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5.xml" ContentType="application/vnd.openxmlformats-officedocument.presentationml.tags+xml"/>
  <Override PartName="/ppt/notesSlides/notesSlide22.xml" ContentType="application/vnd.openxmlformats-officedocument.presentationml.notesSlide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tags/tag17.xml" ContentType="application/vnd.openxmlformats-officedocument.presentationml.tags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notesSlides/notesSlide25.xml" ContentType="application/vnd.openxmlformats-officedocument.presentationml.notesSlide+xml"/>
  <Override PartName="/ppt/tags/tag19.xml" ContentType="application/vnd.openxmlformats-officedocument.presentationml.tags+xml"/>
  <Override PartName="/ppt/notesSlides/notesSlide26.xml" ContentType="application/vnd.openxmlformats-officedocument.presentationml.notesSlide+xml"/>
  <Override PartName="/ppt/tags/tag20.xml" ContentType="application/vnd.openxmlformats-officedocument.presentationml.tags+xml"/>
  <Override PartName="/ppt/notesSlides/notesSlide27.xml" ContentType="application/vnd.openxmlformats-officedocument.presentationml.notesSlide+xml"/>
  <Override PartName="/ppt/tags/tag21.xml" ContentType="application/vnd.openxmlformats-officedocument.presentationml.tags+xml"/>
  <Override PartName="/ppt/notesSlides/notesSlide28.xml" ContentType="application/vnd.openxmlformats-officedocument.presentationml.notesSlide+xml"/>
  <Override PartName="/ppt/tags/tag22.xml" ContentType="application/vnd.openxmlformats-officedocument.presentationml.tags+xml"/>
  <Override PartName="/ppt/notesSlides/notesSlide29.xml" ContentType="application/vnd.openxmlformats-officedocument.presentationml.notesSlide+xml"/>
  <Override PartName="/ppt/tags/tag23.xml" ContentType="application/vnd.openxmlformats-officedocument.presentationml.tags+xml"/>
  <Override PartName="/ppt/notesSlides/notesSlide30.xml" ContentType="application/vnd.openxmlformats-officedocument.presentationml.notesSlide+xml"/>
  <Override PartName="/ppt/tags/tag24.xml" ContentType="application/vnd.openxmlformats-officedocument.presentationml.tags+xml"/>
  <Override PartName="/ppt/notesSlides/notesSlide31.xml" ContentType="application/vnd.openxmlformats-officedocument.presentationml.notesSlide+xml"/>
  <Override PartName="/ppt/tags/tag25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26.xml" ContentType="application/vnd.openxmlformats-officedocument.presentationml.tags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3366" r:id="rId4"/>
    <p:sldId id="3368" r:id="rId5"/>
    <p:sldId id="3369" r:id="rId6"/>
    <p:sldId id="3370" r:id="rId7"/>
    <p:sldId id="3371" r:id="rId8"/>
    <p:sldId id="3372" r:id="rId9"/>
    <p:sldId id="3373" r:id="rId10"/>
    <p:sldId id="3374" r:id="rId11"/>
    <p:sldId id="3375" r:id="rId12"/>
    <p:sldId id="361" r:id="rId13"/>
    <p:sldId id="3376" r:id="rId14"/>
    <p:sldId id="3367" r:id="rId15"/>
    <p:sldId id="3394" r:id="rId16"/>
    <p:sldId id="3378" r:id="rId17"/>
    <p:sldId id="3379" r:id="rId18"/>
    <p:sldId id="3380" r:id="rId19"/>
    <p:sldId id="3381" r:id="rId20"/>
    <p:sldId id="3382" r:id="rId21"/>
    <p:sldId id="3383" r:id="rId22"/>
    <p:sldId id="318" r:id="rId23"/>
    <p:sldId id="259" r:id="rId24"/>
    <p:sldId id="260" r:id="rId25"/>
    <p:sldId id="261" r:id="rId26"/>
    <p:sldId id="296" r:id="rId27"/>
    <p:sldId id="297" r:id="rId28"/>
    <p:sldId id="265" r:id="rId29"/>
    <p:sldId id="300" r:id="rId30"/>
    <p:sldId id="302" r:id="rId31"/>
    <p:sldId id="308" r:id="rId32"/>
    <p:sldId id="303" r:id="rId33"/>
    <p:sldId id="262" r:id="rId34"/>
    <p:sldId id="285" r:id="rId35"/>
    <p:sldId id="3393" r:id="rId36"/>
  </p:sldIdLst>
  <p:sldSz cx="12192000" cy="6858000"/>
  <p:notesSz cx="6858000" cy="9144000"/>
  <p:embeddedFontLst>
    <p:embeddedFont>
      <p:font typeface="仓耳今楷05-6763 W05" panose="02010600030101010101" charset="-122"/>
      <p:regular r:id="rId38"/>
    </p:embeddedFont>
    <p:embeddedFont>
      <p:font typeface="仓耳青禾体-谷力 W05" panose="02010600030101010101" charset="-122"/>
      <p:regular r:id="rId39"/>
    </p:embeddedFont>
    <p:embeddedFont>
      <p:font typeface="方正粗黑宋简体" panose="02010600030101010101" charset="-122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等线" panose="02010600030101010101" pitchFamily="2" charset="-122"/>
      <p:regular r:id="rId45"/>
      <p:bold r:id="rId46"/>
    </p:embeddedFont>
    <p:embeddedFont>
      <p:font typeface="方正舒体" panose="02010601030101010101" pitchFamily="2" charset="-122"/>
      <p:regular r:id="rId47"/>
    </p:embeddedFont>
    <p:embeddedFont>
      <p:font typeface="黑体" panose="02010609060101010101" pitchFamily="49" charset="-122"/>
      <p:regular r:id="rId48"/>
    </p:embeddedFont>
    <p:embeddedFont>
      <p:font typeface="华文楷体" panose="02010600040101010101" pitchFamily="2" charset="-122"/>
      <p:regular r:id="rId49"/>
    </p:embeddedFont>
    <p:embeddedFont>
      <p:font typeface="华文新魏" panose="02010800040101010101" pitchFamily="2" charset="-122"/>
      <p:regular r:id="rId50"/>
    </p:embeddedFont>
    <p:embeddedFont>
      <p:font typeface="华文行楷" panose="02010800040101010101" pitchFamily="2" charset="-122"/>
      <p:regular r:id="rId51"/>
    </p:embeddedFont>
    <p:embeddedFont>
      <p:font typeface="楷体" panose="02010609060101010101" pitchFamily="49" charset="-122"/>
      <p:regular r:id="rId52"/>
    </p:embeddedFont>
    <p:embeddedFont>
      <p:font typeface="隶书" panose="02010509060101010101" pitchFamily="49" charset="-122"/>
      <p:regular r:id="rId53"/>
    </p:embeddedFont>
    <p:embeddedFont>
      <p:font typeface="微软雅黑" panose="020B0503020204020204" pitchFamily="34" charset="-122"/>
      <p:regular r:id="rId54"/>
      <p:bold r:id="rId55"/>
    </p:embeddedFont>
  </p:embeddedFontLst>
  <p:custDataLst>
    <p:tags r:id="rId5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04F"/>
    <a:srgbClr val="818BA5"/>
    <a:srgbClr val="3C4353"/>
    <a:srgbClr val="FFCA25"/>
    <a:srgbClr val="A5A5A5"/>
    <a:srgbClr val="ED5F48"/>
    <a:srgbClr val="FFFFFF"/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270" autoAdjust="0"/>
  </p:normalViewPr>
  <p:slideViewPr>
    <p:cSldViewPr snapToGrid="0">
      <p:cViewPr varScale="1">
        <p:scale>
          <a:sx n="68" d="100"/>
          <a:sy n="68" d="100"/>
        </p:scale>
        <p:origin x="78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B37B3-E840-4D75-B0D0-23BFEE55B9CC}" type="datetimeFigureOut">
              <a:rPr lang="zh-CN" altLang="en-US" smtClean="0"/>
              <a:t>2021/4/15/Thursday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C35F1-108E-45EE-BF7D-C597E655C3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C35F1-108E-45EE-BF7D-C597E655C376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15482-5426-4D9D-BCD4-4B640F02C4CC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C35F1-108E-45EE-BF7D-C597E655C376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C35F1-108E-45EE-BF7D-C597E655C376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C35F1-108E-45EE-BF7D-C597E655C376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C35F1-108E-45EE-BF7D-C597E655C376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C35F1-108E-45EE-BF7D-C597E655C376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C35F1-108E-45EE-BF7D-C597E655C376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C35F1-108E-45EE-BF7D-C597E655C376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C35F1-108E-45EE-BF7D-C597E655C376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C35F1-108E-45EE-BF7D-C597E655C376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C35F1-108E-45EE-BF7D-C597E655C376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C35F1-108E-45EE-BF7D-C597E655C376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C35F1-108E-45EE-BF7D-C597E655C376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978A0-8AC8-47B3-AE64-29F697293C81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15482-5426-4D9D-BCD4-4B640F02C4CC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C35F1-108E-45EE-BF7D-C597E655C376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2021/4/15/Thursday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85">
        <p:random/>
      </p:transition>
    </mc:Choice>
    <mc:Fallback xmlns="">
      <p:transition spd="slow" advTm="12885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2021/4/15/Thursday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85">
        <p:random/>
      </p:transition>
    </mc:Choice>
    <mc:Fallback xmlns="">
      <p:transition spd="slow" advTm="12885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2021/4/15/Thursday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85">
        <p:random/>
      </p:transition>
    </mc:Choice>
    <mc:Fallback xmlns="">
      <p:transition spd="slow" advTm="12885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2021/4/15/Thursday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85">
        <p:random/>
      </p:transition>
    </mc:Choice>
    <mc:Fallback xmlns="">
      <p:transition spd="slow" advTm="12885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2021/4/15/Thursday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85">
        <p:random/>
      </p:transition>
    </mc:Choice>
    <mc:Fallback xmlns="">
      <p:transition spd="slow" advTm="12885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2021/4/15/Thursday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85">
        <p:random/>
      </p:transition>
    </mc:Choice>
    <mc:Fallback xmlns="">
      <p:transition spd="slow" advTm="12885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2021/4/15/Thursday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85">
        <p:random/>
      </p:transition>
    </mc:Choice>
    <mc:Fallback xmlns="">
      <p:transition spd="slow" advTm="12885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2021/4/15/Thursday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85">
        <p:random/>
      </p:transition>
    </mc:Choice>
    <mc:Fallback xmlns="">
      <p:transition spd="slow" advTm="12885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2021/4/15/Thursday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85">
        <p:random/>
      </p:transition>
    </mc:Choice>
    <mc:Fallback xmlns="">
      <p:transition spd="slow" advTm="12885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2021/4/15/Thursday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85">
        <p:random/>
      </p:transition>
    </mc:Choice>
    <mc:Fallback xmlns="">
      <p:transition spd="slow" advTm="12885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2021/4/15/Thursday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85">
        <p:random/>
      </p:transition>
    </mc:Choice>
    <mc:Fallback xmlns="">
      <p:transition spd="slow" advTm="12885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2021/4/15/Thursday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12885">
        <p:random/>
      </p:transition>
    </mc:Choice>
    <mc:Fallback xmlns="">
      <p:transition spd="slow" advTm="12885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3" Type="http://schemas.openxmlformats.org/officeDocument/2006/relationships/tags" Target="../tags/tag5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image" Target="../media/image2.png"/><Relationship Id="rId4" Type="http://schemas.openxmlformats.org/officeDocument/2006/relationships/tags" Target="../tags/tag6.xml"/><Relationship Id="rId9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3" Type="http://schemas.openxmlformats.org/officeDocument/2006/relationships/tags" Target="../tags/tag11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10" Type="http://schemas.openxmlformats.org/officeDocument/2006/relationships/image" Target="../media/image2.png"/><Relationship Id="rId4" Type="http://schemas.openxmlformats.org/officeDocument/2006/relationships/tags" Target="../tags/tag12.xml"/><Relationship Id="rId9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2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/>
          <p:cNvSpPr/>
          <p:nvPr/>
        </p:nvSpPr>
        <p:spPr>
          <a:xfrm>
            <a:off x="10051027" y="5869460"/>
            <a:ext cx="1578077" cy="825909"/>
          </a:xfrm>
          <a:prstGeom prst="roundRect">
            <a:avLst/>
          </a:prstGeom>
          <a:solidFill>
            <a:srgbClr val="FFC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/>
          <p:cNvSpPr/>
          <p:nvPr/>
        </p:nvSpPr>
        <p:spPr>
          <a:xfrm>
            <a:off x="8251724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0" cy="25112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" name="组合 110"/>
          <p:cNvGrpSpPr/>
          <p:nvPr/>
        </p:nvGrpSpPr>
        <p:grpSpPr>
          <a:xfrm>
            <a:off x="392535" y="0"/>
            <a:ext cx="11297264" cy="6394123"/>
            <a:chOff x="442452" y="-22820"/>
            <a:chExt cx="11297264" cy="6394123"/>
          </a:xfrm>
        </p:grpSpPr>
        <p:sp>
          <p:nvSpPr>
            <p:cNvPr id="8" name="矩形 7"/>
            <p:cNvSpPr/>
            <p:nvPr/>
          </p:nvSpPr>
          <p:spPr>
            <a:xfrm>
              <a:off x="442452" y="0"/>
              <a:ext cx="11297264" cy="63713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614918" y="-22820"/>
              <a:ext cx="304244" cy="645576"/>
              <a:chOff x="767318" y="0"/>
              <a:chExt cx="304244" cy="645576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组合 18"/>
            <p:cNvGrpSpPr/>
            <p:nvPr/>
          </p:nvGrpSpPr>
          <p:grpSpPr>
            <a:xfrm>
              <a:off x="1240677" y="-22820"/>
              <a:ext cx="304244" cy="645576"/>
              <a:chOff x="767318" y="0"/>
              <a:chExt cx="304244" cy="645576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21" name="直接连接符 2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组合 22"/>
            <p:cNvGrpSpPr/>
            <p:nvPr/>
          </p:nvGrpSpPr>
          <p:grpSpPr>
            <a:xfrm>
              <a:off x="1866436" y="-22820"/>
              <a:ext cx="304244" cy="645576"/>
              <a:chOff x="767318" y="0"/>
              <a:chExt cx="304244" cy="645576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25" name="直接连接符 24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组合 26"/>
            <p:cNvGrpSpPr/>
            <p:nvPr/>
          </p:nvGrpSpPr>
          <p:grpSpPr>
            <a:xfrm>
              <a:off x="2492195" y="-22820"/>
              <a:ext cx="304244" cy="645576"/>
              <a:chOff x="767318" y="0"/>
              <a:chExt cx="304244" cy="645576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29" name="直接连接符 2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组合 30"/>
            <p:cNvGrpSpPr/>
            <p:nvPr/>
          </p:nvGrpSpPr>
          <p:grpSpPr>
            <a:xfrm>
              <a:off x="3117954" y="-22820"/>
              <a:ext cx="304244" cy="645576"/>
              <a:chOff x="767318" y="0"/>
              <a:chExt cx="304244" cy="645576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3" name="直接连接符 32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组合 34"/>
            <p:cNvGrpSpPr/>
            <p:nvPr/>
          </p:nvGrpSpPr>
          <p:grpSpPr>
            <a:xfrm>
              <a:off x="3743713" y="-22820"/>
              <a:ext cx="304244" cy="645576"/>
              <a:chOff x="767318" y="0"/>
              <a:chExt cx="304244" cy="645576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7" name="直接连接符 3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组合 38"/>
            <p:cNvGrpSpPr/>
            <p:nvPr/>
          </p:nvGrpSpPr>
          <p:grpSpPr>
            <a:xfrm>
              <a:off x="4369472" y="-22820"/>
              <a:ext cx="304244" cy="645576"/>
              <a:chOff x="767318" y="0"/>
              <a:chExt cx="304244" cy="645576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1" name="直接连接符 4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组合 42"/>
            <p:cNvGrpSpPr/>
            <p:nvPr/>
          </p:nvGrpSpPr>
          <p:grpSpPr>
            <a:xfrm>
              <a:off x="4995231" y="-22820"/>
              <a:ext cx="304244" cy="645576"/>
              <a:chOff x="767318" y="0"/>
              <a:chExt cx="304244" cy="645576"/>
            </a:xfrm>
          </p:grpSpPr>
          <p:sp>
            <p:nvSpPr>
              <p:cNvPr id="44" name="椭圆 43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5" name="直接连接符 44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5620990" y="-22820"/>
              <a:ext cx="304244" cy="645576"/>
              <a:chOff x="767318" y="0"/>
              <a:chExt cx="304244" cy="645576"/>
            </a:xfrm>
          </p:grpSpPr>
          <p:sp>
            <p:nvSpPr>
              <p:cNvPr id="48" name="椭圆 4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9" name="直接连接符 4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组合 50"/>
            <p:cNvGrpSpPr/>
            <p:nvPr/>
          </p:nvGrpSpPr>
          <p:grpSpPr>
            <a:xfrm>
              <a:off x="6246749" y="-22820"/>
              <a:ext cx="304244" cy="645576"/>
              <a:chOff x="767318" y="0"/>
              <a:chExt cx="304244" cy="645576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3" name="直接连接符 52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组合 54"/>
            <p:cNvGrpSpPr/>
            <p:nvPr/>
          </p:nvGrpSpPr>
          <p:grpSpPr>
            <a:xfrm>
              <a:off x="6872508" y="-22820"/>
              <a:ext cx="304244" cy="645576"/>
              <a:chOff x="767318" y="0"/>
              <a:chExt cx="304244" cy="645576"/>
            </a:xfrm>
          </p:grpSpPr>
          <p:sp>
            <p:nvSpPr>
              <p:cNvPr id="56" name="椭圆 5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7" name="直接连接符 5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组合 58"/>
            <p:cNvGrpSpPr/>
            <p:nvPr/>
          </p:nvGrpSpPr>
          <p:grpSpPr>
            <a:xfrm>
              <a:off x="7498267" y="-22820"/>
              <a:ext cx="304244" cy="645576"/>
              <a:chOff x="767318" y="0"/>
              <a:chExt cx="304244" cy="645576"/>
            </a:xfrm>
          </p:grpSpPr>
          <p:sp>
            <p:nvSpPr>
              <p:cNvPr id="60" name="椭圆 5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1" name="直接连接符 6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组合 62"/>
            <p:cNvGrpSpPr/>
            <p:nvPr/>
          </p:nvGrpSpPr>
          <p:grpSpPr>
            <a:xfrm>
              <a:off x="8124026" y="-22820"/>
              <a:ext cx="304244" cy="645576"/>
              <a:chOff x="767318" y="0"/>
              <a:chExt cx="304244" cy="645576"/>
            </a:xfrm>
          </p:grpSpPr>
          <p:sp>
            <p:nvSpPr>
              <p:cNvPr id="64" name="椭圆 63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5" name="直接连接符 64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组合 66"/>
            <p:cNvGrpSpPr/>
            <p:nvPr/>
          </p:nvGrpSpPr>
          <p:grpSpPr>
            <a:xfrm>
              <a:off x="8749785" y="-22820"/>
              <a:ext cx="304244" cy="645576"/>
              <a:chOff x="767318" y="0"/>
              <a:chExt cx="304244" cy="645576"/>
            </a:xfrm>
          </p:grpSpPr>
          <p:sp>
            <p:nvSpPr>
              <p:cNvPr id="68" name="椭圆 6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9" name="直接连接符 6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组合 74"/>
            <p:cNvGrpSpPr/>
            <p:nvPr/>
          </p:nvGrpSpPr>
          <p:grpSpPr>
            <a:xfrm>
              <a:off x="9375544" y="-22820"/>
              <a:ext cx="304244" cy="645576"/>
              <a:chOff x="767318" y="0"/>
              <a:chExt cx="304244" cy="645576"/>
            </a:xfrm>
          </p:grpSpPr>
          <p:sp>
            <p:nvSpPr>
              <p:cNvPr id="76" name="椭圆 7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7" name="直接连接符 7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接连接符 7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组合 78"/>
            <p:cNvGrpSpPr/>
            <p:nvPr/>
          </p:nvGrpSpPr>
          <p:grpSpPr>
            <a:xfrm>
              <a:off x="10001303" y="-22820"/>
              <a:ext cx="304244" cy="645576"/>
              <a:chOff x="767318" y="0"/>
              <a:chExt cx="304244" cy="645576"/>
            </a:xfrm>
          </p:grpSpPr>
          <p:sp>
            <p:nvSpPr>
              <p:cNvPr id="80" name="椭圆 7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81" name="直接连接符 8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8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组合 82"/>
            <p:cNvGrpSpPr/>
            <p:nvPr/>
          </p:nvGrpSpPr>
          <p:grpSpPr>
            <a:xfrm>
              <a:off x="10627062" y="-22820"/>
              <a:ext cx="304244" cy="645576"/>
              <a:chOff x="767318" y="0"/>
              <a:chExt cx="304244" cy="645576"/>
            </a:xfrm>
          </p:grpSpPr>
          <p:sp>
            <p:nvSpPr>
              <p:cNvPr id="84" name="椭圆 83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85" name="直接连接符 84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组合 86"/>
            <p:cNvGrpSpPr/>
            <p:nvPr/>
          </p:nvGrpSpPr>
          <p:grpSpPr>
            <a:xfrm>
              <a:off x="11252825" y="-22820"/>
              <a:ext cx="304244" cy="645576"/>
              <a:chOff x="767318" y="0"/>
              <a:chExt cx="304244" cy="645576"/>
            </a:xfrm>
          </p:grpSpPr>
          <p:sp>
            <p:nvSpPr>
              <p:cNvPr id="88" name="椭圆 8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89" name="直接连接符 8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2" name="文本框 111"/>
          <p:cNvSpPr txBox="1"/>
          <p:nvPr/>
        </p:nvSpPr>
        <p:spPr>
          <a:xfrm>
            <a:off x="4064813" y="1243343"/>
            <a:ext cx="846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39404F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2</a:t>
            </a:r>
            <a:endParaRPr lang="zh-CN" altLang="en-US" sz="6000" b="1" dirty="0">
              <a:solidFill>
                <a:srgbClr val="39404F"/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sp>
        <p:nvSpPr>
          <p:cNvPr id="113" name="文本框 112"/>
          <p:cNvSpPr txBox="1"/>
          <p:nvPr/>
        </p:nvSpPr>
        <p:spPr>
          <a:xfrm>
            <a:off x="4884746" y="1243343"/>
            <a:ext cx="846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39404F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0</a:t>
            </a:r>
            <a:endParaRPr lang="zh-CN" altLang="en-US" sz="6000" b="1" dirty="0">
              <a:solidFill>
                <a:srgbClr val="39404F"/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sp>
        <p:nvSpPr>
          <p:cNvPr id="114" name="文本框 113"/>
          <p:cNvSpPr txBox="1"/>
          <p:nvPr/>
        </p:nvSpPr>
        <p:spPr>
          <a:xfrm>
            <a:off x="5704679" y="1243343"/>
            <a:ext cx="84631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CA25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2</a:t>
            </a:r>
          </a:p>
        </p:txBody>
      </p:sp>
      <p:sp>
        <p:nvSpPr>
          <p:cNvPr id="115" name="文本框 114"/>
          <p:cNvSpPr txBox="1"/>
          <p:nvPr/>
        </p:nvSpPr>
        <p:spPr>
          <a:xfrm>
            <a:off x="6524612" y="1167927"/>
            <a:ext cx="84631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CA2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216840" y="1298036"/>
            <a:ext cx="4788656" cy="1879940"/>
            <a:chOff x="4118217" y="1536289"/>
            <a:chExt cx="5045318" cy="1980701"/>
          </a:xfrm>
        </p:grpSpPr>
        <p:cxnSp>
          <p:nvCxnSpPr>
            <p:cNvPr id="121" name="直接连接符 120"/>
            <p:cNvCxnSpPr/>
            <p:nvPr/>
          </p:nvCxnSpPr>
          <p:spPr>
            <a:xfrm>
              <a:off x="4118217" y="3069087"/>
              <a:ext cx="634947" cy="0"/>
            </a:xfrm>
            <a:prstGeom prst="line">
              <a:avLst/>
            </a:prstGeom>
            <a:ln w="22225" cap="rnd"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1000">
                    <a:srgbClr val="39404F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 flipV="1">
              <a:off x="4601042" y="2748654"/>
              <a:ext cx="579381" cy="768336"/>
            </a:xfrm>
            <a:prstGeom prst="line">
              <a:avLst/>
            </a:prstGeom>
            <a:ln w="285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ED5F48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>
              <a:off x="5184445" y="2748654"/>
              <a:ext cx="360671" cy="568765"/>
            </a:xfrm>
            <a:prstGeom prst="line">
              <a:avLst/>
            </a:prstGeom>
            <a:ln w="28575">
              <a:solidFill>
                <a:srgbClr val="ED5F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连接符 130"/>
            <p:cNvCxnSpPr/>
            <p:nvPr/>
          </p:nvCxnSpPr>
          <p:spPr>
            <a:xfrm flipV="1">
              <a:off x="5545116" y="2907675"/>
              <a:ext cx="496853" cy="409744"/>
            </a:xfrm>
            <a:prstGeom prst="line">
              <a:avLst/>
            </a:prstGeom>
            <a:ln w="28575">
              <a:solidFill>
                <a:srgbClr val="ED5F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/>
            <p:cNvCxnSpPr/>
            <p:nvPr/>
          </p:nvCxnSpPr>
          <p:spPr>
            <a:xfrm>
              <a:off x="6040324" y="2905231"/>
              <a:ext cx="387910" cy="588798"/>
            </a:xfrm>
            <a:prstGeom prst="line">
              <a:avLst/>
            </a:prstGeom>
            <a:ln w="28575">
              <a:solidFill>
                <a:srgbClr val="ED5F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连接符 136"/>
            <p:cNvCxnSpPr/>
            <p:nvPr/>
          </p:nvCxnSpPr>
          <p:spPr>
            <a:xfrm flipV="1">
              <a:off x="6428233" y="2529617"/>
              <a:ext cx="1149481" cy="939762"/>
            </a:xfrm>
            <a:prstGeom prst="line">
              <a:avLst/>
            </a:prstGeom>
            <a:ln w="28575">
              <a:solidFill>
                <a:srgbClr val="ED5F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138"/>
            <p:cNvCxnSpPr/>
            <p:nvPr/>
          </p:nvCxnSpPr>
          <p:spPr>
            <a:xfrm>
              <a:off x="5432645" y="3069087"/>
              <a:ext cx="388165" cy="0"/>
            </a:xfrm>
            <a:prstGeom prst="line">
              <a:avLst/>
            </a:prstGeom>
            <a:ln w="22225" cap="rnd"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1000">
                    <a:srgbClr val="39404F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连接符 140"/>
            <p:cNvCxnSpPr/>
            <p:nvPr/>
          </p:nvCxnSpPr>
          <p:spPr>
            <a:xfrm>
              <a:off x="6957750" y="3069087"/>
              <a:ext cx="924209" cy="0"/>
            </a:xfrm>
            <a:prstGeom prst="line">
              <a:avLst/>
            </a:prstGeom>
            <a:ln w="22225" cap="rnd"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1000">
                    <a:srgbClr val="39404F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5" name="图片 14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20017370">
              <a:off x="7084514" y="1536289"/>
              <a:ext cx="2079021" cy="1027987"/>
            </a:xfrm>
            <a:prstGeom prst="rect">
              <a:avLst/>
            </a:prstGeom>
          </p:spPr>
        </p:pic>
      </p:grpSp>
      <p:sp>
        <p:nvSpPr>
          <p:cNvPr id="147" name="菱形 146"/>
          <p:cNvSpPr/>
          <p:nvPr/>
        </p:nvSpPr>
        <p:spPr>
          <a:xfrm>
            <a:off x="3698928" y="5171919"/>
            <a:ext cx="258584" cy="258584"/>
          </a:xfrm>
          <a:prstGeom prst="diamond">
            <a:avLst/>
          </a:prstGeom>
          <a:solidFill>
            <a:srgbClr val="394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8" name="菱形 147"/>
          <p:cNvSpPr/>
          <p:nvPr/>
        </p:nvSpPr>
        <p:spPr>
          <a:xfrm>
            <a:off x="6465123" y="5171919"/>
            <a:ext cx="258584" cy="258584"/>
          </a:xfrm>
          <a:prstGeom prst="diamond">
            <a:avLst/>
          </a:prstGeom>
          <a:solidFill>
            <a:srgbClr val="394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9" name="文本框 148"/>
          <p:cNvSpPr txBox="1"/>
          <p:nvPr/>
        </p:nvSpPr>
        <p:spPr>
          <a:xfrm>
            <a:off x="3966355" y="5116545"/>
            <a:ext cx="2311276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200" dirty="0">
                <a:solidFill>
                  <a:schemeClr val="tx2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武进区星韵学校</a:t>
            </a:r>
          </a:p>
        </p:txBody>
      </p:sp>
      <p:sp>
        <p:nvSpPr>
          <p:cNvPr id="150" name="文本框 149"/>
          <p:cNvSpPr txBox="1"/>
          <p:nvPr/>
        </p:nvSpPr>
        <p:spPr>
          <a:xfrm>
            <a:off x="6742522" y="5117385"/>
            <a:ext cx="2311276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200" dirty="0">
                <a:solidFill>
                  <a:schemeClr val="tx2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分享人：周洁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1833017" y="3601260"/>
            <a:ext cx="8584072" cy="1237833"/>
          </a:xfrm>
          <a:prstGeom prst="rect">
            <a:avLst/>
          </a:prstGeom>
          <a:noFill/>
        </p:spPr>
        <p:txBody>
          <a:bodyPr wrap="none" lIns="128583" tIns="64291" rIns="128583" bIns="64291" rtlCol="0">
            <a:spAutoFit/>
          </a:bodyPr>
          <a:lstStyle/>
          <a:p>
            <a:r>
              <a:rPr lang="zh-CN" altLang="en-US" sz="7200" b="1" dirty="0">
                <a:gradFill flip="none" rotWithShape="1">
                  <a:gsLst>
                    <a:gs pos="0">
                      <a:srgbClr val="019CDC"/>
                    </a:gs>
                    <a:gs pos="24000">
                      <a:srgbClr val="1D268A"/>
                    </a:gs>
                    <a:gs pos="73504">
                      <a:srgbClr val="FF0000"/>
                    </a:gs>
                    <a:gs pos="52000">
                      <a:srgbClr val="E60075"/>
                    </a:gs>
                    <a:gs pos="100000">
                      <a:srgbClr val="FFC000"/>
                    </a:gs>
                  </a:gsLst>
                  <a:lin ang="0" scaled="1"/>
                  <a:tileRect/>
                </a:gradFill>
                <a:latin typeface="华文行楷" panose="02010800040101010101" pitchFamily="2" charset="-122"/>
                <a:ea typeface="华文行楷" panose="02010800040101010101" pitchFamily="2" charset="-122"/>
              </a:rPr>
              <a:t>一间可以生长的教室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85">
        <p:random/>
      </p:transition>
    </mc:Choice>
    <mc:Fallback xmlns="">
      <p:transition spd="slow" advTm="12885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90"/>
            <a:ext cx="1758505" cy="1816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94721" y="151837"/>
            <a:ext cx="11299110" cy="734360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170" dirty="0">
                <a:solidFill>
                  <a:schemeClr val="accent1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班级活动：</a:t>
            </a:r>
            <a:r>
              <a:rPr lang="zh-CN" altLang="en-US" sz="40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以本地资源为载体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4116047" y="902853"/>
            <a:ext cx="655432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42"/>
          <p:cNvGrpSpPr>
            <a:grpSpLocks noChangeAspect="1"/>
          </p:cNvGrpSpPr>
          <p:nvPr/>
        </p:nvGrpSpPr>
        <p:grpSpPr bwMode="auto">
          <a:xfrm>
            <a:off x="11167886" y="-196391"/>
            <a:ext cx="1024114" cy="1654338"/>
            <a:chOff x="6581" y="418"/>
            <a:chExt cx="702" cy="1134"/>
          </a:xfrm>
        </p:grpSpPr>
        <p:sp>
          <p:nvSpPr>
            <p:cNvPr id="69" name="AutoShape 41"/>
            <p:cNvSpPr>
              <a:spLocks noChangeAspect="1" noChangeArrowheads="1" noTextEdit="1"/>
            </p:cNvSpPr>
            <p:nvPr/>
          </p:nvSpPr>
          <p:spPr bwMode="auto">
            <a:xfrm>
              <a:off x="6581" y="418"/>
              <a:ext cx="70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0" name="Freeform 43"/>
            <p:cNvSpPr/>
            <p:nvPr/>
          </p:nvSpPr>
          <p:spPr bwMode="auto">
            <a:xfrm>
              <a:off x="6949" y="416"/>
              <a:ext cx="26" cy="2"/>
            </a:xfrm>
            <a:custGeom>
              <a:avLst/>
              <a:gdLst>
                <a:gd name="T0" fmla="*/ 2 w 11"/>
                <a:gd name="T1" fmla="*/ 0 h 1"/>
                <a:gd name="T2" fmla="*/ 0 w 11"/>
                <a:gd name="T3" fmla="*/ 0 h 1"/>
                <a:gd name="T4" fmla="*/ 4 w 11"/>
                <a:gd name="T5" fmla="*/ 0 h 1"/>
                <a:gd name="T6" fmla="*/ 11 w 11"/>
                <a:gd name="T7" fmla="*/ 1 h 1"/>
                <a:gd name="T8" fmla="*/ 2 w 1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6" y="0"/>
                    <a:pt x="9" y="1"/>
                    <a:pt x="11" y="1"/>
                  </a:cubicBezTo>
                  <a:cubicBezTo>
                    <a:pt x="8" y="1"/>
                    <a:pt x="5" y="0"/>
                    <a:pt x="2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1" name="Freeform 44"/>
            <p:cNvSpPr/>
            <p:nvPr/>
          </p:nvSpPr>
          <p:spPr bwMode="auto">
            <a:xfrm>
              <a:off x="6934" y="416"/>
              <a:ext cx="19" cy="0"/>
            </a:xfrm>
            <a:custGeom>
              <a:avLst/>
              <a:gdLst>
                <a:gd name="T0" fmla="*/ 0 w 8"/>
                <a:gd name="T1" fmla="*/ 6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2" name="Freeform 45"/>
            <p:cNvSpPr/>
            <p:nvPr/>
          </p:nvSpPr>
          <p:spPr bwMode="auto">
            <a:xfrm>
              <a:off x="6975" y="418"/>
              <a:ext cx="310" cy="799"/>
            </a:xfrm>
            <a:custGeom>
              <a:avLst/>
              <a:gdLst>
                <a:gd name="T0" fmla="*/ 65 w 130"/>
                <a:gd name="T1" fmla="*/ 263 h 336"/>
                <a:gd name="T2" fmla="*/ 119 w 130"/>
                <a:gd name="T3" fmla="*/ 146 h 336"/>
                <a:gd name="T4" fmla="*/ 0 w 130"/>
                <a:gd name="T5" fmla="*/ 0 h 336"/>
                <a:gd name="T6" fmla="*/ 7 w 130"/>
                <a:gd name="T7" fmla="*/ 1 h 336"/>
                <a:gd name="T8" fmla="*/ 27 w 130"/>
                <a:gd name="T9" fmla="*/ 6 h 336"/>
                <a:gd name="T10" fmla="*/ 31 w 130"/>
                <a:gd name="T11" fmla="*/ 7 h 336"/>
                <a:gd name="T12" fmla="*/ 49 w 130"/>
                <a:gd name="T13" fmla="*/ 15 h 336"/>
                <a:gd name="T14" fmla="*/ 51 w 130"/>
                <a:gd name="T15" fmla="*/ 16 h 336"/>
                <a:gd name="T16" fmla="*/ 70 w 130"/>
                <a:gd name="T17" fmla="*/ 27 h 336"/>
                <a:gd name="T18" fmla="*/ 86 w 130"/>
                <a:gd name="T19" fmla="*/ 41 h 336"/>
                <a:gd name="T20" fmla="*/ 87 w 130"/>
                <a:gd name="T21" fmla="*/ 43 h 336"/>
                <a:gd name="T22" fmla="*/ 101 w 130"/>
                <a:gd name="T23" fmla="*/ 58 h 336"/>
                <a:gd name="T24" fmla="*/ 102 w 130"/>
                <a:gd name="T25" fmla="*/ 60 h 336"/>
                <a:gd name="T26" fmla="*/ 113 w 130"/>
                <a:gd name="T27" fmla="*/ 77 h 336"/>
                <a:gd name="T28" fmla="*/ 114 w 130"/>
                <a:gd name="T29" fmla="*/ 79 h 336"/>
                <a:gd name="T30" fmla="*/ 122 w 130"/>
                <a:gd name="T31" fmla="*/ 99 h 336"/>
                <a:gd name="T32" fmla="*/ 128 w 130"/>
                <a:gd name="T33" fmla="*/ 121 h 336"/>
                <a:gd name="T34" fmla="*/ 128 w 130"/>
                <a:gd name="T35" fmla="*/ 123 h 336"/>
                <a:gd name="T36" fmla="*/ 130 w 130"/>
                <a:gd name="T37" fmla="*/ 146 h 336"/>
                <a:gd name="T38" fmla="*/ 129 w 130"/>
                <a:gd name="T39" fmla="*/ 159 h 336"/>
                <a:gd name="T40" fmla="*/ 127 w 130"/>
                <a:gd name="T41" fmla="*/ 173 h 336"/>
                <a:gd name="T42" fmla="*/ 124 w 130"/>
                <a:gd name="T43" fmla="*/ 185 h 336"/>
                <a:gd name="T44" fmla="*/ 124 w 130"/>
                <a:gd name="T45" fmla="*/ 188 h 336"/>
                <a:gd name="T46" fmla="*/ 120 w 130"/>
                <a:gd name="T47" fmla="*/ 199 h 336"/>
                <a:gd name="T48" fmla="*/ 115 w 130"/>
                <a:gd name="T49" fmla="*/ 211 h 336"/>
                <a:gd name="T50" fmla="*/ 115 w 130"/>
                <a:gd name="T51" fmla="*/ 211 h 336"/>
                <a:gd name="T52" fmla="*/ 114 w 130"/>
                <a:gd name="T53" fmla="*/ 211 h 336"/>
                <a:gd name="T54" fmla="*/ 108 w 130"/>
                <a:gd name="T55" fmla="*/ 223 h 336"/>
                <a:gd name="T56" fmla="*/ 100 w 130"/>
                <a:gd name="T57" fmla="*/ 234 h 336"/>
                <a:gd name="T58" fmla="*/ 100 w 130"/>
                <a:gd name="T59" fmla="*/ 234 h 336"/>
                <a:gd name="T60" fmla="*/ 92 w 130"/>
                <a:gd name="T61" fmla="*/ 244 h 336"/>
                <a:gd name="T62" fmla="*/ 82 w 130"/>
                <a:gd name="T63" fmla="*/ 254 h 336"/>
                <a:gd name="T64" fmla="*/ 82 w 130"/>
                <a:gd name="T65" fmla="*/ 254 h 336"/>
                <a:gd name="T66" fmla="*/ 71 w 130"/>
                <a:gd name="T67" fmla="*/ 263 h 336"/>
                <a:gd name="T68" fmla="*/ 35 w 130"/>
                <a:gd name="T69" fmla="*/ 336 h 336"/>
                <a:gd name="T70" fmla="*/ 31 w 130"/>
                <a:gd name="T71" fmla="*/ 336 h 336"/>
                <a:gd name="T72" fmla="*/ 65 w 130"/>
                <a:gd name="T73" fmla="*/ 26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336">
                  <a:moveTo>
                    <a:pt x="65" y="263"/>
                  </a:moveTo>
                  <a:cubicBezTo>
                    <a:pt x="99" y="235"/>
                    <a:pt x="119" y="192"/>
                    <a:pt x="119" y="146"/>
                  </a:cubicBezTo>
                  <a:cubicBezTo>
                    <a:pt x="119" y="71"/>
                    <a:pt x="67" y="9"/>
                    <a:pt x="0" y="0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13" y="2"/>
                    <a:pt x="20" y="4"/>
                    <a:pt x="27" y="6"/>
                  </a:cubicBezTo>
                  <a:cubicBezTo>
                    <a:pt x="28" y="6"/>
                    <a:pt x="29" y="6"/>
                    <a:pt x="31" y="7"/>
                  </a:cubicBezTo>
                  <a:cubicBezTo>
                    <a:pt x="36" y="9"/>
                    <a:pt x="43" y="12"/>
                    <a:pt x="49" y="15"/>
                  </a:cubicBezTo>
                  <a:cubicBezTo>
                    <a:pt x="50" y="15"/>
                    <a:pt x="50" y="15"/>
                    <a:pt x="51" y="16"/>
                  </a:cubicBezTo>
                  <a:cubicBezTo>
                    <a:pt x="57" y="19"/>
                    <a:pt x="64" y="24"/>
                    <a:pt x="70" y="27"/>
                  </a:cubicBezTo>
                  <a:cubicBezTo>
                    <a:pt x="75" y="31"/>
                    <a:pt x="81" y="37"/>
                    <a:pt x="86" y="41"/>
                  </a:cubicBezTo>
                  <a:cubicBezTo>
                    <a:pt x="86" y="41"/>
                    <a:pt x="87" y="42"/>
                    <a:pt x="87" y="43"/>
                  </a:cubicBezTo>
                  <a:cubicBezTo>
                    <a:pt x="92" y="47"/>
                    <a:pt x="97" y="53"/>
                    <a:pt x="101" y="58"/>
                  </a:cubicBezTo>
                  <a:cubicBezTo>
                    <a:pt x="101" y="59"/>
                    <a:pt x="102" y="60"/>
                    <a:pt x="102" y="60"/>
                  </a:cubicBezTo>
                  <a:cubicBezTo>
                    <a:pt x="106" y="66"/>
                    <a:pt x="110" y="72"/>
                    <a:pt x="113" y="77"/>
                  </a:cubicBezTo>
                  <a:cubicBezTo>
                    <a:pt x="113" y="78"/>
                    <a:pt x="113" y="78"/>
                    <a:pt x="114" y="79"/>
                  </a:cubicBezTo>
                  <a:cubicBezTo>
                    <a:pt x="116" y="85"/>
                    <a:pt x="120" y="93"/>
                    <a:pt x="122" y="99"/>
                  </a:cubicBezTo>
                  <a:cubicBezTo>
                    <a:pt x="124" y="106"/>
                    <a:pt x="126" y="114"/>
                    <a:pt x="128" y="121"/>
                  </a:cubicBezTo>
                  <a:cubicBezTo>
                    <a:pt x="128" y="122"/>
                    <a:pt x="128" y="123"/>
                    <a:pt x="128" y="123"/>
                  </a:cubicBezTo>
                  <a:cubicBezTo>
                    <a:pt x="129" y="130"/>
                    <a:pt x="130" y="139"/>
                    <a:pt x="130" y="146"/>
                  </a:cubicBezTo>
                  <a:cubicBezTo>
                    <a:pt x="130" y="150"/>
                    <a:pt x="129" y="155"/>
                    <a:pt x="129" y="159"/>
                  </a:cubicBezTo>
                  <a:cubicBezTo>
                    <a:pt x="129" y="164"/>
                    <a:pt x="128" y="168"/>
                    <a:pt x="127" y="173"/>
                  </a:cubicBezTo>
                  <a:cubicBezTo>
                    <a:pt x="126" y="177"/>
                    <a:pt x="125" y="181"/>
                    <a:pt x="124" y="185"/>
                  </a:cubicBezTo>
                  <a:cubicBezTo>
                    <a:pt x="124" y="186"/>
                    <a:pt x="124" y="187"/>
                    <a:pt x="124" y="188"/>
                  </a:cubicBezTo>
                  <a:cubicBezTo>
                    <a:pt x="123" y="191"/>
                    <a:pt x="121" y="196"/>
                    <a:pt x="120" y="199"/>
                  </a:cubicBezTo>
                  <a:cubicBezTo>
                    <a:pt x="118" y="203"/>
                    <a:pt x="117" y="207"/>
                    <a:pt x="115" y="211"/>
                  </a:cubicBezTo>
                  <a:cubicBezTo>
                    <a:pt x="115" y="211"/>
                    <a:pt x="115" y="211"/>
                    <a:pt x="115" y="211"/>
                  </a:cubicBezTo>
                  <a:cubicBezTo>
                    <a:pt x="114" y="211"/>
                    <a:pt x="114" y="211"/>
                    <a:pt x="114" y="211"/>
                  </a:cubicBezTo>
                  <a:cubicBezTo>
                    <a:pt x="112" y="215"/>
                    <a:pt x="110" y="219"/>
                    <a:pt x="108" y="223"/>
                  </a:cubicBezTo>
                  <a:cubicBezTo>
                    <a:pt x="106" y="227"/>
                    <a:pt x="103" y="230"/>
                    <a:pt x="100" y="234"/>
                  </a:cubicBezTo>
                  <a:cubicBezTo>
                    <a:pt x="100" y="234"/>
                    <a:pt x="100" y="234"/>
                    <a:pt x="100" y="234"/>
                  </a:cubicBezTo>
                  <a:cubicBezTo>
                    <a:pt x="98" y="238"/>
                    <a:pt x="95" y="241"/>
                    <a:pt x="92" y="244"/>
                  </a:cubicBezTo>
                  <a:cubicBezTo>
                    <a:pt x="89" y="247"/>
                    <a:pt x="85" y="251"/>
                    <a:pt x="82" y="254"/>
                  </a:cubicBezTo>
                  <a:cubicBezTo>
                    <a:pt x="82" y="254"/>
                    <a:pt x="82" y="254"/>
                    <a:pt x="82" y="254"/>
                  </a:cubicBezTo>
                  <a:cubicBezTo>
                    <a:pt x="79" y="257"/>
                    <a:pt x="75" y="260"/>
                    <a:pt x="71" y="263"/>
                  </a:cubicBezTo>
                  <a:cubicBezTo>
                    <a:pt x="48" y="280"/>
                    <a:pt x="35" y="307"/>
                    <a:pt x="35" y="336"/>
                  </a:cubicBezTo>
                  <a:cubicBezTo>
                    <a:pt x="35" y="336"/>
                    <a:pt x="34" y="336"/>
                    <a:pt x="31" y="336"/>
                  </a:cubicBezTo>
                  <a:cubicBezTo>
                    <a:pt x="31" y="307"/>
                    <a:pt x="43" y="280"/>
                    <a:pt x="65" y="263"/>
                  </a:cubicBezTo>
                  <a:close/>
                </a:path>
              </a:pathLst>
            </a:custGeom>
            <a:solidFill>
              <a:srgbClr val="D1C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3" name="Freeform 46"/>
            <p:cNvSpPr/>
            <p:nvPr/>
          </p:nvSpPr>
          <p:spPr bwMode="auto">
            <a:xfrm>
              <a:off x="6953" y="416"/>
              <a:ext cx="306" cy="801"/>
            </a:xfrm>
            <a:custGeom>
              <a:avLst/>
              <a:gdLst>
                <a:gd name="T0" fmla="*/ 96 w 128"/>
                <a:gd name="T1" fmla="*/ 147 h 337"/>
                <a:gd name="T2" fmla="*/ 0 w 128"/>
                <a:gd name="T3" fmla="*/ 0 h 337"/>
                <a:gd name="T4" fmla="*/ 9 w 128"/>
                <a:gd name="T5" fmla="*/ 1 h 337"/>
                <a:gd name="T6" fmla="*/ 128 w 128"/>
                <a:gd name="T7" fmla="*/ 147 h 337"/>
                <a:gd name="T8" fmla="*/ 74 w 128"/>
                <a:gd name="T9" fmla="*/ 264 h 337"/>
                <a:gd name="T10" fmla="*/ 40 w 128"/>
                <a:gd name="T11" fmla="*/ 337 h 337"/>
                <a:gd name="T12" fmla="*/ 29 w 128"/>
                <a:gd name="T13" fmla="*/ 337 h 337"/>
                <a:gd name="T14" fmla="*/ 54 w 128"/>
                <a:gd name="T15" fmla="*/ 264 h 337"/>
                <a:gd name="T16" fmla="*/ 96 w 128"/>
                <a:gd name="T17" fmla="*/ 14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337">
                  <a:moveTo>
                    <a:pt x="96" y="147"/>
                  </a:moveTo>
                  <a:cubicBezTo>
                    <a:pt x="96" y="69"/>
                    <a:pt x="53" y="6"/>
                    <a:pt x="0" y="0"/>
                  </a:cubicBezTo>
                  <a:cubicBezTo>
                    <a:pt x="3" y="0"/>
                    <a:pt x="6" y="1"/>
                    <a:pt x="9" y="1"/>
                  </a:cubicBezTo>
                  <a:cubicBezTo>
                    <a:pt x="76" y="10"/>
                    <a:pt x="128" y="72"/>
                    <a:pt x="128" y="147"/>
                  </a:cubicBezTo>
                  <a:cubicBezTo>
                    <a:pt x="128" y="193"/>
                    <a:pt x="108" y="236"/>
                    <a:pt x="74" y="264"/>
                  </a:cubicBezTo>
                  <a:cubicBezTo>
                    <a:pt x="52" y="281"/>
                    <a:pt x="40" y="308"/>
                    <a:pt x="40" y="337"/>
                  </a:cubicBezTo>
                  <a:cubicBezTo>
                    <a:pt x="37" y="337"/>
                    <a:pt x="34" y="337"/>
                    <a:pt x="29" y="337"/>
                  </a:cubicBezTo>
                  <a:cubicBezTo>
                    <a:pt x="29" y="308"/>
                    <a:pt x="38" y="281"/>
                    <a:pt x="54" y="264"/>
                  </a:cubicBezTo>
                  <a:cubicBezTo>
                    <a:pt x="81" y="236"/>
                    <a:pt x="96" y="193"/>
                    <a:pt x="96" y="147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4" name="Freeform 47"/>
            <p:cNvSpPr/>
            <p:nvPr/>
          </p:nvSpPr>
          <p:spPr bwMode="auto">
            <a:xfrm>
              <a:off x="6934" y="416"/>
              <a:ext cx="249" cy="801"/>
            </a:xfrm>
            <a:custGeom>
              <a:avLst/>
              <a:gdLst>
                <a:gd name="T0" fmla="*/ 0 w 104"/>
                <a:gd name="T1" fmla="*/ 0 h 337"/>
                <a:gd name="T2" fmla="*/ 8 w 104"/>
                <a:gd name="T3" fmla="*/ 0 h 337"/>
                <a:gd name="T4" fmla="*/ 104 w 104"/>
                <a:gd name="T5" fmla="*/ 147 h 337"/>
                <a:gd name="T6" fmla="*/ 62 w 104"/>
                <a:gd name="T7" fmla="*/ 264 h 337"/>
                <a:gd name="T8" fmla="*/ 37 w 104"/>
                <a:gd name="T9" fmla="*/ 337 h 337"/>
                <a:gd name="T10" fmla="*/ 20 w 104"/>
                <a:gd name="T11" fmla="*/ 337 h 337"/>
                <a:gd name="T12" fmla="*/ 35 w 104"/>
                <a:gd name="T13" fmla="*/ 264 h 337"/>
                <a:gd name="T14" fmla="*/ 57 w 104"/>
                <a:gd name="T15" fmla="*/ 147 h 337"/>
                <a:gd name="T16" fmla="*/ 0 w 104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337">
                  <a:moveTo>
                    <a:pt x="0" y="0"/>
                  </a:moveTo>
                  <a:cubicBezTo>
                    <a:pt x="2" y="0"/>
                    <a:pt x="5" y="0"/>
                    <a:pt x="8" y="0"/>
                  </a:cubicBezTo>
                  <a:cubicBezTo>
                    <a:pt x="61" y="6"/>
                    <a:pt x="104" y="69"/>
                    <a:pt x="104" y="147"/>
                  </a:cubicBezTo>
                  <a:cubicBezTo>
                    <a:pt x="104" y="193"/>
                    <a:pt x="89" y="236"/>
                    <a:pt x="62" y="264"/>
                  </a:cubicBezTo>
                  <a:cubicBezTo>
                    <a:pt x="46" y="281"/>
                    <a:pt x="37" y="308"/>
                    <a:pt x="37" y="337"/>
                  </a:cubicBezTo>
                  <a:cubicBezTo>
                    <a:pt x="32" y="337"/>
                    <a:pt x="26" y="337"/>
                    <a:pt x="20" y="337"/>
                  </a:cubicBezTo>
                  <a:cubicBezTo>
                    <a:pt x="20" y="308"/>
                    <a:pt x="25" y="281"/>
                    <a:pt x="35" y="264"/>
                  </a:cubicBezTo>
                  <a:cubicBezTo>
                    <a:pt x="49" y="236"/>
                    <a:pt x="57" y="193"/>
                    <a:pt x="57" y="147"/>
                  </a:cubicBezTo>
                  <a:cubicBezTo>
                    <a:pt x="57" y="66"/>
                    <a:pt x="3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5" name="Freeform 48"/>
            <p:cNvSpPr/>
            <p:nvPr/>
          </p:nvSpPr>
          <p:spPr bwMode="auto">
            <a:xfrm>
              <a:off x="6930" y="416"/>
              <a:ext cx="140" cy="801"/>
            </a:xfrm>
            <a:custGeom>
              <a:avLst/>
              <a:gdLst>
                <a:gd name="T0" fmla="*/ 2 w 59"/>
                <a:gd name="T1" fmla="*/ 0 h 337"/>
                <a:gd name="T2" fmla="*/ 59 w 59"/>
                <a:gd name="T3" fmla="*/ 147 h 337"/>
                <a:gd name="T4" fmla="*/ 37 w 59"/>
                <a:gd name="T5" fmla="*/ 264 h 337"/>
                <a:gd name="T6" fmla="*/ 22 w 59"/>
                <a:gd name="T7" fmla="*/ 337 h 337"/>
                <a:gd name="T8" fmla="*/ 3 w 59"/>
                <a:gd name="T9" fmla="*/ 337 h 337"/>
                <a:gd name="T10" fmla="*/ 1 w 59"/>
                <a:gd name="T11" fmla="*/ 337 h 337"/>
                <a:gd name="T12" fmla="*/ 1 w 59"/>
                <a:gd name="T13" fmla="*/ 264 h 337"/>
                <a:gd name="T14" fmla="*/ 0 w 59"/>
                <a:gd name="T15" fmla="*/ 147 h 337"/>
                <a:gd name="T16" fmla="*/ 2 w 59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37">
                  <a:moveTo>
                    <a:pt x="2" y="0"/>
                  </a:moveTo>
                  <a:cubicBezTo>
                    <a:pt x="34" y="0"/>
                    <a:pt x="59" y="66"/>
                    <a:pt x="59" y="147"/>
                  </a:cubicBezTo>
                  <a:cubicBezTo>
                    <a:pt x="59" y="193"/>
                    <a:pt x="51" y="236"/>
                    <a:pt x="37" y="264"/>
                  </a:cubicBezTo>
                  <a:cubicBezTo>
                    <a:pt x="27" y="281"/>
                    <a:pt x="22" y="308"/>
                    <a:pt x="22" y="337"/>
                  </a:cubicBezTo>
                  <a:cubicBezTo>
                    <a:pt x="16" y="337"/>
                    <a:pt x="10" y="337"/>
                    <a:pt x="3" y="337"/>
                  </a:cubicBezTo>
                  <a:cubicBezTo>
                    <a:pt x="2" y="337"/>
                    <a:pt x="2" y="337"/>
                    <a:pt x="1" y="337"/>
                  </a:cubicBezTo>
                  <a:cubicBezTo>
                    <a:pt x="1" y="308"/>
                    <a:pt x="1" y="281"/>
                    <a:pt x="1" y="264"/>
                  </a:cubicBezTo>
                  <a:cubicBezTo>
                    <a:pt x="0" y="236"/>
                    <a:pt x="0" y="193"/>
                    <a:pt x="0" y="147"/>
                  </a:cubicBezTo>
                  <a:cubicBezTo>
                    <a:pt x="0" y="66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6" name="Freeform 49"/>
            <p:cNvSpPr/>
            <p:nvPr/>
          </p:nvSpPr>
          <p:spPr bwMode="auto">
            <a:xfrm>
              <a:off x="6789" y="416"/>
              <a:ext cx="145" cy="801"/>
            </a:xfrm>
            <a:custGeom>
              <a:avLst/>
              <a:gdLst>
                <a:gd name="T0" fmla="*/ 61 w 61"/>
                <a:gd name="T1" fmla="*/ 0 h 337"/>
                <a:gd name="T2" fmla="*/ 59 w 61"/>
                <a:gd name="T3" fmla="*/ 147 h 337"/>
                <a:gd name="T4" fmla="*/ 60 w 61"/>
                <a:gd name="T5" fmla="*/ 264 h 337"/>
                <a:gd name="T6" fmla="*/ 60 w 61"/>
                <a:gd name="T7" fmla="*/ 337 h 337"/>
                <a:gd name="T8" fmla="*/ 39 w 61"/>
                <a:gd name="T9" fmla="*/ 337 h 337"/>
                <a:gd name="T10" fmla="*/ 24 w 61"/>
                <a:gd name="T11" fmla="*/ 264 h 337"/>
                <a:gd name="T12" fmla="*/ 0 w 61"/>
                <a:gd name="T13" fmla="*/ 147 h 337"/>
                <a:gd name="T14" fmla="*/ 61 w 61"/>
                <a:gd name="T15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337">
                  <a:moveTo>
                    <a:pt x="61" y="0"/>
                  </a:moveTo>
                  <a:cubicBezTo>
                    <a:pt x="60" y="0"/>
                    <a:pt x="59" y="66"/>
                    <a:pt x="59" y="147"/>
                  </a:cubicBezTo>
                  <a:cubicBezTo>
                    <a:pt x="59" y="193"/>
                    <a:pt x="59" y="236"/>
                    <a:pt x="60" y="264"/>
                  </a:cubicBezTo>
                  <a:cubicBezTo>
                    <a:pt x="60" y="281"/>
                    <a:pt x="60" y="308"/>
                    <a:pt x="60" y="337"/>
                  </a:cubicBezTo>
                  <a:cubicBezTo>
                    <a:pt x="53" y="337"/>
                    <a:pt x="46" y="337"/>
                    <a:pt x="39" y="337"/>
                  </a:cubicBezTo>
                  <a:cubicBezTo>
                    <a:pt x="39" y="308"/>
                    <a:pt x="34" y="281"/>
                    <a:pt x="24" y="264"/>
                  </a:cubicBezTo>
                  <a:cubicBezTo>
                    <a:pt x="9" y="236"/>
                    <a:pt x="0" y="193"/>
                    <a:pt x="0" y="147"/>
                  </a:cubicBezTo>
                  <a:cubicBezTo>
                    <a:pt x="0" y="66"/>
                    <a:pt x="27" y="0"/>
                    <a:pt x="61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7" name="Freeform 50"/>
            <p:cNvSpPr/>
            <p:nvPr/>
          </p:nvSpPr>
          <p:spPr bwMode="auto">
            <a:xfrm>
              <a:off x="6681" y="416"/>
              <a:ext cx="253" cy="801"/>
            </a:xfrm>
            <a:custGeom>
              <a:avLst/>
              <a:gdLst>
                <a:gd name="T0" fmla="*/ 100 w 106"/>
                <a:gd name="T1" fmla="*/ 0 h 337"/>
                <a:gd name="T2" fmla="*/ 106 w 106"/>
                <a:gd name="T3" fmla="*/ 0 h 337"/>
                <a:gd name="T4" fmla="*/ 45 w 106"/>
                <a:gd name="T5" fmla="*/ 147 h 337"/>
                <a:gd name="T6" fmla="*/ 69 w 106"/>
                <a:gd name="T7" fmla="*/ 264 h 337"/>
                <a:gd name="T8" fmla="*/ 84 w 106"/>
                <a:gd name="T9" fmla="*/ 337 h 337"/>
                <a:gd name="T10" fmla="*/ 68 w 106"/>
                <a:gd name="T11" fmla="*/ 337 h 337"/>
                <a:gd name="T12" fmla="*/ 42 w 106"/>
                <a:gd name="T13" fmla="*/ 264 h 337"/>
                <a:gd name="T14" fmla="*/ 0 w 106"/>
                <a:gd name="T15" fmla="*/ 147 h 337"/>
                <a:gd name="T16" fmla="*/ 100 w 106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337">
                  <a:moveTo>
                    <a:pt x="100" y="0"/>
                  </a:moveTo>
                  <a:cubicBezTo>
                    <a:pt x="102" y="0"/>
                    <a:pt x="104" y="0"/>
                    <a:pt x="106" y="0"/>
                  </a:cubicBezTo>
                  <a:cubicBezTo>
                    <a:pt x="72" y="0"/>
                    <a:pt x="45" y="66"/>
                    <a:pt x="45" y="147"/>
                  </a:cubicBezTo>
                  <a:cubicBezTo>
                    <a:pt x="45" y="193"/>
                    <a:pt x="54" y="236"/>
                    <a:pt x="69" y="264"/>
                  </a:cubicBezTo>
                  <a:cubicBezTo>
                    <a:pt x="79" y="281"/>
                    <a:pt x="84" y="308"/>
                    <a:pt x="84" y="337"/>
                  </a:cubicBezTo>
                  <a:cubicBezTo>
                    <a:pt x="78" y="337"/>
                    <a:pt x="73" y="337"/>
                    <a:pt x="68" y="337"/>
                  </a:cubicBezTo>
                  <a:cubicBezTo>
                    <a:pt x="68" y="308"/>
                    <a:pt x="59" y="281"/>
                    <a:pt x="42" y="264"/>
                  </a:cubicBezTo>
                  <a:cubicBezTo>
                    <a:pt x="15" y="236"/>
                    <a:pt x="0" y="193"/>
                    <a:pt x="0" y="147"/>
                  </a:cubicBezTo>
                  <a:cubicBezTo>
                    <a:pt x="0" y="68"/>
                    <a:pt x="44" y="4"/>
                    <a:pt x="100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8" name="Freeform 51"/>
            <p:cNvSpPr/>
            <p:nvPr/>
          </p:nvSpPr>
          <p:spPr bwMode="auto">
            <a:xfrm>
              <a:off x="6607" y="416"/>
              <a:ext cx="313" cy="801"/>
            </a:xfrm>
            <a:custGeom>
              <a:avLst/>
              <a:gdLst>
                <a:gd name="T0" fmla="*/ 128 w 131"/>
                <a:gd name="T1" fmla="*/ 0 h 337"/>
                <a:gd name="T2" fmla="*/ 131 w 131"/>
                <a:gd name="T3" fmla="*/ 0 h 337"/>
                <a:gd name="T4" fmla="*/ 31 w 131"/>
                <a:gd name="T5" fmla="*/ 147 h 337"/>
                <a:gd name="T6" fmla="*/ 73 w 131"/>
                <a:gd name="T7" fmla="*/ 264 h 337"/>
                <a:gd name="T8" fmla="*/ 99 w 131"/>
                <a:gd name="T9" fmla="*/ 337 h 337"/>
                <a:gd name="T10" fmla="*/ 88 w 131"/>
                <a:gd name="T11" fmla="*/ 337 h 337"/>
                <a:gd name="T12" fmla="*/ 54 w 131"/>
                <a:gd name="T13" fmla="*/ 264 h 337"/>
                <a:gd name="T14" fmla="*/ 0 w 131"/>
                <a:gd name="T15" fmla="*/ 147 h 337"/>
                <a:gd name="T16" fmla="*/ 128 w 131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37">
                  <a:moveTo>
                    <a:pt x="128" y="0"/>
                  </a:moveTo>
                  <a:cubicBezTo>
                    <a:pt x="129" y="0"/>
                    <a:pt x="130" y="0"/>
                    <a:pt x="131" y="0"/>
                  </a:cubicBezTo>
                  <a:cubicBezTo>
                    <a:pt x="75" y="4"/>
                    <a:pt x="31" y="68"/>
                    <a:pt x="31" y="147"/>
                  </a:cubicBezTo>
                  <a:cubicBezTo>
                    <a:pt x="31" y="193"/>
                    <a:pt x="46" y="236"/>
                    <a:pt x="73" y="264"/>
                  </a:cubicBezTo>
                  <a:cubicBezTo>
                    <a:pt x="90" y="281"/>
                    <a:pt x="99" y="308"/>
                    <a:pt x="99" y="337"/>
                  </a:cubicBezTo>
                  <a:cubicBezTo>
                    <a:pt x="95" y="337"/>
                    <a:pt x="91" y="337"/>
                    <a:pt x="88" y="337"/>
                  </a:cubicBezTo>
                  <a:cubicBezTo>
                    <a:pt x="88" y="308"/>
                    <a:pt x="76" y="281"/>
                    <a:pt x="54" y="264"/>
                  </a:cubicBezTo>
                  <a:cubicBezTo>
                    <a:pt x="19" y="236"/>
                    <a:pt x="0" y="193"/>
                    <a:pt x="0" y="147"/>
                  </a:cubicBezTo>
                  <a:cubicBezTo>
                    <a:pt x="0" y="69"/>
                    <a:pt x="56" y="5"/>
                    <a:pt x="128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9" name="Freeform 52"/>
            <p:cNvSpPr/>
            <p:nvPr/>
          </p:nvSpPr>
          <p:spPr bwMode="auto">
            <a:xfrm>
              <a:off x="6760" y="1076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0" name="Freeform 53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1" name="Freeform 54"/>
            <p:cNvSpPr/>
            <p:nvPr/>
          </p:nvSpPr>
          <p:spPr bwMode="auto">
            <a:xfrm>
              <a:off x="6583" y="416"/>
              <a:ext cx="330" cy="801"/>
            </a:xfrm>
            <a:custGeom>
              <a:avLst/>
              <a:gdLst>
                <a:gd name="T0" fmla="*/ 2 w 138"/>
                <a:gd name="T1" fmla="*/ 123 h 337"/>
                <a:gd name="T2" fmla="*/ 8 w 138"/>
                <a:gd name="T3" fmla="*/ 100 h 337"/>
                <a:gd name="T4" fmla="*/ 17 w 138"/>
                <a:gd name="T5" fmla="*/ 79 h 337"/>
                <a:gd name="T6" fmla="*/ 29 w 138"/>
                <a:gd name="T7" fmla="*/ 60 h 337"/>
                <a:gd name="T8" fmla="*/ 43 w 138"/>
                <a:gd name="T9" fmla="*/ 43 h 337"/>
                <a:gd name="T10" fmla="*/ 52 w 138"/>
                <a:gd name="T11" fmla="*/ 35 h 337"/>
                <a:gd name="T12" fmla="*/ 60 w 138"/>
                <a:gd name="T13" fmla="*/ 28 h 337"/>
                <a:gd name="T14" fmla="*/ 60 w 138"/>
                <a:gd name="T15" fmla="*/ 28 h 337"/>
                <a:gd name="T16" fmla="*/ 80 w 138"/>
                <a:gd name="T17" fmla="*/ 16 h 337"/>
                <a:gd name="T18" fmla="*/ 101 w 138"/>
                <a:gd name="T19" fmla="*/ 7 h 337"/>
                <a:gd name="T20" fmla="*/ 118 w 138"/>
                <a:gd name="T21" fmla="*/ 3 h 337"/>
                <a:gd name="T22" fmla="*/ 123 w 138"/>
                <a:gd name="T23" fmla="*/ 2 h 337"/>
                <a:gd name="T24" fmla="*/ 123 w 138"/>
                <a:gd name="T25" fmla="*/ 2 h 337"/>
                <a:gd name="T26" fmla="*/ 138 w 138"/>
                <a:gd name="T27" fmla="*/ 0 h 337"/>
                <a:gd name="T28" fmla="*/ 10 w 138"/>
                <a:gd name="T29" fmla="*/ 147 h 337"/>
                <a:gd name="T30" fmla="*/ 64 w 138"/>
                <a:gd name="T31" fmla="*/ 264 h 337"/>
                <a:gd name="T32" fmla="*/ 98 w 138"/>
                <a:gd name="T33" fmla="*/ 337 h 337"/>
                <a:gd name="T34" fmla="*/ 95 w 138"/>
                <a:gd name="T35" fmla="*/ 337 h 337"/>
                <a:gd name="T36" fmla="*/ 95 w 138"/>
                <a:gd name="T37" fmla="*/ 337 h 337"/>
                <a:gd name="T38" fmla="*/ 95 w 138"/>
                <a:gd name="T39" fmla="*/ 329 h 337"/>
                <a:gd name="T40" fmla="*/ 95 w 138"/>
                <a:gd name="T41" fmla="*/ 329 h 337"/>
                <a:gd name="T42" fmla="*/ 94 w 138"/>
                <a:gd name="T43" fmla="*/ 327 h 337"/>
                <a:gd name="T44" fmla="*/ 94 w 138"/>
                <a:gd name="T45" fmla="*/ 326 h 337"/>
                <a:gd name="T46" fmla="*/ 94 w 138"/>
                <a:gd name="T47" fmla="*/ 324 h 337"/>
                <a:gd name="T48" fmla="*/ 94 w 138"/>
                <a:gd name="T49" fmla="*/ 323 h 337"/>
                <a:gd name="T50" fmla="*/ 94 w 138"/>
                <a:gd name="T51" fmla="*/ 320 h 337"/>
                <a:gd name="T52" fmla="*/ 93 w 138"/>
                <a:gd name="T53" fmla="*/ 318 h 337"/>
                <a:gd name="T54" fmla="*/ 92 w 138"/>
                <a:gd name="T55" fmla="*/ 314 h 337"/>
                <a:gd name="T56" fmla="*/ 92 w 138"/>
                <a:gd name="T57" fmla="*/ 312 h 337"/>
                <a:gd name="T58" fmla="*/ 90 w 138"/>
                <a:gd name="T59" fmla="*/ 308 h 337"/>
                <a:gd name="T60" fmla="*/ 89 w 138"/>
                <a:gd name="T61" fmla="*/ 305 h 337"/>
                <a:gd name="T62" fmla="*/ 89 w 138"/>
                <a:gd name="T63" fmla="*/ 304 h 337"/>
                <a:gd name="T64" fmla="*/ 86 w 138"/>
                <a:gd name="T65" fmla="*/ 296 h 337"/>
                <a:gd name="T66" fmla="*/ 81 w 138"/>
                <a:gd name="T67" fmla="*/ 289 h 337"/>
                <a:gd name="T68" fmla="*/ 81 w 138"/>
                <a:gd name="T69" fmla="*/ 288 h 337"/>
                <a:gd name="T70" fmla="*/ 79 w 138"/>
                <a:gd name="T71" fmla="*/ 285 h 337"/>
                <a:gd name="T72" fmla="*/ 77 w 138"/>
                <a:gd name="T73" fmla="*/ 282 h 337"/>
                <a:gd name="T74" fmla="*/ 74 w 138"/>
                <a:gd name="T75" fmla="*/ 279 h 337"/>
                <a:gd name="T76" fmla="*/ 74 w 138"/>
                <a:gd name="T77" fmla="*/ 279 h 337"/>
                <a:gd name="T78" fmla="*/ 73 w 138"/>
                <a:gd name="T79" fmla="*/ 278 h 337"/>
                <a:gd name="T80" fmla="*/ 71 w 138"/>
                <a:gd name="T81" fmla="*/ 275 h 337"/>
                <a:gd name="T82" fmla="*/ 68 w 138"/>
                <a:gd name="T83" fmla="*/ 272 h 337"/>
                <a:gd name="T84" fmla="*/ 66 w 138"/>
                <a:gd name="T85" fmla="*/ 270 h 337"/>
                <a:gd name="T86" fmla="*/ 65 w 138"/>
                <a:gd name="T87" fmla="*/ 269 h 337"/>
                <a:gd name="T88" fmla="*/ 59 w 138"/>
                <a:gd name="T89" fmla="*/ 264 h 337"/>
                <a:gd name="T90" fmla="*/ 50 w 138"/>
                <a:gd name="T91" fmla="*/ 257 h 337"/>
                <a:gd name="T92" fmla="*/ 48 w 138"/>
                <a:gd name="T93" fmla="*/ 255 h 337"/>
                <a:gd name="T94" fmla="*/ 38 w 138"/>
                <a:gd name="T95" fmla="*/ 245 h 337"/>
                <a:gd name="T96" fmla="*/ 30 w 138"/>
                <a:gd name="T97" fmla="*/ 235 h 337"/>
                <a:gd name="T98" fmla="*/ 22 w 138"/>
                <a:gd name="T99" fmla="*/ 224 h 337"/>
                <a:gd name="T100" fmla="*/ 15 w 138"/>
                <a:gd name="T101" fmla="*/ 212 h 337"/>
                <a:gd name="T102" fmla="*/ 10 w 138"/>
                <a:gd name="T103" fmla="*/ 200 h 337"/>
                <a:gd name="T104" fmla="*/ 6 w 138"/>
                <a:gd name="T105" fmla="*/ 187 h 337"/>
                <a:gd name="T106" fmla="*/ 3 w 138"/>
                <a:gd name="T107" fmla="*/ 174 h 337"/>
                <a:gd name="T108" fmla="*/ 1 w 138"/>
                <a:gd name="T109" fmla="*/ 160 h 337"/>
                <a:gd name="T110" fmla="*/ 0 w 138"/>
                <a:gd name="T111" fmla="*/ 147 h 337"/>
                <a:gd name="T112" fmla="*/ 2 w 138"/>
                <a:gd name="T113" fmla="*/ 123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8" h="337">
                  <a:moveTo>
                    <a:pt x="2" y="123"/>
                  </a:moveTo>
                  <a:cubicBezTo>
                    <a:pt x="3" y="115"/>
                    <a:pt x="5" y="108"/>
                    <a:pt x="8" y="100"/>
                  </a:cubicBezTo>
                  <a:cubicBezTo>
                    <a:pt x="10" y="93"/>
                    <a:pt x="13" y="86"/>
                    <a:pt x="17" y="79"/>
                  </a:cubicBezTo>
                  <a:cubicBezTo>
                    <a:pt x="20" y="72"/>
                    <a:pt x="24" y="66"/>
                    <a:pt x="29" y="60"/>
                  </a:cubicBezTo>
                  <a:cubicBezTo>
                    <a:pt x="33" y="54"/>
                    <a:pt x="38" y="48"/>
                    <a:pt x="43" y="43"/>
                  </a:cubicBezTo>
                  <a:cubicBezTo>
                    <a:pt x="46" y="41"/>
                    <a:pt x="49" y="38"/>
                    <a:pt x="52" y="35"/>
                  </a:cubicBezTo>
                  <a:cubicBezTo>
                    <a:pt x="55" y="33"/>
                    <a:pt x="58" y="30"/>
                    <a:pt x="60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6" y="24"/>
                    <a:pt x="73" y="20"/>
                    <a:pt x="80" y="16"/>
                  </a:cubicBezTo>
                  <a:cubicBezTo>
                    <a:pt x="86" y="13"/>
                    <a:pt x="93" y="10"/>
                    <a:pt x="101" y="7"/>
                  </a:cubicBezTo>
                  <a:cubicBezTo>
                    <a:pt x="106" y="6"/>
                    <a:pt x="112" y="4"/>
                    <a:pt x="118" y="3"/>
                  </a:cubicBezTo>
                  <a:cubicBezTo>
                    <a:pt x="120" y="2"/>
                    <a:pt x="122" y="2"/>
                    <a:pt x="123" y="2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128" y="1"/>
                    <a:pt x="133" y="0"/>
                    <a:pt x="138" y="0"/>
                  </a:cubicBezTo>
                  <a:cubicBezTo>
                    <a:pt x="66" y="5"/>
                    <a:pt x="10" y="69"/>
                    <a:pt x="10" y="147"/>
                  </a:cubicBezTo>
                  <a:cubicBezTo>
                    <a:pt x="10" y="193"/>
                    <a:pt x="29" y="236"/>
                    <a:pt x="64" y="264"/>
                  </a:cubicBezTo>
                  <a:cubicBezTo>
                    <a:pt x="86" y="281"/>
                    <a:pt x="98" y="308"/>
                    <a:pt x="98" y="337"/>
                  </a:cubicBezTo>
                  <a:cubicBezTo>
                    <a:pt x="96" y="337"/>
                    <a:pt x="95" y="337"/>
                    <a:pt x="95" y="337"/>
                  </a:cubicBezTo>
                  <a:cubicBezTo>
                    <a:pt x="95" y="337"/>
                    <a:pt x="95" y="337"/>
                    <a:pt x="95" y="337"/>
                  </a:cubicBezTo>
                  <a:cubicBezTo>
                    <a:pt x="95" y="334"/>
                    <a:pt x="95" y="331"/>
                    <a:pt x="95" y="329"/>
                  </a:cubicBezTo>
                  <a:cubicBezTo>
                    <a:pt x="95" y="329"/>
                    <a:pt x="95" y="329"/>
                    <a:pt x="95" y="329"/>
                  </a:cubicBezTo>
                  <a:cubicBezTo>
                    <a:pt x="95" y="328"/>
                    <a:pt x="95" y="327"/>
                    <a:pt x="94" y="327"/>
                  </a:cubicBezTo>
                  <a:cubicBezTo>
                    <a:pt x="94" y="326"/>
                    <a:pt x="94" y="326"/>
                    <a:pt x="94" y="326"/>
                  </a:cubicBezTo>
                  <a:cubicBezTo>
                    <a:pt x="94" y="326"/>
                    <a:pt x="94" y="325"/>
                    <a:pt x="94" y="324"/>
                  </a:cubicBezTo>
                  <a:cubicBezTo>
                    <a:pt x="94" y="324"/>
                    <a:pt x="94" y="324"/>
                    <a:pt x="94" y="323"/>
                  </a:cubicBezTo>
                  <a:cubicBezTo>
                    <a:pt x="94" y="322"/>
                    <a:pt x="94" y="321"/>
                    <a:pt x="94" y="320"/>
                  </a:cubicBezTo>
                  <a:cubicBezTo>
                    <a:pt x="93" y="319"/>
                    <a:pt x="93" y="318"/>
                    <a:pt x="93" y="318"/>
                  </a:cubicBezTo>
                  <a:cubicBezTo>
                    <a:pt x="93" y="317"/>
                    <a:pt x="92" y="315"/>
                    <a:pt x="92" y="314"/>
                  </a:cubicBezTo>
                  <a:cubicBezTo>
                    <a:pt x="92" y="314"/>
                    <a:pt x="92" y="313"/>
                    <a:pt x="92" y="312"/>
                  </a:cubicBezTo>
                  <a:cubicBezTo>
                    <a:pt x="91" y="310"/>
                    <a:pt x="91" y="309"/>
                    <a:pt x="90" y="308"/>
                  </a:cubicBezTo>
                  <a:cubicBezTo>
                    <a:pt x="90" y="307"/>
                    <a:pt x="90" y="306"/>
                    <a:pt x="89" y="305"/>
                  </a:cubicBezTo>
                  <a:cubicBezTo>
                    <a:pt x="89" y="305"/>
                    <a:pt x="89" y="304"/>
                    <a:pt x="89" y="304"/>
                  </a:cubicBezTo>
                  <a:cubicBezTo>
                    <a:pt x="88" y="301"/>
                    <a:pt x="87" y="299"/>
                    <a:pt x="86" y="296"/>
                  </a:cubicBezTo>
                  <a:cubicBezTo>
                    <a:pt x="84" y="294"/>
                    <a:pt x="83" y="291"/>
                    <a:pt x="81" y="289"/>
                  </a:cubicBezTo>
                  <a:cubicBezTo>
                    <a:pt x="81" y="288"/>
                    <a:pt x="81" y="288"/>
                    <a:pt x="81" y="288"/>
                  </a:cubicBezTo>
                  <a:cubicBezTo>
                    <a:pt x="80" y="287"/>
                    <a:pt x="80" y="286"/>
                    <a:pt x="79" y="285"/>
                  </a:cubicBezTo>
                  <a:cubicBezTo>
                    <a:pt x="78" y="284"/>
                    <a:pt x="78" y="283"/>
                    <a:pt x="77" y="282"/>
                  </a:cubicBezTo>
                  <a:cubicBezTo>
                    <a:pt x="76" y="281"/>
                    <a:pt x="75" y="280"/>
                    <a:pt x="74" y="279"/>
                  </a:cubicBezTo>
                  <a:cubicBezTo>
                    <a:pt x="74" y="279"/>
                    <a:pt x="74" y="279"/>
                    <a:pt x="74" y="279"/>
                  </a:cubicBezTo>
                  <a:cubicBezTo>
                    <a:pt x="74" y="278"/>
                    <a:pt x="74" y="278"/>
                    <a:pt x="73" y="278"/>
                  </a:cubicBezTo>
                  <a:cubicBezTo>
                    <a:pt x="73" y="277"/>
                    <a:pt x="72" y="276"/>
                    <a:pt x="71" y="275"/>
                  </a:cubicBezTo>
                  <a:cubicBezTo>
                    <a:pt x="70" y="274"/>
                    <a:pt x="69" y="273"/>
                    <a:pt x="68" y="272"/>
                  </a:cubicBezTo>
                  <a:cubicBezTo>
                    <a:pt x="68" y="272"/>
                    <a:pt x="67" y="271"/>
                    <a:pt x="66" y="270"/>
                  </a:cubicBezTo>
                  <a:cubicBezTo>
                    <a:pt x="66" y="270"/>
                    <a:pt x="66" y="270"/>
                    <a:pt x="65" y="269"/>
                  </a:cubicBezTo>
                  <a:cubicBezTo>
                    <a:pt x="63" y="268"/>
                    <a:pt x="61" y="265"/>
                    <a:pt x="59" y="264"/>
                  </a:cubicBezTo>
                  <a:cubicBezTo>
                    <a:pt x="56" y="262"/>
                    <a:pt x="53" y="259"/>
                    <a:pt x="50" y="257"/>
                  </a:cubicBezTo>
                  <a:cubicBezTo>
                    <a:pt x="50" y="256"/>
                    <a:pt x="49" y="256"/>
                    <a:pt x="48" y="255"/>
                  </a:cubicBezTo>
                  <a:cubicBezTo>
                    <a:pt x="45" y="252"/>
                    <a:pt x="41" y="249"/>
                    <a:pt x="38" y="245"/>
                  </a:cubicBezTo>
                  <a:cubicBezTo>
                    <a:pt x="35" y="242"/>
                    <a:pt x="32" y="238"/>
                    <a:pt x="30" y="235"/>
                  </a:cubicBezTo>
                  <a:cubicBezTo>
                    <a:pt x="27" y="231"/>
                    <a:pt x="24" y="228"/>
                    <a:pt x="22" y="224"/>
                  </a:cubicBezTo>
                  <a:cubicBezTo>
                    <a:pt x="20" y="220"/>
                    <a:pt x="17" y="216"/>
                    <a:pt x="15" y="212"/>
                  </a:cubicBezTo>
                  <a:cubicBezTo>
                    <a:pt x="13" y="208"/>
                    <a:pt x="12" y="204"/>
                    <a:pt x="10" y="200"/>
                  </a:cubicBezTo>
                  <a:cubicBezTo>
                    <a:pt x="8" y="196"/>
                    <a:pt x="7" y="191"/>
                    <a:pt x="6" y="187"/>
                  </a:cubicBezTo>
                  <a:cubicBezTo>
                    <a:pt x="5" y="183"/>
                    <a:pt x="4" y="178"/>
                    <a:pt x="3" y="174"/>
                  </a:cubicBezTo>
                  <a:cubicBezTo>
                    <a:pt x="2" y="169"/>
                    <a:pt x="1" y="165"/>
                    <a:pt x="1" y="160"/>
                  </a:cubicBezTo>
                  <a:cubicBezTo>
                    <a:pt x="0" y="156"/>
                    <a:pt x="0" y="151"/>
                    <a:pt x="0" y="147"/>
                  </a:cubicBezTo>
                  <a:cubicBezTo>
                    <a:pt x="0" y="139"/>
                    <a:pt x="1" y="131"/>
                    <a:pt x="2" y="123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2" name="Freeform 55"/>
            <p:cNvSpPr/>
            <p:nvPr/>
          </p:nvSpPr>
          <p:spPr bwMode="auto">
            <a:xfrm>
              <a:off x="6810" y="1198"/>
              <a:ext cx="0" cy="19"/>
            </a:xfrm>
            <a:custGeom>
              <a:avLst/>
              <a:gdLst>
                <a:gd name="T0" fmla="*/ 0 h 8"/>
                <a:gd name="T1" fmla="*/ 8 h 8"/>
                <a:gd name="T2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cubicBezTo>
                    <a:pt x="0" y="2"/>
                    <a:pt x="0" y="5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3" name="Freeform 56"/>
            <p:cNvSpPr/>
            <p:nvPr/>
          </p:nvSpPr>
          <p:spPr bwMode="auto">
            <a:xfrm>
              <a:off x="6803" y="1157"/>
              <a:ext cx="0" cy="5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4" name="Rectangle 57"/>
            <p:cNvSpPr>
              <a:spLocks noChangeArrowheads="1"/>
            </p:cNvSpPr>
            <p:nvPr/>
          </p:nvSpPr>
          <p:spPr bwMode="auto">
            <a:xfrm>
              <a:off x="6810" y="1198"/>
              <a:ext cx="1" cy="1"/>
            </a:xfrm>
            <a:prstGeom prst="rect">
              <a:avLst/>
            </a:pr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5" name="Freeform 58"/>
            <p:cNvSpPr/>
            <p:nvPr/>
          </p:nvSpPr>
          <p:spPr bwMode="auto">
            <a:xfrm>
              <a:off x="6808" y="1183"/>
              <a:ext cx="0" cy="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6" name="Freeform 59"/>
            <p:cNvSpPr/>
            <p:nvPr/>
          </p:nvSpPr>
          <p:spPr bwMode="auto">
            <a:xfrm>
              <a:off x="6805" y="1172"/>
              <a:ext cx="3" cy="11"/>
            </a:xfrm>
            <a:custGeom>
              <a:avLst/>
              <a:gdLst>
                <a:gd name="T0" fmla="*/ 1 w 1"/>
                <a:gd name="T1" fmla="*/ 2 h 5"/>
                <a:gd name="T2" fmla="*/ 1 w 1"/>
                <a:gd name="T3" fmla="*/ 5 h 5"/>
                <a:gd name="T4" fmla="*/ 1 w 1"/>
                <a:gd name="T5" fmla="*/ 5 h 5"/>
                <a:gd name="T6" fmla="*/ 1 w 1"/>
                <a:gd name="T7" fmla="*/ 2 h 5"/>
                <a:gd name="T8" fmla="*/ 0 w 1"/>
                <a:gd name="T9" fmla="*/ 0 h 5"/>
                <a:gd name="T10" fmla="*/ 0 w 1"/>
                <a:gd name="T11" fmla="*/ 0 h 5"/>
                <a:gd name="T12" fmla="*/ 1 w 1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2"/>
                  </a:moveTo>
                  <a:cubicBezTo>
                    <a:pt x="1" y="3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3"/>
                    <a:pt x="1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7" name="Freeform 60"/>
            <p:cNvSpPr/>
            <p:nvPr/>
          </p:nvSpPr>
          <p:spPr bwMode="auto">
            <a:xfrm>
              <a:off x="6803" y="1162"/>
              <a:ext cx="2" cy="1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0 w 1"/>
                <a:gd name="T5" fmla="*/ 0 h 4"/>
                <a:gd name="T6" fmla="*/ 0 w 1"/>
                <a:gd name="T7" fmla="*/ 0 h 4"/>
                <a:gd name="T8" fmla="*/ 1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8" name="Freeform 61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9" name="Freeform 62"/>
            <p:cNvSpPr/>
            <p:nvPr/>
          </p:nvSpPr>
          <p:spPr bwMode="auto">
            <a:xfrm>
              <a:off x="6746" y="1062"/>
              <a:ext cx="7" cy="10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0 h 4"/>
                <a:gd name="T4" fmla="*/ 3 w 3"/>
                <a:gd name="T5" fmla="*/ 3 h 4"/>
                <a:gd name="T6" fmla="*/ 3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2" y="3"/>
                    <a:pt x="1" y="1"/>
                    <a:pt x="0" y="0"/>
                  </a:cubicBezTo>
                  <a:cubicBezTo>
                    <a:pt x="1" y="1"/>
                    <a:pt x="2" y="2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0" name="Freeform 63"/>
            <p:cNvSpPr/>
            <p:nvPr/>
          </p:nvSpPr>
          <p:spPr bwMode="auto">
            <a:xfrm>
              <a:off x="6801" y="1150"/>
              <a:ext cx="2" cy="10"/>
            </a:xfrm>
            <a:custGeom>
              <a:avLst/>
              <a:gdLst>
                <a:gd name="T0" fmla="*/ 0 w 1"/>
                <a:gd name="T1" fmla="*/ 0 h 4"/>
                <a:gd name="T2" fmla="*/ 1 w 1"/>
                <a:gd name="T3" fmla="*/ 4 h 4"/>
                <a:gd name="T4" fmla="*/ 0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1" name="Freeform 64"/>
            <p:cNvSpPr/>
            <p:nvPr/>
          </p:nvSpPr>
          <p:spPr bwMode="auto">
            <a:xfrm>
              <a:off x="6724" y="1043"/>
              <a:ext cx="17" cy="14"/>
            </a:xfrm>
            <a:custGeom>
              <a:avLst/>
              <a:gdLst>
                <a:gd name="T0" fmla="*/ 7 w 7"/>
                <a:gd name="T1" fmla="*/ 6 h 6"/>
                <a:gd name="T2" fmla="*/ 0 w 7"/>
                <a:gd name="T3" fmla="*/ 0 h 6"/>
                <a:gd name="T4" fmla="*/ 6 w 7"/>
                <a:gd name="T5" fmla="*/ 5 h 6"/>
                <a:gd name="T6" fmla="*/ 7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7" y="6"/>
                  </a:moveTo>
                  <a:cubicBezTo>
                    <a:pt x="5" y="4"/>
                    <a:pt x="2" y="2"/>
                    <a:pt x="0" y="0"/>
                  </a:cubicBezTo>
                  <a:cubicBezTo>
                    <a:pt x="2" y="2"/>
                    <a:pt x="4" y="3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2" name="Freeform 65"/>
            <p:cNvSpPr/>
            <p:nvPr/>
          </p:nvSpPr>
          <p:spPr bwMode="auto">
            <a:xfrm>
              <a:off x="6789" y="1124"/>
              <a:ext cx="7" cy="17"/>
            </a:xfrm>
            <a:custGeom>
              <a:avLst/>
              <a:gdLst>
                <a:gd name="T0" fmla="*/ 0 w 3"/>
                <a:gd name="T1" fmla="*/ 0 h 7"/>
                <a:gd name="T2" fmla="*/ 3 w 3"/>
                <a:gd name="T3" fmla="*/ 7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1" y="2"/>
                    <a:pt x="2" y="5"/>
                    <a:pt x="3" y="7"/>
                  </a:cubicBezTo>
                  <a:cubicBezTo>
                    <a:pt x="2" y="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3" name="Freeform 66"/>
            <p:cNvSpPr/>
            <p:nvPr/>
          </p:nvSpPr>
          <p:spPr bwMode="auto">
            <a:xfrm>
              <a:off x="6753" y="1069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4" name="Freeform 67"/>
            <p:cNvSpPr/>
            <p:nvPr/>
          </p:nvSpPr>
          <p:spPr bwMode="auto">
            <a:xfrm>
              <a:off x="6805" y="1174"/>
              <a:ext cx="3" cy="5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5" name="Freeform 68"/>
            <p:cNvSpPr/>
            <p:nvPr/>
          </p:nvSpPr>
          <p:spPr bwMode="auto">
            <a:xfrm>
              <a:off x="6765" y="1084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6" name="Freeform 69"/>
            <p:cNvSpPr/>
            <p:nvPr/>
          </p:nvSpPr>
          <p:spPr bwMode="auto">
            <a:xfrm>
              <a:off x="6753" y="1072"/>
              <a:ext cx="5" cy="4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1 w 2"/>
                <a:gd name="T5" fmla="*/ 0 h 2"/>
                <a:gd name="T6" fmla="*/ 0 w 2"/>
                <a:gd name="T7" fmla="*/ 0 h 2"/>
                <a:gd name="T8" fmla="*/ 2 w 2"/>
                <a:gd name="T9" fmla="*/ 1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7" name="Freeform 70"/>
            <p:cNvSpPr/>
            <p:nvPr/>
          </p:nvSpPr>
          <p:spPr bwMode="auto">
            <a:xfrm>
              <a:off x="6777" y="1103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8" name="Freeform 71"/>
            <p:cNvSpPr/>
            <p:nvPr/>
          </p:nvSpPr>
          <p:spPr bwMode="auto">
            <a:xfrm>
              <a:off x="6805" y="1172"/>
              <a:ext cx="3" cy="16"/>
            </a:xfrm>
            <a:custGeom>
              <a:avLst/>
              <a:gdLst>
                <a:gd name="T0" fmla="*/ 1 w 1"/>
                <a:gd name="T1" fmla="*/ 5 h 7"/>
                <a:gd name="T2" fmla="*/ 1 w 1"/>
                <a:gd name="T3" fmla="*/ 6 h 7"/>
                <a:gd name="T4" fmla="*/ 1 w 1"/>
                <a:gd name="T5" fmla="*/ 7 h 7"/>
                <a:gd name="T6" fmla="*/ 1 w 1"/>
                <a:gd name="T7" fmla="*/ 3 h 7"/>
                <a:gd name="T8" fmla="*/ 0 w 1"/>
                <a:gd name="T9" fmla="*/ 1 h 7"/>
                <a:gd name="T10" fmla="*/ 0 w 1"/>
                <a:gd name="T11" fmla="*/ 0 h 7"/>
                <a:gd name="T12" fmla="*/ 1 w 1"/>
                <a:gd name="T13" fmla="*/ 2 h 7"/>
                <a:gd name="T14" fmla="*/ 1 w 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7">
                  <a:moveTo>
                    <a:pt x="1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5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ubicBezTo>
                    <a:pt x="1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9" name="Freeform 72"/>
            <p:cNvSpPr/>
            <p:nvPr/>
          </p:nvSpPr>
          <p:spPr bwMode="auto">
            <a:xfrm>
              <a:off x="6810" y="1193"/>
              <a:ext cx="0" cy="24"/>
            </a:xfrm>
            <a:custGeom>
              <a:avLst/>
              <a:gdLst>
                <a:gd name="T0" fmla="*/ 10 h 10"/>
                <a:gd name="T1" fmla="*/ 0 h 10"/>
                <a:gd name="T2" fmla="*/ 2 h 10"/>
                <a:gd name="T3" fmla="*/ 1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cubicBezTo>
                    <a:pt x="0" y="7"/>
                    <a:pt x="0" y="4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0" y="7"/>
                    <a:pt x="0" y="1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0" name="Freeform 73"/>
            <p:cNvSpPr/>
            <p:nvPr/>
          </p:nvSpPr>
          <p:spPr bwMode="auto">
            <a:xfrm>
              <a:off x="6777" y="1100"/>
              <a:ext cx="19" cy="41"/>
            </a:xfrm>
            <a:custGeom>
              <a:avLst/>
              <a:gdLst>
                <a:gd name="T0" fmla="*/ 5 w 8"/>
                <a:gd name="T1" fmla="*/ 8 h 17"/>
                <a:gd name="T2" fmla="*/ 8 w 8"/>
                <a:gd name="T3" fmla="*/ 16 h 17"/>
                <a:gd name="T4" fmla="*/ 8 w 8"/>
                <a:gd name="T5" fmla="*/ 17 h 17"/>
                <a:gd name="T6" fmla="*/ 8 w 8"/>
                <a:gd name="T7" fmla="*/ 17 h 17"/>
                <a:gd name="T8" fmla="*/ 5 w 8"/>
                <a:gd name="T9" fmla="*/ 10 h 17"/>
                <a:gd name="T10" fmla="*/ 2 w 8"/>
                <a:gd name="T11" fmla="*/ 3 h 17"/>
                <a:gd name="T12" fmla="*/ 0 w 8"/>
                <a:gd name="T13" fmla="*/ 1 h 17"/>
                <a:gd name="T14" fmla="*/ 0 w 8"/>
                <a:gd name="T15" fmla="*/ 0 h 17"/>
                <a:gd name="T16" fmla="*/ 0 w 8"/>
                <a:gd name="T17" fmla="*/ 1 h 17"/>
                <a:gd name="T18" fmla="*/ 5 w 8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7">
                  <a:moveTo>
                    <a:pt x="5" y="8"/>
                  </a:moveTo>
                  <a:cubicBezTo>
                    <a:pt x="6" y="11"/>
                    <a:pt x="7" y="13"/>
                    <a:pt x="8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5"/>
                    <a:pt x="6" y="12"/>
                    <a:pt x="5" y="10"/>
                  </a:cubicBezTo>
                  <a:cubicBezTo>
                    <a:pt x="4" y="8"/>
                    <a:pt x="3" y="6"/>
                    <a:pt x="2" y="3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3"/>
                    <a:pt x="3" y="6"/>
                    <a:pt x="5" y="8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1" name="Freeform 74"/>
            <p:cNvSpPr/>
            <p:nvPr/>
          </p:nvSpPr>
          <p:spPr bwMode="auto">
            <a:xfrm>
              <a:off x="6798" y="1148"/>
              <a:ext cx="5" cy="14"/>
            </a:xfrm>
            <a:custGeom>
              <a:avLst/>
              <a:gdLst>
                <a:gd name="T0" fmla="*/ 2 w 2"/>
                <a:gd name="T1" fmla="*/ 6 h 6"/>
                <a:gd name="T2" fmla="*/ 2 w 2"/>
                <a:gd name="T3" fmla="*/ 5 h 6"/>
                <a:gd name="T4" fmla="*/ 1 w 2"/>
                <a:gd name="T5" fmla="*/ 1 h 6"/>
                <a:gd name="T6" fmla="*/ 0 w 2"/>
                <a:gd name="T7" fmla="*/ 0 h 6"/>
                <a:gd name="T8" fmla="*/ 2 w 2"/>
                <a:gd name="T9" fmla="*/ 4 h 6"/>
                <a:gd name="T10" fmla="*/ 2 w 2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2" y="6"/>
                    <a:pt x="2" y="6"/>
                    <a:pt x="2" y="5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4"/>
                  </a:cubicBezTo>
                  <a:cubicBezTo>
                    <a:pt x="2" y="5"/>
                    <a:pt x="2" y="6"/>
                    <a:pt x="2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2" name="Freeform 75"/>
            <p:cNvSpPr/>
            <p:nvPr/>
          </p:nvSpPr>
          <p:spPr bwMode="auto">
            <a:xfrm>
              <a:off x="6762" y="1079"/>
              <a:ext cx="10" cy="14"/>
            </a:xfrm>
            <a:custGeom>
              <a:avLst/>
              <a:gdLst>
                <a:gd name="T0" fmla="*/ 4 w 4"/>
                <a:gd name="T1" fmla="*/ 6 h 6"/>
                <a:gd name="T2" fmla="*/ 3 w 4"/>
                <a:gd name="T3" fmla="*/ 4 h 6"/>
                <a:gd name="T4" fmla="*/ 1 w 4"/>
                <a:gd name="T5" fmla="*/ 2 h 6"/>
                <a:gd name="T6" fmla="*/ 0 w 4"/>
                <a:gd name="T7" fmla="*/ 0 h 6"/>
                <a:gd name="T8" fmla="*/ 2 w 4"/>
                <a:gd name="T9" fmla="*/ 3 h 6"/>
                <a:gd name="T10" fmla="*/ 4 w 4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cubicBezTo>
                    <a:pt x="4" y="6"/>
                    <a:pt x="3" y="5"/>
                    <a:pt x="3" y="4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ubicBezTo>
                    <a:pt x="3" y="4"/>
                    <a:pt x="3" y="5"/>
                    <a:pt x="4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3" name="Freeform 76"/>
            <p:cNvSpPr/>
            <p:nvPr/>
          </p:nvSpPr>
          <p:spPr bwMode="auto">
            <a:xfrm>
              <a:off x="6808" y="1176"/>
              <a:ext cx="0" cy="7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4" name="Freeform 77"/>
            <p:cNvSpPr/>
            <p:nvPr/>
          </p:nvSpPr>
          <p:spPr bwMode="auto">
            <a:xfrm>
              <a:off x="6753" y="1069"/>
              <a:ext cx="5" cy="7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2 w 2"/>
                <a:gd name="T5" fmla="*/ 2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2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5" name="Freeform 78"/>
            <p:cNvSpPr/>
            <p:nvPr/>
          </p:nvSpPr>
          <p:spPr bwMode="auto">
            <a:xfrm>
              <a:off x="6758" y="1074"/>
              <a:ext cx="2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6" name="Freeform 79"/>
            <p:cNvSpPr/>
            <p:nvPr/>
          </p:nvSpPr>
          <p:spPr bwMode="auto">
            <a:xfrm>
              <a:off x="6724" y="1043"/>
              <a:ext cx="15" cy="12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5 h 5"/>
                <a:gd name="T4" fmla="*/ 0 w 6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2" y="1"/>
                    <a:pt x="4" y="4"/>
                    <a:pt x="6" y="5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7" name="Freeform 80"/>
            <p:cNvSpPr/>
            <p:nvPr/>
          </p:nvSpPr>
          <p:spPr bwMode="auto">
            <a:xfrm>
              <a:off x="6803" y="1212"/>
              <a:ext cx="275" cy="14"/>
            </a:xfrm>
            <a:custGeom>
              <a:avLst/>
              <a:gdLst>
                <a:gd name="T0" fmla="*/ 3 w 115"/>
                <a:gd name="T1" fmla="*/ 6 h 6"/>
                <a:gd name="T2" fmla="*/ 111 w 115"/>
                <a:gd name="T3" fmla="*/ 6 h 6"/>
                <a:gd name="T4" fmla="*/ 115 w 115"/>
                <a:gd name="T5" fmla="*/ 3 h 6"/>
                <a:gd name="T6" fmla="*/ 111 w 115"/>
                <a:gd name="T7" fmla="*/ 0 h 6"/>
                <a:gd name="T8" fmla="*/ 3 w 115"/>
                <a:gd name="T9" fmla="*/ 0 h 6"/>
                <a:gd name="T10" fmla="*/ 0 w 115"/>
                <a:gd name="T11" fmla="*/ 3 h 6"/>
                <a:gd name="T12" fmla="*/ 3 w 11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6">
                  <a:moveTo>
                    <a:pt x="3" y="6"/>
                  </a:moveTo>
                  <a:cubicBezTo>
                    <a:pt x="111" y="6"/>
                    <a:pt x="111" y="6"/>
                    <a:pt x="111" y="6"/>
                  </a:cubicBezTo>
                  <a:cubicBezTo>
                    <a:pt x="113" y="6"/>
                    <a:pt x="115" y="5"/>
                    <a:pt x="115" y="3"/>
                  </a:cubicBezTo>
                  <a:cubicBezTo>
                    <a:pt x="115" y="1"/>
                    <a:pt x="113" y="0"/>
                    <a:pt x="11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8" name="Freeform 81"/>
            <p:cNvSpPr/>
            <p:nvPr/>
          </p:nvSpPr>
          <p:spPr bwMode="auto">
            <a:xfrm>
              <a:off x="6987" y="1229"/>
              <a:ext cx="57" cy="223"/>
            </a:xfrm>
            <a:custGeom>
              <a:avLst/>
              <a:gdLst>
                <a:gd name="T0" fmla="*/ 1 w 24"/>
                <a:gd name="T1" fmla="*/ 94 h 94"/>
                <a:gd name="T2" fmla="*/ 2 w 24"/>
                <a:gd name="T3" fmla="*/ 94 h 94"/>
                <a:gd name="T4" fmla="*/ 24 w 24"/>
                <a:gd name="T5" fmla="*/ 1 h 94"/>
                <a:gd name="T6" fmla="*/ 23 w 24"/>
                <a:gd name="T7" fmla="*/ 0 h 94"/>
                <a:gd name="T8" fmla="*/ 22 w 24"/>
                <a:gd name="T9" fmla="*/ 1 h 94"/>
                <a:gd name="T10" fmla="*/ 0 w 24"/>
                <a:gd name="T11" fmla="*/ 93 h 94"/>
                <a:gd name="T12" fmla="*/ 1 w 24"/>
                <a:gd name="T13" fmla="*/ 94 h 94"/>
                <a:gd name="T14" fmla="*/ 1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1" y="94"/>
                  </a:moveTo>
                  <a:cubicBezTo>
                    <a:pt x="1" y="94"/>
                    <a:pt x="2" y="94"/>
                    <a:pt x="2" y="9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3" y="0"/>
                  </a:cubicBezTo>
                  <a:cubicBezTo>
                    <a:pt x="22" y="0"/>
                    <a:pt x="22" y="0"/>
                    <a:pt x="2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9" name="Freeform 82"/>
            <p:cNvSpPr/>
            <p:nvPr/>
          </p:nvSpPr>
          <p:spPr bwMode="auto">
            <a:xfrm>
              <a:off x="6987" y="1229"/>
              <a:ext cx="9" cy="223"/>
            </a:xfrm>
            <a:custGeom>
              <a:avLst/>
              <a:gdLst>
                <a:gd name="T0" fmla="*/ 1 w 4"/>
                <a:gd name="T1" fmla="*/ 94 h 94"/>
                <a:gd name="T2" fmla="*/ 2 w 4"/>
                <a:gd name="T3" fmla="*/ 93 h 94"/>
                <a:gd name="T4" fmla="*/ 4 w 4"/>
                <a:gd name="T5" fmla="*/ 1 h 94"/>
                <a:gd name="T6" fmla="*/ 3 w 4"/>
                <a:gd name="T7" fmla="*/ 0 h 94"/>
                <a:gd name="T8" fmla="*/ 2 w 4"/>
                <a:gd name="T9" fmla="*/ 1 h 94"/>
                <a:gd name="T10" fmla="*/ 0 w 4"/>
                <a:gd name="T11" fmla="*/ 93 h 94"/>
                <a:gd name="T12" fmla="*/ 1 w 4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4">
                  <a:moveTo>
                    <a:pt x="1" y="94"/>
                  </a:moveTo>
                  <a:cubicBezTo>
                    <a:pt x="1" y="94"/>
                    <a:pt x="2" y="94"/>
                    <a:pt x="2" y="9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0" name="Freeform 83"/>
            <p:cNvSpPr/>
            <p:nvPr/>
          </p:nvSpPr>
          <p:spPr bwMode="auto">
            <a:xfrm>
              <a:off x="6949" y="1229"/>
              <a:ext cx="47" cy="223"/>
            </a:xfrm>
            <a:custGeom>
              <a:avLst/>
              <a:gdLst>
                <a:gd name="T0" fmla="*/ 1 w 20"/>
                <a:gd name="T1" fmla="*/ 94 h 94"/>
                <a:gd name="T2" fmla="*/ 2 w 20"/>
                <a:gd name="T3" fmla="*/ 94 h 94"/>
                <a:gd name="T4" fmla="*/ 20 w 20"/>
                <a:gd name="T5" fmla="*/ 1 h 94"/>
                <a:gd name="T6" fmla="*/ 19 w 20"/>
                <a:gd name="T7" fmla="*/ 0 h 94"/>
                <a:gd name="T8" fmla="*/ 18 w 20"/>
                <a:gd name="T9" fmla="*/ 1 h 94"/>
                <a:gd name="T10" fmla="*/ 0 w 20"/>
                <a:gd name="T11" fmla="*/ 93 h 94"/>
                <a:gd name="T12" fmla="*/ 1 w 20"/>
                <a:gd name="T13" fmla="*/ 94 h 94"/>
                <a:gd name="T14" fmla="*/ 1 w 20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94">
                  <a:moveTo>
                    <a:pt x="1" y="94"/>
                  </a:moveTo>
                  <a:cubicBezTo>
                    <a:pt x="2" y="94"/>
                    <a:pt x="2" y="94"/>
                    <a:pt x="2" y="94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0"/>
                    <a:pt x="19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1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1" name="Freeform 84"/>
            <p:cNvSpPr/>
            <p:nvPr/>
          </p:nvSpPr>
          <p:spPr bwMode="auto">
            <a:xfrm>
              <a:off x="6932" y="1226"/>
              <a:ext cx="24" cy="226"/>
            </a:xfrm>
            <a:custGeom>
              <a:avLst/>
              <a:gdLst>
                <a:gd name="T0" fmla="*/ 9 w 10"/>
                <a:gd name="T1" fmla="*/ 95 h 95"/>
                <a:gd name="T2" fmla="*/ 9 w 10"/>
                <a:gd name="T3" fmla="*/ 95 h 95"/>
                <a:gd name="T4" fmla="*/ 10 w 10"/>
                <a:gd name="T5" fmla="*/ 94 h 95"/>
                <a:gd name="T6" fmla="*/ 2 w 10"/>
                <a:gd name="T7" fmla="*/ 1 h 95"/>
                <a:gd name="T8" fmla="*/ 1 w 10"/>
                <a:gd name="T9" fmla="*/ 0 h 95"/>
                <a:gd name="T10" fmla="*/ 0 w 10"/>
                <a:gd name="T11" fmla="*/ 1 h 95"/>
                <a:gd name="T12" fmla="*/ 8 w 10"/>
                <a:gd name="T13" fmla="*/ 94 h 95"/>
                <a:gd name="T14" fmla="*/ 9 w 10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5">
                  <a:moveTo>
                    <a:pt x="9" y="95"/>
                  </a:moveTo>
                  <a:cubicBezTo>
                    <a:pt x="9" y="95"/>
                    <a:pt x="9" y="95"/>
                    <a:pt x="9" y="95"/>
                  </a:cubicBezTo>
                  <a:cubicBezTo>
                    <a:pt x="10" y="95"/>
                    <a:pt x="10" y="95"/>
                    <a:pt x="10" y="9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8" y="95"/>
                    <a:pt x="9" y="95"/>
                    <a:pt x="9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2" name="Freeform 85"/>
            <p:cNvSpPr/>
            <p:nvPr/>
          </p:nvSpPr>
          <p:spPr bwMode="auto">
            <a:xfrm>
              <a:off x="6825" y="1229"/>
              <a:ext cx="57" cy="223"/>
            </a:xfrm>
            <a:custGeom>
              <a:avLst/>
              <a:gdLst>
                <a:gd name="T0" fmla="*/ 23 w 24"/>
                <a:gd name="T1" fmla="*/ 94 h 94"/>
                <a:gd name="T2" fmla="*/ 23 w 24"/>
                <a:gd name="T3" fmla="*/ 94 h 94"/>
                <a:gd name="T4" fmla="*/ 24 w 24"/>
                <a:gd name="T5" fmla="*/ 93 h 94"/>
                <a:gd name="T6" fmla="*/ 2 w 24"/>
                <a:gd name="T7" fmla="*/ 1 h 94"/>
                <a:gd name="T8" fmla="*/ 1 w 24"/>
                <a:gd name="T9" fmla="*/ 0 h 94"/>
                <a:gd name="T10" fmla="*/ 0 w 24"/>
                <a:gd name="T11" fmla="*/ 1 h 94"/>
                <a:gd name="T12" fmla="*/ 22 w 24"/>
                <a:gd name="T13" fmla="*/ 94 h 94"/>
                <a:gd name="T14" fmla="*/ 23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23" y="94"/>
                  </a:moveTo>
                  <a:cubicBezTo>
                    <a:pt x="23" y="94"/>
                    <a:pt x="23" y="94"/>
                    <a:pt x="23" y="94"/>
                  </a:cubicBezTo>
                  <a:cubicBezTo>
                    <a:pt x="23" y="94"/>
                    <a:pt x="24" y="94"/>
                    <a:pt x="2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4"/>
                    <a:pt x="22" y="94"/>
                    <a:pt x="2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3" name="Freeform 86"/>
            <p:cNvSpPr/>
            <p:nvPr/>
          </p:nvSpPr>
          <p:spPr bwMode="auto">
            <a:xfrm>
              <a:off x="6872" y="1229"/>
              <a:ext cx="10" cy="223"/>
            </a:xfrm>
            <a:custGeom>
              <a:avLst/>
              <a:gdLst>
                <a:gd name="T0" fmla="*/ 3 w 4"/>
                <a:gd name="T1" fmla="*/ 94 h 94"/>
                <a:gd name="T2" fmla="*/ 3 w 4"/>
                <a:gd name="T3" fmla="*/ 94 h 94"/>
                <a:gd name="T4" fmla="*/ 4 w 4"/>
                <a:gd name="T5" fmla="*/ 93 h 94"/>
                <a:gd name="T6" fmla="*/ 2 w 4"/>
                <a:gd name="T7" fmla="*/ 1 h 94"/>
                <a:gd name="T8" fmla="*/ 1 w 4"/>
                <a:gd name="T9" fmla="*/ 0 h 94"/>
                <a:gd name="T10" fmla="*/ 0 w 4"/>
                <a:gd name="T11" fmla="*/ 1 h 94"/>
                <a:gd name="T12" fmla="*/ 2 w 4"/>
                <a:gd name="T13" fmla="*/ 93 h 94"/>
                <a:gd name="T14" fmla="*/ 3 w 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94">
                  <a:moveTo>
                    <a:pt x="3" y="94"/>
                  </a:moveTo>
                  <a:cubicBezTo>
                    <a:pt x="3" y="94"/>
                    <a:pt x="3" y="94"/>
                    <a:pt x="3" y="94"/>
                  </a:cubicBezTo>
                  <a:cubicBezTo>
                    <a:pt x="3" y="94"/>
                    <a:pt x="4" y="94"/>
                    <a:pt x="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4"/>
                    <a:pt x="2" y="94"/>
                    <a:pt x="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4" name="Freeform 87"/>
            <p:cNvSpPr/>
            <p:nvPr/>
          </p:nvSpPr>
          <p:spPr bwMode="auto">
            <a:xfrm>
              <a:off x="6872" y="1229"/>
              <a:ext cx="46" cy="223"/>
            </a:xfrm>
            <a:custGeom>
              <a:avLst/>
              <a:gdLst>
                <a:gd name="T0" fmla="*/ 18 w 19"/>
                <a:gd name="T1" fmla="*/ 94 h 94"/>
                <a:gd name="T2" fmla="*/ 18 w 19"/>
                <a:gd name="T3" fmla="*/ 94 h 94"/>
                <a:gd name="T4" fmla="*/ 19 w 19"/>
                <a:gd name="T5" fmla="*/ 93 h 94"/>
                <a:gd name="T6" fmla="*/ 2 w 19"/>
                <a:gd name="T7" fmla="*/ 1 h 94"/>
                <a:gd name="T8" fmla="*/ 1 w 19"/>
                <a:gd name="T9" fmla="*/ 0 h 94"/>
                <a:gd name="T10" fmla="*/ 0 w 19"/>
                <a:gd name="T11" fmla="*/ 1 h 94"/>
                <a:gd name="T12" fmla="*/ 17 w 19"/>
                <a:gd name="T13" fmla="*/ 94 h 94"/>
                <a:gd name="T14" fmla="*/ 18 w 19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94">
                  <a:moveTo>
                    <a:pt x="18" y="94"/>
                  </a:moveTo>
                  <a:cubicBezTo>
                    <a:pt x="18" y="94"/>
                    <a:pt x="18" y="94"/>
                    <a:pt x="18" y="94"/>
                  </a:cubicBezTo>
                  <a:cubicBezTo>
                    <a:pt x="19" y="94"/>
                    <a:pt x="19" y="94"/>
                    <a:pt x="19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17" y="94"/>
                    <a:pt x="18" y="94"/>
                    <a:pt x="18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5" name="Freeform 88"/>
            <p:cNvSpPr/>
            <p:nvPr/>
          </p:nvSpPr>
          <p:spPr bwMode="auto">
            <a:xfrm>
              <a:off x="6910" y="1226"/>
              <a:ext cx="27" cy="226"/>
            </a:xfrm>
            <a:custGeom>
              <a:avLst/>
              <a:gdLst>
                <a:gd name="T0" fmla="*/ 1 w 11"/>
                <a:gd name="T1" fmla="*/ 95 h 95"/>
                <a:gd name="T2" fmla="*/ 2 w 11"/>
                <a:gd name="T3" fmla="*/ 94 h 95"/>
                <a:gd name="T4" fmla="*/ 11 w 11"/>
                <a:gd name="T5" fmla="*/ 1 h 95"/>
                <a:gd name="T6" fmla="*/ 10 w 11"/>
                <a:gd name="T7" fmla="*/ 0 h 95"/>
                <a:gd name="T8" fmla="*/ 9 w 11"/>
                <a:gd name="T9" fmla="*/ 1 h 95"/>
                <a:gd name="T10" fmla="*/ 0 w 11"/>
                <a:gd name="T11" fmla="*/ 94 h 95"/>
                <a:gd name="T12" fmla="*/ 1 w 11"/>
                <a:gd name="T13" fmla="*/ 95 h 95"/>
                <a:gd name="T14" fmla="*/ 1 w 11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95">
                  <a:moveTo>
                    <a:pt x="1" y="95"/>
                  </a:moveTo>
                  <a:cubicBezTo>
                    <a:pt x="2" y="95"/>
                    <a:pt x="2" y="95"/>
                    <a:pt x="2" y="94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1" y="95"/>
                    <a:pt x="1" y="95"/>
                  </a:cubicBezTo>
                  <a:cubicBezTo>
                    <a:pt x="1" y="95"/>
                    <a:pt x="1" y="95"/>
                    <a:pt x="1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6" name="Line 89"/>
            <p:cNvSpPr>
              <a:spLocks noChangeShapeType="1"/>
            </p:cNvSpPr>
            <p:nvPr/>
          </p:nvSpPr>
          <p:spPr bwMode="auto">
            <a:xfrm>
              <a:off x="6827" y="1248"/>
              <a:ext cx="0" cy="0"/>
            </a:xfrm>
            <a:prstGeom prst="line">
              <a:avLst/>
            </a:prstGeom>
            <a:noFill/>
            <a:ln w="0" cap="rnd">
              <a:solidFill>
                <a:srgbClr val="FF6C6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7" name="Freeform 90"/>
            <p:cNvSpPr/>
            <p:nvPr/>
          </p:nvSpPr>
          <p:spPr bwMode="auto">
            <a:xfrm>
              <a:off x="6827" y="1231"/>
              <a:ext cx="7" cy="33"/>
            </a:xfrm>
            <a:custGeom>
              <a:avLst/>
              <a:gdLst>
                <a:gd name="T0" fmla="*/ 1 w 3"/>
                <a:gd name="T1" fmla="*/ 14 h 14"/>
                <a:gd name="T2" fmla="*/ 1 w 3"/>
                <a:gd name="T3" fmla="*/ 14 h 14"/>
                <a:gd name="T4" fmla="*/ 3 w 3"/>
                <a:gd name="T5" fmla="*/ 7 h 14"/>
                <a:gd name="T6" fmla="*/ 3 w 3"/>
                <a:gd name="T7" fmla="*/ 0 h 14"/>
                <a:gd name="T8" fmla="*/ 0 w 3"/>
                <a:gd name="T9" fmla="*/ 0 h 14"/>
                <a:gd name="T10" fmla="*/ 0 w 3"/>
                <a:gd name="T11" fmla="*/ 7 h 14"/>
                <a:gd name="T12" fmla="*/ 1 w 3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4"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3" y="11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2"/>
                    <a:pt x="0" y="14"/>
                    <a:pt x="1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8" name="Freeform 91"/>
            <p:cNvSpPr/>
            <p:nvPr/>
          </p:nvSpPr>
          <p:spPr bwMode="auto">
            <a:xfrm>
              <a:off x="6834" y="1231"/>
              <a:ext cx="24" cy="33"/>
            </a:xfrm>
            <a:custGeom>
              <a:avLst/>
              <a:gdLst>
                <a:gd name="T0" fmla="*/ 5 w 10"/>
                <a:gd name="T1" fmla="*/ 14 h 14"/>
                <a:gd name="T2" fmla="*/ 5 w 10"/>
                <a:gd name="T3" fmla="*/ 14 h 14"/>
                <a:gd name="T4" fmla="*/ 10 w 10"/>
                <a:gd name="T5" fmla="*/ 7 h 14"/>
                <a:gd name="T6" fmla="*/ 10 w 10"/>
                <a:gd name="T7" fmla="*/ 0 h 14"/>
                <a:gd name="T8" fmla="*/ 0 w 10"/>
                <a:gd name="T9" fmla="*/ 0 h 14"/>
                <a:gd name="T10" fmla="*/ 0 w 10"/>
                <a:gd name="T11" fmla="*/ 7 h 14"/>
                <a:gd name="T12" fmla="*/ 5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10" y="11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1" y="14"/>
                    <a:pt x="5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9" name="Freeform 92"/>
            <p:cNvSpPr/>
            <p:nvPr/>
          </p:nvSpPr>
          <p:spPr bwMode="auto">
            <a:xfrm>
              <a:off x="6858" y="1231"/>
              <a:ext cx="36" cy="33"/>
            </a:xfrm>
            <a:custGeom>
              <a:avLst/>
              <a:gdLst>
                <a:gd name="T0" fmla="*/ 6 w 15"/>
                <a:gd name="T1" fmla="*/ 14 h 14"/>
                <a:gd name="T2" fmla="*/ 7 w 15"/>
                <a:gd name="T3" fmla="*/ 14 h 14"/>
                <a:gd name="T4" fmla="*/ 15 w 15"/>
                <a:gd name="T5" fmla="*/ 7 h 14"/>
                <a:gd name="T6" fmla="*/ 15 w 15"/>
                <a:gd name="T7" fmla="*/ 0 h 14"/>
                <a:gd name="T8" fmla="*/ 0 w 15"/>
                <a:gd name="T9" fmla="*/ 0 h 14"/>
                <a:gd name="T10" fmla="*/ 0 w 15"/>
                <a:gd name="T11" fmla="*/ 7 h 14"/>
                <a:gd name="T12" fmla="*/ 6 w 1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4">
                  <a:moveTo>
                    <a:pt x="6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0"/>
                    <a:pt x="4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6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0" name="Line 93"/>
            <p:cNvSpPr>
              <a:spLocks noChangeShapeType="1"/>
            </p:cNvSpPr>
            <p:nvPr/>
          </p:nvSpPr>
          <p:spPr bwMode="auto">
            <a:xfrm>
              <a:off x="6934" y="1231"/>
              <a:ext cx="0" cy="0"/>
            </a:xfrm>
            <a:prstGeom prst="line">
              <a:avLst/>
            </a:prstGeom>
            <a:noFill/>
            <a:ln w="0" cap="rnd">
              <a:solidFill>
                <a:srgbClr val="FF5E5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1" name="Freeform 94"/>
            <p:cNvSpPr/>
            <p:nvPr/>
          </p:nvSpPr>
          <p:spPr bwMode="auto">
            <a:xfrm>
              <a:off x="6894" y="1231"/>
              <a:ext cx="40" cy="33"/>
            </a:xfrm>
            <a:custGeom>
              <a:avLst/>
              <a:gdLst>
                <a:gd name="T0" fmla="*/ 8 w 17"/>
                <a:gd name="T1" fmla="*/ 14 h 14"/>
                <a:gd name="T2" fmla="*/ 8 w 17"/>
                <a:gd name="T3" fmla="*/ 14 h 14"/>
                <a:gd name="T4" fmla="*/ 17 w 17"/>
                <a:gd name="T5" fmla="*/ 7 h 14"/>
                <a:gd name="T6" fmla="*/ 17 w 17"/>
                <a:gd name="T7" fmla="*/ 0 h 14"/>
                <a:gd name="T8" fmla="*/ 0 w 17"/>
                <a:gd name="T9" fmla="*/ 0 h 14"/>
                <a:gd name="T10" fmla="*/ 0 w 17"/>
                <a:gd name="T11" fmla="*/ 7 h 14"/>
                <a:gd name="T12" fmla="*/ 8 w 17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4">
                  <a:moveTo>
                    <a:pt x="8" y="14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13" y="14"/>
                    <a:pt x="17" y="11"/>
                    <a:pt x="17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1" y="0"/>
                    <a:pt x="5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2" name="Freeform 95"/>
            <p:cNvSpPr/>
            <p:nvPr/>
          </p:nvSpPr>
          <p:spPr bwMode="auto">
            <a:xfrm>
              <a:off x="6934" y="1231"/>
              <a:ext cx="41" cy="33"/>
            </a:xfrm>
            <a:custGeom>
              <a:avLst/>
              <a:gdLst>
                <a:gd name="T0" fmla="*/ 17 w 17"/>
                <a:gd name="T1" fmla="*/ 0 h 14"/>
                <a:gd name="T2" fmla="*/ 0 w 17"/>
                <a:gd name="T3" fmla="*/ 0 h 14"/>
                <a:gd name="T4" fmla="*/ 0 w 17"/>
                <a:gd name="T5" fmla="*/ 7 h 14"/>
                <a:gd name="T6" fmla="*/ 9 w 17"/>
                <a:gd name="T7" fmla="*/ 14 h 14"/>
                <a:gd name="T8" fmla="*/ 9 w 17"/>
                <a:gd name="T9" fmla="*/ 14 h 14"/>
                <a:gd name="T10" fmla="*/ 17 w 17"/>
                <a:gd name="T11" fmla="*/ 7 h 14"/>
                <a:gd name="T12" fmla="*/ 17 w 17"/>
                <a:gd name="T13" fmla="*/ 7 h 14"/>
                <a:gd name="T14" fmla="*/ 17 w 1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4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7" y="11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3" name="Freeform 96"/>
            <p:cNvSpPr/>
            <p:nvPr/>
          </p:nvSpPr>
          <p:spPr bwMode="auto">
            <a:xfrm>
              <a:off x="6975" y="1231"/>
              <a:ext cx="36" cy="33"/>
            </a:xfrm>
            <a:custGeom>
              <a:avLst/>
              <a:gdLst>
                <a:gd name="T0" fmla="*/ 0 w 15"/>
                <a:gd name="T1" fmla="*/ 0 h 14"/>
                <a:gd name="T2" fmla="*/ 0 w 15"/>
                <a:gd name="T3" fmla="*/ 7 h 14"/>
                <a:gd name="T4" fmla="*/ 0 w 15"/>
                <a:gd name="T5" fmla="*/ 7 h 14"/>
                <a:gd name="T6" fmla="*/ 8 w 15"/>
                <a:gd name="T7" fmla="*/ 14 h 14"/>
                <a:gd name="T8" fmla="*/ 9 w 15"/>
                <a:gd name="T9" fmla="*/ 14 h 14"/>
                <a:gd name="T10" fmla="*/ 15 w 15"/>
                <a:gd name="T11" fmla="*/ 7 h 14"/>
                <a:gd name="T12" fmla="*/ 15 w 15"/>
                <a:gd name="T13" fmla="*/ 0 h 14"/>
                <a:gd name="T14" fmla="*/ 0 w 15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4" name="Freeform 97"/>
            <p:cNvSpPr/>
            <p:nvPr/>
          </p:nvSpPr>
          <p:spPr bwMode="auto">
            <a:xfrm>
              <a:off x="7011" y="1231"/>
              <a:ext cx="24" cy="33"/>
            </a:xfrm>
            <a:custGeom>
              <a:avLst/>
              <a:gdLst>
                <a:gd name="T0" fmla="*/ 0 w 10"/>
                <a:gd name="T1" fmla="*/ 7 h 14"/>
                <a:gd name="T2" fmla="*/ 5 w 10"/>
                <a:gd name="T3" fmla="*/ 14 h 14"/>
                <a:gd name="T4" fmla="*/ 5 w 10"/>
                <a:gd name="T5" fmla="*/ 14 h 14"/>
                <a:gd name="T6" fmla="*/ 10 w 10"/>
                <a:gd name="T7" fmla="*/ 7 h 14"/>
                <a:gd name="T8" fmla="*/ 10 w 10"/>
                <a:gd name="T9" fmla="*/ 0 h 14"/>
                <a:gd name="T10" fmla="*/ 0 w 10"/>
                <a:gd name="T11" fmla="*/ 0 h 14"/>
                <a:gd name="T12" fmla="*/ 0 w 10"/>
                <a:gd name="T1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0" y="7"/>
                  </a:moveTo>
                  <a:cubicBezTo>
                    <a:pt x="0" y="11"/>
                    <a:pt x="3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4"/>
                    <a:pt x="9" y="10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4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5" name="Freeform 98"/>
            <p:cNvSpPr/>
            <p:nvPr/>
          </p:nvSpPr>
          <p:spPr bwMode="auto">
            <a:xfrm>
              <a:off x="7035" y="1231"/>
              <a:ext cx="7" cy="33"/>
            </a:xfrm>
            <a:custGeom>
              <a:avLst/>
              <a:gdLst>
                <a:gd name="T0" fmla="*/ 3 w 3"/>
                <a:gd name="T1" fmla="*/ 0 h 14"/>
                <a:gd name="T2" fmla="*/ 2 w 3"/>
                <a:gd name="T3" fmla="*/ 0 h 14"/>
                <a:gd name="T4" fmla="*/ 0 w 3"/>
                <a:gd name="T5" fmla="*/ 0 h 14"/>
                <a:gd name="T6" fmla="*/ 0 w 3"/>
                <a:gd name="T7" fmla="*/ 10 h 14"/>
                <a:gd name="T8" fmla="*/ 2 w 3"/>
                <a:gd name="T9" fmla="*/ 14 h 14"/>
                <a:gd name="T10" fmla="*/ 2 w 3"/>
                <a:gd name="T11" fmla="*/ 14 h 14"/>
                <a:gd name="T12" fmla="*/ 3 w 3"/>
                <a:gd name="T13" fmla="*/ 7 h 14"/>
                <a:gd name="T14" fmla="*/ 3 w 3"/>
                <a:gd name="T15" fmla="*/ 0 h 14"/>
                <a:gd name="T16" fmla="*/ 3 w 3"/>
                <a:gd name="T17" fmla="*/ 0 h 14"/>
                <a:gd name="T18" fmla="*/ 3 w 3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8"/>
                    <a:pt x="0" y="8"/>
                    <a:pt x="0" y="10"/>
                  </a:cubicBezTo>
                  <a:cubicBezTo>
                    <a:pt x="0" y="11"/>
                    <a:pt x="1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2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6" name="Freeform 99"/>
            <p:cNvSpPr/>
            <p:nvPr/>
          </p:nvSpPr>
          <p:spPr bwMode="auto">
            <a:xfrm>
              <a:off x="6825" y="1229"/>
              <a:ext cx="219" cy="4"/>
            </a:xfrm>
            <a:custGeom>
              <a:avLst/>
              <a:gdLst>
                <a:gd name="T0" fmla="*/ 1 w 92"/>
                <a:gd name="T1" fmla="*/ 2 h 2"/>
                <a:gd name="T2" fmla="*/ 91 w 92"/>
                <a:gd name="T3" fmla="*/ 2 h 2"/>
                <a:gd name="T4" fmla="*/ 92 w 92"/>
                <a:gd name="T5" fmla="*/ 1 h 2"/>
                <a:gd name="T6" fmla="*/ 91 w 92"/>
                <a:gd name="T7" fmla="*/ 0 h 2"/>
                <a:gd name="T8" fmla="*/ 1 w 92"/>
                <a:gd name="T9" fmla="*/ 0 h 2"/>
                <a:gd name="T10" fmla="*/ 0 w 92"/>
                <a:gd name="T11" fmla="*/ 1 h 2"/>
                <a:gd name="T12" fmla="*/ 1 w 9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2">
                  <a:moveTo>
                    <a:pt x="1" y="2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92" y="2"/>
                    <a:pt x="92" y="2"/>
                    <a:pt x="92" y="1"/>
                  </a:cubicBezTo>
                  <a:cubicBezTo>
                    <a:pt x="92" y="0"/>
                    <a:pt x="92" y="0"/>
                    <a:pt x="9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7" name="Oval 100"/>
            <p:cNvSpPr>
              <a:spLocks noChangeArrowheads="1"/>
            </p:cNvSpPr>
            <p:nvPr/>
          </p:nvSpPr>
          <p:spPr bwMode="auto">
            <a:xfrm>
              <a:off x="7032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8" name="Oval 101"/>
            <p:cNvSpPr>
              <a:spLocks noChangeArrowheads="1"/>
            </p:cNvSpPr>
            <p:nvPr/>
          </p:nvSpPr>
          <p:spPr bwMode="auto">
            <a:xfrm>
              <a:off x="7011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9" name="Oval 102"/>
            <p:cNvSpPr>
              <a:spLocks noChangeArrowheads="1"/>
            </p:cNvSpPr>
            <p:nvPr/>
          </p:nvSpPr>
          <p:spPr bwMode="auto">
            <a:xfrm>
              <a:off x="6989" y="1217"/>
              <a:ext cx="10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0" name="Oval 103"/>
            <p:cNvSpPr>
              <a:spLocks noChangeArrowheads="1"/>
            </p:cNvSpPr>
            <p:nvPr/>
          </p:nvSpPr>
          <p:spPr bwMode="auto">
            <a:xfrm>
              <a:off x="6965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1" name="Oval 104"/>
            <p:cNvSpPr>
              <a:spLocks noChangeArrowheads="1"/>
            </p:cNvSpPr>
            <p:nvPr/>
          </p:nvSpPr>
          <p:spPr bwMode="auto">
            <a:xfrm>
              <a:off x="6944" y="1217"/>
              <a:ext cx="9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2" name="Oval 105"/>
            <p:cNvSpPr>
              <a:spLocks noChangeArrowheads="1"/>
            </p:cNvSpPr>
            <p:nvPr/>
          </p:nvSpPr>
          <p:spPr bwMode="auto">
            <a:xfrm>
              <a:off x="6920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3" name="Oval 106"/>
            <p:cNvSpPr>
              <a:spLocks noChangeArrowheads="1"/>
            </p:cNvSpPr>
            <p:nvPr/>
          </p:nvSpPr>
          <p:spPr bwMode="auto">
            <a:xfrm>
              <a:off x="6899" y="1217"/>
              <a:ext cx="11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4" name="Oval 107"/>
            <p:cNvSpPr>
              <a:spLocks noChangeArrowheads="1"/>
            </p:cNvSpPr>
            <p:nvPr/>
          </p:nvSpPr>
          <p:spPr bwMode="auto">
            <a:xfrm>
              <a:off x="6877" y="1217"/>
              <a:ext cx="10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5" name="Oval 108"/>
            <p:cNvSpPr>
              <a:spLocks noChangeArrowheads="1"/>
            </p:cNvSpPr>
            <p:nvPr/>
          </p:nvSpPr>
          <p:spPr bwMode="auto">
            <a:xfrm>
              <a:off x="6853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6" name="Oval 109"/>
            <p:cNvSpPr>
              <a:spLocks noChangeArrowheads="1"/>
            </p:cNvSpPr>
            <p:nvPr/>
          </p:nvSpPr>
          <p:spPr bwMode="auto">
            <a:xfrm>
              <a:off x="6832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7" name="Freeform 110"/>
            <p:cNvSpPr/>
            <p:nvPr/>
          </p:nvSpPr>
          <p:spPr bwMode="auto">
            <a:xfrm>
              <a:off x="686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8" name="Freeform 111"/>
            <p:cNvSpPr/>
            <p:nvPr/>
          </p:nvSpPr>
          <p:spPr bwMode="auto">
            <a:xfrm>
              <a:off x="6887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9" name="Freeform 112"/>
            <p:cNvSpPr/>
            <p:nvPr/>
          </p:nvSpPr>
          <p:spPr bwMode="auto">
            <a:xfrm>
              <a:off x="6908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0" name="Freeform 113"/>
            <p:cNvSpPr/>
            <p:nvPr/>
          </p:nvSpPr>
          <p:spPr bwMode="auto">
            <a:xfrm>
              <a:off x="6932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1" name="Freeform 114"/>
            <p:cNvSpPr/>
            <p:nvPr/>
          </p:nvSpPr>
          <p:spPr bwMode="auto">
            <a:xfrm>
              <a:off x="695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2" name="Freeform 115"/>
            <p:cNvSpPr/>
            <p:nvPr/>
          </p:nvSpPr>
          <p:spPr bwMode="auto">
            <a:xfrm>
              <a:off x="6977" y="1421"/>
              <a:ext cx="22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3" name="Freeform 116"/>
            <p:cNvSpPr/>
            <p:nvPr/>
          </p:nvSpPr>
          <p:spPr bwMode="auto">
            <a:xfrm>
              <a:off x="6863" y="1445"/>
              <a:ext cx="136" cy="85"/>
            </a:xfrm>
            <a:custGeom>
              <a:avLst/>
              <a:gdLst>
                <a:gd name="T0" fmla="*/ 114 w 136"/>
                <a:gd name="T1" fmla="*/ 85 h 85"/>
                <a:gd name="T2" fmla="*/ 24 w 136"/>
                <a:gd name="T3" fmla="*/ 85 h 85"/>
                <a:gd name="T4" fmla="*/ 0 w 136"/>
                <a:gd name="T5" fmla="*/ 0 h 85"/>
                <a:gd name="T6" fmla="*/ 136 w 136"/>
                <a:gd name="T7" fmla="*/ 0 h 85"/>
                <a:gd name="T8" fmla="*/ 114 w 136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5">
                  <a:moveTo>
                    <a:pt x="114" y="85"/>
                  </a:moveTo>
                  <a:lnTo>
                    <a:pt x="24" y="85"/>
                  </a:lnTo>
                  <a:lnTo>
                    <a:pt x="0" y="0"/>
                  </a:lnTo>
                  <a:lnTo>
                    <a:pt x="136" y="0"/>
                  </a:lnTo>
                  <a:lnTo>
                    <a:pt x="114" y="85"/>
                  </a:ln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4" name="Oval 117"/>
            <p:cNvSpPr>
              <a:spLocks noChangeArrowheads="1"/>
            </p:cNvSpPr>
            <p:nvPr/>
          </p:nvSpPr>
          <p:spPr bwMode="auto">
            <a:xfrm>
              <a:off x="6872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5" name="Oval 118"/>
            <p:cNvSpPr>
              <a:spLocks noChangeArrowheads="1"/>
            </p:cNvSpPr>
            <p:nvPr/>
          </p:nvSpPr>
          <p:spPr bwMode="auto">
            <a:xfrm>
              <a:off x="6882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6" name="Oval 119"/>
            <p:cNvSpPr>
              <a:spLocks noChangeArrowheads="1"/>
            </p:cNvSpPr>
            <p:nvPr/>
          </p:nvSpPr>
          <p:spPr bwMode="auto">
            <a:xfrm>
              <a:off x="689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7" name="Oval 120"/>
            <p:cNvSpPr>
              <a:spLocks noChangeArrowheads="1"/>
            </p:cNvSpPr>
            <p:nvPr/>
          </p:nvSpPr>
          <p:spPr bwMode="auto">
            <a:xfrm>
              <a:off x="6903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8" name="Oval 121"/>
            <p:cNvSpPr>
              <a:spLocks noChangeArrowheads="1"/>
            </p:cNvSpPr>
            <p:nvPr/>
          </p:nvSpPr>
          <p:spPr bwMode="auto">
            <a:xfrm>
              <a:off x="6913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9" name="Oval 122"/>
            <p:cNvSpPr>
              <a:spLocks noChangeArrowheads="1"/>
            </p:cNvSpPr>
            <p:nvPr/>
          </p:nvSpPr>
          <p:spPr bwMode="auto">
            <a:xfrm>
              <a:off x="692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0" name="Oval 123"/>
            <p:cNvSpPr>
              <a:spLocks noChangeArrowheads="1"/>
            </p:cNvSpPr>
            <p:nvPr/>
          </p:nvSpPr>
          <p:spPr bwMode="auto">
            <a:xfrm>
              <a:off x="693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1" name="Oval 124"/>
            <p:cNvSpPr>
              <a:spLocks noChangeArrowheads="1"/>
            </p:cNvSpPr>
            <p:nvPr/>
          </p:nvSpPr>
          <p:spPr bwMode="auto">
            <a:xfrm>
              <a:off x="6944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2" name="Oval 125"/>
            <p:cNvSpPr>
              <a:spLocks noChangeArrowheads="1"/>
            </p:cNvSpPr>
            <p:nvPr/>
          </p:nvSpPr>
          <p:spPr bwMode="auto">
            <a:xfrm>
              <a:off x="6956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3" name="Oval 126"/>
            <p:cNvSpPr>
              <a:spLocks noChangeArrowheads="1"/>
            </p:cNvSpPr>
            <p:nvPr/>
          </p:nvSpPr>
          <p:spPr bwMode="auto">
            <a:xfrm>
              <a:off x="696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4" name="Oval 127"/>
            <p:cNvSpPr>
              <a:spLocks noChangeArrowheads="1"/>
            </p:cNvSpPr>
            <p:nvPr/>
          </p:nvSpPr>
          <p:spPr bwMode="auto">
            <a:xfrm>
              <a:off x="6975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5" name="Oval 128"/>
            <p:cNvSpPr>
              <a:spLocks noChangeArrowheads="1"/>
            </p:cNvSpPr>
            <p:nvPr/>
          </p:nvSpPr>
          <p:spPr bwMode="auto">
            <a:xfrm>
              <a:off x="6987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6" name="Oval 129"/>
            <p:cNvSpPr>
              <a:spLocks noChangeArrowheads="1"/>
            </p:cNvSpPr>
            <p:nvPr/>
          </p:nvSpPr>
          <p:spPr bwMode="auto">
            <a:xfrm>
              <a:off x="6882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7" name="Oval 130"/>
            <p:cNvSpPr>
              <a:spLocks noChangeArrowheads="1"/>
            </p:cNvSpPr>
            <p:nvPr/>
          </p:nvSpPr>
          <p:spPr bwMode="auto">
            <a:xfrm>
              <a:off x="689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8" name="Oval 131"/>
            <p:cNvSpPr>
              <a:spLocks noChangeArrowheads="1"/>
            </p:cNvSpPr>
            <p:nvPr/>
          </p:nvSpPr>
          <p:spPr bwMode="auto">
            <a:xfrm>
              <a:off x="6903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9" name="Oval 132"/>
            <p:cNvSpPr>
              <a:spLocks noChangeArrowheads="1"/>
            </p:cNvSpPr>
            <p:nvPr/>
          </p:nvSpPr>
          <p:spPr bwMode="auto">
            <a:xfrm>
              <a:off x="6913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0" name="Oval 133"/>
            <p:cNvSpPr>
              <a:spLocks noChangeArrowheads="1"/>
            </p:cNvSpPr>
            <p:nvPr/>
          </p:nvSpPr>
          <p:spPr bwMode="auto">
            <a:xfrm>
              <a:off x="692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1" name="Oval 134"/>
            <p:cNvSpPr>
              <a:spLocks noChangeArrowheads="1"/>
            </p:cNvSpPr>
            <p:nvPr/>
          </p:nvSpPr>
          <p:spPr bwMode="auto">
            <a:xfrm>
              <a:off x="693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2" name="Oval 135"/>
            <p:cNvSpPr>
              <a:spLocks noChangeArrowheads="1"/>
            </p:cNvSpPr>
            <p:nvPr/>
          </p:nvSpPr>
          <p:spPr bwMode="auto">
            <a:xfrm>
              <a:off x="6944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3" name="Oval 136"/>
            <p:cNvSpPr>
              <a:spLocks noChangeArrowheads="1"/>
            </p:cNvSpPr>
            <p:nvPr/>
          </p:nvSpPr>
          <p:spPr bwMode="auto">
            <a:xfrm>
              <a:off x="6956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4" name="Oval 137"/>
            <p:cNvSpPr>
              <a:spLocks noChangeArrowheads="1"/>
            </p:cNvSpPr>
            <p:nvPr/>
          </p:nvSpPr>
          <p:spPr bwMode="auto">
            <a:xfrm>
              <a:off x="696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5" name="Oval 138"/>
            <p:cNvSpPr>
              <a:spLocks noChangeArrowheads="1"/>
            </p:cNvSpPr>
            <p:nvPr/>
          </p:nvSpPr>
          <p:spPr bwMode="auto">
            <a:xfrm>
              <a:off x="6975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6" name="Oval 139"/>
            <p:cNvSpPr>
              <a:spLocks noChangeArrowheads="1"/>
            </p:cNvSpPr>
            <p:nvPr/>
          </p:nvSpPr>
          <p:spPr bwMode="auto">
            <a:xfrm>
              <a:off x="6970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7" name="Freeform 140"/>
            <p:cNvSpPr/>
            <p:nvPr/>
          </p:nvSpPr>
          <p:spPr bwMode="auto">
            <a:xfrm>
              <a:off x="6970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5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5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8" name="Freeform 141"/>
            <p:cNvSpPr/>
            <p:nvPr/>
          </p:nvSpPr>
          <p:spPr bwMode="auto">
            <a:xfrm>
              <a:off x="6973" y="1540"/>
              <a:ext cx="7" cy="0"/>
            </a:xfrm>
            <a:custGeom>
              <a:avLst/>
              <a:gdLst>
                <a:gd name="T0" fmla="*/ 0 w 3"/>
                <a:gd name="T1" fmla="*/ 3 w 3"/>
                <a:gd name="T2" fmla="*/ 3 w 3"/>
                <a:gd name="T3" fmla="*/ 3 w 3"/>
                <a:gd name="T4" fmla="*/ 0 w 3"/>
                <a:gd name="T5" fmla="*/ 0 w 3"/>
                <a:gd name="T6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9" name="Oval 142"/>
            <p:cNvSpPr>
              <a:spLocks noChangeArrowheads="1"/>
            </p:cNvSpPr>
            <p:nvPr/>
          </p:nvSpPr>
          <p:spPr bwMode="auto">
            <a:xfrm>
              <a:off x="6927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0" name="Freeform 143"/>
            <p:cNvSpPr/>
            <p:nvPr/>
          </p:nvSpPr>
          <p:spPr bwMode="auto">
            <a:xfrm>
              <a:off x="6927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7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7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1" name="Freeform 144"/>
            <p:cNvSpPr/>
            <p:nvPr/>
          </p:nvSpPr>
          <p:spPr bwMode="auto">
            <a:xfrm>
              <a:off x="6930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2" name="Oval 145"/>
            <p:cNvSpPr>
              <a:spLocks noChangeArrowheads="1"/>
            </p:cNvSpPr>
            <p:nvPr/>
          </p:nvSpPr>
          <p:spPr bwMode="auto">
            <a:xfrm>
              <a:off x="6884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3" name="Freeform 146"/>
            <p:cNvSpPr/>
            <p:nvPr/>
          </p:nvSpPr>
          <p:spPr bwMode="auto">
            <a:xfrm>
              <a:off x="6887" y="1533"/>
              <a:ext cx="9" cy="9"/>
            </a:xfrm>
            <a:custGeom>
              <a:avLst/>
              <a:gdLst>
                <a:gd name="T0" fmla="*/ 0 w 9"/>
                <a:gd name="T1" fmla="*/ 0 h 9"/>
                <a:gd name="T2" fmla="*/ 4 w 9"/>
                <a:gd name="T3" fmla="*/ 9 h 9"/>
                <a:gd name="T4" fmla="*/ 9 w 9"/>
                <a:gd name="T5" fmla="*/ 0 h 9"/>
                <a:gd name="T6" fmla="*/ 0 w 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lnTo>
                    <a:pt x="4" y="9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4" name="Freeform 147"/>
            <p:cNvSpPr/>
            <p:nvPr/>
          </p:nvSpPr>
          <p:spPr bwMode="auto">
            <a:xfrm>
              <a:off x="6887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5" name="Freeform 148"/>
            <p:cNvSpPr/>
            <p:nvPr/>
          </p:nvSpPr>
          <p:spPr bwMode="auto">
            <a:xfrm>
              <a:off x="6860" y="1443"/>
              <a:ext cx="144" cy="4"/>
            </a:xfrm>
            <a:custGeom>
              <a:avLst/>
              <a:gdLst>
                <a:gd name="T0" fmla="*/ 1 w 60"/>
                <a:gd name="T1" fmla="*/ 2 h 2"/>
                <a:gd name="T2" fmla="*/ 59 w 60"/>
                <a:gd name="T3" fmla="*/ 2 h 2"/>
                <a:gd name="T4" fmla="*/ 60 w 60"/>
                <a:gd name="T5" fmla="*/ 1 h 2"/>
                <a:gd name="T6" fmla="*/ 59 w 60"/>
                <a:gd name="T7" fmla="*/ 0 h 2"/>
                <a:gd name="T8" fmla="*/ 1 w 60"/>
                <a:gd name="T9" fmla="*/ 0 h 2"/>
                <a:gd name="T10" fmla="*/ 0 w 60"/>
                <a:gd name="T11" fmla="*/ 1 h 2"/>
                <a:gd name="T12" fmla="*/ 1 w 60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2">
                  <a:moveTo>
                    <a:pt x="1" y="2"/>
                  </a:move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60" y="1"/>
                    <a:pt x="60" y="1"/>
                  </a:cubicBezTo>
                  <a:cubicBezTo>
                    <a:pt x="60" y="0"/>
                    <a:pt x="59" y="0"/>
                    <a:pt x="5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6" name="Freeform 149"/>
            <p:cNvSpPr/>
            <p:nvPr/>
          </p:nvSpPr>
          <p:spPr bwMode="auto">
            <a:xfrm>
              <a:off x="6882" y="1526"/>
              <a:ext cx="100" cy="4"/>
            </a:xfrm>
            <a:custGeom>
              <a:avLst/>
              <a:gdLst>
                <a:gd name="T0" fmla="*/ 1 w 42"/>
                <a:gd name="T1" fmla="*/ 2 h 2"/>
                <a:gd name="T2" fmla="*/ 41 w 42"/>
                <a:gd name="T3" fmla="*/ 2 h 2"/>
                <a:gd name="T4" fmla="*/ 42 w 42"/>
                <a:gd name="T5" fmla="*/ 1 h 2"/>
                <a:gd name="T6" fmla="*/ 41 w 42"/>
                <a:gd name="T7" fmla="*/ 0 h 2"/>
                <a:gd name="T8" fmla="*/ 1 w 42"/>
                <a:gd name="T9" fmla="*/ 0 h 2"/>
                <a:gd name="T10" fmla="*/ 0 w 42"/>
                <a:gd name="T11" fmla="*/ 1 h 2"/>
                <a:gd name="T12" fmla="*/ 1 w 4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">
                  <a:moveTo>
                    <a:pt x="1" y="2"/>
                  </a:moveTo>
                  <a:cubicBezTo>
                    <a:pt x="41" y="2"/>
                    <a:pt x="41" y="2"/>
                    <a:pt x="41" y="2"/>
                  </a:cubicBezTo>
                  <a:cubicBezTo>
                    <a:pt x="42" y="2"/>
                    <a:pt x="42" y="2"/>
                    <a:pt x="42" y="1"/>
                  </a:cubicBezTo>
                  <a:cubicBezTo>
                    <a:pt x="42" y="1"/>
                    <a:pt x="42" y="0"/>
                    <a:pt x="4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7" name="Freeform 150"/>
            <p:cNvSpPr/>
            <p:nvPr/>
          </p:nvSpPr>
          <p:spPr bwMode="auto">
            <a:xfrm>
              <a:off x="693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8" name="Freeform 151"/>
            <p:cNvSpPr/>
            <p:nvPr/>
          </p:nvSpPr>
          <p:spPr bwMode="auto">
            <a:xfrm>
              <a:off x="6906" y="1464"/>
              <a:ext cx="26" cy="47"/>
            </a:xfrm>
            <a:custGeom>
              <a:avLst/>
              <a:gdLst>
                <a:gd name="T0" fmla="*/ 26 w 26"/>
                <a:gd name="T1" fmla="*/ 47 h 47"/>
                <a:gd name="T2" fmla="*/ 14 w 26"/>
                <a:gd name="T3" fmla="*/ 0 h 47"/>
                <a:gd name="T4" fmla="*/ 0 w 26"/>
                <a:gd name="T5" fmla="*/ 47 h 47"/>
                <a:gd name="T6" fmla="*/ 26 w 26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47"/>
                  </a:moveTo>
                  <a:lnTo>
                    <a:pt x="14" y="0"/>
                  </a:lnTo>
                  <a:lnTo>
                    <a:pt x="0" y="47"/>
                  </a:lnTo>
                  <a:lnTo>
                    <a:pt x="26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9" name="Freeform 152"/>
            <p:cNvSpPr/>
            <p:nvPr/>
          </p:nvSpPr>
          <p:spPr bwMode="auto">
            <a:xfrm>
              <a:off x="688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0" name="Freeform 153"/>
            <p:cNvSpPr/>
            <p:nvPr/>
          </p:nvSpPr>
          <p:spPr bwMode="auto">
            <a:xfrm>
              <a:off x="6956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1" name="Freeform 154"/>
            <p:cNvSpPr/>
            <p:nvPr/>
          </p:nvSpPr>
          <p:spPr bwMode="auto">
            <a:xfrm>
              <a:off x="692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2" name="Freeform 155"/>
            <p:cNvSpPr/>
            <p:nvPr/>
          </p:nvSpPr>
          <p:spPr bwMode="auto">
            <a:xfrm>
              <a:off x="6894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3" name="Freeform 156"/>
            <p:cNvSpPr/>
            <p:nvPr/>
          </p:nvSpPr>
          <p:spPr bwMode="auto">
            <a:xfrm>
              <a:off x="687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4" name="Freeform 157"/>
            <p:cNvSpPr/>
            <p:nvPr/>
          </p:nvSpPr>
          <p:spPr bwMode="auto">
            <a:xfrm>
              <a:off x="6944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5" name="Freeform 158"/>
            <p:cNvSpPr/>
            <p:nvPr/>
          </p:nvSpPr>
          <p:spPr bwMode="auto">
            <a:xfrm>
              <a:off x="6968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grpSp>
        <p:nvGrpSpPr>
          <p:cNvPr id="186" name="Group 4"/>
          <p:cNvGrpSpPr>
            <a:grpSpLocks noChangeAspect="1"/>
          </p:cNvGrpSpPr>
          <p:nvPr/>
        </p:nvGrpSpPr>
        <p:grpSpPr bwMode="auto">
          <a:xfrm>
            <a:off x="10280106" y="998853"/>
            <a:ext cx="565950" cy="897090"/>
            <a:chOff x="5547" y="3211"/>
            <a:chExt cx="376" cy="596"/>
          </a:xfrm>
        </p:grpSpPr>
        <p:sp>
          <p:nvSpPr>
            <p:cNvPr id="187" name="AutoShape 3"/>
            <p:cNvSpPr>
              <a:spLocks noChangeAspect="1" noChangeArrowheads="1" noTextEdit="1"/>
            </p:cNvSpPr>
            <p:nvPr/>
          </p:nvSpPr>
          <p:spPr bwMode="auto">
            <a:xfrm>
              <a:off x="5547" y="3211"/>
              <a:ext cx="376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8" name="Freeform 5"/>
            <p:cNvSpPr/>
            <p:nvPr/>
          </p:nvSpPr>
          <p:spPr bwMode="auto">
            <a:xfrm>
              <a:off x="5807" y="3532"/>
              <a:ext cx="61" cy="98"/>
            </a:xfrm>
            <a:custGeom>
              <a:avLst/>
              <a:gdLst>
                <a:gd name="T0" fmla="*/ 1 w 25"/>
                <a:gd name="T1" fmla="*/ 41 h 41"/>
                <a:gd name="T2" fmla="*/ 2 w 25"/>
                <a:gd name="T3" fmla="*/ 40 h 41"/>
                <a:gd name="T4" fmla="*/ 25 w 25"/>
                <a:gd name="T5" fmla="*/ 2 h 41"/>
                <a:gd name="T6" fmla="*/ 25 w 25"/>
                <a:gd name="T7" fmla="*/ 0 h 41"/>
                <a:gd name="T8" fmla="*/ 24 w 25"/>
                <a:gd name="T9" fmla="*/ 0 h 41"/>
                <a:gd name="T10" fmla="*/ 0 w 25"/>
                <a:gd name="T11" fmla="*/ 40 h 41"/>
                <a:gd name="T12" fmla="*/ 0 w 25"/>
                <a:gd name="T13" fmla="*/ 41 h 41"/>
                <a:gd name="T14" fmla="*/ 1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1" y="41"/>
                  </a:moveTo>
                  <a:cubicBezTo>
                    <a:pt x="1" y="41"/>
                    <a:pt x="1" y="41"/>
                    <a:pt x="2" y="40"/>
                  </a:cubicBezTo>
                  <a:cubicBezTo>
                    <a:pt x="5" y="28"/>
                    <a:pt x="15" y="10"/>
                    <a:pt x="25" y="2"/>
                  </a:cubicBezTo>
                  <a:cubicBezTo>
                    <a:pt x="25" y="1"/>
                    <a:pt x="25" y="1"/>
                    <a:pt x="25" y="0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14" y="9"/>
                    <a:pt x="3" y="27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9" name="Freeform 6"/>
            <p:cNvSpPr/>
            <p:nvPr/>
          </p:nvSpPr>
          <p:spPr bwMode="auto">
            <a:xfrm>
              <a:off x="5790" y="3625"/>
              <a:ext cx="22" cy="77"/>
            </a:xfrm>
            <a:custGeom>
              <a:avLst/>
              <a:gdLst>
                <a:gd name="T0" fmla="*/ 1 w 9"/>
                <a:gd name="T1" fmla="*/ 32 h 32"/>
                <a:gd name="T2" fmla="*/ 2 w 9"/>
                <a:gd name="T3" fmla="*/ 31 h 32"/>
                <a:gd name="T4" fmla="*/ 9 w 9"/>
                <a:gd name="T5" fmla="*/ 1 h 32"/>
                <a:gd name="T6" fmla="*/ 8 w 9"/>
                <a:gd name="T7" fmla="*/ 0 h 32"/>
                <a:gd name="T8" fmla="*/ 7 w 9"/>
                <a:gd name="T9" fmla="*/ 1 h 32"/>
                <a:gd name="T10" fmla="*/ 0 w 9"/>
                <a:gd name="T11" fmla="*/ 31 h 32"/>
                <a:gd name="T12" fmla="*/ 1 w 9"/>
                <a:gd name="T13" fmla="*/ 32 h 32"/>
                <a:gd name="T14" fmla="*/ 1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1" y="32"/>
                  </a:moveTo>
                  <a:cubicBezTo>
                    <a:pt x="1" y="32"/>
                    <a:pt x="2" y="31"/>
                    <a:pt x="2" y="3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0" name="Freeform 7"/>
            <p:cNvSpPr/>
            <p:nvPr/>
          </p:nvSpPr>
          <p:spPr bwMode="auto">
            <a:xfrm>
              <a:off x="5771" y="3625"/>
              <a:ext cx="15" cy="77"/>
            </a:xfrm>
            <a:custGeom>
              <a:avLst/>
              <a:gdLst>
                <a:gd name="T0" fmla="*/ 0 w 6"/>
                <a:gd name="T1" fmla="*/ 32 h 32"/>
                <a:gd name="T2" fmla="*/ 1 w 6"/>
                <a:gd name="T3" fmla="*/ 31 h 32"/>
                <a:gd name="T4" fmla="*/ 6 w 6"/>
                <a:gd name="T5" fmla="*/ 1 h 32"/>
                <a:gd name="T6" fmla="*/ 5 w 6"/>
                <a:gd name="T7" fmla="*/ 0 h 32"/>
                <a:gd name="T8" fmla="*/ 4 w 6"/>
                <a:gd name="T9" fmla="*/ 1 h 32"/>
                <a:gd name="T10" fmla="*/ 0 w 6"/>
                <a:gd name="T11" fmla="*/ 31 h 32"/>
                <a:gd name="T12" fmla="*/ 0 w 6"/>
                <a:gd name="T13" fmla="*/ 32 h 32"/>
                <a:gd name="T14" fmla="*/ 0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0" y="32"/>
                  </a:moveTo>
                  <a:cubicBezTo>
                    <a:pt x="1" y="32"/>
                    <a:pt x="1" y="31"/>
                    <a:pt x="1" y="3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1" name="Freeform 8"/>
            <p:cNvSpPr/>
            <p:nvPr/>
          </p:nvSpPr>
          <p:spPr bwMode="auto">
            <a:xfrm>
              <a:off x="5776" y="3793"/>
              <a:ext cx="7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2 w 3"/>
                <a:gd name="T5" fmla="*/ 1 h 6"/>
                <a:gd name="T6" fmla="*/ 2 w 3"/>
                <a:gd name="T7" fmla="*/ 1 h 6"/>
                <a:gd name="T8" fmla="*/ 2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2 w 3"/>
                <a:gd name="T15" fmla="*/ 5 h 6"/>
                <a:gd name="T16" fmla="*/ 2 w 3"/>
                <a:gd name="T17" fmla="*/ 6 h 6"/>
                <a:gd name="T18" fmla="*/ 0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2" name="Freeform 9"/>
            <p:cNvSpPr/>
            <p:nvPr/>
          </p:nvSpPr>
          <p:spPr bwMode="auto">
            <a:xfrm>
              <a:off x="5749" y="3793"/>
              <a:ext cx="8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3 w 3"/>
                <a:gd name="T5" fmla="*/ 1 h 6"/>
                <a:gd name="T6" fmla="*/ 2 w 3"/>
                <a:gd name="T7" fmla="*/ 1 h 6"/>
                <a:gd name="T8" fmla="*/ 3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3 w 3"/>
                <a:gd name="T15" fmla="*/ 5 h 6"/>
                <a:gd name="T16" fmla="*/ 2 w 3"/>
                <a:gd name="T17" fmla="*/ 6 h 6"/>
                <a:gd name="T18" fmla="*/ 1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3" name="Freeform 10"/>
            <p:cNvSpPr/>
            <p:nvPr/>
          </p:nvSpPr>
          <p:spPr bwMode="auto">
            <a:xfrm>
              <a:off x="5781" y="3532"/>
              <a:ext cx="36" cy="98"/>
            </a:xfrm>
            <a:custGeom>
              <a:avLst/>
              <a:gdLst>
                <a:gd name="T0" fmla="*/ 1 w 15"/>
                <a:gd name="T1" fmla="*/ 41 h 41"/>
                <a:gd name="T2" fmla="*/ 1 w 15"/>
                <a:gd name="T3" fmla="*/ 40 h 41"/>
                <a:gd name="T4" fmla="*/ 15 w 15"/>
                <a:gd name="T5" fmla="*/ 1 h 41"/>
                <a:gd name="T6" fmla="*/ 14 w 15"/>
                <a:gd name="T7" fmla="*/ 0 h 41"/>
                <a:gd name="T8" fmla="*/ 13 w 15"/>
                <a:gd name="T9" fmla="*/ 1 h 41"/>
                <a:gd name="T10" fmla="*/ 0 w 15"/>
                <a:gd name="T11" fmla="*/ 40 h 41"/>
                <a:gd name="T12" fmla="*/ 0 w 15"/>
                <a:gd name="T13" fmla="*/ 41 h 41"/>
                <a:gd name="T14" fmla="*/ 1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" y="41"/>
                  </a:moveTo>
                  <a:cubicBezTo>
                    <a:pt x="1" y="41"/>
                    <a:pt x="1" y="41"/>
                    <a:pt x="1" y="40"/>
                  </a:cubicBezTo>
                  <a:cubicBezTo>
                    <a:pt x="5" y="30"/>
                    <a:pt x="11" y="11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9" y="10"/>
                    <a:pt x="3" y="30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0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4" name="Freeform 11"/>
            <p:cNvSpPr/>
            <p:nvPr/>
          </p:nvSpPr>
          <p:spPr bwMode="auto">
            <a:xfrm>
              <a:off x="5747" y="3625"/>
              <a:ext cx="7" cy="77"/>
            </a:xfrm>
            <a:custGeom>
              <a:avLst/>
              <a:gdLst>
                <a:gd name="T0" fmla="*/ 1 w 3"/>
                <a:gd name="T1" fmla="*/ 32 h 32"/>
                <a:gd name="T2" fmla="*/ 2 w 3"/>
                <a:gd name="T3" fmla="*/ 31 h 32"/>
                <a:gd name="T4" fmla="*/ 3 w 3"/>
                <a:gd name="T5" fmla="*/ 1 h 32"/>
                <a:gd name="T6" fmla="*/ 2 w 3"/>
                <a:gd name="T7" fmla="*/ 0 h 32"/>
                <a:gd name="T8" fmla="*/ 2 w 3"/>
                <a:gd name="T9" fmla="*/ 0 h 32"/>
                <a:gd name="T10" fmla="*/ 1 w 3"/>
                <a:gd name="T11" fmla="*/ 1 h 32"/>
                <a:gd name="T12" fmla="*/ 0 w 3"/>
                <a:gd name="T13" fmla="*/ 31 h 32"/>
                <a:gd name="T14" fmla="*/ 1 w 3"/>
                <a:gd name="T15" fmla="*/ 32 h 32"/>
                <a:gd name="T16" fmla="*/ 1 w 3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2">
                  <a:moveTo>
                    <a:pt x="1" y="32"/>
                  </a:moveTo>
                  <a:cubicBezTo>
                    <a:pt x="2" y="32"/>
                    <a:pt x="2" y="31"/>
                    <a:pt x="2" y="3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5" name="Freeform 12"/>
            <p:cNvSpPr/>
            <p:nvPr/>
          </p:nvSpPr>
          <p:spPr bwMode="auto">
            <a:xfrm>
              <a:off x="5610" y="3532"/>
              <a:ext cx="60" cy="98"/>
            </a:xfrm>
            <a:custGeom>
              <a:avLst/>
              <a:gdLst>
                <a:gd name="T0" fmla="*/ 24 w 25"/>
                <a:gd name="T1" fmla="*/ 41 h 41"/>
                <a:gd name="T2" fmla="*/ 25 w 25"/>
                <a:gd name="T3" fmla="*/ 41 h 41"/>
                <a:gd name="T4" fmla="*/ 25 w 25"/>
                <a:gd name="T5" fmla="*/ 40 h 41"/>
                <a:gd name="T6" fmla="*/ 1 w 25"/>
                <a:gd name="T7" fmla="*/ 0 h 41"/>
                <a:gd name="T8" fmla="*/ 0 w 25"/>
                <a:gd name="T9" fmla="*/ 0 h 41"/>
                <a:gd name="T10" fmla="*/ 0 w 25"/>
                <a:gd name="T11" fmla="*/ 2 h 41"/>
                <a:gd name="T12" fmla="*/ 23 w 25"/>
                <a:gd name="T13" fmla="*/ 40 h 41"/>
                <a:gd name="T14" fmla="*/ 24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24" y="41"/>
                  </a:moveTo>
                  <a:cubicBezTo>
                    <a:pt x="24" y="41"/>
                    <a:pt x="24" y="41"/>
                    <a:pt x="25" y="41"/>
                  </a:cubicBezTo>
                  <a:cubicBezTo>
                    <a:pt x="25" y="41"/>
                    <a:pt x="25" y="40"/>
                    <a:pt x="25" y="40"/>
                  </a:cubicBezTo>
                  <a:cubicBezTo>
                    <a:pt x="22" y="27"/>
                    <a:pt x="11" y="9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9" y="10"/>
                    <a:pt x="20" y="28"/>
                    <a:pt x="23" y="40"/>
                  </a:cubicBezTo>
                  <a:cubicBezTo>
                    <a:pt x="24" y="41"/>
                    <a:pt x="24" y="41"/>
                    <a:pt x="2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6" name="Freeform 13"/>
            <p:cNvSpPr/>
            <p:nvPr/>
          </p:nvSpPr>
          <p:spPr bwMode="auto">
            <a:xfrm>
              <a:off x="5684" y="3699"/>
              <a:ext cx="109" cy="94"/>
            </a:xfrm>
            <a:custGeom>
              <a:avLst/>
              <a:gdLst>
                <a:gd name="T0" fmla="*/ 53 w 109"/>
                <a:gd name="T1" fmla="*/ 94 h 94"/>
                <a:gd name="T2" fmla="*/ 15 w 109"/>
                <a:gd name="T3" fmla="*/ 94 h 94"/>
                <a:gd name="T4" fmla="*/ 0 w 109"/>
                <a:gd name="T5" fmla="*/ 0 h 94"/>
                <a:gd name="T6" fmla="*/ 53 w 109"/>
                <a:gd name="T7" fmla="*/ 0 h 94"/>
                <a:gd name="T8" fmla="*/ 109 w 109"/>
                <a:gd name="T9" fmla="*/ 0 h 94"/>
                <a:gd name="T10" fmla="*/ 94 w 109"/>
                <a:gd name="T11" fmla="*/ 94 h 94"/>
                <a:gd name="T12" fmla="*/ 53 w 109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4">
                  <a:moveTo>
                    <a:pt x="53" y="94"/>
                  </a:moveTo>
                  <a:lnTo>
                    <a:pt x="15" y="94"/>
                  </a:lnTo>
                  <a:lnTo>
                    <a:pt x="0" y="0"/>
                  </a:lnTo>
                  <a:lnTo>
                    <a:pt x="53" y="0"/>
                  </a:lnTo>
                  <a:lnTo>
                    <a:pt x="109" y="0"/>
                  </a:lnTo>
                  <a:lnTo>
                    <a:pt x="94" y="94"/>
                  </a:lnTo>
                  <a:lnTo>
                    <a:pt x="53" y="94"/>
                  </a:lnTo>
                  <a:close/>
                </a:path>
              </a:pathLst>
            </a:custGeom>
            <a:solidFill>
              <a:srgbClr val="F8E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7" name="Freeform 14"/>
            <p:cNvSpPr/>
            <p:nvPr/>
          </p:nvSpPr>
          <p:spPr bwMode="auto">
            <a:xfrm>
              <a:off x="5694" y="3793"/>
              <a:ext cx="7" cy="14"/>
            </a:xfrm>
            <a:custGeom>
              <a:avLst/>
              <a:gdLst>
                <a:gd name="T0" fmla="*/ 2 w 3"/>
                <a:gd name="T1" fmla="*/ 0 h 6"/>
                <a:gd name="T2" fmla="*/ 0 w 3"/>
                <a:gd name="T3" fmla="*/ 0 h 6"/>
                <a:gd name="T4" fmla="*/ 0 w 3"/>
                <a:gd name="T5" fmla="*/ 1 h 6"/>
                <a:gd name="T6" fmla="*/ 1 w 3"/>
                <a:gd name="T7" fmla="*/ 1 h 6"/>
                <a:gd name="T8" fmla="*/ 0 w 3"/>
                <a:gd name="T9" fmla="*/ 2 h 6"/>
                <a:gd name="T10" fmla="*/ 0 w 3"/>
                <a:gd name="T11" fmla="*/ 3 h 6"/>
                <a:gd name="T12" fmla="*/ 0 w 3"/>
                <a:gd name="T13" fmla="*/ 4 h 6"/>
                <a:gd name="T14" fmla="*/ 0 w 3"/>
                <a:gd name="T15" fmla="*/ 5 h 6"/>
                <a:gd name="T16" fmla="*/ 1 w 3"/>
                <a:gd name="T17" fmla="*/ 6 h 6"/>
                <a:gd name="T18" fmla="*/ 2 w 3"/>
                <a:gd name="T19" fmla="*/ 6 h 6"/>
                <a:gd name="T20" fmla="*/ 3 w 3"/>
                <a:gd name="T21" fmla="*/ 5 h 6"/>
                <a:gd name="T22" fmla="*/ 3 w 3"/>
                <a:gd name="T23" fmla="*/ 4 h 6"/>
                <a:gd name="T24" fmla="*/ 2 w 3"/>
                <a:gd name="T25" fmla="*/ 2 h 6"/>
                <a:gd name="T26" fmla="*/ 2 w 3"/>
                <a:gd name="T27" fmla="*/ 1 h 6"/>
                <a:gd name="T28" fmla="*/ 3 w 3"/>
                <a:gd name="T29" fmla="*/ 1 h 6"/>
                <a:gd name="T30" fmla="*/ 3 w 3"/>
                <a:gd name="T31" fmla="*/ 0 h 6"/>
                <a:gd name="T32" fmla="*/ 3 w 3"/>
                <a:gd name="T33" fmla="*/ 0 h 6"/>
                <a:gd name="T34" fmla="*/ 2 w 3"/>
                <a:gd name="T35" fmla="*/ 0 h 6"/>
                <a:gd name="T36" fmla="*/ 2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8" name="Freeform 15"/>
            <p:cNvSpPr/>
            <p:nvPr/>
          </p:nvSpPr>
          <p:spPr bwMode="auto">
            <a:xfrm>
              <a:off x="5718" y="3793"/>
              <a:ext cx="10" cy="14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1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9" name="Freeform 16"/>
            <p:cNvSpPr/>
            <p:nvPr/>
          </p:nvSpPr>
          <p:spPr bwMode="auto">
            <a:xfrm>
              <a:off x="5692" y="3785"/>
              <a:ext cx="91" cy="8"/>
            </a:xfrm>
            <a:custGeom>
              <a:avLst/>
              <a:gdLst>
                <a:gd name="T0" fmla="*/ 37 w 38"/>
                <a:gd name="T1" fmla="*/ 0 h 3"/>
                <a:gd name="T2" fmla="*/ 2 w 38"/>
                <a:gd name="T3" fmla="*/ 0 h 3"/>
                <a:gd name="T4" fmla="*/ 2 w 38"/>
                <a:gd name="T5" fmla="*/ 0 h 3"/>
                <a:gd name="T6" fmla="*/ 1 w 38"/>
                <a:gd name="T7" fmla="*/ 2 h 3"/>
                <a:gd name="T8" fmla="*/ 3 w 38"/>
                <a:gd name="T9" fmla="*/ 3 h 3"/>
                <a:gd name="T10" fmla="*/ 36 w 38"/>
                <a:gd name="T11" fmla="*/ 3 h 3"/>
                <a:gd name="T12" fmla="*/ 38 w 38"/>
                <a:gd name="T13" fmla="*/ 2 h 3"/>
                <a:gd name="T14" fmla="*/ 37 w 38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">
                  <a:moveTo>
                    <a:pt x="3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8" y="3"/>
                    <a:pt x="38" y="2"/>
                  </a:cubicBezTo>
                  <a:cubicBezTo>
                    <a:pt x="38" y="1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0" name="Freeform 17"/>
            <p:cNvSpPr/>
            <p:nvPr/>
          </p:nvSpPr>
          <p:spPr bwMode="auto">
            <a:xfrm>
              <a:off x="5745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3 w 4"/>
                <a:gd name="T3" fmla="*/ 0 h 6"/>
                <a:gd name="T4" fmla="*/ 3 w 4"/>
                <a:gd name="T5" fmla="*/ 1 h 6"/>
                <a:gd name="T6" fmla="*/ 3 w 4"/>
                <a:gd name="T7" fmla="*/ 1 h 6"/>
                <a:gd name="T8" fmla="*/ 3 w 4"/>
                <a:gd name="T9" fmla="*/ 2 h 6"/>
                <a:gd name="T10" fmla="*/ 4 w 4"/>
                <a:gd name="T11" fmla="*/ 3 h 6"/>
                <a:gd name="T12" fmla="*/ 4 w 4"/>
                <a:gd name="T13" fmla="*/ 4 h 6"/>
                <a:gd name="T14" fmla="*/ 3 w 4"/>
                <a:gd name="T15" fmla="*/ 5 h 6"/>
                <a:gd name="T16" fmla="*/ 2 w 4"/>
                <a:gd name="T17" fmla="*/ 6 h 6"/>
                <a:gd name="T18" fmla="*/ 1 w 4"/>
                <a:gd name="T19" fmla="*/ 6 h 6"/>
                <a:gd name="T20" fmla="*/ 1 w 4"/>
                <a:gd name="T21" fmla="*/ 5 h 6"/>
                <a:gd name="T22" fmla="*/ 0 w 4"/>
                <a:gd name="T23" fmla="*/ 4 h 6"/>
                <a:gd name="T24" fmla="*/ 2 w 4"/>
                <a:gd name="T25" fmla="*/ 2 h 6"/>
                <a:gd name="T26" fmla="*/ 2 w 4"/>
                <a:gd name="T27" fmla="*/ 1 h 6"/>
                <a:gd name="T28" fmla="*/ 1 w 4"/>
                <a:gd name="T29" fmla="*/ 1 h 6"/>
                <a:gd name="T30" fmla="*/ 1 w 4"/>
                <a:gd name="T31" fmla="*/ 0 h 6"/>
                <a:gd name="T32" fmla="*/ 1 w 4"/>
                <a:gd name="T33" fmla="*/ 0 h 6"/>
                <a:gd name="T34" fmla="*/ 2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6"/>
                    <a:pt x="3" y="6"/>
                    <a:pt x="2" y="6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1" name="Freeform 18"/>
            <p:cNvSpPr/>
            <p:nvPr/>
          </p:nvSpPr>
          <p:spPr bwMode="auto">
            <a:xfrm>
              <a:off x="5665" y="3625"/>
              <a:ext cx="22" cy="77"/>
            </a:xfrm>
            <a:custGeom>
              <a:avLst/>
              <a:gdLst>
                <a:gd name="T0" fmla="*/ 8 w 9"/>
                <a:gd name="T1" fmla="*/ 32 h 32"/>
                <a:gd name="T2" fmla="*/ 8 w 9"/>
                <a:gd name="T3" fmla="*/ 32 h 32"/>
                <a:gd name="T4" fmla="*/ 9 w 9"/>
                <a:gd name="T5" fmla="*/ 31 h 32"/>
                <a:gd name="T6" fmla="*/ 2 w 9"/>
                <a:gd name="T7" fmla="*/ 1 h 32"/>
                <a:gd name="T8" fmla="*/ 1 w 9"/>
                <a:gd name="T9" fmla="*/ 0 h 32"/>
                <a:gd name="T10" fmla="*/ 0 w 9"/>
                <a:gd name="T11" fmla="*/ 1 h 32"/>
                <a:gd name="T12" fmla="*/ 7 w 9"/>
                <a:gd name="T13" fmla="*/ 31 h 32"/>
                <a:gd name="T14" fmla="*/ 8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8" y="32"/>
                  </a:moveTo>
                  <a:cubicBezTo>
                    <a:pt x="8" y="32"/>
                    <a:pt x="8" y="32"/>
                    <a:pt x="8" y="32"/>
                  </a:cubicBezTo>
                  <a:cubicBezTo>
                    <a:pt x="9" y="32"/>
                    <a:pt x="9" y="31"/>
                    <a:pt x="9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1"/>
                    <a:pt x="7" y="32"/>
                    <a:pt x="8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2" name="Freeform 19"/>
            <p:cNvSpPr/>
            <p:nvPr/>
          </p:nvSpPr>
          <p:spPr bwMode="auto">
            <a:xfrm>
              <a:off x="5692" y="3625"/>
              <a:ext cx="14" cy="77"/>
            </a:xfrm>
            <a:custGeom>
              <a:avLst/>
              <a:gdLst>
                <a:gd name="T0" fmla="*/ 5 w 6"/>
                <a:gd name="T1" fmla="*/ 32 h 32"/>
                <a:gd name="T2" fmla="*/ 5 w 6"/>
                <a:gd name="T3" fmla="*/ 32 h 32"/>
                <a:gd name="T4" fmla="*/ 6 w 6"/>
                <a:gd name="T5" fmla="*/ 31 h 32"/>
                <a:gd name="T6" fmla="*/ 2 w 6"/>
                <a:gd name="T7" fmla="*/ 1 h 32"/>
                <a:gd name="T8" fmla="*/ 1 w 6"/>
                <a:gd name="T9" fmla="*/ 0 h 32"/>
                <a:gd name="T10" fmla="*/ 0 w 6"/>
                <a:gd name="T11" fmla="*/ 1 h 32"/>
                <a:gd name="T12" fmla="*/ 4 w 6"/>
                <a:gd name="T13" fmla="*/ 31 h 32"/>
                <a:gd name="T14" fmla="*/ 5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5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5" y="31"/>
                    <a:pt x="5" y="32"/>
                    <a:pt x="5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3" name="Freeform 20"/>
            <p:cNvSpPr/>
            <p:nvPr/>
          </p:nvSpPr>
          <p:spPr bwMode="auto">
            <a:xfrm>
              <a:off x="5677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1 w 4"/>
                <a:gd name="T3" fmla="*/ 0 h 7"/>
                <a:gd name="T4" fmla="*/ 1 w 4"/>
                <a:gd name="T5" fmla="*/ 1 h 7"/>
                <a:gd name="T6" fmla="*/ 1 w 4"/>
                <a:gd name="T7" fmla="*/ 2 h 7"/>
                <a:gd name="T8" fmla="*/ 1 w 4"/>
                <a:gd name="T9" fmla="*/ 3 h 7"/>
                <a:gd name="T10" fmla="*/ 0 w 4"/>
                <a:gd name="T11" fmla="*/ 4 h 7"/>
                <a:gd name="T12" fmla="*/ 0 w 4"/>
                <a:gd name="T13" fmla="*/ 5 h 7"/>
                <a:gd name="T14" fmla="*/ 1 w 4"/>
                <a:gd name="T15" fmla="*/ 6 h 7"/>
                <a:gd name="T16" fmla="*/ 2 w 4"/>
                <a:gd name="T17" fmla="*/ 6 h 7"/>
                <a:gd name="T18" fmla="*/ 3 w 4"/>
                <a:gd name="T19" fmla="*/ 6 h 7"/>
                <a:gd name="T20" fmla="*/ 3 w 4"/>
                <a:gd name="T21" fmla="*/ 6 h 7"/>
                <a:gd name="T22" fmla="*/ 4 w 4"/>
                <a:gd name="T23" fmla="*/ 5 h 7"/>
                <a:gd name="T24" fmla="*/ 3 w 4"/>
                <a:gd name="T25" fmla="*/ 3 h 7"/>
                <a:gd name="T26" fmla="*/ 3 w 4"/>
                <a:gd name="T27" fmla="*/ 2 h 7"/>
                <a:gd name="T28" fmla="*/ 3 w 4"/>
                <a:gd name="T29" fmla="*/ 1 h 7"/>
                <a:gd name="T30" fmla="*/ 3 w 4"/>
                <a:gd name="T31" fmla="*/ 1 h 7"/>
                <a:gd name="T32" fmla="*/ 3 w 4"/>
                <a:gd name="T33" fmla="*/ 1 h 7"/>
                <a:gd name="T34" fmla="*/ 3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7"/>
                    <a:pt x="3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2"/>
                    <a:pt x="2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4" name="Freeform 21"/>
            <p:cNvSpPr/>
            <p:nvPr/>
          </p:nvSpPr>
          <p:spPr bwMode="auto">
            <a:xfrm>
              <a:off x="5699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0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5" name="Freeform 22"/>
            <p:cNvSpPr/>
            <p:nvPr/>
          </p:nvSpPr>
          <p:spPr bwMode="auto">
            <a:xfrm>
              <a:off x="5723" y="3625"/>
              <a:ext cx="7" cy="77"/>
            </a:xfrm>
            <a:custGeom>
              <a:avLst/>
              <a:gdLst>
                <a:gd name="T0" fmla="*/ 2 w 3"/>
                <a:gd name="T1" fmla="*/ 32 h 32"/>
                <a:gd name="T2" fmla="*/ 2 w 3"/>
                <a:gd name="T3" fmla="*/ 32 h 32"/>
                <a:gd name="T4" fmla="*/ 3 w 3"/>
                <a:gd name="T5" fmla="*/ 31 h 32"/>
                <a:gd name="T6" fmla="*/ 2 w 3"/>
                <a:gd name="T7" fmla="*/ 1 h 32"/>
                <a:gd name="T8" fmla="*/ 1 w 3"/>
                <a:gd name="T9" fmla="*/ 0 h 32"/>
                <a:gd name="T10" fmla="*/ 0 w 3"/>
                <a:gd name="T11" fmla="*/ 1 h 32"/>
                <a:gd name="T12" fmla="*/ 1 w 3"/>
                <a:gd name="T13" fmla="*/ 31 h 32"/>
                <a:gd name="T14" fmla="*/ 2 w 3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2">
                  <a:moveTo>
                    <a:pt x="2" y="32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3" y="31"/>
                    <a:pt x="3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2"/>
                    <a:pt x="2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6" name="Freeform 23"/>
            <p:cNvSpPr/>
            <p:nvPr/>
          </p:nvSpPr>
          <p:spPr bwMode="auto">
            <a:xfrm>
              <a:off x="5711" y="3532"/>
              <a:ext cx="17" cy="98"/>
            </a:xfrm>
            <a:custGeom>
              <a:avLst/>
              <a:gdLst>
                <a:gd name="T0" fmla="*/ 6 w 7"/>
                <a:gd name="T1" fmla="*/ 41 h 41"/>
                <a:gd name="T2" fmla="*/ 6 w 7"/>
                <a:gd name="T3" fmla="*/ 41 h 41"/>
                <a:gd name="T4" fmla="*/ 7 w 7"/>
                <a:gd name="T5" fmla="*/ 40 h 41"/>
                <a:gd name="T6" fmla="*/ 2 w 7"/>
                <a:gd name="T7" fmla="*/ 1 h 41"/>
                <a:gd name="T8" fmla="*/ 1 w 7"/>
                <a:gd name="T9" fmla="*/ 0 h 41"/>
                <a:gd name="T10" fmla="*/ 0 w 7"/>
                <a:gd name="T11" fmla="*/ 1 h 41"/>
                <a:gd name="T12" fmla="*/ 5 w 7"/>
                <a:gd name="T13" fmla="*/ 40 h 41"/>
                <a:gd name="T14" fmla="*/ 6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6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41"/>
                    <a:pt x="7" y="40"/>
                    <a:pt x="7" y="4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41"/>
                    <a:pt x="5" y="41"/>
                    <a:pt x="6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7" name="Oval 24"/>
            <p:cNvSpPr>
              <a:spLocks noChangeArrowheads="1"/>
            </p:cNvSpPr>
            <p:nvPr/>
          </p:nvSpPr>
          <p:spPr bwMode="auto">
            <a:xfrm>
              <a:off x="5549" y="3216"/>
              <a:ext cx="372" cy="368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8" name="Oval 25"/>
            <p:cNvSpPr>
              <a:spLocks noChangeArrowheads="1"/>
            </p:cNvSpPr>
            <p:nvPr/>
          </p:nvSpPr>
          <p:spPr bwMode="auto">
            <a:xfrm>
              <a:off x="5578" y="3216"/>
              <a:ext cx="304" cy="368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9" name="Oval 26"/>
            <p:cNvSpPr>
              <a:spLocks noChangeArrowheads="1"/>
            </p:cNvSpPr>
            <p:nvPr/>
          </p:nvSpPr>
          <p:spPr bwMode="auto">
            <a:xfrm>
              <a:off x="5617" y="3213"/>
              <a:ext cx="229" cy="374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0" name="Oval 27"/>
            <p:cNvSpPr>
              <a:spLocks noChangeArrowheads="1"/>
            </p:cNvSpPr>
            <p:nvPr/>
          </p:nvSpPr>
          <p:spPr bwMode="auto">
            <a:xfrm>
              <a:off x="5682" y="3213"/>
              <a:ext cx="87" cy="374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1" name="Freeform 28"/>
            <p:cNvSpPr/>
            <p:nvPr/>
          </p:nvSpPr>
          <p:spPr bwMode="auto">
            <a:xfrm>
              <a:off x="5749" y="3532"/>
              <a:ext cx="17" cy="98"/>
            </a:xfrm>
            <a:custGeom>
              <a:avLst/>
              <a:gdLst>
                <a:gd name="T0" fmla="*/ 1 w 7"/>
                <a:gd name="T1" fmla="*/ 41 h 41"/>
                <a:gd name="T2" fmla="*/ 2 w 7"/>
                <a:gd name="T3" fmla="*/ 40 h 41"/>
                <a:gd name="T4" fmla="*/ 7 w 7"/>
                <a:gd name="T5" fmla="*/ 1 h 41"/>
                <a:gd name="T6" fmla="*/ 6 w 7"/>
                <a:gd name="T7" fmla="*/ 0 h 41"/>
                <a:gd name="T8" fmla="*/ 5 w 7"/>
                <a:gd name="T9" fmla="*/ 1 h 41"/>
                <a:gd name="T10" fmla="*/ 0 w 7"/>
                <a:gd name="T11" fmla="*/ 40 h 41"/>
                <a:gd name="T12" fmla="*/ 1 w 7"/>
                <a:gd name="T13" fmla="*/ 41 h 41"/>
                <a:gd name="T14" fmla="*/ 1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1" y="41"/>
                  </a:moveTo>
                  <a:cubicBezTo>
                    <a:pt x="2" y="41"/>
                    <a:pt x="2" y="41"/>
                    <a:pt x="2" y="4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1" y="41"/>
                    <a:pt x="1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2" name="Freeform 29"/>
            <p:cNvSpPr/>
            <p:nvPr/>
          </p:nvSpPr>
          <p:spPr bwMode="auto">
            <a:xfrm>
              <a:off x="5660" y="3532"/>
              <a:ext cx="36" cy="98"/>
            </a:xfrm>
            <a:custGeom>
              <a:avLst/>
              <a:gdLst>
                <a:gd name="T0" fmla="*/ 14 w 15"/>
                <a:gd name="T1" fmla="*/ 41 h 41"/>
                <a:gd name="T2" fmla="*/ 14 w 15"/>
                <a:gd name="T3" fmla="*/ 41 h 41"/>
                <a:gd name="T4" fmla="*/ 15 w 15"/>
                <a:gd name="T5" fmla="*/ 40 h 41"/>
                <a:gd name="T6" fmla="*/ 2 w 15"/>
                <a:gd name="T7" fmla="*/ 1 h 41"/>
                <a:gd name="T8" fmla="*/ 1 w 15"/>
                <a:gd name="T9" fmla="*/ 0 h 41"/>
                <a:gd name="T10" fmla="*/ 0 w 15"/>
                <a:gd name="T11" fmla="*/ 1 h 41"/>
                <a:gd name="T12" fmla="*/ 13 w 15"/>
                <a:gd name="T13" fmla="*/ 40 h 41"/>
                <a:gd name="T14" fmla="*/ 14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4" y="41"/>
                  </a:moveTo>
                  <a:cubicBezTo>
                    <a:pt x="14" y="41"/>
                    <a:pt x="14" y="41"/>
                    <a:pt x="14" y="41"/>
                  </a:cubicBezTo>
                  <a:cubicBezTo>
                    <a:pt x="15" y="41"/>
                    <a:pt x="15" y="40"/>
                    <a:pt x="15" y="40"/>
                  </a:cubicBezTo>
                  <a:cubicBezTo>
                    <a:pt x="12" y="30"/>
                    <a:pt x="5" y="10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4" y="11"/>
                    <a:pt x="10" y="30"/>
                    <a:pt x="13" y="40"/>
                  </a:cubicBezTo>
                  <a:cubicBezTo>
                    <a:pt x="13" y="41"/>
                    <a:pt x="14" y="41"/>
                    <a:pt x="1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3" name="Freeform 30"/>
            <p:cNvSpPr/>
            <p:nvPr/>
          </p:nvSpPr>
          <p:spPr bwMode="auto">
            <a:xfrm>
              <a:off x="5790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3 w 4"/>
                <a:gd name="T3" fmla="*/ 1 h 7"/>
                <a:gd name="T4" fmla="*/ 3 w 4"/>
                <a:gd name="T5" fmla="*/ 2 h 7"/>
                <a:gd name="T6" fmla="*/ 3 w 4"/>
                <a:gd name="T7" fmla="*/ 2 h 7"/>
                <a:gd name="T8" fmla="*/ 3 w 4"/>
                <a:gd name="T9" fmla="*/ 3 h 7"/>
                <a:gd name="T10" fmla="*/ 3 w 4"/>
                <a:gd name="T11" fmla="*/ 4 h 7"/>
                <a:gd name="T12" fmla="*/ 4 w 4"/>
                <a:gd name="T13" fmla="*/ 5 h 7"/>
                <a:gd name="T14" fmla="*/ 3 w 4"/>
                <a:gd name="T15" fmla="*/ 6 h 7"/>
                <a:gd name="T16" fmla="*/ 2 w 4"/>
                <a:gd name="T17" fmla="*/ 7 h 7"/>
                <a:gd name="T18" fmla="*/ 1 w 4"/>
                <a:gd name="T19" fmla="*/ 7 h 7"/>
                <a:gd name="T20" fmla="*/ 0 w 4"/>
                <a:gd name="T21" fmla="*/ 6 h 7"/>
                <a:gd name="T22" fmla="*/ 0 w 4"/>
                <a:gd name="T23" fmla="*/ 5 h 7"/>
                <a:gd name="T24" fmla="*/ 1 w 4"/>
                <a:gd name="T25" fmla="*/ 3 h 7"/>
                <a:gd name="T26" fmla="*/ 1 w 4"/>
                <a:gd name="T27" fmla="*/ 2 h 7"/>
                <a:gd name="T28" fmla="*/ 1 w 4"/>
                <a:gd name="T29" fmla="*/ 2 h 7"/>
                <a:gd name="T30" fmla="*/ 0 w 4"/>
                <a:gd name="T31" fmla="*/ 1 h 7"/>
                <a:gd name="T32" fmla="*/ 1 w 4"/>
                <a:gd name="T33" fmla="*/ 1 h 7"/>
                <a:gd name="T34" fmla="*/ 1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3" y="0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4" name="Freeform 31"/>
            <p:cNvSpPr/>
            <p:nvPr/>
          </p:nvSpPr>
          <p:spPr bwMode="auto">
            <a:xfrm>
              <a:off x="5677" y="3694"/>
              <a:ext cx="121" cy="8"/>
            </a:xfrm>
            <a:custGeom>
              <a:avLst/>
              <a:gdLst>
                <a:gd name="T0" fmla="*/ 48 w 50"/>
                <a:gd name="T1" fmla="*/ 0 h 3"/>
                <a:gd name="T2" fmla="*/ 3 w 50"/>
                <a:gd name="T3" fmla="*/ 0 h 3"/>
                <a:gd name="T4" fmla="*/ 2 w 50"/>
                <a:gd name="T5" fmla="*/ 0 h 3"/>
                <a:gd name="T6" fmla="*/ 1 w 50"/>
                <a:gd name="T7" fmla="*/ 2 h 3"/>
                <a:gd name="T8" fmla="*/ 3 w 50"/>
                <a:gd name="T9" fmla="*/ 3 h 3"/>
                <a:gd name="T10" fmla="*/ 47 w 50"/>
                <a:gd name="T11" fmla="*/ 3 h 3"/>
                <a:gd name="T12" fmla="*/ 49 w 50"/>
                <a:gd name="T13" fmla="*/ 2 h 3"/>
                <a:gd name="T14" fmla="*/ 48 w 50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3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8" y="3"/>
                    <a:pt x="49" y="3"/>
                    <a:pt x="49" y="2"/>
                  </a:cubicBezTo>
                  <a:cubicBezTo>
                    <a:pt x="50" y="1"/>
                    <a:pt x="49" y="0"/>
                    <a:pt x="48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5" name="Freeform 32"/>
            <p:cNvSpPr/>
            <p:nvPr/>
          </p:nvSpPr>
          <p:spPr bwMode="auto">
            <a:xfrm>
              <a:off x="5605" y="3529"/>
              <a:ext cx="58" cy="24"/>
            </a:xfrm>
            <a:custGeom>
              <a:avLst/>
              <a:gdLst>
                <a:gd name="T0" fmla="*/ 12 w 24"/>
                <a:gd name="T1" fmla="*/ 10 h 10"/>
                <a:gd name="T2" fmla="*/ 12 w 24"/>
                <a:gd name="T3" fmla="*/ 10 h 10"/>
                <a:gd name="T4" fmla="*/ 24 w 24"/>
                <a:gd name="T5" fmla="*/ 1 h 10"/>
                <a:gd name="T6" fmla="*/ 23 w 24"/>
                <a:gd name="T7" fmla="*/ 0 h 10"/>
                <a:gd name="T8" fmla="*/ 12 w 24"/>
                <a:gd name="T9" fmla="*/ 8 h 10"/>
                <a:gd name="T10" fmla="*/ 1 w 24"/>
                <a:gd name="T11" fmla="*/ 0 h 10"/>
                <a:gd name="T12" fmla="*/ 0 w 24"/>
                <a:gd name="T13" fmla="*/ 1 h 10"/>
                <a:gd name="T14" fmla="*/ 12 w 24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0">
                  <a:moveTo>
                    <a:pt x="12" y="10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20" y="10"/>
                    <a:pt x="24" y="2"/>
                    <a:pt x="24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0" y="8"/>
                    <a:pt x="12" y="8"/>
                  </a:cubicBezTo>
                  <a:cubicBezTo>
                    <a:pt x="5" y="9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4" y="10"/>
                    <a:pt x="12" y="1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6" name="Freeform 33"/>
            <p:cNvSpPr/>
            <p:nvPr/>
          </p:nvSpPr>
          <p:spPr bwMode="auto">
            <a:xfrm>
              <a:off x="5761" y="3529"/>
              <a:ext cx="109" cy="27"/>
            </a:xfrm>
            <a:custGeom>
              <a:avLst/>
              <a:gdLst>
                <a:gd name="T0" fmla="*/ 21 w 45"/>
                <a:gd name="T1" fmla="*/ 11 h 11"/>
                <a:gd name="T2" fmla="*/ 22 w 45"/>
                <a:gd name="T3" fmla="*/ 11 h 11"/>
                <a:gd name="T4" fmla="*/ 45 w 45"/>
                <a:gd name="T5" fmla="*/ 2 h 11"/>
                <a:gd name="T6" fmla="*/ 43 w 45"/>
                <a:gd name="T7" fmla="*/ 1 h 11"/>
                <a:gd name="T8" fmla="*/ 22 w 45"/>
                <a:gd name="T9" fmla="*/ 9 h 11"/>
                <a:gd name="T10" fmla="*/ 2 w 45"/>
                <a:gd name="T11" fmla="*/ 0 h 11"/>
                <a:gd name="T12" fmla="*/ 0 w 45"/>
                <a:gd name="T13" fmla="*/ 2 h 11"/>
                <a:gd name="T14" fmla="*/ 21 w 4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">
                  <a:moveTo>
                    <a:pt x="21" y="11"/>
                  </a:moveTo>
                  <a:cubicBezTo>
                    <a:pt x="21" y="11"/>
                    <a:pt x="22" y="11"/>
                    <a:pt x="22" y="11"/>
                  </a:cubicBezTo>
                  <a:cubicBezTo>
                    <a:pt x="37" y="10"/>
                    <a:pt x="44" y="2"/>
                    <a:pt x="45" y="2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37" y="8"/>
                    <a:pt x="22" y="9"/>
                  </a:cubicBezTo>
                  <a:cubicBezTo>
                    <a:pt x="8" y="9"/>
                    <a:pt x="2" y="1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7" y="11"/>
                    <a:pt x="21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7" name="Freeform 34"/>
            <p:cNvSpPr/>
            <p:nvPr/>
          </p:nvSpPr>
          <p:spPr bwMode="auto">
            <a:xfrm>
              <a:off x="5660" y="3529"/>
              <a:ext cx="106" cy="27"/>
            </a:xfrm>
            <a:custGeom>
              <a:avLst/>
              <a:gdLst>
                <a:gd name="T0" fmla="*/ 20 w 44"/>
                <a:gd name="T1" fmla="*/ 11 h 11"/>
                <a:gd name="T2" fmla="*/ 21 w 44"/>
                <a:gd name="T3" fmla="*/ 11 h 11"/>
                <a:gd name="T4" fmla="*/ 44 w 44"/>
                <a:gd name="T5" fmla="*/ 2 h 11"/>
                <a:gd name="T6" fmla="*/ 42 w 44"/>
                <a:gd name="T7" fmla="*/ 1 h 11"/>
                <a:gd name="T8" fmla="*/ 21 w 44"/>
                <a:gd name="T9" fmla="*/ 9 h 11"/>
                <a:gd name="T10" fmla="*/ 1 w 44"/>
                <a:gd name="T11" fmla="*/ 0 h 11"/>
                <a:gd name="T12" fmla="*/ 0 w 44"/>
                <a:gd name="T13" fmla="*/ 2 h 11"/>
                <a:gd name="T14" fmla="*/ 20 w 44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"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37" y="10"/>
                    <a:pt x="44" y="2"/>
                    <a:pt x="44" y="2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36" y="8"/>
                    <a:pt x="21" y="9"/>
                  </a:cubicBezTo>
                  <a:cubicBezTo>
                    <a:pt x="8" y="9"/>
                    <a:pt x="1" y="1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11"/>
                    <a:pt x="20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8" name="Freeform 35"/>
            <p:cNvSpPr/>
            <p:nvPr/>
          </p:nvSpPr>
          <p:spPr bwMode="auto">
            <a:xfrm>
              <a:off x="5718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9 w 36"/>
                <a:gd name="T3" fmla="*/ 33 h 33"/>
                <a:gd name="T4" fmla="*/ 36 w 36"/>
                <a:gd name="T5" fmla="*/ 17 h 33"/>
                <a:gd name="T6" fmla="*/ 19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9" y="33"/>
                  </a:lnTo>
                  <a:lnTo>
                    <a:pt x="36" y="17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9" name="Freeform 36"/>
            <p:cNvSpPr/>
            <p:nvPr/>
          </p:nvSpPr>
          <p:spPr bwMode="auto">
            <a:xfrm>
              <a:off x="5754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7 w 36"/>
                <a:gd name="T3" fmla="*/ 33 h 33"/>
                <a:gd name="T4" fmla="*/ 36 w 36"/>
                <a:gd name="T5" fmla="*/ 17 h 33"/>
                <a:gd name="T6" fmla="*/ 17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7" y="33"/>
                  </a:lnTo>
                  <a:lnTo>
                    <a:pt x="36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0" name="Freeform 37"/>
            <p:cNvSpPr/>
            <p:nvPr/>
          </p:nvSpPr>
          <p:spPr bwMode="auto">
            <a:xfrm>
              <a:off x="5684" y="3728"/>
              <a:ext cx="34" cy="33"/>
            </a:xfrm>
            <a:custGeom>
              <a:avLst/>
              <a:gdLst>
                <a:gd name="T0" fmla="*/ 0 w 34"/>
                <a:gd name="T1" fmla="*/ 17 h 33"/>
                <a:gd name="T2" fmla="*/ 17 w 34"/>
                <a:gd name="T3" fmla="*/ 33 h 33"/>
                <a:gd name="T4" fmla="*/ 34 w 34"/>
                <a:gd name="T5" fmla="*/ 17 h 33"/>
                <a:gd name="T6" fmla="*/ 17 w 34"/>
                <a:gd name="T7" fmla="*/ 0 h 33"/>
                <a:gd name="T8" fmla="*/ 0 w 34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0" y="17"/>
                  </a:moveTo>
                  <a:lnTo>
                    <a:pt x="17" y="33"/>
                  </a:lnTo>
                  <a:lnTo>
                    <a:pt x="34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1" name="Rectangle 38"/>
            <p:cNvSpPr>
              <a:spLocks noChangeArrowheads="1"/>
            </p:cNvSpPr>
            <p:nvPr/>
          </p:nvSpPr>
          <p:spPr bwMode="auto">
            <a:xfrm>
              <a:off x="5687" y="3721"/>
              <a:ext cx="103" cy="7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2" name="Rectangle 39"/>
            <p:cNvSpPr>
              <a:spLocks noChangeArrowheads="1"/>
            </p:cNvSpPr>
            <p:nvPr/>
          </p:nvSpPr>
          <p:spPr bwMode="auto">
            <a:xfrm>
              <a:off x="5692" y="3761"/>
              <a:ext cx="94" cy="8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33" y="2226749"/>
            <a:ext cx="5231314" cy="3923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2457" y="2243406"/>
            <a:ext cx="5231314" cy="3923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3" name="文本框 222"/>
          <p:cNvSpPr txBox="1"/>
          <p:nvPr/>
        </p:nvSpPr>
        <p:spPr>
          <a:xfrm>
            <a:off x="826789" y="1087748"/>
            <a:ext cx="94924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effectLst/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         </a:t>
            </a:r>
            <a:r>
              <a:rPr lang="zh-CN" altLang="zh-CN" sz="2800" dirty="0">
                <a:effectLst/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以本地名胜古迹，人文特色作为设计班级活动的载体……教师可以根据本班的实际情况确立设计的目标和内容。</a:t>
            </a: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3450210" y="5889458"/>
            <a:ext cx="4446837" cy="6056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“美丽乡村”寻访活动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90"/>
            <a:ext cx="1758505" cy="1816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94721" y="151837"/>
            <a:ext cx="11299110" cy="734360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170" dirty="0">
                <a:solidFill>
                  <a:schemeClr val="accent1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班级活动：</a:t>
            </a:r>
            <a:r>
              <a:rPr lang="zh-CN" altLang="en-US" sz="40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以传统节日为载体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4116047" y="902853"/>
            <a:ext cx="655432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42"/>
          <p:cNvGrpSpPr>
            <a:grpSpLocks noChangeAspect="1"/>
          </p:cNvGrpSpPr>
          <p:nvPr/>
        </p:nvGrpSpPr>
        <p:grpSpPr bwMode="auto">
          <a:xfrm>
            <a:off x="11167886" y="-196391"/>
            <a:ext cx="1024114" cy="1654338"/>
            <a:chOff x="6581" y="418"/>
            <a:chExt cx="702" cy="1134"/>
          </a:xfrm>
        </p:grpSpPr>
        <p:sp>
          <p:nvSpPr>
            <p:cNvPr id="69" name="AutoShape 41"/>
            <p:cNvSpPr>
              <a:spLocks noChangeAspect="1" noChangeArrowheads="1" noTextEdit="1"/>
            </p:cNvSpPr>
            <p:nvPr/>
          </p:nvSpPr>
          <p:spPr bwMode="auto">
            <a:xfrm>
              <a:off x="6581" y="418"/>
              <a:ext cx="70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0" name="Freeform 43"/>
            <p:cNvSpPr/>
            <p:nvPr/>
          </p:nvSpPr>
          <p:spPr bwMode="auto">
            <a:xfrm>
              <a:off x="6949" y="416"/>
              <a:ext cx="26" cy="2"/>
            </a:xfrm>
            <a:custGeom>
              <a:avLst/>
              <a:gdLst>
                <a:gd name="T0" fmla="*/ 2 w 11"/>
                <a:gd name="T1" fmla="*/ 0 h 1"/>
                <a:gd name="T2" fmla="*/ 0 w 11"/>
                <a:gd name="T3" fmla="*/ 0 h 1"/>
                <a:gd name="T4" fmla="*/ 4 w 11"/>
                <a:gd name="T5" fmla="*/ 0 h 1"/>
                <a:gd name="T6" fmla="*/ 11 w 11"/>
                <a:gd name="T7" fmla="*/ 1 h 1"/>
                <a:gd name="T8" fmla="*/ 2 w 1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6" y="0"/>
                    <a:pt x="9" y="1"/>
                    <a:pt x="11" y="1"/>
                  </a:cubicBezTo>
                  <a:cubicBezTo>
                    <a:pt x="8" y="1"/>
                    <a:pt x="5" y="0"/>
                    <a:pt x="2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1" name="Freeform 44"/>
            <p:cNvSpPr/>
            <p:nvPr/>
          </p:nvSpPr>
          <p:spPr bwMode="auto">
            <a:xfrm>
              <a:off x="6934" y="416"/>
              <a:ext cx="19" cy="0"/>
            </a:xfrm>
            <a:custGeom>
              <a:avLst/>
              <a:gdLst>
                <a:gd name="T0" fmla="*/ 0 w 8"/>
                <a:gd name="T1" fmla="*/ 6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2" name="Freeform 45"/>
            <p:cNvSpPr/>
            <p:nvPr/>
          </p:nvSpPr>
          <p:spPr bwMode="auto">
            <a:xfrm>
              <a:off x="6975" y="418"/>
              <a:ext cx="310" cy="799"/>
            </a:xfrm>
            <a:custGeom>
              <a:avLst/>
              <a:gdLst>
                <a:gd name="T0" fmla="*/ 65 w 130"/>
                <a:gd name="T1" fmla="*/ 263 h 336"/>
                <a:gd name="T2" fmla="*/ 119 w 130"/>
                <a:gd name="T3" fmla="*/ 146 h 336"/>
                <a:gd name="T4" fmla="*/ 0 w 130"/>
                <a:gd name="T5" fmla="*/ 0 h 336"/>
                <a:gd name="T6" fmla="*/ 7 w 130"/>
                <a:gd name="T7" fmla="*/ 1 h 336"/>
                <a:gd name="T8" fmla="*/ 27 w 130"/>
                <a:gd name="T9" fmla="*/ 6 h 336"/>
                <a:gd name="T10" fmla="*/ 31 w 130"/>
                <a:gd name="T11" fmla="*/ 7 h 336"/>
                <a:gd name="T12" fmla="*/ 49 w 130"/>
                <a:gd name="T13" fmla="*/ 15 h 336"/>
                <a:gd name="T14" fmla="*/ 51 w 130"/>
                <a:gd name="T15" fmla="*/ 16 h 336"/>
                <a:gd name="T16" fmla="*/ 70 w 130"/>
                <a:gd name="T17" fmla="*/ 27 h 336"/>
                <a:gd name="T18" fmla="*/ 86 w 130"/>
                <a:gd name="T19" fmla="*/ 41 h 336"/>
                <a:gd name="T20" fmla="*/ 87 w 130"/>
                <a:gd name="T21" fmla="*/ 43 h 336"/>
                <a:gd name="T22" fmla="*/ 101 w 130"/>
                <a:gd name="T23" fmla="*/ 58 h 336"/>
                <a:gd name="T24" fmla="*/ 102 w 130"/>
                <a:gd name="T25" fmla="*/ 60 h 336"/>
                <a:gd name="T26" fmla="*/ 113 w 130"/>
                <a:gd name="T27" fmla="*/ 77 h 336"/>
                <a:gd name="T28" fmla="*/ 114 w 130"/>
                <a:gd name="T29" fmla="*/ 79 h 336"/>
                <a:gd name="T30" fmla="*/ 122 w 130"/>
                <a:gd name="T31" fmla="*/ 99 h 336"/>
                <a:gd name="T32" fmla="*/ 128 w 130"/>
                <a:gd name="T33" fmla="*/ 121 h 336"/>
                <a:gd name="T34" fmla="*/ 128 w 130"/>
                <a:gd name="T35" fmla="*/ 123 h 336"/>
                <a:gd name="T36" fmla="*/ 130 w 130"/>
                <a:gd name="T37" fmla="*/ 146 h 336"/>
                <a:gd name="T38" fmla="*/ 129 w 130"/>
                <a:gd name="T39" fmla="*/ 159 h 336"/>
                <a:gd name="T40" fmla="*/ 127 w 130"/>
                <a:gd name="T41" fmla="*/ 173 h 336"/>
                <a:gd name="T42" fmla="*/ 124 w 130"/>
                <a:gd name="T43" fmla="*/ 185 h 336"/>
                <a:gd name="T44" fmla="*/ 124 w 130"/>
                <a:gd name="T45" fmla="*/ 188 h 336"/>
                <a:gd name="T46" fmla="*/ 120 w 130"/>
                <a:gd name="T47" fmla="*/ 199 h 336"/>
                <a:gd name="T48" fmla="*/ 115 w 130"/>
                <a:gd name="T49" fmla="*/ 211 h 336"/>
                <a:gd name="T50" fmla="*/ 115 w 130"/>
                <a:gd name="T51" fmla="*/ 211 h 336"/>
                <a:gd name="T52" fmla="*/ 114 w 130"/>
                <a:gd name="T53" fmla="*/ 211 h 336"/>
                <a:gd name="T54" fmla="*/ 108 w 130"/>
                <a:gd name="T55" fmla="*/ 223 h 336"/>
                <a:gd name="T56" fmla="*/ 100 w 130"/>
                <a:gd name="T57" fmla="*/ 234 h 336"/>
                <a:gd name="T58" fmla="*/ 100 w 130"/>
                <a:gd name="T59" fmla="*/ 234 h 336"/>
                <a:gd name="T60" fmla="*/ 92 w 130"/>
                <a:gd name="T61" fmla="*/ 244 h 336"/>
                <a:gd name="T62" fmla="*/ 82 w 130"/>
                <a:gd name="T63" fmla="*/ 254 h 336"/>
                <a:gd name="T64" fmla="*/ 82 w 130"/>
                <a:gd name="T65" fmla="*/ 254 h 336"/>
                <a:gd name="T66" fmla="*/ 71 w 130"/>
                <a:gd name="T67" fmla="*/ 263 h 336"/>
                <a:gd name="T68" fmla="*/ 35 w 130"/>
                <a:gd name="T69" fmla="*/ 336 h 336"/>
                <a:gd name="T70" fmla="*/ 31 w 130"/>
                <a:gd name="T71" fmla="*/ 336 h 336"/>
                <a:gd name="T72" fmla="*/ 65 w 130"/>
                <a:gd name="T73" fmla="*/ 26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336">
                  <a:moveTo>
                    <a:pt x="65" y="263"/>
                  </a:moveTo>
                  <a:cubicBezTo>
                    <a:pt x="99" y="235"/>
                    <a:pt x="119" y="192"/>
                    <a:pt x="119" y="146"/>
                  </a:cubicBezTo>
                  <a:cubicBezTo>
                    <a:pt x="119" y="71"/>
                    <a:pt x="67" y="9"/>
                    <a:pt x="0" y="0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13" y="2"/>
                    <a:pt x="20" y="4"/>
                    <a:pt x="27" y="6"/>
                  </a:cubicBezTo>
                  <a:cubicBezTo>
                    <a:pt x="28" y="6"/>
                    <a:pt x="29" y="6"/>
                    <a:pt x="31" y="7"/>
                  </a:cubicBezTo>
                  <a:cubicBezTo>
                    <a:pt x="36" y="9"/>
                    <a:pt x="43" y="12"/>
                    <a:pt x="49" y="15"/>
                  </a:cubicBezTo>
                  <a:cubicBezTo>
                    <a:pt x="50" y="15"/>
                    <a:pt x="50" y="15"/>
                    <a:pt x="51" y="16"/>
                  </a:cubicBezTo>
                  <a:cubicBezTo>
                    <a:pt x="57" y="19"/>
                    <a:pt x="64" y="24"/>
                    <a:pt x="70" y="27"/>
                  </a:cubicBezTo>
                  <a:cubicBezTo>
                    <a:pt x="75" y="31"/>
                    <a:pt x="81" y="37"/>
                    <a:pt x="86" y="41"/>
                  </a:cubicBezTo>
                  <a:cubicBezTo>
                    <a:pt x="86" y="41"/>
                    <a:pt x="87" y="42"/>
                    <a:pt x="87" y="43"/>
                  </a:cubicBezTo>
                  <a:cubicBezTo>
                    <a:pt x="92" y="47"/>
                    <a:pt x="97" y="53"/>
                    <a:pt x="101" y="58"/>
                  </a:cubicBezTo>
                  <a:cubicBezTo>
                    <a:pt x="101" y="59"/>
                    <a:pt x="102" y="60"/>
                    <a:pt x="102" y="60"/>
                  </a:cubicBezTo>
                  <a:cubicBezTo>
                    <a:pt x="106" y="66"/>
                    <a:pt x="110" y="72"/>
                    <a:pt x="113" y="77"/>
                  </a:cubicBezTo>
                  <a:cubicBezTo>
                    <a:pt x="113" y="78"/>
                    <a:pt x="113" y="78"/>
                    <a:pt x="114" y="79"/>
                  </a:cubicBezTo>
                  <a:cubicBezTo>
                    <a:pt x="116" y="85"/>
                    <a:pt x="120" y="93"/>
                    <a:pt x="122" y="99"/>
                  </a:cubicBezTo>
                  <a:cubicBezTo>
                    <a:pt x="124" y="106"/>
                    <a:pt x="126" y="114"/>
                    <a:pt x="128" y="121"/>
                  </a:cubicBezTo>
                  <a:cubicBezTo>
                    <a:pt x="128" y="122"/>
                    <a:pt x="128" y="123"/>
                    <a:pt x="128" y="123"/>
                  </a:cubicBezTo>
                  <a:cubicBezTo>
                    <a:pt x="129" y="130"/>
                    <a:pt x="130" y="139"/>
                    <a:pt x="130" y="146"/>
                  </a:cubicBezTo>
                  <a:cubicBezTo>
                    <a:pt x="130" y="150"/>
                    <a:pt x="129" y="155"/>
                    <a:pt x="129" y="159"/>
                  </a:cubicBezTo>
                  <a:cubicBezTo>
                    <a:pt x="129" y="164"/>
                    <a:pt x="128" y="168"/>
                    <a:pt x="127" y="173"/>
                  </a:cubicBezTo>
                  <a:cubicBezTo>
                    <a:pt x="126" y="177"/>
                    <a:pt x="125" y="181"/>
                    <a:pt x="124" y="185"/>
                  </a:cubicBezTo>
                  <a:cubicBezTo>
                    <a:pt x="124" y="186"/>
                    <a:pt x="124" y="187"/>
                    <a:pt x="124" y="188"/>
                  </a:cubicBezTo>
                  <a:cubicBezTo>
                    <a:pt x="123" y="191"/>
                    <a:pt x="121" y="196"/>
                    <a:pt x="120" y="199"/>
                  </a:cubicBezTo>
                  <a:cubicBezTo>
                    <a:pt x="118" y="203"/>
                    <a:pt x="117" y="207"/>
                    <a:pt x="115" y="211"/>
                  </a:cubicBezTo>
                  <a:cubicBezTo>
                    <a:pt x="115" y="211"/>
                    <a:pt x="115" y="211"/>
                    <a:pt x="115" y="211"/>
                  </a:cubicBezTo>
                  <a:cubicBezTo>
                    <a:pt x="114" y="211"/>
                    <a:pt x="114" y="211"/>
                    <a:pt x="114" y="211"/>
                  </a:cubicBezTo>
                  <a:cubicBezTo>
                    <a:pt x="112" y="215"/>
                    <a:pt x="110" y="219"/>
                    <a:pt x="108" y="223"/>
                  </a:cubicBezTo>
                  <a:cubicBezTo>
                    <a:pt x="106" y="227"/>
                    <a:pt x="103" y="230"/>
                    <a:pt x="100" y="234"/>
                  </a:cubicBezTo>
                  <a:cubicBezTo>
                    <a:pt x="100" y="234"/>
                    <a:pt x="100" y="234"/>
                    <a:pt x="100" y="234"/>
                  </a:cubicBezTo>
                  <a:cubicBezTo>
                    <a:pt x="98" y="238"/>
                    <a:pt x="95" y="241"/>
                    <a:pt x="92" y="244"/>
                  </a:cubicBezTo>
                  <a:cubicBezTo>
                    <a:pt x="89" y="247"/>
                    <a:pt x="85" y="251"/>
                    <a:pt x="82" y="254"/>
                  </a:cubicBezTo>
                  <a:cubicBezTo>
                    <a:pt x="82" y="254"/>
                    <a:pt x="82" y="254"/>
                    <a:pt x="82" y="254"/>
                  </a:cubicBezTo>
                  <a:cubicBezTo>
                    <a:pt x="79" y="257"/>
                    <a:pt x="75" y="260"/>
                    <a:pt x="71" y="263"/>
                  </a:cubicBezTo>
                  <a:cubicBezTo>
                    <a:pt x="48" y="280"/>
                    <a:pt x="35" y="307"/>
                    <a:pt x="35" y="336"/>
                  </a:cubicBezTo>
                  <a:cubicBezTo>
                    <a:pt x="35" y="336"/>
                    <a:pt x="34" y="336"/>
                    <a:pt x="31" y="336"/>
                  </a:cubicBezTo>
                  <a:cubicBezTo>
                    <a:pt x="31" y="307"/>
                    <a:pt x="43" y="280"/>
                    <a:pt x="65" y="263"/>
                  </a:cubicBezTo>
                  <a:close/>
                </a:path>
              </a:pathLst>
            </a:custGeom>
            <a:solidFill>
              <a:srgbClr val="D1C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3" name="Freeform 46"/>
            <p:cNvSpPr/>
            <p:nvPr/>
          </p:nvSpPr>
          <p:spPr bwMode="auto">
            <a:xfrm>
              <a:off x="6953" y="416"/>
              <a:ext cx="306" cy="801"/>
            </a:xfrm>
            <a:custGeom>
              <a:avLst/>
              <a:gdLst>
                <a:gd name="T0" fmla="*/ 96 w 128"/>
                <a:gd name="T1" fmla="*/ 147 h 337"/>
                <a:gd name="T2" fmla="*/ 0 w 128"/>
                <a:gd name="T3" fmla="*/ 0 h 337"/>
                <a:gd name="T4" fmla="*/ 9 w 128"/>
                <a:gd name="T5" fmla="*/ 1 h 337"/>
                <a:gd name="T6" fmla="*/ 128 w 128"/>
                <a:gd name="T7" fmla="*/ 147 h 337"/>
                <a:gd name="T8" fmla="*/ 74 w 128"/>
                <a:gd name="T9" fmla="*/ 264 h 337"/>
                <a:gd name="T10" fmla="*/ 40 w 128"/>
                <a:gd name="T11" fmla="*/ 337 h 337"/>
                <a:gd name="T12" fmla="*/ 29 w 128"/>
                <a:gd name="T13" fmla="*/ 337 h 337"/>
                <a:gd name="T14" fmla="*/ 54 w 128"/>
                <a:gd name="T15" fmla="*/ 264 h 337"/>
                <a:gd name="T16" fmla="*/ 96 w 128"/>
                <a:gd name="T17" fmla="*/ 14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337">
                  <a:moveTo>
                    <a:pt x="96" y="147"/>
                  </a:moveTo>
                  <a:cubicBezTo>
                    <a:pt x="96" y="69"/>
                    <a:pt x="53" y="6"/>
                    <a:pt x="0" y="0"/>
                  </a:cubicBezTo>
                  <a:cubicBezTo>
                    <a:pt x="3" y="0"/>
                    <a:pt x="6" y="1"/>
                    <a:pt x="9" y="1"/>
                  </a:cubicBezTo>
                  <a:cubicBezTo>
                    <a:pt x="76" y="10"/>
                    <a:pt x="128" y="72"/>
                    <a:pt x="128" y="147"/>
                  </a:cubicBezTo>
                  <a:cubicBezTo>
                    <a:pt x="128" y="193"/>
                    <a:pt x="108" y="236"/>
                    <a:pt x="74" y="264"/>
                  </a:cubicBezTo>
                  <a:cubicBezTo>
                    <a:pt x="52" y="281"/>
                    <a:pt x="40" y="308"/>
                    <a:pt x="40" y="337"/>
                  </a:cubicBezTo>
                  <a:cubicBezTo>
                    <a:pt x="37" y="337"/>
                    <a:pt x="34" y="337"/>
                    <a:pt x="29" y="337"/>
                  </a:cubicBezTo>
                  <a:cubicBezTo>
                    <a:pt x="29" y="308"/>
                    <a:pt x="38" y="281"/>
                    <a:pt x="54" y="264"/>
                  </a:cubicBezTo>
                  <a:cubicBezTo>
                    <a:pt x="81" y="236"/>
                    <a:pt x="96" y="193"/>
                    <a:pt x="96" y="147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4" name="Freeform 47"/>
            <p:cNvSpPr/>
            <p:nvPr/>
          </p:nvSpPr>
          <p:spPr bwMode="auto">
            <a:xfrm>
              <a:off x="6934" y="416"/>
              <a:ext cx="249" cy="801"/>
            </a:xfrm>
            <a:custGeom>
              <a:avLst/>
              <a:gdLst>
                <a:gd name="T0" fmla="*/ 0 w 104"/>
                <a:gd name="T1" fmla="*/ 0 h 337"/>
                <a:gd name="T2" fmla="*/ 8 w 104"/>
                <a:gd name="T3" fmla="*/ 0 h 337"/>
                <a:gd name="T4" fmla="*/ 104 w 104"/>
                <a:gd name="T5" fmla="*/ 147 h 337"/>
                <a:gd name="T6" fmla="*/ 62 w 104"/>
                <a:gd name="T7" fmla="*/ 264 h 337"/>
                <a:gd name="T8" fmla="*/ 37 w 104"/>
                <a:gd name="T9" fmla="*/ 337 h 337"/>
                <a:gd name="T10" fmla="*/ 20 w 104"/>
                <a:gd name="T11" fmla="*/ 337 h 337"/>
                <a:gd name="T12" fmla="*/ 35 w 104"/>
                <a:gd name="T13" fmla="*/ 264 h 337"/>
                <a:gd name="T14" fmla="*/ 57 w 104"/>
                <a:gd name="T15" fmla="*/ 147 h 337"/>
                <a:gd name="T16" fmla="*/ 0 w 104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337">
                  <a:moveTo>
                    <a:pt x="0" y="0"/>
                  </a:moveTo>
                  <a:cubicBezTo>
                    <a:pt x="2" y="0"/>
                    <a:pt x="5" y="0"/>
                    <a:pt x="8" y="0"/>
                  </a:cubicBezTo>
                  <a:cubicBezTo>
                    <a:pt x="61" y="6"/>
                    <a:pt x="104" y="69"/>
                    <a:pt x="104" y="147"/>
                  </a:cubicBezTo>
                  <a:cubicBezTo>
                    <a:pt x="104" y="193"/>
                    <a:pt x="89" y="236"/>
                    <a:pt x="62" y="264"/>
                  </a:cubicBezTo>
                  <a:cubicBezTo>
                    <a:pt x="46" y="281"/>
                    <a:pt x="37" y="308"/>
                    <a:pt x="37" y="337"/>
                  </a:cubicBezTo>
                  <a:cubicBezTo>
                    <a:pt x="32" y="337"/>
                    <a:pt x="26" y="337"/>
                    <a:pt x="20" y="337"/>
                  </a:cubicBezTo>
                  <a:cubicBezTo>
                    <a:pt x="20" y="308"/>
                    <a:pt x="25" y="281"/>
                    <a:pt x="35" y="264"/>
                  </a:cubicBezTo>
                  <a:cubicBezTo>
                    <a:pt x="49" y="236"/>
                    <a:pt x="57" y="193"/>
                    <a:pt x="57" y="147"/>
                  </a:cubicBezTo>
                  <a:cubicBezTo>
                    <a:pt x="57" y="66"/>
                    <a:pt x="3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5" name="Freeform 48"/>
            <p:cNvSpPr/>
            <p:nvPr/>
          </p:nvSpPr>
          <p:spPr bwMode="auto">
            <a:xfrm>
              <a:off x="6930" y="416"/>
              <a:ext cx="140" cy="801"/>
            </a:xfrm>
            <a:custGeom>
              <a:avLst/>
              <a:gdLst>
                <a:gd name="T0" fmla="*/ 2 w 59"/>
                <a:gd name="T1" fmla="*/ 0 h 337"/>
                <a:gd name="T2" fmla="*/ 59 w 59"/>
                <a:gd name="T3" fmla="*/ 147 h 337"/>
                <a:gd name="T4" fmla="*/ 37 w 59"/>
                <a:gd name="T5" fmla="*/ 264 h 337"/>
                <a:gd name="T6" fmla="*/ 22 w 59"/>
                <a:gd name="T7" fmla="*/ 337 h 337"/>
                <a:gd name="T8" fmla="*/ 3 w 59"/>
                <a:gd name="T9" fmla="*/ 337 h 337"/>
                <a:gd name="T10" fmla="*/ 1 w 59"/>
                <a:gd name="T11" fmla="*/ 337 h 337"/>
                <a:gd name="T12" fmla="*/ 1 w 59"/>
                <a:gd name="T13" fmla="*/ 264 h 337"/>
                <a:gd name="T14" fmla="*/ 0 w 59"/>
                <a:gd name="T15" fmla="*/ 147 h 337"/>
                <a:gd name="T16" fmla="*/ 2 w 59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37">
                  <a:moveTo>
                    <a:pt x="2" y="0"/>
                  </a:moveTo>
                  <a:cubicBezTo>
                    <a:pt x="34" y="0"/>
                    <a:pt x="59" y="66"/>
                    <a:pt x="59" y="147"/>
                  </a:cubicBezTo>
                  <a:cubicBezTo>
                    <a:pt x="59" y="193"/>
                    <a:pt x="51" y="236"/>
                    <a:pt x="37" y="264"/>
                  </a:cubicBezTo>
                  <a:cubicBezTo>
                    <a:pt x="27" y="281"/>
                    <a:pt x="22" y="308"/>
                    <a:pt x="22" y="337"/>
                  </a:cubicBezTo>
                  <a:cubicBezTo>
                    <a:pt x="16" y="337"/>
                    <a:pt x="10" y="337"/>
                    <a:pt x="3" y="337"/>
                  </a:cubicBezTo>
                  <a:cubicBezTo>
                    <a:pt x="2" y="337"/>
                    <a:pt x="2" y="337"/>
                    <a:pt x="1" y="337"/>
                  </a:cubicBezTo>
                  <a:cubicBezTo>
                    <a:pt x="1" y="308"/>
                    <a:pt x="1" y="281"/>
                    <a:pt x="1" y="264"/>
                  </a:cubicBezTo>
                  <a:cubicBezTo>
                    <a:pt x="0" y="236"/>
                    <a:pt x="0" y="193"/>
                    <a:pt x="0" y="147"/>
                  </a:cubicBezTo>
                  <a:cubicBezTo>
                    <a:pt x="0" y="66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6" name="Freeform 49"/>
            <p:cNvSpPr/>
            <p:nvPr/>
          </p:nvSpPr>
          <p:spPr bwMode="auto">
            <a:xfrm>
              <a:off x="6789" y="416"/>
              <a:ext cx="145" cy="801"/>
            </a:xfrm>
            <a:custGeom>
              <a:avLst/>
              <a:gdLst>
                <a:gd name="T0" fmla="*/ 61 w 61"/>
                <a:gd name="T1" fmla="*/ 0 h 337"/>
                <a:gd name="T2" fmla="*/ 59 w 61"/>
                <a:gd name="T3" fmla="*/ 147 h 337"/>
                <a:gd name="T4" fmla="*/ 60 w 61"/>
                <a:gd name="T5" fmla="*/ 264 h 337"/>
                <a:gd name="T6" fmla="*/ 60 w 61"/>
                <a:gd name="T7" fmla="*/ 337 h 337"/>
                <a:gd name="T8" fmla="*/ 39 w 61"/>
                <a:gd name="T9" fmla="*/ 337 h 337"/>
                <a:gd name="T10" fmla="*/ 24 w 61"/>
                <a:gd name="T11" fmla="*/ 264 h 337"/>
                <a:gd name="T12" fmla="*/ 0 w 61"/>
                <a:gd name="T13" fmla="*/ 147 h 337"/>
                <a:gd name="T14" fmla="*/ 61 w 61"/>
                <a:gd name="T15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337">
                  <a:moveTo>
                    <a:pt x="61" y="0"/>
                  </a:moveTo>
                  <a:cubicBezTo>
                    <a:pt x="60" y="0"/>
                    <a:pt x="59" y="66"/>
                    <a:pt x="59" y="147"/>
                  </a:cubicBezTo>
                  <a:cubicBezTo>
                    <a:pt x="59" y="193"/>
                    <a:pt x="59" y="236"/>
                    <a:pt x="60" y="264"/>
                  </a:cubicBezTo>
                  <a:cubicBezTo>
                    <a:pt x="60" y="281"/>
                    <a:pt x="60" y="308"/>
                    <a:pt x="60" y="337"/>
                  </a:cubicBezTo>
                  <a:cubicBezTo>
                    <a:pt x="53" y="337"/>
                    <a:pt x="46" y="337"/>
                    <a:pt x="39" y="337"/>
                  </a:cubicBezTo>
                  <a:cubicBezTo>
                    <a:pt x="39" y="308"/>
                    <a:pt x="34" y="281"/>
                    <a:pt x="24" y="264"/>
                  </a:cubicBezTo>
                  <a:cubicBezTo>
                    <a:pt x="9" y="236"/>
                    <a:pt x="0" y="193"/>
                    <a:pt x="0" y="147"/>
                  </a:cubicBezTo>
                  <a:cubicBezTo>
                    <a:pt x="0" y="66"/>
                    <a:pt x="27" y="0"/>
                    <a:pt x="61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7" name="Freeform 50"/>
            <p:cNvSpPr/>
            <p:nvPr/>
          </p:nvSpPr>
          <p:spPr bwMode="auto">
            <a:xfrm>
              <a:off x="6681" y="416"/>
              <a:ext cx="253" cy="801"/>
            </a:xfrm>
            <a:custGeom>
              <a:avLst/>
              <a:gdLst>
                <a:gd name="T0" fmla="*/ 100 w 106"/>
                <a:gd name="T1" fmla="*/ 0 h 337"/>
                <a:gd name="T2" fmla="*/ 106 w 106"/>
                <a:gd name="T3" fmla="*/ 0 h 337"/>
                <a:gd name="T4" fmla="*/ 45 w 106"/>
                <a:gd name="T5" fmla="*/ 147 h 337"/>
                <a:gd name="T6" fmla="*/ 69 w 106"/>
                <a:gd name="T7" fmla="*/ 264 h 337"/>
                <a:gd name="T8" fmla="*/ 84 w 106"/>
                <a:gd name="T9" fmla="*/ 337 h 337"/>
                <a:gd name="T10" fmla="*/ 68 w 106"/>
                <a:gd name="T11" fmla="*/ 337 h 337"/>
                <a:gd name="T12" fmla="*/ 42 w 106"/>
                <a:gd name="T13" fmla="*/ 264 h 337"/>
                <a:gd name="T14" fmla="*/ 0 w 106"/>
                <a:gd name="T15" fmla="*/ 147 h 337"/>
                <a:gd name="T16" fmla="*/ 100 w 106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337">
                  <a:moveTo>
                    <a:pt x="100" y="0"/>
                  </a:moveTo>
                  <a:cubicBezTo>
                    <a:pt x="102" y="0"/>
                    <a:pt x="104" y="0"/>
                    <a:pt x="106" y="0"/>
                  </a:cubicBezTo>
                  <a:cubicBezTo>
                    <a:pt x="72" y="0"/>
                    <a:pt x="45" y="66"/>
                    <a:pt x="45" y="147"/>
                  </a:cubicBezTo>
                  <a:cubicBezTo>
                    <a:pt x="45" y="193"/>
                    <a:pt x="54" y="236"/>
                    <a:pt x="69" y="264"/>
                  </a:cubicBezTo>
                  <a:cubicBezTo>
                    <a:pt x="79" y="281"/>
                    <a:pt x="84" y="308"/>
                    <a:pt x="84" y="337"/>
                  </a:cubicBezTo>
                  <a:cubicBezTo>
                    <a:pt x="78" y="337"/>
                    <a:pt x="73" y="337"/>
                    <a:pt x="68" y="337"/>
                  </a:cubicBezTo>
                  <a:cubicBezTo>
                    <a:pt x="68" y="308"/>
                    <a:pt x="59" y="281"/>
                    <a:pt x="42" y="264"/>
                  </a:cubicBezTo>
                  <a:cubicBezTo>
                    <a:pt x="15" y="236"/>
                    <a:pt x="0" y="193"/>
                    <a:pt x="0" y="147"/>
                  </a:cubicBezTo>
                  <a:cubicBezTo>
                    <a:pt x="0" y="68"/>
                    <a:pt x="44" y="4"/>
                    <a:pt x="100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8" name="Freeform 51"/>
            <p:cNvSpPr/>
            <p:nvPr/>
          </p:nvSpPr>
          <p:spPr bwMode="auto">
            <a:xfrm>
              <a:off x="6607" y="416"/>
              <a:ext cx="313" cy="801"/>
            </a:xfrm>
            <a:custGeom>
              <a:avLst/>
              <a:gdLst>
                <a:gd name="T0" fmla="*/ 128 w 131"/>
                <a:gd name="T1" fmla="*/ 0 h 337"/>
                <a:gd name="T2" fmla="*/ 131 w 131"/>
                <a:gd name="T3" fmla="*/ 0 h 337"/>
                <a:gd name="T4" fmla="*/ 31 w 131"/>
                <a:gd name="T5" fmla="*/ 147 h 337"/>
                <a:gd name="T6" fmla="*/ 73 w 131"/>
                <a:gd name="T7" fmla="*/ 264 h 337"/>
                <a:gd name="T8" fmla="*/ 99 w 131"/>
                <a:gd name="T9" fmla="*/ 337 h 337"/>
                <a:gd name="T10" fmla="*/ 88 w 131"/>
                <a:gd name="T11" fmla="*/ 337 h 337"/>
                <a:gd name="T12" fmla="*/ 54 w 131"/>
                <a:gd name="T13" fmla="*/ 264 h 337"/>
                <a:gd name="T14" fmla="*/ 0 w 131"/>
                <a:gd name="T15" fmla="*/ 147 h 337"/>
                <a:gd name="T16" fmla="*/ 128 w 131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37">
                  <a:moveTo>
                    <a:pt x="128" y="0"/>
                  </a:moveTo>
                  <a:cubicBezTo>
                    <a:pt x="129" y="0"/>
                    <a:pt x="130" y="0"/>
                    <a:pt x="131" y="0"/>
                  </a:cubicBezTo>
                  <a:cubicBezTo>
                    <a:pt x="75" y="4"/>
                    <a:pt x="31" y="68"/>
                    <a:pt x="31" y="147"/>
                  </a:cubicBezTo>
                  <a:cubicBezTo>
                    <a:pt x="31" y="193"/>
                    <a:pt x="46" y="236"/>
                    <a:pt x="73" y="264"/>
                  </a:cubicBezTo>
                  <a:cubicBezTo>
                    <a:pt x="90" y="281"/>
                    <a:pt x="99" y="308"/>
                    <a:pt x="99" y="337"/>
                  </a:cubicBezTo>
                  <a:cubicBezTo>
                    <a:pt x="95" y="337"/>
                    <a:pt x="91" y="337"/>
                    <a:pt x="88" y="337"/>
                  </a:cubicBezTo>
                  <a:cubicBezTo>
                    <a:pt x="88" y="308"/>
                    <a:pt x="76" y="281"/>
                    <a:pt x="54" y="264"/>
                  </a:cubicBezTo>
                  <a:cubicBezTo>
                    <a:pt x="19" y="236"/>
                    <a:pt x="0" y="193"/>
                    <a:pt x="0" y="147"/>
                  </a:cubicBezTo>
                  <a:cubicBezTo>
                    <a:pt x="0" y="69"/>
                    <a:pt x="56" y="5"/>
                    <a:pt x="128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9" name="Freeform 52"/>
            <p:cNvSpPr/>
            <p:nvPr/>
          </p:nvSpPr>
          <p:spPr bwMode="auto">
            <a:xfrm>
              <a:off x="6760" y="1076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0" name="Freeform 53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1" name="Freeform 54"/>
            <p:cNvSpPr/>
            <p:nvPr/>
          </p:nvSpPr>
          <p:spPr bwMode="auto">
            <a:xfrm>
              <a:off x="6583" y="416"/>
              <a:ext cx="330" cy="801"/>
            </a:xfrm>
            <a:custGeom>
              <a:avLst/>
              <a:gdLst>
                <a:gd name="T0" fmla="*/ 2 w 138"/>
                <a:gd name="T1" fmla="*/ 123 h 337"/>
                <a:gd name="T2" fmla="*/ 8 w 138"/>
                <a:gd name="T3" fmla="*/ 100 h 337"/>
                <a:gd name="T4" fmla="*/ 17 w 138"/>
                <a:gd name="T5" fmla="*/ 79 h 337"/>
                <a:gd name="T6" fmla="*/ 29 w 138"/>
                <a:gd name="T7" fmla="*/ 60 h 337"/>
                <a:gd name="T8" fmla="*/ 43 w 138"/>
                <a:gd name="T9" fmla="*/ 43 h 337"/>
                <a:gd name="T10" fmla="*/ 52 w 138"/>
                <a:gd name="T11" fmla="*/ 35 h 337"/>
                <a:gd name="T12" fmla="*/ 60 w 138"/>
                <a:gd name="T13" fmla="*/ 28 h 337"/>
                <a:gd name="T14" fmla="*/ 60 w 138"/>
                <a:gd name="T15" fmla="*/ 28 h 337"/>
                <a:gd name="T16" fmla="*/ 80 w 138"/>
                <a:gd name="T17" fmla="*/ 16 h 337"/>
                <a:gd name="T18" fmla="*/ 101 w 138"/>
                <a:gd name="T19" fmla="*/ 7 h 337"/>
                <a:gd name="T20" fmla="*/ 118 w 138"/>
                <a:gd name="T21" fmla="*/ 3 h 337"/>
                <a:gd name="T22" fmla="*/ 123 w 138"/>
                <a:gd name="T23" fmla="*/ 2 h 337"/>
                <a:gd name="T24" fmla="*/ 123 w 138"/>
                <a:gd name="T25" fmla="*/ 2 h 337"/>
                <a:gd name="T26" fmla="*/ 138 w 138"/>
                <a:gd name="T27" fmla="*/ 0 h 337"/>
                <a:gd name="T28" fmla="*/ 10 w 138"/>
                <a:gd name="T29" fmla="*/ 147 h 337"/>
                <a:gd name="T30" fmla="*/ 64 w 138"/>
                <a:gd name="T31" fmla="*/ 264 h 337"/>
                <a:gd name="T32" fmla="*/ 98 w 138"/>
                <a:gd name="T33" fmla="*/ 337 h 337"/>
                <a:gd name="T34" fmla="*/ 95 w 138"/>
                <a:gd name="T35" fmla="*/ 337 h 337"/>
                <a:gd name="T36" fmla="*/ 95 w 138"/>
                <a:gd name="T37" fmla="*/ 337 h 337"/>
                <a:gd name="T38" fmla="*/ 95 w 138"/>
                <a:gd name="T39" fmla="*/ 329 h 337"/>
                <a:gd name="T40" fmla="*/ 95 w 138"/>
                <a:gd name="T41" fmla="*/ 329 h 337"/>
                <a:gd name="T42" fmla="*/ 94 w 138"/>
                <a:gd name="T43" fmla="*/ 327 h 337"/>
                <a:gd name="T44" fmla="*/ 94 w 138"/>
                <a:gd name="T45" fmla="*/ 326 h 337"/>
                <a:gd name="T46" fmla="*/ 94 w 138"/>
                <a:gd name="T47" fmla="*/ 324 h 337"/>
                <a:gd name="T48" fmla="*/ 94 w 138"/>
                <a:gd name="T49" fmla="*/ 323 h 337"/>
                <a:gd name="T50" fmla="*/ 94 w 138"/>
                <a:gd name="T51" fmla="*/ 320 h 337"/>
                <a:gd name="T52" fmla="*/ 93 w 138"/>
                <a:gd name="T53" fmla="*/ 318 h 337"/>
                <a:gd name="T54" fmla="*/ 92 w 138"/>
                <a:gd name="T55" fmla="*/ 314 h 337"/>
                <a:gd name="T56" fmla="*/ 92 w 138"/>
                <a:gd name="T57" fmla="*/ 312 h 337"/>
                <a:gd name="T58" fmla="*/ 90 w 138"/>
                <a:gd name="T59" fmla="*/ 308 h 337"/>
                <a:gd name="T60" fmla="*/ 89 w 138"/>
                <a:gd name="T61" fmla="*/ 305 h 337"/>
                <a:gd name="T62" fmla="*/ 89 w 138"/>
                <a:gd name="T63" fmla="*/ 304 h 337"/>
                <a:gd name="T64" fmla="*/ 86 w 138"/>
                <a:gd name="T65" fmla="*/ 296 h 337"/>
                <a:gd name="T66" fmla="*/ 81 w 138"/>
                <a:gd name="T67" fmla="*/ 289 h 337"/>
                <a:gd name="T68" fmla="*/ 81 w 138"/>
                <a:gd name="T69" fmla="*/ 288 h 337"/>
                <a:gd name="T70" fmla="*/ 79 w 138"/>
                <a:gd name="T71" fmla="*/ 285 h 337"/>
                <a:gd name="T72" fmla="*/ 77 w 138"/>
                <a:gd name="T73" fmla="*/ 282 h 337"/>
                <a:gd name="T74" fmla="*/ 74 w 138"/>
                <a:gd name="T75" fmla="*/ 279 h 337"/>
                <a:gd name="T76" fmla="*/ 74 w 138"/>
                <a:gd name="T77" fmla="*/ 279 h 337"/>
                <a:gd name="T78" fmla="*/ 73 w 138"/>
                <a:gd name="T79" fmla="*/ 278 h 337"/>
                <a:gd name="T80" fmla="*/ 71 w 138"/>
                <a:gd name="T81" fmla="*/ 275 h 337"/>
                <a:gd name="T82" fmla="*/ 68 w 138"/>
                <a:gd name="T83" fmla="*/ 272 h 337"/>
                <a:gd name="T84" fmla="*/ 66 w 138"/>
                <a:gd name="T85" fmla="*/ 270 h 337"/>
                <a:gd name="T86" fmla="*/ 65 w 138"/>
                <a:gd name="T87" fmla="*/ 269 h 337"/>
                <a:gd name="T88" fmla="*/ 59 w 138"/>
                <a:gd name="T89" fmla="*/ 264 h 337"/>
                <a:gd name="T90" fmla="*/ 50 w 138"/>
                <a:gd name="T91" fmla="*/ 257 h 337"/>
                <a:gd name="T92" fmla="*/ 48 w 138"/>
                <a:gd name="T93" fmla="*/ 255 h 337"/>
                <a:gd name="T94" fmla="*/ 38 w 138"/>
                <a:gd name="T95" fmla="*/ 245 h 337"/>
                <a:gd name="T96" fmla="*/ 30 w 138"/>
                <a:gd name="T97" fmla="*/ 235 h 337"/>
                <a:gd name="T98" fmla="*/ 22 w 138"/>
                <a:gd name="T99" fmla="*/ 224 h 337"/>
                <a:gd name="T100" fmla="*/ 15 w 138"/>
                <a:gd name="T101" fmla="*/ 212 h 337"/>
                <a:gd name="T102" fmla="*/ 10 w 138"/>
                <a:gd name="T103" fmla="*/ 200 h 337"/>
                <a:gd name="T104" fmla="*/ 6 w 138"/>
                <a:gd name="T105" fmla="*/ 187 h 337"/>
                <a:gd name="T106" fmla="*/ 3 w 138"/>
                <a:gd name="T107" fmla="*/ 174 h 337"/>
                <a:gd name="T108" fmla="*/ 1 w 138"/>
                <a:gd name="T109" fmla="*/ 160 h 337"/>
                <a:gd name="T110" fmla="*/ 0 w 138"/>
                <a:gd name="T111" fmla="*/ 147 h 337"/>
                <a:gd name="T112" fmla="*/ 2 w 138"/>
                <a:gd name="T113" fmla="*/ 123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8" h="337">
                  <a:moveTo>
                    <a:pt x="2" y="123"/>
                  </a:moveTo>
                  <a:cubicBezTo>
                    <a:pt x="3" y="115"/>
                    <a:pt x="5" y="108"/>
                    <a:pt x="8" y="100"/>
                  </a:cubicBezTo>
                  <a:cubicBezTo>
                    <a:pt x="10" y="93"/>
                    <a:pt x="13" y="86"/>
                    <a:pt x="17" y="79"/>
                  </a:cubicBezTo>
                  <a:cubicBezTo>
                    <a:pt x="20" y="72"/>
                    <a:pt x="24" y="66"/>
                    <a:pt x="29" y="60"/>
                  </a:cubicBezTo>
                  <a:cubicBezTo>
                    <a:pt x="33" y="54"/>
                    <a:pt x="38" y="48"/>
                    <a:pt x="43" y="43"/>
                  </a:cubicBezTo>
                  <a:cubicBezTo>
                    <a:pt x="46" y="41"/>
                    <a:pt x="49" y="38"/>
                    <a:pt x="52" y="35"/>
                  </a:cubicBezTo>
                  <a:cubicBezTo>
                    <a:pt x="55" y="33"/>
                    <a:pt x="58" y="30"/>
                    <a:pt x="60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6" y="24"/>
                    <a:pt x="73" y="20"/>
                    <a:pt x="80" y="16"/>
                  </a:cubicBezTo>
                  <a:cubicBezTo>
                    <a:pt x="86" y="13"/>
                    <a:pt x="93" y="10"/>
                    <a:pt x="101" y="7"/>
                  </a:cubicBezTo>
                  <a:cubicBezTo>
                    <a:pt x="106" y="6"/>
                    <a:pt x="112" y="4"/>
                    <a:pt x="118" y="3"/>
                  </a:cubicBezTo>
                  <a:cubicBezTo>
                    <a:pt x="120" y="2"/>
                    <a:pt x="122" y="2"/>
                    <a:pt x="123" y="2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128" y="1"/>
                    <a:pt x="133" y="0"/>
                    <a:pt x="138" y="0"/>
                  </a:cubicBezTo>
                  <a:cubicBezTo>
                    <a:pt x="66" y="5"/>
                    <a:pt x="10" y="69"/>
                    <a:pt x="10" y="147"/>
                  </a:cubicBezTo>
                  <a:cubicBezTo>
                    <a:pt x="10" y="193"/>
                    <a:pt x="29" y="236"/>
                    <a:pt x="64" y="264"/>
                  </a:cubicBezTo>
                  <a:cubicBezTo>
                    <a:pt x="86" y="281"/>
                    <a:pt x="98" y="308"/>
                    <a:pt x="98" y="337"/>
                  </a:cubicBezTo>
                  <a:cubicBezTo>
                    <a:pt x="96" y="337"/>
                    <a:pt x="95" y="337"/>
                    <a:pt x="95" y="337"/>
                  </a:cubicBezTo>
                  <a:cubicBezTo>
                    <a:pt x="95" y="337"/>
                    <a:pt x="95" y="337"/>
                    <a:pt x="95" y="337"/>
                  </a:cubicBezTo>
                  <a:cubicBezTo>
                    <a:pt x="95" y="334"/>
                    <a:pt x="95" y="331"/>
                    <a:pt x="95" y="329"/>
                  </a:cubicBezTo>
                  <a:cubicBezTo>
                    <a:pt x="95" y="329"/>
                    <a:pt x="95" y="329"/>
                    <a:pt x="95" y="329"/>
                  </a:cubicBezTo>
                  <a:cubicBezTo>
                    <a:pt x="95" y="328"/>
                    <a:pt x="95" y="327"/>
                    <a:pt x="94" y="327"/>
                  </a:cubicBezTo>
                  <a:cubicBezTo>
                    <a:pt x="94" y="326"/>
                    <a:pt x="94" y="326"/>
                    <a:pt x="94" y="326"/>
                  </a:cubicBezTo>
                  <a:cubicBezTo>
                    <a:pt x="94" y="326"/>
                    <a:pt x="94" y="325"/>
                    <a:pt x="94" y="324"/>
                  </a:cubicBezTo>
                  <a:cubicBezTo>
                    <a:pt x="94" y="324"/>
                    <a:pt x="94" y="324"/>
                    <a:pt x="94" y="323"/>
                  </a:cubicBezTo>
                  <a:cubicBezTo>
                    <a:pt x="94" y="322"/>
                    <a:pt x="94" y="321"/>
                    <a:pt x="94" y="320"/>
                  </a:cubicBezTo>
                  <a:cubicBezTo>
                    <a:pt x="93" y="319"/>
                    <a:pt x="93" y="318"/>
                    <a:pt x="93" y="318"/>
                  </a:cubicBezTo>
                  <a:cubicBezTo>
                    <a:pt x="93" y="317"/>
                    <a:pt x="92" y="315"/>
                    <a:pt x="92" y="314"/>
                  </a:cubicBezTo>
                  <a:cubicBezTo>
                    <a:pt x="92" y="314"/>
                    <a:pt x="92" y="313"/>
                    <a:pt x="92" y="312"/>
                  </a:cubicBezTo>
                  <a:cubicBezTo>
                    <a:pt x="91" y="310"/>
                    <a:pt x="91" y="309"/>
                    <a:pt x="90" y="308"/>
                  </a:cubicBezTo>
                  <a:cubicBezTo>
                    <a:pt x="90" y="307"/>
                    <a:pt x="90" y="306"/>
                    <a:pt x="89" y="305"/>
                  </a:cubicBezTo>
                  <a:cubicBezTo>
                    <a:pt x="89" y="305"/>
                    <a:pt x="89" y="304"/>
                    <a:pt x="89" y="304"/>
                  </a:cubicBezTo>
                  <a:cubicBezTo>
                    <a:pt x="88" y="301"/>
                    <a:pt x="87" y="299"/>
                    <a:pt x="86" y="296"/>
                  </a:cubicBezTo>
                  <a:cubicBezTo>
                    <a:pt x="84" y="294"/>
                    <a:pt x="83" y="291"/>
                    <a:pt x="81" y="289"/>
                  </a:cubicBezTo>
                  <a:cubicBezTo>
                    <a:pt x="81" y="288"/>
                    <a:pt x="81" y="288"/>
                    <a:pt x="81" y="288"/>
                  </a:cubicBezTo>
                  <a:cubicBezTo>
                    <a:pt x="80" y="287"/>
                    <a:pt x="80" y="286"/>
                    <a:pt x="79" y="285"/>
                  </a:cubicBezTo>
                  <a:cubicBezTo>
                    <a:pt x="78" y="284"/>
                    <a:pt x="78" y="283"/>
                    <a:pt x="77" y="282"/>
                  </a:cubicBezTo>
                  <a:cubicBezTo>
                    <a:pt x="76" y="281"/>
                    <a:pt x="75" y="280"/>
                    <a:pt x="74" y="279"/>
                  </a:cubicBezTo>
                  <a:cubicBezTo>
                    <a:pt x="74" y="279"/>
                    <a:pt x="74" y="279"/>
                    <a:pt x="74" y="279"/>
                  </a:cubicBezTo>
                  <a:cubicBezTo>
                    <a:pt x="74" y="278"/>
                    <a:pt x="74" y="278"/>
                    <a:pt x="73" y="278"/>
                  </a:cubicBezTo>
                  <a:cubicBezTo>
                    <a:pt x="73" y="277"/>
                    <a:pt x="72" y="276"/>
                    <a:pt x="71" y="275"/>
                  </a:cubicBezTo>
                  <a:cubicBezTo>
                    <a:pt x="70" y="274"/>
                    <a:pt x="69" y="273"/>
                    <a:pt x="68" y="272"/>
                  </a:cubicBezTo>
                  <a:cubicBezTo>
                    <a:pt x="68" y="272"/>
                    <a:pt x="67" y="271"/>
                    <a:pt x="66" y="270"/>
                  </a:cubicBezTo>
                  <a:cubicBezTo>
                    <a:pt x="66" y="270"/>
                    <a:pt x="66" y="270"/>
                    <a:pt x="65" y="269"/>
                  </a:cubicBezTo>
                  <a:cubicBezTo>
                    <a:pt x="63" y="268"/>
                    <a:pt x="61" y="265"/>
                    <a:pt x="59" y="264"/>
                  </a:cubicBezTo>
                  <a:cubicBezTo>
                    <a:pt x="56" y="262"/>
                    <a:pt x="53" y="259"/>
                    <a:pt x="50" y="257"/>
                  </a:cubicBezTo>
                  <a:cubicBezTo>
                    <a:pt x="50" y="256"/>
                    <a:pt x="49" y="256"/>
                    <a:pt x="48" y="255"/>
                  </a:cubicBezTo>
                  <a:cubicBezTo>
                    <a:pt x="45" y="252"/>
                    <a:pt x="41" y="249"/>
                    <a:pt x="38" y="245"/>
                  </a:cubicBezTo>
                  <a:cubicBezTo>
                    <a:pt x="35" y="242"/>
                    <a:pt x="32" y="238"/>
                    <a:pt x="30" y="235"/>
                  </a:cubicBezTo>
                  <a:cubicBezTo>
                    <a:pt x="27" y="231"/>
                    <a:pt x="24" y="228"/>
                    <a:pt x="22" y="224"/>
                  </a:cubicBezTo>
                  <a:cubicBezTo>
                    <a:pt x="20" y="220"/>
                    <a:pt x="17" y="216"/>
                    <a:pt x="15" y="212"/>
                  </a:cubicBezTo>
                  <a:cubicBezTo>
                    <a:pt x="13" y="208"/>
                    <a:pt x="12" y="204"/>
                    <a:pt x="10" y="200"/>
                  </a:cubicBezTo>
                  <a:cubicBezTo>
                    <a:pt x="8" y="196"/>
                    <a:pt x="7" y="191"/>
                    <a:pt x="6" y="187"/>
                  </a:cubicBezTo>
                  <a:cubicBezTo>
                    <a:pt x="5" y="183"/>
                    <a:pt x="4" y="178"/>
                    <a:pt x="3" y="174"/>
                  </a:cubicBezTo>
                  <a:cubicBezTo>
                    <a:pt x="2" y="169"/>
                    <a:pt x="1" y="165"/>
                    <a:pt x="1" y="160"/>
                  </a:cubicBezTo>
                  <a:cubicBezTo>
                    <a:pt x="0" y="156"/>
                    <a:pt x="0" y="151"/>
                    <a:pt x="0" y="147"/>
                  </a:cubicBezTo>
                  <a:cubicBezTo>
                    <a:pt x="0" y="139"/>
                    <a:pt x="1" y="131"/>
                    <a:pt x="2" y="123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2" name="Freeform 55"/>
            <p:cNvSpPr/>
            <p:nvPr/>
          </p:nvSpPr>
          <p:spPr bwMode="auto">
            <a:xfrm>
              <a:off x="6810" y="1198"/>
              <a:ext cx="0" cy="19"/>
            </a:xfrm>
            <a:custGeom>
              <a:avLst/>
              <a:gdLst>
                <a:gd name="T0" fmla="*/ 0 h 8"/>
                <a:gd name="T1" fmla="*/ 8 h 8"/>
                <a:gd name="T2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cubicBezTo>
                    <a:pt x="0" y="2"/>
                    <a:pt x="0" y="5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3" name="Freeform 56"/>
            <p:cNvSpPr/>
            <p:nvPr/>
          </p:nvSpPr>
          <p:spPr bwMode="auto">
            <a:xfrm>
              <a:off x="6803" y="1157"/>
              <a:ext cx="0" cy="5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4" name="Rectangle 57"/>
            <p:cNvSpPr>
              <a:spLocks noChangeArrowheads="1"/>
            </p:cNvSpPr>
            <p:nvPr/>
          </p:nvSpPr>
          <p:spPr bwMode="auto">
            <a:xfrm>
              <a:off x="6810" y="1198"/>
              <a:ext cx="1" cy="1"/>
            </a:xfrm>
            <a:prstGeom prst="rect">
              <a:avLst/>
            </a:pr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5" name="Freeform 58"/>
            <p:cNvSpPr/>
            <p:nvPr/>
          </p:nvSpPr>
          <p:spPr bwMode="auto">
            <a:xfrm>
              <a:off x="6808" y="1183"/>
              <a:ext cx="0" cy="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6" name="Freeform 59"/>
            <p:cNvSpPr/>
            <p:nvPr/>
          </p:nvSpPr>
          <p:spPr bwMode="auto">
            <a:xfrm>
              <a:off x="6805" y="1172"/>
              <a:ext cx="3" cy="11"/>
            </a:xfrm>
            <a:custGeom>
              <a:avLst/>
              <a:gdLst>
                <a:gd name="T0" fmla="*/ 1 w 1"/>
                <a:gd name="T1" fmla="*/ 2 h 5"/>
                <a:gd name="T2" fmla="*/ 1 w 1"/>
                <a:gd name="T3" fmla="*/ 5 h 5"/>
                <a:gd name="T4" fmla="*/ 1 w 1"/>
                <a:gd name="T5" fmla="*/ 5 h 5"/>
                <a:gd name="T6" fmla="*/ 1 w 1"/>
                <a:gd name="T7" fmla="*/ 2 h 5"/>
                <a:gd name="T8" fmla="*/ 0 w 1"/>
                <a:gd name="T9" fmla="*/ 0 h 5"/>
                <a:gd name="T10" fmla="*/ 0 w 1"/>
                <a:gd name="T11" fmla="*/ 0 h 5"/>
                <a:gd name="T12" fmla="*/ 1 w 1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2"/>
                  </a:moveTo>
                  <a:cubicBezTo>
                    <a:pt x="1" y="3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3"/>
                    <a:pt x="1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7" name="Freeform 60"/>
            <p:cNvSpPr/>
            <p:nvPr/>
          </p:nvSpPr>
          <p:spPr bwMode="auto">
            <a:xfrm>
              <a:off x="6803" y="1162"/>
              <a:ext cx="2" cy="1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0 w 1"/>
                <a:gd name="T5" fmla="*/ 0 h 4"/>
                <a:gd name="T6" fmla="*/ 0 w 1"/>
                <a:gd name="T7" fmla="*/ 0 h 4"/>
                <a:gd name="T8" fmla="*/ 1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8" name="Freeform 61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9" name="Freeform 62"/>
            <p:cNvSpPr/>
            <p:nvPr/>
          </p:nvSpPr>
          <p:spPr bwMode="auto">
            <a:xfrm>
              <a:off x="6746" y="1062"/>
              <a:ext cx="7" cy="10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0 h 4"/>
                <a:gd name="T4" fmla="*/ 3 w 3"/>
                <a:gd name="T5" fmla="*/ 3 h 4"/>
                <a:gd name="T6" fmla="*/ 3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2" y="3"/>
                    <a:pt x="1" y="1"/>
                    <a:pt x="0" y="0"/>
                  </a:cubicBezTo>
                  <a:cubicBezTo>
                    <a:pt x="1" y="1"/>
                    <a:pt x="2" y="2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0" name="Freeform 63"/>
            <p:cNvSpPr/>
            <p:nvPr/>
          </p:nvSpPr>
          <p:spPr bwMode="auto">
            <a:xfrm>
              <a:off x="6801" y="1150"/>
              <a:ext cx="2" cy="10"/>
            </a:xfrm>
            <a:custGeom>
              <a:avLst/>
              <a:gdLst>
                <a:gd name="T0" fmla="*/ 0 w 1"/>
                <a:gd name="T1" fmla="*/ 0 h 4"/>
                <a:gd name="T2" fmla="*/ 1 w 1"/>
                <a:gd name="T3" fmla="*/ 4 h 4"/>
                <a:gd name="T4" fmla="*/ 0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1" name="Freeform 64"/>
            <p:cNvSpPr/>
            <p:nvPr/>
          </p:nvSpPr>
          <p:spPr bwMode="auto">
            <a:xfrm>
              <a:off x="6724" y="1043"/>
              <a:ext cx="17" cy="14"/>
            </a:xfrm>
            <a:custGeom>
              <a:avLst/>
              <a:gdLst>
                <a:gd name="T0" fmla="*/ 7 w 7"/>
                <a:gd name="T1" fmla="*/ 6 h 6"/>
                <a:gd name="T2" fmla="*/ 0 w 7"/>
                <a:gd name="T3" fmla="*/ 0 h 6"/>
                <a:gd name="T4" fmla="*/ 6 w 7"/>
                <a:gd name="T5" fmla="*/ 5 h 6"/>
                <a:gd name="T6" fmla="*/ 7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7" y="6"/>
                  </a:moveTo>
                  <a:cubicBezTo>
                    <a:pt x="5" y="4"/>
                    <a:pt x="2" y="2"/>
                    <a:pt x="0" y="0"/>
                  </a:cubicBezTo>
                  <a:cubicBezTo>
                    <a:pt x="2" y="2"/>
                    <a:pt x="4" y="3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2" name="Freeform 65"/>
            <p:cNvSpPr/>
            <p:nvPr/>
          </p:nvSpPr>
          <p:spPr bwMode="auto">
            <a:xfrm>
              <a:off x="6789" y="1124"/>
              <a:ext cx="7" cy="17"/>
            </a:xfrm>
            <a:custGeom>
              <a:avLst/>
              <a:gdLst>
                <a:gd name="T0" fmla="*/ 0 w 3"/>
                <a:gd name="T1" fmla="*/ 0 h 7"/>
                <a:gd name="T2" fmla="*/ 3 w 3"/>
                <a:gd name="T3" fmla="*/ 7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1" y="2"/>
                    <a:pt x="2" y="5"/>
                    <a:pt x="3" y="7"/>
                  </a:cubicBezTo>
                  <a:cubicBezTo>
                    <a:pt x="2" y="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3" name="Freeform 66"/>
            <p:cNvSpPr/>
            <p:nvPr/>
          </p:nvSpPr>
          <p:spPr bwMode="auto">
            <a:xfrm>
              <a:off x="6753" y="1069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4" name="Freeform 67"/>
            <p:cNvSpPr/>
            <p:nvPr/>
          </p:nvSpPr>
          <p:spPr bwMode="auto">
            <a:xfrm>
              <a:off x="6805" y="1174"/>
              <a:ext cx="3" cy="5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5" name="Freeform 68"/>
            <p:cNvSpPr/>
            <p:nvPr/>
          </p:nvSpPr>
          <p:spPr bwMode="auto">
            <a:xfrm>
              <a:off x="6765" y="1084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6" name="Freeform 69"/>
            <p:cNvSpPr/>
            <p:nvPr/>
          </p:nvSpPr>
          <p:spPr bwMode="auto">
            <a:xfrm>
              <a:off x="6753" y="1072"/>
              <a:ext cx="5" cy="4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1 w 2"/>
                <a:gd name="T5" fmla="*/ 0 h 2"/>
                <a:gd name="T6" fmla="*/ 0 w 2"/>
                <a:gd name="T7" fmla="*/ 0 h 2"/>
                <a:gd name="T8" fmla="*/ 2 w 2"/>
                <a:gd name="T9" fmla="*/ 1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7" name="Freeform 70"/>
            <p:cNvSpPr/>
            <p:nvPr/>
          </p:nvSpPr>
          <p:spPr bwMode="auto">
            <a:xfrm>
              <a:off x="6777" y="1103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8" name="Freeform 71"/>
            <p:cNvSpPr/>
            <p:nvPr/>
          </p:nvSpPr>
          <p:spPr bwMode="auto">
            <a:xfrm>
              <a:off x="6805" y="1172"/>
              <a:ext cx="3" cy="16"/>
            </a:xfrm>
            <a:custGeom>
              <a:avLst/>
              <a:gdLst>
                <a:gd name="T0" fmla="*/ 1 w 1"/>
                <a:gd name="T1" fmla="*/ 5 h 7"/>
                <a:gd name="T2" fmla="*/ 1 w 1"/>
                <a:gd name="T3" fmla="*/ 6 h 7"/>
                <a:gd name="T4" fmla="*/ 1 w 1"/>
                <a:gd name="T5" fmla="*/ 7 h 7"/>
                <a:gd name="T6" fmla="*/ 1 w 1"/>
                <a:gd name="T7" fmla="*/ 3 h 7"/>
                <a:gd name="T8" fmla="*/ 0 w 1"/>
                <a:gd name="T9" fmla="*/ 1 h 7"/>
                <a:gd name="T10" fmla="*/ 0 w 1"/>
                <a:gd name="T11" fmla="*/ 0 h 7"/>
                <a:gd name="T12" fmla="*/ 1 w 1"/>
                <a:gd name="T13" fmla="*/ 2 h 7"/>
                <a:gd name="T14" fmla="*/ 1 w 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7">
                  <a:moveTo>
                    <a:pt x="1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5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ubicBezTo>
                    <a:pt x="1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9" name="Freeform 72"/>
            <p:cNvSpPr/>
            <p:nvPr/>
          </p:nvSpPr>
          <p:spPr bwMode="auto">
            <a:xfrm>
              <a:off x="6810" y="1193"/>
              <a:ext cx="0" cy="24"/>
            </a:xfrm>
            <a:custGeom>
              <a:avLst/>
              <a:gdLst>
                <a:gd name="T0" fmla="*/ 10 h 10"/>
                <a:gd name="T1" fmla="*/ 0 h 10"/>
                <a:gd name="T2" fmla="*/ 2 h 10"/>
                <a:gd name="T3" fmla="*/ 1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cubicBezTo>
                    <a:pt x="0" y="7"/>
                    <a:pt x="0" y="4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0" y="7"/>
                    <a:pt x="0" y="1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0" name="Freeform 73"/>
            <p:cNvSpPr/>
            <p:nvPr/>
          </p:nvSpPr>
          <p:spPr bwMode="auto">
            <a:xfrm>
              <a:off x="6777" y="1100"/>
              <a:ext cx="19" cy="41"/>
            </a:xfrm>
            <a:custGeom>
              <a:avLst/>
              <a:gdLst>
                <a:gd name="T0" fmla="*/ 5 w 8"/>
                <a:gd name="T1" fmla="*/ 8 h 17"/>
                <a:gd name="T2" fmla="*/ 8 w 8"/>
                <a:gd name="T3" fmla="*/ 16 h 17"/>
                <a:gd name="T4" fmla="*/ 8 w 8"/>
                <a:gd name="T5" fmla="*/ 17 h 17"/>
                <a:gd name="T6" fmla="*/ 8 w 8"/>
                <a:gd name="T7" fmla="*/ 17 h 17"/>
                <a:gd name="T8" fmla="*/ 5 w 8"/>
                <a:gd name="T9" fmla="*/ 10 h 17"/>
                <a:gd name="T10" fmla="*/ 2 w 8"/>
                <a:gd name="T11" fmla="*/ 3 h 17"/>
                <a:gd name="T12" fmla="*/ 0 w 8"/>
                <a:gd name="T13" fmla="*/ 1 h 17"/>
                <a:gd name="T14" fmla="*/ 0 w 8"/>
                <a:gd name="T15" fmla="*/ 0 h 17"/>
                <a:gd name="T16" fmla="*/ 0 w 8"/>
                <a:gd name="T17" fmla="*/ 1 h 17"/>
                <a:gd name="T18" fmla="*/ 5 w 8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7">
                  <a:moveTo>
                    <a:pt x="5" y="8"/>
                  </a:moveTo>
                  <a:cubicBezTo>
                    <a:pt x="6" y="11"/>
                    <a:pt x="7" y="13"/>
                    <a:pt x="8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5"/>
                    <a:pt x="6" y="12"/>
                    <a:pt x="5" y="10"/>
                  </a:cubicBezTo>
                  <a:cubicBezTo>
                    <a:pt x="4" y="8"/>
                    <a:pt x="3" y="6"/>
                    <a:pt x="2" y="3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3"/>
                    <a:pt x="3" y="6"/>
                    <a:pt x="5" y="8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1" name="Freeform 74"/>
            <p:cNvSpPr/>
            <p:nvPr/>
          </p:nvSpPr>
          <p:spPr bwMode="auto">
            <a:xfrm>
              <a:off x="6798" y="1148"/>
              <a:ext cx="5" cy="14"/>
            </a:xfrm>
            <a:custGeom>
              <a:avLst/>
              <a:gdLst>
                <a:gd name="T0" fmla="*/ 2 w 2"/>
                <a:gd name="T1" fmla="*/ 6 h 6"/>
                <a:gd name="T2" fmla="*/ 2 w 2"/>
                <a:gd name="T3" fmla="*/ 5 h 6"/>
                <a:gd name="T4" fmla="*/ 1 w 2"/>
                <a:gd name="T5" fmla="*/ 1 h 6"/>
                <a:gd name="T6" fmla="*/ 0 w 2"/>
                <a:gd name="T7" fmla="*/ 0 h 6"/>
                <a:gd name="T8" fmla="*/ 2 w 2"/>
                <a:gd name="T9" fmla="*/ 4 h 6"/>
                <a:gd name="T10" fmla="*/ 2 w 2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2" y="6"/>
                    <a:pt x="2" y="6"/>
                    <a:pt x="2" y="5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4"/>
                  </a:cubicBezTo>
                  <a:cubicBezTo>
                    <a:pt x="2" y="5"/>
                    <a:pt x="2" y="6"/>
                    <a:pt x="2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2" name="Freeform 75"/>
            <p:cNvSpPr/>
            <p:nvPr/>
          </p:nvSpPr>
          <p:spPr bwMode="auto">
            <a:xfrm>
              <a:off x="6762" y="1079"/>
              <a:ext cx="10" cy="14"/>
            </a:xfrm>
            <a:custGeom>
              <a:avLst/>
              <a:gdLst>
                <a:gd name="T0" fmla="*/ 4 w 4"/>
                <a:gd name="T1" fmla="*/ 6 h 6"/>
                <a:gd name="T2" fmla="*/ 3 w 4"/>
                <a:gd name="T3" fmla="*/ 4 h 6"/>
                <a:gd name="T4" fmla="*/ 1 w 4"/>
                <a:gd name="T5" fmla="*/ 2 h 6"/>
                <a:gd name="T6" fmla="*/ 0 w 4"/>
                <a:gd name="T7" fmla="*/ 0 h 6"/>
                <a:gd name="T8" fmla="*/ 2 w 4"/>
                <a:gd name="T9" fmla="*/ 3 h 6"/>
                <a:gd name="T10" fmla="*/ 4 w 4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cubicBezTo>
                    <a:pt x="4" y="6"/>
                    <a:pt x="3" y="5"/>
                    <a:pt x="3" y="4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ubicBezTo>
                    <a:pt x="3" y="4"/>
                    <a:pt x="3" y="5"/>
                    <a:pt x="4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3" name="Freeform 76"/>
            <p:cNvSpPr/>
            <p:nvPr/>
          </p:nvSpPr>
          <p:spPr bwMode="auto">
            <a:xfrm>
              <a:off x="6808" y="1176"/>
              <a:ext cx="0" cy="7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4" name="Freeform 77"/>
            <p:cNvSpPr/>
            <p:nvPr/>
          </p:nvSpPr>
          <p:spPr bwMode="auto">
            <a:xfrm>
              <a:off x="6753" y="1069"/>
              <a:ext cx="5" cy="7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2 w 2"/>
                <a:gd name="T5" fmla="*/ 2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2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5" name="Freeform 78"/>
            <p:cNvSpPr/>
            <p:nvPr/>
          </p:nvSpPr>
          <p:spPr bwMode="auto">
            <a:xfrm>
              <a:off x="6758" y="1074"/>
              <a:ext cx="2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6" name="Freeform 79"/>
            <p:cNvSpPr/>
            <p:nvPr/>
          </p:nvSpPr>
          <p:spPr bwMode="auto">
            <a:xfrm>
              <a:off x="6724" y="1043"/>
              <a:ext cx="15" cy="12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5 h 5"/>
                <a:gd name="T4" fmla="*/ 0 w 6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2" y="1"/>
                    <a:pt x="4" y="4"/>
                    <a:pt x="6" y="5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7" name="Freeform 80"/>
            <p:cNvSpPr/>
            <p:nvPr/>
          </p:nvSpPr>
          <p:spPr bwMode="auto">
            <a:xfrm>
              <a:off x="6803" y="1212"/>
              <a:ext cx="275" cy="14"/>
            </a:xfrm>
            <a:custGeom>
              <a:avLst/>
              <a:gdLst>
                <a:gd name="T0" fmla="*/ 3 w 115"/>
                <a:gd name="T1" fmla="*/ 6 h 6"/>
                <a:gd name="T2" fmla="*/ 111 w 115"/>
                <a:gd name="T3" fmla="*/ 6 h 6"/>
                <a:gd name="T4" fmla="*/ 115 w 115"/>
                <a:gd name="T5" fmla="*/ 3 h 6"/>
                <a:gd name="T6" fmla="*/ 111 w 115"/>
                <a:gd name="T7" fmla="*/ 0 h 6"/>
                <a:gd name="T8" fmla="*/ 3 w 115"/>
                <a:gd name="T9" fmla="*/ 0 h 6"/>
                <a:gd name="T10" fmla="*/ 0 w 115"/>
                <a:gd name="T11" fmla="*/ 3 h 6"/>
                <a:gd name="T12" fmla="*/ 3 w 11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6">
                  <a:moveTo>
                    <a:pt x="3" y="6"/>
                  </a:moveTo>
                  <a:cubicBezTo>
                    <a:pt x="111" y="6"/>
                    <a:pt x="111" y="6"/>
                    <a:pt x="111" y="6"/>
                  </a:cubicBezTo>
                  <a:cubicBezTo>
                    <a:pt x="113" y="6"/>
                    <a:pt x="115" y="5"/>
                    <a:pt x="115" y="3"/>
                  </a:cubicBezTo>
                  <a:cubicBezTo>
                    <a:pt x="115" y="1"/>
                    <a:pt x="113" y="0"/>
                    <a:pt x="11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8" name="Freeform 81"/>
            <p:cNvSpPr/>
            <p:nvPr/>
          </p:nvSpPr>
          <p:spPr bwMode="auto">
            <a:xfrm>
              <a:off x="6987" y="1229"/>
              <a:ext cx="57" cy="223"/>
            </a:xfrm>
            <a:custGeom>
              <a:avLst/>
              <a:gdLst>
                <a:gd name="T0" fmla="*/ 1 w 24"/>
                <a:gd name="T1" fmla="*/ 94 h 94"/>
                <a:gd name="T2" fmla="*/ 2 w 24"/>
                <a:gd name="T3" fmla="*/ 94 h 94"/>
                <a:gd name="T4" fmla="*/ 24 w 24"/>
                <a:gd name="T5" fmla="*/ 1 h 94"/>
                <a:gd name="T6" fmla="*/ 23 w 24"/>
                <a:gd name="T7" fmla="*/ 0 h 94"/>
                <a:gd name="T8" fmla="*/ 22 w 24"/>
                <a:gd name="T9" fmla="*/ 1 h 94"/>
                <a:gd name="T10" fmla="*/ 0 w 24"/>
                <a:gd name="T11" fmla="*/ 93 h 94"/>
                <a:gd name="T12" fmla="*/ 1 w 24"/>
                <a:gd name="T13" fmla="*/ 94 h 94"/>
                <a:gd name="T14" fmla="*/ 1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1" y="94"/>
                  </a:moveTo>
                  <a:cubicBezTo>
                    <a:pt x="1" y="94"/>
                    <a:pt x="2" y="94"/>
                    <a:pt x="2" y="9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3" y="0"/>
                  </a:cubicBezTo>
                  <a:cubicBezTo>
                    <a:pt x="22" y="0"/>
                    <a:pt x="22" y="0"/>
                    <a:pt x="2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9" name="Freeform 82"/>
            <p:cNvSpPr/>
            <p:nvPr/>
          </p:nvSpPr>
          <p:spPr bwMode="auto">
            <a:xfrm>
              <a:off x="6987" y="1229"/>
              <a:ext cx="9" cy="223"/>
            </a:xfrm>
            <a:custGeom>
              <a:avLst/>
              <a:gdLst>
                <a:gd name="T0" fmla="*/ 1 w 4"/>
                <a:gd name="T1" fmla="*/ 94 h 94"/>
                <a:gd name="T2" fmla="*/ 2 w 4"/>
                <a:gd name="T3" fmla="*/ 93 h 94"/>
                <a:gd name="T4" fmla="*/ 4 w 4"/>
                <a:gd name="T5" fmla="*/ 1 h 94"/>
                <a:gd name="T6" fmla="*/ 3 w 4"/>
                <a:gd name="T7" fmla="*/ 0 h 94"/>
                <a:gd name="T8" fmla="*/ 2 w 4"/>
                <a:gd name="T9" fmla="*/ 1 h 94"/>
                <a:gd name="T10" fmla="*/ 0 w 4"/>
                <a:gd name="T11" fmla="*/ 93 h 94"/>
                <a:gd name="T12" fmla="*/ 1 w 4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4">
                  <a:moveTo>
                    <a:pt x="1" y="94"/>
                  </a:moveTo>
                  <a:cubicBezTo>
                    <a:pt x="1" y="94"/>
                    <a:pt x="2" y="94"/>
                    <a:pt x="2" y="9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0" name="Freeform 83"/>
            <p:cNvSpPr/>
            <p:nvPr/>
          </p:nvSpPr>
          <p:spPr bwMode="auto">
            <a:xfrm>
              <a:off x="6949" y="1229"/>
              <a:ext cx="47" cy="223"/>
            </a:xfrm>
            <a:custGeom>
              <a:avLst/>
              <a:gdLst>
                <a:gd name="T0" fmla="*/ 1 w 20"/>
                <a:gd name="T1" fmla="*/ 94 h 94"/>
                <a:gd name="T2" fmla="*/ 2 w 20"/>
                <a:gd name="T3" fmla="*/ 94 h 94"/>
                <a:gd name="T4" fmla="*/ 20 w 20"/>
                <a:gd name="T5" fmla="*/ 1 h 94"/>
                <a:gd name="T6" fmla="*/ 19 w 20"/>
                <a:gd name="T7" fmla="*/ 0 h 94"/>
                <a:gd name="T8" fmla="*/ 18 w 20"/>
                <a:gd name="T9" fmla="*/ 1 h 94"/>
                <a:gd name="T10" fmla="*/ 0 w 20"/>
                <a:gd name="T11" fmla="*/ 93 h 94"/>
                <a:gd name="T12" fmla="*/ 1 w 20"/>
                <a:gd name="T13" fmla="*/ 94 h 94"/>
                <a:gd name="T14" fmla="*/ 1 w 20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94">
                  <a:moveTo>
                    <a:pt x="1" y="94"/>
                  </a:moveTo>
                  <a:cubicBezTo>
                    <a:pt x="2" y="94"/>
                    <a:pt x="2" y="94"/>
                    <a:pt x="2" y="94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0"/>
                    <a:pt x="19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1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1" name="Freeform 84"/>
            <p:cNvSpPr/>
            <p:nvPr/>
          </p:nvSpPr>
          <p:spPr bwMode="auto">
            <a:xfrm>
              <a:off x="6932" y="1226"/>
              <a:ext cx="24" cy="226"/>
            </a:xfrm>
            <a:custGeom>
              <a:avLst/>
              <a:gdLst>
                <a:gd name="T0" fmla="*/ 9 w 10"/>
                <a:gd name="T1" fmla="*/ 95 h 95"/>
                <a:gd name="T2" fmla="*/ 9 w 10"/>
                <a:gd name="T3" fmla="*/ 95 h 95"/>
                <a:gd name="T4" fmla="*/ 10 w 10"/>
                <a:gd name="T5" fmla="*/ 94 h 95"/>
                <a:gd name="T6" fmla="*/ 2 w 10"/>
                <a:gd name="T7" fmla="*/ 1 h 95"/>
                <a:gd name="T8" fmla="*/ 1 w 10"/>
                <a:gd name="T9" fmla="*/ 0 h 95"/>
                <a:gd name="T10" fmla="*/ 0 w 10"/>
                <a:gd name="T11" fmla="*/ 1 h 95"/>
                <a:gd name="T12" fmla="*/ 8 w 10"/>
                <a:gd name="T13" fmla="*/ 94 h 95"/>
                <a:gd name="T14" fmla="*/ 9 w 10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5">
                  <a:moveTo>
                    <a:pt x="9" y="95"/>
                  </a:moveTo>
                  <a:cubicBezTo>
                    <a:pt x="9" y="95"/>
                    <a:pt x="9" y="95"/>
                    <a:pt x="9" y="95"/>
                  </a:cubicBezTo>
                  <a:cubicBezTo>
                    <a:pt x="10" y="95"/>
                    <a:pt x="10" y="95"/>
                    <a:pt x="10" y="9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8" y="95"/>
                    <a:pt x="9" y="95"/>
                    <a:pt x="9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2" name="Freeform 85"/>
            <p:cNvSpPr/>
            <p:nvPr/>
          </p:nvSpPr>
          <p:spPr bwMode="auto">
            <a:xfrm>
              <a:off x="6825" y="1229"/>
              <a:ext cx="57" cy="223"/>
            </a:xfrm>
            <a:custGeom>
              <a:avLst/>
              <a:gdLst>
                <a:gd name="T0" fmla="*/ 23 w 24"/>
                <a:gd name="T1" fmla="*/ 94 h 94"/>
                <a:gd name="T2" fmla="*/ 23 w 24"/>
                <a:gd name="T3" fmla="*/ 94 h 94"/>
                <a:gd name="T4" fmla="*/ 24 w 24"/>
                <a:gd name="T5" fmla="*/ 93 h 94"/>
                <a:gd name="T6" fmla="*/ 2 w 24"/>
                <a:gd name="T7" fmla="*/ 1 h 94"/>
                <a:gd name="T8" fmla="*/ 1 w 24"/>
                <a:gd name="T9" fmla="*/ 0 h 94"/>
                <a:gd name="T10" fmla="*/ 0 w 24"/>
                <a:gd name="T11" fmla="*/ 1 h 94"/>
                <a:gd name="T12" fmla="*/ 22 w 24"/>
                <a:gd name="T13" fmla="*/ 94 h 94"/>
                <a:gd name="T14" fmla="*/ 23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23" y="94"/>
                  </a:moveTo>
                  <a:cubicBezTo>
                    <a:pt x="23" y="94"/>
                    <a:pt x="23" y="94"/>
                    <a:pt x="23" y="94"/>
                  </a:cubicBezTo>
                  <a:cubicBezTo>
                    <a:pt x="23" y="94"/>
                    <a:pt x="24" y="94"/>
                    <a:pt x="2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4"/>
                    <a:pt x="22" y="94"/>
                    <a:pt x="2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3" name="Freeform 86"/>
            <p:cNvSpPr/>
            <p:nvPr/>
          </p:nvSpPr>
          <p:spPr bwMode="auto">
            <a:xfrm>
              <a:off x="6872" y="1229"/>
              <a:ext cx="10" cy="223"/>
            </a:xfrm>
            <a:custGeom>
              <a:avLst/>
              <a:gdLst>
                <a:gd name="T0" fmla="*/ 3 w 4"/>
                <a:gd name="T1" fmla="*/ 94 h 94"/>
                <a:gd name="T2" fmla="*/ 3 w 4"/>
                <a:gd name="T3" fmla="*/ 94 h 94"/>
                <a:gd name="T4" fmla="*/ 4 w 4"/>
                <a:gd name="T5" fmla="*/ 93 h 94"/>
                <a:gd name="T6" fmla="*/ 2 w 4"/>
                <a:gd name="T7" fmla="*/ 1 h 94"/>
                <a:gd name="T8" fmla="*/ 1 w 4"/>
                <a:gd name="T9" fmla="*/ 0 h 94"/>
                <a:gd name="T10" fmla="*/ 0 w 4"/>
                <a:gd name="T11" fmla="*/ 1 h 94"/>
                <a:gd name="T12" fmla="*/ 2 w 4"/>
                <a:gd name="T13" fmla="*/ 93 h 94"/>
                <a:gd name="T14" fmla="*/ 3 w 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94">
                  <a:moveTo>
                    <a:pt x="3" y="94"/>
                  </a:moveTo>
                  <a:cubicBezTo>
                    <a:pt x="3" y="94"/>
                    <a:pt x="3" y="94"/>
                    <a:pt x="3" y="94"/>
                  </a:cubicBezTo>
                  <a:cubicBezTo>
                    <a:pt x="3" y="94"/>
                    <a:pt x="4" y="94"/>
                    <a:pt x="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4"/>
                    <a:pt x="2" y="94"/>
                    <a:pt x="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4" name="Freeform 87"/>
            <p:cNvSpPr/>
            <p:nvPr/>
          </p:nvSpPr>
          <p:spPr bwMode="auto">
            <a:xfrm>
              <a:off x="6872" y="1229"/>
              <a:ext cx="46" cy="223"/>
            </a:xfrm>
            <a:custGeom>
              <a:avLst/>
              <a:gdLst>
                <a:gd name="T0" fmla="*/ 18 w 19"/>
                <a:gd name="T1" fmla="*/ 94 h 94"/>
                <a:gd name="T2" fmla="*/ 18 w 19"/>
                <a:gd name="T3" fmla="*/ 94 h 94"/>
                <a:gd name="T4" fmla="*/ 19 w 19"/>
                <a:gd name="T5" fmla="*/ 93 h 94"/>
                <a:gd name="T6" fmla="*/ 2 w 19"/>
                <a:gd name="T7" fmla="*/ 1 h 94"/>
                <a:gd name="T8" fmla="*/ 1 w 19"/>
                <a:gd name="T9" fmla="*/ 0 h 94"/>
                <a:gd name="T10" fmla="*/ 0 w 19"/>
                <a:gd name="T11" fmla="*/ 1 h 94"/>
                <a:gd name="T12" fmla="*/ 17 w 19"/>
                <a:gd name="T13" fmla="*/ 94 h 94"/>
                <a:gd name="T14" fmla="*/ 18 w 19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94">
                  <a:moveTo>
                    <a:pt x="18" y="94"/>
                  </a:moveTo>
                  <a:cubicBezTo>
                    <a:pt x="18" y="94"/>
                    <a:pt x="18" y="94"/>
                    <a:pt x="18" y="94"/>
                  </a:cubicBezTo>
                  <a:cubicBezTo>
                    <a:pt x="19" y="94"/>
                    <a:pt x="19" y="94"/>
                    <a:pt x="19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17" y="94"/>
                    <a:pt x="18" y="94"/>
                    <a:pt x="18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5" name="Freeform 88"/>
            <p:cNvSpPr/>
            <p:nvPr/>
          </p:nvSpPr>
          <p:spPr bwMode="auto">
            <a:xfrm>
              <a:off x="6910" y="1226"/>
              <a:ext cx="27" cy="226"/>
            </a:xfrm>
            <a:custGeom>
              <a:avLst/>
              <a:gdLst>
                <a:gd name="T0" fmla="*/ 1 w 11"/>
                <a:gd name="T1" fmla="*/ 95 h 95"/>
                <a:gd name="T2" fmla="*/ 2 w 11"/>
                <a:gd name="T3" fmla="*/ 94 h 95"/>
                <a:gd name="T4" fmla="*/ 11 w 11"/>
                <a:gd name="T5" fmla="*/ 1 h 95"/>
                <a:gd name="T6" fmla="*/ 10 w 11"/>
                <a:gd name="T7" fmla="*/ 0 h 95"/>
                <a:gd name="T8" fmla="*/ 9 w 11"/>
                <a:gd name="T9" fmla="*/ 1 h 95"/>
                <a:gd name="T10" fmla="*/ 0 w 11"/>
                <a:gd name="T11" fmla="*/ 94 h 95"/>
                <a:gd name="T12" fmla="*/ 1 w 11"/>
                <a:gd name="T13" fmla="*/ 95 h 95"/>
                <a:gd name="T14" fmla="*/ 1 w 11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95">
                  <a:moveTo>
                    <a:pt x="1" y="95"/>
                  </a:moveTo>
                  <a:cubicBezTo>
                    <a:pt x="2" y="95"/>
                    <a:pt x="2" y="95"/>
                    <a:pt x="2" y="94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1" y="95"/>
                    <a:pt x="1" y="95"/>
                  </a:cubicBezTo>
                  <a:cubicBezTo>
                    <a:pt x="1" y="95"/>
                    <a:pt x="1" y="95"/>
                    <a:pt x="1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6" name="Line 89"/>
            <p:cNvSpPr>
              <a:spLocks noChangeShapeType="1"/>
            </p:cNvSpPr>
            <p:nvPr/>
          </p:nvSpPr>
          <p:spPr bwMode="auto">
            <a:xfrm>
              <a:off x="6827" y="1248"/>
              <a:ext cx="0" cy="0"/>
            </a:xfrm>
            <a:prstGeom prst="line">
              <a:avLst/>
            </a:prstGeom>
            <a:noFill/>
            <a:ln w="0" cap="rnd">
              <a:solidFill>
                <a:srgbClr val="FF6C6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7" name="Freeform 90"/>
            <p:cNvSpPr/>
            <p:nvPr/>
          </p:nvSpPr>
          <p:spPr bwMode="auto">
            <a:xfrm>
              <a:off x="6827" y="1231"/>
              <a:ext cx="7" cy="33"/>
            </a:xfrm>
            <a:custGeom>
              <a:avLst/>
              <a:gdLst>
                <a:gd name="T0" fmla="*/ 1 w 3"/>
                <a:gd name="T1" fmla="*/ 14 h 14"/>
                <a:gd name="T2" fmla="*/ 1 w 3"/>
                <a:gd name="T3" fmla="*/ 14 h 14"/>
                <a:gd name="T4" fmla="*/ 3 w 3"/>
                <a:gd name="T5" fmla="*/ 7 h 14"/>
                <a:gd name="T6" fmla="*/ 3 w 3"/>
                <a:gd name="T7" fmla="*/ 0 h 14"/>
                <a:gd name="T8" fmla="*/ 0 w 3"/>
                <a:gd name="T9" fmla="*/ 0 h 14"/>
                <a:gd name="T10" fmla="*/ 0 w 3"/>
                <a:gd name="T11" fmla="*/ 7 h 14"/>
                <a:gd name="T12" fmla="*/ 1 w 3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4"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3" y="11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2"/>
                    <a:pt x="0" y="14"/>
                    <a:pt x="1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8" name="Freeform 91"/>
            <p:cNvSpPr/>
            <p:nvPr/>
          </p:nvSpPr>
          <p:spPr bwMode="auto">
            <a:xfrm>
              <a:off x="6834" y="1231"/>
              <a:ext cx="24" cy="33"/>
            </a:xfrm>
            <a:custGeom>
              <a:avLst/>
              <a:gdLst>
                <a:gd name="T0" fmla="*/ 5 w 10"/>
                <a:gd name="T1" fmla="*/ 14 h 14"/>
                <a:gd name="T2" fmla="*/ 5 w 10"/>
                <a:gd name="T3" fmla="*/ 14 h 14"/>
                <a:gd name="T4" fmla="*/ 10 w 10"/>
                <a:gd name="T5" fmla="*/ 7 h 14"/>
                <a:gd name="T6" fmla="*/ 10 w 10"/>
                <a:gd name="T7" fmla="*/ 0 h 14"/>
                <a:gd name="T8" fmla="*/ 0 w 10"/>
                <a:gd name="T9" fmla="*/ 0 h 14"/>
                <a:gd name="T10" fmla="*/ 0 w 10"/>
                <a:gd name="T11" fmla="*/ 7 h 14"/>
                <a:gd name="T12" fmla="*/ 5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10" y="11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1" y="14"/>
                    <a:pt x="5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9" name="Freeform 92"/>
            <p:cNvSpPr/>
            <p:nvPr/>
          </p:nvSpPr>
          <p:spPr bwMode="auto">
            <a:xfrm>
              <a:off x="6858" y="1231"/>
              <a:ext cx="36" cy="33"/>
            </a:xfrm>
            <a:custGeom>
              <a:avLst/>
              <a:gdLst>
                <a:gd name="T0" fmla="*/ 6 w 15"/>
                <a:gd name="T1" fmla="*/ 14 h 14"/>
                <a:gd name="T2" fmla="*/ 7 w 15"/>
                <a:gd name="T3" fmla="*/ 14 h 14"/>
                <a:gd name="T4" fmla="*/ 15 w 15"/>
                <a:gd name="T5" fmla="*/ 7 h 14"/>
                <a:gd name="T6" fmla="*/ 15 w 15"/>
                <a:gd name="T7" fmla="*/ 0 h 14"/>
                <a:gd name="T8" fmla="*/ 0 w 15"/>
                <a:gd name="T9" fmla="*/ 0 h 14"/>
                <a:gd name="T10" fmla="*/ 0 w 15"/>
                <a:gd name="T11" fmla="*/ 7 h 14"/>
                <a:gd name="T12" fmla="*/ 6 w 1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4">
                  <a:moveTo>
                    <a:pt x="6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0"/>
                    <a:pt x="4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6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0" name="Line 93"/>
            <p:cNvSpPr>
              <a:spLocks noChangeShapeType="1"/>
            </p:cNvSpPr>
            <p:nvPr/>
          </p:nvSpPr>
          <p:spPr bwMode="auto">
            <a:xfrm>
              <a:off x="6934" y="1231"/>
              <a:ext cx="0" cy="0"/>
            </a:xfrm>
            <a:prstGeom prst="line">
              <a:avLst/>
            </a:prstGeom>
            <a:noFill/>
            <a:ln w="0" cap="rnd">
              <a:solidFill>
                <a:srgbClr val="FF5E5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1" name="Freeform 94"/>
            <p:cNvSpPr/>
            <p:nvPr/>
          </p:nvSpPr>
          <p:spPr bwMode="auto">
            <a:xfrm>
              <a:off x="6894" y="1231"/>
              <a:ext cx="40" cy="33"/>
            </a:xfrm>
            <a:custGeom>
              <a:avLst/>
              <a:gdLst>
                <a:gd name="T0" fmla="*/ 8 w 17"/>
                <a:gd name="T1" fmla="*/ 14 h 14"/>
                <a:gd name="T2" fmla="*/ 8 w 17"/>
                <a:gd name="T3" fmla="*/ 14 h 14"/>
                <a:gd name="T4" fmla="*/ 17 w 17"/>
                <a:gd name="T5" fmla="*/ 7 h 14"/>
                <a:gd name="T6" fmla="*/ 17 w 17"/>
                <a:gd name="T7" fmla="*/ 0 h 14"/>
                <a:gd name="T8" fmla="*/ 0 w 17"/>
                <a:gd name="T9" fmla="*/ 0 h 14"/>
                <a:gd name="T10" fmla="*/ 0 w 17"/>
                <a:gd name="T11" fmla="*/ 7 h 14"/>
                <a:gd name="T12" fmla="*/ 8 w 17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4">
                  <a:moveTo>
                    <a:pt x="8" y="14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13" y="14"/>
                    <a:pt x="17" y="11"/>
                    <a:pt x="17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1" y="0"/>
                    <a:pt x="5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2" name="Freeform 95"/>
            <p:cNvSpPr/>
            <p:nvPr/>
          </p:nvSpPr>
          <p:spPr bwMode="auto">
            <a:xfrm>
              <a:off x="6934" y="1231"/>
              <a:ext cx="41" cy="33"/>
            </a:xfrm>
            <a:custGeom>
              <a:avLst/>
              <a:gdLst>
                <a:gd name="T0" fmla="*/ 17 w 17"/>
                <a:gd name="T1" fmla="*/ 0 h 14"/>
                <a:gd name="T2" fmla="*/ 0 w 17"/>
                <a:gd name="T3" fmla="*/ 0 h 14"/>
                <a:gd name="T4" fmla="*/ 0 w 17"/>
                <a:gd name="T5" fmla="*/ 7 h 14"/>
                <a:gd name="T6" fmla="*/ 9 w 17"/>
                <a:gd name="T7" fmla="*/ 14 h 14"/>
                <a:gd name="T8" fmla="*/ 9 w 17"/>
                <a:gd name="T9" fmla="*/ 14 h 14"/>
                <a:gd name="T10" fmla="*/ 17 w 17"/>
                <a:gd name="T11" fmla="*/ 7 h 14"/>
                <a:gd name="T12" fmla="*/ 17 w 17"/>
                <a:gd name="T13" fmla="*/ 7 h 14"/>
                <a:gd name="T14" fmla="*/ 17 w 1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4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7" y="11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3" name="Freeform 96"/>
            <p:cNvSpPr/>
            <p:nvPr/>
          </p:nvSpPr>
          <p:spPr bwMode="auto">
            <a:xfrm>
              <a:off x="6975" y="1231"/>
              <a:ext cx="36" cy="33"/>
            </a:xfrm>
            <a:custGeom>
              <a:avLst/>
              <a:gdLst>
                <a:gd name="T0" fmla="*/ 0 w 15"/>
                <a:gd name="T1" fmla="*/ 0 h 14"/>
                <a:gd name="T2" fmla="*/ 0 w 15"/>
                <a:gd name="T3" fmla="*/ 7 h 14"/>
                <a:gd name="T4" fmla="*/ 0 w 15"/>
                <a:gd name="T5" fmla="*/ 7 h 14"/>
                <a:gd name="T6" fmla="*/ 8 w 15"/>
                <a:gd name="T7" fmla="*/ 14 h 14"/>
                <a:gd name="T8" fmla="*/ 9 w 15"/>
                <a:gd name="T9" fmla="*/ 14 h 14"/>
                <a:gd name="T10" fmla="*/ 15 w 15"/>
                <a:gd name="T11" fmla="*/ 7 h 14"/>
                <a:gd name="T12" fmla="*/ 15 w 15"/>
                <a:gd name="T13" fmla="*/ 0 h 14"/>
                <a:gd name="T14" fmla="*/ 0 w 15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4" name="Freeform 97"/>
            <p:cNvSpPr/>
            <p:nvPr/>
          </p:nvSpPr>
          <p:spPr bwMode="auto">
            <a:xfrm>
              <a:off x="7011" y="1231"/>
              <a:ext cx="24" cy="33"/>
            </a:xfrm>
            <a:custGeom>
              <a:avLst/>
              <a:gdLst>
                <a:gd name="T0" fmla="*/ 0 w 10"/>
                <a:gd name="T1" fmla="*/ 7 h 14"/>
                <a:gd name="T2" fmla="*/ 5 w 10"/>
                <a:gd name="T3" fmla="*/ 14 h 14"/>
                <a:gd name="T4" fmla="*/ 5 w 10"/>
                <a:gd name="T5" fmla="*/ 14 h 14"/>
                <a:gd name="T6" fmla="*/ 10 w 10"/>
                <a:gd name="T7" fmla="*/ 7 h 14"/>
                <a:gd name="T8" fmla="*/ 10 w 10"/>
                <a:gd name="T9" fmla="*/ 0 h 14"/>
                <a:gd name="T10" fmla="*/ 0 w 10"/>
                <a:gd name="T11" fmla="*/ 0 h 14"/>
                <a:gd name="T12" fmla="*/ 0 w 10"/>
                <a:gd name="T1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0" y="7"/>
                  </a:moveTo>
                  <a:cubicBezTo>
                    <a:pt x="0" y="11"/>
                    <a:pt x="3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4"/>
                    <a:pt x="9" y="10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4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5" name="Freeform 98"/>
            <p:cNvSpPr/>
            <p:nvPr/>
          </p:nvSpPr>
          <p:spPr bwMode="auto">
            <a:xfrm>
              <a:off x="7035" y="1231"/>
              <a:ext cx="7" cy="33"/>
            </a:xfrm>
            <a:custGeom>
              <a:avLst/>
              <a:gdLst>
                <a:gd name="T0" fmla="*/ 3 w 3"/>
                <a:gd name="T1" fmla="*/ 0 h 14"/>
                <a:gd name="T2" fmla="*/ 2 w 3"/>
                <a:gd name="T3" fmla="*/ 0 h 14"/>
                <a:gd name="T4" fmla="*/ 0 w 3"/>
                <a:gd name="T5" fmla="*/ 0 h 14"/>
                <a:gd name="T6" fmla="*/ 0 w 3"/>
                <a:gd name="T7" fmla="*/ 10 h 14"/>
                <a:gd name="T8" fmla="*/ 2 w 3"/>
                <a:gd name="T9" fmla="*/ 14 h 14"/>
                <a:gd name="T10" fmla="*/ 2 w 3"/>
                <a:gd name="T11" fmla="*/ 14 h 14"/>
                <a:gd name="T12" fmla="*/ 3 w 3"/>
                <a:gd name="T13" fmla="*/ 7 h 14"/>
                <a:gd name="T14" fmla="*/ 3 w 3"/>
                <a:gd name="T15" fmla="*/ 0 h 14"/>
                <a:gd name="T16" fmla="*/ 3 w 3"/>
                <a:gd name="T17" fmla="*/ 0 h 14"/>
                <a:gd name="T18" fmla="*/ 3 w 3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8"/>
                    <a:pt x="0" y="8"/>
                    <a:pt x="0" y="10"/>
                  </a:cubicBezTo>
                  <a:cubicBezTo>
                    <a:pt x="0" y="11"/>
                    <a:pt x="1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2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6" name="Freeform 99"/>
            <p:cNvSpPr/>
            <p:nvPr/>
          </p:nvSpPr>
          <p:spPr bwMode="auto">
            <a:xfrm>
              <a:off x="6825" y="1229"/>
              <a:ext cx="219" cy="4"/>
            </a:xfrm>
            <a:custGeom>
              <a:avLst/>
              <a:gdLst>
                <a:gd name="T0" fmla="*/ 1 w 92"/>
                <a:gd name="T1" fmla="*/ 2 h 2"/>
                <a:gd name="T2" fmla="*/ 91 w 92"/>
                <a:gd name="T3" fmla="*/ 2 h 2"/>
                <a:gd name="T4" fmla="*/ 92 w 92"/>
                <a:gd name="T5" fmla="*/ 1 h 2"/>
                <a:gd name="T6" fmla="*/ 91 w 92"/>
                <a:gd name="T7" fmla="*/ 0 h 2"/>
                <a:gd name="T8" fmla="*/ 1 w 92"/>
                <a:gd name="T9" fmla="*/ 0 h 2"/>
                <a:gd name="T10" fmla="*/ 0 w 92"/>
                <a:gd name="T11" fmla="*/ 1 h 2"/>
                <a:gd name="T12" fmla="*/ 1 w 9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2">
                  <a:moveTo>
                    <a:pt x="1" y="2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92" y="2"/>
                    <a:pt x="92" y="2"/>
                    <a:pt x="92" y="1"/>
                  </a:cubicBezTo>
                  <a:cubicBezTo>
                    <a:pt x="92" y="0"/>
                    <a:pt x="92" y="0"/>
                    <a:pt x="9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7" name="Oval 100"/>
            <p:cNvSpPr>
              <a:spLocks noChangeArrowheads="1"/>
            </p:cNvSpPr>
            <p:nvPr/>
          </p:nvSpPr>
          <p:spPr bwMode="auto">
            <a:xfrm>
              <a:off x="7032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8" name="Oval 101"/>
            <p:cNvSpPr>
              <a:spLocks noChangeArrowheads="1"/>
            </p:cNvSpPr>
            <p:nvPr/>
          </p:nvSpPr>
          <p:spPr bwMode="auto">
            <a:xfrm>
              <a:off x="7011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9" name="Oval 102"/>
            <p:cNvSpPr>
              <a:spLocks noChangeArrowheads="1"/>
            </p:cNvSpPr>
            <p:nvPr/>
          </p:nvSpPr>
          <p:spPr bwMode="auto">
            <a:xfrm>
              <a:off x="6989" y="1217"/>
              <a:ext cx="10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0" name="Oval 103"/>
            <p:cNvSpPr>
              <a:spLocks noChangeArrowheads="1"/>
            </p:cNvSpPr>
            <p:nvPr/>
          </p:nvSpPr>
          <p:spPr bwMode="auto">
            <a:xfrm>
              <a:off x="6965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1" name="Oval 104"/>
            <p:cNvSpPr>
              <a:spLocks noChangeArrowheads="1"/>
            </p:cNvSpPr>
            <p:nvPr/>
          </p:nvSpPr>
          <p:spPr bwMode="auto">
            <a:xfrm>
              <a:off x="6944" y="1217"/>
              <a:ext cx="9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2" name="Oval 105"/>
            <p:cNvSpPr>
              <a:spLocks noChangeArrowheads="1"/>
            </p:cNvSpPr>
            <p:nvPr/>
          </p:nvSpPr>
          <p:spPr bwMode="auto">
            <a:xfrm>
              <a:off x="6920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3" name="Oval 106"/>
            <p:cNvSpPr>
              <a:spLocks noChangeArrowheads="1"/>
            </p:cNvSpPr>
            <p:nvPr/>
          </p:nvSpPr>
          <p:spPr bwMode="auto">
            <a:xfrm>
              <a:off x="6899" y="1217"/>
              <a:ext cx="11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4" name="Oval 107"/>
            <p:cNvSpPr>
              <a:spLocks noChangeArrowheads="1"/>
            </p:cNvSpPr>
            <p:nvPr/>
          </p:nvSpPr>
          <p:spPr bwMode="auto">
            <a:xfrm>
              <a:off x="6877" y="1217"/>
              <a:ext cx="10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5" name="Oval 108"/>
            <p:cNvSpPr>
              <a:spLocks noChangeArrowheads="1"/>
            </p:cNvSpPr>
            <p:nvPr/>
          </p:nvSpPr>
          <p:spPr bwMode="auto">
            <a:xfrm>
              <a:off x="6853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6" name="Oval 109"/>
            <p:cNvSpPr>
              <a:spLocks noChangeArrowheads="1"/>
            </p:cNvSpPr>
            <p:nvPr/>
          </p:nvSpPr>
          <p:spPr bwMode="auto">
            <a:xfrm>
              <a:off x="6832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7" name="Freeform 110"/>
            <p:cNvSpPr/>
            <p:nvPr/>
          </p:nvSpPr>
          <p:spPr bwMode="auto">
            <a:xfrm>
              <a:off x="686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8" name="Freeform 111"/>
            <p:cNvSpPr/>
            <p:nvPr/>
          </p:nvSpPr>
          <p:spPr bwMode="auto">
            <a:xfrm>
              <a:off x="6887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9" name="Freeform 112"/>
            <p:cNvSpPr/>
            <p:nvPr/>
          </p:nvSpPr>
          <p:spPr bwMode="auto">
            <a:xfrm>
              <a:off x="6908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0" name="Freeform 113"/>
            <p:cNvSpPr/>
            <p:nvPr/>
          </p:nvSpPr>
          <p:spPr bwMode="auto">
            <a:xfrm>
              <a:off x="6932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1" name="Freeform 114"/>
            <p:cNvSpPr/>
            <p:nvPr/>
          </p:nvSpPr>
          <p:spPr bwMode="auto">
            <a:xfrm>
              <a:off x="695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2" name="Freeform 115"/>
            <p:cNvSpPr/>
            <p:nvPr/>
          </p:nvSpPr>
          <p:spPr bwMode="auto">
            <a:xfrm>
              <a:off x="6977" y="1421"/>
              <a:ext cx="22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3" name="Freeform 116"/>
            <p:cNvSpPr/>
            <p:nvPr/>
          </p:nvSpPr>
          <p:spPr bwMode="auto">
            <a:xfrm>
              <a:off x="6863" y="1445"/>
              <a:ext cx="136" cy="85"/>
            </a:xfrm>
            <a:custGeom>
              <a:avLst/>
              <a:gdLst>
                <a:gd name="T0" fmla="*/ 114 w 136"/>
                <a:gd name="T1" fmla="*/ 85 h 85"/>
                <a:gd name="T2" fmla="*/ 24 w 136"/>
                <a:gd name="T3" fmla="*/ 85 h 85"/>
                <a:gd name="T4" fmla="*/ 0 w 136"/>
                <a:gd name="T5" fmla="*/ 0 h 85"/>
                <a:gd name="T6" fmla="*/ 136 w 136"/>
                <a:gd name="T7" fmla="*/ 0 h 85"/>
                <a:gd name="T8" fmla="*/ 114 w 136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5">
                  <a:moveTo>
                    <a:pt x="114" y="85"/>
                  </a:moveTo>
                  <a:lnTo>
                    <a:pt x="24" y="85"/>
                  </a:lnTo>
                  <a:lnTo>
                    <a:pt x="0" y="0"/>
                  </a:lnTo>
                  <a:lnTo>
                    <a:pt x="136" y="0"/>
                  </a:lnTo>
                  <a:lnTo>
                    <a:pt x="114" y="85"/>
                  </a:ln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4" name="Oval 117"/>
            <p:cNvSpPr>
              <a:spLocks noChangeArrowheads="1"/>
            </p:cNvSpPr>
            <p:nvPr/>
          </p:nvSpPr>
          <p:spPr bwMode="auto">
            <a:xfrm>
              <a:off x="6872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5" name="Oval 118"/>
            <p:cNvSpPr>
              <a:spLocks noChangeArrowheads="1"/>
            </p:cNvSpPr>
            <p:nvPr/>
          </p:nvSpPr>
          <p:spPr bwMode="auto">
            <a:xfrm>
              <a:off x="6882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6" name="Oval 119"/>
            <p:cNvSpPr>
              <a:spLocks noChangeArrowheads="1"/>
            </p:cNvSpPr>
            <p:nvPr/>
          </p:nvSpPr>
          <p:spPr bwMode="auto">
            <a:xfrm>
              <a:off x="689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7" name="Oval 120"/>
            <p:cNvSpPr>
              <a:spLocks noChangeArrowheads="1"/>
            </p:cNvSpPr>
            <p:nvPr/>
          </p:nvSpPr>
          <p:spPr bwMode="auto">
            <a:xfrm>
              <a:off x="6903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8" name="Oval 121"/>
            <p:cNvSpPr>
              <a:spLocks noChangeArrowheads="1"/>
            </p:cNvSpPr>
            <p:nvPr/>
          </p:nvSpPr>
          <p:spPr bwMode="auto">
            <a:xfrm>
              <a:off x="6913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9" name="Oval 122"/>
            <p:cNvSpPr>
              <a:spLocks noChangeArrowheads="1"/>
            </p:cNvSpPr>
            <p:nvPr/>
          </p:nvSpPr>
          <p:spPr bwMode="auto">
            <a:xfrm>
              <a:off x="692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0" name="Oval 123"/>
            <p:cNvSpPr>
              <a:spLocks noChangeArrowheads="1"/>
            </p:cNvSpPr>
            <p:nvPr/>
          </p:nvSpPr>
          <p:spPr bwMode="auto">
            <a:xfrm>
              <a:off x="693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1" name="Oval 124"/>
            <p:cNvSpPr>
              <a:spLocks noChangeArrowheads="1"/>
            </p:cNvSpPr>
            <p:nvPr/>
          </p:nvSpPr>
          <p:spPr bwMode="auto">
            <a:xfrm>
              <a:off x="6944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2" name="Oval 125"/>
            <p:cNvSpPr>
              <a:spLocks noChangeArrowheads="1"/>
            </p:cNvSpPr>
            <p:nvPr/>
          </p:nvSpPr>
          <p:spPr bwMode="auto">
            <a:xfrm>
              <a:off x="6956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3" name="Oval 126"/>
            <p:cNvSpPr>
              <a:spLocks noChangeArrowheads="1"/>
            </p:cNvSpPr>
            <p:nvPr/>
          </p:nvSpPr>
          <p:spPr bwMode="auto">
            <a:xfrm>
              <a:off x="696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4" name="Oval 127"/>
            <p:cNvSpPr>
              <a:spLocks noChangeArrowheads="1"/>
            </p:cNvSpPr>
            <p:nvPr/>
          </p:nvSpPr>
          <p:spPr bwMode="auto">
            <a:xfrm>
              <a:off x="6975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5" name="Oval 128"/>
            <p:cNvSpPr>
              <a:spLocks noChangeArrowheads="1"/>
            </p:cNvSpPr>
            <p:nvPr/>
          </p:nvSpPr>
          <p:spPr bwMode="auto">
            <a:xfrm>
              <a:off x="6987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6" name="Oval 129"/>
            <p:cNvSpPr>
              <a:spLocks noChangeArrowheads="1"/>
            </p:cNvSpPr>
            <p:nvPr/>
          </p:nvSpPr>
          <p:spPr bwMode="auto">
            <a:xfrm>
              <a:off x="6882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7" name="Oval 130"/>
            <p:cNvSpPr>
              <a:spLocks noChangeArrowheads="1"/>
            </p:cNvSpPr>
            <p:nvPr/>
          </p:nvSpPr>
          <p:spPr bwMode="auto">
            <a:xfrm>
              <a:off x="689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8" name="Oval 131"/>
            <p:cNvSpPr>
              <a:spLocks noChangeArrowheads="1"/>
            </p:cNvSpPr>
            <p:nvPr/>
          </p:nvSpPr>
          <p:spPr bwMode="auto">
            <a:xfrm>
              <a:off x="6903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9" name="Oval 132"/>
            <p:cNvSpPr>
              <a:spLocks noChangeArrowheads="1"/>
            </p:cNvSpPr>
            <p:nvPr/>
          </p:nvSpPr>
          <p:spPr bwMode="auto">
            <a:xfrm>
              <a:off x="6913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0" name="Oval 133"/>
            <p:cNvSpPr>
              <a:spLocks noChangeArrowheads="1"/>
            </p:cNvSpPr>
            <p:nvPr/>
          </p:nvSpPr>
          <p:spPr bwMode="auto">
            <a:xfrm>
              <a:off x="692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1" name="Oval 134"/>
            <p:cNvSpPr>
              <a:spLocks noChangeArrowheads="1"/>
            </p:cNvSpPr>
            <p:nvPr/>
          </p:nvSpPr>
          <p:spPr bwMode="auto">
            <a:xfrm>
              <a:off x="693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2" name="Oval 135"/>
            <p:cNvSpPr>
              <a:spLocks noChangeArrowheads="1"/>
            </p:cNvSpPr>
            <p:nvPr/>
          </p:nvSpPr>
          <p:spPr bwMode="auto">
            <a:xfrm>
              <a:off x="6944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3" name="Oval 136"/>
            <p:cNvSpPr>
              <a:spLocks noChangeArrowheads="1"/>
            </p:cNvSpPr>
            <p:nvPr/>
          </p:nvSpPr>
          <p:spPr bwMode="auto">
            <a:xfrm>
              <a:off x="6956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4" name="Oval 137"/>
            <p:cNvSpPr>
              <a:spLocks noChangeArrowheads="1"/>
            </p:cNvSpPr>
            <p:nvPr/>
          </p:nvSpPr>
          <p:spPr bwMode="auto">
            <a:xfrm>
              <a:off x="696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5" name="Oval 138"/>
            <p:cNvSpPr>
              <a:spLocks noChangeArrowheads="1"/>
            </p:cNvSpPr>
            <p:nvPr/>
          </p:nvSpPr>
          <p:spPr bwMode="auto">
            <a:xfrm>
              <a:off x="6975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6" name="Oval 139"/>
            <p:cNvSpPr>
              <a:spLocks noChangeArrowheads="1"/>
            </p:cNvSpPr>
            <p:nvPr/>
          </p:nvSpPr>
          <p:spPr bwMode="auto">
            <a:xfrm>
              <a:off x="6970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7" name="Freeform 140"/>
            <p:cNvSpPr/>
            <p:nvPr/>
          </p:nvSpPr>
          <p:spPr bwMode="auto">
            <a:xfrm>
              <a:off x="6970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5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5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8" name="Freeform 141"/>
            <p:cNvSpPr/>
            <p:nvPr/>
          </p:nvSpPr>
          <p:spPr bwMode="auto">
            <a:xfrm>
              <a:off x="6973" y="1540"/>
              <a:ext cx="7" cy="0"/>
            </a:xfrm>
            <a:custGeom>
              <a:avLst/>
              <a:gdLst>
                <a:gd name="T0" fmla="*/ 0 w 3"/>
                <a:gd name="T1" fmla="*/ 3 w 3"/>
                <a:gd name="T2" fmla="*/ 3 w 3"/>
                <a:gd name="T3" fmla="*/ 3 w 3"/>
                <a:gd name="T4" fmla="*/ 0 w 3"/>
                <a:gd name="T5" fmla="*/ 0 w 3"/>
                <a:gd name="T6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9" name="Oval 142"/>
            <p:cNvSpPr>
              <a:spLocks noChangeArrowheads="1"/>
            </p:cNvSpPr>
            <p:nvPr/>
          </p:nvSpPr>
          <p:spPr bwMode="auto">
            <a:xfrm>
              <a:off x="6927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0" name="Freeform 143"/>
            <p:cNvSpPr/>
            <p:nvPr/>
          </p:nvSpPr>
          <p:spPr bwMode="auto">
            <a:xfrm>
              <a:off x="6927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7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7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1" name="Freeform 144"/>
            <p:cNvSpPr/>
            <p:nvPr/>
          </p:nvSpPr>
          <p:spPr bwMode="auto">
            <a:xfrm>
              <a:off x="6930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2" name="Oval 145"/>
            <p:cNvSpPr>
              <a:spLocks noChangeArrowheads="1"/>
            </p:cNvSpPr>
            <p:nvPr/>
          </p:nvSpPr>
          <p:spPr bwMode="auto">
            <a:xfrm>
              <a:off x="6884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3" name="Freeform 146"/>
            <p:cNvSpPr/>
            <p:nvPr/>
          </p:nvSpPr>
          <p:spPr bwMode="auto">
            <a:xfrm>
              <a:off x="6887" y="1533"/>
              <a:ext cx="9" cy="9"/>
            </a:xfrm>
            <a:custGeom>
              <a:avLst/>
              <a:gdLst>
                <a:gd name="T0" fmla="*/ 0 w 9"/>
                <a:gd name="T1" fmla="*/ 0 h 9"/>
                <a:gd name="T2" fmla="*/ 4 w 9"/>
                <a:gd name="T3" fmla="*/ 9 h 9"/>
                <a:gd name="T4" fmla="*/ 9 w 9"/>
                <a:gd name="T5" fmla="*/ 0 h 9"/>
                <a:gd name="T6" fmla="*/ 0 w 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lnTo>
                    <a:pt x="4" y="9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4" name="Freeform 147"/>
            <p:cNvSpPr/>
            <p:nvPr/>
          </p:nvSpPr>
          <p:spPr bwMode="auto">
            <a:xfrm>
              <a:off x="6887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5" name="Freeform 148"/>
            <p:cNvSpPr/>
            <p:nvPr/>
          </p:nvSpPr>
          <p:spPr bwMode="auto">
            <a:xfrm>
              <a:off x="6860" y="1443"/>
              <a:ext cx="144" cy="4"/>
            </a:xfrm>
            <a:custGeom>
              <a:avLst/>
              <a:gdLst>
                <a:gd name="T0" fmla="*/ 1 w 60"/>
                <a:gd name="T1" fmla="*/ 2 h 2"/>
                <a:gd name="T2" fmla="*/ 59 w 60"/>
                <a:gd name="T3" fmla="*/ 2 h 2"/>
                <a:gd name="T4" fmla="*/ 60 w 60"/>
                <a:gd name="T5" fmla="*/ 1 h 2"/>
                <a:gd name="T6" fmla="*/ 59 w 60"/>
                <a:gd name="T7" fmla="*/ 0 h 2"/>
                <a:gd name="T8" fmla="*/ 1 w 60"/>
                <a:gd name="T9" fmla="*/ 0 h 2"/>
                <a:gd name="T10" fmla="*/ 0 w 60"/>
                <a:gd name="T11" fmla="*/ 1 h 2"/>
                <a:gd name="T12" fmla="*/ 1 w 60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2">
                  <a:moveTo>
                    <a:pt x="1" y="2"/>
                  </a:move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60" y="1"/>
                    <a:pt x="60" y="1"/>
                  </a:cubicBezTo>
                  <a:cubicBezTo>
                    <a:pt x="60" y="0"/>
                    <a:pt x="59" y="0"/>
                    <a:pt x="5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6" name="Freeform 149"/>
            <p:cNvSpPr/>
            <p:nvPr/>
          </p:nvSpPr>
          <p:spPr bwMode="auto">
            <a:xfrm>
              <a:off x="6882" y="1526"/>
              <a:ext cx="100" cy="4"/>
            </a:xfrm>
            <a:custGeom>
              <a:avLst/>
              <a:gdLst>
                <a:gd name="T0" fmla="*/ 1 w 42"/>
                <a:gd name="T1" fmla="*/ 2 h 2"/>
                <a:gd name="T2" fmla="*/ 41 w 42"/>
                <a:gd name="T3" fmla="*/ 2 h 2"/>
                <a:gd name="T4" fmla="*/ 42 w 42"/>
                <a:gd name="T5" fmla="*/ 1 h 2"/>
                <a:gd name="T6" fmla="*/ 41 w 42"/>
                <a:gd name="T7" fmla="*/ 0 h 2"/>
                <a:gd name="T8" fmla="*/ 1 w 42"/>
                <a:gd name="T9" fmla="*/ 0 h 2"/>
                <a:gd name="T10" fmla="*/ 0 w 42"/>
                <a:gd name="T11" fmla="*/ 1 h 2"/>
                <a:gd name="T12" fmla="*/ 1 w 4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">
                  <a:moveTo>
                    <a:pt x="1" y="2"/>
                  </a:moveTo>
                  <a:cubicBezTo>
                    <a:pt x="41" y="2"/>
                    <a:pt x="41" y="2"/>
                    <a:pt x="41" y="2"/>
                  </a:cubicBezTo>
                  <a:cubicBezTo>
                    <a:pt x="42" y="2"/>
                    <a:pt x="42" y="2"/>
                    <a:pt x="42" y="1"/>
                  </a:cubicBezTo>
                  <a:cubicBezTo>
                    <a:pt x="42" y="1"/>
                    <a:pt x="42" y="0"/>
                    <a:pt x="4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7" name="Freeform 150"/>
            <p:cNvSpPr/>
            <p:nvPr/>
          </p:nvSpPr>
          <p:spPr bwMode="auto">
            <a:xfrm>
              <a:off x="693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8" name="Freeform 151"/>
            <p:cNvSpPr/>
            <p:nvPr/>
          </p:nvSpPr>
          <p:spPr bwMode="auto">
            <a:xfrm>
              <a:off x="6906" y="1464"/>
              <a:ext cx="26" cy="47"/>
            </a:xfrm>
            <a:custGeom>
              <a:avLst/>
              <a:gdLst>
                <a:gd name="T0" fmla="*/ 26 w 26"/>
                <a:gd name="T1" fmla="*/ 47 h 47"/>
                <a:gd name="T2" fmla="*/ 14 w 26"/>
                <a:gd name="T3" fmla="*/ 0 h 47"/>
                <a:gd name="T4" fmla="*/ 0 w 26"/>
                <a:gd name="T5" fmla="*/ 47 h 47"/>
                <a:gd name="T6" fmla="*/ 26 w 26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47"/>
                  </a:moveTo>
                  <a:lnTo>
                    <a:pt x="14" y="0"/>
                  </a:lnTo>
                  <a:lnTo>
                    <a:pt x="0" y="47"/>
                  </a:lnTo>
                  <a:lnTo>
                    <a:pt x="26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9" name="Freeform 152"/>
            <p:cNvSpPr/>
            <p:nvPr/>
          </p:nvSpPr>
          <p:spPr bwMode="auto">
            <a:xfrm>
              <a:off x="688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0" name="Freeform 153"/>
            <p:cNvSpPr/>
            <p:nvPr/>
          </p:nvSpPr>
          <p:spPr bwMode="auto">
            <a:xfrm>
              <a:off x="6956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1" name="Freeform 154"/>
            <p:cNvSpPr/>
            <p:nvPr/>
          </p:nvSpPr>
          <p:spPr bwMode="auto">
            <a:xfrm>
              <a:off x="692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2" name="Freeform 155"/>
            <p:cNvSpPr/>
            <p:nvPr/>
          </p:nvSpPr>
          <p:spPr bwMode="auto">
            <a:xfrm>
              <a:off x="6894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3" name="Freeform 156"/>
            <p:cNvSpPr/>
            <p:nvPr/>
          </p:nvSpPr>
          <p:spPr bwMode="auto">
            <a:xfrm>
              <a:off x="687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4" name="Freeform 157"/>
            <p:cNvSpPr/>
            <p:nvPr/>
          </p:nvSpPr>
          <p:spPr bwMode="auto">
            <a:xfrm>
              <a:off x="6944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5" name="Freeform 158"/>
            <p:cNvSpPr/>
            <p:nvPr/>
          </p:nvSpPr>
          <p:spPr bwMode="auto">
            <a:xfrm>
              <a:off x="6968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sp>
        <p:nvSpPr>
          <p:cNvPr id="223" name="文本框 222"/>
          <p:cNvSpPr txBox="1"/>
          <p:nvPr/>
        </p:nvSpPr>
        <p:spPr>
          <a:xfrm>
            <a:off x="826789" y="1087748"/>
            <a:ext cx="110544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        </a:t>
            </a:r>
            <a:r>
              <a:rPr lang="zh-CN" altLang="zh-CN" sz="28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我国的传统节日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很多</a:t>
            </a:r>
            <a:r>
              <a:rPr lang="zh-CN" altLang="zh-CN" sz="28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，教师要以学生关注的传统节日为载体设计班级主题活动，使学生在亲历班级活动的过程中，加深对传统节日的了解和认识，增强学生的民族精神、文化素养以及人文情怀。</a:t>
            </a: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4" name="图片 223" descr="微信图片_2018011420513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9311" y="2782522"/>
            <a:ext cx="4942416" cy="3707866"/>
          </a:xfrm>
          <a:prstGeom prst="rect">
            <a:avLst/>
          </a:prstGeom>
        </p:spPr>
      </p:pic>
      <p:pic>
        <p:nvPicPr>
          <p:cNvPr id="225" name="图片 224" descr="微信图片_2018011420515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4143" y="2799458"/>
            <a:ext cx="4897780" cy="3673993"/>
          </a:xfrm>
          <a:prstGeom prst="rect">
            <a:avLst/>
          </a:prstGeom>
        </p:spPr>
      </p:pic>
      <p:grpSp>
        <p:nvGrpSpPr>
          <p:cNvPr id="186" name="Group 4"/>
          <p:cNvGrpSpPr>
            <a:grpSpLocks noChangeAspect="1"/>
          </p:cNvGrpSpPr>
          <p:nvPr/>
        </p:nvGrpSpPr>
        <p:grpSpPr bwMode="auto">
          <a:xfrm>
            <a:off x="11033212" y="2980455"/>
            <a:ext cx="565950" cy="897090"/>
            <a:chOff x="5547" y="3211"/>
            <a:chExt cx="376" cy="596"/>
          </a:xfrm>
        </p:grpSpPr>
        <p:sp>
          <p:nvSpPr>
            <p:cNvPr id="187" name="AutoShape 3"/>
            <p:cNvSpPr>
              <a:spLocks noChangeAspect="1" noChangeArrowheads="1" noTextEdit="1"/>
            </p:cNvSpPr>
            <p:nvPr/>
          </p:nvSpPr>
          <p:spPr bwMode="auto">
            <a:xfrm>
              <a:off x="5547" y="3211"/>
              <a:ext cx="376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8" name="Freeform 5"/>
            <p:cNvSpPr/>
            <p:nvPr/>
          </p:nvSpPr>
          <p:spPr bwMode="auto">
            <a:xfrm>
              <a:off x="5807" y="3532"/>
              <a:ext cx="61" cy="98"/>
            </a:xfrm>
            <a:custGeom>
              <a:avLst/>
              <a:gdLst>
                <a:gd name="T0" fmla="*/ 1 w 25"/>
                <a:gd name="T1" fmla="*/ 41 h 41"/>
                <a:gd name="T2" fmla="*/ 2 w 25"/>
                <a:gd name="T3" fmla="*/ 40 h 41"/>
                <a:gd name="T4" fmla="*/ 25 w 25"/>
                <a:gd name="T5" fmla="*/ 2 h 41"/>
                <a:gd name="T6" fmla="*/ 25 w 25"/>
                <a:gd name="T7" fmla="*/ 0 h 41"/>
                <a:gd name="T8" fmla="*/ 24 w 25"/>
                <a:gd name="T9" fmla="*/ 0 h 41"/>
                <a:gd name="T10" fmla="*/ 0 w 25"/>
                <a:gd name="T11" fmla="*/ 40 h 41"/>
                <a:gd name="T12" fmla="*/ 0 w 25"/>
                <a:gd name="T13" fmla="*/ 41 h 41"/>
                <a:gd name="T14" fmla="*/ 1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1" y="41"/>
                  </a:moveTo>
                  <a:cubicBezTo>
                    <a:pt x="1" y="41"/>
                    <a:pt x="1" y="41"/>
                    <a:pt x="2" y="40"/>
                  </a:cubicBezTo>
                  <a:cubicBezTo>
                    <a:pt x="5" y="28"/>
                    <a:pt x="15" y="10"/>
                    <a:pt x="25" y="2"/>
                  </a:cubicBezTo>
                  <a:cubicBezTo>
                    <a:pt x="25" y="1"/>
                    <a:pt x="25" y="1"/>
                    <a:pt x="25" y="0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14" y="9"/>
                    <a:pt x="3" y="27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9" name="Freeform 6"/>
            <p:cNvSpPr/>
            <p:nvPr/>
          </p:nvSpPr>
          <p:spPr bwMode="auto">
            <a:xfrm>
              <a:off x="5790" y="3625"/>
              <a:ext cx="22" cy="77"/>
            </a:xfrm>
            <a:custGeom>
              <a:avLst/>
              <a:gdLst>
                <a:gd name="T0" fmla="*/ 1 w 9"/>
                <a:gd name="T1" fmla="*/ 32 h 32"/>
                <a:gd name="T2" fmla="*/ 2 w 9"/>
                <a:gd name="T3" fmla="*/ 31 h 32"/>
                <a:gd name="T4" fmla="*/ 9 w 9"/>
                <a:gd name="T5" fmla="*/ 1 h 32"/>
                <a:gd name="T6" fmla="*/ 8 w 9"/>
                <a:gd name="T7" fmla="*/ 0 h 32"/>
                <a:gd name="T8" fmla="*/ 7 w 9"/>
                <a:gd name="T9" fmla="*/ 1 h 32"/>
                <a:gd name="T10" fmla="*/ 0 w 9"/>
                <a:gd name="T11" fmla="*/ 31 h 32"/>
                <a:gd name="T12" fmla="*/ 1 w 9"/>
                <a:gd name="T13" fmla="*/ 32 h 32"/>
                <a:gd name="T14" fmla="*/ 1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1" y="32"/>
                  </a:moveTo>
                  <a:cubicBezTo>
                    <a:pt x="1" y="32"/>
                    <a:pt x="2" y="31"/>
                    <a:pt x="2" y="3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0" name="Freeform 7"/>
            <p:cNvSpPr/>
            <p:nvPr/>
          </p:nvSpPr>
          <p:spPr bwMode="auto">
            <a:xfrm>
              <a:off x="5771" y="3625"/>
              <a:ext cx="15" cy="77"/>
            </a:xfrm>
            <a:custGeom>
              <a:avLst/>
              <a:gdLst>
                <a:gd name="T0" fmla="*/ 0 w 6"/>
                <a:gd name="T1" fmla="*/ 32 h 32"/>
                <a:gd name="T2" fmla="*/ 1 w 6"/>
                <a:gd name="T3" fmla="*/ 31 h 32"/>
                <a:gd name="T4" fmla="*/ 6 w 6"/>
                <a:gd name="T5" fmla="*/ 1 h 32"/>
                <a:gd name="T6" fmla="*/ 5 w 6"/>
                <a:gd name="T7" fmla="*/ 0 h 32"/>
                <a:gd name="T8" fmla="*/ 4 w 6"/>
                <a:gd name="T9" fmla="*/ 1 h 32"/>
                <a:gd name="T10" fmla="*/ 0 w 6"/>
                <a:gd name="T11" fmla="*/ 31 h 32"/>
                <a:gd name="T12" fmla="*/ 0 w 6"/>
                <a:gd name="T13" fmla="*/ 32 h 32"/>
                <a:gd name="T14" fmla="*/ 0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0" y="32"/>
                  </a:moveTo>
                  <a:cubicBezTo>
                    <a:pt x="1" y="32"/>
                    <a:pt x="1" y="31"/>
                    <a:pt x="1" y="3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1" name="Freeform 8"/>
            <p:cNvSpPr/>
            <p:nvPr/>
          </p:nvSpPr>
          <p:spPr bwMode="auto">
            <a:xfrm>
              <a:off x="5776" y="3793"/>
              <a:ext cx="7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2 w 3"/>
                <a:gd name="T5" fmla="*/ 1 h 6"/>
                <a:gd name="T6" fmla="*/ 2 w 3"/>
                <a:gd name="T7" fmla="*/ 1 h 6"/>
                <a:gd name="T8" fmla="*/ 2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2 w 3"/>
                <a:gd name="T15" fmla="*/ 5 h 6"/>
                <a:gd name="T16" fmla="*/ 2 w 3"/>
                <a:gd name="T17" fmla="*/ 6 h 6"/>
                <a:gd name="T18" fmla="*/ 0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2" name="Freeform 9"/>
            <p:cNvSpPr/>
            <p:nvPr/>
          </p:nvSpPr>
          <p:spPr bwMode="auto">
            <a:xfrm>
              <a:off x="5749" y="3793"/>
              <a:ext cx="8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3 w 3"/>
                <a:gd name="T5" fmla="*/ 1 h 6"/>
                <a:gd name="T6" fmla="*/ 2 w 3"/>
                <a:gd name="T7" fmla="*/ 1 h 6"/>
                <a:gd name="T8" fmla="*/ 3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3 w 3"/>
                <a:gd name="T15" fmla="*/ 5 h 6"/>
                <a:gd name="T16" fmla="*/ 2 w 3"/>
                <a:gd name="T17" fmla="*/ 6 h 6"/>
                <a:gd name="T18" fmla="*/ 1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3" name="Freeform 10"/>
            <p:cNvSpPr/>
            <p:nvPr/>
          </p:nvSpPr>
          <p:spPr bwMode="auto">
            <a:xfrm>
              <a:off x="5781" y="3532"/>
              <a:ext cx="36" cy="98"/>
            </a:xfrm>
            <a:custGeom>
              <a:avLst/>
              <a:gdLst>
                <a:gd name="T0" fmla="*/ 1 w 15"/>
                <a:gd name="T1" fmla="*/ 41 h 41"/>
                <a:gd name="T2" fmla="*/ 1 w 15"/>
                <a:gd name="T3" fmla="*/ 40 h 41"/>
                <a:gd name="T4" fmla="*/ 15 w 15"/>
                <a:gd name="T5" fmla="*/ 1 h 41"/>
                <a:gd name="T6" fmla="*/ 14 w 15"/>
                <a:gd name="T7" fmla="*/ 0 h 41"/>
                <a:gd name="T8" fmla="*/ 13 w 15"/>
                <a:gd name="T9" fmla="*/ 1 h 41"/>
                <a:gd name="T10" fmla="*/ 0 w 15"/>
                <a:gd name="T11" fmla="*/ 40 h 41"/>
                <a:gd name="T12" fmla="*/ 0 w 15"/>
                <a:gd name="T13" fmla="*/ 41 h 41"/>
                <a:gd name="T14" fmla="*/ 1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" y="41"/>
                  </a:moveTo>
                  <a:cubicBezTo>
                    <a:pt x="1" y="41"/>
                    <a:pt x="1" y="41"/>
                    <a:pt x="1" y="40"/>
                  </a:cubicBezTo>
                  <a:cubicBezTo>
                    <a:pt x="5" y="30"/>
                    <a:pt x="11" y="11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9" y="10"/>
                    <a:pt x="3" y="30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0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4" name="Freeform 11"/>
            <p:cNvSpPr/>
            <p:nvPr/>
          </p:nvSpPr>
          <p:spPr bwMode="auto">
            <a:xfrm>
              <a:off x="5747" y="3625"/>
              <a:ext cx="7" cy="77"/>
            </a:xfrm>
            <a:custGeom>
              <a:avLst/>
              <a:gdLst>
                <a:gd name="T0" fmla="*/ 1 w 3"/>
                <a:gd name="T1" fmla="*/ 32 h 32"/>
                <a:gd name="T2" fmla="*/ 2 w 3"/>
                <a:gd name="T3" fmla="*/ 31 h 32"/>
                <a:gd name="T4" fmla="*/ 3 w 3"/>
                <a:gd name="T5" fmla="*/ 1 h 32"/>
                <a:gd name="T6" fmla="*/ 2 w 3"/>
                <a:gd name="T7" fmla="*/ 0 h 32"/>
                <a:gd name="T8" fmla="*/ 2 w 3"/>
                <a:gd name="T9" fmla="*/ 0 h 32"/>
                <a:gd name="T10" fmla="*/ 1 w 3"/>
                <a:gd name="T11" fmla="*/ 1 h 32"/>
                <a:gd name="T12" fmla="*/ 0 w 3"/>
                <a:gd name="T13" fmla="*/ 31 h 32"/>
                <a:gd name="T14" fmla="*/ 1 w 3"/>
                <a:gd name="T15" fmla="*/ 32 h 32"/>
                <a:gd name="T16" fmla="*/ 1 w 3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2">
                  <a:moveTo>
                    <a:pt x="1" y="32"/>
                  </a:moveTo>
                  <a:cubicBezTo>
                    <a:pt x="2" y="32"/>
                    <a:pt x="2" y="31"/>
                    <a:pt x="2" y="3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5" name="Freeform 12"/>
            <p:cNvSpPr/>
            <p:nvPr/>
          </p:nvSpPr>
          <p:spPr bwMode="auto">
            <a:xfrm>
              <a:off x="5610" y="3532"/>
              <a:ext cx="60" cy="98"/>
            </a:xfrm>
            <a:custGeom>
              <a:avLst/>
              <a:gdLst>
                <a:gd name="T0" fmla="*/ 24 w 25"/>
                <a:gd name="T1" fmla="*/ 41 h 41"/>
                <a:gd name="T2" fmla="*/ 25 w 25"/>
                <a:gd name="T3" fmla="*/ 41 h 41"/>
                <a:gd name="T4" fmla="*/ 25 w 25"/>
                <a:gd name="T5" fmla="*/ 40 h 41"/>
                <a:gd name="T6" fmla="*/ 1 w 25"/>
                <a:gd name="T7" fmla="*/ 0 h 41"/>
                <a:gd name="T8" fmla="*/ 0 w 25"/>
                <a:gd name="T9" fmla="*/ 0 h 41"/>
                <a:gd name="T10" fmla="*/ 0 w 25"/>
                <a:gd name="T11" fmla="*/ 2 h 41"/>
                <a:gd name="T12" fmla="*/ 23 w 25"/>
                <a:gd name="T13" fmla="*/ 40 h 41"/>
                <a:gd name="T14" fmla="*/ 24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24" y="41"/>
                  </a:moveTo>
                  <a:cubicBezTo>
                    <a:pt x="24" y="41"/>
                    <a:pt x="24" y="41"/>
                    <a:pt x="25" y="41"/>
                  </a:cubicBezTo>
                  <a:cubicBezTo>
                    <a:pt x="25" y="41"/>
                    <a:pt x="25" y="40"/>
                    <a:pt x="25" y="40"/>
                  </a:cubicBezTo>
                  <a:cubicBezTo>
                    <a:pt x="22" y="27"/>
                    <a:pt x="11" y="9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9" y="10"/>
                    <a:pt x="20" y="28"/>
                    <a:pt x="23" y="40"/>
                  </a:cubicBezTo>
                  <a:cubicBezTo>
                    <a:pt x="24" y="41"/>
                    <a:pt x="24" y="41"/>
                    <a:pt x="2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6" name="Freeform 13"/>
            <p:cNvSpPr/>
            <p:nvPr/>
          </p:nvSpPr>
          <p:spPr bwMode="auto">
            <a:xfrm>
              <a:off x="5684" y="3699"/>
              <a:ext cx="109" cy="94"/>
            </a:xfrm>
            <a:custGeom>
              <a:avLst/>
              <a:gdLst>
                <a:gd name="T0" fmla="*/ 53 w 109"/>
                <a:gd name="T1" fmla="*/ 94 h 94"/>
                <a:gd name="T2" fmla="*/ 15 w 109"/>
                <a:gd name="T3" fmla="*/ 94 h 94"/>
                <a:gd name="T4" fmla="*/ 0 w 109"/>
                <a:gd name="T5" fmla="*/ 0 h 94"/>
                <a:gd name="T6" fmla="*/ 53 w 109"/>
                <a:gd name="T7" fmla="*/ 0 h 94"/>
                <a:gd name="T8" fmla="*/ 109 w 109"/>
                <a:gd name="T9" fmla="*/ 0 h 94"/>
                <a:gd name="T10" fmla="*/ 94 w 109"/>
                <a:gd name="T11" fmla="*/ 94 h 94"/>
                <a:gd name="T12" fmla="*/ 53 w 109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4">
                  <a:moveTo>
                    <a:pt x="53" y="94"/>
                  </a:moveTo>
                  <a:lnTo>
                    <a:pt x="15" y="94"/>
                  </a:lnTo>
                  <a:lnTo>
                    <a:pt x="0" y="0"/>
                  </a:lnTo>
                  <a:lnTo>
                    <a:pt x="53" y="0"/>
                  </a:lnTo>
                  <a:lnTo>
                    <a:pt x="109" y="0"/>
                  </a:lnTo>
                  <a:lnTo>
                    <a:pt x="94" y="94"/>
                  </a:lnTo>
                  <a:lnTo>
                    <a:pt x="53" y="94"/>
                  </a:lnTo>
                  <a:close/>
                </a:path>
              </a:pathLst>
            </a:custGeom>
            <a:solidFill>
              <a:srgbClr val="F8E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7" name="Freeform 14"/>
            <p:cNvSpPr/>
            <p:nvPr/>
          </p:nvSpPr>
          <p:spPr bwMode="auto">
            <a:xfrm>
              <a:off x="5694" y="3793"/>
              <a:ext cx="7" cy="14"/>
            </a:xfrm>
            <a:custGeom>
              <a:avLst/>
              <a:gdLst>
                <a:gd name="T0" fmla="*/ 2 w 3"/>
                <a:gd name="T1" fmla="*/ 0 h 6"/>
                <a:gd name="T2" fmla="*/ 0 w 3"/>
                <a:gd name="T3" fmla="*/ 0 h 6"/>
                <a:gd name="T4" fmla="*/ 0 w 3"/>
                <a:gd name="T5" fmla="*/ 1 h 6"/>
                <a:gd name="T6" fmla="*/ 1 w 3"/>
                <a:gd name="T7" fmla="*/ 1 h 6"/>
                <a:gd name="T8" fmla="*/ 0 w 3"/>
                <a:gd name="T9" fmla="*/ 2 h 6"/>
                <a:gd name="T10" fmla="*/ 0 w 3"/>
                <a:gd name="T11" fmla="*/ 3 h 6"/>
                <a:gd name="T12" fmla="*/ 0 w 3"/>
                <a:gd name="T13" fmla="*/ 4 h 6"/>
                <a:gd name="T14" fmla="*/ 0 w 3"/>
                <a:gd name="T15" fmla="*/ 5 h 6"/>
                <a:gd name="T16" fmla="*/ 1 w 3"/>
                <a:gd name="T17" fmla="*/ 6 h 6"/>
                <a:gd name="T18" fmla="*/ 2 w 3"/>
                <a:gd name="T19" fmla="*/ 6 h 6"/>
                <a:gd name="T20" fmla="*/ 3 w 3"/>
                <a:gd name="T21" fmla="*/ 5 h 6"/>
                <a:gd name="T22" fmla="*/ 3 w 3"/>
                <a:gd name="T23" fmla="*/ 4 h 6"/>
                <a:gd name="T24" fmla="*/ 2 w 3"/>
                <a:gd name="T25" fmla="*/ 2 h 6"/>
                <a:gd name="T26" fmla="*/ 2 w 3"/>
                <a:gd name="T27" fmla="*/ 1 h 6"/>
                <a:gd name="T28" fmla="*/ 3 w 3"/>
                <a:gd name="T29" fmla="*/ 1 h 6"/>
                <a:gd name="T30" fmla="*/ 3 w 3"/>
                <a:gd name="T31" fmla="*/ 0 h 6"/>
                <a:gd name="T32" fmla="*/ 3 w 3"/>
                <a:gd name="T33" fmla="*/ 0 h 6"/>
                <a:gd name="T34" fmla="*/ 2 w 3"/>
                <a:gd name="T35" fmla="*/ 0 h 6"/>
                <a:gd name="T36" fmla="*/ 2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8" name="Freeform 15"/>
            <p:cNvSpPr/>
            <p:nvPr/>
          </p:nvSpPr>
          <p:spPr bwMode="auto">
            <a:xfrm>
              <a:off x="5718" y="3793"/>
              <a:ext cx="10" cy="14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1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9" name="Freeform 16"/>
            <p:cNvSpPr/>
            <p:nvPr/>
          </p:nvSpPr>
          <p:spPr bwMode="auto">
            <a:xfrm>
              <a:off x="5692" y="3785"/>
              <a:ext cx="91" cy="8"/>
            </a:xfrm>
            <a:custGeom>
              <a:avLst/>
              <a:gdLst>
                <a:gd name="T0" fmla="*/ 37 w 38"/>
                <a:gd name="T1" fmla="*/ 0 h 3"/>
                <a:gd name="T2" fmla="*/ 2 w 38"/>
                <a:gd name="T3" fmla="*/ 0 h 3"/>
                <a:gd name="T4" fmla="*/ 2 w 38"/>
                <a:gd name="T5" fmla="*/ 0 h 3"/>
                <a:gd name="T6" fmla="*/ 1 w 38"/>
                <a:gd name="T7" fmla="*/ 2 h 3"/>
                <a:gd name="T8" fmla="*/ 3 w 38"/>
                <a:gd name="T9" fmla="*/ 3 h 3"/>
                <a:gd name="T10" fmla="*/ 36 w 38"/>
                <a:gd name="T11" fmla="*/ 3 h 3"/>
                <a:gd name="T12" fmla="*/ 38 w 38"/>
                <a:gd name="T13" fmla="*/ 2 h 3"/>
                <a:gd name="T14" fmla="*/ 37 w 38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">
                  <a:moveTo>
                    <a:pt x="3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8" y="3"/>
                    <a:pt x="38" y="2"/>
                  </a:cubicBezTo>
                  <a:cubicBezTo>
                    <a:pt x="38" y="1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0" name="Freeform 17"/>
            <p:cNvSpPr/>
            <p:nvPr/>
          </p:nvSpPr>
          <p:spPr bwMode="auto">
            <a:xfrm>
              <a:off x="5745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3 w 4"/>
                <a:gd name="T3" fmla="*/ 0 h 6"/>
                <a:gd name="T4" fmla="*/ 3 w 4"/>
                <a:gd name="T5" fmla="*/ 1 h 6"/>
                <a:gd name="T6" fmla="*/ 3 w 4"/>
                <a:gd name="T7" fmla="*/ 1 h 6"/>
                <a:gd name="T8" fmla="*/ 3 w 4"/>
                <a:gd name="T9" fmla="*/ 2 h 6"/>
                <a:gd name="T10" fmla="*/ 4 w 4"/>
                <a:gd name="T11" fmla="*/ 3 h 6"/>
                <a:gd name="T12" fmla="*/ 4 w 4"/>
                <a:gd name="T13" fmla="*/ 4 h 6"/>
                <a:gd name="T14" fmla="*/ 3 w 4"/>
                <a:gd name="T15" fmla="*/ 5 h 6"/>
                <a:gd name="T16" fmla="*/ 2 w 4"/>
                <a:gd name="T17" fmla="*/ 6 h 6"/>
                <a:gd name="T18" fmla="*/ 1 w 4"/>
                <a:gd name="T19" fmla="*/ 6 h 6"/>
                <a:gd name="T20" fmla="*/ 1 w 4"/>
                <a:gd name="T21" fmla="*/ 5 h 6"/>
                <a:gd name="T22" fmla="*/ 0 w 4"/>
                <a:gd name="T23" fmla="*/ 4 h 6"/>
                <a:gd name="T24" fmla="*/ 2 w 4"/>
                <a:gd name="T25" fmla="*/ 2 h 6"/>
                <a:gd name="T26" fmla="*/ 2 w 4"/>
                <a:gd name="T27" fmla="*/ 1 h 6"/>
                <a:gd name="T28" fmla="*/ 1 w 4"/>
                <a:gd name="T29" fmla="*/ 1 h 6"/>
                <a:gd name="T30" fmla="*/ 1 w 4"/>
                <a:gd name="T31" fmla="*/ 0 h 6"/>
                <a:gd name="T32" fmla="*/ 1 w 4"/>
                <a:gd name="T33" fmla="*/ 0 h 6"/>
                <a:gd name="T34" fmla="*/ 2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6"/>
                    <a:pt x="3" y="6"/>
                    <a:pt x="2" y="6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1" name="Freeform 18"/>
            <p:cNvSpPr/>
            <p:nvPr/>
          </p:nvSpPr>
          <p:spPr bwMode="auto">
            <a:xfrm>
              <a:off x="5665" y="3625"/>
              <a:ext cx="22" cy="77"/>
            </a:xfrm>
            <a:custGeom>
              <a:avLst/>
              <a:gdLst>
                <a:gd name="T0" fmla="*/ 8 w 9"/>
                <a:gd name="T1" fmla="*/ 32 h 32"/>
                <a:gd name="T2" fmla="*/ 8 w 9"/>
                <a:gd name="T3" fmla="*/ 32 h 32"/>
                <a:gd name="T4" fmla="*/ 9 w 9"/>
                <a:gd name="T5" fmla="*/ 31 h 32"/>
                <a:gd name="T6" fmla="*/ 2 w 9"/>
                <a:gd name="T7" fmla="*/ 1 h 32"/>
                <a:gd name="T8" fmla="*/ 1 w 9"/>
                <a:gd name="T9" fmla="*/ 0 h 32"/>
                <a:gd name="T10" fmla="*/ 0 w 9"/>
                <a:gd name="T11" fmla="*/ 1 h 32"/>
                <a:gd name="T12" fmla="*/ 7 w 9"/>
                <a:gd name="T13" fmla="*/ 31 h 32"/>
                <a:gd name="T14" fmla="*/ 8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8" y="32"/>
                  </a:moveTo>
                  <a:cubicBezTo>
                    <a:pt x="8" y="32"/>
                    <a:pt x="8" y="32"/>
                    <a:pt x="8" y="32"/>
                  </a:cubicBezTo>
                  <a:cubicBezTo>
                    <a:pt x="9" y="32"/>
                    <a:pt x="9" y="31"/>
                    <a:pt x="9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1"/>
                    <a:pt x="7" y="32"/>
                    <a:pt x="8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2" name="Freeform 19"/>
            <p:cNvSpPr/>
            <p:nvPr/>
          </p:nvSpPr>
          <p:spPr bwMode="auto">
            <a:xfrm>
              <a:off x="5692" y="3625"/>
              <a:ext cx="14" cy="77"/>
            </a:xfrm>
            <a:custGeom>
              <a:avLst/>
              <a:gdLst>
                <a:gd name="T0" fmla="*/ 5 w 6"/>
                <a:gd name="T1" fmla="*/ 32 h 32"/>
                <a:gd name="T2" fmla="*/ 5 w 6"/>
                <a:gd name="T3" fmla="*/ 32 h 32"/>
                <a:gd name="T4" fmla="*/ 6 w 6"/>
                <a:gd name="T5" fmla="*/ 31 h 32"/>
                <a:gd name="T6" fmla="*/ 2 w 6"/>
                <a:gd name="T7" fmla="*/ 1 h 32"/>
                <a:gd name="T8" fmla="*/ 1 w 6"/>
                <a:gd name="T9" fmla="*/ 0 h 32"/>
                <a:gd name="T10" fmla="*/ 0 w 6"/>
                <a:gd name="T11" fmla="*/ 1 h 32"/>
                <a:gd name="T12" fmla="*/ 4 w 6"/>
                <a:gd name="T13" fmla="*/ 31 h 32"/>
                <a:gd name="T14" fmla="*/ 5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5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5" y="31"/>
                    <a:pt x="5" y="32"/>
                    <a:pt x="5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3" name="Freeform 20"/>
            <p:cNvSpPr/>
            <p:nvPr/>
          </p:nvSpPr>
          <p:spPr bwMode="auto">
            <a:xfrm>
              <a:off x="5677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1 w 4"/>
                <a:gd name="T3" fmla="*/ 0 h 7"/>
                <a:gd name="T4" fmla="*/ 1 w 4"/>
                <a:gd name="T5" fmla="*/ 1 h 7"/>
                <a:gd name="T6" fmla="*/ 1 w 4"/>
                <a:gd name="T7" fmla="*/ 2 h 7"/>
                <a:gd name="T8" fmla="*/ 1 w 4"/>
                <a:gd name="T9" fmla="*/ 3 h 7"/>
                <a:gd name="T10" fmla="*/ 0 w 4"/>
                <a:gd name="T11" fmla="*/ 4 h 7"/>
                <a:gd name="T12" fmla="*/ 0 w 4"/>
                <a:gd name="T13" fmla="*/ 5 h 7"/>
                <a:gd name="T14" fmla="*/ 1 w 4"/>
                <a:gd name="T15" fmla="*/ 6 h 7"/>
                <a:gd name="T16" fmla="*/ 2 w 4"/>
                <a:gd name="T17" fmla="*/ 6 h 7"/>
                <a:gd name="T18" fmla="*/ 3 w 4"/>
                <a:gd name="T19" fmla="*/ 6 h 7"/>
                <a:gd name="T20" fmla="*/ 3 w 4"/>
                <a:gd name="T21" fmla="*/ 6 h 7"/>
                <a:gd name="T22" fmla="*/ 4 w 4"/>
                <a:gd name="T23" fmla="*/ 5 h 7"/>
                <a:gd name="T24" fmla="*/ 3 w 4"/>
                <a:gd name="T25" fmla="*/ 3 h 7"/>
                <a:gd name="T26" fmla="*/ 3 w 4"/>
                <a:gd name="T27" fmla="*/ 2 h 7"/>
                <a:gd name="T28" fmla="*/ 3 w 4"/>
                <a:gd name="T29" fmla="*/ 1 h 7"/>
                <a:gd name="T30" fmla="*/ 3 w 4"/>
                <a:gd name="T31" fmla="*/ 1 h 7"/>
                <a:gd name="T32" fmla="*/ 3 w 4"/>
                <a:gd name="T33" fmla="*/ 1 h 7"/>
                <a:gd name="T34" fmla="*/ 3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7"/>
                    <a:pt x="3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2"/>
                    <a:pt x="2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4" name="Freeform 21"/>
            <p:cNvSpPr/>
            <p:nvPr/>
          </p:nvSpPr>
          <p:spPr bwMode="auto">
            <a:xfrm>
              <a:off x="5699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0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5" name="Freeform 22"/>
            <p:cNvSpPr/>
            <p:nvPr/>
          </p:nvSpPr>
          <p:spPr bwMode="auto">
            <a:xfrm>
              <a:off x="5723" y="3625"/>
              <a:ext cx="7" cy="77"/>
            </a:xfrm>
            <a:custGeom>
              <a:avLst/>
              <a:gdLst>
                <a:gd name="T0" fmla="*/ 2 w 3"/>
                <a:gd name="T1" fmla="*/ 32 h 32"/>
                <a:gd name="T2" fmla="*/ 2 w 3"/>
                <a:gd name="T3" fmla="*/ 32 h 32"/>
                <a:gd name="T4" fmla="*/ 3 w 3"/>
                <a:gd name="T5" fmla="*/ 31 h 32"/>
                <a:gd name="T6" fmla="*/ 2 w 3"/>
                <a:gd name="T7" fmla="*/ 1 h 32"/>
                <a:gd name="T8" fmla="*/ 1 w 3"/>
                <a:gd name="T9" fmla="*/ 0 h 32"/>
                <a:gd name="T10" fmla="*/ 0 w 3"/>
                <a:gd name="T11" fmla="*/ 1 h 32"/>
                <a:gd name="T12" fmla="*/ 1 w 3"/>
                <a:gd name="T13" fmla="*/ 31 h 32"/>
                <a:gd name="T14" fmla="*/ 2 w 3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2">
                  <a:moveTo>
                    <a:pt x="2" y="32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3" y="31"/>
                    <a:pt x="3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2"/>
                    <a:pt x="2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6" name="Freeform 23"/>
            <p:cNvSpPr/>
            <p:nvPr/>
          </p:nvSpPr>
          <p:spPr bwMode="auto">
            <a:xfrm>
              <a:off x="5711" y="3532"/>
              <a:ext cx="17" cy="98"/>
            </a:xfrm>
            <a:custGeom>
              <a:avLst/>
              <a:gdLst>
                <a:gd name="T0" fmla="*/ 6 w 7"/>
                <a:gd name="T1" fmla="*/ 41 h 41"/>
                <a:gd name="T2" fmla="*/ 6 w 7"/>
                <a:gd name="T3" fmla="*/ 41 h 41"/>
                <a:gd name="T4" fmla="*/ 7 w 7"/>
                <a:gd name="T5" fmla="*/ 40 h 41"/>
                <a:gd name="T6" fmla="*/ 2 w 7"/>
                <a:gd name="T7" fmla="*/ 1 h 41"/>
                <a:gd name="T8" fmla="*/ 1 w 7"/>
                <a:gd name="T9" fmla="*/ 0 h 41"/>
                <a:gd name="T10" fmla="*/ 0 w 7"/>
                <a:gd name="T11" fmla="*/ 1 h 41"/>
                <a:gd name="T12" fmla="*/ 5 w 7"/>
                <a:gd name="T13" fmla="*/ 40 h 41"/>
                <a:gd name="T14" fmla="*/ 6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6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41"/>
                    <a:pt x="7" y="40"/>
                    <a:pt x="7" y="4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41"/>
                    <a:pt x="5" y="41"/>
                    <a:pt x="6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7" name="Oval 24"/>
            <p:cNvSpPr>
              <a:spLocks noChangeArrowheads="1"/>
            </p:cNvSpPr>
            <p:nvPr/>
          </p:nvSpPr>
          <p:spPr bwMode="auto">
            <a:xfrm>
              <a:off x="5549" y="3216"/>
              <a:ext cx="372" cy="368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8" name="Oval 25"/>
            <p:cNvSpPr>
              <a:spLocks noChangeArrowheads="1"/>
            </p:cNvSpPr>
            <p:nvPr/>
          </p:nvSpPr>
          <p:spPr bwMode="auto">
            <a:xfrm>
              <a:off x="5578" y="3216"/>
              <a:ext cx="304" cy="368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9" name="Oval 26"/>
            <p:cNvSpPr>
              <a:spLocks noChangeArrowheads="1"/>
            </p:cNvSpPr>
            <p:nvPr/>
          </p:nvSpPr>
          <p:spPr bwMode="auto">
            <a:xfrm>
              <a:off x="5617" y="3213"/>
              <a:ext cx="229" cy="374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 dirty="0"/>
            </a:p>
          </p:txBody>
        </p:sp>
        <p:sp>
          <p:nvSpPr>
            <p:cNvPr id="210" name="Oval 27"/>
            <p:cNvSpPr>
              <a:spLocks noChangeArrowheads="1"/>
            </p:cNvSpPr>
            <p:nvPr/>
          </p:nvSpPr>
          <p:spPr bwMode="auto">
            <a:xfrm>
              <a:off x="5682" y="3213"/>
              <a:ext cx="87" cy="374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1" name="Freeform 28"/>
            <p:cNvSpPr/>
            <p:nvPr/>
          </p:nvSpPr>
          <p:spPr bwMode="auto">
            <a:xfrm>
              <a:off x="5749" y="3532"/>
              <a:ext cx="17" cy="98"/>
            </a:xfrm>
            <a:custGeom>
              <a:avLst/>
              <a:gdLst>
                <a:gd name="T0" fmla="*/ 1 w 7"/>
                <a:gd name="T1" fmla="*/ 41 h 41"/>
                <a:gd name="T2" fmla="*/ 2 w 7"/>
                <a:gd name="T3" fmla="*/ 40 h 41"/>
                <a:gd name="T4" fmla="*/ 7 w 7"/>
                <a:gd name="T5" fmla="*/ 1 h 41"/>
                <a:gd name="T6" fmla="*/ 6 w 7"/>
                <a:gd name="T7" fmla="*/ 0 h 41"/>
                <a:gd name="T8" fmla="*/ 5 w 7"/>
                <a:gd name="T9" fmla="*/ 1 h 41"/>
                <a:gd name="T10" fmla="*/ 0 w 7"/>
                <a:gd name="T11" fmla="*/ 40 h 41"/>
                <a:gd name="T12" fmla="*/ 1 w 7"/>
                <a:gd name="T13" fmla="*/ 41 h 41"/>
                <a:gd name="T14" fmla="*/ 1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1" y="41"/>
                  </a:moveTo>
                  <a:cubicBezTo>
                    <a:pt x="2" y="41"/>
                    <a:pt x="2" y="41"/>
                    <a:pt x="2" y="4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1" y="41"/>
                    <a:pt x="1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2" name="Freeform 29"/>
            <p:cNvSpPr/>
            <p:nvPr/>
          </p:nvSpPr>
          <p:spPr bwMode="auto">
            <a:xfrm>
              <a:off x="5660" y="3532"/>
              <a:ext cx="36" cy="98"/>
            </a:xfrm>
            <a:custGeom>
              <a:avLst/>
              <a:gdLst>
                <a:gd name="T0" fmla="*/ 14 w 15"/>
                <a:gd name="T1" fmla="*/ 41 h 41"/>
                <a:gd name="T2" fmla="*/ 14 w 15"/>
                <a:gd name="T3" fmla="*/ 41 h 41"/>
                <a:gd name="T4" fmla="*/ 15 w 15"/>
                <a:gd name="T5" fmla="*/ 40 h 41"/>
                <a:gd name="T6" fmla="*/ 2 w 15"/>
                <a:gd name="T7" fmla="*/ 1 h 41"/>
                <a:gd name="T8" fmla="*/ 1 w 15"/>
                <a:gd name="T9" fmla="*/ 0 h 41"/>
                <a:gd name="T10" fmla="*/ 0 w 15"/>
                <a:gd name="T11" fmla="*/ 1 h 41"/>
                <a:gd name="T12" fmla="*/ 13 w 15"/>
                <a:gd name="T13" fmla="*/ 40 h 41"/>
                <a:gd name="T14" fmla="*/ 14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4" y="41"/>
                  </a:moveTo>
                  <a:cubicBezTo>
                    <a:pt x="14" y="41"/>
                    <a:pt x="14" y="41"/>
                    <a:pt x="14" y="41"/>
                  </a:cubicBezTo>
                  <a:cubicBezTo>
                    <a:pt x="15" y="41"/>
                    <a:pt x="15" y="40"/>
                    <a:pt x="15" y="40"/>
                  </a:cubicBezTo>
                  <a:cubicBezTo>
                    <a:pt x="12" y="30"/>
                    <a:pt x="5" y="10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4" y="11"/>
                    <a:pt x="10" y="30"/>
                    <a:pt x="13" y="40"/>
                  </a:cubicBezTo>
                  <a:cubicBezTo>
                    <a:pt x="13" y="41"/>
                    <a:pt x="14" y="41"/>
                    <a:pt x="1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3" name="Freeform 30"/>
            <p:cNvSpPr/>
            <p:nvPr/>
          </p:nvSpPr>
          <p:spPr bwMode="auto">
            <a:xfrm>
              <a:off x="5790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3 w 4"/>
                <a:gd name="T3" fmla="*/ 1 h 7"/>
                <a:gd name="T4" fmla="*/ 3 w 4"/>
                <a:gd name="T5" fmla="*/ 2 h 7"/>
                <a:gd name="T6" fmla="*/ 3 w 4"/>
                <a:gd name="T7" fmla="*/ 2 h 7"/>
                <a:gd name="T8" fmla="*/ 3 w 4"/>
                <a:gd name="T9" fmla="*/ 3 h 7"/>
                <a:gd name="T10" fmla="*/ 3 w 4"/>
                <a:gd name="T11" fmla="*/ 4 h 7"/>
                <a:gd name="T12" fmla="*/ 4 w 4"/>
                <a:gd name="T13" fmla="*/ 5 h 7"/>
                <a:gd name="T14" fmla="*/ 3 w 4"/>
                <a:gd name="T15" fmla="*/ 6 h 7"/>
                <a:gd name="T16" fmla="*/ 2 w 4"/>
                <a:gd name="T17" fmla="*/ 7 h 7"/>
                <a:gd name="T18" fmla="*/ 1 w 4"/>
                <a:gd name="T19" fmla="*/ 7 h 7"/>
                <a:gd name="T20" fmla="*/ 0 w 4"/>
                <a:gd name="T21" fmla="*/ 6 h 7"/>
                <a:gd name="T22" fmla="*/ 0 w 4"/>
                <a:gd name="T23" fmla="*/ 5 h 7"/>
                <a:gd name="T24" fmla="*/ 1 w 4"/>
                <a:gd name="T25" fmla="*/ 3 h 7"/>
                <a:gd name="T26" fmla="*/ 1 w 4"/>
                <a:gd name="T27" fmla="*/ 2 h 7"/>
                <a:gd name="T28" fmla="*/ 1 w 4"/>
                <a:gd name="T29" fmla="*/ 2 h 7"/>
                <a:gd name="T30" fmla="*/ 0 w 4"/>
                <a:gd name="T31" fmla="*/ 1 h 7"/>
                <a:gd name="T32" fmla="*/ 1 w 4"/>
                <a:gd name="T33" fmla="*/ 1 h 7"/>
                <a:gd name="T34" fmla="*/ 1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3" y="0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4" name="Freeform 31"/>
            <p:cNvSpPr/>
            <p:nvPr/>
          </p:nvSpPr>
          <p:spPr bwMode="auto">
            <a:xfrm>
              <a:off x="5677" y="3694"/>
              <a:ext cx="121" cy="8"/>
            </a:xfrm>
            <a:custGeom>
              <a:avLst/>
              <a:gdLst>
                <a:gd name="T0" fmla="*/ 48 w 50"/>
                <a:gd name="T1" fmla="*/ 0 h 3"/>
                <a:gd name="T2" fmla="*/ 3 w 50"/>
                <a:gd name="T3" fmla="*/ 0 h 3"/>
                <a:gd name="T4" fmla="*/ 2 w 50"/>
                <a:gd name="T5" fmla="*/ 0 h 3"/>
                <a:gd name="T6" fmla="*/ 1 w 50"/>
                <a:gd name="T7" fmla="*/ 2 h 3"/>
                <a:gd name="T8" fmla="*/ 3 w 50"/>
                <a:gd name="T9" fmla="*/ 3 h 3"/>
                <a:gd name="T10" fmla="*/ 47 w 50"/>
                <a:gd name="T11" fmla="*/ 3 h 3"/>
                <a:gd name="T12" fmla="*/ 49 w 50"/>
                <a:gd name="T13" fmla="*/ 2 h 3"/>
                <a:gd name="T14" fmla="*/ 48 w 50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3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8" y="3"/>
                    <a:pt x="49" y="3"/>
                    <a:pt x="49" y="2"/>
                  </a:cubicBezTo>
                  <a:cubicBezTo>
                    <a:pt x="50" y="1"/>
                    <a:pt x="49" y="0"/>
                    <a:pt x="48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5" name="Freeform 32"/>
            <p:cNvSpPr/>
            <p:nvPr/>
          </p:nvSpPr>
          <p:spPr bwMode="auto">
            <a:xfrm>
              <a:off x="5605" y="3529"/>
              <a:ext cx="58" cy="24"/>
            </a:xfrm>
            <a:custGeom>
              <a:avLst/>
              <a:gdLst>
                <a:gd name="T0" fmla="*/ 12 w 24"/>
                <a:gd name="T1" fmla="*/ 10 h 10"/>
                <a:gd name="T2" fmla="*/ 12 w 24"/>
                <a:gd name="T3" fmla="*/ 10 h 10"/>
                <a:gd name="T4" fmla="*/ 24 w 24"/>
                <a:gd name="T5" fmla="*/ 1 h 10"/>
                <a:gd name="T6" fmla="*/ 23 w 24"/>
                <a:gd name="T7" fmla="*/ 0 h 10"/>
                <a:gd name="T8" fmla="*/ 12 w 24"/>
                <a:gd name="T9" fmla="*/ 8 h 10"/>
                <a:gd name="T10" fmla="*/ 1 w 24"/>
                <a:gd name="T11" fmla="*/ 0 h 10"/>
                <a:gd name="T12" fmla="*/ 0 w 24"/>
                <a:gd name="T13" fmla="*/ 1 h 10"/>
                <a:gd name="T14" fmla="*/ 12 w 24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0">
                  <a:moveTo>
                    <a:pt x="12" y="10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20" y="10"/>
                    <a:pt x="24" y="2"/>
                    <a:pt x="24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0" y="8"/>
                    <a:pt x="12" y="8"/>
                  </a:cubicBezTo>
                  <a:cubicBezTo>
                    <a:pt x="5" y="9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4" y="10"/>
                    <a:pt x="12" y="1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6" name="Freeform 33"/>
            <p:cNvSpPr/>
            <p:nvPr/>
          </p:nvSpPr>
          <p:spPr bwMode="auto">
            <a:xfrm>
              <a:off x="5761" y="3529"/>
              <a:ext cx="109" cy="27"/>
            </a:xfrm>
            <a:custGeom>
              <a:avLst/>
              <a:gdLst>
                <a:gd name="T0" fmla="*/ 21 w 45"/>
                <a:gd name="T1" fmla="*/ 11 h 11"/>
                <a:gd name="T2" fmla="*/ 22 w 45"/>
                <a:gd name="T3" fmla="*/ 11 h 11"/>
                <a:gd name="T4" fmla="*/ 45 w 45"/>
                <a:gd name="T5" fmla="*/ 2 h 11"/>
                <a:gd name="T6" fmla="*/ 43 w 45"/>
                <a:gd name="T7" fmla="*/ 1 h 11"/>
                <a:gd name="T8" fmla="*/ 22 w 45"/>
                <a:gd name="T9" fmla="*/ 9 h 11"/>
                <a:gd name="T10" fmla="*/ 2 w 45"/>
                <a:gd name="T11" fmla="*/ 0 h 11"/>
                <a:gd name="T12" fmla="*/ 0 w 45"/>
                <a:gd name="T13" fmla="*/ 2 h 11"/>
                <a:gd name="T14" fmla="*/ 21 w 4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">
                  <a:moveTo>
                    <a:pt x="21" y="11"/>
                  </a:moveTo>
                  <a:cubicBezTo>
                    <a:pt x="21" y="11"/>
                    <a:pt x="22" y="11"/>
                    <a:pt x="22" y="11"/>
                  </a:cubicBezTo>
                  <a:cubicBezTo>
                    <a:pt x="37" y="10"/>
                    <a:pt x="44" y="2"/>
                    <a:pt x="45" y="2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37" y="8"/>
                    <a:pt x="22" y="9"/>
                  </a:cubicBezTo>
                  <a:cubicBezTo>
                    <a:pt x="8" y="9"/>
                    <a:pt x="2" y="1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7" y="11"/>
                    <a:pt x="21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7" name="Freeform 34"/>
            <p:cNvSpPr/>
            <p:nvPr/>
          </p:nvSpPr>
          <p:spPr bwMode="auto">
            <a:xfrm>
              <a:off x="5660" y="3529"/>
              <a:ext cx="106" cy="27"/>
            </a:xfrm>
            <a:custGeom>
              <a:avLst/>
              <a:gdLst>
                <a:gd name="T0" fmla="*/ 20 w 44"/>
                <a:gd name="T1" fmla="*/ 11 h 11"/>
                <a:gd name="T2" fmla="*/ 21 w 44"/>
                <a:gd name="T3" fmla="*/ 11 h 11"/>
                <a:gd name="T4" fmla="*/ 44 w 44"/>
                <a:gd name="T5" fmla="*/ 2 h 11"/>
                <a:gd name="T6" fmla="*/ 42 w 44"/>
                <a:gd name="T7" fmla="*/ 1 h 11"/>
                <a:gd name="T8" fmla="*/ 21 w 44"/>
                <a:gd name="T9" fmla="*/ 9 h 11"/>
                <a:gd name="T10" fmla="*/ 1 w 44"/>
                <a:gd name="T11" fmla="*/ 0 h 11"/>
                <a:gd name="T12" fmla="*/ 0 w 44"/>
                <a:gd name="T13" fmla="*/ 2 h 11"/>
                <a:gd name="T14" fmla="*/ 20 w 44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"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37" y="10"/>
                    <a:pt x="44" y="2"/>
                    <a:pt x="44" y="2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36" y="8"/>
                    <a:pt x="21" y="9"/>
                  </a:cubicBezTo>
                  <a:cubicBezTo>
                    <a:pt x="8" y="9"/>
                    <a:pt x="1" y="1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11"/>
                    <a:pt x="20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8" name="Freeform 35"/>
            <p:cNvSpPr/>
            <p:nvPr/>
          </p:nvSpPr>
          <p:spPr bwMode="auto">
            <a:xfrm>
              <a:off x="5718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9 w 36"/>
                <a:gd name="T3" fmla="*/ 33 h 33"/>
                <a:gd name="T4" fmla="*/ 36 w 36"/>
                <a:gd name="T5" fmla="*/ 17 h 33"/>
                <a:gd name="T6" fmla="*/ 19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9" y="33"/>
                  </a:lnTo>
                  <a:lnTo>
                    <a:pt x="36" y="17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9" name="Freeform 36"/>
            <p:cNvSpPr/>
            <p:nvPr/>
          </p:nvSpPr>
          <p:spPr bwMode="auto">
            <a:xfrm>
              <a:off x="5754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7 w 36"/>
                <a:gd name="T3" fmla="*/ 33 h 33"/>
                <a:gd name="T4" fmla="*/ 36 w 36"/>
                <a:gd name="T5" fmla="*/ 17 h 33"/>
                <a:gd name="T6" fmla="*/ 17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7" y="33"/>
                  </a:lnTo>
                  <a:lnTo>
                    <a:pt x="36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0" name="Freeform 37"/>
            <p:cNvSpPr/>
            <p:nvPr/>
          </p:nvSpPr>
          <p:spPr bwMode="auto">
            <a:xfrm>
              <a:off x="5684" y="3728"/>
              <a:ext cx="34" cy="33"/>
            </a:xfrm>
            <a:custGeom>
              <a:avLst/>
              <a:gdLst>
                <a:gd name="T0" fmla="*/ 0 w 34"/>
                <a:gd name="T1" fmla="*/ 17 h 33"/>
                <a:gd name="T2" fmla="*/ 17 w 34"/>
                <a:gd name="T3" fmla="*/ 33 h 33"/>
                <a:gd name="T4" fmla="*/ 34 w 34"/>
                <a:gd name="T5" fmla="*/ 17 h 33"/>
                <a:gd name="T6" fmla="*/ 17 w 34"/>
                <a:gd name="T7" fmla="*/ 0 h 33"/>
                <a:gd name="T8" fmla="*/ 0 w 34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0" y="17"/>
                  </a:moveTo>
                  <a:lnTo>
                    <a:pt x="17" y="33"/>
                  </a:lnTo>
                  <a:lnTo>
                    <a:pt x="34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1" name="Rectangle 38"/>
            <p:cNvSpPr>
              <a:spLocks noChangeArrowheads="1"/>
            </p:cNvSpPr>
            <p:nvPr/>
          </p:nvSpPr>
          <p:spPr bwMode="auto">
            <a:xfrm>
              <a:off x="5687" y="3721"/>
              <a:ext cx="103" cy="7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2" name="Rectangle 39"/>
            <p:cNvSpPr>
              <a:spLocks noChangeArrowheads="1"/>
            </p:cNvSpPr>
            <p:nvPr/>
          </p:nvSpPr>
          <p:spPr bwMode="auto">
            <a:xfrm>
              <a:off x="5692" y="3761"/>
              <a:ext cx="94" cy="8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sp>
        <p:nvSpPr>
          <p:cNvPr id="13" name="矩形: 圆角 12"/>
          <p:cNvSpPr/>
          <p:nvPr/>
        </p:nvSpPr>
        <p:spPr>
          <a:xfrm>
            <a:off x="3407282" y="6187565"/>
            <a:ext cx="5137609" cy="6056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“快乐过端午”主题活动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313170"/>
            <a:ext cx="12192000" cy="530225"/>
          </a:xfrm>
          <a:prstGeom prst="rect">
            <a:avLst/>
          </a:prstGeom>
          <a:solidFill>
            <a:srgbClr val="599E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端午活动感受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069" y="546902"/>
            <a:ext cx="9970051" cy="560815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739505" y="501015"/>
            <a:ext cx="2380615" cy="5835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端午节活动</a:t>
            </a:r>
          </a:p>
        </p:txBody>
      </p:sp>
      <p:pic>
        <p:nvPicPr>
          <p:cNvPr id="390" name="图片 38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49523" y="-107090"/>
            <a:ext cx="4167051" cy="12932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3080" y="-147955"/>
            <a:ext cx="1845310" cy="1232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90"/>
            <a:ext cx="1758505" cy="1816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94721" y="151837"/>
            <a:ext cx="6774243" cy="734360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170" dirty="0">
                <a:solidFill>
                  <a:schemeClr val="accent1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班级活动：守住自己的教室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4116047" y="902853"/>
            <a:ext cx="655432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42"/>
          <p:cNvGrpSpPr>
            <a:grpSpLocks noChangeAspect="1"/>
          </p:cNvGrpSpPr>
          <p:nvPr/>
        </p:nvGrpSpPr>
        <p:grpSpPr bwMode="auto">
          <a:xfrm>
            <a:off x="11167886" y="-257809"/>
            <a:ext cx="1024114" cy="1654338"/>
            <a:chOff x="6581" y="418"/>
            <a:chExt cx="702" cy="1134"/>
          </a:xfrm>
        </p:grpSpPr>
        <p:sp>
          <p:nvSpPr>
            <p:cNvPr id="69" name="AutoShape 41"/>
            <p:cNvSpPr>
              <a:spLocks noChangeAspect="1" noChangeArrowheads="1" noTextEdit="1"/>
            </p:cNvSpPr>
            <p:nvPr/>
          </p:nvSpPr>
          <p:spPr bwMode="auto">
            <a:xfrm>
              <a:off x="6581" y="418"/>
              <a:ext cx="70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0" name="Freeform 43"/>
            <p:cNvSpPr/>
            <p:nvPr/>
          </p:nvSpPr>
          <p:spPr bwMode="auto">
            <a:xfrm>
              <a:off x="6949" y="416"/>
              <a:ext cx="26" cy="2"/>
            </a:xfrm>
            <a:custGeom>
              <a:avLst/>
              <a:gdLst>
                <a:gd name="T0" fmla="*/ 2 w 11"/>
                <a:gd name="T1" fmla="*/ 0 h 1"/>
                <a:gd name="T2" fmla="*/ 0 w 11"/>
                <a:gd name="T3" fmla="*/ 0 h 1"/>
                <a:gd name="T4" fmla="*/ 4 w 11"/>
                <a:gd name="T5" fmla="*/ 0 h 1"/>
                <a:gd name="T6" fmla="*/ 11 w 11"/>
                <a:gd name="T7" fmla="*/ 1 h 1"/>
                <a:gd name="T8" fmla="*/ 2 w 1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6" y="0"/>
                    <a:pt x="9" y="1"/>
                    <a:pt x="11" y="1"/>
                  </a:cubicBezTo>
                  <a:cubicBezTo>
                    <a:pt x="8" y="1"/>
                    <a:pt x="5" y="0"/>
                    <a:pt x="2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1" name="Freeform 44"/>
            <p:cNvSpPr/>
            <p:nvPr/>
          </p:nvSpPr>
          <p:spPr bwMode="auto">
            <a:xfrm>
              <a:off x="6934" y="416"/>
              <a:ext cx="19" cy="0"/>
            </a:xfrm>
            <a:custGeom>
              <a:avLst/>
              <a:gdLst>
                <a:gd name="T0" fmla="*/ 0 w 8"/>
                <a:gd name="T1" fmla="*/ 6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2" name="Freeform 45"/>
            <p:cNvSpPr/>
            <p:nvPr/>
          </p:nvSpPr>
          <p:spPr bwMode="auto">
            <a:xfrm>
              <a:off x="6975" y="418"/>
              <a:ext cx="310" cy="799"/>
            </a:xfrm>
            <a:custGeom>
              <a:avLst/>
              <a:gdLst>
                <a:gd name="T0" fmla="*/ 65 w 130"/>
                <a:gd name="T1" fmla="*/ 263 h 336"/>
                <a:gd name="T2" fmla="*/ 119 w 130"/>
                <a:gd name="T3" fmla="*/ 146 h 336"/>
                <a:gd name="T4" fmla="*/ 0 w 130"/>
                <a:gd name="T5" fmla="*/ 0 h 336"/>
                <a:gd name="T6" fmla="*/ 7 w 130"/>
                <a:gd name="T7" fmla="*/ 1 h 336"/>
                <a:gd name="T8" fmla="*/ 27 w 130"/>
                <a:gd name="T9" fmla="*/ 6 h 336"/>
                <a:gd name="T10" fmla="*/ 31 w 130"/>
                <a:gd name="T11" fmla="*/ 7 h 336"/>
                <a:gd name="T12" fmla="*/ 49 w 130"/>
                <a:gd name="T13" fmla="*/ 15 h 336"/>
                <a:gd name="T14" fmla="*/ 51 w 130"/>
                <a:gd name="T15" fmla="*/ 16 h 336"/>
                <a:gd name="T16" fmla="*/ 70 w 130"/>
                <a:gd name="T17" fmla="*/ 27 h 336"/>
                <a:gd name="T18" fmla="*/ 86 w 130"/>
                <a:gd name="T19" fmla="*/ 41 h 336"/>
                <a:gd name="T20" fmla="*/ 87 w 130"/>
                <a:gd name="T21" fmla="*/ 43 h 336"/>
                <a:gd name="T22" fmla="*/ 101 w 130"/>
                <a:gd name="T23" fmla="*/ 58 h 336"/>
                <a:gd name="T24" fmla="*/ 102 w 130"/>
                <a:gd name="T25" fmla="*/ 60 h 336"/>
                <a:gd name="T26" fmla="*/ 113 w 130"/>
                <a:gd name="T27" fmla="*/ 77 h 336"/>
                <a:gd name="T28" fmla="*/ 114 w 130"/>
                <a:gd name="T29" fmla="*/ 79 h 336"/>
                <a:gd name="T30" fmla="*/ 122 w 130"/>
                <a:gd name="T31" fmla="*/ 99 h 336"/>
                <a:gd name="T32" fmla="*/ 128 w 130"/>
                <a:gd name="T33" fmla="*/ 121 h 336"/>
                <a:gd name="T34" fmla="*/ 128 w 130"/>
                <a:gd name="T35" fmla="*/ 123 h 336"/>
                <a:gd name="T36" fmla="*/ 130 w 130"/>
                <a:gd name="T37" fmla="*/ 146 h 336"/>
                <a:gd name="T38" fmla="*/ 129 w 130"/>
                <a:gd name="T39" fmla="*/ 159 h 336"/>
                <a:gd name="T40" fmla="*/ 127 w 130"/>
                <a:gd name="T41" fmla="*/ 173 h 336"/>
                <a:gd name="T42" fmla="*/ 124 w 130"/>
                <a:gd name="T43" fmla="*/ 185 h 336"/>
                <a:gd name="T44" fmla="*/ 124 w 130"/>
                <a:gd name="T45" fmla="*/ 188 h 336"/>
                <a:gd name="T46" fmla="*/ 120 w 130"/>
                <a:gd name="T47" fmla="*/ 199 h 336"/>
                <a:gd name="T48" fmla="*/ 115 w 130"/>
                <a:gd name="T49" fmla="*/ 211 h 336"/>
                <a:gd name="T50" fmla="*/ 115 w 130"/>
                <a:gd name="T51" fmla="*/ 211 h 336"/>
                <a:gd name="T52" fmla="*/ 114 w 130"/>
                <a:gd name="T53" fmla="*/ 211 h 336"/>
                <a:gd name="T54" fmla="*/ 108 w 130"/>
                <a:gd name="T55" fmla="*/ 223 h 336"/>
                <a:gd name="T56" fmla="*/ 100 w 130"/>
                <a:gd name="T57" fmla="*/ 234 h 336"/>
                <a:gd name="T58" fmla="*/ 100 w 130"/>
                <a:gd name="T59" fmla="*/ 234 h 336"/>
                <a:gd name="T60" fmla="*/ 92 w 130"/>
                <a:gd name="T61" fmla="*/ 244 h 336"/>
                <a:gd name="T62" fmla="*/ 82 w 130"/>
                <a:gd name="T63" fmla="*/ 254 h 336"/>
                <a:gd name="T64" fmla="*/ 82 w 130"/>
                <a:gd name="T65" fmla="*/ 254 h 336"/>
                <a:gd name="T66" fmla="*/ 71 w 130"/>
                <a:gd name="T67" fmla="*/ 263 h 336"/>
                <a:gd name="T68" fmla="*/ 35 w 130"/>
                <a:gd name="T69" fmla="*/ 336 h 336"/>
                <a:gd name="T70" fmla="*/ 31 w 130"/>
                <a:gd name="T71" fmla="*/ 336 h 336"/>
                <a:gd name="T72" fmla="*/ 65 w 130"/>
                <a:gd name="T73" fmla="*/ 26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336">
                  <a:moveTo>
                    <a:pt x="65" y="263"/>
                  </a:moveTo>
                  <a:cubicBezTo>
                    <a:pt x="99" y="235"/>
                    <a:pt x="119" y="192"/>
                    <a:pt x="119" y="146"/>
                  </a:cubicBezTo>
                  <a:cubicBezTo>
                    <a:pt x="119" y="71"/>
                    <a:pt x="67" y="9"/>
                    <a:pt x="0" y="0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13" y="2"/>
                    <a:pt x="20" y="4"/>
                    <a:pt x="27" y="6"/>
                  </a:cubicBezTo>
                  <a:cubicBezTo>
                    <a:pt x="28" y="6"/>
                    <a:pt x="29" y="6"/>
                    <a:pt x="31" y="7"/>
                  </a:cubicBezTo>
                  <a:cubicBezTo>
                    <a:pt x="36" y="9"/>
                    <a:pt x="43" y="12"/>
                    <a:pt x="49" y="15"/>
                  </a:cubicBezTo>
                  <a:cubicBezTo>
                    <a:pt x="50" y="15"/>
                    <a:pt x="50" y="15"/>
                    <a:pt x="51" y="16"/>
                  </a:cubicBezTo>
                  <a:cubicBezTo>
                    <a:pt x="57" y="19"/>
                    <a:pt x="64" y="24"/>
                    <a:pt x="70" y="27"/>
                  </a:cubicBezTo>
                  <a:cubicBezTo>
                    <a:pt x="75" y="31"/>
                    <a:pt x="81" y="37"/>
                    <a:pt x="86" y="41"/>
                  </a:cubicBezTo>
                  <a:cubicBezTo>
                    <a:pt x="86" y="41"/>
                    <a:pt x="87" y="42"/>
                    <a:pt x="87" y="43"/>
                  </a:cubicBezTo>
                  <a:cubicBezTo>
                    <a:pt x="92" y="47"/>
                    <a:pt x="97" y="53"/>
                    <a:pt x="101" y="58"/>
                  </a:cubicBezTo>
                  <a:cubicBezTo>
                    <a:pt x="101" y="59"/>
                    <a:pt x="102" y="60"/>
                    <a:pt x="102" y="60"/>
                  </a:cubicBezTo>
                  <a:cubicBezTo>
                    <a:pt x="106" y="66"/>
                    <a:pt x="110" y="72"/>
                    <a:pt x="113" y="77"/>
                  </a:cubicBezTo>
                  <a:cubicBezTo>
                    <a:pt x="113" y="78"/>
                    <a:pt x="113" y="78"/>
                    <a:pt x="114" y="79"/>
                  </a:cubicBezTo>
                  <a:cubicBezTo>
                    <a:pt x="116" y="85"/>
                    <a:pt x="120" y="93"/>
                    <a:pt x="122" y="99"/>
                  </a:cubicBezTo>
                  <a:cubicBezTo>
                    <a:pt x="124" y="106"/>
                    <a:pt x="126" y="114"/>
                    <a:pt x="128" y="121"/>
                  </a:cubicBezTo>
                  <a:cubicBezTo>
                    <a:pt x="128" y="122"/>
                    <a:pt x="128" y="123"/>
                    <a:pt x="128" y="123"/>
                  </a:cubicBezTo>
                  <a:cubicBezTo>
                    <a:pt x="129" y="130"/>
                    <a:pt x="130" y="139"/>
                    <a:pt x="130" y="146"/>
                  </a:cubicBezTo>
                  <a:cubicBezTo>
                    <a:pt x="130" y="150"/>
                    <a:pt x="129" y="155"/>
                    <a:pt x="129" y="159"/>
                  </a:cubicBezTo>
                  <a:cubicBezTo>
                    <a:pt x="129" y="164"/>
                    <a:pt x="128" y="168"/>
                    <a:pt x="127" y="173"/>
                  </a:cubicBezTo>
                  <a:cubicBezTo>
                    <a:pt x="126" y="177"/>
                    <a:pt x="125" y="181"/>
                    <a:pt x="124" y="185"/>
                  </a:cubicBezTo>
                  <a:cubicBezTo>
                    <a:pt x="124" y="186"/>
                    <a:pt x="124" y="187"/>
                    <a:pt x="124" y="188"/>
                  </a:cubicBezTo>
                  <a:cubicBezTo>
                    <a:pt x="123" y="191"/>
                    <a:pt x="121" y="196"/>
                    <a:pt x="120" y="199"/>
                  </a:cubicBezTo>
                  <a:cubicBezTo>
                    <a:pt x="118" y="203"/>
                    <a:pt x="117" y="207"/>
                    <a:pt x="115" y="211"/>
                  </a:cubicBezTo>
                  <a:cubicBezTo>
                    <a:pt x="115" y="211"/>
                    <a:pt x="115" y="211"/>
                    <a:pt x="115" y="211"/>
                  </a:cubicBezTo>
                  <a:cubicBezTo>
                    <a:pt x="114" y="211"/>
                    <a:pt x="114" y="211"/>
                    <a:pt x="114" y="211"/>
                  </a:cubicBezTo>
                  <a:cubicBezTo>
                    <a:pt x="112" y="215"/>
                    <a:pt x="110" y="219"/>
                    <a:pt x="108" y="223"/>
                  </a:cubicBezTo>
                  <a:cubicBezTo>
                    <a:pt x="106" y="227"/>
                    <a:pt x="103" y="230"/>
                    <a:pt x="100" y="234"/>
                  </a:cubicBezTo>
                  <a:cubicBezTo>
                    <a:pt x="100" y="234"/>
                    <a:pt x="100" y="234"/>
                    <a:pt x="100" y="234"/>
                  </a:cubicBezTo>
                  <a:cubicBezTo>
                    <a:pt x="98" y="238"/>
                    <a:pt x="95" y="241"/>
                    <a:pt x="92" y="244"/>
                  </a:cubicBezTo>
                  <a:cubicBezTo>
                    <a:pt x="89" y="247"/>
                    <a:pt x="85" y="251"/>
                    <a:pt x="82" y="254"/>
                  </a:cubicBezTo>
                  <a:cubicBezTo>
                    <a:pt x="82" y="254"/>
                    <a:pt x="82" y="254"/>
                    <a:pt x="82" y="254"/>
                  </a:cubicBezTo>
                  <a:cubicBezTo>
                    <a:pt x="79" y="257"/>
                    <a:pt x="75" y="260"/>
                    <a:pt x="71" y="263"/>
                  </a:cubicBezTo>
                  <a:cubicBezTo>
                    <a:pt x="48" y="280"/>
                    <a:pt x="35" y="307"/>
                    <a:pt x="35" y="336"/>
                  </a:cubicBezTo>
                  <a:cubicBezTo>
                    <a:pt x="35" y="336"/>
                    <a:pt x="34" y="336"/>
                    <a:pt x="31" y="336"/>
                  </a:cubicBezTo>
                  <a:cubicBezTo>
                    <a:pt x="31" y="307"/>
                    <a:pt x="43" y="280"/>
                    <a:pt x="65" y="263"/>
                  </a:cubicBezTo>
                  <a:close/>
                </a:path>
              </a:pathLst>
            </a:custGeom>
            <a:solidFill>
              <a:srgbClr val="D1C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3" name="Freeform 46"/>
            <p:cNvSpPr/>
            <p:nvPr/>
          </p:nvSpPr>
          <p:spPr bwMode="auto">
            <a:xfrm>
              <a:off x="6953" y="416"/>
              <a:ext cx="306" cy="801"/>
            </a:xfrm>
            <a:custGeom>
              <a:avLst/>
              <a:gdLst>
                <a:gd name="T0" fmla="*/ 96 w 128"/>
                <a:gd name="T1" fmla="*/ 147 h 337"/>
                <a:gd name="T2" fmla="*/ 0 w 128"/>
                <a:gd name="T3" fmla="*/ 0 h 337"/>
                <a:gd name="T4" fmla="*/ 9 w 128"/>
                <a:gd name="T5" fmla="*/ 1 h 337"/>
                <a:gd name="T6" fmla="*/ 128 w 128"/>
                <a:gd name="T7" fmla="*/ 147 h 337"/>
                <a:gd name="T8" fmla="*/ 74 w 128"/>
                <a:gd name="T9" fmla="*/ 264 h 337"/>
                <a:gd name="T10" fmla="*/ 40 w 128"/>
                <a:gd name="T11" fmla="*/ 337 h 337"/>
                <a:gd name="T12" fmla="*/ 29 w 128"/>
                <a:gd name="T13" fmla="*/ 337 h 337"/>
                <a:gd name="T14" fmla="*/ 54 w 128"/>
                <a:gd name="T15" fmla="*/ 264 h 337"/>
                <a:gd name="T16" fmla="*/ 96 w 128"/>
                <a:gd name="T17" fmla="*/ 14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337">
                  <a:moveTo>
                    <a:pt x="96" y="147"/>
                  </a:moveTo>
                  <a:cubicBezTo>
                    <a:pt x="96" y="69"/>
                    <a:pt x="53" y="6"/>
                    <a:pt x="0" y="0"/>
                  </a:cubicBezTo>
                  <a:cubicBezTo>
                    <a:pt x="3" y="0"/>
                    <a:pt x="6" y="1"/>
                    <a:pt x="9" y="1"/>
                  </a:cubicBezTo>
                  <a:cubicBezTo>
                    <a:pt x="76" y="10"/>
                    <a:pt x="128" y="72"/>
                    <a:pt x="128" y="147"/>
                  </a:cubicBezTo>
                  <a:cubicBezTo>
                    <a:pt x="128" y="193"/>
                    <a:pt x="108" y="236"/>
                    <a:pt x="74" y="264"/>
                  </a:cubicBezTo>
                  <a:cubicBezTo>
                    <a:pt x="52" y="281"/>
                    <a:pt x="40" y="308"/>
                    <a:pt x="40" y="337"/>
                  </a:cubicBezTo>
                  <a:cubicBezTo>
                    <a:pt x="37" y="337"/>
                    <a:pt x="34" y="337"/>
                    <a:pt x="29" y="337"/>
                  </a:cubicBezTo>
                  <a:cubicBezTo>
                    <a:pt x="29" y="308"/>
                    <a:pt x="38" y="281"/>
                    <a:pt x="54" y="264"/>
                  </a:cubicBezTo>
                  <a:cubicBezTo>
                    <a:pt x="81" y="236"/>
                    <a:pt x="96" y="193"/>
                    <a:pt x="96" y="147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4" name="Freeform 47"/>
            <p:cNvSpPr/>
            <p:nvPr/>
          </p:nvSpPr>
          <p:spPr bwMode="auto">
            <a:xfrm>
              <a:off x="6934" y="416"/>
              <a:ext cx="249" cy="801"/>
            </a:xfrm>
            <a:custGeom>
              <a:avLst/>
              <a:gdLst>
                <a:gd name="T0" fmla="*/ 0 w 104"/>
                <a:gd name="T1" fmla="*/ 0 h 337"/>
                <a:gd name="T2" fmla="*/ 8 w 104"/>
                <a:gd name="T3" fmla="*/ 0 h 337"/>
                <a:gd name="T4" fmla="*/ 104 w 104"/>
                <a:gd name="T5" fmla="*/ 147 h 337"/>
                <a:gd name="T6" fmla="*/ 62 w 104"/>
                <a:gd name="T7" fmla="*/ 264 h 337"/>
                <a:gd name="T8" fmla="*/ 37 w 104"/>
                <a:gd name="T9" fmla="*/ 337 h 337"/>
                <a:gd name="T10" fmla="*/ 20 w 104"/>
                <a:gd name="T11" fmla="*/ 337 h 337"/>
                <a:gd name="T12" fmla="*/ 35 w 104"/>
                <a:gd name="T13" fmla="*/ 264 h 337"/>
                <a:gd name="T14" fmla="*/ 57 w 104"/>
                <a:gd name="T15" fmla="*/ 147 h 337"/>
                <a:gd name="T16" fmla="*/ 0 w 104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337">
                  <a:moveTo>
                    <a:pt x="0" y="0"/>
                  </a:moveTo>
                  <a:cubicBezTo>
                    <a:pt x="2" y="0"/>
                    <a:pt x="5" y="0"/>
                    <a:pt x="8" y="0"/>
                  </a:cubicBezTo>
                  <a:cubicBezTo>
                    <a:pt x="61" y="6"/>
                    <a:pt x="104" y="69"/>
                    <a:pt x="104" y="147"/>
                  </a:cubicBezTo>
                  <a:cubicBezTo>
                    <a:pt x="104" y="193"/>
                    <a:pt x="89" y="236"/>
                    <a:pt x="62" y="264"/>
                  </a:cubicBezTo>
                  <a:cubicBezTo>
                    <a:pt x="46" y="281"/>
                    <a:pt x="37" y="308"/>
                    <a:pt x="37" y="337"/>
                  </a:cubicBezTo>
                  <a:cubicBezTo>
                    <a:pt x="32" y="337"/>
                    <a:pt x="26" y="337"/>
                    <a:pt x="20" y="337"/>
                  </a:cubicBezTo>
                  <a:cubicBezTo>
                    <a:pt x="20" y="308"/>
                    <a:pt x="25" y="281"/>
                    <a:pt x="35" y="264"/>
                  </a:cubicBezTo>
                  <a:cubicBezTo>
                    <a:pt x="49" y="236"/>
                    <a:pt x="57" y="193"/>
                    <a:pt x="57" y="147"/>
                  </a:cubicBezTo>
                  <a:cubicBezTo>
                    <a:pt x="57" y="66"/>
                    <a:pt x="3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5" name="Freeform 48"/>
            <p:cNvSpPr/>
            <p:nvPr/>
          </p:nvSpPr>
          <p:spPr bwMode="auto">
            <a:xfrm>
              <a:off x="6930" y="416"/>
              <a:ext cx="140" cy="801"/>
            </a:xfrm>
            <a:custGeom>
              <a:avLst/>
              <a:gdLst>
                <a:gd name="T0" fmla="*/ 2 w 59"/>
                <a:gd name="T1" fmla="*/ 0 h 337"/>
                <a:gd name="T2" fmla="*/ 59 w 59"/>
                <a:gd name="T3" fmla="*/ 147 h 337"/>
                <a:gd name="T4" fmla="*/ 37 w 59"/>
                <a:gd name="T5" fmla="*/ 264 h 337"/>
                <a:gd name="T6" fmla="*/ 22 w 59"/>
                <a:gd name="T7" fmla="*/ 337 h 337"/>
                <a:gd name="T8" fmla="*/ 3 w 59"/>
                <a:gd name="T9" fmla="*/ 337 h 337"/>
                <a:gd name="T10" fmla="*/ 1 w 59"/>
                <a:gd name="T11" fmla="*/ 337 h 337"/>
                <a:gd name="T12" fmla="*/ 1 w 59"/>
                <a:gd name="T13" fmla="*/ 264 h 337"/>
                <a:gd name="T14" fmla="*/ 0 w 59"/>
                <a:gd name="T15" fmla="*/ 147 h 337"/>
                <a:gd name="T16" fmla="*/ 2 w 59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37">
                  <a:moveTo>
                    <a:pt x="2" y="0"/>
                  </a:moveTo>
                  <a:cubicBezTo>
                    <a:pt x="34" y="0"/>
                    <a:pt x="59" y="66"/>
                    <a:pt x="59" y="147"/>
                  </a:cubicBezTo>
                  <a:cubicBezTo>
                    <a:pt x="59" y="193"/>
                    <a:pt x="51" y="236"/>
                    <a:pt x="37" y="264"/>
                  </a:cubicBezTo>
                  <a:cubicBezTo>
                    <a:pt x="27" y="281"/>
                    <a:pt x="22" y="308"/>
                    <a:pt x="22" y="337"/>
                  </a:cubicBezTo>
                  <a:cubicBezTo>
                    <a:pt x="16" y="337"/>
                    <a:pt x="10" y="337"/>
                    <a:pt x="3" y="337"/>
                  </a:cubicBezTo>
                  <a:cubicBezTo>
                    <a:pt x="2" y="337"/>
                    <a:pt x="2" y="337"/>
                    <a:pt x="1" y="337"/>
                  </a:cubicBezTo>
                  <a:cubicBezTo>
                    <a:pt x="1" y="308"/>
                    <a:pt x="1" y="281"/>
                    <a:pt x="1" y="264"/>
                  </a:cubicBezTo>
                  <a:cubicBezTo>
                    <a:pt x="0" y="236"/>
                    <a:pt x="0" y="193"/>
                    <a:pt x="0" y="147"/>
                  </a:cubicBezTo>
                  <a:cubicBezTo>
                    <a:pt x="0" y="66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6" name="Freeform 49"/>
            <p:cNvSpPr/>
            <p:nvPr/>
          </p:nvSpPr>
          <p:spPr bwMode="auto">
            <a:xfrm>
              <a:off x="6789" y="416"/>
              <a:ext cx="145" cy="801"/>
            </a:xfrm>
            <a:custGeom>
              <a:avLst/>
              <a:gdLst>
                <a:gd name="T0" fmla="*/ 61 w 61"/>
                <a:gd name="T1" fmla="*/ 0 h 337"/>
                <a:gd name="T2" fmla="*/ 59 w 61"/>
                <a:gd name="T3" fmla="*/ 147 h 337"/>
                <a:gd name="T4" fmla="*/ 60 w 61"/>
                <a:gd name="T5" fmla="*/ 264 h 337"/>
                <a:gd name="T6" fmla="*/ 60 w 61"/>
                <a:gd name="T7" fmla="*/ 337 h 337"/>
                <a:gd name="T8" fmla="*/ 39 w 61"/>
                <a:gd name="T9" fmla="*/ 337 h 337"/>
                <a:gd name="T10" fmla="*/ 24 w 61"/>
                <a:gd name="T11" fmla="*/ 264 h 337"/>
                <a:gd name="T12" fmla="*/ 0 w 61"/>
                <a:gd name="T13" fmla="*/ 147 h 337"/>
                <a:gd name="T14" fmla="*/ 61 w 61"/>
                <a:gd name="T15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337">
                  <a:moveTo>
                    <a:pt x="61" y="0"/>
                  </a:moveTo>
                  <a:cubicBezTo>
                    <a:pt x="60" y="0"/>
                    <a:pt x="59" y="66"/>
                    <a:pt x="59" y="147"/>
                  </a:cubicBezTo>
                  <a:cubicBezTo>
                    <a:pt x="59" y="193"/>
                    <a:pt x="59" y="236"/>
                    <a:pt x="60" y="264"/>
                  </a:cubicBezTo>
                  <a:cubicBezTo>
                    <a:pt x="60" y="281"/>
                    <a:pt x="60" y="308"/>
                    <a:pt x="60" y="337"/>
                  </a:cubicBezTo>
                  <a:cubicBezTo>
                    <a:pt x="53" y="337"/>
                    <a:pt x="46" y="337"/>
                    <a:pt x="39" y="337"/>
                  </a:cubicBezTo>
                  <a:cubicBezTo>
                    <a:pt x="39" y="308"/>
                    <a:pt x="34" y="281"/>
                    <a:pt x="24" y="264"/>
                  </a:cubicBezTo>
                  <a:cubicBezTo>
                    <a:pt x="9" y="236"/>
                    <a:pt x="0" y="193"/>
                    <a:pt x="0" y="147"/>
                  </a:cubicBezTo>
                  <a:cubicBezTo>
                    <a:pt x="0" y="66"/>
                    <a:pt x="27" y="0"/>
                    <a:pt x="61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7" name="Freeform 50"/>
            <p:cNvSpPr/>
            <p:nvPr/>
          </p:nvSpPr>
          <p:spPr bwMode="auto">
            <a:xfrm>
              <a:off x="6681" y="416"/>
              <a:ext cx="253" cy="801"/>
            </a:xfrm>
            <a:custGeom>
              <a:avLst/>
              <a:gdLst>
                <a:gd name="T0" fmla="*/ 100 w 106"/>
                <a:gd name="T1" fmla="*/ 0 h 337"/>
                <a:gd name="T2" fmla="*/ 106 w 106"/>
                <a:gd name="T3" fmla="*/ 0 h 337"/>
                <a:gd name="T4" fmla="*/ 45 w 106"/>
                <a:gd name="T5" fmla="*/ 147 h 337"/>
                <a:gd name="T6" fmla="*/ 69 w 106"/>
                <a:gd name="T7" fmla="*/ 264 h 337"/>
                <a:gd name="T8" fmla="*/ 84 w 106"/>
                <a:gd name="T9" fmla="*/ 337 h 337"/>
                <a:gd name="T10" fmla="*/ 68 w 106"/>
                <a:gd name="T11" fmla="*/ 337 h 337"/>
                <a:gd name="T12" fmla="*/ 42 w 106"/>
                <a:gd name="T13" fmla="*/ 264 h 337"/>
                <a:gd name="T14" fmla="*/ 0 w 106"/>
                <a:gd name="T15" fmla="*/ 147 h 337"/>
                <a:gd name="T16" fmla="*/ 100 w 106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337">
                  <a:moveTo>
                    <a:pt x="100" y="0"/>
                  </a:moveTo>
                  <a:cubicBezTo>
                    <a:pt x="102" y="0"/>
                    <a:pt x="104" y="0"/>
                    <a:pt x="106" y="0"/>
                  </a:cubicBezTo>
                  <a:cubicBezTo>
                    <a:pt x="72" y="0"/>
                    <a:pt x="45" y="66"/>
                    <a:pt x="45" y="147"/>
                  </a:cubicBezTo>
                  <a:cubicBezTo>
                    <a:pt x="45" y="193"/>
                    <a:pt x="54" y="236"/>
                    <a:pt x="69" y="264"/>
                  </a:cubicBezTo>
                  <a:cubicBezTo>
                    <a:pt x="79" y="281"/>
                    <a:pt x="84" y="308"/>
                    <a:pt x="84" y="337"/>
                  </a:cubicBezTo>
                  <a:cubicBezTo>
                    <a:pt x="78" y="337"/>
                    <a:pt x="73" y="337"/>
                    <a:pt x="68" y="337"/>
                  </a:cubicBezTo>
                  <a:cubicBezTo>
                    <a:pt x="68" y="308"/>
                    <a:pt x="59" y="281"/>
                    <a:pt x="42" y="264"/>
                  </a:cubicBezTo>
                  <a:cubicBezTo>
                    <a:pt x="15" y="236"/>
                    <a:pt x="0" y="193"/>
                    <a:pt x="0" y="147"/>
                  </a:cubicBezTo>
                  <a:cubicBezTo>
                    <a:pt x="0" y="68"/>
                    <a:pt x="44" y="4"/>
                    <a:pt x="100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8" name="Freeform 51"/>
            <p:cNvSpPr/>
            <p:nvPr/>
          </p:nvSpPr>
          <p:spPr bwMode="auto">
            <a:xfrm>
              <a:off x="6607" y="416"/>
              <a:ext cx="313" cy="801"/>
            </a:xfrm>
            <a:custGeom>
              <a:avLst/>
              <a:gdLst>
                <a:gd name="T0" fmla="*/ 128 w 131"/>
                <a:gd name="T1" fmla="*/ 0 h 337"/>
                <a:gd name="T2" fmla="*/ 131 w 131"/>
                <a:gd name="T3" fmla="*/ 0 h 337"/>
                <a:gd name="T4" fmla="*/ 31 w 131"/>
                <a:gd name="T5" fmla="*/ 147 h 337"/>
                <a:gd name="T6" fmla="*/ 73 w 131"/>
                <a:gd name="T7" fmla="*/ 264 h 337"/>
                <a:gd name="T8" fmla="*/ 99 w 131"/>
                <a:gd name="T9" fmla="*/ 337 h 337"/>
                <a:gd name="T10" fmla="*/ 88 w 131"/>
                <a:gd name="T11" fmla="*/ 337 h 337"/>
                <a:gd name="T12" fmla="*/ 54 w 131"/>
                <a:gd name="T13" fmla="*/ 264 h 337"/>
                <a:gd name="T14" fmla="*/ 0 w 131"/>
                <a:gd name="T15" fmla="*/ 147 h 337"/>
                <a:gd name="T16" fmla="*/ 128 w 131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37">
                  <a:moveTo>
                    <a:pt x="128" y="0"/>
                  </a:moveTo>
                  <a:cubicBezTo>
                    <a:pt x="129" y="0"/>
                    <a:pt x="130" y="0"/>
                    <a:pt x="131" y="0"/>
                  </a:cubicBezTo>
                  <a:cubicBezTo>
                    <a:pt x="75" y="4"/>
                    <a:pt x="31" y="68"/>
                    <a:pt x="31" y="147"/>
                  </a:cubicBezTo>
                  <a:cubicBezTo>
                    <a:pt x="31" y="193"/>
                    <a:pt x="46" y="236"/>
                    <a:pt x="73" y="264"/>
                  </a:cubicBezTo>
                  <a:cubicBezTo>
                    <a:pt x="90" y="281"/>
                    <a:pt x="99" y="308"/>
                    <a:pt x="99" y="337"/>
                  </a:cubicBezTo>
                  <a:cubicBezTo>
                    <a:pt x="95" y="337"/>
                    <a:pt x="91" y="337"/>
                    <a:pt x="88" y="337"/>
                  </a:cubicBezTo>
                  <a:cubicBezTo>
                    <a:pt x="88" y="308"/>
                    <a:pt x="76" y="281"/>
                    <a:pt x="54" y="264"/>
                  </a:cubicBezTo>
                  <a:cubicBezTo>
                    <a:pt x="19" y="236"/>
                    <a:pt x="0" y="193"/>
                    <a:pt x="0" y="147"/>
                  </a:cubicBezTo>
                  <a:cubicBezTo>
                    <a:pt x="0" y="69"/>
                    <a:pt x="56" y="5"/>
                    <a:pt x="128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9" name="Freeform 52"/>
            <p:cNvSpPr/>
            <p:nvPr/>
          </p:nvSpPr>
          <p:spPr bwMode="auto">
            <a:xfrm>
              <a:off x="6760" y="1076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0" name="Freeform 53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1" name="Freeform 54"/>
            <p:cNvSpPr/>
            <p:nvPr/>
          </p:nvSpPr>
          <p:spPr bwMode="auto">
            <a:xfrm>
              <a:off x="6583" y="416"/>
              <a:ext cx="330" cy="801"/>
            </a:xfrm>
            <a:custGeom>
              <a:avLst/>
              <a:gdLst>
                <a:gd name="T0" fmla="*/ 2 w 138"/>
                <a:gd name="T1" fmla="*/ 123 h 337"/>
                <a:gd name="T2" fmla="*/ 8 w 138"/>
                <a:gd name="T3" fmla="*/ 100 h 337"/>
                <a:gd name="T4" fmla="*/ 17 w 138"/>
                <a:gd name="T5" fmla="*/ 79 h 337"/>
                <a:gd name="T6" fmla="*/ 29 w 138"/>
                <a:gd name="T7" fmla="*/ 60 h 337"/>
                <a:gd name="T8" fmla="*/ 43 w 138"/>
                <a:gd name="T9" fmla="*/ 43 h 337"/>
                <a:gd name="T10" fmla="*/ 52 w 138"/>
                <a:gd name="T11" fmla="*/ 35 h 337"/>
                <a:gd name="T12" fmla="*/ 60 w 138"/>
                <a:gd name="T13" fmla="*/ 28 h 337"/>
                <a:gd name="T14" fmla="*/ 60 w 138"/>
                <a:gd name="T15" fmla="*/ 28 h 337"/>
                <a:gd name="T16" fmla="*/ 80 w 138"/>
                <a:gd name="T17" fmla="*/ 16 h 337"/>
                <a:gd name="T18" fmla="*/ 101 w 138"/>
                <a:gd name="T19" fmla="*/ 7 h 337"/>
                <a:gd name="T20" fmla="*/ 118 w 138"/>
                <a:gd name="T21" fmla="*/ 3 h 337"/>
                <a:gd name="T22" fmla="*/ 123 w 138"/>
                <a:gd name="T23" fmla="*/ 2 h 337"/>
                <a:gd name="T24" fmla="*/ 123 w 138"/>
                <a:gd name="T25" fmla="*/ 2 h 337"/>
                <a:gd name="T26" fmla="*/ 138 w 138"/>
                <a:gd name="T27" fmla="*/ 0 h 337"/>
                <a:gd name="T28" fmla="*/ 10 w 138"/>
                <a:gd name="T29" fmla="*/ 147 h 337"/>
                <a:gd name="T30" fmla="*/ 64 w 138"/>
                <a:gd name="T31" fmla="*/ 264 h 337"/>
                <a:gd name="T32" fmla="*/ 98 w 138"/>
                <a:gd name="T33" fmla="*/ 337 h 337"/>
                <a:gd name="T34" fmla="*/ 95 w 138"/>
                <a:gd name="T35" fmla="*/ 337 h 337"/>
                <a:gd name="T36" fmla="*/ 95 w 138"/>
                <a:gd name="T37" fmla="*/ 337 h 337"/>
                <a:gd name="T38" fmla="*/ 95 w 138"/>
                <a:gd name="T39" fmla="*/ 329 h 337"/>
                <a:gd name="T40" fmla="*/ 95 w 138"/>
                <a:gd name="T41" fmla="*/ 329 h 337"/>
                <a:gd name="T42" fmla="*/ 94 w 138"/>
                <a:gd name="T43" fmla="*/ 327 h 337"/>
                <a:gd name="T44" fmla="*/ 94 w 138"/>
                <a:gd name="T45" fmla="*/ 326 h 337"/>
                <a:gd name="T46" fmla="*/ 94 w 138"/>
                <a:gd name="T47" fmla="*/ 324 h 337"/>
                <a:gd name="T48" fmla="*/ 94 w 138"/>
                <a:gd name="T49" fmla="*/ 323 h 337"/>
                <a:gd name="T50" fmla="*/ 94 w 138"/>
                <a:gd name="T51" fmla="*/ 320 h 337"/>
                <a:gd name="T52" fmla="*/ 93 w 138"/>
                <a:gd name="T53" fmla="*/ 318 h 337"/>
                <a:gd name="T54" fmla="*/ 92 w 138"/>
                <a:gd name="T55" fmla="*/ 314 h 337"/>
                <a:gd name="T56" fmla="*/ 92 w 138"/>
                <a:gd name="T57" fmla="*/ 312 h 337"/>
                <a:gd name="T58" fmla="*/ 90 w 138"/>
                <a:gd name="T59" fmla="*/ 308 h 337"/>
                <a:gd name="T60" fmla="*/ 89 w 138"/>
                <a:gd name="T61" fmla="*/ 305 h 337"/>
                <a:gd name="T62" fmla="*/ 89 w 138"/>
                <a:gd name="T63" fmla="*/ 304 h 337"/>
                <a:gd name="T64" fmla="*/ 86 w 138"/>
                <a:gd name="T65" fmla="*/ 296 h 337"/>
                <a:gd name="T66" fmla="*/ 81 w 138"/>
                <a:gd name="T67" fmla="*/ 289 h 337"/>
                <a:gd name="T68" fmla="*/ 81 w 138"/>
                <a:gd name="T69" fmla="*/ 288 h 337"/>
                <a:gd name="T70" fmla="*/ 79 w 138"/>
                <a:gd name="T71" fmla="*/ 285 h 337"/>
                <a:gd name="T72" fmla="*/ 77 w 138"/>
                <a:gd name="T73" fmla="*/ 282 h 337"/>
                <a:gd name="T74" fmla="*/ 74 w 138"/>
                <a:gd name="T75" fmla="*/ 279 h 337"/>
                <a:gd name="T76" fmla="*/ 74 w 138"/>
                <a:gd name="T77" fmla="*/ 279 h 337"/>
                <a:gd name="T78" fmla="*/ 73 w 138"/>
                <a:gd name="T79" fmla="*/ 278 h 337"/>
                <a:gd name="T80" fmla="*/ 71 w 138"/>
                <a:gd name="T81" fmla="*/ 275 h 337"/>
                <a:gd name="T82" fmla="*/ 68 w 138"/>
                <a:gd name="T83" fmla="*/ 272 h 337"/>
                <a:gd name="T84" fmla="*/ 66 w 138"/>
                <a:gd name="T85" fmla="*/ 270 h 337"/>
                <a:gd name="T86" fmla="*/ 65 w 138"/>
                <a:gd name="T87" fmla="*/ 269 h 337"/>
                <a:gd name="T88" fmla="*/ 59 w 138"/>
                <a:gd name="T89" fmla="*/ 264 h 337"/>
                <a:gd name="T90" fmla="*/ 50 w 138"/>
                <a:gd name="T91" fmla="*/ 257 h 337"/>
                <a:gd name="T92" fmla="*/ 48 w 138"/>
                <a:gd name="T93" fmla="*/ 255 h 337"/>
                <a:gd name="T94" fmla="*/ 38 w 138"/>
                <a:gd name="T95" fmla="*/ 245 h 337"/>
                <a:gd name="T96" fmla="*/ 30 w 138"/>
                <a:gd name="T97" fmla="*/ 235 h 337"/>
                <a:gd name="T98" fmla="*/ 22 w 138"/>
                <a:gd name="T99" fmla="*/ 224 h 337"/>
                <a:gd name="T100" fmla="*/ 15 w 138"/>
                <a:gd name="T101" fmla="*/ 212 h 337"/>
                <a:gd name="T102" fmla="*/ 10 w 138"/>
                <a:gd name="T103" fmla="*/ 200 h 337"/>
                <a:gd name="T104" fmla="*/ 6 w 138"/>
                <a:gd name="T105" fmla="*/ 187 h 337"/>
                <a:gd name="T106" fmla="*/ 3 w 138"/>
                <a:gd name="T107" fmla="*/ 174 h 337"/>
                <a:gd name="T108" fmla="*/ 1 w 138"/>
                <a:gd name="T109" fmla="*/ 160 h 337"/>
                <a:gd name="T110" fmla="*/ 0 w 138"/>
                <a:gd name="T111" fmla="*/ 147 h 337"/>
                <a:gd name="T112" fmla="*/ 2 w 138"/>
                <a:gd name="T113" fmla="*/ 123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8" h="337">
                  <a:moveTo>
                    <a:pt x="2" y="123"/>
                  </a:moveTo>
                  <a:cubicBezTo>
                    <a:pt x="3" y="115"/>
                    <a:pt x="5" y="108"/>
                    <a:pt x="8" y="100"/>
                  </a:cubicBezTo>
                  <a:cubicBezTo>
                    <a:pt x="10" y="93"/>
                    <a:pt x="13" y="86"/>
                    <a:pt x="17" y="79"/>
                  </a:cubicBezTo>
                  <a:cubicBezTo>
                    <a:pt x="20" y="72"/>
                    <a:pt x="24" y="66"/>
                    <a:pt x="29" y="60"/>
                  </a:cubicBezTo>
                  <a:cubicBezTo>
                    <a:pt x="33" y="54"/>
                    <a:pt x="38" y="48"/>
                    <a:pt x="43" y="43"/>
                  </a:cubicBezTo>
                  <a:cubicBezTo>
                    <a:pt x="46" y="41"/>
                    <a:pt x="49" y="38"/>
                    <a:pt x="52" y="35"/>
                  </a:cubicBezTo>
                  <a:cubicBezTo>
                    <a:pt x="55" y="33"/>
                    <a:pt x="58" y="30"/>
                    <a:pt x="60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6" y="24"/>
                    <a:pt x="73" y="20"/>
                    <a:pt x="80" y="16"/>
                  </a:cubicBezTo>
                  <a:cubicBezTo>
                    <a:pt x="86" y="13"/>
                    <a:pt x="93" y="10"/>
                    <a:pt x="101" y="7"/>
                  </a:cubicBezTo>
                  <a:cubicBezTo>
                    <a:pt x="106" y="6"/>
                    <a:pt x="112" y="4"/>
                    <a:pt x="118" y="3"/>
                  </a:cubicBezTo>
                  <a:cubicBezTo>
                    <a:pt x="120" y="2"/>
                    <a:pt x="122" y="2"/>
                    <a:pt x="123" y="2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128" y="1"/>
                    <a:pt x="133" y="0"/>
                    <a:pt x="138" y="0"/>
                  </a:cubicBezTo>
                  <a:cubicBezTo>
                    <a:pt x="66" y="5"/>
                    <a:pt x="10" y="69"/>
                    <a:pt x="10" y="147"/>
                  </a:cubicBezTo>
                  <a:cubicBezTo>
                    <a:pt x="10" y="193"/>
                    <a:pt x="29" y="236"/>
                    <a:pt x="64" y="264"/>
                  </a:cubicBezTo>
                  <a:cubicBezTo>
                    <a:pt x="86" y="281"/>
                    <a:pt x="98" y="308"/>
                    <a:pt x="98" y="337"/>
                  </a:cubicBezTo>
                  <a:cubicBezTo>
                    <a:pt x="96" y="337"/>
                    <a:pt x="95" y="337"/>
                    <a:pt x="95" y="337"/>
                  </a:cubicBezTo>
                  <a:cubicBezTo>
                    <a:pt x="95" y="337"/>
                    <a:pt x="95" y="337"/>
                    <a:pt x="95" y="337"/>
                  </a:cubicBezTo>
                  <a:cubicBezTo>
                    <a:pt x="95" y="334"/>
                    <a:pt x="95" y="331"/>
                    <a:pt x="95" y="329"/>
                  </a:cubicBezTo>
                  <a:cubicBezTo>
                    <a:pt x="95" y="329"/>
                    <a:pt x="95" y="329"/>
                    <a:pt x="95" y="329"/>
                  </a:cubicBezTo>
                  <a:cubicBezTo>
                    <a:pt x="95" y="328"/>
                    <a:pt x="95" y="327"/>
                    <a:pt x="94" y="327"/>
                  </a:cubicBezTo>
                  <a:cubicBezTo>
                    <a:pt x="94" y="326"/>
                    <a:pt x="94" y="326"/>
                    <a:pt x="94" y="326"/>
                  </a:cubicBezTo>
                  <a:cubicBezTo>
                    <a:pt x="94" y="326"/>
                    <a:pt x="94" y="325"/>
                    <a:pt x="94" y="324"/>
                  </a:cubicBezTo>
                  <a:cubicBezTo>
                    <a:pt x="94" y="324"/>
                    <a:pt x="94" y="324"/>
                    <a:pt x="94" y="323"/>
                  </a:cubicBezTo>
                  <a:cubicBezTo>
                    <a:pt x="94" y="322"/>
                    <a:pt x="94" y="321"/>
                    <a:pt x="94" y="320"/>
                  </a:cubicBezTo>
                  <a:cubicBezTo>
                    <a:pt x="93" y="319"/>
                    <a:pt x="93" y="318"/>
                    <a:pt x="93" y="318"/>
                  </a:cubicBezTo>
                  <a:cubicBezTo>
                    <a:pt x="93" y="317"/>
                    <a:pt x="92" y="315"/>
                    <a:pt x="92" y="314"/>
                  </a:cubicBezTo>
                  <a:cubicBezTo>
                    <a:pt x="92" y="314"/>
                    <a:pt x="92" y="313"/>
                    <a:pt x="92" y="312"/>
                  </a:cubicBezTo>
                  <a:cubicBezTo>
                    <a:pt x="91" y="310"/>
                    <a:pt x="91" y="309"/>
                    <a:pt x="90" y="308"/>
                  </a:cubicBezTo>
                  <a:cubicBezTo>
                    <a:pt x="90" y="307"/>
                    <a:pt x="90" y="306"/>
                    <a:pt x="89" y="305"/>
                  </a:cubicBezTo>
                  <a:cubicBezTo>
                    <a:pt x="89" y="305"/>
                    <a:pt x="89" y="304"/>
                    <a:pt x="89" y="304"/>
                  </a:cubicBezTo>
                  <a:cubicBezTo>
                    <a:pt x="88" y="301"/>
                    <a:pt x="87" y="299"/>
                    <a:pt x="86" y="296"/>
                  </a:cubicBezTo>
                  <a:cubicBezTo>
                    <a:pt x="84" y="294"/>
                    <a:pt x="83" y="291"/>
                    <a:pt x="81" y="289"/>
                  </a:cubicBezTo>
                  <a:cubicBezTo>
                    <a:pt x="81" y="288"/>
                    <a:pt x="81" y="288"/>
                    <a:pt x="81" y="288"/>
                  </a:cubicBezTo>
                  <a:cubicBezTo>
                    <a:pt x="80" y="287"/>
                    <a:pt x="80" y="286"/>
                    <a:pt x="79" y="285"/>
                  </a:cubicBezTo>
                  <a:cubicBezTo>
                    <a:pt x="78" y="284"/>
                    <a:pt x="78" y="283"/>
                    <a:pt x="77" y="282"/>
                  </a:cubicBezTo>
                  <a:cubicBezTo>
                    <a:pt x="76" y="281"/>
                    <a:pt x="75" y="280"/>
                    <a:pt x="74" y="279"/>
                  </a:cubicBezTo>
                  <a:cubicBezTo>
                    <a:pt x="74" y="279"/>
                    <a:pt x="74" y="279"/>
                    <a:pt x="74" y="279"/>
                  </a:cubicBezTo>
                  <a:cubicBezTo>
                    <a:pt x="74" y="278"/>
                    <a:pt x="74" y="278"/>
                    <a:pt x="73" y="278"/>
                  </a:cubicBezTo>
                  <a:cubicBezTo>
                    <a:pt x="73" y="277"/>
                    <a:pt x="72" y="276"/>
                    <a:pt x="71" y="275"/>
                  </a:cubicBezTo>
                  <a:cubicBezTo>
                    <a:pt x="70" y="274"/>
                    <a:pt x="69" y="273"/>
                    <a:pt x="68" y="272"/>
                  </a:cubicBezTo>
                  <a:cubicBezTo>
                    <a:pt x="68" y="272"/>
                    <a:pt x="67" y="271"/>
                    <a:pt x="66" y="270"/>
                  </a:cubicBezTo>
                  <a:cubicBezTo>
                    <a:pt x="66" y="270"/>
                    <a:pt x="66" y="270"/>
                    <a:pt x="65" y="269"/>
                  </a:cubicBezTo>
                  <a:cubicBezTo>
                    <a:pt x="63" y="268"/>
                    <a:pt x="61" y="265"/>
                    <a:pt x="59" y="264"/>
                  </a:cubicBezTo>
                  <a:cubicBezTo>
                    <a:pt x="56" y="262"/>
                    <a:pt x="53" y="259"/>
                    <a:pt x="50" y="257"/>
                  </a:cubicBezTo>
                  <a:cubicBezTo>
                    <a:pt x="50" y="256"/>
                    <a:pt x="49" y="256"/>
                    <a:pt x="48" y="255"/>
                  </a:cubicBezTo>
                  <a:cubicBezTo>
                    <a:pt x="45" y="252"/>
                    <a:pt x="41" y="249"/>
                    <a:pt x="38" y="245"/>
                  </a:cubicBezTo>
                  <a:cubicBezTo>
                    <a:pt x="35" y="242"/>
                    <a:pt x="32" y="238"/>
                    <a:pt x="30" y="235"/>
                  </a:cubicBezTo>
                  <a:cubicBezTo>
                    <a:pt x="27" y="231"/>
                    <a:pt x="24" y="228"/>
                    <a:pt x="22" y="224"/>
                  </a:cubicBezTo>
                  <a:cubicBezTo>
                    <a:pt x="20" y="220"/>
                    <a:pt x="17" y="216"/>
                    <a:pt x="15" y="212"/>
                  </a:cubicBezTo>
                  <a:cubicBezTo>
                    <a:pt x="13" y="208"/>
                    <a:pt x="12" y="204"/>
                    <a:pt x="10" y="200"/>
                  </a:cubicBezTo>
                  <a:cubicBezTo>
                    <a:pt x="8" y="196"/>
                    <a:pt x="7" y="191"/>
                    <a:pt x="6" y="187"/>
                  </a:cubicBezTo>
                  <a:cubicBezTo>
                    <a:pt x="5" y="183"/>
                    <a:pt x="4" y="178"/>
                    <a:pt x="3" y="174"/>
                  </a:cubicBezTo>
                  <a:cubicBezTo>
                    <a:pt x="2" y="169"/>
                    <a:pt x="1" y="165"/>
                    <a:pt x="1" y="160"/>
                  </a:cubicBezTo>
                  <a:cubicBezTo>
                    <a:pt x="0" y="156"/>
                    <a:pt x="0" y="151"/>
                    <a:pt x="0" y="147"/>
                  </a:cubicBezTo>
                  <a:cubicBezTo>
                    <a:pt x="0" y="139"/>
                    <a:pt x="1" y="131"/>
                    <a:pt x="2" y="123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2" name="Freeform 55"/>
            <p:cNvSpPr/>
            <p:nvPr/>
          </p:nvSpPr>
          <p:spPr bwMode="auto">
            <a:xfrm>
              <a:off x="6810" y="1198"/>
              <a:ext cx="0" cy="19"/>
            </a:xfrm>
            <a:custGeom>
              <a:avLst/>
              <a:gdLst>
                <a:gd name="T0" fmla="*/ 0 h 8"/>
                <a:gd name="T1" fmla="*/ 8 h 8"/>
                <a:gd name="T2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cubicBezTo>
                    <a:pt x="0" y="2"/>
                    <a:pt x="0" y="5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3" name="Freeform 56"/>
            <p:cNvSpPr/>
            <p:nvPr/>
          </p:nvSpPr>
          <p:spPr bwMode="auto">
            <a:xfrm>
              <a:off x="6803" y="1157"/>
              <a:ext cx="0" cy="5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4" name="Rectangle 57"/>
            <p:cNvSpPr>
              <a:spLocks noChangeArrowheads="1"/>
            </p:cNvSpPr>
            <p:nvPr/>
          </p:nvSpPr>
          <p:spPr bwMode="auto">
            <a:xfrm>
              <a:off x="6810" y="1198"/>
              <a:ext cx="1" cy="1"/>
            </a:xfrm>
            <a:prstGeom prst="rect">
              <a:avLst/>
            </a:pr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5" name="Freeform 58"/>
            <p:cNvSpPr/>
            <p:nvPr/>
          </p:nvSpPr>
          <p:spPr bwMode="auto">
            <a:xfrm>
              <a:off x="6808" y="1183"/>
              <a:ext cx="0" cy="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6" name="Freeform 59"/>
            <p:cNvSpPr/>
            <p:nvPr/>
          </p:nvSpPr>
          <p:spPr bwMode="auto">
            <a:xfrm>
              <a:off x="6805" y="1172"/>
              <a:ext cx="3" cy="11"/>
            </a:xfrm>
            <a:custGeom>
              <a:avLst/>
              <a:gdLst>
                <a:gd name="T0" fmla="*/ 1 w 1"/>
                <a:gd name="T1" fmla="*/ 2 h 5"/>
                <a:gd name="T2" fmla="*/ 1 w 1"/>
                <a:gd name="T3" fmla="*/ 5 h 5"/>
                <a:gd name="T4" fmla="*/ 1 w 1"/>
                <a:gd name="T5" fmla="*/ 5 h 5"/>
                <a:gd name="T6" fmla="*/ 1 w 1"/>
                <a:gd name="T7" fmla="*/ 2 h 5"/>
                <a:gd name="T8" fmla="*/ 0 w 1"/>
                <a:gd name="T9" fmla="*/ 0 h 5"/>
                <a:gd name="T10" fmla="*/ 0 w 1"/>
                <a:gd name="T11" fmla="*/ 0 h 5"/>
                <a:gd name="T12" fmla="*/ 1 w 1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2"/>
                  </a:moveTo>
                  <a:cubicBezTo>
                    <a:pt x="1" y="3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3"/>
                    <a:pt x="1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7" name="Freeform 60"/>
            <p:cNvSpPr/>
            <p:nvPr/>
          </p:nvSpPr>
          <p:spPr bwMode="auto">
            <a:xfrm>
              <a:off x="6803" y="1162"/>
              <a:ext cx="2" cy="1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0 w 1"/>
                <a:gd name="T5" fmla="*/ 0 h 4"/>
                <a:gd name="T6" fmla="*/ 0 w 1"/>
                <a:gd name="T7" fmla="*/ 0 h 4"/>
                <a:gd name="T8" fmla="*/ 1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8" name="Freeform 61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9" name="Freeform 62"/>
            <p:cNvSpPr/>
            <p:nvPr/>
          </p:nvSpPr>
          <p:spPr bwMode="auto">
            <a:xfrm>
              <a:off x="6746" y="1062"/>
              <a:ext cx="7" cy="10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0 h 4"/>
                <a:gd name="T4" fmla="*/ 3 w 3"/>
                <a:gd name="T5" fmla="*/ 3 h 4"/>
                <a:gd name="T6" fmla="*/ 3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2" y="3"/>
                    <a:pt x="1" y="1"/>
                    <a:pt x="0" y="0"/>
                  </a:cubicBezTo>
                  <a:cubicBezTo>
                    <a:pt x="1" y="1"/>
                    <a:pt x="2" y="2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0" name="Freeform 63"/>
            <p:cNvSpPr/>
            <p:nvPr/>
          </p:nvSpPr>
          <p:spPr bwMode="auto">
            <a:xfrm>
              <a:off x="6801" y="1150"/>
              <a:ext cx="2" cy="10"/>
            </a:xfrm>
            <a:custGeom>
              <a:avLst/>
              <a:gdLst>
                <a:gd name="T0" fmla="*/ 0 w 1"/>
                <a:gd name="T1" fmla="*/ 0 h 4"/>
                <a:gd name="T2" fmla="*/ 1 w 1"/>
                <a:gd name="T3" fmla="*/ 4 h 4"/>
                <a:gd name="T4" fmla="*/ 0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1" name="Freeform 64"/>
            <p:cNvSpPr/>
            <p:nvPr/>
          </p:nvSpPr>
          <p:spPr bwMode="auto">
            <a:xfrm>
              <a:off x="6724" y="1043"/>
              <a:ext cx="17" cy="14"/>
            </a:xfrm>
            <a:custGeom>
              <a:avLst/>
              <a:gdLst>
                <a:gd name="T0" fmla="*/ 7 w 7"/>
                <a:gd name="T1" fmla="*/ 6 h 6"/>
                <a:gd name="T2" fmla="*/ 0 w 7"/>
                <a:gd name="T3" fmla="*/ 0 h 6"/>
                <a:gd name="T4" fmla="*/ 6 w 7"/>
                <a:gd name="T5" fmla="*/ 5 h 6"/>
                <a:gd name="T6" fmla="*/ 7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7" y="6"/>
                  </a:moveTo>
                  <a:cubicBezTo>
                    <a:pt x="5" y="4"/>
                    <a:pt x="2" y="2"/>
                    <a:pt x="0" y="0"/>
                  </a:cubicBezTo>
                  <a:cubicBezTo>
                    <a:pt x="2" y="2"/>
                    <a:pt x="4" y="3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2" name="Freeform 65"/>
            <p:cNvSpPr/>
            <p:nvPr/>
          </p:nvSpPr>
          <p:spPr bwMode="auto">
            <a:xfrm>
              <a:off x="6789" y="1124"/>
              <a:ext cx="7" cy="17"/>
            </a:xfrm>
            <a:custGeom>
              <a:avLst/>
              <a:gdLst>
                <a:gd name="T0" fmla="*/ 0 w 3"/>
                <a:gd name="T1" fmla="*/ 0 h 7"/>
                <a:gd name="T2" fmla="*/ 3 w 3"/>
                <a:gd name="T3" fmla="*/ 7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1" y="2"/>
                    <a:pt x="2" y="5"/>
                    <a:pt x="3" y="7"/>
                  </a:cubicBezTo>
                  <a:cubicBezTo>
                    <a:pt x="2" y="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3" name="Freeform 66"/>
            <p:cNvSpPr/>
            <p:nvPr/>
          </p:nvSpPr>
          <p:spPr bwMode="auto">
            <a:xfrm>
              <a:off x="6753" y="1069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4" name="Freeform 67"/>
            <p:cNvSpPr/>
            <p:nvPr/>
          </p:nvSpPr>
          <p:spPr bwMode="auto">
            <a:xfrm>
              <a:off x="6805" y="1174"/>
              <a:ext cx="3" cy="5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5" name="Freeform 68"/>
            <p:cNvSpPr/>
            <p:nvPr/>
          </p:nvSpPr>
          <p:spPr bwMode="auto">
            <a:xfrm>
              <a:off x="6765" y="1084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6" name="Freeform 69"/>
            <p:cNvSpPr/>
            <p:nvPr/>
          </p:nvSpPr>
          <p:spPr bwMode="auto">
            <a:xfrm>
              <a:off x="6753" y="1072"/>
              <a:ext cx="5" cy="4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1 w 2"/>
                <a:gd name="T5" fmla="*/ 0 h 2"/>
                <a:gd name="T6" fmla="*/ 0 w 2"/>
                <a:gd name="T7" fmla="*/ 0 h 2"/>
                <a:gd name="T8" fmla="*/ 2 w 2"/>
                <a:gd name="T9" fmla="*/ 1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7" name="Freeform 70"/>
            <p:cNvSpPr/>
            <p:nvPr/>
          </p:nvSpPr>
          <p:spPr bwMode="auto">
            <a:xfrm>
              <a:off x="6777" y="1103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8" name="Freeform 71"/>
            <p:cNvSpPr/>
            <p:nvPr/>
          </p:nvSpPr>
          <p:spPr bwMode="auto">
            <a:xfrm>
              <a:off x="6805" y="1172"/>
              <a:ext cx="3" cy="16"/>
            </a:xfrm>
            <a:custGeom>
              <a:avLst/>
              <a:gdLst>
                <a:gd name="T0" fmla="*/ 1 w 1"/>
                <a:gd name="T1" fmla="*/ 5 h 7"/>
                <a:gd name="T2" fmla="*/ 1 w 1"/>
                <a:gd name="T3" fmla="*/ 6 h 7"/>
                <a:gd name="T4" fmla="*/ 1 w 1"/>
                <a:gd name="T5" fmla="*/ 7 h 7"/>
                <a:gd name="T6" fmla="*/ 1 w 1"/>
                <a:gd name="T7" fmla="*/ 3 h 7"/>
                <a:gd name="T8" fmla="*/ 0 w 1"/>
                <a:gd name="T9" fmla="*/ 1 h 7"/>
                <a:gd name="T10" fmla="*/ 0 w 1"/>
                <a:gd name="T11" fmla="*/ 0 h 7"/>
                <a:gd name="T12" fmla="*/ 1 w 1"/>
                <a:gd name="T13" fmla="*/ 2 h 7"/>
                <a:gd name="T14" fmla="*/ 1 w 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7">
                  <a:moveTo>
                    <a:pt x="1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5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ubicBezTo>
                    <a:pt x="1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9" name="Freeform 72"/>
            <p:cNvSpPr/>
            <p:nvPr/>
          </p:nvSpPr>
          <p:spPr bwMode="auto">
            <a:xfrm>
              <a:off x="6810" y="1193"/>
              <a:ext cx="0" cy="24"/>
            </a:xfrm>
            <a:custGeom>
              <a:avLst/>
              <a:gdLst>
                <a:gd name="T0" fmla="*/ 10 h 10"/>
                <a:gd name="T1" fmla="*/ 0 h 10"/>
                <a:gd name="T2" fmla="*/ 2 h 10"/>
                <a:gd name="T3" fmla="*/ 1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cubicBezTo>
                    <a:pt x="0" y="7"/>
                    <a:pt x="0" y="4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0" y="7"/>
                    <a:pt x="0" y="1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0" name="Freeform 73"/>
            <p:cNvSpPr/>
            <p:nvPr/>
          </p:nvSpPr>
          <p:spPr bwMode="auto">
            <a:xfrm>
              <a:off x="6777" y="1100"/>
              <a:ext cx="19" cy="41"/>
            </a:xfrm>
            <a:custGeom>
              <a:avLst/>
              <a:gdLst>
                <a:gd name="T0" fmla="*/ 5 w 8"/>
                <a:gd name="T1" fmla="*/ 8 h 17"/>
                <a:gd name="T2" fmla="*/ 8 w 8"/>
                <a:gd name="T3" fmla="*/ 16 h 17"/>
                <a:gd name="T4" fmla="*/ 8 w 8"/>
                <a:gd name="T5" fmla="*/ 17 h 17"/>
                <a:gd name="T6" fmla="*/ 8 w 8"/>
                <a:gd name="T7" fmla="*/ 17 h 17"/>
                <a:gd name="T8" fmla="*/ 5 w 8"/>
                <a:gd name="T9" fmla="*/ 10 h 17"/>
                <a:gd name="T10" fmla="*/ 2 w 8"/>
                <a:gd name="T11" fmla="*/ 3 h 17"/>
                <a:gd name="T12" fmla="*/ 0 w 8"/>
                <a:gd name="T13" fmla="*/ 1 h 17"/>
                <a:gd name="T14" fmla="*/ 0 w 8"/>
                <a:gd name="T15" fmla="*/ 0 h 17"/>
                <a:gd name="T16" fmla="*/ 0 w 8"/>
                <a:gd name="T17" fmla="*/ 1 h 17"/>
                <a:gd name="T18" fmla="*/ 5 w 8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7">
                  <a:moveTo>
                    <a:pt x="5" y="8"/>
                  </a:moveTo>
                  <a:cubicBezTo>
                    <a:pt x="6" y="11"/>
                    <a:pt x="7" y="13"/>
                    <a:pt x="8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5"/>
                    <a:pt x="6" y="12"/>
                    <a:pt x="5" y="10"/>
                  </a:cubicBezTo>
                  <a:cubicBezTo>
                    <a:pt x="4" y="8"/>
                    <a:pt x="3" y="6"/>
                    <a:pt x="2" y="3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3"/>
                    <a:pt x="3" y="6"/>
                    <a:pt x="5" y="8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1" name="Freeform 74"/>
            <p:cNvSpPr/>
            <p:nvPr/>
          </p:nvSpPr>
          <p:spPr bwMode="auto">
            <a:xfrm>
              <a:off x="6798" y="1148"/>
              <a:ext cx="5" cy="14"/>
            </a:xfrm>
            <a:custGeom>
              <a:avLst/>
              <a:gdLst>
                <a:gd name="T0" fmla="*/ 2 w 2"/>
                <a:gd name="T1" fmla="*/ 6 h 6"/>
                <a:gd name="T2" fmla="*/ 2 w 2"/>
                <a:gd name="T3" fmla="*/ 5 h 6"/>
                <a:gd name="T4" fmla="*/ 1 w 2"/>
                <a:gd name="T5" fmla="*/ 1 h 6"/>
                <a:gd name="T6" fmla="*/ 0 w 2"/>
                <a:gd name="T7" fmla="*/ 0 h 6"/>
                <a:gd name="T8" fmla="*/ 2 w 2"/>
                <a:gd name="T9" fmla="*/ 4 h 6"/>
                <a:gd name="T10" fmla="*/ 2 w 2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2" y="6"/>
                    <a:pt x="2" y="6"/>
                    <a:pt x="2" y="5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4"/>
                  </a:cubicBezTo>
                  <a:cubicBezTo>
                    <a:pt x="2" y="5"/>
                    <a:pt x="2" y="6"/>
                    <a:pt x="2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2" name="Freeform 75"/>
            <p:cNvSpPr/>
            <p:nvPr/>
          </p:nvSpPr>
          <p:spPr bwMode="auto">
            <a:xfrm>
              <a:off x="6762" y="1079"/>
              <a:ext cx="10" cy="14"/>
            </a:xfrm>
            <a:custGeom>
              <a:avLst/>
              <a:gdLst>
                <a:gd name="T0" fmla="*/ 4 w 4"/>
                <a:gd name="T1" fmla="*/ 6 h 6"/>
                <a:gd name="T2" fmla="*/ 3 w 4"/>
                <a:gd name="T3" fmla="*/ 4 h 6"/>
                <a:gd name="T4" fmla="*/ 1 w 4"/>
                <a:gd name="T5" fmla="*/ 2 h 6"/>
                <a:gd name="T6" fmla="*/ 0 w 4"/>
                <a:gd name="T7" fmla="*/ 0 h 6"/>
                <a:gd name="T8" fmla="*/ 2 w 4"/>
                <a:gd name="T9" fmla="*/ 3 h 6"/>
                <a:gd name="T10" fmla="*/ 4 w 4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cubicBezTo>
                    <a:pt x="4" y="6"/>
                    <a:pt x="3" y="5"/>
                    <a:pt x="3" y="4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ubicBezTo>
                    <a:pt x="3" y="4"/>
                    <a:pt x="3" y="5"/>
                    <a:pt x="4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3" name="Freeform 76"/>
            <p:cNvSpPr/>
            <p:nvPr/>
          </p:nvSpPr>
          <p:spPr bwMode="auto">
            <a:xfrm>
              <a:off x="6808" y="1176"/>
              <a:ext cx="0" cy="7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4" name="Freeform 77"/>
            <p:cNvSpPr/>
            <p:nvPr/>
          </p:nvSpPr>
          <p:spPr bwMode="auto">
            <a:xfrm>
              <a:off x="6753" y="1069"/>
              <a:ext cx="5" cy="7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2 w 2"/>
                <a:gd name="T5" fmla="*/ 2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2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5" name="Freeform 78"/>
            <p:cNvSpPr/>
            <p:nvPr/>
          </p:nvSpPr>
          <p:spPr bwMode="auto">
            <a:xfrm>
              <a:off x="6758" y="1074"/>
              <a:ext cx="2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6" name="Freeform 79"/>
            <p:cNvSpPr/>
            <p:nvPr/>
          </p:nvSpPr>
          <p:spPr bwMode="auto">
            <a:xfrm>
              <a:off x="6724" y="1043"/>
              <a:ext cx="15" cy="12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5 h 5"/>
                <a:gd name="T4" fmla="*/ 0 w 6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2" y="1"/>
                    <a:pt x="4" y="4"/>
                    <a:pt x="6" y="5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7" name="Freeform 80"/>
            <p:cNvSpPr/>
            <p:nvPr/>
          </p:nvSpPr>
          <p:spPr bwMode="auto">
            <a:xfrm>
              <a:off x="6803" y="1212"/>
              <a:ext cx="275" cy="14"/>
            </a:xfrm>
            <a:custGeom>
              <a:avLst/>
              <a:gdLst>
                <a:gd name="T0" fmla="*/ 3 w 115"/>
                <a:gd name="T1" fmla="*/ 6 h 6"/>
                <a:gd name="T2" fmla="*/ 111 w 115"/>
                <a:gd name="T3" fmla="*/ 6 h 6"/>
                <a:gd name="T4" fmla="*/ 115 w 115"/>
                <a:gd name="T5" fmla="*/ 3 h 6"/>
                <a:gd name="T6" fmla="*/ 111 w 115"/>
                <a:gd name="T7" fmla="*/ 0 h 6"/>
                <a:gd name="T8" fmla="*/ 3 w 115"/>
                <a:gd name="T9" fmla="*/ 0 h 6"/>
                <a:gd name="T10" fmla="*/ 0 w 115"/>
                <a:gd name="T11" fmla="*/ 3 h 6"/>
                <a:gd name="T12" fmla="*/ 3 w 11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6">
                  <a:moveTo>
                    <a:pt x="3" y="6"/>
                  </a:moveTo>
                  <a:cubicBezTo>
                    <a:pt x="111" y="6"/>
                    <a:pt x="111" y="6"/>
                    <a:pt x="111" y="6"/>
                  </a:cubicBezTo>
                  <a:cubicBezTo>
                    <a:pt x="113" y="6"/>
                    <a:pt x="115" y="5"/>
                    <a:pt x="115" y="3"/>
                  </a:cubicBezTo>
                  <a:cubicBezTo>
                    <a:pt x="115" y="1"/>
                    <a:pt x="113" y="0"/>
                    <a:pt x="11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8" name="Freeform 81"/>
            <p:cNvSpPr/>
            <p:nvPr/>
          </p:nvSpPr>
          <p:spPr bwMode="auto">
            <a:xfrm>
              <a:off x="6987" y="1229"/>
              <a:ext cx="57" cy="223"/>
            </a:xfrm>
            <a:custGeom>
              <a:avLst/>
              <a:gdLst>
                <a:gd name="T0" fmla="*/ 1 w 24"/>
                <a:gd name="T1" fmla="*/ 94 h 94"/>
                <a:gd name="T2" fmla="*/ 2 w 24"/>
                <a:gd name="T3" fmla="*/ 94 h 94"/>
                <a:gd name="T4" fmla="*/ 24 w 24"/>
                <a:gd name="T5" fmla="*/ 1 h 94"/>
                <a:gd name="T6" fmla="*/ 23 w 24"/>
                <a:gd name="T7" fmla="*/ 0 h 94"/>
                <a:gd name="T8" fmla="*/ 22 w 24"/>
                <a:gd name="T9" fmla="*/ 1 h 94"/>
                <a:gd name="T10" fmla="*/ 0 w 24"/>
                <a:gd name="T11" fmla="*/ 93 h 94"/>
                <a:gd name="T12" fmla="*/ 1 w 24"/>
                <a:gd name="T13" fmla="*/ 94 h 94"/>
                <a:gd name="T14" fmla="*/ 1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1" y="94"/>
                  </a:moveTo>
                  <a:cubicBezTo>
                    <a:pt x="1" y="94"/>
                    <a:pt x="2" y="94"/>
                    <a:pt x="2" y="9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3" y="0"/>
                  </a:cubicBezTo>
                  <a:cubicBezTo>
                    <a:pt x="22" y="0"/>
                    <a:pt x="22" y="0"/>
                    <a:pt x="2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9" name="Freeform 82"/>
            <p:cNvSpPr/>
            <p:nvPr/>
          </p:nvSpPr>
          <p:spPr bwMode="auto">
            <a:xfrm>
              <a:off x="6987" y="1229"/>
              <a:ext cx="9" cy="223"/>
            </a:xfrm>
            <a:custGeom>
              <a:avLst/>
              <a:gdLst>
                <a:gd name="T0" fmla="*/ 1 w 4"/>
                <a:gd name="T1" fmla="*/ 94 h 94"/>
                <a:gd name="T2" fmla="*/ 2 w 4"/>
                <a:gd name="T3" fmla="*/ 93 h 94"/>
                <a:gd name="T4" fmla="*/ 4 w 4"/>
                <a:gd name="T5" fmla="*/ 1 h 94"/>
                <a:gd name="T6" fmla="*/ 3 w 4"/>
                <a:gd name="T7" fmla="*/ 0 h 94"/>
                <a:gd name="T8" fmla="*/ 2 w 4"/>
                <a:gd name="T9" fmla="*/ 1 h 94"/>
                <a:gd name="T10" fmla="*/ 0 w 4"/>
                <a:gd name="T11" fmla="*/ 93 h 94"/>
                <a:gd name="T12" fmla="*/ 1 w 4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4">
                  <a:moveTo>
                    <a:pt x="1" y="94"/>
                  </a:moveTo>
                  <a:cubicBezTo>
                    <a:pt x="1" y="94"/>
                    <a:pt x="2" y="94"/>
                    <a:pt x="2" y="9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0" name="Freeform 83"/>
            <p:cNvSpPr/>
            <p:nvPr/>
          </p:nvSpPr>
          <p:spPr bwMode="auto">
            <a:xfrm>
              <a:off x="6949" y="1229"/>
              <a:ext cx="47" cy="223"/>
            </a:xfrm>
            <a:custGeom>
              <a:avLst/>
              <a:gdLst>
                <a:gd name="T0" fmla="*/ 1 w 20"/>
                <a:gd name="T1" fmla="*/ 94 h 94"/>
                <a:gd name="T2" fmla="*/ 2 w 20"/>
                <a:gd name="T3" fmla="*/ 94 h 94"/>
                <a:gd name="T4" fmla="*/ 20 w 20"/>
                <a:gd name="T5" fmla="*/ 1 h 94"/>
                <a:gd name="T6" fmla="*/ 19 w 20"/>
                <a:gd name="T7" fmla="*/ 0 h 94"/>
                <a:gd name="T8" fmla="*/ 18 w 20"/>
                <a:gd name="T9" fmla="*/ 1 h 94"/>
                <a:gd name="T10" fmla="*/ 0 w 20"/>
                <a:gd name="T11" fmla="*/ 93 h 94"/>
                <a:gd name="T12" fmla="*/ 1 w 20"/>
                <a:gd name="T13" fmla="*/ 94 h 94"/>
                <a:gd name="T14" fmla="*/ 1 w 20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94">
                  <a:moveTo>
                    <a:pt x="1" y="94"/>
                  </a:moveTo>
                  <a:cubicBezTo>
                    <a:pt x="2" y="94"/>
                    <a:pt x="2" y="94"/>
                    <a:pt x="2" y="94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0"/>
                    <a:pt x="19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1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1" name="Freeform 84"/>
            <p:cNvSpPr/>
            <p:nvPr/>
          </p:nvSpPr>
          <p:spPr bwMode="auto">
            <a:xfrm>
              <a:off x="6932" y="1226"/>
              <a:ext cx="24" cy="226"/>
            </a:xfrm>
            <a:custGeom>
              <a:avLst/>
              <a:gdLst>
                <a:gd name="T0" fmla="*/ 9 w 10"/>
                <a:gd name="T1" fmla="*/ 95 h 95"/>
                <a:gd name="T2" fmla="*/ 9 w 10"/>
                <a:gd name="T3" fmla="*/ 95 h 95"/>
                <a:gd name="T4" fmla="*/ 10 w 10"/>
                <a:gd name="T5" fmla="*/ 94 h 95"/>
                <a:gd name="T6" fmla="*/ 2 w 10"/>
                <a:gd name="T7" fmla="*/ 1 h 95"/>
                <a:gd name="T8" fmla="*/ 1 w 10"/>
                <a:gd name="T9" fmla="*/ 0 h 95"/>
                <a:gd name="T10" fmla="*/ 0 w 10"/>
                <a:gd name="T11" fmla="*/ 1 h 95"/>
                <a:gd name="T12" fmla="*/ 8 w 10"/>
                <a:gd name="T13" fmla="*/ 94 h 95"/>
                <a:gd name="T14" fmla="*/ 9 w 10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5">
                  <a:moveTo>
                    <a:pt x="9" y="95"/>
                  </a:moveTo>
                  <a:cubicBezTo>
                    <a:pt x="9" y="95"/>
                    <a:pt x="9" y="95"/>
                    <a:pt x="9" y="95"/>
                  </a:cubicBezTo>
                  <a:cubicBezTo>
                    <a:pt x="10" y="95"/>
                    <a:pt x="10" y="95"/>
                    <a:pt x="10" y="9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8" y="95"/>
                    <a:pt x="9" y="95"/>
                    <a:pt x="9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2" name="Freeform 85"/>
            <p:cNvSpPr/>
            <p:nvPr/>
          </p:nvSpPr>
          <p:spPr bwMode="auto">
            <a:xfrm>
              <a:off x="6825" y="1229"/>
              <a:ext cx="57" cy="223"/>
            </a:xfrm>
            <a:custGeom>
              <a:avLst/>
              <a:gdLst>
                <a:gd name="T0" fmla="*/ 23 w 24"/>
                <a:gd name="T1" fmla="*/ 94 h 94"/>
                <a:gd name="T2" fmla="*/ 23 w 24"/>
                <a:gd name="T3" fmla="*/ 94 h 94"/>
                <a:gd name="T4" fmla="*/ 24 w 24"/>
                <a:gd name="T5" fmla="*/ 93 h 94"/>
                <a:gd name="T6" fmla="*/ 2 w 24"/>
                <a:gd name="T7" fmla="*/ 1 h 94"/>
                <a:gd name="T8" fmla="*/ 1 w 24"/>
                <a:gd name="T9" fmla="*/ 0 h 94"/>
                <a:gd name="T10" fmla="*/ 0 w 24"/>
                <a:gd name="T11" fmla="*/ 1 h 94"/>
                <a:gd name="T12" fmla="*/ 22 w 24"/>
                <a:gd name="T13" fmla="*/ 94 h 94"/>
                <a:gd name="T14" fmla="*/ 23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23" y="94"/>
                  </a:moveTo>
                  <a:cubicBezTo>
                    <a:pt x="23" y="94"/>
                    <a:pt x="23" y="94"/>
                    <a:pt x="23" y="94"/>
                  </a:cubicBezTo>
                  <a:cubicBezTo>
                    <a:pt x="23" y="94"/>
                    <a:pt x="24" y="94"/>
                    <a:pt x="2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4"/>
                    <a:pt x="22" y="94"/>
                    <a:pt x="2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3" name="Freeform 86"/>
            <p:cNvSpPr/>
            <p:nvPr/>
          </p:nvSpPr>
          <p:spPr bwMode="auto">
            <a:xfrm>
              <a:off x="6872" y="1229"/>
              <a:ext cx="10" cy="223"/>
            </a:xfrm>
            <a:custGeom>
              <a:avLst/>
              <a:gdLst>
                <a:gd name="T0" fmla="*/ 3 w 4"/>
                <a:gd name="T1" fmla="*/ 94 h 94"/>
                <a:gd name="T2" fmla="*/ 3 w 4"/>
                <a:gd name="T3" fmla="*/ 94 h 94"/>
                <a:gd name="T4" fmla="*/ 4 w 4"/>
                <a:gd name="T5" fmla="*/ 93 h 94"/>
                <a:gd name="T6" fmla="*/ 2 w 4"/>
                <a:gd name="T7" fmla="*/ 1 h 94"/>
                <a:gd name="T8" fmla="*/ 1 w 4"/>
                <a:gd name="T9" fmla="*/ 0 h 94"/>
                <a:gd name="T10" fmla="*/ 0 w 4"/>
                <a:gd name="T11" fmla="*/ 1 h 94"/>
                <a:gd name="T12" fmla="*/ 2 w 4"/>
                <a:gd name="T13" fmla="*/ 93 h 94"/>
                <a:gd name="T14" fmla="*/ 3 w 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94">
                  <a:moveTo>
                    <a:pt x="3" y="94"/>
                  </a:moveTo>
                  <a:cubicBezTo>
                    <a:pt x="3" y="94"/>
                    <a:pt x="3" y="94"/>
                    <a:pt x="3" y="94"/>
                  </a:cubicBezTo>
                  <a:cubicBezTo>
                    <a:pt x="3" y="94"/>
                    <a:pt x="4" y="94"/>
                    <a:pt x="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4"/>
                    <a:pt x="2" y="94"/>
                    <a:pt x="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4" name="Freeform 87"/>
            <p:cNvSpPr/>
            <p:nvPr/>
          </p:nvSpPr>
          <p:spPr bwMode="auto">
            <a:xfrm>
              <a:off x="6872" y="1229"/>
              <a:ext cx="46" cy="223"/>
            </a:xfrm>
            <a:custGeom>
              <a:avLst/>
              <a:gdLst>
                <a:gd name="T0" fmla="*/ 18 w 19"/>
                <a:gd name="T1" fmla="*/ 94 h 94"/>
                <a:gd name="T2" fmla="*/ 18 w 19"/>
                <a:gd name="T3" fmla="*/ 94 h 94"/>
                <a:gd name="T4" fmla="*/ 19 w 19"/>
                <a:gd name="T5" fmla="*/ 93 h 94"/>
                <a:gd name="T6" fmla="*/ 2 w 19"/>
                <a:gd name="T7" fmla="*/ 1 h 94"/>
                <a:gd name="T8" fmla="*/ 1 w 19"/>
                <a:gd name="T9" fmla="*/ 0 h 94"/>
                <a:gd name="T10" fmla="*/ 0 w 19"/>
                <a:gd name="T11" fmla="*/ 1 h 94"/>
                <a:gd name="T12" fmla="*/ 17 w 19"/>
                <a:gd name="T13" fmla="*/ 94 h 94"/>
                <a:gd name="T14" fmla="*/ 18 w 19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94">
                  <a:moveTo>
                    <a:pt x="18" y="94"/>
                  </a:moveTo>
                  <a:cubicBezTo>
                    <a:pt x="18" y="94"/>
                    <a:pt x="18" y="94"/>
                    <a:pt x="18" y="94"/>
                  </a:cubicBezTo>
                  <a:cubicBezTo>
                    <a:pt x="19" y="94"/>
                    <a:pt x="19" y="94"/>
                    <a:pt x="19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17" y="94"/>
                    <a:pt x="18" y="94"/>
                    <a:pt x="18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5" name="Freeform 88"/>
            <p:cNvSpPr/>
            <p:nvPr/>
          </p:nvSpPr>
          <p:spPr bwMode="auto">
            <a:xfrm>
              <a:off x="6910" y="1226"/>
              <a:ext cx="27" cy="226"/>
            </a:xfrm>
            <a:custGeom>
              <a:avLst/>
              <a:gdLst>
                <a:gd name="T0" fmla="*/ 1 w 11"/>
                <a:gd name="T1" fmla="*/ 95 h 95"/>
                <a:gd name="T2" fmla="*/ 2 w 11"/>
                <a:gd name="T3" fmla="*/ 94 h 95"/>
                <a:gd name="T4" fmla="*/ 11 w 11"/>
                <a:gd name="T5" fmla="*/ 1 h 95"/>
                <a:gd name="T6" fmla="*/ 10 w 11"/>
                <a:gd name="T7" fmla="*/ 0 h 95"/>
                <a:gd name="T8" fmla="*/ 9 w 11"/>
                <a:gd name="T9" fmla="*/ 1 h 95"/>
                <a:gd name="T10" fmla="*/ 0 w 11"/>
                <a:gd name="T11" fmla="*/ 94 h 95"/>
                <a:gd name="T12" fmla="*/ 1 w 11"/>
                <a:gd name="T13" fmla="*/ 95 h 95"/>
                <a:gd name="T14" fmla="*/ 1 w 11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95">
                  <a:moveTo>
                    <a:pt x="1" y="95"/>
                  </a:moveTo>
                  <a:cubicBezTo>
                    <a:pt x="2" y="95"/>
                    <a:pt x="2" y="95"/>
                    <a:pt x="2" y="94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1" y="95"/>
                    <a:pt x="1" y="95"/>
                  </a:cubicBezTo>
                  <a:cubicBezTo>
                    <a:pt x="1" y="95"/>
                    <a:pt x="1" y="95"/>
                    <a:pt x="1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6" name="Line 89"/>
            <p:cNvSpPr>
              <a:spLocks noChangeShapeType="1"/>
            </p:cNvSpPr>
            <p:nvPr/>
          </p:nvSpPr>
          <p:spPr bwMode="auto">
            <a:xfrm>
              <a:off x="6827" y="1248"/>
              <a:ext cx="0" cy="0"/>
            </a:xfrm>
            <a:prstGeom prst="line">
              <a:avLst/>
            </a:prstGeom>
            <a:noFill/>
            <a:ln w="0" cap="rnd">
              <a:solidFill>
                <a:srgbClr val="FF6C6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7" name="Freeform 90"/>
            <p:cNvSpPr/>
            <p:nvPr/>
          </p:nvSpPr>
          <p:spPr bwMode="auto">
            <a:xfrm>
              <a:off x="6827" y="1231"/>
              <a:ext cx="7" cy="33"/>
            </a:xfrm>
            <a:custGeom>
              <a:avLst/>
              <a:gdLst>
                <a:gd name="T0" fmla="*/ 1 w 3"/>
                <a:gd name="T1" fmla="*/ 14 h 14"/>
                <a:gd name="T2" fmla="*/ 1 w 3"/>
                <a:gd name="T3" fmla="*/ 14 h 14"/>
                <a:gd name="T4" fmla="*/ 3 w 3"/>
                <a:gd name="T5" fmla="*/ 7 h 14"/>
                <a:gd name="T6" fmla="*/ 3 w 3"/>
                <a:gd name="T7" fmla="*/ 0 h 14"/>
                <a:gd name="T8" fmla="*/ 0 w 3"/>
                <a:gd name="T9" fmla="*/ 0 h 14"/>
                <a:gd name="T10" fmla="*/ 0 w 3"/>
                <a:gd name="T11" fmla="*/ 7 h 14"/>
                <a:gd name="T12" fmla="*/ 1 w 3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4"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3" y="11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2"/>
                    <a:pt x="0" y="14"/>
                    <a:pt x="1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8" name="Freeform 91"/>
            <p:cNvSpPr/>
            <p:nvPr/>
          </p:nvSpPr>
          <p:spPr bwMode="auto">
            <a:xfrm>
              <a:off x="6834" y="1231"/>
              <a:ext cx="24" cy="33"/>
            </a:xfrm>
            <a:custGeom>
              <a:avLst/>
              <a:gdLst>
                <a:gd name="T0" fmla="*/ 5 w 10"/>
                <a:gd name="T1" fmla="*/ 14 h 14"/>
                <a:gd name="T2" fmla="*/ 5 w 10"/>
                <a:gd name="T3" fmla="*/ 14 h 14"/>
                <a:gd name="T4" fmla="*/ 10 w 10"/>
                <a:gd name="T5" fmla="*/ 7 h 14"/>
                <a:gd name="T6" fmla="*/ 10 w 10"/>
                <a:gd name="T7" fmla="*/ 0 h 14"/>
                <a:gd name="T8" fmla="*/ 0 w 10"/>
                <a:gd name="T9" fmla="*/ 0 h 14"/>
                <a:gd name="T10" fmla="*/ 0 w 10"/>
                <a:gd name="T11" fmla="*/ 7 h 14"/>
                <a:gd name="T12" fmla="*/ 5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10" y="11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1" y="14"/>
                    <a:pt x="5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9" name="Freeform 92"/>
            <p:cNvSpPr/>
            <p:nvPr/>
          </p:nvSpPr>
          <p:spPr bwMode="auto">
            <a:xfrm>
              <a:off x="6858" y="1231"/>
              <a:ext cx="36" cy="33"/>
            </a:xfrm>
            <a:custGeom>
              <a:avLst/>
              <a:gdLst>
                <a:gd name="T0" fmla="*/ 6 w 15"/>
                <a:gd name="T1" fmla="*/ 14 h 14"/>
                <a:gd name="T2" fmla="*/ 7 w 15"/>
                <a:gd name="T3" fmla="*/ 14 h 14"/>
                <a:gd name="T4" fmla="*/ 15 w 15"/>
                <a:gd name="T5" fmla="*/ 7 h 14"/>
                <a:gd name="T6" fmla="*/ 15 w 15"/>
                <a:gd name="T7" fmla="*/ 0 h 14"/>
                <a:gd name="T8" fmla="*/ 0 w 15"/>
                <a:gd name="T9" fmla="*/ 0 h 14"/>
                <a:gd name="T10" fmla="*/ 0 w 15"/>
                <a:gd name="T11" fmla="*/ 7 h 14"/>
                <a:gd name="T12" fmla="*/ 6 w 1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4">
                  <a:moveTo>
                    <a:pt x="6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0"/>
                    <a:pt x="4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6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0" name="Line 93"/>
            <p:cNvSpPr>
              <a:spLocks noChangeShapeType="1"/>
            </p:cNvSpPr>
            <p:nvPr/>
          </p:nvSpPr>
          <p:spPr bwMode="auto">
            <a:xfrm>
              <a:off x="6934" y="1231"/>
              <a:ext cx="0" cy="0"/>
            </a:xfrm>
            <a:prstGeom prst="line">
              <a:avLst/>
            </a:prstGeom>
            <a:noFill/>
            <a:ln w="0" cap="rnd">
              <a:solidFill>
                <a:srgbClr val="FF5E5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1" name="Freeform 94"/>
            <p:cNvSpPr/>
            <p:nvPr/>
          </p:nvSpPr>
          <p:spPr bwMode="auto">
            <a:xfrm>
              <a:off x="6894" y="1231"/>
              <a:ext cx="40" cy="33"/>
            </a:xfrm>
            <a:custGeom>
              <a:avLst/>
              <a:gdLst>
                <a:gd name="T0" fmla="*/ 8 w 17"/>
                <a:gd name="T1" fmla="*/ 14 h 14"/>
                <a:gd name="T2" fmla="*/ 8 w 17"/>
                <a:gd name="T3" fmla="*/ 14 h 14"/>
                <a:gd name="T4" fmla="*/ 17 w 17"/>
                <a:gd name="T5" fmla="*/ 7 h 14"/>
                <a:gd name="T6" fmla="*/ 17 w 17"/>
                <a:gd name="T7" fmla="*/ 0 h 14"/>
                <a:gd name="T8" fmla="*/ 0 w 17"/>
                <a:gd name="T9" fmla="*/ 0 h 14"/>
                <a:gd name="T10" fmla="*/ 0 w 17"/>
                <a:gd name="T11" fmla="*/ 7 h 14"/>
                <a:gd name="T12" fmla="*/ 8 w 17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4">
                  <a:moveTo>
                    <a:pt x="8" y="14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13" y="14"/>
                    <a:pt x="17" y="11"/>
                    <a:pt x="17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1" y="0"/>
                    <a:pt x="5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2" name="Freeform 95"/>
            <p:cNvSpPr/>
            <p:nvPr/>
          </p:nvSpPr>
          <p:spPr bwMode="auto">
            <a:xfrm>
              <a:off x="6934" y="1231"/>
              <a:ext cx="41" cy="33"/>
            </a:xfrm>
            <a:custGeom>
              <a:avLst/>
              <a:gdLst>
                <a:gd name="T0" fmla="*/ 17 w 17"/>
                <a:gd name="T1" fmla="*/ 0 h 14"/>
                <a:gd name="T2" fmla="*/ 0 w 17"/>
                <a:gd name="T3" fmla="*/ 0 h 14"/>
                <a:gd name="T4" fmla="*/ 0 w 17"/>
                <a:gd name="T5" fmla="*/ 7 h 14"/>
                <a:gd name="T6" fmla="*/ 9 w 17"/>
                <a:gd name="T7" fmla="*/ 14 h 14"/>
                <a:gd name="T8" fmla="*/ 9 w 17"/>
                <a:gd name="T9" fmla="*/ 14 h 14"/>
                <a:gd name="T10" fmla="*/ 17 w 17"/>
                <a:gd name="T11" fmla="*/ 7 h 14"/>
                <a:gd name="T12" fmla="*/ 17 w 17"/>
                <a:gd name="T13" fmla="*/ 7 h 14"/>
                <a:gd name="T14" fmla="*/ 17 w 1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4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7" y="11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3" name="Freeform 96"/>
            <p:cNvSpPr/>
            <p:nvPr/>
          </p:nvSpPr>
          <p:spPr bwMode="auto">
            <a:xfrm>
              <a:off x="6975" y="1231"/>
              <a:ext cx="36" cy="33"/>
            </a:xfrm>
            <a:custGeom>
              <a:avLst/>
              <a:gdLst>
                <a:gd name="T0" fmla="*/ 0 w 15"/>
                <a:gd name="T1" fmla="*/ 0 h 14"/>
                <a:gd name="T2" fmla="*/ 0 w 15"/>
                <a:gd name="T3" fmla="*/ 7 h 14"/>
                <a:gd name="T4" fmla="*/ 0 w 15"/>
                <a:gd name="T5" fmla="*/ 7 h 14"/>
                <a:gd name="T6" fmla="*/ 8 w 15"/>
                <a:gd name="T7" fmla="*/ 14 h 14"/>
                <a:gd name="T8" fmla="*/ 9 w 15"/>
                <a:gd name="T9" fmla="*/ 14 h 14"/>
                <a:gd name="T10" fmla="*/ 15 w 15"/>
                <a:gd name="T11" fmla="*/ 7 h 14"/>
                <a:gd name="T12" fmla="*/ 15 w 15"/>
                <a:gd name="T13" fmla="*/ 0 h 14"/>
                <a:gd name="T14" fmla="*/ 0 w 15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4" name="Freeform 97"/>
            <p:cNvSpPr/>
            <p:nvPr/>
          </p:nvSpPr>
          <p:spPr bwMode="auto">
            <a:xfrm>
              <a:off x="7011" y="1231"/>
              <a:ext cx="24" cy="33"/>
            </a:xfrm>
            <a:custGeom>
              <a:avLst/>
              <a:gdLst>
                <a:gd name="T0" fmla="*/ 0 w 10"/>
                <a:gd name="T1" fmla="*/ 7 h 14"/>
                <a:gd name="T2" fmla="*/ 5 w 10"/>
                <a:gd name="T3" fmla="*/ 14 h 14"/>
                <a:gd name="T4" fmla="*/ 5 w 10"/>
                <a:gd name="T5" fmla="*/ 14 h 14"/>
                <a:gd name="T6" fmla="*/ 10 w 10"/>
                <a:gd name="T7" fmla="*/ 7 h 14"/>
                <a:gd name="T8" fmla="*/ 10 w 10"/>
                <a:gd name="T9" fmla="*/ 0 h 14"/>
                <a:gd name="T10" fmla="*/ 0 w 10"/>
                <a:gd name="T11" fmla="*/ 0 h 14"/>
                <a:gd name="T12" fmla="*/ 0 w 10"/>
                <a:gd name="T1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0" y="7"/>
                  </a:moveTo>
                  <a:cubicBezTo>
                    <a:pt x="0" y="11"/>
                    <a:pt x="3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4"/>
                    <a:pt x="9" y="10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4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5" name="Freeform 98"/>
            <p:cNvSpPr/>
            <p:nvPr/>
          </p:nvSpPr>
          <p:spPr bwMode="auto">
            <a:xfrm>
              <a:off x="7035" y="1231"/>
              <a:ext cx="7" cy="33"/>
            </a:xfrm>
            <a:custGeom>
              <a:avLst/>
              <a:gdLst>
                <a:gd name="T0" fmla="*/ 3 w 3"/>
                <a:gd name="T1" fmla="*/ 0 h 14"/>
                <a:gd name="T2" fmla="*/ 2 w 3"/>
                <a:gd name="T3" fmla="*/ 0 h 14"/>
                <a:gd name="T4" fmla="*/ 0 w 3"/>
                <a:gd name="T5" fmla="*/ 0 h 14"/>
                <a:gd name="T6" fmla="*/ 0 w 3"/>
                <a:gd name="T7" fmla="*/ 10 h 14"/>
                <a:gd name="T8" fmla="*/ 2 w 3"/>
                <a:gd name="T9" fmla="*/ 14 h 14"/>
                <a:gd name="T10" fmla="*/ 2 w 3"/>
                <a:gd name="T11" fmla="*/ 14 h 14"/>
                <a:gd name="T12" fmla="*/ 3 w 3"/>
                <a:gd name="T13" fmla="*/ 7 h 14"/>
                <a:gd name="T14" fmla="*/ 3 w 3"/>
                <a:gd name="T15" fmla="*/ 0 h 14"/>
                <a:gd name="T16" fmla="*/ 3 w 3"/>
                <a:gd name="T17" fmla="*/ 0 h 14"/>
                <a:gd name="T18" fmla="*/ 3 w 3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8"/>
                    <a:pt x="0" y="8"/>
                    <a:pt x="0" y="10"/>
                  </a:cubicBezTo>
                  <a:cubicBezTo>
                    <a:pt x="0" y="11"/>
                    <a:pt x="1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2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6" name="Freeform 99"/>
            <p:cNvSpPr/>
            <p:nvPr/>
          </p:nvSpPr>
          <p:spPr bwMode="auto">
            <a:xfrm>
              <a:off x="6825" y="1229"/>
              <a:ext cx="219" cy="4"/>
            </a:xfrm>
            <a:custGeom>
              <a:avLst/>
              <a:gdLst>
                <a:gd name="T0" fmla="*/ 1 w 92"/>
                <a:gd name="T1" fmla="*/ 2 h 2"/>
                <a:gd name="T2" fmla="*/ 91 w 92"/>
                <a:gd name="T3" fmla="*/ 2 h 2"/>
                <a:gd name="T4" fmla="*/ 92 w 92"/>
                <a:gd name="T5" fmla="*/ 1 h 2"/>
                <a:gd name="T6" fmla="*/ 91 w 92"/>
                <a:gd name="T7" fmla="*/ 0 h 2"/>
                <a:gd name="T8" fmla="*/ 1 w 92"/>
                <a:gd name="T9" fmla="*/ 0 h 2"/>
                <a:gd name="T10" fmla="*/ 0 w 92"/>
                <a:gd name="T11" fmla="*/ 1 h 2"/>
                <a:gd name="T12" fmla="*/ 1 w 9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2">
                  <a:moveTo>
                    <a:pt x="1" y="2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92" y="2"/>
                    <a:pt x="92" y="2"/>
                    <a:pt x="92" y="1"/>
                  </a:cubicBezTo>
                  <a:cubicBezTo>
                    <a:pt x="92" y="0"/>
                    <a:pt x="92" y="0"/>
                    <a:pt x="9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7" name="Oval 100"/>
            <p:cNvSpPr>
              <a:spLocks noChangeArrowheads="1"/>
            </p:cNvSpPr>
            <p:nvPr/>
          </p:nvSpPr>
          <p:spPr bwMode="auto">
            <a:xfrm>
              <a:off x="7032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8" name="Oval 101"/>
            <p:cNvSpPr>
              <a:spLocks noChangeArrowheads="1"/>
            </p:cNvSpPr>
            <p:nvPr/>
          </p:nvSpPr>
          <p:spPr bwMode="auto">
            <a:xfrm>
              <a:off x="7011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9" name="Oval 102"/>
            <p:cNvSpPr>
              <a:spLocks noChangeArrowheads="1"/>
            </p:cNvSpPr>
            <p:nvPr/>
          </p:nvSpPr>
          <p:spPr bwMode="auto">
            <a:xfrm>
              <a:off x="6989" y="1217"/>
              <a:ext cx="10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0" name="Oval 103"/>
            <p:cNvSpPr>
              <a:spLocks noChangeArrowheads="1"/>
            </p:cNvSpPr>
            <p:nvPr/>
          </p:nvSpPr>
          <p:spPr bwMode="auto">
            <a:xfrm>
              <a:off x="6965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1" name="Oval 104"/>
            <p:cNvSpPr>
              <a:spLocks noChangeArrowheads="1"/>
            </p:cNvSpPr>
            <p:nvPr/>
          </p:nvSpPr>
          <p:spPr bwMode="auto">
            <a:xfrm>
              <a:off x="6944" y="1217"/>
              <a:ext cx="9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2" name="Oval 105"/>
            <p:cNvSpPr>
              <a:spLocks noChangeArrowheads="1"/>
            </p:cNvSpPr>
            <p:nvPr/>
          </p:nvSpPr>
          <p:spPr bwMode="auto">
            <a:xfrm>
              <a:off x="6920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3" name="Oval 106"/>
            <p:cNvSpPr>
              <a:spLocks noChangeArrowheads="1"/>
            </p:cNvSpPr>
            <p:nvPr/>
          </p:nvSpPr>
          <p:spPr bwMode="auto">
            <a:xfrm>
              <a:off x="6899" y="1217"/>
              <a:ext cx="11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4" name="Oval 107"/>
            <p:cNvSpPr>
              <a:spLocks noChangeArrowheads="1"/>
            </p:cNvSpPr>
            <p:nvPr/>
          </p:nvSpPr>
          <p:spPr bwMode="auto">
            <a:xfrm>
              <a:off x="6877" y="1217"/>
              <a:ext cx="10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5" name="Oval 108"/>
            <p:cNvSpPr>
              <a:spLocks noChangeArrowheads="1"/>
            </p:cNvSpPr>
            <p:nvPr/>
          </p:nvSpPr>
          <p:spPr bwMode="auto">
            <a:xfrm>
              <a:off x="6853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6" name="Oval 109"/>
            <p:cNvSpPr>
              <a:spLocks noChangeArrowheads="1"/>
            </p:cNvSpPr>
            <p:nvPr/>
          </p:nvSpPr>
          <p:spPr bwMode="auto">
            <a:xfrm>
              <a:off x="6832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7" name="Freeform 110"/>
            <p:cNvSpPr/>
            <p:nvPr/>
          </p:nvSpPr>
          <p:spPr bwMode="auto">
            <a:xfrm>
              <a:off x="686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8" name="Freeform 111"/>
            <p:cNvSpPr/>
            <p:nvPr/>
          </p:nvSpPr>
          <p:spPr bwMode="auto">
            <a:xfrm>
              <a:off x="6887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9" name="Freeform 112"/>
            <p:cNvSpPr/>
            <p:nvPr/>
          </p:nvSpPr>
          <p:spPr bwMode="auto">
            <a:xfrm>
              <a:off x="6908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0" name="Freeform 113"/>
            <p:cNvSpPr/>
            <p:nvPr/>
          </p:nvSpPr>
          <p:spPr bwMode="auto">
            <a:xfrm>
              <a:off x="6932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1" name="Freeform 114"/>
            <p:cNvSpPr/>
            <p:nvPr/>
          </p:nvSpPr>
          <p:spPr bwMode="auto">
            <a:xfrm>
              <a:off x="695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2" name="Freeform 115"/>
            <p:cNvSpPr/>
            <p:nvPr/>
          </p:nvSpPr>
          <p:spPr bwMode="auto">
            <a:xfrm>
              <a:off x="6977" y="1421"/>
              <a:ext cx="22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3" name="Freeform 116"/>
            <p:cNvSpPr/>
            <p:nvPr/>
          </p:nvSpPr>
          <p:spPr bwMode="auto">
            <a:xfrm>
              <a:off x="6863" y="1445"/>
              <a:ext cx="136" cy="85"/>
            </a:xfrm>
            <a:custGeom>
              <a:avLst/>
              <a:gdLst>
                <a:gd name="T0" fmla="*/ 114 w 136"/>
                <a:gd name="T1" fmla="*/ 85 h 85"/>
                <a:gd name="T2" fmla="*/ 24 w 136"/>
                <a:gd name="T3" fmla="*/ 85 h 85"/>
                <a:gd name="T4" fmla="*/ 0 w 136"/>
                <a:gd name="T5" fmla="*/ 0 h 85"/>
                <a:gd name="T6" fmla="*/ 136 w 136"/>
                <a:gd name="T7" fmla="*/ 0 h 85"/>
                <a:gd name="T8" fmla="*/ 114 w 136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5">
                  <a:moveTo>
                    <a:pt x="114" y="85"/>
                  </a:moveTo>
                  <a:lnTo>
                    <a:pt x="24" y="85"/>
                  </a:lnTo>
                  <a:lnTo>
                    <a:pt x="0" y="0"/>
                  </a:lnTo>
                  <a:lnTo>
                    <a:pt x="136" y="0"/>
                  </a:lnTo>
                  <a:lnTo>
                    <a:pt x="114" y="85"/>
                  </a:ln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4" name="Oval 117"/>
            <p:cNvSpPr>
              <a:spLocks noChangeArrowheads="1"/>
            </p:cNvSpPr>
            <p:nvPr/>
          </p:nvSpPr>
          <p:spPr bwMode="auto">
            <a:xfrm>
              <a:off x="6872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5" name="Oval 118"/>
            <p:cNvSpPr>
              <a:spLocks noChangeArrowheads="1"/>
            </p:cNvSpPr>
            <p:nvPr/>
          </p:nvSpPr>
          <p:spPr bwMode="auto">
            <a:xfrm>
              <a:off x="6882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6" name="Oval 119"/>
            <p:cNvSpPr>
              <a:spLocks noChangeArrowheads="1"/>
            </p:cNvSpPr>
            <p:nvPr/>
          </p:nvSpPr>
          <p:spPr bwMode="auto">
            <a:xfrm>
              <a:off x="689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7" name="Oval 120"/>
            <p:cNvSpPr>
              <a:spLocks noChangeArrowheads="1"/>
            </p:cNvSpPr>
            <p:nvPr/>
          </p:nvSpPr>
          <p:spPr bwMode="auto">
            <a:xfrm>
              <a:off x="6903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8" name="Oval 121"/>
            <p:cNvSpPr>
              <a:spLocks noChangeArrowheads="1"/>
            </p:cNvSpPr>
            <p:nvPr/>
          </p:nvSpPr>
          <p:spPr bwMode="auto">
            <a:xfrm>
              <a:off x="6913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9" name="Oval 122"/>
            <p:cNvSpPr>
              <a:spLocks noChangeArrowheads="1"/>
            </p:cNvSpPr>
            <p:nvPr/>
          </p:nvSpPr>
          <p:spPr bwMode="auto">
            <a:xfrm>
              <a:off x="692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0" name="Oval 123"/>
            <p:cNvSpPr>
              <a:spLocks noChangeArrowheads="1"/>
            </p:cNvSpPr>
            <p:nvPr/>
          </p:nvSpPr>
          <p:spPr bwMode="auto">
            <a:xfrm>
              <a:off x="693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1" name="Oval 124"/>
            <p:cNvSpPr>
              <a:spLocks noChangeArrowheads="1"/>
            </p:cNvSpPr>
            <p:nvPr/>
          </p:nvSpPr>
          <p:spPr bwMode="auto">
            <a:xfrm>
              <a:off x="6944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2" name="Oval 125"/>
            <p:cNvSpPr>
              <a:spLocks noChangeArrowheads="1"/>
            </p:cNvSpPr>
            <p:nvPr/>
          </p:nvSpPr>
          <p:spPr bwMode="auto">
            <a:xfrm>
              <a:off x="6956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3" name="Oval 126"/>
            <p:cNvSpPr>
              <a:spLocks noChangeArrowheads="1"/>
            </p:cNvSpPr>
            <p:nvPr/>
          </p:nvSpPr>
          <p:spPr bwMode="auto">
            <a:xfrm>
              <a:off x="696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4" name="Oval 127"/>
            <p:cNvSpPr>
              <a:spLocks noChangeArrowheads="1"/>
            </p:cNvSpPr>
            <p:nvPr/>
          </p:nvSpPr>
          <p:spPr bwMode="auto">
            <a:xfrm>
              <a:off x="6975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5" name="Oval 128"/>
            <p:cNvSpPr>
              <a:spLocks noChangeArrowheads="1"/>
            </p:cNvSpPr>
            <p:nvPr/>
          </p:nvSpPr>
          <p:spPr bwMode="auto">
            <a:xfrm>
              <a:off x="6987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6" name="Oval 129"/>
            <p:cNvSpPr>
              <a:spLocks noChangeArrowheads="1"/>
            </p:cNvSpPr>
            <p:nvPr/>
          </p:nvSpPr>
          <p:spPr bwMode="auto">
            <a:xfrm>
              <a:off x="6882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7" name="Oval 130"/>
            <p:cNvSpPr>
              <a:spLocks noChangeArrowheads="1"/>
            </p:cNvSpPr>
            <p:nvPr/>
          </p:nvSpPr>
          <p:spPr bwMode="auto">
            <a:xfrm>
              <a:off x="689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8" name="Oval 131"/>
            <p:cNvSpPr>
              <a:spLocks noChangeArrowheads="1"/>
            </p:cNvSpPr>
            <p:nvPr/>
          </p:nvSpPr>
          <p:spPr bwMode="auto">
            <a:xfrm>
              <a:off x="6903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9" name="Oval 132"/>
            <p:cNvSpPr>
              <a:spLocks noChangeArrowheads="1"/>
            </p:cNvSpPr>
            <p:nvPr/>
          </p:nvSpPr>
          <p:spPr bwMode="auto">
            <a:xfrm>
              <a:off x="6913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0" name="Oval 133"/>
            <p:cNvSpPr>
              <a:spLocks noChangeArrowheads="1"/>
            </p:cNvSpPr>
            <p:nvPr/>
          </p:nvSpPr>
          <p:spPr bwMode="auto">
            <a:xfrm>
              <a:off x="692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1" name="Oval 134"/>
            <p:cNvSpPr>
              <a:spLocks noChangeArrowheads="1"/>
            </p:cNvSpPr>
            <p:nvPr/>
          </p:nvSpPr>
          <p:spPr bwMode="auto">
            <a:xfrm>
              <a:off x="693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2" name="Oval 135"/>
            <p:cNvSpPr>
              <a:spLocks noChangeArrowheads="1"/>
            </p:cNvSpPr>
            <p:nvPr/>
          </p:nvSpPr>
          <p:spPr bwMode="auto">
            <a:xfrm>
              <a:off x="6944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3" name="Oval 136"/>
            <p:cNvSpPr>
              <a:spLocks noChangeArrowheads="1"/>
            </p:cNvSpPr>
            <p:nvPr/>
          </p:nvSpPr>
          <p:spPr bwMode="auto">
            <a:xfrm>
              <a:off x="6956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4" name="Oval 137"/>
            <p:cNvSpPr>
              <a:spLocks noChangeArrowheads="1"/>
            </p:cNvSpPr>
            <p:nvPr/>
          </p:nvSpPr>
          <p:spPr bwMode="auto">
            <a:xfrm>
              <a:off x="696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5" name="Oval 138"/>
            <p:cNvSpPr>
              <a:spLocks noChangeArrowheads="1"/>
            </p:cNvSpPr>
            <p:nvPr/>
          </p:nvSpPr>
          <p:spPr bwMode="auto">
            <a:xfrm>
              <a:off x="6975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6" name="Oval 139"/>
            <p:cNvSpPr>
              <a:spLocks noChangeArrowheads="1"/>
            </p:cNvSpPr>
            <p:nvPr/>
          </p:nvSpPr>
          <p:spPr bwMode="auto">
            <a:xfrm>
              <a:off x="6970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7" name="Freeform 140"/>
            <p:cNvSpPr/>
            <p:nvPr/>
          </p:nvSpPr>
          <p:spPr bwMode="auto">
            <a:xfrm>
              <a:off x="6970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5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5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8" name="Freeform 141"/>
            <p:cNvSpPr/>
            <p:nvPr/>
          </p:nvSpPr>
          <p:spPr bwMode="auto">
            <a:xfrm>
              <a:off x="6973" y="1540"/>
              <a:ext cx="7" cy="0"/>
            </a:xfrm>
            <a:custGeom>
              <a:avLst/>
              <a:gdLst>
                <a:gd name="T0" fmla="*/ 0 w 3"/>
                <a:gd name="T1" fmla="*/ 3 w 3"/>
                <a:gd name="T2" fmla="*/ 3 w 3"/>
                <a:gd name="T3" fmla="*/ 3 w 3"/>
                <a:gd name="T4" fmla="*/ 0 w 3"/>
                <a:gd name="T5" fmla="*/ 0 w 3"/>
                <a:gd name="T6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9" name="Oval 142"/>
            <p:cNvSpPr>
              <a:spLocks noChangeArrowheads="1"/>
            </p:cNvSpPr>
            <p:nvPr/>
          </p:nvSpPr>
          <p:spPr bwMode="auto">
            <a:xfrm>
              <a:off x="6927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0" name="Freeform 143"/>
            <p:cNvSpPr/>
            <p:nvPr/>
          </p:nvSpPr>
          <p:spPr bwMode="auto">
            <a:xfrm>
              <a:off x="6927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7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7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1" name="Freeform 144"/>
            <p:cNvSpPr/>
            <p:nvPr/>
          </p:nvSpPr>
          <p:spPr bwMode="auto">
            <a:xfrm>
              <a:off x="6930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2" name="Oval 145"/>
            <p:cNvSpPr>
              <a:spLocks noChangeArrowheads="1"/>
            </p:cNvSpPr>
            <p:nvPr/>
          </p:nvSpPr>
          <p:spPr bwMode="auto">
            <a:xfrm>
              <a:off x="6884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3" name="Freeform 146"/>
            <p:cNvSpPr/>
            <p:nvPr/>
          </p:nvSpPr>
          <p:spPr bwMode="auto">
            <a:xfrm>
              <a:off x="6887" y="1533"/>
              <a:ext cx="9" cy="9"/>
            </a:xfrm>
            <a:custGeom>
              <a:avLst/>
              <a:gdLst>
                <a:gd name="T0" fmla="*/ 0 w 9"/>
                <a:gd name="T1" fmla="*/ 0 h 9"/>
                <a:gd name="T2" fmla="*/ 4 w 9"/>
                <a:gd name="T3" fmla="*/ 9 h 9"/>
                <a:gd name="T4" fmla="*/ 9 w 9"/>
                <a:gd name="T5" fmla="*/ 0 h 9"/>
                <a:gd name="T6" fmla="*/ 0 w 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lnTo>
                    <a:pt x="4" y="9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4" name="Freeform 147"/>
            <p:cNvSpPr/>
            <p:nvPr/>
          </p:nvSpPr>
          <p:spPr bwMode="auto">
            <a:xfrm>
              <a:off x="6887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5" name="Freeform 148"/>
            <p:cNvSpPr/>
            <p:nvPr/>
          </p:nvSpPr>
          <p:spPr bwMode="auto">
            <a:xfrm>
              <a:off x="6860" y="1443"/>
              <a:ext cx="144" cy="4"/>
            </a:xfrm>
            <a:custGeom>
              <a:avLst/>
              <a:gdLst>
                <a:gd name="T0" fmla="*/ 1 w 60"/>
                <a:gd name="T1" fmla="*/ 2 h 2"/>
                <a:gd name="T2" fmla="*/ 59 w 60"/>
                <a:gd name="T3" fmla="*/ 2 h 2"/>
                <a:gd name="T4" fmla="*/ 60 w 60"/>
                <a:gd name="T5" fmla="*/ 1 h 2"/>
                <a:gd name="T6" fmla="*/ 59 w 60"/>
                <a:gd name="T7" fmla="*/ 0 h 2"/>
                <a:gd name="T8" fmla="*/ 1 w 60"/>
                <a:gd name="T9" fmla="*/ 0 h 2"/>
                <a:gd name="T10" fmla="*/ 0 w 60"/>
                <a:gd name="T11" fmla="*/ 1 h 2"/>
                <a:gd name="T12" fmla="*/ 1 w 60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2">
                  <a:moveTo>
                    <a:pt x="1" y="2"/>
                  </a:move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60" y="1"/>
                    <a:pt x="60" y="1"/>
                  </a:cubicBezTo>
                  <a:cubicBezTo>
                    <a:pt x="60" y="0"/>
                    <a:pt x="59" y="0"/>
                    <a:pt x="5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6" name="Freeform 149"/>
            <p:cNvSpPr/>
            <p:nvPr/>
          </p:nvSpPr>
          <p:spPr bwMode="auto">
            <a:xfrm>
              <a:off x="6882" y="1526"/>
              <a:ext cx="100" cy="4"/>
            </a:xfrm>
            <a:custGeom>
              <a:avLst/>
              <a:gdLst>
                <a:gd name="T0" fmla="*/ 1 w 42"/>
                <a:gd name="T1" fmla="*/ 2 h 2"/>
                <a:gd name="T2" fmla="*/ 41 w 42"/>
                <a:gd name="T3" fmla="*/ 2 h 2"/>
                <a:gd name="T4" fmla="*/ 42 w 42"/>
                <a:gd name="T5" fmla="*/ 1 h 2"/>
                <a:gd name="T6" fmla="*/ 41 w 42"/>
                <a:gd name="T7" fmla="*/ 0 h 2"/>
                <a:gd name="T8" fmla="*/ 1 w 42"/>
                <a:gd name="T9" fmla="*/ 0 h 2"/>
                <a:gd name="T10" fmla="*/ 0 w 42"/>
                <a:gd name="T11" fmla="*/ 1 h 2"/>
                <a:gd name="T12" fmla="*/ 1 w 4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">
                  <a:moveTo>
                    <a:pt x="1" y="2"/>
                  </a:moveTo>
                  <a:cubicBezTo>
                    <a:pt x="41" y="2"/>
                    <a:pt x="41" y="2"/>
                    <a:pt x="41" y="2"/>
                  </a:cubicBezTo>
                  <a:cubicBezTo>
                    <a:pt x="42" y="2"/>
                    <a:pt x="42" y="2"/>
                    <a:pt x="42" y="1"/>
                  </a:cubicBezTo>
                  <a:cubicBezTo>
                    <a:pt x="42" y="1"/>
                    <a:pt x="42" y="0"/>
                    <a:pt x="4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7" name="Freeform 150"/>
            <p:cNvSpPr/>
            <p:nvPr/>
          </p:nvSpPr>
          <p:spPr bwMode="auto">
            <a:xfrm>
              <a:off x="693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8" name="Freeform 151"/>
            <p:cNvSpPr/>
            <p:nvPr/>
          </p:nvSpPr>
          <p:spPr bwMode="auto">
            <a:xfrm>
              <a:off x="6906" y="1464"/>
              <a:ext cx="26" cy="47"/>
            </a:xfrm>
            <a:custGeom>
              <a:avLst/>
              <a:gdLst>
                <a:gd name="T0" fmla="*/ 26 w 26"/>
                <a:gd name="T1" fmla="*/ 47 h 47"/>
                <a:gd name="T2" fmla="*/ 14 w 26"/>
                <a:gd name="T3" fmla="*/ 0 h 47"/>
                <a:gd name="T4" fmla="*/ 0 w 26"/>
                <a:gd name="T5" fmla="*/ 47 h 47"/>
                <a:gd name="T6" fmla="*/ 26 w 26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47"/>
                  </a:moveTo>
                  <a:lnTo>
                    <a:pt x="14" y="0"/>
                  </a:lnTo>
                  <a:lnTo>
                    <a:pt x="0" y="47"/>
                  </a:lnTo>
                  <a:lnTo>
                    <a:pt x="26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9" name="Freeform 152"/>
            <p:cNvSpPr/>
            <p:nvPr/>
          </p:nvSpPr>
          <p:spPr bwMode="auto">
            <a:xfrm>
              <a:off x="688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0" name="Freeform 153"/>
            <p:cNvSpPr/>
            <p:nvPr/>
          </p:nvSpPr>
          <p:spPr bwMode="auto">
            <a:xfrm>
              <a:off x="6956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1" name="Freeform 154"/>
            <p:cNvSpPr/>
            <p:nvPr/>
          </p:nvSpPr>
          <p:spPr bwMode="auto">
            <a:xfrm>
              <a:off x="692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2" name="Freeform 155"/>
            <p:cNvSpPr/>
            <p:nvPr/>
          </p:nvSpPr>
          <p:spPr bwMode="auto">
            <a:xfrm>
              <a:off x="6894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3" name="Freeform 156"/>
            <p:cNvSpPr/>
            <p:nvPr/>
          </p:nvSpPr>
          <p:spPr bwMode="auto">
            <a:xfrm>
              <a:off x="687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4" name="Freeform 157"/>
            <p:cNvSpPr/>
            <p:nvPr/>
          </p:nvSpPr>
          <p:spPr bwMode="auto">
            <a:xfrm>
              <a:off x="6944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5" name="Freeform 158"/>
            <p:cNvSpPr/>
            <p:nvPr/>
          </p:nvSpPr>
          <p:spPr bwMode="auto">
            <a:xfrm>
              <a:off x="6968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pic>
        <p:nvPicPr>
          <p:cNvPr id="223" name="图片 222" descr="微信图片_2018011420515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4414" y="1517321"/>
            <a:ext cx="2730970" cy="2048595"/>
          </a:xfrm>
          <a:prstGeom prst="rect">
            <a:avLst/>
          </a:prstGeom>
        </p:spPr>
      </p:pic>
      <p:pic>
        <p:nvPicPr>
          <p:cNvPr id="224" name="图片 223" descr="IMG2017052615010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91933" y="1722144"/>
            <a:ext cx="1762336" cy="2349904"/>
          </a:xfrm>
          <a:prstGeom prst="rect">
            <a:avLst/>
          </a:prstGeom>
        </p:spPr>
      </p:pic>
      <p:pic>
        <p:nvPicPr>
          <p:cNvPr id="225" name="图片 224" descr="微信图片_2018011719233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512" y="3695611"/>
            <a:ext cx="1795712" cy="2396085"/>
          </a:xfrm>
          <a:prstGeom prst="rect">
            <a:avLst/>
          </a:prstGeom>
        </p:spPr>
      </p:pic>
      <p:pic>
        <p:nvPicPr>
          <p:cNvPr id="226" name="图片 225" descr="微信图片_2018011420513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77465" y="4180017"/>
            <a:ext cx="3246518" cy="2285258"/>
          </a:xfrm>
          <a:prstGeom prst="rect">
            <a:avLst/>
          </a:prstGeom>
        </p:spPr>
      </p:pic>
      <p:sp>
        <p:nvSpPr>
          <p:cNvPr id="227" name="圆角矩形 226"/>
          <p:cNvSpPr>
            <a:spLocks noChangeArrowheads="1"/>
          </p:cNvSpPr>
          <p:nvPr/>
        </p:nvSpPr>
        <p:spPr bwMode="auto">
          <a:xfrm>
            <a:off x="5822903" y="1722144"/>
            <a:ext cx="6008134" cy="4422070"/>
          </a:xfrm>
          <a:prstGeom prst="roundRect">
            <a:avLst>
              <a:gd name="adj" fmla="val 16667"/>
            </a:avLst>
          </a:prstGeom>
          <a:solidFill>
            <a:schemeClr val="bg1">
              <a:alpha val="30980"/>
            </a:schemeClr>
          </a:solidFill>
          <a:ln w="101600" cmpd="tri">
            <a:solidFill>
              <a:schemeClr val="bg2"/>
            </a:solidFill>
            <a:round/>
          </a:ln>
        </p:spPr>
        <p:txBody>
          <a:bodyPr wrap="none" anchor="ctr"/>
          <a:lstStyle/>
          <a:p>
            <a:pPr algn="ctr"/>
            <a:endParaRPr lang="zh-CN" altLang="en-US" sz="1705" dirty="0"/>
          </a:p>
        </p:txBody>
      </p:sp>
      <p:grpSp>
        <p:nvGrpSpPr>
          <p:cNvPr id="186" name="Group 4"/>
          <p:cNvGrpSpPr>
            <a:grpSpLocks noChangeAspect="1"/>
          </p:cNvGrpSpPr>
          <p:nvPr/>
        </p:nvGrpSpPr>
        <p:grpSpPr bwMode="auto">
          <a:xfrm>
            <a:off x="10260729" y="766304"/>
            <a:ext cx="565950" cy="897090"/>
            <a:chOff x="5547" y="3211"/>
            <a:chExt cx="376" cy="596"/>
          </a:xfrm>
        </p:grpSpPr>
        <p:sp>
          <p:nvSpPr>
            <p:cNvPr id="187" name="AutoShape 3"/>
            <p:cNvSpPr>
              <a:spLocks noChangeAspect="1" noChangeArrowheads="1" noTextEdit="1"/>
            </p:cNvSpPr>
            <p:nvPr/>
          </p:nvSpPr>
          <p:spPr bwMode="auto">
            <a:xfrm>
              <a:off x="5547" y="3211"/>
              <a:ext cx="376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8" name="Freeform 5"/>
            <p:cNvSpPr/>
            <p:nvPr/>
          </p:nvSpPr>
          <p:spPr bwMode="auto">
            <a:xfrm>
              <a:off x="5807" y="3532"/>
              <a:ext cx="61" cy="98"/>
            </a:xfrm>
            <a:custGeom>
              <a:avLst/>
              <a:gdLst>
                <a:gd name="T0" fmla="*/ 1 w 25"/>
                <a:gd name="T1" fmla="*/ 41 h 41"/>
                <a:gd name="T2" fmla="*/ 2 w 25"/>
                <a:gd name="T3" fmla="*/ 40 h 41"/>
                <a:gd name="T4" fmla="*/ 25 w 25"/>
                <a:gd name="T5" fmla="*/ 2 h 41"/>
                <a:gd name="T6" fmla="*/ 25 w 25"/>
                <a:gd name="T7" fmla="*/ 0 h 41"/>
                <a:gd name="T8" fmla="*/ 24 w 25"/>
                <a:gd name="T9" fmla="*/ 0 h 41"/>
                <a:gd name="T10" fmla="*/ 0 w 25"/>
                <a:gd name="T11" fmla="*/ 40 h 41"/>
                <a:gd name="T12" fmla="*/ 0 w 25"/>
                <a:gd name="T13" fmla="*/ 41 h 41"/>
                <a:gd name="T14" fmla="*/ 1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1" y="41"/>
                  </a:moveTo>
                  <a:cubicBezTo>
                    <a:pt x="1" y="41"/>
                    <a:pt x="1" y="41"/>
                    <a:pt x="2" y="40"/>
                  </a:cubicBezTo>
                  <a:cubicBezTo>
                    <a:pt x="5" y="28"/>
                    <a:pt x="15" y="10"/>
                    <a:pt x="25" y="2"/>
                  </a:cubicBezTo>
                  <a:cubicBezTo>
                    <a:pt x="25" y="1"/>
                    <a:pt x="25" y="1"/>
                    <a:pt x="25" y="0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14" y="9"/>
                    <a:pt x="3" y="27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9" name="Freeform 6"/>
            <p:cNvSpPr/>
            <p:nvPr/>
          </p:nvSpPr>
          <p:spPr bwMode="auto">
            <a:xfrm>
              <a:off x="5790" y="3625"/>
              <a:ext cx="22" cy="77"/>
            </a:xfrm>
            <a:custGeom>
              <a:avLst/>
              <a:gdLst>
                <a:gd name="T0" fmla="*/ 1 w 9"/>
                <a:gd name="T1" fmla="*/ 32 h 32"/>
                <a:gd name="T2" fmla="*/ 2 w 9"/>
                <a:gd name="T3" fmla="*/ 31 h 32"/>
                <a:gd name="T4" fmla="*/ 9 w 9"/>
                <a:gd name="T5" fmla="*/ 1 h 32"/>
                <a:gd name="T6" fmla="*/ 8 w 9"/>
                <a:gd name="T7" fmla="*/ 0 h 32"/>
                <a:gd name="T8" fmla="*/ 7 w 9"/>
                <a:gd name="T9" fmla="*/ 1 h 32"/>
                <a:gd name="T10" fmla="*/ 0 w 9"/>
                <a:gd name="T11" fmla="*/ 31 h 32"/>
                <a:gd name="T12" fmla="*/ 1 w 9"/>
                <a:gd name="T13" fmla="*/ 32 h 32"/>
                <a:gd name="T14" fmla="*/ 1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1" y="32"/>
                  </a:moveTo>
                  <a:cubicBezTo>
                    <a:pt x="1" y="32"/>
                    <a:pt x="2" y="31"/>
                    <a:pt x="2" y="3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0" name="Freeform 7"/>
            <p:cNvSpPr/>
            <p:nvPr/>
          </p:nvSpPr>
          <p:spPr bwMode="auto">
            <a:xfrm>
              <a:off x="5771" y="3625"/>
              <a:ext cx="15" cy="77"/>
            </a:xfrm>
            <a:custGeom>
              <a:avLst/>
              <a:gdLst>
                <a:gd name="T0" fmla="*/ 0 w 6"/>
                <a:gd name="T1" fmla="*/ 32 h 32"/>
                <a:gd name="T2" fmla="*/ 1 w 6"/>
                <a:gd name="T3" fmla="*/ 31 h 32"/>
                <a:gd name="T4" fmla="*/ 6 w 6"/>
                <a:gd name="T5" fmla="*/ 1 h 32"/>
                <a:gd name="T6" fmla="*/ 5 w 6"/>
                <a:gd name="T7" fmla="*/ 0 h 32"/>
                <a:gd name="T8" fmla="*/ 4 w 6"/>
                <a:gd name="T9" fmla="*/ 1 h 32"/>
                <a:gd name="T10" fmla="*/ 0 w 6"/>
                <a:gd name="T11" fmla="*/ 31 h 32"/>
                <a:gd name="T12" fmla="*/ 0 w 6"/>
                <a:gd name="T13" fmla="*/ 32 h 32"/>
                <a:gd name="T14" fmla="*/ 0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0" y="32"/>
                  </a:moveTo>
                  <a:cubicBezTo>
                    <a:pt x="1" y="32"/>
                    <a:pt x="1" y="31"/>
                    <a:pt x="1" y="3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1" name="Freeform 8"/>
            <p:cNvSpPr/>
            <p:nvPr/>
          </p:nvSpPr>
          <p:spPr bwMode="auto">
            <a:xfrm>
              <a:off x="5776" y="3793"/>
              <a:ext cx="7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2 w 3"/>
                <a:gd name="T5" fmla="*/ 1 h 6"/>
                <a:gd name="T6" fmla="*/ 2 w 3"/>
                <a:gd name="T7" fmla="*/ 1 h 6"/>
                <a:gd name="T8" fmla="*/ 2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2 w 3"/>
                <a:gd name="T15" fmla="*/ 5 h 6"/>
                <a:gd name="T16" fmla="*/ 2 w 3"/>
                <a:gd name="T17" fmla="*/ 6 h 6"/>
                <a:gd name="T18" fmla="*/ 0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2" name="Freeform 9"/>
            <p:cNvSpPr/>
            <p:nvPr/>
          </p:nvSpPr>
          <p:spPr bwMode="auto">
            <a:xfrm>
              <a:off x="5749" y="3793"/>
              <a:ext cx="8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3 w 3"/>
                <a:gd name="T5" fmla="*/ 1 h 6"/>
                <a:gd name="T6" fmla="*/ 2 w 3"/>
                <a:gd name="T7" fmla="*/ 1 h 6"/>
                <a:gd name="T8" fmla="*/ 3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3 w 3"/>
                <a:gd name="T15" fmla="*/ 5 h 6"/>
                <a:gd name="T16" fmla="*/ 2 w 3"/>
                <a:gd name="T17" fmla="*/ 6 h 6"/>
                <a:gd name="T18" fmla="*/ 1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3" name="Freeform 10"/>
            <p:cNvSpPr/>
            <p:nvPr/>
          </p:nvSpPr>
          <p:spPr bwMode="auto">
            <a:xfrm>
              <a:off x="5781" y="3532"/>
              <a:ext cx="36" cy="98"/>
            </a:xfrm>
            <a:custGeom>
              <a:avLst/>
              <a:gdLst>
                <a:gd name="T0" fmla="*/ 1 w 15"/>
                <a:gd name="T1" fmla="*/ 41 h 41"/>
                <a:gd name="T2" fmla="*/ 1 w 15"/>
                <a:gd name="T3" fmla="*/ 40 h 41"/>
                <a:gd name="T4" fmla="*/ 15 w 15"/>
                <a:gd name="T5" fmla="*/ 1 h 41"/>
                <a:gd name="T6" fmla="*/ 14 w 15"/>
                <a:gd name="T7" fmla="*/ 0 h 41"/>
                <a:gd name="T8" fmla="*/ 13 w 15"/>
                <a:gd name="T9" fmla="*/ 1 h 41"/>
                <a:gd name="T10" fmla="*/ 0 w 15"/>
                <a:gd name="T11" fmla="*/ 40 h 41"/>
                <a:gd name="T12" fmla="*/ 0 w 15"/>
                <a:gd name="T13" fmla="*/ 41 h 41"/>
                <a:gd name="T14" fmla="*/ 1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" y="41"/>
                  </a:moveTo>
                  <a:cubicBezTo>
                    <a:pt x="1" y="41"/>
                    <a:pt x="1" y="41"/>
                    <a:pt x="1" y="40"/>
                  </a:cubicBezTo>
                  <a:cubicBezTo>
                    <a:pt x="5" y="30"/>
                    <a:pt x="11" y="11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9" y="10"/>
                    <a:pt x="3" y="30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0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4" name="Freeform 11"/>
            <p:cNvSpPr/>
            <p:nvPr/>
          </p:nvSpPr>
          <p:spPr bwMode="auto">
            <a:xfrm>
              <a:off x="5747" y="3625"/>
              <a:ext cx="7" cy="77"/>
            </a:xfrm>
            <a:custGeom>
              <a:avLst/>
              <a:gdLst>
                <a:gd name="T0" fmla="*/ 1 w 3"/>
                <a:gd name="T1" fmla="*/ 32 h 32"/>
                <a:gd name="T2" fmla="*/ 2 w 3"/>
                <a:gd name="T3" fmla="*/ 31 h 32"/>
                <a:gd name="T4" fmla="*/ 3 w 3"/>
                <a:gd name="T5" fmla="*/ 1 h 32"/>
                <a:gd name="T6" fmla="*/ 2 w 3"/>
                <a:gd name="T7" fmla="*/ 0 h 32"/>
                <a:gd name="T8" fmla="*/ 2 w 3"/>
                <a:gd name="T9" fmla="*/ 0 h 32"/>
                <a:gd name="T10" fmla="*/ 1 w 3"/>
                <a:gd name="T11" fmla="*/ 1 h 32"/>
                <a:gd name="T12" fmla="*/ 0 w 3"/>
                <a:gd name="T13" fmla="*/ 31 h 32"/>
                <a:gd name="T14" fmla="*/ 1 w 3"/>
                <a:gd name="T15" fmla="*/ 32 h 32"/>
                <a:gd name="T16" fmla="*/ 1 w 3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2">
                  <a:moveTo>
                    <a:pt x="1" y="32"/>
                  </a:moveTo>
                  <a:cubicBezTo>
                    <a:pt x="2" y="32"/>
                    <a:pt x="2" y="31"/>
                    <a:pt x="2" y="3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5" name="Freeform 12"/>
            <p:cNvSpPr/>
            <p:nvPr/>
          </p:nvSpPr>
          <p:spPr bwMode="auto">
            <a:xfrm>
              <a:off x="5610" y="3532"/>
              <a:ext cx="60" cy="98"/>
            </a:xfrm>
            <a:custGeom>
              <a:avLst/>
              <a:gdLst>
                <a:gd name="T0" fmla="*/ 24 w 25"/>
                <a:gd name="T1" fmla="*/ 41 h 41"/>
                <a:gd name="T2" fmla="*/ 25 w 25"/>
                <a:gd name="T3" fmla="*/ 41 h 41"/>
                <a:gd name="T4" fmla="*/ 25 w 25"/>
                <a:gd name="T5" fmla="*/ 40 h 41"/>
                <a:gd name="T6" fmla="*/ 1 w 25"/>
                <a:gd name="T7" fmla="*/ 0 h 41"/>
                <a:gd name="T8" fmla="*/ 0 w 25"/>
                <a:gd name="T9" fmla="*/ 0 h 41"/>
                <a:gd name="T10" fmla="*/ 0 w 25"/>
                <a:gd name="T11" fmla="*/ 2 h 41"/>
                <a:gd name="T12" fmla="*/ 23 w 25"/>
                <a:gd name="T13" fmla="*/ 40 h 41"/>
                <a:gd name="T14" fmla="*/ 24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24" y="41"/>
                  </a:moveTo>
                  <a:cubicBezTo>
                    <a:pt x="24" y="41"/>
                    <a:pt x="24" y="41"/>
                    <a:pt x="25" y="41"/>
                  </a:cubicBezTo>
                  <a:cubicBezTo>
                    <a:pt x="25" y="41"/>
                    <a:pt x="25" y="40"/>
                    <a:pt x="25" y="40"/>
                  </a:cubicBezTo>
                  <a:cubicBezTo>
                    <a:pt x="22" y="27"/>
                    <a:pt x="11" y="9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9" y="10"/>
                    <a:pt x="20" y="28"/>
                    <a:pt x="23" y="40"/>
                  </a:cubicBezTo>
                  <a:cubicBezTo>
                    <a:pt x="24" y="41"/>
                    <a:pt x="24" y="41"/>
                    <a:pt x="2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6" name="Freeform 13"/>
            <p:cNvSpPr/>
            <p:nvPr/>
          </p:nvSpPr>
          <p:spPr bwMode="auto">
            <a:xfrm>
              <a:off x="5684" y="3699"/>
              <a:ext cx="109" cy="94"/>
            </a:xfrm>
            <a:custGeom>
              <a:avLst/>
              <a:gdLst>
                <a:gd name="T0" fmla="*/ 53 w 109"/>
                <a:gd name="T1" fmla="*/ 94 h 94"/>
                <a:gd name="T2" fmla="*/ 15 w 109"/>
                <a:gd name="T3" fmla="*/ 94 h 94"/>
                <a:gd name="T4" fmla="*/ 0 w 109"/>
                <a:gd name="T5" fmla="*/ 0 h 94"/>
                <a:gd name="T6" fmla="*/ 53 w 109"/>
                <a:gd name="T7" fmla="*/ 0 h 94"/>
                <a:gd name="T8" fmla="*/ 109 w 109"/>
                <a:gd name="T9" fmla="*/ 0 h 94"/>
                <a:gd name="T10" fmla="*/ 94 w 109"/>
                <a:gd name="T11" fmla="*/ 94 h 94"/>
                <a:gd name="T12" fmla="*/ 53 w 109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4">
                  <a:moveTo>
                    <a:pt x="53" y="94"/>
                  </a:moveTo>
                  <a:lnTo>
                    <a:pt x="15" y="94"/>
                  </a:lnTo>
                  <a:lnTo>
                    <a:pt x="0" y="0"/>
                  </a:lnTo>
                  <a:lnTo>
                    <a:pt x="53" y="0"/>
                  </a:lnTo>
                  <a:lnTo>
                    <a:pt x="109" y="0"/>
                  </a:lnTo>
                  <a:lnTo>
                    <a:pt x="94" y="94"/>
                  </a:lnTo>
                  <a:lnTo>
                    <a:pt x="53" y="94"/>
                  </a:lnTo>
                  <a:close/>
                </a:path>
              </a:pathLst>
            </a:custGeom>
            <a:solidFill>
              <a:srgbClr val="F8E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7" name="Freeform 14"/>
            <p:cNvSpPr/>
            <p:nvPr/>
          </p:nvSpPr>
          <p:spPr bwMode="auto">
            <a:xfrm>
              <a:off x="5694" y="3793"/>
              <a:ext cx="7" cy="14"/>
            </a:xfrm>
            <a:custGeom>
              <a:avLst/>
              <a:gdLst>
                <a:gd name="T0" fmla="*/ 2 w 3"/>
                <a:gd name="T1" fmla="*/ 0 h 6"/>
                <a:gd name="T2" fmla="*/ 0 w 3"/>
                <a:gd name="T3" fmla="*/ 0 h 6"/>
                <a:gd name="T4" fmla="*/ 0 w 3"/>
                <a:gd name="T5" fmla="*/ 1 h 6"/>
                <a:gd name="T6" fmla="*/ 1 w 3"/>
                <a:gd name="T7" fmla="*/ 1 h 6"/>
                <a:gd name="T8" fmla="*/ 0 w 3"/>
                <a:gd name="T9" fmla="*/ 2 h 6"/>
                <a:gd name="T10" fmla="*/ 0 w 3"/>
                <a:gd name="T11" fmla="*/ 3 h 6"/>
                <a:gd name="T12" fmla="*/ 0 w 3"/>
                <a:gd name="T13" fmla="*/ 4 h 6"/>
                <a:gd name="T14" fmla="*/ 0 w 3"/>
                <a:gd name="T15" fmla="*/ 5 h 6"/>
                <a:gd name="T16" fmla="*/ 1 w 3"/>
                <a:gd name="T17" fmla="*/ 6 h 6"/>
                <a:gd name="T18" fmla="*/ 2 w 3"/>
                <a:gd name="T19" fmla="*/ 6 h 6"/>
                <a:gd name="T20" fmla="*/ 3 w 3"/>
                <a:gd name="T21" fmla="*/ 5 h 6"/>
                <a:gd name="T22" fmla="*/ 3 w 3"/>
                <a:gd name="T23" fmla="*/ 4 h 6"/>
                <a:gd name="T24" fmla="*/ 2 w 3"/>
                <a:gd name="T25" fmla="*/ 2 h 6"/>
                <a:gd name="T26" fmla="*/ 2 w 3"/>
                <a:gd name="T27" fmla="*/ 1 h 6"/>
                <a:gd name="T28" fmla="*/ 3 w 3"/>
                <a:gd name="T29" fmla="*/ 1 h 6"/>
                <a:gd name="T30" fmla="*/ 3 w 3"/>
                <a:gd name="T31" fmla="*/ 0 h 6"/>
                <a:gd name="T32" fmla="*/ 3 w 3"/>
                <a:gd name="T33" fmla="*/ 0 h 6"/>
                <a:gd name="T34" fmla="*/ 2 w 3"/>
                <a:gd name="T35" fmla="*/ 0 h 6"/>
                <a:gd name="T36" fmla="*/ 2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8" name="Freeform 15"/>
            <p:cNvSpPr/>
            <p:nvPr/>
          </p:nvSpPr>
          <p:spPr bwMode="auto">
            <a:xfrm>
              <a:off x="5718" y="3793"/>
              <a:ext cx="10" cy="14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1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9" name="Freeform 16"/>
            <p:cNvSpPr/>
            <p:nvPr/>
          </p:nvSpPr>
          <p:spPr bwMode="auto">
            <a:xfrm>
              <a:off x="5692" y="3785"/>
              <a:ext cx="91" cy="8"/>
            </a:xfrm>
            <a:custGeom>
              <a:avLst/>
              <a:gdLst>
                <a:gd name="T0" fmla="*/ 37 w 38"/>
                <a:gd name="T1" fmla="*/ 0 h 3"/>
                <a:gd name="T2" fmla="*/ 2 w 38"/>
                <a:gd name="T3" fmla="*/ 0 h 3"/>
                <a:gd name="T4" fmla="*/ 2 w 38"/>
                <a:gd name="T5" fmla="*/ 0 h 3"/>
                <a:gd name="T6" fmla="*/ 1 w 38"/>
                <a:gd name="T7" fmla="*/ 2 h 3"/>
                <a:gd name="T8" fmla="*/ 3 w 38"/>
                <a:gd name="T9" fmla="*/ 3 h 3"/>
                <a:gd name="T10" fmla="*/ 36 w 38"/>
                <a:gd name="T11" fmla="*/ 3 h 3"/>
                <a:gd name="T12" fmla="*/ 38 w 38"/>
                <a:gd name="T13" fmla="*/ 2 h 3"/>
                <a:gd name="T14" fmla="*/ 37 w 38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">
                  <a:moveTo>
                    <a:pt x="3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8" y="3"/>
                    <a:pt x="38" y="2"/>
                  </a:cubicBezTo>
                  <a:cubicBezTo>
                    <a:pt x="38" y="1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0" name="Freeform 17"/>
            <p:cNvSpPr/>
            <p:nvPr/>
          </p:nvSpPr>
          <p:spPr bwMode="auto">
            <a:xfrm>
              <a:off x="5745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3 w 4"/>
                <a:gd name="T3" fmla="*/ 0 h 6"/>
                <a:gd name="T4" fmla="*/ 3 w 4"/>
                <a:gd name="T5" fmla="*/ 1 h 6"/>
                <a:gd name="T6" fmla="*/ 3 w 4"/>
                <a:gd name="T7" fmla="*/ 1 h 6"/>
                <a:gd name="T8" fmla="*/ 3 w 4"/>
                <a:gd name="T9" fmla="*/ 2 h 6"/>
                <a:gd name="T10" fmla="*/ 4 w 4"/>
                <a:gd name="T11" fmla="*/ 3 h 6"/>
                <a:gd name="T12" fmla="*/ 4 w 4"/>
                <a:gd name="T13" fmla="*/ 4 h 6"/>
                <a:gd name="T14" fmla="*/ 3 w 4"/>
                <a:gd name="T15" fmla="*/ 5 h 6"/>
                <a:gd name="T16" fmla="*/ 2 w 4"/>
                <a:gd name="T17" fmla="*/ 6 h 6"/>
                <a:gd name="T18" fmla="*/ 1 w 4"/>
                <a:gd name="T19" fmla="*/ 6 h 6"/>
                <a:gd name="T20" fmla="*/ 1 w 4"/>
                <a:gd name="T21" fmla="*/ 5 h 6"/>
                <a:gd name="T22" fmla="*/ 0 w 4"/>
                <a:gd name="T23" fmla="*/ 4 h 6"/>
                <a:gd name="T24" fmla="*/ 2 w 4"/>
                <a:gd name="T25" fmla="*/ 2 h 6"/>
                <a:gd name="T26" fmla="*/ 2 w 4"/>
                <a:gd name="T27" fmla="*/ 1 h 6"/>
                <a:gd name="T28" fmla="*/ 1 w 4"/>
                <a:gd name="T29" fmla="*/ 1 h 6"/>
                <a:gd name="T30" fmla="*/ 1 w 4"/>
                <a:gd name="T31" fmla="*/ 0 h 6"/>
                <a:gd name="T32" fmla="*/ 1 w 4"/>
                <a:gd name="T33" fmla="*/ 0 h 6"/>
                <a:gd name="T34" fmla="*/ 2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6"/>
                    <a:pt x="3" y="6"/>
                    <a:pt x="2" y="6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1" name="Freeform 18"/>
            <p:cNvSpPr/>
            <p:nvPr/>
          </p:nvSpPr>
          <p:spPr bwMode="auto">
            <a:xfrm>
              <a:off x="5665" y="3625"/>
              <a:ext cx="22" cy="77"/>
            </a:xfrm>
            <a:custGeom>
              <a:avLst/>
              <a:gdLst>
                <a:gd name="T0" fmla="*/ 8 w 9"/>
                <a:gd name="T1" fmla="*/ 32 h 32"/>
                <a:gd name="T2" fmla="*/ 8 w 9"/>
                <a:gd name="T3" fmla="*/ 32 h 32"/>
                <a:gd name="T4" fmla="*/ 9 w 9"/>
                <a:gd name="T5" fmla="*/ 31 h 32"/>
                <a:gd name="T6" fmla="*/ 2 w 9"/>
                <a:gd name="T7" fmla="*/ 1 h 32"/>
                <a:gd name="T8" fmla="*/ 1 w 9"/>
                <a:gd name="T9" fmla="*/ 0 h 32"/>
                <a:gd name="T10" fmla="*/ 0 w 9"/>
                <a:gd name="T11" fmla="*/ 1 h 32"/>
                <a:gd name="T12" fmla="*/ 7 w 9"/>
                <a:gd name="T13" fmla="*/ 31 h 32"/>
                <a:gd name="T14" fmla="*/ 8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8" y="32"/>
                  </a:moveTo>
                  <a:cubicBezTo>
                    <a:pt x="8" y="32"/>
                    <a:pt x="8" y="32"/>
                    <a:pt x="8" y="32"/>
                  </a:cubicBezTo>
                  <a:cubicBezTo>
                    <a:pt x="9" y="32"/>
                    <a:pt x="9" y="31"/>
                    <a:pt x="9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1"/>
                    <a:pt x="7" y="32"/>
                    <a:pt x="8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2" name="Freeform 19"/>
            <p:cNvSpPr/>
            <p:nvPr/>
          </p:nvSpPr>
          <p:spPr bwMode="auto">
            <a:xfrm>
              <a:off x="5692" y="3625"/>
              <a:ext cx="14" cy="77"/>
            </a:xfrm>
            <a:custGeom>
              <a:avLst/>
              <a:gdLst>
                <a:gd name="T0" fmla="*/ 5 w 6"/>
                <a:gd name="T1" fmla="*/ 32 h 32"/>
                <a:gd name="T2" fmla="*/ 5 w 6"/>
                <a:gd name="T3" fmla="*/ 32 h 32"/>
                <a:gd name="T4" fmla="*/ 6 w 6"/>
                <a:gd name="T5" fmla="*/ 31 h 32"/>
                <a:gd name="T6" fmla="*/ 2 w 6"/>
                <a:gd name="T7" fmla="*/ 1 h 32"/>
                <a:gd name="T8" fmla="*/ 1 w 6"/>
                <a:gd name="T9" fmla="*/ 0 h 32"/>
                <a:gd name="T10" fmla="*/ 0 w 6"/>
                <a:gd name="T11" fmla="*/ 1 h 32"/>
                <a:gd name="T12" fmla="*/ 4 w 6"/>
                <a:gd name="T13" fmla="*/ 31 h 32"/>
                <a:gd name="T14" fmla="*/ 5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5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5" y="31"/>
                    <a:pt x="5" y="32"/>
                    <a:pt x="5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3" name="Freeform 20"/>
            <p:cNvSpPr/>
            <p:nvPr/>
          </p:nvSpPr>
          <p:spPr bwMode="auto">
            <a:xfrm>
              <a:off x="5677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1 w 4"/>
                <a:gd name="T3" fmla="*/ 0 h 7"/>
                <a:gd name="T4" fmla="*/ 1 w 4"/>
                <a:gd name="T5" fmla="*/ 1 h 7"/>
                <a:gd name="T6" fmla="*/ 1 w 4"/>
                <a:gd name="T7" fmla="*/ 2 h 7"/>
                <a:gd name="T8" fmla="*/ 1 w 4"/>
                <a:gd name="T9" fmla="*/ 3 h 7"/>
                <a:gd name="T10" fmla="*/ 0 w 4"/>
                <a:gd name="T11" fmla="*/ 4 h 7"/>
                <a:gd name="T12" fmla="*/ 0 w 4"/>
                <a:gd name="T13" fmla="*/ 5 h 7"/>
                <a:gd name="T14" fmla="*/ 1 w 4"/>
                <a:gd name="T15" fmla="*/ 6 h 7"/>
                <a:gd name="T16" fmla="*/ 2 w 4"/>
                <a:gd name="T17" fmla="*/ 6 h 7"/>
                <a:gd name="T18" fmla="*/ 3 w 4"/>
                <a:gd name="T19" fmla="*/ 6 h 7"/>
                <a:gd name="T20" fmla="*/ 3 w 4"/>
                <a:gd name="T21" fmla="*/ 6 h 7"/>
                <a:gd name="T22" fmla="*/ 4 w 4"/>
                <a:gd name="T23" fmla="*/ 5 h 7"/>
                <a:gd name="T24" fmla="*/ 3 w 4"/>
                <a:gd name="T25" fmla="*/ 3 h 7"/>
                <a:gd name="T26" fmla="*/ 3 w 4"/>
                <a:gd name="T27" fmla="*/ 2 h 7"/>
                <a:gd name="T28" fmla="*/ 3 w 4"/>
                <a:gd name="T29" fmla="*/ 1 h 7"/>
                <a:gd name="T30" fmla="*/ 3 w 4"/>
                <a:gd name="T31" fmla="*/ 1 h 7"/>
                <a:gd name="T32" fmla="*/ 3 w 4"/>
                <a:gd name="T33" fmla="*/ 1 h 7"/>
                <a:gd name="T34" fmla="*/ 3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7"/>
                    <a:pt x="3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2"/>
                    <a:pt x="2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4" name="Freeform 21"/>
            <p:cNvSpPr/>
            <p:nvPr/>
          </p:nvSpPr>
          <p:spPr bwMode="auto">
            <a:xfrm>
              <a:off x="5699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0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5" name="Freeform 22"/>
            <p:cNvSpPr/>
            <p:nvPr/>
          </p:nvSpPr>
          <p:spPr bwMode="auto">
            <a:xfrm>
              <a:off x="5723" y="3625"/>
              <a:ext cx="7" cy="77"/>
            </a:xfrm>
            <a:custGeom>
              <a:avLst/>
              <a:gdLst>
                <a:gd name="T0" fmla="*/ 2 w 3"/>
                <a:gd name="T1" fmla="*/ 32 h 32"/>
                <a:gd name="T2" fmla="*/ 2 w 3"/>
                <a:gd name="T3" fmla="*/ 32 h 32"/>
                <a:gd name="T4" fmla="*/ 3 w 3"/>
                <a:gd name="T5" fmla="*/ 31 h 32"/>
                <a:gd name="T6" fmla="*/ 2 w 3"/>
                <a:gd name="T7" fmla="*/ 1 h 32"/>
                <a:gd name="T8" fmla="*/ 1 w 3"/>
                <a:gd name="T9" fmla="*/ 0 h 32"/>
                <a:gd name="T10" fmla="*/ 0 w 3"/>
                <a:gd name="T11" fmla="*/ 1 h 32"/>
                <a:gd name="T12" fmla="*/ 1 w 3"/>
                <a:gd name="T13" fmla="*/ 31 h 32"/>
                <a:gd name="T14" fmla="*/ 2 w 3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2">
                  <a:moveTo>
                    <a:pt x="2" y="32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3" y="31"/>
                    <a:pt x="3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2"/>
                    <a:pt x="2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6" name="Freeform 23"/>
            <p:cNvSpPr/>
            <p:nvPr/>
          </p:nvSpPr>
          <p:spPr bwMode="auto">
            <a:xfrm>
              <a:off x="5711" y="3532"/>
              <a:ext cx="17" cy="98"/>
            </a:xfrm>
            <a:custGeom>
              <a:avLst/>
              <a:gdLst>
                <a:gd name="T0" fmla="*/ 6 w 7"/>
                <a:gd name="T1" fmla="*/ 41 h 41"/>
                <a:gd name="T2" fmla="*/ 6 w 7"/>
                <a:gd name="T3" fmla="*/ 41 h 41"/>
                <a:gd name="T4" fmla="*/ 7 w 7"/>
                <a:gd name="T5" fmla="*/ 40 h 41"/>
                <a:gd name="T6" fmla="*/ 2 w 7"/>
                <a:gd name="T7" fmla="*/ 1 h 41"/>
                <a:gd name="T8" fmla="*/ 1 w 7"/>
                <a:gd name="T9" fmla="*/ 0 h 41"/>
                <a:gd name="T10" fmla="*/ 0 w 7"/>
                <a:gd name="T11" fmla="*/ 1 h 41"/>
                <a:gd name="T12" fmla="*/ 5 w 7"/>
                <a:gd name="T13" fmla="*/ 40 h 41"/>
                <a:gd name="T14" fmla="*/ 6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6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41"/>
                    <a:pt x="7" y="40"/>
                    <a:pt x="7" y="4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41"/>
                    <a:pt x="5" y="41"/>
                    <a:pt x="6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7" name="Oval 24"/>
            <p:cNvSpPr>
              <a:spLocks noChangeArrowheads="1"/>
            </p:cNvSpPr>
            <p:nvPr/>
          </p:nvSpPr>
          <p:spPr bwMode="auto">
            <a:xfrm>
              <a:off x="5549" y="3216"/>
              <a:ext cx="372" cy="368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8" name="Oval 25"/>
            <p:cNvSpPr>
              <a:spLocks noChangeArrowheads="1"/>
            </p:cNvSpPr>
            <p:nvPr/>
          </p:nvSpPr>
          <p:spPr bwMode="auto">
            <a:xfrm>
              <a:off x="5578" y="3216"/>
              <a:ext cx="304" cy="368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9" name="Oval 26"/>
            <p:cNvSpPr>
              <a:spLocks noChangeArrowheads="1"/>
            </p:cNvSpPr>
            <p:nvPr/>
          </p:nvSpPr>
          <p:spPr bwMode="auto">
            <a:xfrm>
              <a:off x="5617" y="3213"/>
              <a:ext cx="229" cy="374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0" name="Oval 27"/>
            <p:cNvSpPr>
              <a:spLocks noChangeArrowheads="1"/>
            </p:cNvSpPr>
            <p:nvPr/>
          </p:nvSpPr>
          <p:spPr bwMode="auto">
            <a:xfrm>
              <a:off x="5682" y="3213"/>
              <a:ext cx="87" cy="374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1" name="Freeform 28"/>
            <p:cNvSpPr/>
            <p:nvPr/>
          </p:nvSpPr>
          <p:spPr bwMode="auto">
            <a:xfrm>
              <a:off x="5749" y="3532"/>
              <a:ext cx="17" cy="98"/>
            </a:xfrm>
            <a:custGeom>
              <a:avLst/>
              <a:gdLst>
                <a:gd name="T0" fmla="*/ 1 w 7"/>
                <a:gd name="T1" fmla="*/ 41 h 41"/>
                <a:gd name="T2" fmla="*/ 2 w 7"/>
                <a:gd name="T3" fmla="*/ 40 h 41"/>
                <a:gd name="T4" fmla="*/ 7 w 7"/>
                <a:gd name="T5" fmla="*/ 1 h 41"/>
                <a:gd name="T6" fmla="*/ 6 w 7"/>
                <a:gd name="T7" fmla="*/ 0 h 41"/>
                <a:gd name="T8" fmla="*/ 5 w 7"/>
                <a:gd name="T9" fmla="*/ 1 h 41"/>
                <a:gd name="T10" fmla="*/ 0 w 7"/>
                <a:gd name="T11" fmla="*/ 40 h 41"/>
                <a:gd name="T12" fmla="*/ 1 w 7"/>
                <a:gd name="T13" fmla="*/ 41 h 41"/>
                <a:gd name="T14" fmla="*/ 1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1" y="41"/>
                  </a:moveTo>
                  <a:cubicBezTo>
                    <a:pt x="2" y="41"/>
                    <a:pt x="2" y="41"/>
                    <a:pt x="2" y="4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1" y="41"/>
                    <a:pt x="1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2" name="Freeform 29"/>
            <p:cNvSpPr/>
            <p:nvPr/>
          </p:nvSpPr>
          <p:spPr bwMode="auto">
            <a:xfrm>
              <a:off x="5660" y="3532"/>
              <a:ext cx="36" cy="98"/>
            </a:xfrm>
            <a:custGeom>
              <a:avLst/>
              <a:gdLst>
                <a:gd name="T0" fmla="*/ 14 w 15"/>
                <a:gd name="T1" fmla="*/ 41 h 41"/>
                <a:gd name="T2" fmla="*/ 14 w 15"/>
                <a:gd name="T3" fmla="*/ 41 h 41"/>
                <a:gd name="T4" fmla="*/ 15 w 15"/>
                <a:gd name="T5" fmla="*/ 40 h 41"/>
                <a:gd name="T6" fmla="*/ 2 w 15"/>
                <a:gd name="T7" fmla="*/ 1 h 41"/>
                <a:gd name="T8" fmla="*/ 1 w 15"/>
                <a:gd name="T9" fmla="*/ 0 h 41"/>
                <a:gd name="T10" fmla="*/ 0 w 15"/>
                <a:gd name="T11" fmla="*/ 1 h 41"/>
                <a:gd name="T12" fmla="*/ 13 w 15"/>
                <a:gd name="T13" fmla="*/ 40 h 41"/>
                <a:gd name="T14" fmla="*/ 14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4" y="41"/>
                  </a:moveTo>
                  <a:cubicBezTo>
                    <a:pt x="14" y="41"/>
                    <a:pt x="14" y="41"/>
                    <a:pt x="14" y="41"/>
                  </a:cubicBezTo>
                  <a:cubicBezTo>
                    <a:pt x="15" y="41"/>
                    <a:pt x="15" y="40"/>
                    <a:pt x="15" y="40"/>
                  </a:cubicBezTo>
                  <a:cubicBezTo>
                    <a:pt x="12" y="30"/>
                    <a:pt x="5" y="10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4" y="11"/>
                    <a:pt x="10" y="30"/>
                    <a:pt x="13" y="40"/>
                  </a:cubicBezTo>
                  <a:cubicBezTo>
                    <a:pt x="13" y="41"/>
                    <a:pt x="14" y="41"/>
                    <a:pt x="1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3" name="Freeform 30"/>
            <p:cNvSpPr/>
            <p:nvPr/>
          </p:nvSpPr>
          <p:spPr bwMode="auto">
            <a:xfrm>
              <a:off x="5790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3 w 4"/>
                <a:gd name="T3" fmla="*/ 1 h 7"/>
                <a:gd name="T4" fmla="*/ 3 w 4"/>
                <a:gd name="T5" fmla="*/ 2 h 7"/>
                <a:gd name="T6" fmla="*/ 3 w 4"/>
                <a:gd name="T7" fmla="*/ 2 h 7"/>
                <a:gd name="T8" fmla="*/ 3 w 4"/>
                <a:gd name="T9" fmla="*/ 3 h 7"/>
                <a:gd name="T10" fmla="*/ 3 w 4"/>
                <a:gd name="T11" fmla="*/ 4 h 7"/>
                <a:gd name="T12" fmla="*/ 4 w 4"/>
                <a:gd name="T13" fmla="*/ 5 h 7"/>
                <a:gd name="T14" fmla="*/ 3 w 4"/>
                <a:gd name="T15" fmla="*/ 6 h 7"/>
                <a:gd name="T16" fmla="*/ 2 w 4"/>
                <a:gd name="T17" fmla="*/ 7 h 7"/>
                <a:gd name="T18" fmla="*/ 1 w 4"/>
                <a:gd name="T19" fmla="*/ 7 h 7"/>
                <a:gd name="T20" fmla="*/ 0 w 4"/>
                <a:gd name="T21" fmla="*/ 6 h 7"/>
                <a:gd name="T22" fmla="*/ 0 w 4"/>
                <a:gd name="T23" fmla="*/ 5 h 7"/>
                <a:gd name="T24" fmla="*/ 1 w 4"/>
                <a:gd name="T25" fmla="*/ 3 h 7"/>
                <a:gd name="T26" fmla="*/ 1 w 4"/>
                <a:gd name="T27" fmla="*/ 2 h 7"/>
                <a:gd name="T28" fmla="*/ 1 w 4"/>
                <a:gd name="T29" fmla="*/ 2 h 7"/>
                <a:gd name="T30" fmla="*/ 0 w 4"/>
                <a:gd name="T31" fmla="*/ 1 h 7"/>
                <a:gd name="T32" fmla="*/ 1 w 4"/>
                <a:gd name="T33" fmla="*/ 1 h 7"/>
                <a:gd name="T34" fmla="*/ 1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3" y="0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4" name="Freeform 31"/>
            <p:cNvSpPr/>
            <p:nvPr/>
          </p:nvSpPr>
          <p:spPr bwMode="auto">
            <a:xfrm>
              <a:off x="5677" y="3694"/>
              <a:ext cx="121" cy="8"/>
            </a:xfrm>
            <a:custGeom>
              <a:avLst/>
              <a:gdLst>
                <a:gd name="T0" fmla="*/ 48 w 50"/>
                <a:gd name="T1" fmla="*/ 0 h 3"/>
                <a:gd name="T2" fmla="*/ 3 w 50"/>
                <a:gd name="T3" fmla="*/ 0 h 3"/>
                <a:gd name="T4" fmla="*/ 2 w 50"/>
                <a:gd name="T5" fmla="*/ 0 h 3"/>
                <a:gd name="T6" fmla="*/ 1 w 50"/>
                <a:gd name="T7" fmla="*/ 2 h 3"/>
                <a:gd name="T8" fmla="*/ 3 w 50"/>
                <a:gd name="T9" fmla="*/ 3 h 3"/>
                <a:gd name="T10" fmla="*/ 47 w 50"/>
                <a:gd name="T11" fmla="*/ 3 h 3"/>
                <a:gd name="T12" fmla="*/ 49 w 50"/>
                <a:gd name="T13" fmla="*/ 2 h 3"/>
                <a:gd name="T14" fmla="*/ 48 w 50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3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8" y="3"/>
                    <a:pt x="49" y="3"/>
                    <a:pt x="49" y="2"/>
                  </a:cubicBezTo>
                  <a:cubicBezTo>
                    <a:pt x="50" y="1"/>
                    <a:pt x="49" y="0"/>
                    <a:pt x="48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5" name="Freeform 32"/>
            <p:cNvSpPr/>
            <p:nvPr/>
          </p:nvSpPr>
          <p:spPr bwMode="auto">
            <a:xfrm>
              <a:off x="5605" y="3529"/>
              <a:ext cx="58" cy="24"/>
            </a:xfrm>
            <a:custGeom>
              <a:avLst/>
              <a:gdLst>
                <a:gd name="T0" fmla="*/ 12 w 24"/>
                <a:gd name="T1" fmla="*/ 10 h 10"/>
                <a:gd name="T2" fmla="*/ 12 w 24"/>
                <a:gd name="T3" fmla="*/ 10 h 10"/>
                <a:gd name="T4" fmla="*/ 24 w 24"/>
                <a:gd name="T5" fmla="*/ 1 h 10"/>
                <a:gd name="T6" fmla="*/ 23 w 24"/>
                <a:gd name="T7" fmla="*/ 0 h 10"/>
                <a:gd name="T8" fmla="*/ 12 w 24"/>
                <a:gd name="T9" fmla="*/ 8 h 10"/>
                <a:gd name="T10" fmla="*/ 1 w 24"/>
                <a:gd name="T11" fmla="*/ 0 h 10"/>
                <a:gd name="T12" fmla="*/ 0 w 24"/>
                <a:gd name="T13" fmla="*/ 1 h 10"/>
                <a:gd name="T14" fmla="*/ 12 w 24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0">
                  <a:moveTo>
                    <a:pt x="12" y="10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20" y="10"/>
                    <a:pt x="24" y="2"/>
                    <a:pt x="24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0" y="8"/>
                    <a:pt x="12" y="8"/>
                  </a:cubicBezTo>
                  <a:cubicBezTo>
                    <a:pt x="5" y="9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4" y="10"/>
                    <a:pt x="12" y="1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6" name="Freeform 33"/>
            <p:cNvSpPr/>
            <p:nvPr/>
          </p:nvSpPr>
          <p:spPr bwMode="auto">
            <a:xfrm>
              <a:off x="5761" y="3529"/>
              <a:ext cx="109" cy="27"/>
            </a:xfrm>
            <a:custGeom>
              <a:avLst/>
              <a:gdLst>
                <a:gd name="T0" fmla="*/ 21 w 45"/>
                <a:gd name="T1" fmla="*/ 11 h 11"/>
                <a:gd name="T2" fmla="*/ 22 w 45"/>
                <a:gd name="T3" fmla="*/ 11 h 11"/>
                <a:gd name="T4" fmla="*/ 45 w 45"/>
                <a:gd name="T5" fmla="*/ 2 h 11"/>
                <a:gd name="T6" fmla="*/ 43 w 45"/>
                <a:gd name="T7" fmla="*/ 1 h 11"/>
                <a:gd name="T8" fmla="*/ 22 w 45"/>
                <a:gd name="T9" fmla="*/ 9 h 11"/>
                <a:gd name="T10" fmla="*/ 2 w 45"/>
                <a:gd name="T11" fmla="*/ 0 h 11"/>
                <a:gd name="T12" fmla="*/ 0 w 45"/>
                <a:gd name="T13" fmla="*/ 2 h 11"/>
                <a:gd name="T14" fmla="*/ 21 w 4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">
                  <a:moveTo>
                    <a:pt x="21" y="11"/>
                  </a:moveTo>
                  <a:cubicBezTo>
                    <a:pt x="21" y="11"/>
                    <a:pt x="22" y="11"/>
                    <a:pt x="22" y="11"/>
                  </a:cubicBezTo>
                  <a:cubicBezTo>
                    <a:pt x="37" y="10"/>
                    <a:pt x="44" y="2"/>
                    <a:pt x="45" y="2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37" y="8"/>
                    <a:pt x="22" y="9"/>
                  </a:cubicBezTo>
                  <a:cubicBezTo>
                    <a:pt x="8" y="9"/>
                    <a:pt x="2" y="1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7" y="11"/>
                    <a:pt x="21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7" name="Freeform 34"/>
            <p:cNvSpPr/>
            <p:nvPr/>
          </p:nvSpPr>
          <p:spPr bwMode="auto">
            <a:xfrm>
              <a:off x="5660" y="3529"/>
              <a:ext cx="106" cy="27"/>
            </a:xfrm>
            <a:custGeom>
              <a:avLst/>
              <a:gdLst>
                <a:gd name="T0" fmla="*/ 20 w 44"/>
                <a:gd name="T1" fmla="*/ 11 h 11"/>
                <a:gd name="T2" fmla="*/ 21 w 44"/>
                <a:gd name="T3" fmla="*/ 11 h 11"/>
                <a:gd name="T4" fmla="*/ 44 w 44"/>
                <a:gd name="T5" fmla="*/ 2 h 11"/>
                <a:gd name="T6" fmla="*/ 42 w 44"/>
                <a:gd name="T7" fmla="*/ 1 h 11"/>
                <a:gd name="T8" fmla="*/ 21 w 44"/>
                <a:gd name="T9" fmla="*/ 9 h 11"/>
                <a:gd name="T10" fmla="*/ 1 w 44"/>
                <a:gd name="T11" fmla="*/ 0 h 11"/>
                <a:gd name="T12" fmla="*/ 0 w 44"/>
                <a:gd name="T13" fmla="*/ 2 h 11"/>
                <a:gd name="T14" fmla="*/ 20 w 44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"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37" y="10"/>
                    <a:pt x="44" y="2"/>
                    <a:pt x="44" y="2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36" y="8"/>
                    <a:pt x="21" y="9"/>
                  </a:cubicBezTo>
                  <a:cubicBezTo>
                    <a:pt x="8" y="9"/>
                    <a:pt x="1" y="1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11"/>
                    <a:pt x="20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8" name="Freeform 35"/>
            <p:cNvSpPr/>
            <p:nvPr/>
          </p:nvSpPr>
          <p:spPr bwMode="auto">
            <a:xfrm>
              <a:off x="5718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9 w 36"/>
                <a:gd name="T3" fmla="*/ 33 h 33"/>
                <a:gd name="T4" fmla="*/ 36 w 36"/>
                <a:gd name="T5" fmla="*/ 17 h 33"/>
                <a:gd name="T6" fmla="*/ 19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9" y="33"/>
                  </a:lnTo>
                  <a:lnTo>
                    <a:pt x="36" y="17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9" name="Freeform 36"/>
            <p:cNvSpPr/>
            <p:nvPr/>
          </p:nvSpPr>
          <p:spPr bwMode="auto">
            <a:xfrm>
              <a:off x="5754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7 w 36"/>
                <a:gd name="T3" fmla="*/ 33 h 33"/>
                <a:gd name="T4" fmla="*/ 36 w 36"/>
                <a:gd name="T5" fmla="*/ 17 h 33"/>
                <a:gd name="T6" fmla="*/ 17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7" y="33"/>
                  </a:lnTo>
                  <a:lnTo>
                    <a:pt x="36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0" name="Freeform 37"/>
            <p:cNvSpPr/>
            <p:nvPr/>
          </p:nvSpPr>
          <p:spPr bwMode="auto">
            <a:xfrm>
              <a:off x="5684" y="3728"/>
              <a:ext cx="34" cy="33"/>
            </a:xfrm>
            <a:custGeom>
              <a:avLst/>
              <a:gdLst>
                <a:gd name="T0" fmla="*/ 0 w 34"/>
                <a:gd name="T1" fmla="*/ 17 h 33"/>
                <a:gd name="T2" fmla="*/ 17 w 34"/>
                <a:gd name="T3" fmla="*/ 33 h 33"/>
                <a:gd name="T4" fmla="*/ 34 w 34"/>
                <a:gd name="T5" fmla="*/ 17 h 33"/>
                <a:gd name="T6" fmla="*/ 17 w 34"/>
                <a:gd name="T7" fmla="*/ 0 h 33"/>
                <a:gd name="T8" fmla="*/ 0 w 34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0" y="17"/>
                  </a:moveTo>
                  <a:lnTo>
                    <a:pt x="17" y="33"/>
                  </a:lnTo>
                  <a:lnTo>
                    <a:pt x="34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1" name="Rectangle 38"/>
            <p:cNvSpPr>
              <a:spLocks noChangeArrowheads="1"/>
            </p:cNvSpPr>
            <p:nvPr/>
          </p:nvSpPr>
          <p:spPr bwMode="auto">
            <a:xfrm>
              <a:off x="5687" y="3721"/>
              <a:ext cx="103" cy="7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2" name="Rectangle 39"/>
            <p:cNvSpPr>
              <a:spLocks noChangeArrowheads="1"/>
            </p:cNvSpPr>
            <p:nvPr/>
          </p:nvSpPr>
          <p:spPr bwMode="auto">
            <a:xfrm>
              <a:off x="5692" y="3761"/>
              <a:ext cx="94" cy="8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0730" y="5436298"/>
            <a:ext cx="1931271" cy="1421514"/>
          </a:xfrm>
          <a:prstGeom prst="rect">
            <a:avLst/>
          </a:prstGeom>
        </p:spPr>
      </p:pic>
      <p:sp>
        <p:nvSpPr>
          <p:cNvPr id="229" name="文本框 228"/>
          <p:cNvSpPr txBox="1"/>
          <p:nvPr/>
        </p:nvSpPr>
        <p:spPr>
          <a:xfrm>
            <a:off x="6016269" y="1892433"/>
            <a:ext cx="560459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just"/>
            <a:r>
              <a:rPr lang="en-US" altLang="zh-CN" sz="2800" kern="1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      </a:t>
            </a:r>
            <a:r>
              <a:rPr lang="zh-CN" altLang="zh-CN" sz="2800" kern="1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通过班级集体活动，学生的</a:t>
            </a:r>
            <a:r>
              <a:rPr lang="zh-CN" altLang="zh-CN" sz="2800" kern="1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个性、品质、兴趣</a:t>
            </a:r>
            <a:r>
              <a:rPr lang="zh-CN" altLang="zh-CN" sz="2800" kern="1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得以表现，同时也能在活动中得到巩固、发展和调整。</a:t>
            </a:r>
            <a:r>
              <a:rPr lang="en-US" altLang="zh-CN" sz="2800" kern="1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    </a:t>
            </a:r>
          </a:p>
          <a:p>
            <a:pPr indent="266700" algn="just"/>
            <a:r>
              <a:rPr lang="en-US" altLang="zh-CN" sz="2800" kern="1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      </a:t>
            </a:r>
            <a:r>
              <a:rPr lang="zh-CN" altLang="zh-CN" sz="2800" kern="1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通过班级活动，可以增强</a:t>
            </a:r>
            <a:r>
              <a:rPr lang="zh-CN" altLang="zh-CN" sz="2800" kern="1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集体凝聚力</a:t>
            </a:r>
            <a:r>
              <a:rPr lang="zh-CN" altLang="zh-CN" sz="2800" kern="1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，调动每个成员的积极性，形成</a:t>
            </a:r>
            <a:r>
              <a:rPr lang="zh-CN" altLang="zh-CN" sz="2800" kern="1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健康积极的班级氛围</a:t>
            </a:r>
            <a:r>
              <a:rPr lang="zh-CN" altLang="zh-CN" sz="2800" kern="1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，所以班级活动也是建设“梦想教室”的重要组成部分，只有这样我们也才能守住自己的教室。</a:t>
            </a:r>
          </a:p>
          <a:p>
            <a:pPr indent="266700" algn="just"/>
            <a:endParaRPr lang="zh-CN" altLang="zh-CN" sz="2800" kern="100" dirty="0"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indent="266700" algn="just"/>
            <a:endParaRPr lang="zh-CN" altLang="zh-CN" sz="2800" kern="100" dirty="0">
              <a:effectLst/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90"/>
            <a:ext cx="1758505" cy="1816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94721" y="151837"/>
            <a:ext cx="7006385" cy="734360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170" dirty="0">
                <a:solidFill>
                  <a:schemeClr val="accent1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班本课程：彰显自己的个性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4116047" y="902853"/>
            <a:ext cx="655432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42"/>
          <p:cNvGrpSpPr>
            <a:grpSpLocks noChangeAspect="1"/>
          </p:cNvGrpSpPr>
          <p:nvPr/>
        </p:nvGrpSpPr>
        <p:grpSpPr bwMode="auto">
          <a:xfrm>
            <a:off x="11167886" y="-257809"/>
            <a:ext cx="1024114" cy="1654338"/>
            <a:chOff x="6581" y="418"/>
            <a:chExt cx="702" cy="1134"/>
          </a:xfrm>
        </p:grpSpPr>
        <p:sp>
          <p:nvSpPr>
            <p:cNvPr id="69" name="AutoShape 41"/>
            <p:cNvSpPr>
              <a:spLocks noChangeAspect="1" noChangeArrowheads="1" noTextEdit="1"/>
            </p:cNvSpPr>
            <p:nvPr/>
          </p:nvSpPr>
          <p:spPr bwMode="auto">
            <a:xfrm>
              <a:off x="6581" y="418"/>
              <a:ext cx="70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0" name="Freeform 43"/>
            <p:cNvSpPr/>
            <p:nvPr/>
          </p:nvSpPr>
          <p:spPr bwMode="auto">
            <a:xfrm>
              <a:off x="6949" y="416"/>
              <a:ext cx="26" cy="2"/>
            </a:xfrm>
            <a:custGeom>
              <a:avLst/>
              <a:gdLst>
                <a:gd name="T0" fmla="*/ 2 w 11"/>
                <a:gd name="T1" fmla="*/ 0 h 1"/>
                <a:gd name="T2" fmla="*/ 0 w 11"/>
                <a:gd name="T3" fmla="*/ 0 h 1"/>
                <a:gd name="T4" fmla="*/ 4 w 11"/>
                <a:gd name="T5" fmla="*/ 0 h 1"/>
                <a:gd name="T6" fmla="*/ 11 w 11"/>
                <a:gd name="T7" fmla="*/ 1 h 1"/>
                <a:gd name="T8" fmla="*/ 2 w 1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6" y="0"/>
                    <a:pt x="9" y="1"/>
                    <a:pt x="11" y="1"/>
                  </a:cubicBezTo>
                  <a:cubicBezTo>
                    <a:pt x="8" y="1"/>
                    <a:pt x="5" y="0"/>
                    <a:pt x="2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1" name="Freeform 44"/>
            <p:cNvSpPr/>
            <p:nvPr/>
          </p:nvSpPr>
          <p:spPr bwMode="auto">
            <a:xfrm>
              <a:off x="6934" y="416"/>
              <a:ext cx="19" cy="0"/>
            </a:xfrm>
            <a:custGeom>
              <a:avLst/>
              <a:gdLst>
                <a:gd name="T0" fmla="*/ 0 w 8"/>
                <a:gd name="T1" fmla="*/ 6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2" name="Freeform 45"/>
            <p:cNvSpPr/>
            <p:nvPr/>
          </p:nvSpPr>
          <p:spPr bwMode="auto">
            <a:xfrm>
              <a:off x="6975" y="418"/>
              <a:ext cx="310" cy="799"/>
            </a:xfrm>
            <a:custGeom>
              <a:avLst/>
              <a:gdLst>
                <a:gd name="T0" fmla="*/ 65 w 130"/>
                <a:gd name="T1" fmla="*/ 263 h 336"/>
                <a:gd name="T2" fmla="*/ 119 w 130"/>
                <a:gd name="T3" fmla="*/ 146 h 336"/>
                <a:gd name="T4" fmla="*/ 0 w 130"/>
                <a:gd name="T5" fmla="*/ 0 h 336"/>
                <a:gd name="T6" fmla="*/ 7 w 130"/>
                <a:gd name="T7" fmla="*/ 1 h 336"/>
                <a:gd name="T8" fmla="*/ 27 w 130"/>
                <a:gd name="T9" fmla="*/ 6 h 336"/>
                <a:gd name="T10" fmla="*/ 31 w 130"/>
                <a:gd name="T11" fmla="*/ 7 h 336"/>
                <a:gd name="T12" fmla="*/ 49 w 130"/>
                <a:gd name="T13" fmla="*/ 15 h 336"/>
                <a:gd name="T14" fmla="*/ 51 w 130"/>
                <a:gd name="T15" fmla="*/ 16 h 336"/>
                <a:gd name="T16" fmla="*/ 70 w 130"/>
                <a:gd name="T17" fmla="*/ 27 h 336"/>
                <a:gd name="T18" fmla="*/ 86 w 130"/>
                <a:gd name="T19" fmla="*/ 41 h 336"/>
                <a:gd name="T20" fmla="*/ 87 w 130"/>
                <a:gd name="T21" fmla="*/ 43 h 336"/>
                <a:gd name="T22" fmla="*/ 101 w 130"/>
                <a:gd name="T23" fmla="*/ 58 h 336"/>
                <a:gd name="T24" fmla="*/ 102 w 130"/>
                <a:gd name="T25" fmla="*/ 60 h 336"/>
                <a:gd name="T26" fmla="*/ 113 w 130"/>
                <a:gd name="T27" fmla="*/ 77 h 336"/>
                <a:gd name="T28" fmla="*/ 114 w 130"/>
                <a:gd name="T29" fmla="*/ 79 h 336"/>
                <a:gd name="T30" fmla="*/ 122 w 130"/>
                <a:gd name="T31" fmla="*/ 99 h 336"/>
                <a:gd name="T32" fmla="*/ 128 w 130"/>
                <a:gd name="T33" fmla="*/ 121 h 336"/>
                <a:gd name="T34" fmla="*/ 128 w 130"/>
                <a:gd name="T35" fmla="*/ 123 h 336"/>
                <a:gd name="T36" fmla="*/ 130 w 130"/>
                <a:gd name="T37" fmla="*/ 146 h 336"/>
                <a:gd name="T38" fmla="*/ 129 w 130"/>
                <a:gd name="T39" fmla="*/ 159 h 336"/>
                <a:gd name="T40" fmla="*/ 127 w 130"/>
                <a:gd name="T41" fmla="*/ 173 h 336"/>
                <a:gd name="T42" fmla="*/ 124 w 130"/>
                <a:gd name="T43" fmla="*/ 185 h 336"/>
                <a:gd name="T44" fmla="*/ 124 w 130"/>
                <a:gd name="T45" fmla="*/ 188 h 336"/>
                <a:gd name="T46" fmla="*/ 120 w 130"/>
                <a:gd name="T47" fmla="*/ 199 h 336"/>
                <a:gd name="T48" fmla="*/ 115 w 130"/>
                <a:gd name="T49" fmla="*/ 211 h 336"/>
                <a:gd name="T50" fmla="*/ 115 w 130"/>
                <a:gd name="T51" fmla="*/ 211 h 336"/>
                <a:gd name="T52" fmla="*/ 114 w 130"/>
                <a:gd name="T53" fmla="*/ 211 h 336"/>
                <a:gd name="T54" fmla="*/ 108 w 130"/>
                <a:gd name="T55" fmla="*/ 223 h 336"/>
                <a:gd name="T56" fmla="*/ 100 w 130"/>
                <a:gd name="T57" fmla="*/ 234 h 336"/>
                <a:gd name="T58" fmla="*/ 100 w 130"/>
                <a:gd name="T59" fmla="*/ 234 h 336"/>
                <a:gd name="T60" fmla="*/ 92 w 130"/>
                <a:gd name="T61" fmla="*/ 244 h 336"/>
                <a:gd name="T62" fmla="*/ 82 w 130"/>
                <a:gd name="T63" fmla="*/ 254 h 336"/>
                <a:gd name="T64" fmla="*/ 82 w 130"/>
                <a:gd name="T65" fmla="*/ 254 h 336"/>
                <a:gd name="T66" fmla="*/ 71 w 130"/>
                <a:gd name="T67" fmla="*/ 263 h 336"/>
                <a:gd name="T68" fmla="*/ 35 w 130"/>
                <a:gd name="T69" fmla="*/ 336 h 336"/>
                <a:gd name="T70" fmla="*/ 31 w 130"/>
                <a:gd name="T71" fmla="*/ 336 h 336"/>
                <a:gd name="T72" fmla="*/ 65 w 130"/>
                <a:gd name="T73" fmla="*/ 26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336">
                  <a:moveTo>
                    <a:pt x="65" y="263"/>
                  </a:moveTo>
                  <a:cubicBezTo>
                    <a:pt x="99" y="235"/>
                    <a:pt x="119" y="192"/>
                    <a:pt x="119" y="146"/>
                  </a:cubicBezTo>
                  <a:cubicBezTo>
                    <a:pt x="119" y="71"/>
                    <a:pt x="67" y="9"/>
                    <a:pt x="0" y="0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13" y="2"/>
                    <a:pt x="20" y="4"/>
                    <a:pt x="27" y="6"/>
                  </a:cubicBezTo>
                  <a:cubicBezTo>
                    <a:pt x="28" y="6"/>
                    <a:pt x="29" y="6"/>
                    <a:pt x="31" y="7"/>
                  </a:cubicBezTo>
                  <a:cubicBezTo>
                    <a:pt x="36" y="9"/>
                    <a:pt x="43" y="12"/>
                    <a:pt x="49" y="15"/>
                  </a:cubicBezTo>
                  <a:cubicBezTo>
                    <a:pt x="50" y="15"/>
                    <a:pt x="50" y="15"/>
                    <a:pt x="51" y="16"/>
                  </a:cubicBezTo>
                  <a:cubicBezTo>
                    <a:pt x="57" y="19"/>
                    <a:pt x="64" y="24"/>
                    <a:pt x="70" y="27"/>
                  </a:cubicBezTo>
                  <a:cubicBezTo>
                    <a:pt x="75" y="31"/>
                    <a:pt x="81" y="37"/>
                    <a:pt x="86" y="41"/>
                  </a:cubicBezTo>
                  <a:cubicBezTo>
                    <a:pt x="86" y="41"/>
                    <a:pt x="87" y="42"/>
                    <a:pt x="87" y="43"/>
                  </a:cubicBezTo>
                  <a:cubicBezTo>
                    <a:pt x="92" y="47"/>
                    <a:pt x="97" y="53"/>
                    <a:pt x="101" y="58"/>
                  </a:cubicBezTo>
                  <a:cubicBezTo>
                    <a:pt x="101" y="59"/>
                    <a:pt x="102" y="60"/>
                    <a:pt x="102" y="60"/>
                  </a:cubicBezTo>
                  <a:cubicBezTo>
                    <a:pt x="106" y="66"/>
                    <a:pt x="110" y="72"/>
                    <a:pt x="113" y="77"/>
                  </a:cubicBezTo>
                  <a:cubicBezTo>
                    <a:pt x="113" y="78"/>
                    <a:pt x="113" y="78"/>
                    <a:pt x="114" y="79"/>
                  </a:cubicBezTo>
                  <a:cubicBezTo>
                    <a:pt x="116" y="85"/>
                    <a:pt x="120" y="93"/>
                    <a:pt x="122" y="99"/>
                  </a:cubicBezTo>
                  <a:cubicBezTo>
                    <a:pt x="124" y="106"/>
                    <a:pt x="126" y="114"/>
                    <a:pt x="128" y="121"/>
                  </a:cubicBezTo>
                  <a:cubicBezTo>
                    <a:pt x="128" y="122"/>
                    <a:pt x="128" y="123"/>
                    <a:pt x="128" y="123"/>
                  </a:cubicBezTo>
                  <a:cubicBezTo>
                    <a:pt x="129" y="130"/>
                    <a:pt x="130" y="139"/>
                    <a:pt x="130" y="146"/>
                  </a:cubicBezTo>
                  <a:cubicBezTo>
                    <a:pt x="130" y="150"/>
                    <a:pt x="129" y="155"/>
                    <a:pt x="129" y="159"/>
                  </a:cubicBezTo>
                  <a:cubicBezTo>
                    <a:pt x="129" y="164"/>
                    <a:pt x="128" y="168"/>
                    <a:pt x="127" y="173"/>
                  </a:cubicBezTo>
                  <a:cubicBezTo>
                    <a:pt x="126" y="177"/>
                    <a:pt x="125" y="181"/>
                    <a:pt x="124" y="185"/>
                  </a:cubicBezTo>
                  <a:cubicBezTo>
                    <a:pt x="124" y="186"/>
                    <a:pt x="124" y="187"/>
                    <a:pt x="124" y="188"/>
                  </a:cubicBezTo>
                  <a:cubicBezTo>
                    <a:pt x="123" y="191"/>
                    <a:pt x="121" y="196"/>
                    <a:pt x="120" y="199"/>
                  </a:cubicBezTo>
                  <a:cubicBezTo>
                    <a:pt x="118" y="203"/>
                    <a:pt x="117" y="207"/>
                    <a:pt x="115" y="211"/>
                  </a:cubicBezTo>
                  <a:cubicBezTo>
                    <a:pt x="115" y="211"/>
                    <a:pt x="115" y="211"/>
                    <a:pt x="115" y="211"/>
                  </a:cubicBezTo>
                  <a:cubicBezTo>
                    <a:pt x="114" y="211"/>
                    <a:pt x="114" y="211"/>
                    <a:pt x="114" y="211"/>
                  </a:cubicBezTo>
                  <a:cubicBezTo>
                    <a:pt x="112" y="215"/>
                    <a:pt x="110" y="219"/>
                    <a:pt x="108" y="223"/>
                  </a:cubicBezTo>
                  <a:cubicBezTo>
                    <a:pt x="106" y="227"/>
                    <a:pt x="103" y="230"/>
                    <a:pt x="100" y="234"/>
                  </a:cubicBezTo>
                  <a:cubicBezTo>
                    <a:pt x="100" y="234"/>
                    <a:pt x="100" y="234"/>
                    <a:pt x="100" y="234"/>
                  </a:cubicBezTo>
                  <a:cubicBezTo>
                    <a:pt x="98" y="238"/>
                    <a:pt x="95" y="241"/>
                    <a:pt x="92" y="244"/>
                  </a:cubicBezTo>
                  <a:cubicBezTo>
                    <a:pt x="89" y="247"/>
                    <a:pt x="85" y="251"/>
                    <a:pt x="82" y="254"/>
                  </a:cubicBezTo>
                  <a:cubicBezTo>
                    <a:pt x="82" y="254"/>
                    <a:pt x="82" y="254"/>
                    <a:pt x="82" y="254"/>
                  </a:cubicBezTo>
                  <a:cubicBezTo>
                    <a:pt x="79" y="257"/>
                    <a:pt x="75" y="260"/>
                    <a:pt x="71" y="263"/>
                  </a:cubicBezTo>
                  <a:cubicBezTo>
                    <a:pt x="48" y="280"/>
                    <a:pt x="35" y="307"/>
                    <a:pt x="35" y="336"/>
                  </a:cubicBezTo>
                  <a:cubicBezTo>
                    <a:pt x="35" y="336"/>
                    <a:pt x="34" y="336"/>
                    <a:pt x="31" y="336"/>
                  </a:cubicBezTo>
                  <a:cubicBezTo>
                    <a:pt x="31" y="307"/>
                    <a:pt x="43" y="280"/>
                    <a:pt x="65" y="263"/>
                  </a:cubicBezTo>
                  <a:close/>
                </a:path>
              </a:pathLst>
            </a:custGeom>
            <a:solidFill>
              <a:srgbClr val="D1C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3" name="Freeform 46"/>
            <p:cNvSpPr/>
            <p:nvPr/>
          </p:nvSpPr>
          <p:spPr bwMode="auto">
            <a:xfrm>
              <a:off x="6953" y="416"/>
              <a:ext cx="306" cy="801"/>
            </a:xfrm>
            <a:custGeom>
              <a:avLst/>
              <a:gdLst>
                <a:gd name="T0" fmla="*/ 96 w 128"/>
                <a:gd name="T1" fmla="*/ 147 h 337"/>
                <a:gd name="T2" fmla="*/ 0 w 128"/>
                <a:gd name="T3" fmla="*/ 0 h 337"/>
                <a:gd name="T4" fmla="*/ 9 w 128"/>
                <a:gd name="T5" fmla="*/ 1 h 337"/>
                <a:gd name="T6" fmla="*/ 128 w 128"/>
                <a:gd name="T7" fmla="*/ 147 h 337"/>
                <a:gd name="T8" fmla="*/ 74 w 128"/>
                <a:gd name="T9" fmla="*/ 264 h 337"/>
                <a:gd name="T10" fmla="*/ 40 w 128"/>
                <a:gd name="T11" fmla="*/ 337 h 337"/>
                <a:gd name="T12" fmla="*/ 29 w 128"/>
                <a:gd name="T13" fmla="*/ 337 h 337"/>
                <a:gd name="T14" fmla="*/ 54 w 128"/>
                <a:gd name="T15" fmla="*/ 264 h 337"/>
                <a:gd name="T16" fmla="*/ 96 w 128"/>
                <a:gd name="T17" fmla="*/ 14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337">
                  <a:moveTo>
                    <a:pt x="96" y="147"/>
                  </a:moveTo>
                  <a:cubicBezTo>
                    <a:pt x="96" y="69"/>
                    <a:pt x="53" y="6"/>
                    <a:pt x="0" y="0"/>
                  </a:cubicBezTo>
                  <a:cubicBezTo>
                    <a:pt x="3" y="0"/>
                    <a:pt x="6" y="1"/>
                    <a:pt x="9" y="1"/>
                  </a:cubicBezTo>
                  <a:cubicBezTo>
                    <a:pt x="76" y="10"/>
                    <a:pt x="128" y="72"/>
                    <a:pt x="128" y="147"/>
                  </a:cubicBezTo>
                  <a:cubicBezTo>
                    <a:pt x="128" y="193"/>
                    <a:pt x="108" y="236"/>
                    <a:pt x="74" y="264"/>
                  </a:cubicBezTo>
                  <a:cubicBezTo>
                    <a:pt x="52" y="281"/>
                    <a:pt x="40" y="308"/>
                    <a:pt x="40" y="337"/>
                  </a:cubicBezTo>
                  <a:cubicBezTo>
                    <a:pt x="37" y="337"/>
                    <a:pt x="34" y="337"/>
                    <a:pt x="29" y="337"/>
                  </a:cubicBezTo>
                  <a:cubicBezTo>
                    <a:pt x="29" y="308"/>
                    <a:pt x="38" y="281"/>
                    <a:pt x="54" y="264"/>
                  </a:cubicBezTo>
                  <a:cubicBezTo>
                    <a:pt x="81" y="236"/>
                    <a:pt x="96" y="193"/>
                    <a:pt x="96" y="147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4" name="Freeform 47"/>
            <p:cNvSpPr/>
            <p:nvPr/>
          </p:nvSpPr>
          <p:spPr bwMode="auto">
            <a:xfrm>
              <a:off x="6934" y="416"/>
              <a:ext cx="249" cy="801"/>
            </a:xfrm>
            <a:custGeom>
              <a:avLst/>
              <a:gdLst>
                <a:gd name="T0" fmla="*/ 0 w 104"/>
                <a:gd name="T1" fmla="*/ 0 h 337"/>
                <a:gd name="T2" fmla="*/ 8 w 104"/>
                <a:gd name="T3" fmla="*/ 0 h 337"/>
                <a:gd name="T4" fmla="*/ 104 w 104"/>
                <a:gd name="T5" fmla="*/ 147 h 337"/>
                <a:gd name="T6" fmla="*/ 62 w 104"/>
                <a:gd name="T7" fmla="*/ 264 h 337"/>
                <a:gd name="T8" fmla="*/ 37 w 104"/>
                <a:gd name="T9" fmla="*/ 337 h 337"/>
                <a:gd name="T10" fmla="*/ 20 w 104"/>
                <a:gd name="T11" fmla="*/ 337 h 337"/>
                <a:gd name="T12" fmla="*/ 35 w 104"/>
                <a:gd name="T13" fmla="*/ 264 h 337"/>
                <a:gd name="T14" fmla="*/ 57 w 104"/>
                <a:gd name="T15" fmla="*/ 147 h 337"/>
                <a:gd name="T16" fmla="*/ 0 w 104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337">
                  <a:moveTo>
                    <a:pt x="0" y="0"/>
                  </a:moveTo>
                  <a:cubicBezTo>
                    <a:pt x="2" y="0"/>
                    <a:pt x="5" y="0"/>
                    <a:pt x="8" y="0"/>
                  </a:cubicBezTo>
                  <a:cubicBezTo>
                    <a:pt x="61" y="6"/>
                    <a:pt x="104" y="69"/>
                    <a:pt x="104" y="147"/>
                  </a:cubicBezTo>
                  <a:cubicBezTo>
                    <a:pt x="104" y="193"/>
                    <a:pt x="89" y="236"/>
                    <a:pt x="62" y="264"/>
                  </a:cubicBezTo>
                  <a:cubicBezTo>
                    <a:pt x="46" y="281"/>
                    <a:pt x="37" y="308"/>
                    <a:pt x="37" y="337"/>
                  </a:cubicBezTo>
                  <a:cubicBezTo>
                    <a:pt x="32" y="337"/>
                    <a:pt x="26" y="337"/>
                    <a:pt x="20" y="337"/>
                  </a:cubicBezTo>
                  <a:cubicBezTo>
                    <a:pt x="20" y="308"/>
                    <a:pt x="25" y="281"/>
                    <a:pt x="35" y="264"/>
                  </a:cubicBezTo>
                  <a:cubicBezTo>
                    <a:pt x="49" y="236"/>
                    <a:pt x="57" y="193"/>
                    <a:pt x="57" y="147"/>
                  </a:cubicBezTo>
                  <a:cubicBezTo>
                    <a:pt x="57" y="66"/>
                    <a:pt x="3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5" name="Freeform 48"/>
            <p:cNvSpPr/>
            <p:nvPr/>
          </p:nvSpPr>
          <p:spPr bwMode="auto">
            <a:xfrm>
              <a:off x="6930" y="416"/>
              <a:ext cx="140" cy="801"/>
            </a:xfrm>
            <a:custGeom>
              <a:avLst/>
              <a:gdLst>
                <a:gd name="T0" fmla="*/ 2 w 59"/>
                <a:gd name="T1" fmla="*/ 0 h 337"/>
                <a:gd name="T2" fmla="*/ 59 w 59"/>
                <a:gd name="T3" fmla="*/ 147 h 337"/>
                <a:gd name="T4" fmla="*/ 37 w 59"/>
                <a:gd name="T5" fmla="*/ 264 h 337"/>
                <a:gd name="T6" fmla="*/ 22 w 59"/>
                <a:gd name="T7" fmla="*/ 337 h 337"/>
                <a:gd name="T8" fmla="*/ 3 w 59"/>
                <a:gd name="T9" fmla="*/ 337 h 337"/>
                <a:gd name="T10" fmla="*/ 1 w 59"/>
                <a:gd name="T11" fmla="*/ 337 h 337"/>
                <a:gd name="T12" fmla="*/ 1 w 59"/>
                <a:gd name="T13" fmla="*/ 264 h 337"/>
                <a:gd name="T14" fmla="*/ 0 w 59"/>
                <a:gd name="T15" fmla="*/ 147 h 337"/>
                <a:gd name="T16" fmla="*/ 2 w 59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37">
                  <a:moveTo>
                    <a:pt x="2" y="0"/>
                  </a:moveTo>
                  <a:cubicBezTo>
                    <a:pt x="34" y="0"/>
                    <a:pt x="59" y="66"/>
                    <a:pt x="59" y="147"/>
                  </a:cubicBezTo>
                  <a:cubicBezTo>
                    <a:pt x="59" y="193"/>
                    <a:pt x="51" y="236"/>
                    <a:pt x="37" y="264"/>
                  </a:cubicBezTo>
                  <a:cubicBezTo>
                    <a:pt x="27" y="281"/>
                    <a:pt x="22" y="308"/>
                    <a:pt x="22" y="337"/>
                  </a:cubicBezTo>
                  <a:cubicBezTo>
                    <a:pt x="16" y="337"/>
                    <a:pt x="10" y="337"/>
                    <a:pt x="3" y="337"/>
                  </a:cubicBezTo>
                  <a:cubicBezTo>
                    <a:pt x="2" y="337"/>
                    <a:pt x="2" y="337"/>
                    <a:pt x="1" y="337"/>
                  </a:cubicBezTo>
                  <a:cubicBezTo>
                    <a:pt x="1" y="308"/>
                    <a:pt x="1" y="281"/>
                    <a:pt x="1" y="264"/>
                  </a:cubicBezTo>
                  <a:cubicBezTo>
                    <a:pt x="0" y="236"/>
                    <a:pt x="0" y="193"/>
                    <a:pt x="0" y="147"/>
                  </a:cubicBezTo>
                  <a:cubicBezTo>
                    <a:pt x="0" y="66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6" name="Freeform 49"/>
            <p:cNvSpPr/>
            <p:nvPr/>
          </p:nvSpPr>
          <p:spPr bwMode="auto">
            <a:xfrm>
              <a:off x="6789" y="416"/>
              <a:ext cx="145" cy="801"/>
            </a:xfrm>
            <a:custGeom>
              <a:avLst/>
              <a:gdLst>
                <a:gd name="T0" fmla="*/ 61 w 61"/>
                <a:gd name="T1" fmla="*/ 0 h 337"/>
                <a:gd name="T2" fmla="*/ 59 w 61"/>
                <a:gd name="T3" fmla="*/ 147 h 337"/>
                <a:gd name="T4" fmla="*/ 60 w 61"/>
                <a:gd name="T5" fmla="*/ 264 h 337"/>
                <a:gd name="T6" fmla="*/ 60 w 61"/>
                <a:gd name="T7" fmla="*/ 337 h 337"/>
                <a:gd name="T8" fmla="*/ 39 w 61"/>
                <a:gd name="T9" fmla="*/ 337 h 337"/>
                <a:gd name="T10" fmla="*/ 24 w 61"/>
                <a:gd name="T11" fmla="*/ 264 h 337"/>
                <a:gd name="T12" fmla="*/ 0 w 61"/>
                <a:gd name="T13" fmla="*/ 147 h 337"/>
                <a:gd name="T14" fmla="*/ 61 w 61"/>
                <a:gd name="T15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337">
                  <a:moveTo>
                    <a:pt x="61" y="0"/>
                  </a:moveTo>
                  <a:cubicBezTo>
                    <a:pt x="60" y="0"/>
                    <a:pt x="59" y="66"/>
                    <a:pt x="59" y="147"/>
                  </a:cubicBezTo>
                  <a:cubicBezTo>
                    <a:pt x="59" y="193"/>
                    <a:pt x="59" y="236"/>
                    <a:pt x="60" y="264"/>
                  </a:cubicBezTo>
                  <a:cubicBezTo>
                    <a:pt x="60" y="281"/>
                    <a:pt x="60" y="308"/>
                    <a:pt x="60" y="337"/>
                  </a:cubicBezTo>
                  <a:cubicBezTo>
                    <a:pt x="53" y="337"/>
                    <a:pt x="46" y="337"/>
                    <a:pt x="39" y="337"/>
                  </a:cubicBezTo>
                  <a:cubicBezTo>
                    <a:pt x="39" y="308"/>
                    <a:pt x="34" y="281"/>
                    <a:pt x="24" y="264"/>
                  </a:cubicBezTo>
                  <a:cubicBezTo>
                    <a:pt x="9" y="236"/>
                    <a:pt x="0" y="193"/>
                    <a:pt x="0" y="147"/>
                  </a:cubicBezTo>
                  <a:cubicBezTo>
                    <a:pt x="0" y="66"/>
                    <a:pt x="27" y="0"/>
                    <a:pt x="61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7" name="Freeform 50"/>
            <p:cNvSpPr/>
            <p:nvPr/>
          </p:nvSpPr>
          <p:spPr bwMode="auto">
            <a:xfrm>
              <a:off x="6681" y="416"/>
              <a:ext cx="253" cy="801"/>
            </a:xfrm>
            <a:custGeom>
              <a:avLst/>
              <a:gdLst>
                <a:gd name="T0" fmla="*/ 100 w 106"/>
                <a:gd name="T1" fmla="*/ 0 h 337"/>
                <a:gd name="T2" fmla="*/ 106 w 106"/>
                <a:gd name="T3" fmla="*/ 0 h 337"/>
                <a:gd name="T4" fmla="*/ 45 w 106"/>
                <a:gd name="T5" fmla="*/ 147 h 337"/>
                <a:gd name="T6" fmla="*/ 69 w 106"/>
                <a:gd name="T7" fmla="*/ 264 h 337"/>
                <a:gd name="T8" fmla="*/ 84 w 106"/>
                <a:gd name="T9" fmla="*/ 337 h 337"/>
                <a:gd name="T10" fmla="*/ 68 w 106"/>
                <a:gd name="T11" fmla="*/ 337 h 337"/>
                <a:gd name="T12" fmla="*/ 42 w 106"/>
                <a:gd name="T13" fmla="*/ 264 h 337"/>
                <a:gd name="T14" fmla="*/ 0 w 106"/>
                <a:gd name="T15" fmla="*/ 147 h 337"/>
                <a:gd name="T16" fmla="*/ 100 w 106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337">
                  <a:moveTo>
                    <a:pt x="100" y="0"/>
                  </a:moveTo>
                  <a:cubicBezTo>
                    <a:pt x="102" y="0"/>
                    <a:pt x="104" y="0"/>
                    <a:pt x="106" y="0"/>
                  </a:cubicBezTo>
                  <a:cubicBezTo>
                    <a:pt x="72" y="0"/>
                    <a:pt x="45" y="66"/>
                    <a:pt x="45" y="147"/>
                  </a:cubicBezTo>
                  <a:cubicBezTo>
                    <a:pt x="45" y="193"/>
                    <a:pt x="54" y="236"/>
                    <a:pt x="69" y="264"/>
                  </a:cubicBezTo>
                  <a:cubicBezTo>
                    <a:pt x="79" y="281"/>
                    <a:pt x="84" y="308"/>
                    <a:pt x="84" y="337"/>
                  </a:cubicBezTo>
                  <a:cubicBezTo>
                    <a:pt x="78" y="337"/>
                    <a:pt x="73" y="337"/>
                    <a:pt x="68" y="337"/>
                  </a:cubicBezTo>
                  <a:cubicBezTo>
                    <a:pt x="68" y="308"/>
                    <a:pt x="59" y="281"/>
                    <a:pt x="42" y="264"/>
                  </a:cubicBezTo>
                  <a:cubicBezTo>
                    <a:pt x="15" y="236"/>
                    <a:pt x="0" y="193"/>
                    <a:pt x="0" y="147"/>
                  </a:cubicBezTo>
                  <a:cubicBezTo>
                    <a:pt x="0" y="68"/>
                    <a:pt x="44" y="4"/>
                    <a:pt x="100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8" name="Freeform 51"/>
            <p:cNvSpPr/>
            <p:nvPr/>
          </p:nvSpPr>
          <p:spPr bwMode="auto">
            <a:xfrm>
              <a:off x="6607" y="416"/>
              <a:ext cx="313" cy="801"/>
            </a:xfrm>
            <a:custGeom>
              <a:avLst/>
              <a:gdLst>
                <a:gd name="T0" fmla="*/ 128 w 131"/>
                <a:gd name="T1" fmla="*/ 0 h 337"/>
                <a:gd name="T2" fmla="*/ 131 w 131"/>
                <a:gd name="T3" fmla="*/ 0 h 337"/>
                <a:gd name="T4" fmla="*/ 31 w 131"/>
                <a:gd name="T5" fmla="*/ 147 h 337"/>
                <a:gd name="T6" fmla="*/ 73 w 131"/>
                <a:gd name="T7" fmla="*/ 264 h 337"/>
                <a:gd name="T8" fmla="*/ 99 w 131"/>
                <a:gd name="T9" fmla="*/ 337 h 337"/>
                <a:gd name="T10" fmla="*/ 88 w 131"/>
                <a:gd name="T11" fmla="*/ 337 h 337"/>
                <a:gd name="T12" fmla="*/ 54 w 131"/>
                <a:gd name="T13" fmla="*/ 264 h 337"/>
                <a:gd name="T14" fmla="*/ 0 w 131"/>
                <a:gd name="T15" fmla="*/ 147 h 337"/>
                <a:gd name="T16" fmla="*/ 128 w 131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37">
                  <a:moveTo>
                    <a:pt x="128" y="0"/>
                  </a:moveTo>
                  <a:cubicBezTo>
                    <a:pt x="129" y="0"/>
                    <a:pt x="130" y="0"/>
                    <a:pt x="131" y="0"/>
                  </a:cubicBezTo>
                  <a:cubicBezTo>
                    <a:pt x="75" y="4"/>
                    <a:pt x="31" y="68"/>
                    <a:pt x="31" y="147"/>
                  </a:cubicBezTo>
                  <a:cubicBezTo>
                    <a:pt x="31" y="193"/>
                    <a:pt x="46" y="236"/>
                    <a:pt x="73" y="264"/>
                  </a:cubicBezTo>
                  <a:cubicBezTo>
                    <a:pt x="90" y="281"/>
                    <a:pt x="99" y="308"/>
                    <a:pt x="99" y="337"/>
                  </a:cubicBezTo>
                  <a:cubicBezTo>
                    <a:pt x="95" y="337"/>
                    <a:pt x="91" y="337"/>
                    <a:pt x="88" y="337"/>
                  </a:cubicBezTo>
                  <a:cubicBezTo>
                    <a:pt x="88" y="308"/>
                    <a:pt x="76" y="281"/>
                    <a:pt x="54" y="264"/>
                  </a:cubicBezTo>
                  <a:cubicBezTo>
                    <a:pt x="19" y="236"/>
                    <a:pt x="0" y="193"/>
                    <a:pt x="0" y="147"/>
                  </a:cubicBezTo>
                  <a:cubicBezTo>
                    <a:pt x="0" y="69"/>
                    <a:pt x="56" y="5"/>
                    <a:pt x="128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9" name="Freeform 52"/>
            <p:cNvSpPr/>
            <p:nvPr/>
          </p:nvSpPr>
          <p:spPr bwMode="auto">
            <a:xfrm>
              <a:off x="6760" y="1076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0" name="Freeform 53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1" name="Freeform 54"/>
            <p:cNvSpPr/>
            <p:nvPr/>
          </p:nvSpPr>
          <p:spPr bwMode="auto">
            <a:xfrm>
              <a:off x="6583" y="416"/>
              <a:ext cx="330" cy="801"/>
            </a:xfrm>
            <a:custGeom>
              <a:avLst/>
              <a:gdLst>
                <a:gd name="T0" fmla="*/ 2 w 138"/>
                <a:gd name="T1" fmla="*/ 123 h 337"/>
                <a:gd name="T2" fmla="*/ 8 w 138"/>
                <a:gd name="T3" fmla="*/ 100 h 337"/>
                <a:gd name="T4" fmla="*/ 17 w 138"/>
                <a:gd name="T5" fmla="*/ 79 h 337"/>
                <a:gd name="T6" fmla="*/ 29 w 138"/>
                <a:gd name="T7" fmla="*/ 60 h 337"/>
                <a:gd name="T8" fmla="*/ 43 w 138"/>
                <a:gd name="T9" fmla="*/ 43 h 337"/>
                <a:gd name="T10" fmla="*/ 52 w 138"/>
                <a:gd name="T11" fmla="*/ 35 h 337"/>
                <a:gd name="T12" fmla="*/ 60 w 138"/>
                <a:gd name="T13" fmla="*/ 28 h 337"/>
                <a:gd name="T14" fmla="*/ 60 w 138"/>
                <a:gd name="T15" fmla="*/ 28 h 337"/>
                <a:gd name="T16" fmla="*/ 80 w 138"/>
                <a:gd name="T17" fmla="*/ 16 h 337"/>
                <a:gd name="T18" fmla="*/ 101 w 138"/>
                <a:gd name="T19" fmla="*/ 7 h 337"/>
                <a:gd name="T20" fmla="*/ 118 w 138"/>
                <a:gd name="T21" fmla="*/ 3 h 337"/>
                <a:gd name="T22" fmla="*/ 123 w 138"/>
                <a:gd name="T23" fmla="*/ 2 h 337"/>
                <a:gd name="T24" fmla="*/ 123 w 138"/>
                <a:gd name="T25" fmla="*/ 2 h 337"/>
                <a:gd name="T26" fmla="*/ 138 w 138"/>
                <a:gd name="T27" fmla="*/ 0 h 337"/>
                <a:gd name="T28" fmla="*/ 10 w 138"/>
                <a:gd name="T29" fmla="*/ 147 h 337"/>
                <a:gd name="T30" fmla="*/ 64 w 138"/>
                <a:gd name="T31" fmla="*/ 264 h 337"/>
                <a:gd name="T32" fmla="*/ 98 w 138"/>
                <a:gd name="T33" fmla="*/ 337 h 337"/>
                <a:gd name="T34" fmla="*/ 95 w 138"/>
                <a:gd name="T35" fmla="*/ 337 h 337"/>
                <a:gd name="T36" fmla="*/ 95 w 138"/>
                <a:gd name="T37" fmla="*/ 337 h 337"/>
                <a:gd name="T38" fmla="*/ 95 w 138"/>
                <a:gd name="T39" fmla="*/ 329 h 337"/>
                <a:gd name="T40" fmla="*/ 95 w 138"/>
                <a:gd name="T41" fmla="*/ 329 h 337"/>
                <a:gd name="T42" fmla="*/ 94 w 138"/>
                <a:gd name="T43" fmla="*/ 327 h 337"/>
                <a:gd name="T44" fmla="*/ 94 w 138"/>
                <a:gd name="T45" fmla="*/ 326 h 337"/>
                <a:gd name="T46" fmla="*/ 94 w 138"/>
                <a:gd name="T47" fmla="*/ 324 h 337"/>
                <a:gd name="T48" fmla="*/ 94 w 138"/>
                <a:gd name="T49" fmla="*/ 323 h 337"/>
                <a:gd name="T50" fmla="*/ 94 w 138"/>
                <a:gd name="T51" fmla="*/ 320 h 337"/>
                <a:gd name="T52" fmla="*/ 93 w 138"/>
                <a:gd name="T53" fmla="*/ 318 h 337"/>
                <a:gd name="T54" fmla="*/ 92 w 138"/>
                <a:gd name="T55" fmla="*/ 314 h 337"/>
                <a:gd name="T56" fmla="*/ 92 w 138"/>
                <a:gd name="T57" fmla="*/ 312 h 337"/>
                <a:gd name="T58" fmla="*/ 90 w 138"/>
                <a:gd name="T59" fmla="*/ 308 h 337"/>
                <a:gd name="T60" fmla="*/ 89 w 138"/>
                <a:gd name="T61" fmla="*/ 305 h 337"/>
                <a:gd name="T62" fmla="*/ 89 w 138"/>
                <a:gd name="T63" fmla="*/ 304 h 337"/>
                <a:gd name="T64" fmla="*/ 86 w 138"/>
                <a:gd name="T65" fmla="*/ 296 h 337"/>
                <a:gd name="T66" fmla="*/ 81 w 138"/>
                <a:gd name="T67" fmla="*/ 289 h 337"/>
                <a:gd name="T68" fmla="*/ 81 w 138"/>
                <a:gd name="T69" fmla="*/ 288 h 337"/>
                <a:gd name="T70" fmla="*/ 79 w 138"/>
                <a:gd name="T71" fmla="*/ 285 h 337"/>
                <a:gd name="T72" fmla="*/ 77 w 138"/>
                <a:gd name="T73" fmla="*/ 282 h 337"/>
                <a:gd name="T74" fmla="*/ 74 w 138"/>
                <a:gd name="T75" fmla="*/ 279 h 337"/>
                <a:gd name="T76" fmla="*/ 74 w 138"/>
                <a:gd name="T77" fmla="*/ 279 h 337"/>
                <a:gd name="T78" fmla="*/ 73 w 138"/>
                <a:gd name="T79" fmla="*/ 278 h 337"/>
                <a:gd name="T80" fmla="*/ 71 w 138"/>
                <a:gd name="T81" fmla="*/ 275 h 337"/>
                <a:gd name="T82" fmla="*/ 68 w 138"/>
                <a:gd name="T83" fmla="*/ 272 h 337"/>
                <a:gd name="T84" fmla="*/ 66 w 138"/>
                <a:gd name="T85" fmla="*/ 270 h 337"/>
                <a:gd name="T86" fmla="*/ 65 w 138"/>
                <a:gd name="T87" fmla="*/ 269 h 337"/>
                <a:gd name="T88" fmla="*/ 59 w 138"/>
                <a:gd name="T89" fmla="*/ 264 h 337"/>
                <a:gd name="T90" fmla="*/ 50 w 138"/>
                <a:gd name="T91" fmla="*/ 257 h 337"/>
                <a:gd name="T92" fmla="*/ 48 w 138"/>
                <a:gd name="T93" fmla="*/ 255 h 337"/>
                <a:gd name="T94" fmla="*/ 38 w 138"/>
                <a:gd name="T95" fmla="*/ 245 h 337"/>
                <a:gd name="T96" fmla="*/ 30 w 138"/>
                <a:gd name="T97" fmla="*/ 235 h 337"/>
                <a:gd name="T98" fmla="*/ 22 w 138"/>
                <a:gd name="T99" fmla="*/ 224 h 337"/>
                <a:gd name="T100" fmla="*/ 15 w 138"/>
                <a:gd name="T101" fmla="*/ 212 h 337"/>
                <a:gd name="T102" fmla="*/ 10 w 138"/>
                <a:gd name="T103" fmla="*/ 200 h 337"/>
                <a:gd name="T104" fmla="*/ 6 w 138"/>
                <a:gd name="T105" fmla="*/ 187 h 337"/>
                <a:gd name="T106" fmla="*/ 3 w 138"/>
                <a:gd name="T107" fmla="*/ 174 h 337"/>
                <a:gd name="T108" fmla="*/ 1 w 138"/>
                <a:gd name="T109" fmla="*/ 160 h 337"/>
                <a:gd name="T110" fmla="*/ 0 w 138"/>
                <a:gd name="T111" fmla="*/ 147 h 337"/>
                <a:gd name="T112" fmla="*/ 2 w 138"/>
                <a:gd name="T113" fmla="*/ 123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8" h="337">
                  <a:moveTo>
                    <a:pt x="2" y="123"/>
                  </a:moveTo>
                  <a:cubicBezTo>
                    <a:pt x="3" y="115"/>
                    <a:pt x="5" y="108"/>
                    <a:pt x="8" y="100"/>
                  </a:cubicBezTo>
                  <a:cubicBezTo>
                    <a:pt x="10" y="93"/>
                    <a:pt x="13" y="86"/>
                    <a:pt x="17" y="79"/>
                  </a:cubicBezTo>
                  <a:cubicBezTo>
                    <a:pt x="20" y="72"/>
                    <a:pt x="24" y="66"/>
                    <a:pt x="29" y="60"/>
                  </a:cubicBezTo>
                  <a:cubicBezTo>
                    <a:pt x="33" y="54"/>
                    <a:pt x="38" y="48"/>
                    <a:pt x="43" y="43"/>
                  </a:cubicBezTo>
                  <a:cubicBezTo>
                    <a:pt x="46" y="41"/>
                    <a:pt x="49" y="38"/>
                    <a:pt x="52" y="35"/>
                  </a:cubicBezTo>
                  <a:cubicBezTo>
                    <a:pt x="55" y="33"/>
                    <a:pt x="58" y="30"/>
                    <a:pt x="60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6" y="24"/>
                    <a:pt x="73" y="20"/>
                    <a:pt x="80" y="16"/>
                  </a:cubicBezTo>
                  <a:cubicBezTo>
                    <a:pt x="86" y="13"/>
                    <a:pt x="93" y="10"/>
                    <a:pt x="101" y="7"/>
                  </a:cubicBezTo>
                  <a:cubicBezTo>
                    <a:pt x="106" y="6"/>
                    <a:pt x="112" y="4"/>
                    <a:pt x="118" y="3"/>
                  </a:cubicBezTo>
                  <a:cubicBezTo>
                    <a:pt x="120" y="2"/>
                    <a:pt x="122" y="2"/>
                    <a:pt x="123" y="2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128" y="1"/>
                    <a:pt x="133" y="0"/>
                    <a:pt x="138" y="0"/>
                  </a:cubicBezTo>
                  <a:cubicBezTo>
                    <a:pt x="66" y="5"/>
                    <a:pt x="10" y="69"/>
                    <a:pt x="10" y="147"/>
                  </a:cubicBezTo>
                  <a:cubicBezTo>
                    <a:pt x="10" y="193"/>
                    <a:pt x="29" y="236"/>
                    <a:pt x="64" y="264"/>
                  </a:cubicBezTo>
                  <a:cubicBezTo>
                    <a:pt x="86" y="281"/>
                    <a:pt x="98" y="308"/>
                    <a:pt x="98" y="337"/>
                  </a:cubicBezTo>
                  <a:cubicBezTo>
                    <a:pt x="96" y="337"/>
                    <a:pt x="95" y="337"/>
                    <a:pt x="95" y="337"/>
                  </a:cubicBezTo>
                  <a:cubicBezTo>
                    <a:pt x="95" y="337"/>
                    <a:pt x="95" y="337"/>
                    <a:pt x="95" y="337"/>
                  </a:cubicBezTo>
                  <a:cubicBezTo>
                    <a:pt x="95" y="334"/>
                    <a:pt x="95" y="331"/>
                    <a:pt x="95" y="329"/>
                  </a:cubicBezTo>
                  <a:cubicBezTo>
                    <a:pt x="95" y="329"/>
                    <a:pt x="95" y="329"/>
                    <a:pt x="95" y="329"/>
                  </a:cubicBezTo>
                  <a:cubicBezTo>
                    <a:pt x="95" y="328"/>
                    <a:pt x="95" y="327"/>
                    <a:pt x="94" y="327"/>
                  </a:cubicBezTo>
                  <a:cubicBezTo>
                    <a:pt x="94" y="326"/>
                    <a:pt x="94" y="326"/>
                    <a:pt x="94" y="326"/>
                  </a:cubicBezTo>
                  <a:cubicBezTo>
                    <a:pt x="94" y="326"/>
                    <a:pt x="94" y="325"/>
                    <a:pt x="94" y="324"/>
                  </a:cubicBezTo>
                  <a:cubicBezTo>
                    <a:pt x="94" y="324"/>
                    <a:pt x="94" y="324"/>
                    <a:pt x="94" y="323"/>
                  </a:cubicBezTo>
                  <a:cubicBezTo>
                    <a:pt x="94" y="322"/>
                    <a:pt x="94" y="321"/>
                    <a:pt x="94" y="320"/>
                  </a:cubicBezTo>
                  <a:cubicBezTo>
                    <a:pt x="93" y="319"/>
                    <a:pt x="93" y="318"/>
                    <a:pt x="93" y="318"/>
                  </a:cubicBezTo>
                  <a:cubicBezTo>
                    <a:pt x="93" y="317"/>
                    <a:pt x="92" y="315"/>
                    <a:pt x="92" y="314"/>
                  </a:cubicBezTo>
                  <a:cubicBezTo>
                    <a:pt x="92" y="314"/>
                    <a:pt x="92" y="313"/>
                    <a:pt x="92" y="312"/>
                  </a:cubicBezTo>
                  <a:cubicBezTo>
                    <a:pt x="91" y="310"/>
                    <a:pt x="91" y="309"/>
                    <a:pt x="90" y="308"/>
                  </a:cubicBezTo>
                  <a:cubicBezTo>
                    <a:pt x="90" y="307"/>
                    <a:pt x="90" y="306"/>
                    <a:pt x="89" y="305"/>
                  </a:cubicBezTo>
                  <a:cubicBezTo>
                    <a:pt x="89" y="305"/>
                    <a:pt x="89" y="304"/>
                    <a:pt x="89" y="304"/>
                  </a:cubicBezTo>
                  <a:cubicBezTo>
                    <a:pt x="88" y="301"/>
                    <a:pt x="87" y="299"/>
                    <a:pt x="86" y="296"/>
                  </a:cubicBezTo>
                  <a:cubicBezTo>
                    <a:pt x="84" y="294"/>
                    <a:pt x="83" y="291"/>
                    <a:pt x="81" y="289"/>
                  </a:cubicBezTo>
                  <a:cubicBezTo>
                    <a:pt x="81" y="288"/>
                    <a:pt x="81" y="288"/>
                    <a:pt x="81" y="288"/>
                  </a:cubicBezTo>
                  <a:cubicBezTo>
                    <a:pt x="80" y="287"/>
                    <a:pt x="80" y="286"/>
                    <a:pt x="79" y="285"/>
                  </a:cubicBezTo>
                  <a:cubicBezTo>
                    <a:pt x="78" y="284"/>
                    <a:pt x="78" y="283"/>
                    <a:pt x="77" y="282"/>
                  </a:cubicBezTo>
                  <a:cubicBezTo>
                    <a:pt x="76" y="281"/>
                    <a:pt x="75" y="280"/>
                    <a:pt x="74" y="279"/>
                  </a:cubicBezTo>
                  <a:cubicBezTo>
                    <a:pt x="74" y="279"/>
                    <a:pt x="74" y="279"/>
                    <a:pt x="74" y="279"/>
                  </a:cubicBezTo>
                  <a:cubicBezTo>
                    <a:pt x="74" y="278"/>
                    <a:pt x="74" y="278"/>
                    <a:pt x="73" y="278"/>
                  </a:cubicBezTo>
                  <a:cubicBezTo>
                    <a:pt x="73" y="277"/>
                    <a:pt x="72" y="276"/>
                    <a:pt x="71" y="275"/>
                  </a:cubicBezTo>
                  <a:cubicBezTo>
                    <a:pt x="70" y="274"/>
                    <a:pt x="69" y="273"/>
                    <a:pt x="68" y="272"/>
                  </a:cubicBezTo>
                  <a:cubicBezTo>
                    <a:pt x="68" y="272"/>
                    <a:pt x="67" y="271"/>
                    <a:pt x="66" y="270"/>
                  </a:cubicBezTo>
                  <a:cubicBezTo>
                    <a:pt x="66" y="270"/>
                    <a:pt x="66" y="270"/>
                    <a:pt x="65" y="269"/>
                  </a:cubicBezTo>
                  <a:cubicBezTo>
                    <a:pt x="63" y="268"/>
                    <a:pt x="61" y="265"/>
                    <a:pt x="59" y="264"/>
                  </a:cubicBezTo>
                  <a:cubicBezTo>
                    <a:pt x="56" y="262"/>
                    <a:pt x="53" y="259"/>
                    <a:pt x="50" y="257"/>
                  </a:cubicBezTo>
                  <a:cubicBezTo>
                    <a:pt x="50" y="256"/>
                    <a:pt x="49" y="256"/>
                    <a:pt x="48" y="255"/>
                  </a:cubicBezTo>
                  <a:cubicBezTo>
                    <a:pt x="45" y="252"/>
                    <a:pt x="41" y="249"/>
                    <a:pt x="38" y="245"/>
                  </a:cubicBezTo>
                  <a:cubicBezTo>
                    <a:pt x="35" y="242"/>
                    <a:pt x="32" y="238"/>
                    <a:pt x="30" y="235"/>
                  </a:cubicBezTo>
                  <a:cubicBezTo>
                    <a:pt x="27" y="231"/>
                    <a:pt x="24" y="228"/>
                    <a:pt x="22" y="224"/>
                  </a:cubicBezTo>
                  <a:cubicBezTo>
                    <a:pt x="20" y="220"/>
                    <a:pt x="17" y="216"/>
                    <a:pt x="15" y="212"/>
                  </a:cubicBezTo>
                  <a:cubicBezTo>
                    <a:pt x="13" y="208"/>
                    <a:pt x="12" y="204"/>
                    <a:pt x="10" y="200"/>
                  </a:cubicBezTo>
                  <a:cubicBezTo>
                    <a:pt x="8" y="196"/>
                    <a:pt x="7" y="191"/>
                    <a:pt x="6" y="187"/>
                  </a:cubicBezTo>
                  <a:cubicBezTo>
                    <a:pt x="5" y="183"/>
                    <a:pt x="4" y="178"/>
                    <a:pt x="3" y="174"/>
                  </a:cubicBezTo>
                  <a:cubicBezTo>
                    <a:pt x="2" y="169"/>
                    <a:pt x="1" y="165"/>
                    <a:pt x="1" y="160"/>
                  </a:cubicBezTo>
                  <a:cubicBezTo>
                    <a:pt x="0" y="156"/>
                    <a:pt x="0" y="151"/>
                    <a:pt x="0" y="147"/>
                  </a:cubicBezTo>
                  <a:cubicBezTo>
                    <a:pt x="0" y="139"/>
                    <a:pt x="1" y="131"/>
                    <a:pt x="2" y="123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2" name="Freeform 55"/>
            <p:cNvSpPr/>
            <p:nvPr/>
          </p:nvSpPr>
          <p:spPr bwMode="auto">
            <a:xfrm>
              <a:off x="6810" y="1198"/>
              <a:ext cx="0" cy="19"/>
            </a:xfrm>
            <a:custGeom>
              <a:avLst/>
              <a:gdLst>
                <a:gd name="T0" fmla="*/ 0 h 8"/>
                <a:gd name="T1" fmla="*/ 8 h 8"/>
                <a:gd name="T2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cubicBezTo>
                    <a:pt x="0" y="2"/>
                    <a:pt x="0" y="5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3" name="Freeform 56"/>
            <p:cNvSpPr/>
            <p:nvPr/>
          </p:nvSpPr>
          <p:spPr bwMode="auto">
            <a:xfrm>
              <a:off x="6803" y="1157"/>
              <a:ext cx="0" cy="5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4" name="Rectangle 57"/>
            <p:cNvSpPr>
              <a:spLocks noChangeArrowheads="1"/>
            </p:cNvSpPr>
            <p:nvPr/>
          </p:nvSpPr>
          <p:spPr bwMode="auto">
            <a:xfrm>
              <a:off x="6810" y="1198"/>
              <a:ext cx="1" cy="1"/>
            </a:xfrm>
            <a:prstGeom prst="rect">
              <a:avLst/>
            </a:pr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5" name="Freeform 58"/>
            <p:cNvSpPr/>
            <p:nvPr/>
          </p:nvSpPr>
          <p:spPr bwMode="auto">
            <a:xfrm>
              <a:off x="6808" y="1183"/>
              <a:ext cx="0" cy="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6" name="Freeform 59"/>
            <p:cNvSpPr/>
            <p:nvPr/>
          </p:nvSpPr>
          <p:spPr bwMode="auto">
            <a:xfrm>
              <a:off x="6805" y="1172"/>
              <a:ext cx="3" cy="11"/>
            </a:xfrm>
            <a:custGeom>
              <a:avLst/>
              <a:gdLst>
                <a:gd name="T0" fmla="*/ 1 w 1"/>
                <a:gd name="T1" fmla="*/ 2 h 5"/>
                <a:gd name="T2" fmla="*/ 1 w 1"/>
                <a:gd name="T3" fmla="*/ 5 h 5"/>
                <a:gd name="T4" fmla="*/ 1 w 1"/>
                <a:gd name="T5" fmla="*/ 5 h 5"/>
                <a:gd name="T6" fmla="*/ 1 w 1"/>
                <a:gd name="T7" fmla="*/ 2 h 5"/>
                <a:gd name="T8" fmla="*/ 0 w 1"/>
                <a:gd name="T9" fmla="*/ 0 h 5"/>
                <a:gd name="T10" fmla="*/ 0 w 1"/>
                <a:gd name="T11" fmla="*/ 0 h 5"/>
                <a:gd name="T12" fmla="*/ 1 w 1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2"/>
                  </a:moveTo>
                  <a:cubicBezTo>
                    <a:pt x="1" y="3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3"/>
                    <a:pt x="1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7" name="Freeform 60"/>
            <p:cNvSpPr/>
            <p:nvPr/>
          </p:nvSpPr>
          <p:spPr bwMode="auto">
            <a:xfrm>
              <a:off x="6803" y="1162"/>
              <a:ext cx="2" cy="1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0 w 1"/>
                <a:gd name="T5" fmla="*/ 0 h 4"/>
                <a:gd name="T6" fmla="*/ 0 w 1"/>
                <a:gd name="T7" fmla="*/ 0 h 4"/>
                <a:gd name="T8" fmla="*/ 1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8" name="Freeform 61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9" name="Freeform 62"/>
            <p:cNvSpPr/>
            <p:nvPr/>
          </p:nvSpPr>
          <p:spPr bwMode="auto">
            <a:xfrm>
              <a:off x="6746" y="1062"/>
              <a:ext cx="7" cy="10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0 h 4"/>
                <a:gd name="T4" fmla="*/ 3 w 3"/>
                <a:gd name="T5" fmla="*/ 3 h 4"/>
                <a:gd name="T6" fmla="*/ 3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2" y="3"/>
                    <a:pt x="1" y="1"/>
                    <a:pt x="0" y="0"/>
                  </a:cubicBezTo>
                  <a:cubicBezTo>
                    <a:pt x="1" y="1"/>
                    <a:pt x="2" y="2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0" name="Freeform 63"/>
            <p:cNvSpPr/>
            <p:nvPr/>
          </p:nvSpPr>
          <p:spPr bwMode="auto">
            <a:xfrm>
              <a:off x="6801" y="1150"/>
              <a:ext cx="2" cy="10"/>
            </a:xfrm>
            <a:custGeom>
              <a:avLst/>
              <a:gdLst>
                <a:gd name="T0" fmla="*/ 0 w 1"/>
                <a:gd name="T1" fmla="*/ 0 h 4"/>
                <a:gd name="T2" fmla="*/ 1 w 1"/>
                <a:gd name="T3" fmla="*/ 4 h 4"/>
                <a:gd name="T4" fmla="*/ 0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1" name="Freeform 64"/>
            <p:cNvSpPr/>
            <p:nvPr/>
          </p:nvSpPr>
          <p:spPr bwMode="auto">
            <a:xfrm>
              <a:off x="6724" y="1043"/>
              <a:ext cx="17" cy="14"/>
            </a:xfrm>
            <a:custGeom>
              <a:avLst/>
              <a:gdLst>
                <a:gd name="T0" fmla="*/ 7 w 7"/>
                <a:gd name="T1" fmla="*/ 6 h 6"/>
                <a:gd name="T2" fmla="*/ 0 w 7"/>
                <a:gd name="T3" fmla="*/ 0 h 6"/>
                <a:gd name="T4" fmla="*/ 6 w 7"/>
                <a:gd name="T5" fmla="*/ 5 h 6"/>
                <a:gd name="T6" fmla="*/ 7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7" y="6"/>
                  </a:moveTo>
                  <a:cubicBezTo>
                    <a:pt x="5" y="4"/>
                    <a:pt x="2" y="2"/>
                    <a:pt x="0" y="0"/>
                  </a:cubicBezTo>
                  <a:cubicBezTo>
                    <a:pt x="2" y="2"/>
                    <a:pt x="4" y="3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2" name="Freeform 65"/>
            <p:cNvSpPr/>
            <p:nvPr/>
          </p:nvSpPr>
          <p:spPr bwMode="auto">
            <a:xfrm>
              <a:off x="6789" y="1124"/>
              <a:ext cx="7" cy="17"/>
            </a:xfrm>
            <a:custGeom>
              <a:avLst/>
              <a:gdLst>
                <a:gd name="T0" fmla="*/ 0 w 3"/>
                <a:gd name="T1" fmla="*/ 0 h 7"/>
                <a:gd name="T2" fmla="*/ 3 w 3"/>
                <a:gd name="T3" fmla="*/ 7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1" y="2"/>
                    <a:pt x="2" y="5"/>
                    <a:pt x="3" y="7"/>
                  </a:cubicBezTo>
                  <a:cubicBezTo>
                    <a:pt x="2" y="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3" name="Freeform 66"/>
            <p:cNvSpPr/>
            <p:nvPr/>
          </p:nvSpPr>
          <p:spPr bwMode="auto">
            <a:xfrm>
              <a:off x="6753" y="1069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4" name="Freeform 67"/>
            <p:cNvSpPr/>
            <p:nvPr/>
          </p:nvSpPr>
          <p:spPr bwMode="auto">
            <a:xfrm>
              <a:off x="6805" y="1174"/>
              <a:ext cx="3" cy="5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5" name="Freeform 68"/>
            <p:cNvSpPr/>
            <p:nvPr/>
          </p:nvSpPr>
          <p:spPr bwMode="auto">
            <a:xfrm>
              <a:off x="6765" y="1084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6" name="Freeform 69"/>
            <p:cNvSpPr/>
            <p:nvPr/>
          </p:nvSpPr>
          <p:spPr bwMode="auto">
            <a:xfrm>
              <a:off x="6753" y="1072"/>
              <a:ext cx="5" cy="4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1 w 2"/>
                <a:gd name="T5" fmla="*/ 0 h 2"/>
                <a:gd name="T6" fmla="*/ 0 w 2"/>
                <a:gd name="T7" fmla="*/ 0 h 2"/>
                <a:gd name="T8" fmla="*/ 2 w 2"/>
                <a:gd name="T9" fmla="*/ 1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7" name="Freeform 70"/>
            <p:cNvSpPr/>
            <p:nvPr/>
          </p:nvSpPr>
          <p:spPr bwMode="auto">
            <a:xfrm>
              <a:off x="6777" y="1103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8" name="Freeform 71"/>
            <p:cNvSpPr/>
            <p:nvPr/>
          </p:nvSpPr>
          <p:spPr bwMode="auto">
            <a:xfrm>
              <a:off x="6805" y="1172"/>
              <a:ext cx="3" cy="16"/>
            </a:xfrm>
            <a:custGeom>
              <a:avLst/>
              <a:gdLst>
                <a:gd name="T0" fmla="*/ 1 w 1"/>
                <a:gd name="T1" fmla="*/ 5 h 7"/>
                <a:gd name="T2" fmla="*/ 1 w 1"/>
                <a:gd name="T3" fmla="*/ 6 h 7"/>
                <a:gd name="T4" fmla="*/ 1 w 1"/>
                <a:gd name="T5" fmla="*/ 7 h 7"/>
                <a:gd name="T6" fmla="*/ 1 w 1"/>
                <a:gd name="T7" fmla="*/ 3 h 7"/>
                <a:gd name="T8" fmla="*/ 0 w 1"/>
                <a:gd name="T9" fmla="*/ 1 h 7"/>
                <a:gd name="T10" fmla="*/ 0 w 1"/>
                <a:gd name="T11" fmla="*/ 0 h 7"/>
                <a:gd name="T12" fmla="*/ 1 w 1"/>
                <a:gd name="T13" fmla="*/ 2 h 7"/>
                <a:gd name="T14" fmla="*/ 1 w 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7">
                  <a:moveTo>
                    <a:pt x="1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5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ubicBezTo>
                    <a:pt x="1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9" name="Freeform 72"/>
            <p:cNvSpPr/>
            <p:nvPr/>
          </p:nvSpPr>
          <p:spPr bwMode="auto">
            <a:xfrm>
              <a:off x="6810" y="1193"/>
              <a:ext cx="0" cy="24"/>
            </a:xfrm>
            <a:custGeom>
              <a:avLst/>
              <a:gdLst>
                <a:gd name="T0" fmla="*/ 10 h 10"/>
                <a:gd name="T1" fmla="*/ 0 h 10"/>
                <a:gd name="T2" fmla="*/ 2 h 10"/>
                <a:gd name="T3" fmla="*/ 1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cubicBezTo>
                    <a:pt x="0" y="7"/>
                    <a:pt x="0" y="4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0" y="7"/>
                    <a:pt x="0" y="1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0" name="Freeform 73"/>
            <p:cNvSpPr/>
            <p:nvPr/>
          </p:nvSpPr>
          <p:spPr bwMode="auto">
            <a:xfrm>
              <a:off x="6777" y="1100"/>
              <a:ext cx="19" cy="41"/>
            </a:xfrm>
            <a:custGeom>
              <a:avLst/>
              <a:gdLst>
                <a:gd name="T0" fmla="*/ 5 w 8"/>
                <a:gd name="T1" fmla="*/ 8 h 17"/>
                <a:gd name="T2" fmla="*/ 8 w 8"/>
                <a:gd name="T3" fmla="*/ 16 h 17"/>
                <a:gd name="T4" fmla="*/ 8 w 8"/>
                <a:gd name="T5" fmla="*/ 17 h 17"/>
                <a:gd name="T6" fmla="*/ 8 w 8"/>
                <a:gd name="T7" fmla="*/ 17 h 17"/>
                <a:gd name="T8" fmla="*/ 5 w 8"/>
                <a:gd name="T9" fmla="*/ 10 h 17"/>
                <a:gd name="T10" fmla="*/ 2 w 8"/>
                <a:gd name="T11" fmla="*/ 3 h 17"/>
                <a:gd name="T12" fmla="*/ 0 w 8"/>
                <a:gd name="T13" fmla="*/ 1 h 17"/>
                <a:gd name="T14" fmla="*/ 0 w 8"/>
                <a:gd name="T15" fmla="*/ 0 h 17"/>
                <a:gd name="T16" fmla="*/ 0 w 8"/>
                <a:gd name="T17" fmla="*/ 1 h 17"/>
                <a:gd name="T18" fmla="*/ 5 w 8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7">
                  <a:moveTo>
                    <a:pt x="5" y="8"/>
                  </a:moveTo>
                  <a:cubicBezTo>
                    <a:pt x="6" y="11"/>
                    <a:pt x="7" y="13"/>
                    <a:pt x="8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5"/>
                    <a:pt x="6" y="12"/>
                    <a:pt x="5" y="10"/>
                  </a:cubicBezTo>
                  <a:cubicBezTo>
                    <a:pt x="4" y="8"/>
                    <a:pt x="3" y="6"/>
                    <a:pt x="2" y="3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3"/>
                    <a:pt x="3" y="6"/>
                    <a:pt x="5" y="8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1" name="Freeform 74"/>
            <p:cNvSpPr/>
            <p:nvPr/>
          </p:nvSpPr>
          <p:spPr bwMode="auto">
            <a:xfrm>
              <a:off x="6798" y="1148"/>
              <a:ext cx="5" cy="14"/>
            </a:xfrm>
            <a:custGeom>
              <a:avLst/>
              <a:gdLst>
                <a:gd name="T0" fmla="*/ 2 w 2"/>
                <a:gd name="T1" fmla="*/ 6 h 6"/>
                <a:gd name="T2" fmla="*/ 2 w 2"/>
                <a:gd name="T3" fmla="*/ 5 h 6"/>
                <a:gd name="T4" fmla="*/ 1 w 2"/>
                <a:gd name="T5" fmla="*/ 1 h 6"/>
                <a:gd name="T6" fmla="*/ 0 w 2"/>
                <a:gd name="T7" fmla="*/ 0 h 6"/>
                <a:gd name="T8" fmla="*/ 2 w 2"/>
                <a:gd name="T9" fmla="*/ 4 h 6"/>
                <a:gd name="T10" fmla="*/ 2 w 2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2" y="6"/>
                    <a:pt x="2" y="6"/>
                    <a:pt x="2" y="5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4"/>
                  </a:cubicBezTo>
                  <a:cubicBezTo>
                    <a:pt x="2" y="5"/>
                    <a:pt x="2" y="6"/>
                    <a:pt x="2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2" name="Freeform 75"/>
            <p:cNvSpPr/>
            <p:nvPr/>
          </p:nvSpPr>
          <p:spPr bwMode="auto">
            <a:xfrm>
              <a:off x="6762" y="1079"/>
              <a:ext cx="10" cy="14"/>
            </a:xfrm>
            <a:custGeom>
              <a:avLst/>
              <a:gdLst>
                <a:gd name="T0" fmla="*/ 4 w 4"/>
                <a:gd name="T1" fmla="*/ 6 h 6"/>
                <a:gd name="T2" fmla="*/ 3 w 4"/>
                <a:gd name="T3" fmla="*/ 4 h 6"/>
                <a:gd name="T4" fmla="*/ 1 w 4"/>
                <a:gd name="T5" fmla="*/ 2 h 6"/>
                <a:gd name="T6" fmla="*/ 0 w 4"/>
                <a:gd name="T7" fmla="*/ 0 h 6"/>
                <a:gd name="T8" fmla="*/ 2 w 4"/>
                <a:gd name="T9" fmla="*/ 3 h 6"/>
                <a:gd name="T10" fmla="*/ 4 w 4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cubicBezTo>
                    <a:pt x="4" y="6"/>
                    <a:pt x="3" y="5"/>
                    <a:pt x="3" y="4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ubicBezTo>
                    <a:pt x="3" y="4"/>
                    <a:pt x="3" y="5"/>
                    <a:pt x="4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3" name="Freeform 76"/>
            <p:cNvSpPr/>
            <p:nvPr/>
          </p:nvSpPr>
          <p:spPr bwMode="auto">
            <a:xfrm>
              <a:off x="6808" y="1176"/>
              <a:ext cx="0" cy="7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4" name="Freeform 77"/>
            <p:cNvSpPr/>
            <p:nvPr/>
          </p:nvSpPr>
          <p:spPr bwMode="auto">
            <a:xfrm>
              <a:off x="6753" y="1069"/>
              <a:ext cx="5" cy="7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2 w 2"/>
                <a:gd name="T5" fmla="*/ 2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2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5" name="Freeform 78"/>
            <p:cNvSpPr/>
            <p:nvPr/>
          </p:nvSpPr>
          <p:spPr bwMode="auto">
            <a:xfrm>
              <a:off x="6758" y="1074"/>
              <a:ext cx="2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6" name="Freeform 79"/>
            <p:cNvSpPr/>
            <p:nvPr/>
          </p:nvSpPr>
          <p:spPr bwMode="auto">
            <a:xfrm>
              <a:off x="6724" y="1043"/>
              <a:ext cx="15" cy="12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5 h 5"/>
                <a:gd name="T4" fmla="*/ 0 w 6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2" y="1"/>
                    <a:pt x="4" y="4"/>
                    <a:pt x="6" y="5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7" name="Freeform 80"/>
            <p:cNvSpPr/>
            <p:nvPr/>
          </p:nvSpPr>
          <p:spPr bwMode="auto">
            <a:xfrm>
              <a:off x="6803" y="1212"/>
              <a:ext cx="275" cy="14"/>
            </a:xfrm>
            <a:custGeom>
              <a:avLst/>
              <a:gdLst>
                <a:gd name="T0" fmla="*/ 3 w 115"/>
                <a:gd name="T1" fmla="*/ 6 h 6"/>
                <a:gd name="T2" fmla="*/ 111 w 115"/>
                <a:gd name="T3" fmla="*/ 6 h 6"/>
                <a:gd name="T4" fmla="*/ 115 w 115"/>
                <a:gd name="T5" fmla="*/ 3 h 6"/>
                <a:gd name="T6" fmla="*/ 111 w 115"/>
                <a:gd name="T7" fmla="*/ 0 h 6"/>
                <a:gd name="T8" fmla="*/ 3 w 115"/>
                <a:gd name="T9" fmla="*/ 0 h 6"/>
                <a:gd name="T10" fmla="*/ 0 w 115"/>
                <a:gd name="T11" fmla="*/ 3 h 6"/>
                <a:gd name="T12" fmla="*/ 3 w 11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6">
                  <a:moveTo>
                    <a:pt x="3" y="6"/>
                  </a:moveTo>
                  <a:cubicBezTo>
                    <a:pt x="111" y="6"/>
                    <a:pt x="111" y="6"/>
                    <a:pt x="111" y="6"/>
                  </a:cubicBezTo>
                  <a:cubicBezTo>
                    <a:pt x="113" y="6"/>
                    <a:pt x="115" y="5"/>
                    <a:pt x="115" y="3"/>
                  </a:cubicBezTo>
                  <a:cubicBezTo>
                    <a:pt x="115" y="1"/>
                    <a:pt x="113" y="0"/>
                    <a:pt x="11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8" name="Freeform 81"/>
            <p:cNvSpPr/>
            <p:nvPr/>
          </p:nvSpPr>
          <p:spPr bwMode="auto">
            <a:xfrm>
              <a:off x="6987" y="1229"/>
              <a:ext cx="57" cy="223"/>
            </a:xfrm>
            <a:custGeom>
              <a:avLst/>
              <a:gdLst>
                <a:gd name="T0" fmla="*/ 1 w 24"/>
                <a:gd name="T1" fmla="*/ 94 h 94"/>
                <a:gd name="T2" fmla="*/ 2 w 24"/>
                <a:gd name="T3" fmla="*/ 94 h 94"/>
                <a:gd name="T4" fmla="*/ 24 w 24"/>
                <a:gd name="T5" fmla="*/ 1 h 94"/>
                <a:gd name="T6" fmla="*/ 23 w 24"/>
                <a:gd name="T7" fmla="*/ 0 h 94"/>
                <a:gd name="T8" fmla="*/ 22 w 24"/>
                <a:gd name="T9" fmla="*/ 1 h 94"/>
                <a:gd name="T10" fmla="*/ 0 w 24"/>
                <a:gd name="T11" fmla="*/ 93 h 94"/>
                <a:gd name="T12" fmla="*/ 1 w 24"/>
                <a:gd name="T13" fmla="*/ 94 h 94"/>
                <a:gd name="T14" fmla="*/ 1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1" y="94"/>
                  </a:moveTo>
                  <a:cubicBezTo>
                    <a:pt x="1" y="94"/>
                    <a:pt x="2" y="94"/>
                    <a:pt x="2" y="9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3" y="0"/>
                  </a:cubicBezTo>
                  <a:cubicBezTo>
                    <a:pt x="22" y="0"/>
                    <a:pt x="22" y="0"/>
                    <a:pt x="2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9" name="Freeform 82"/>
            <p:cNvSpPr/>
            <p:nvPr/>
          </p:nvSpPr>
          <p:spPr bwMode="auto">
            <a:xfrm>
              <a:off x="6987" y="1229"/>
              <a:ext cx="9" cy="223"/>
            </a:xfrm>
            <a:custGeom>
              <a:avLst/>
              <a:gdLst>
                <a:gd name="T0" fmla="*/ 1 w 4"/>
                <a:gd name="T1" fmla="*/ 94 h 94"/>
                <a:gd name="T2" fmla="*/ 2 w 4"/>
                <a:gd name="T3" fmla="*/ 93 h 94"/>
                <a:gd name="T4" fmla="*/ 4 w 4"/>
                <a:gd name="T5" fmla="*/ 1 h 94"/>
                <a:gd name="T6" fmla="*/ 3 w 4"/>
                <a:gd name="T7" fmla="*/ 0 h 94"/>
                <a:gd name="T8" fmla="*/ 2 w 4"/>
                <a:gd name="T9" fmla="*/ 1 h 94"/>
                <a:gd name="T10" fmla="*/ 0 w 4"/>
                <a:gd name="T11" fmla="*/ 93 h 94"/>
                <a:gd name="T12" fmla="*/ 1 w 4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4">
                  <a:moveTo>
                    <a:pt x="1" y="94"/>
                  </a:moveTo>
                  <a:cubicBezTo>
                    <a:pt x="1" y="94"/>
                    <a:pt x="2" y="94"/>
                    <a:pt x="2" y="9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0" name="Freeform 83"/>
            <p:cNvSpPr/>
            <p:nvPr/>
          </p:nvSpPr>
          <p:spPr bwMode="auto">
            <a:xfrm>
              <a:off x="6949" y="1229"/>
              <a:ext cx="47" cy="223"/>
            </a:xfrm>
            <a:custGeom>
              <a:avLst/>
              <a:gdLst>
                <a:gd name="T0" fmla="*/ 1 w 20"/>
                <a:gd name="T1" fmla="*/ 94 h 94"/>
                <a:gd name="T2" fmla="*/ 2 w 20"/>
                <a:gd name="T3" fmla="*/ 94 h 94"/>
                <a:gd name="T4" fmla="*/ 20 w 20"/>
                <a:gd name="T5" fmla="*/ 1 h 94"/>
                <a:gd name="T6" fmla="*/ 19 w 20"/>
                <a:gd name="T7" fmla="*/ 0 h 94"/>
                <a:gd name="T8" fmla="*/ 18 w 20"/>
                <a:gd name="T9" fmla="*/ 1 h 94"/>
                <a:gd name="T10" fmla="*/ 0 w 20"/>
                <a:gd name="T11" fmla="*/ 93 h 94"/>
                <a:gd name="T12" fmla="*/ 1 w 20"/>
                <a:gd name="T13" fmla="*/ 94 h 94"/>
                <a:gd name="T14" fmla="*/ 1 w 20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94">
                  <a:moveTo>
                    <a:pt x="1" y="94"/>
                  </a:moveTo>
                  <a:cubicBezTo>
                    <a:pt x="2" y="94"/>
                    <a:pt x="2" y="94"/>
                    <a:pt x="2" y="94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0"/>
                    <a:pt x="19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1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1" name="Freeform 84"/>
            <p:cNvSpPr/>
            <p:nvPr/>
          </p:nvSpPr>
          <p:spPr bwMode="auto">
            <a:xfrm>
              <a:off x="6932" y="1226"/>
              <a:ext cx="24" cy="226"/>
            </a:xfrm>
            <a:custGeom>
              <a:avLst/>
              <a:gdLst>
                <a:gd name="T0" fmla="*/ 9 w 10"/>
                <a:gd name="T1" fmla="*/ 95 h 95"/>
                <a:gd name="T2" fmla="*/ 9 w 10"/>
                <a:gd name="T3" fmla="*/ 95 h 95"/>
                <a:gd name="T4" fmla="*/ 10 w 10"/>
                <a:gd name="T5" fmla="*/ 94 h 95"/>
                <a:gd name="T6" fmla="*/ 2 w 10"/>
                <a:gd name="T7" fmla="*/ 1 h 95"/>
                <a:gd name="T8" fmla="*/ 1 w 10"/>
                <a:gd name="T9" fmla="*/ 0 h 95"/>
                <a:gd name="T10" fmla="*/ 0 w 10"/>
                <a:gd name="T11" fmla="*/ 1 h 95"/>
                <a:gd name="T12" fmla="*/ 8 w 10"/>
                <a:gd name="T13" fmla="*/ 94 h 95"/>
                <a:gd name="T14" fmla="*/ 9 w 10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5">
                  <a:moveTo>
                    <a:pt x="9" y="95"/>
                  </a:moveTo>
                  <a:cubicBezTo>
                    <a:pt x="9" y="95"/>
                    <a:pt x="9" y="95"/>
                    <a:pt x="9" y="95"/>
                  </a:cubicBezTo>
                  <a:cubicBezTo>
                    <a:pt x="10" y="95"/>
                    <a:pt x="10" y="95"/>
                    <a:pt x="10" y="9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8" y="95"/>
                    <a:pt x="9" y="95"/>
                    <a:pt x="9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2" name="Freeform 85"/>
            <p:cNvSpPr/>
            <p:nvPr/>
          </p:nvSpPr>
          <p:spPr bwMode="auto">
            <a:xfrm>
              <a:off x="6825" y="1229"/>
              <a:ext cx="57" cy="223"/>
            </a:xfrm>
            <a:custGeom>
              <a:avLst/>
              <a:gdLst>
                <a:gd name="T0" fmla="*/ 23 w 24"/>
                <a:gd name="T1" fmla="*/ 94 h 94"/>
                <a:gd name="T2" fmla="*/ 23 w 24"/>
                <a:gd name="T3" fmla="*/ 94 h 94"/>
                <a:gd name="T4" fmla="*/ 24 w 24"/>
                <a:gd name="T5" fmla="*/ 93 h 94"/>
                <a:gd name="T6" fmla="*/ 2 w 24"/>
                <a:gd name="T7" fmla="*/ 1 h 94"/>
                <a:gd name="T8" fmla="*/ 1 w 24"/>
                <a:gd name="T9" fmla="*/ 0 h 94"/>
                <a:gd name="T10" fmla="*/ 0 w 24"/>
                <a:gd name="T11" fmla="*/ 1 h 94"/>
                <a:gd name="T12" fmla="*/ 22 w 24"/>
                <a:gd name="T13" fmla="*/ 94 h 94"/>
                <a:gd name="T14" fmla="*/ 23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23" y="94"/>
                  </a:moveTo>
                  <a:cubicBezTo>
                    <a:pt x="23" y="94"/>
                    <a:pt x="23" y="94"/>
                    <a:pt x="23" y="94"/>
                  </a:cubicBezTo>
                  <a:cubicBezTo>
                    <a:pt x="23" y="94"/>
                    <a:pt x="24" y="94"/>
                    <a:pt x="2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4"/>
                    <a:pt x="22" y="94"/>
                    <a:pt x="2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3" name="Freeform 86"/>
            <p:cNvSpPr/>
            <p:nvPr/>
          </p:nvSpPr>
          <p:spPr bwMode="auto">
            <a:xfrm>
              <a:off x="6872" y="1229"/>
              <a:ext cx="10" cy="223"/>
            </a:xfrm>
            <a:custGeom>
              <a:avLst/>
              <a:gdLst>
                <a:gd name="T0" fmla="*/ 3 w 4"/>
                <a:gd name="T1" fmla="*/ 94 h 94"/>
                <a:gd name="T2" fmla="*/ 3 w 4"/>
                <a:gd name="T3" fmla="*/ 94 h 94"/>
                <a:gd name="T4" fmla="*/ 4 w 4"/>
                <a:gd name="T5" fmla="*/ 93 h 94"/>
                <a:gd name="T6" fmla="*/ 2 w 4"/>
                <a:gd name="T7" fmla="*/ 1 h 94"/>
                <a:gd name="T8" fmla="*/ 1 w 4"/>
                <a:gd name="T9" fmla="*/ 0 h 94"/>
                <a:gd name="T10" fmla="*/ 0 w 4"/>
                <a:gd name="T11" fmla="*/ 1 h 94"/>
                <a:gd name="T12" fmla="*/ 2 w 4"/>
                <a:gd name="T13" fmla="*/ 93 h 94"/>
                <a:gd name="T14" fmla="*/ 3 w 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94">
                  <a:moveTo>
                    <a:pt x="3" y="94"/>
                  </a:moveTo>
                  <a:cubicBezTo>
                    <a:pt x="3" y="94"/>
                    <a:pt x="3" y="94"/>
                    <a:pt x="3" y="94"/>
                  </a:cubicBezTo>
                  <a:cubicBezTo>
                    <a:pt x="3" y="94"/>
                    <a:pt x="4" y="94"/>
                    <a:pt x="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4"/>
                    <a:pt x="2" y="94"/>
                    <a:pt x="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4" name="Freeform 87"/>
            <p:cNvSpPr/>
            <p:nvPr/>
          </p:nvSpPr>
          <p:spPr bwMode="auto">
            <a:xfrm>
              <a:off x="6872" y="1229"/>
              <a:ext cx="46" cy="223"/>
            </a:xfrm>
            <a:custGeom>
              <a:avLst/>
              <a:gdLst>
                <a:gd name="T0" fmla="*/ 18 w 19"/>
                <a:gd name="T1" fmla="*/ 94 h 94"/>
                <a:gd name="T2" fmla="*/ 18 w 19"/>
                <a:gd name="T3" fmla="*/ 94 h 94"/>
                <a:gd name="T4" fmla="*/ 19 w 19"/>
                <a:gd name="T5" fmla="*/ 93 h 94"/>
                <a:gd name="T6" fmla="*/ 2 w 19"/>
                <a:gd name="T7" fmla="*/ 1 h 94"/>
                <a:gd name="T8" fmla="*/ 1 w 19"/>
                <a:gd name="T9" fmla="*/ 0 h 94"/>
                <a:gd name="T10" fmla="*/ 0 w 19"/>
                <a:gd name="T11" fmla="*/ 1 h 94"/>
                <a:gd name="T12" fmla="*/ 17 w 19"/>
                <a:gd name="T13" fmla="*/ 94 h 94"/>
                <a:gd name="T14" fmla="*/ 18 w 19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94">
                  <a:moveTo>
                    <a:pt x="18" y="94"/>
                  </a:moveTo>
                  <a:cubicBezTo>
                    <a:pt x="18" y="94"/>
                    <a:pt x="18" y="94"/>
                    <a:pt x="18" y="94"/>
                  </a:cubicBezTo>
                  <a:cubicBezTo>
                    <a:pt x="19" y="94"/>
                    <a:pt x="19" y="94"/>
                    <a:pt x="19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17" y="94"/>
                    <a:pt x="18" y="94"/>
                    <a:pt x="18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5" name="Freeform 88"/>
            <p:cNvSpPr/>
            <p:nvPr/>
          </p:nvSpPr>
          <p:spPr bwMode="auto">
            <a:xfrm>
              <a:off x="6910" y="1226"/>
              <a:ext cx="27" cy="226"/>
            </a:xfrm>
            <a:custGeom>
              <a:avLst/>
              <a:gdLst>
                <a:gd name="T0" fmla="*/ 1 w 11"/>
                <a:gd name="T1" fmla="*/ 95 h 95"/>
                <a:gd name="T2" fmla="*/ 2 w 11"/>
                <a:gd name="T3" fmla="*/ 94 h 95"/>
                <a:gd name="T4" fmla="*/ 11 w 11"/>
                <a:gd name="T5" fmla="*/ 1 h 95"/>
                <a:gd name="T6" fmla="*/ 10 w 11"/>
                <a:gd name="T7" fmla="*/ 0 h 95"/>
                <a:gd name="T8" fmla="*/ 9 w 11"/>
                <a:gd name="T9" fmla="*/ 1 h 95"/>
                <a:gd name="T10" fmla="*/ 0 w 11"/>
                <a:gd name="T11" fmla="*/ 94 h 95"/>
                <a:gd name="T12" fmla="*/ 1 w 11"/>
                <a:gd name="T13" fmla="*/ 95 h 95"/>
                <a:gd name="T14" fmla="*/ 1 w 11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95">
                  <a:moveTo>
                    <a:pt x="1" y="95"/>
                  </a:moveTo>
                  <a:cubicBezTo>
                    <a:pt x="2" y="95"/>
                    <a:pt x="2" y="95"/>
                    <a:pt x="2" y="94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1" y="95"/>
                    <a:pt x="1" y="95"/>
                  </a:cubicBezTo>
                  <a:cubicBezTo>
                    <a:pt x="1" y="95"/>
                    <a:pt x="1" y="95"/>
                    <a:pt x="1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6" name="Line 89"/>
            <p:cNvSpPr>
              <a:spLocks noChangeShapeType="1"/>
            </p:cNvSpPr>
            <p:nvPr/>
          </p:nvSpPr>
          <p:spPr bwMode="auto">
            <a:xfrm>
              <a:off x="6827" y="1248"/>
              <a:ext cx="0" cy="0"/>
            </a:xfrm>
            <a:prstGeom prst="line">
              <a:avLst/>
            </a:prstGeom>
            <a:noFill/>
            <a:ln w="0" cap="rnd">
              <a:solidFill>
                <a:srgbClr val="FF6C6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7" name="Freeform 90"/>
            <p:cNvSpPr/>
            <p:nvPr/>
          </p:nvSpPr>
          <p:spPr bwMode="auto">
            <a:xfrm>
              <a:off x="6827" y="1231"/>
              <a:ext cx="7" cy="33"/>
            </a:xfrm>
            <a:custGeom>
              <a:avLst/>
              <a:gdLst>
                <a:gd name="T0" fmla="*/ 1 w 3"/>
                <a:gd name="T1" fmla="*/ 14 h 14"/>
                <a:gd name="T2" fmla="*/ 1 w 3"/>
                <a:gd name="T3" fmla="*/ 14 h 14"/>
                <a:gd name="T4" fmla="*/ 3 w 3"/>
                <a:gd name="T5" fmla="*/ 7 h 14"/>
                <a:gd name="T6" fmla="*/ 3 w 3"/>
                <a:gd name="T7" fmla="*/ 0 h 14"/>
                <a:gd name="T8" fmla="*/ 0 w 3"/>
                <a:gd name="T9" fmla="*/ 0 h 14"/>
                <a:gd name="T10" fmla="*/ 0 w 3"/>
                <a:gd name="T11" fmla="*/ 7 h 14"/>
                <a:gd name="T12" fmla="*/ 1 w 3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4"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3" y="11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2"/>
                    <a:pt x="0" y="14"/>
                    <a:pt x="1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8" name="Freeform 91"/>
            <p:cNvSpPr/>
            <p:nvPr/>
          </p:nvSpPr>
          <p:spPr bwMode="auto">
            <a:xfrm>
              <a:off x="6834" y="1231"/>
              <a:ext cx="24" cy="33"/>
            </a:xfrm>
            <a:custGeom>
              <a:avLst/>
              <a:gdLst>
                <a:gd name="T0" fmla="*/ 5 w 10"/>
                <a:gd name="T1" fmla="*/ 14 h 14"/>
                <a:gd name="T2" fmla="*/ 5 w 10"/>
                <a:gd name="T3" fmla="*/ 14 h 14"/>
                <a:gd name="T4" fmla="*/ 10 w 10"/>
                <a:gd name="T5" fmla="*/ 7 h 14"/>
                <a:gd name="T6" fmla="*/ 10 w 10"/>
                <a:gd name="T7" fmla="*/ 0 h 14"/>
                <a:gd name="T8" fmla="*/ 0 w 10"/>
                <a:gd name="T9" fmla="*/ 0 h 14"/>
                <a:gd name="T10" fmla="*/ 0 w 10"/>
                <a:gd name="T11" fmla="*/ 7 h 14"/>
                <a:gd name="T12" fmla="*/ 5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10" y="11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1" y="14"/>
                    <a:pt x="5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9" name="Freeform 92"/>
            <p:cNvSpPr/>
            <p:nvPr/>
          </p:nvSpPr>
          <p:spPr bwMode="auto">
            <a:xfrm>
              <a:off x="6858" y="1231"/>
              <a:ext cx="36" cy="33"/>
            </a:xfrm>
            <a:custGeom>
              <a:avLst/>
              <a:gdLst>
                <a:gd name="T0" fmla="*/ 6 w 15"/>
                <a:gd name="T1" fmla="*/ 14 h 14"/>
                <a:gd name="T2" fmla="*/ 7 w 15"/>
                <a:gd name="T3" fmla="*/ 14 h 14"/>
                <a:gd name="T4" fmla="*/ 15 w 15"/>
                <a:gd name="T5" fmla="*/ 7 h 14"/>
                <a:gd name="T6" fmla="*/ 15 w 15"/>
                <a:gd name="T7" fmla="*/ 0 h 14"/>
                <a:gd name="T8" fmla="*/ 0 w 15"/>
                <a:gd name="T9" fmla="*/ 0 h 14"/>
                <a:gd name="T10" fmla="*/ 0 w 15"/>
                <a:gd name="T11" fmla="*/ 7 h 14"/>
                <a:gd name="T12" fmla="*/ 6 w 1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4">
                  <a:moveTo>
                    <a:pt x="6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0"/>
                    <a:pt x="4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6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0" name="Line 93"/>
            <p:cNvSpPr>
              <a:spLocks noChangeShapeType="1"/>
            </p:cNvSpPr>
            <p:nvPr/>
          </p:nvSpPr>
          <p:spPr bwMode="auto">
            <a:xfrm>
              <a:off x="6934" y="1231"/>
              <a:ext cx="0" cy="0"/>
            </a:xfrm>
            <a:prstGeom prst="line">
              <a:avLst/>
            </a:prstGeom>
            <a:noFill/>
            <a:ln w="0" cap="rnd">
              <a:solidFill>
                <a:srgbClr val="FF5E5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1" name="Freeform 94"/>
            <p:cNvSpPr/>
            <p:nvPr/>
          </p:nvSpPr>
          <p:spPr bwMode="auto">
            <a:xfrm>
              <a:off x="6894" y="1231"/>
              <a:ext cx="40" cy="33"/>
            </a:xfrm>
            <a:custGeom>
              <a:avLst/>
              <a:gdLst>
                <a:gd name="T0" fmla="*/ 8 w 17"/>
                <a:gd name="T1" fmla="*/ 14 h 14"/>
                <a:gd name="T2" fmla="*/ 8 w 17"/>
                <a:gd name="T3" fmla="*/ 14 h 14"/>
                <a:gd name="T4" fmla="*/ 17 w 17"/>
                <a:gd name="T5" fmla="*/ 7 h 14"/>
                <a:gd name="T6" fmla="*/ 17 w 17"/>
                <a:gd name="T7" fmla="*/ 0 h 14"/>
                <a:gd name="T8" fmla="*/ 0 w 17"/>
                <a:gd name="T9" fmla="*/ 0 h 14"/>
                <a:gd name="T10" fmla="*/ 0 w 17"/>
                <a:gd name="T11" fmla="*/ 7 h 14"/>
                <a:gd name="T12" fmla="*/ 8 w 17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4">
                  <a:moveTo>
                    <a:pt x="8" y="14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13" y="14"/>
                    <a:pt x="17" y="11"/>
                    <a:pt x="17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1" y="0"/>
                    <a:pt x="5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2" name="Freeform 95"/>
            <p:cNvSpPr/>
            <p:nvPr/>
          </p:nvSpPr>
          <p:spPr bwMode="auto">
            <a:xfrm>
              <a:off x="6934" y="1231"/>
              <a:ext cx="41" cy="33"/>
            </a:xfrm>
            <a:custGeom>
              <a:avLst/>
              <a:gdLst>
                <a:gd name="T0" fmla="*/ 17 w 17"/>
                <a:gd name="T1" fmla="*/ 0 h 14"/>
                <a:gd name="T2" fmla="*/ 0 w 17"/>
                <a:gd name="T3" fmla="*/ 0 h 14"/>
                <a:gd name="T4" fmla="*/ 0 w 17"/>
                <a:gd name="T5" fmla="*/ 7 h 14"/>
                <a:gd name="T6" fmla="*/ 9 w 17"/>
                <a:gd name="T7" fmla="*/ 14 h 14"/>
                <a:gd name="T8" fmla="*/ 9 w 17"/>
                <a:gd name="T9" fmla="*/ 14 h 14"/>
                <a:gd name="T10" fmla="*/ 17 w 17"/>
                <a:gd name="T11" fmla="*/ 7 h 14"/>
                <a:gd name="T12" fmla="*/ 17 w 17"/>
                <a:gd name="T13" fmla="*/ 7 h 14"/>
                <a:gd name="T14" fmla="*/ 17 w 1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4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7" y="11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3" name="Freeform 96"/>
            <p:cNvSpPr/>
            <p:nvPr/>
          </p:nvSpPr>
          <p:spPr bwMode="auto">
            <a:xfrm>
              <a:off x="6975" y="1231"/>
              <a:ext cx="36" cy="33"/>
            </a:xfrm>
            <a:custGeom>
              <a:avLst/>
              <a:gdLst>
                <a:gd name="T0" fmla="*/ 0 w 15"/>
                <a:gd name="T1" fmla="*/ 0 h 14"/>
                <a:gd name="T2" fmla="*/ 0 w 15"/>
                <a:gd name="T3" fmla="*/ 7 h 14"/>
                <a:gd name="T4" fmla="*/ 0 w 15"/>
                <a:gd name="T5" fmla="*/ 7 h 14"/>
                <a:gd name="T6" fmla="*/ 8 w 15"/>
                <a:gd name="T7" fmla="*/ 14 h 14"/>
                <a:gd name="T8" fmla="*/ 9 w 15"/>
                <a:gd name="T9" fmla="*/ 14 h 14"/>
                <a:gd name="T10" fmla="*/ 15 w 15"/>
                <a:gd name="T11" fmla="*/ 7 h 14"/>
                <a:gd name="T12" fmla="*/ 15 w 15"/>
                <a:gd name="T13" fmla="*/ 0 h 14"/>
                <a:gd name="T14" fmla="*/ 0 w 15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4" name="Freeform 97"/>
            <p:cNvSpPr/>
            <p:nvPr/>
          </p:nvSpPr>
          <p:spPr bwMode="auto">
            <a:xfrm>
              <a:off x="7011" y="1231"/>
              <a:ext cx="24" cy="33"/>
            </a:xfrm>
            <a:custGeom>
              <a:avLst/>
              <a:gdLst>
                <a:gd name="T0" fmla="*/ 0 w 10"/>
                <a:gd name="T1" fmla="*/ 7 h 14"/>
                <a:gd name="T2" fmla="*/ 5 w 10"/>
                <a:gd name="T3" fmla="*/ 14 h 14"/>
                <a:gd name="T4" fmla="*/ 5 w 10"/>
                <a:gd name="T5" fmla="*/ 14 h 14"/>
                <a:gd name="T6" fmla="*/ 10 w 10"/>
                <a:gd name="T7" fmla="*/ 7 h 14"/>
                <a:gd name="T8" fmla="*/ 10 w 10"/>
                <a:gd name="T9" fmla="*/ 0 h 14"/>
                <a:gd name="T10" fmla="*/ 0 w 10"/>
                <a:gd name="T11" fmla="*/ 0 h 14"/>
                <a:gd name="T12" fmla="*/ 0 w 10"/>
                <a:gd name="T1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0" y="7"/>
                  </a:moveTo>
                  <a:cubicBezTo>
                    <a:pt x="0" y="11"/>
                    <a:pt x="3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4"/>
                    <a:pt x="9" y="10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4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5" name="Freeform 98"/>
            <p:cNvSpPr/>
            <p:nvPr/>
          </p:nvSpPr>
          <p:spPr bwMode="auto">
            <a:xfrm>
              <a:off x="7035" y="1231"/>
              <a:ext cx="7" cy="33"/>
            </a:xfrm>
            <a:custGeom>
              <a:avLst/>
              <a:gdLst>
                <a:gd name="T0" fmla="*/ 3 w 3"/>
                <a:gd name="T1" fmla="*/ 0 h 14"/>
                <a:gd name="T2" fmla="*/ 2 w 3"/>
                <a:gd name="T3" fmla="*/ 0 h 14"/>
                <a:gd name="T4" fmla="*/ 0 w 3"/>
                <a:gd name="T5" fmla="*/ 0 h 14"/>
                <a:gd name="T6" fmla="*/ 0 w 3"/>
                <a:gd name="T7" fmla="*/ 10 h 14"/>
                <a:gd name="T8" fmla="*/ 2 w 3"/>
                <a:gd name="T9" fmla="*/ 14 h 14"/>
                <a:gd name="T10" fmla="*/ 2 w 3"/>
                <a:gd name="T11" fmla="*/ 14 h 14"/>
                <a:gd name="T12" fmla="*/ 3 w 3"/>
                <a:gd name="T13" fmla="*/ 7 h 14"/>
                <a:gd name="T14" fmla="*/ 3 w 3"/>
                <a:gd name="T15" fmla="*/ 0 h 14"/>
                <a:gd name="T16" fmla="*/ 3 w 3"/>
                <a:gd name="T17" fmla="*/ 0 h 14"/>
                <a:gd name="T18" fmla="*/ 3 w 3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8"/>
                    <a:pt x="0" y="8"/>
                    <a:pt x="0" y="10"/>
                  </a:cubicBezTo>
                  <a:cubicBezTo>
                    <a:pt x="0" y="11"/>
                    <a:pt x="1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2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6" name="Freeform 99"/>
            <p:cNvSpPr/>
            <p:nvPr/>
          </p:nvSpPr>
          <p:spPr bwMode="auto">
            <a:xfrm>
              <a:off x="6825" y="1229"/>
              <a:ext cx="219" cy="4"/>
            </a:xfrm>
            <a:custGeom>
              <a:avLst/>
              <a:gdLst>
                <a:gd name="T0" fmla="*/ 1 w 92"/>
                <a:gd name="T1" fmla="*/ 2 h 2"/>
                <a:gd name="T2" fmla="*/ 91 w 92"/>
                <a:gd name="T3" fmla="*/ 2 h 2"/>
                <a:gd name="T4" fmla="*/ 92 w 92"/>
                <a:gd name="T5" fmla="*/ 1 h 2"/>
                <a:gd name="T6" fmla="*/ 91 w 92"/>
                <a:gd name="T7" fmla="*/ 0 h 2"/>
                <a:gd name="T8" fmla="*/ 1 w 92"/>
                <a:gd name="T9" fmla="*/ 0 h 2"/>
                <a:gd name="T10" fmla="*/ 0 w 92"/>
                <a:gd name="T11" fmla="*/ 1 h 2"/>
                <a:gd name="T12" fmla="*/ 1 w 9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2">
                  <a:moveTo>
                    <a:pt x="1" y="2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92" y="2"/>
                    <a:pt x="92" y="2"/>
                    <a:pt x="92" y="1"/>
                  </a:cubicBezTo>
                  <a:cubicBezTo>
                    <a:pt x="92" y="0"/>
                    <a:pt x="92" y="0"/>
                    <a:pt x="9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7" name="Oval 100"/>
            <p:cNvSpPr>
              <a:spLocks noChangeArrowheads="1"/>
            </p:cNvSpPr>
            <p:nvPr/>
          </p:nvSpPr>
          <p:spPr bwMode="auto">
            <a:xfrm>
              <a:off x="7032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8" name="Oval 101"/>
            <p:cNvSpPr>
              <a:spLocks noChangeArrowheads="1"/>
            </p:cNvSpPr>
            <p:nvPr/>
          </p:nvSpPr>
          <p:spPr bwMode="auto">
            <a:xfrm>
              <a:off x="7011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9" name="Oval 102"/>
            <p:cNvSpPr>
              <a:spLocks noChangeArrowheads="1"/>
            </p:cNvSpPr>
            <p:nvPr/>
          </p:nvSpPr>
          <p:spPr bwMode="auto">
            <a:xfrm>
              <a:off x="6989" y="1217"/>
              <a:ext cx="10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0" name="Oval 103"/>
            <p:cNvSpPr>
              <a:spLocks noChangeArrowheads="1"/>
            </p:cNvSpPr>
            <p:nvPr/>
          </p:nvSpPr>
          <p:spPr bwMode="auto">
            <a:xfrm>
              <a:off x="6965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1" name="Oval 104"/>
            <p:cNvSpPr>
              <a:spLocks noChangeArrowheads="1"/>
            </p:cNvSpPr>
            <p:nvPr/>
          </p:nvSpPr>
          <p:spPr bwMode="auto">
            <a:xfrm>
              <a:off x="6944" y="1217"/>
              <a:ext cx="9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2" name="Oval 105"/>
            <p:cNvSpPr>
              <a:spLocks noChangeArrowheads="1"/>
            </p:cNvSpPr>
            <p:nvPr/>
          </p:nvSpPr>
          <p:spPr bwMode="auto">
            <a:xfrm>
              <a:off x="6920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3" name="Oval 106"/>
            <p:cNvSpPr>
              <a:spLocks noChangeArrowheads="1"/>
            </p:cNvSpPr>
            <p:nvPr/>
          </p:nvSpPr>
          <p:spPr bwMode="auto">
            <a:xfrm>
              <a:off x="6899" y="1217"/>
              <a:ext cx="11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4" name="Oval 107"/>
            <p:cNvSpPr>
              <a:spLocks noChangeArrowheads="1"/>
            </p:cNvSpPr>
            <p:nvPr/>
          </p:nvSpPr>
          <p:spPr bwMode="auto">
            <a:xfrm>
              <a:off x="6877" y="1217"/>
              <a:ext cx="10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5" name="Oval 108"/>
            <p:cNvSpPr>
              <a:spLocks noChangeArrowheads="1"/>
            </p:cNvSpPr>
            <p:nvPr/>
          </p:nvSpPr>
          <p:spPr bwMode="auto">
            <a:xfrm>
              <a:off x="6853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6" name="Oval 109"/>
            <p:cNvSpPr>
              <a:spLocks noChangeArrowheads="1"/>
            </p:cNvSpPr>
            <p:nvPr/>
          </p:nvSpPr>
          <p:spPr bwMode="auto">
            <a:xfrm>
              <a:off x="6832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7" name="Freeform 110"/>
            <p:cNvSpPr/>
            <p:nvPr/>
          </p:nvSpPr>
          <p:spPr bwMode="auto">
            <a:xfrm>
              <a:off x="686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8" name="Freeform 111"/>
            <p:cNvSpPr/>
            <p:nvPr/>
          </p:nvSpPr>
          <p:spPr bwMode="auto">
            <a:xfrm>
              <a:off x="6887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9" name="Freeform 112"/>
            <p:cNvSpPr/>
            <p:nvPr/>
          </p:nvSpPr>
          <p:spPr bwMode="auto">
            <a:xfrm>
              <a:off x="6908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0" name="Freeform 113"/>
            <p:cNvSpPr/>
            <p:nvPr/>
          </p:nvSpPr>
          <p:spPr bwMode="auto">
            <a:xfrm>
              <a:off x="6932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1" name="Freeform 114"/>
            <p:cNvSpPr/>
            <p:nvPr/>
          </p:nvSpPr>
          <p:spPr bwMode="auto">
            <a:xfrm>
              <a:off x="695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2" name="Freeform 115"/>
            <p:cNvSpPr/>
            <p:nvPr/>
          </p:nvSpPr>
          <p:spPr bwMode="auto">
            <a:xfrm>
              <a:off x="6977" y="1421"/>
              <a:ext cx="22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3" name="Freeform 116"/>
            <p:cNvSpPr/>
            <p:nvPr/>
          </p:nvSpPr>
          <p:spPr bwMode="auto">
            <a:xfrm>
              <a:off x="6863" y="1445"/>
              <a:ext cx="136" cy="85"/>
            </a:xfrm>
            <a:custGeom>
              <a:avLst/>
              <a:gdLst>
                <a:gd name="T0" fmla="*/ 114 w 136"/>
                <a:gd name="T1" fmla="*/ 85 h 85"/>
                <a:gd name="T2" fmla="*/ 24 w 136"/>
                <a:gd name="T3" fmla="*/ 85 h 85"/>
                <a:gd name="T4" fmla="*/ 0 w 136"/>
                <a:gd name="T5" fmla="*/ 0 h 85"/>
                <a:gd name="T6" fmla="*/ 136 w 136"/>
                <a:gd name="T7" fmla="*/ 0 h 85"/>
                <a:gd name="T8" fmla="*/ 114 w 136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5">
                  <a:moveTo>
                    <a:pt x="114" y="85"/>
                  </a:moveTo>
                  <a:lnTo>
                    <a:pt x="24" y="85"/>
                  </a:lnTo>
                  <a:lnTo>
                    <a:pt x="0" y="0"/>
                  </a:lnTo>
                  <a:lnTo>
                    <a:pt x="136" y="0"/>
                  </a:lnTo>
                  <a:lnTo>
                    <a:pt x="114" y="85"/>
                  </a:ln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4" name="Oval 117"/>
            <p:cNvSpPr>
              <a:spLocks noChangeArrowheads="1"/>
            </p:cNvSpPr>
            <p:nvPr/>
          </p:nvSpPr>
          <p:spPr bwMode="auto">
            <a:xfrm>
              <a:off x="6872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5" name="Oval 118"/>
            <p:cNvSpPr>
              <a:spLocks noChangeArrowheads="1"/>
            </p:cNvSpPr>
            <p:nvPr/>
          </p:nvSpPr>
          <p:spPr bwMode="auto">
            <a:xfrm>
              <a:off x="6882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6" name="Oval 119"/>
            <p:cNvSpPr>
              <a:spLocks noChangeArrowheads="1"/>
            </p:cNvSpPr>
            <p:nvPr/>
          </p:nvSpPr>
          <p:spPr bwMode="auto">
            <a:xfrm>
              <a:off x="689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7" name="Oval 120"/>
            <p:cNvSpPr>
              <a:spLocks noChangeArrowheads="1"/>
            </p:cNvSpPr>
            <p:nvPr/>
          </p:nvSpPr>
          <p:spPr bwMode="auto">
            <a:xfrm>
              <a:off x="6903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8" name="Oval 121"/>
            <p:cNvSpPr>
              <a:spLocks noChangeArrowheads="1"/>
            </p:cNvSpPr>
            <p:nvPr/>
          </p:nvSpPr>
          <p:spPr bwMode="auto">
            <a:xfrm>
              <a:off x="6913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9" name="Oval 122"/>
            <p:cNvSpPr>
              <a:spLocks noChangeArrowheads="1"/>
            </p:cNvSpPr>
            <p:nvPr/>
          </p:nvSpPr>
          <p:spPr bwMode="auto">
            <a:xfrm>
              <a:off x="692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0" name="Oval 123"/>
            <p:cNvSpPr>
              <a:spLocks noChangeArrowheads="1"/>
            </p:cNvSpPr>
            <p:nvPr/>
          </p:nvSpPr>
          <p:spPr bwMode="auto">
            <a:xfrm>
              <a:off x="693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1" name="Oval 124"/>
            <p:cNvSpPr>
              <a:spLocks noChangeArrowheads="1"/>
            </p:cNvSpPr>
            <p:nvPr/>
          </p:nvSpPr>
          <p:spPr bwMode="auto">
            <a:xfrm>
              <a:off x="6944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2" name="Oval 125"/>
            <p:cNvSpPr>
              <a:spLocks noChangeArrowheads="1"/>
            </p:cNvSpPr>
            <p:nvPr/>
          </p:nvSpPr>
          <p:spPr bwMode="auto">
            <a:xfrm>
              <a:off x="6956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3" name="Oval 126"/>
            <p:cNvSpPr>
              <a:spLocks noChangeArrowheads="1"/>
            </p:cNvSpPr>
            <p:nvPr/>
          </p:nvSpPr>
          <p:spPr bwMode="auto">
            <a:xfrm>
              <a:off x="696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4" name="Oval 127"/>
            <p:cNvSpPr>
              <a:spLocks noChangeArrowheads="1"/>
            </p:cNvSpPr>
            <p:nvPr/>
          </p:nvSpPr>
          <p:spPr bwMode="auto">
            <a:xfrm>
              <a:off x="6975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5" name="Oval 128"/>
            <p:cNvSpPr>
              <a:spLocks noChangeArrowheads="1"/>
            </p:cNvSpPr>
            <p:nvPr/>
          </p:nvSpPr>
          <p:spPr bwMode="auto">
            <a:xfrm>
              <a:off x="6987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6" name="Oval 129"/>
            <p:cNvSpPr>
              <a:spLocks noChangeArrowheads="1"/>
            </p:cNvSpPr>
            <p:nvPr/>
          </p:nvSpPr>
          <p:spPr bwMode="auto">
            <a:xfrm>
              <a:off x="6882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7" name="Oval 130"/>
            <p:cNvSpPr>
              <a:spLocks noChangeArrowheads="1"/>
            </p:cNvSpPr>
            <p:nvPr/>
          </p:nvSpPr>
          <p:spPr bwMode="auto">
            <a:xfrm>
              <a:off x="689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8" name="Oval 131"/>
            <p:cNvSpPr>
              <a:spLocks noChangeArrowheads="1"/>
            </p:cNvSpPr>
            <p:nvPr/>
          </p:nvSpPr>
          <p:spPr bwMode="auto">
            <a:xfrm>
              <a:off x="6903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9" name="Oval 132"/>
            <p:cNvSpPr>
              <a:spLocks noChangeArrowheads="1"/>
            </p:cNvSpPr>
            <p:nvPr/>
          </p:nvSpPr>
          <p:spPr bwMode="auto">
            <a:xfrm>
              <a:off x="6913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0" name="Oval 133"/>
            <p:cNvSpPr>
              <a:spLocks noChangeArrowheads="1"/>
            </p:cNvSpPr>
            <p:nvPr/>
          </p:nvSpPr>
          <p:spPr bwMode="auto">
            <a:xfrm>
              <a:off x="692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1" name="Oval 134"/>
            <p:cNvSpPr>
              <a:spLocks noChangeArrowheads="1"/>
            </p:cNvSpPr>
            <p:nvPr/>
          </p:nvSpPr>
          <p:spPr bwMode="auto">
            <a:xfrm>
              <a:off x="693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2" name="Oval 135"/>
            <p:cNvSpPr>
              <a:spLocks noChangeArrowheads="1"/>
            </p:cNvSpPr>
            <p:nvPr/>
          </p:nvSpPr>
          <p:spPr bwMode="auto">
            <a:xfrm>
              <a:off x="6944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3" name="Oval 136"/>
            <p:cNvSpPr>
              <a:spLocks noChangeArrowheads="1"/>
            </p:cNvSpPr>
            <p:nvPr/>
          </p:nvSpPr>
          <p:spPr bwMode="auto">
            <a:xfrm>
              <a:off x="6956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4" name="Oval 137"/>
            <p:cNvSpPr>
              <a:spLocks noChangeArrowheads="1"/>
            </p:cNvSpPr>
            <p:nvPr/>
          </p:nvSpPr>
          <p:spPr bwMode="auto">
            <a:xfrm>
              <a:off x="696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5" name="Oval 138"/>
            <p:cNvSpPr>
              <a:spLocks noChangeArrowheads="1"/>
            </p:cNvSpPr>
            <p:nvPr/>
          </p:nvSpPr>
          <p:spPr bwMode="auto">
            <a:xfrm>
              <a:off x="6975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6" name="Oval 139"/>
            <p:cNvSpPr>
              <a:spLocks noChangeArrowheads="1"/>
            </p:cNvSpPr>
            <p:nvPr/>
          </p:nvSpPr>
          <p:spPr bwMode="auto">
            <a:xfrm>
              <a:off x="6970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7" name="Freeform 140"/>
            <p:cNvSpPr/>
            <p:nvPr/>
          </p:nvSpPr>
          <p:spPr bwMode="auto">
            <a:xfrm>
              <a:off x="6970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5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5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8" name="Freeform 141"/>
            <p:cNvSpPr/>
            <p:nvPr/>
          </p:nvSpPr>
          <p:spPr bwMode="auto">
            <a:xfrm>
              <a:off x="6973" y="1540"/>
              <a:ext cx="7" cy="0"/>
            </a:xfrm>
            <a:custGeom>
              <a:avLst/>
              <a:gdLst>
                <a:gd name="T0" fmla="*/ 0 w 3"/>
                <a:gd name="T1" fmla="*/ 3 w 3"/>
                <a:gd name="T2" fmla="*/ 3 w 3"/>
                <a:gd name="T3" fmla="*/ 3 w 3"/>
                <a:gd name="T4" fmla="*/ 0 w 3"/>
                <a:gd name="T5" fmla="*/ 0 w 3"/>
                <a:gd name="T6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9" name="Oval 142"/>
            <p:cNvSpPr>
              <a:spLocks noChangeArrowheads="1"/>
            </p:cNvSpPr>
            <p:nvPr/>
          </p:nvSpPr>
          <p:spPr bwMode="auto">
            <a:xfrm>
              <a:off x="6927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0" name="Freeform 143"/>
            <p:cNvSpPr/>
            <p:nvPr/>
          </p:nvSpPr>
          <p:spPr bwMode="auto">
            <a:xfrm>
              <a:off x="6927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7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7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1" name="Freeform 144"/>
            <p:cNvSpPr/>
            <p:nvPr/>
          </p:nvSpPr>
          <p:spPr bwMode="auto">
            <a:xfrm>
              <a:off x="6930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2" name="Oval 145"/>
            <p:cNvSpPr>
              <a:spLocks noChangeArrowheads="1"/>
            </p:cNvSpPr>
            <p:nvPr/>
          </p:nvSpPr>
          <p:spPr bwMode="auto">
            <a:xfrm>
              <a:off x="6884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3" name="Freeform 146"/>
            <p:cNvSpPr/>
            <p:nvPr/>
          </p:nvSpPr>
          <p:spPr bwMode="auto">
            <a:xfrm>
              <a:off x="6887" y="1533"/>
              <a:ext cx="9" cy="9"/>
            </a:xfrm>
            <a:custGeom>
              <a:avLst/>
              <a:gdLst>
                <a:gd name="T0" fmla="*/ 0 w 9"/>
                <a:gd name="T1" fmla="*/ 0 h 9"/>
                <a:gd name="T2" fmla="*/ 4 w 9"/>
                <a:gd name="T3" fmla="*/ 9 h 9"/>
                <a:gd name="T4" fmla="*/ 9 w 9"/>
                <a:gd name="T5" fmla="*/ 0 h 9"/>
                <a:gd name="T6" fmla="*/ 0 w 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lnTo>
                    <a:pt x="4" y="9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4" name="Freeform 147"/>
            <p:cNvSpPr/>
            <p:nvPr/>
          </p:nvSpPr>
          <p:spPr bwMode="auto">
            <a:xfrm>
              <a:off x="6887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5" name="Freeform 148"/>
            <p:cNvSpPr/>
            <p:nvPr/>
          </p:nvSpPr>
          <p:spPr bwMode="auto">
            <a:xfrm>
              <a:off x="6860" y="1443"/>
              <a:ext cx="144" cy="4"/>
            </a:xfrm>
            <a:custGeom>
              <a:avLst/>
              <a:gdLst>
                <a:gd name="T0" fmla="*/ 1 w 60"/>
                <a:gd name="T1" fmla="*/ 2 h 2"/>
                <a:gd name="T2" fmla="*/ 59 w 60"/>
                <a:gd name="T3" fmla="*/ 2 h 2"/>
                <a:gd name="T4" fmla="*/ 60 w 60"/>
                <a:gd name="T5" fmla="*/ 1 h 2"/>
                <a:gd name="T6" fmla="*/ 59 w 60"/>
                <a:gd name="T7" fmla="*/ 0 h 2"/>
                <a:gd name="T8" fmla="*/ 1 w 60"/>
                <a:gd name="T9" fmla="*/ 0 h 2"/>
                <a:gd name="T10" fmla="*/ 0 w 60"/>
                <a:gd name="T11" fmla="*/ 1 h 2"/>
                <a:gd name="T12" fmla="*/ 1 w 60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2">
                  <a:moveTo>
                    <a:pt x="1" y="2"/>
                  </a:move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60" y="1"/>
                    <a:pt x="60" y="1"/>
                  </a:cubicBezTo>
                  <a:cubicBezTo>
                    <a:pt x="60" y="0"/>
                    <a:pt x="59" y="0"/>
                    <a:pt x="5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6" name="Freeform 149"/>
            <p:cNvSpPr/>
            <p:nvPr/>
          </p:nvSpPr>
          <p:spPr bwMode="auto">
            <a:xfrm>
              <a:off x="6882" y="1526"/>
              <a:ext cx="100" cy="4"/>
            </a:xfrm>
            <a:custGeom>
              <a:avLst/>
              <a:gdLst>
                <a:gd name="T0" fmla="*/ 1 w 42"/>
                <a:gd name="T1" fmla="*/ 2 h 2"/>
                <a:gd name="T2" fmla="*/ 41 w 42"/>
                <a:gd name="T3" fmla="*/ 2 h 2"/>
                <a:gd name="T4" fmla="*/ 42 w 42"/>
                <a:gd name="T5" fmla="*/ 1 h 2"/>
                <a:gd name="T6" fmla="*/ 41 w 42"/>
                <a:gd name="T7" fmla="*/ 0 h 2"/>
                <a:gd name="T8" fmla="*/ 1 w 42"/>
                <a:gd name="T9" fmla="*/ 0 h 2"/>
                <a:gd name="T10" fmla="*/ 0 w 42"/>
                <a:gd name="T11" fmla="*/ 1 h 2"/>
                <a:gd name="T12" fmla="*/ 1 w 4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">
                  <a:moveTo>
                    <a:pt x="1" y="2"/>
                  </a:moveTo>
                  <a:cubicBezTo>
                    <a:pt x="41" y="2"/>
                    <a:pt x="41" y="2"/>
                    <a:pt x="41" y="2"/>
                  </a:cubicBezTo>
                  <a:cubicBezTo>
                    <a:pt x="42" y="2"/>
                    <a:pt x="42" y="2"/>
                    <a:pt x="42" y="1"/>
                  </a:cubicBezTo>
                  <a:cubicBezTo>
                    <a:pt x="42" y="1"/>
                    <a:pt x="42" y="0"/>
                    <a:pt x="4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7" name="Freeform 150"/>
            <p:cNvSpPr/>
            <p:nvPr/>
          </p:nvSpPr>
          <p:spPr bwMode="auto">
            <a:xfrm>
              <a:off x="693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8" name="Freeform 151"/>
            <p:cNvSpPr/>
            <p:nvPr/>
          </p:nvSpPr>
          <p:spPr bwMode="auto">
            <a:xfrm>
              <a:off x="6906" y="1464"/>
              <a:ext cx="26" cy="47"/>
            </a:xfrm>
            <a:custGeom>
              <a:avLst/>
              <a:gdLst>
                <a:gd name="T0" fmla="*/ 26 w 26"/>
                <a:gd name="T1" fmla="*/ 47 h 47"/>
                <a:gd name="T2" fmla="*/ 14 w 26"/>
                <a:gd name="T3" fmla="*/ 0 h 47"/>
                <a:gd name="T4" fmla="*/ 0 w 26"/>
                <a:gd name="T5" fmla="*/ 47 h 47"/>
                <a:gd name="T6" fmla="*/ 26 w 26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47"/>
                  </a:moveTo>
                  <a:lnTo>
                    <a:pt x="14" y="0"/>
                  </a:lnTo>
                  <a:lnTo>
                    <a:pt x="0" y="47"/>
                  </a:lnTo>
                  <a:lnTo>
                    <a:pt x="26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9" name="Freeform 152"/>
            <p:cNvSpPr/>
            <p:nvPr/>
          </p:nvSpPr>
          <p:spPr bwMode="auto">
            <a:xfrm>
              <a:off x="688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0" name="Freeform 153"/>
            <p:cNvSpPr/>
            <p:nvPr/>
          </p:nvSpPr>
          <p:spPr bwMode="auto">
            <a:xfrm>
              <a:off x="6956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1" name="Freeform 154"/>
            <p:cNvSpPr/>
            <p:nvPr/>
          </p:nvSpPr>
          <p:spPr bwMode="auto">
            <a:xfrm>
              <a:off x="692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2" name="Freeform 155"/>
            <p:cNvSpPr/>
            <p:nvPr/>
          </p:nvSpPr>
          <p:spPr bwMode="auto">
            <a:xfrm>
              <a:off x="6894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3" name="Freeform 156"/>
            <p:cNvSpPr/>
            <p:nvPr/>
          </p:nvSpPr>
          <p:spPr bwMode="auto">
            <a:xfrm>
              <a:off x="687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4" name="Freeform 157"/>
            <p:cNvSpPr/>
            <p:nvPr/>
          </p:nvSpPr>
          <p:spPr bwMode="auto">
            <a:xfrm>
              <a:off x="6944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5" name="Freeform 158"/>
            <p:cNvSpPr/>
            <p:nvPr/>
          </p:nvSpPr>
          <p:spPr bwMode="auto">
            <a:xfrm>
              <a:off x="6968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sp>
        <p:nvSpPr>
          <p:cNvPr id="227" name="圆角矩形 226"/>
          <p:cNvSpPr>
            <a:spLocks noChangeArrowheads="1"/>
          </p:cNvSpPr>
          <p:nvPr/>
        </p:nvSpPr>
        <p:spPr bwMode="auto">
          <a:xfrm>
            <a:off x="5891177" y="1585595"/>
            <a:ext cx="6008134" cy="2730970"/>
          </a:xfrm>
          <a:prstGeom prst="roundRect">
            <a:avLst>
              <a:gd name="adj" fmla="val 16667"/>
            </a:avLst>
          </a:prstGeom>
          <a:solidFill>
            <a:schemeClr val="bg1">
              <a:alpha val="30980"/>
            </a:schemeClr>
          </a:solidFill>
          <a:ln w="101600" cmpd="tri">
            <a:solidFill>
              <a:schemeClr val="bg2"/>
            </a:solidFill>
            <a:round/>
          </a:ln>
        </p:spPr>
        <p:txBody>
          <a:bodyPr wrap="none" anchor="ctr"/>
          <a:lstStyle/>
          <a:p>
            <a:pPr algn="ctr"/>
            <a:endParaRPr lang="zh-CN" altLang="en-US" sz="1705" dirty="0"/>
          </a:p>
        </p:txBody>
      </p:sp>
      <p:sp>
        <p:nvSpPr>
          <p:cNvPr id="228" name="TextBox 227"/>
          <p:cNvSpPr txBox="1"/>
          <p:nvPr/>
        </p:nvSpPr>
        <p:spPr>
          <a:xfrm>
            <a:off x="6096000" y="1858692"/>
            <a:ext cx="5666763" cy="213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55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655" dirty="0">
                <a:latin typeface="楷体" panose="02010609060101010101" pitchFamily="49" charset="-122"/>
                <a:ea typeface="楷体" panose="02010609060101010101" pitchFamily="49" charset="-122"/>
              </a:rPr>
              <a:t>班本课程，以班级为平台，以满足班级学生发展实际需要为宗旨，充分挖掘班级各方资源，从而更好地贴近“生本”，努力实现让班级中的每一个学生得到发展的目标。</a:t>
            </a:r>
            <a:endParaRPr lang="zh-CN" altLang="en-US" sz="2655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0260729" y="766304"/>
            <a:ext cx="565950" cy="897090"/>
            <a:chOff x="5547" y="3211"/>
            <a:chExt cx="376" cy="596"/>
          </a:xfrm>
        </p:grpSpPr>
        <p:sp>
          <p:nvSpPr>
            <p:cNvPr id="187" name="AutoShape 3"/>
            <p:cNvSpPr>
              <a:spLocks noChangeAspect="1" noChangeArrowheads="1" noTextEdit="1"/>
            </p:cNvSpPr>
            <p:nvPr/>
          </p:nvSpPr>
          <p:spPr bwMode="auto">
            <a:xfrm>
              <a:off x="5547" y="3211"/>
              <a:ext cx="376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8" name="Freeform 5"/>
            <p:cNvSpPr/>
            <p:nvPr/>
          </p:nvSpPr>
          <p:spPr bwMode="auto">
            <a:xfrm>
              <a:off x="5807" y="3532"/>
              <a:ext cx="61" cy="98"/>
            </a:xfrm>
            <a:custGeom>
              <a:avLst/>
              <a:gdLst>
                <a:gd name="T0" fmla="*/ 1 w 25"/>
                <a:gd name="T1" fmla="*/ 41 h 41"/>
                <a:gd name="T2" fmla="*/ 2 w 25"/>
                <a:gd name="T3" fmla="*/ 40 h 41"/>
                <a:gd name="T4" fmla="*/ 25 w 25"/>
                <a:gd name="T5" fmla="*/ 2 h 41"/>
                <a:gd name="T6" fmla="*/ 25 w 25"/>
                <a:gd name="T7" fmla="*/ 0 h 41"/>
                <a:gd name="T8" fmla="*/ 24 w 25"/>
                <a:gd name="T9" fmla="*/ 0 h 41"/>
                <a:gd name="T10" fmla="*/ 0 w 25"/>
                <a:gd name="T11" fmla="*/ 40 h 41"/>
                <a:gd name="T12" fmla="*/ 0 w 25"/>
                <a:gd name="T13" fmla="*/ 41 h 41"/>
                <a:gd name="T14" fmla="*/ 1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1" y="41"/>
                  </a:moveTo>
                  <a:cubicBezTo>
                    <a:pt x="1" y="41"/>
                    <a:pt x="1" y="41"/>
                    <a:pt x="2" y="40"/>
                  </a:cubicBezTo>
                  <a:cubicBezTo>
                    <a:pt x="5" y="28"/>
                    <a:pt x="15" y="10"/>
                    <a:pt x="25" y="2"/>
                  </a:cubicBezTo>
                  <a:cubicBezTo>
                    <a:pt x="25" y="1"/>
                    <a:pt x="25" y="1"/>
                    <a:pt x="25" y="0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14" y="9"/>
                    <a:pt x="3" y="27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9" name="Freeform 6"/>
            <p:cNvSpPr/>
            <p:nvPr/>
          </p:nvSpPr>
          <p:spPr bwMode="auto">
            <a:xfrm>
              <a:off x="5790" y="3625"/>
              <a:ext cx="22" cy="77"/>
            </a:xfrm>
            <a:custGeom>
              <a:avLst/>
              <a:gdLst>
                <a:gd name="T0" fmla="*/ 1 w 9"/>
                <a:gd name="T1" fmla="*/ 32 h 32"/>
                <a:gd name="T2" fmla="*/ 2 w 9"/>
                <a:gd name="T3" fmla="*/ 31 h 32"/>
                <a:gd name="T4" fmla="*/ 9 w 9"/>
                <a:gd name="T5" fmla="*/ 1 h 32"/>
                <a:gd name="T6" fmla="*/ 8 w 9"/>
                <a:gd name="T7" fmla="*/ 0 h 32"/>
                <a:gd name="T8" fmla="*/ 7 w 9"/>
                <a:gd name="T9" fmla="*/ 1 h 32"/>
                <a:gd name="T10" fmla="*/ 0 w 9"/>
                <a:gd name="T11" fmla="*/ 31 h 32"/>
                <a:gd name="T12" fmla="*/ 1 w 9"/>
                <a:gd name="T13" fmla="*/ 32 h 32"/>
                <a:gd name="T14" fmla="*/ 1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1" y="32"/>
                  </a:moveTo>
                  <a:cubicBezTo>
                    <a:pt x="1" y="32"/>
                    <a:pt x="2" y="31"/>
                    <a:pt x="2" y="3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0" name="Freeform 7"/>
            <p:cNvSpPr/>
            <p:nvPr/>
          </p:nvSpPr>
          <p:spPr bwMode="auto">
            <a:xfrm>
              <a:off x="5771" y="3625"/>
              <a:ext cx="15" cy="77"/>
            </a:xfrm>
            <a:custGeom>
              <a:avLst/>
              <a:gdLst>
                <a:gd name="T0" fmla="*/ 0 w 6"/>
                <a:gd name="T1" fmla="*/ 32 h 32"/>
                <a:gd name="T2" fmla="*/ 1 w 6"/>
                <a:gd name="T3" fmla="*/ 31 h 32"/>
                <a:gd name="T4" fmla="*/ 6 w 6"/>
                <a:gd name="T5" fmla="*/ 1 h 32"/>
                <a:gd name="T6" fmla="*/ 5 w 6"/>
                <a:gd name="T7" fmla="*/ 0 h 32"/>
                <a:gd name="T8" fmla="*/ 4 w 6"/>
                <a:gd name="T9" fmla="*/ 1 h 32"/>
                <a:gd name="T10" fmla="*/ 0 w 6"/>
                <a:gd name="T11" fmla="*/ 31 h 32"/>
                <a:gd name="T12" fmla="*/ 0 w 6"/>
                <a:gd name="T13" fmla="*/ 32 h 32"/>
                <a:gd name="T14" fmla="*/ 0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0" y="32"/>
                  </a:moveTo>
                  <a:cubicBezTo>
                    <a:pt x="1" y="32"/>
                    <a:pt x="1" y="31"/>
                    <a:pt x="1" y="3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1" name="Freeform 8"/>
            <p:cNvSpPr/>
            <p:nvPr/>
          </p:nvSpPr>
          <p:spPr bwMode="auto">
            <a:xfrm>
              <a:off x="5776" y="3793"/>
              <a:ext cx="7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2 w 3"/>
                <a:gd name="T5" fmla="*/ 1 h 6"/>
                <a:gd name="T6" fmla="*/ 2 w 3"/>
                <a:gd name="T7" fmla="*/ 1 h 6"/>
                <a:gd name="T8" fmla="*/ 2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2 w 3"/>
                <a:gd name="T15" fmla="*/ 5 h 6"/>
                <a:gd name="T16" fmla="*/ 2 w 3"/>
                <a:gd name="T17" fmla="*/ 6 h 6"/>
                <a:gd name="T18" fmla="*/ 0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2" name="Freeform 9"/>
            <p:cNvSpPr/>
            <p:nvPr/>
          </p:nvSpPr>
          <p:spPr bwMode="auto">
            <a:xfrm>
              <a:off x="5749" y="3793"/>
              <a:ext cx="8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3 w 3"/>
                <a:gd name="T5" fmla="*/ 1 h 6"/>
                <a:gd name="T6" fmla="*/ 2 w 3"/>
                <a:gd name="T7" fmla="*/ 1 h 6"/>
                <a:gd name="T8" fmla="*/ 3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3 w 3"/>
                <a:gd name="T15" fmla="*/ 5 h 6"/>
                <a:gd name="T16" fmla="*/ 2 w 3"/>
                <a:gd name="T17" fmla="*/ 6 h 6"/>
                <a:gd name="T18" fmla="*/ 1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3" name="Freeform 10"/>
            <p:cNvSpPr/>
            <p:nvPr/>
          </p:nvSpPr>
          <p:spPr bwMode="auto">
            <a:xfrm>
              <a:off x="5781" y="3532"/>
              <a:ext cx="36" cy="98"/>
            </a:xfrm>
            <a:custGeom>
              <a:avLst/>
              <a:gdLst>
                <a:gd name="T0" fmla="*/ 1 w 15"/>
                <a:gd name="T1" fmla="*/ 41 h 41"/>
                <a:gd name="T2" fmla="*/ 1 w 15"/>
                <a:gd name="T3" fmla="*/ 40 h 41"/>
                <a:gd name="T4" fmla="*/ 15 w 15"/>
                <a:gd name="T5" fmla="*/ 1 h 41"/>
                <a:gd name="T6" fmla="*/ 14 w 15"/>
                <a:gd name="T7" fmla="*/ 0 h 41"/>
                <a:gd name="T8" fmla="*/ 13 w 15"/>
                <a:gd name="T9" fmla="*/ 1 h 41"/>
                <a:gd name="T10" fmla="*/ 0 w 15"/>
                <a:gd name="T11" fmla="*/ 40 h 41"/>
                <a:gd name="T12" fmla="*/ 0 w 15"/>
                <a:gd name="T13" fmla="*/ 41 h 41"/>
                <a:gd name="T14" fmla="*/ 1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" y="41"/>
                  </a:moveTo>
                  <a:cubicBezTo>
                    <a:pt x="1" y="41"/>
                    <a:pt x="1" y="41"/>
                    <a:pt x="1" y="40"/>
                  </a:cubicBezTo>
                  <a:cubicBezTo>
                    <a:pt x="5" y="30"/>
                    <a:pt x="11" y="11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9" y="10"/>
                    <a:pt x="3" y="30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0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4" name="Freeform 11"/>
            <p:cNvSpPr/>
            <p:nvPr/>
          </p:nvSpPr>
          <p:spPr bwMode="auto">
            <a:xfrm>
              <a:off x="5747" y="3625"/>
              <a:ext cx="7" cy="77"/>
            </a:xfrm>
            <a:custGeom>
              <a:avLst/>
              <a:gdLst>
                <a:gd name="T0" fmla="*/ 1 w 3"/>
                <a:gd name="T1" fmla="*/ 32 h 32"/>
                <a:gd name="T2" fmla="*/ 2 w 3"/>
                <a:gd name="T3" fmla="*/ 31 h 32"/>
                <a:gd name="T4" fmla="*/ 3 w 3"/>
                <a:gd name="T5" fmla="*/ 1 h 32"/>
                <a:gd name="T6" fmla="*/ 2 w 3"/>
                <a:gd name="T7" fmla="*/ 0 h 32"/>
                <a:gd name="T8" fmla="*/ 2 w 3"/>
                <a:gd name="T9" fmla="*/ 0 h 32"/>
                <a:gd name="T10" fmla="*/ 1 w 3"/>
                <a:gd name="T11" fmla="*/ 1 h 32"/>
                <a:gd name="T12" fmla="*/ 0 w 3"/>
                <a:gd name="T13" fmla="*/ 31 h 32"/>
                <a:gd name="T14" fmla="*/ 1 w 3"/>
                <a:gd name="T15" fmla="*/ 32 h 32"/>
                <a:gd name="T16" fmla="*/ 1 w 3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2">
                  <a:moveTo>
                    <a:pt x="1" y="32"/>
                  </a:moveTo>
                  <a:cubicBezTo>
                    <a:pt x="2" y="32"/>
                    <a:pt x="2" y="31"/>
                    <a:pt x="2" y="3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5" name="Freeform 12"/>
            <p:cNvSpPr/>
            <p:nvPr/>
          </p:nvSpPr>
          <p:spPr bwMode="auto">
            <a:xfrm>
              <a:off x="5610" y="3532"/>
              <a:ext cx="60" cy="98"/>
            </a:xfrm>
            <a:custGeom>
              <a:avLst/>
              <a:gdLst>
                <a:gd name="T0" fmla="*/ 24 w 25"/>
                <a:gd name="T1" fmla="*/ 41 h 41"/>
                <a:gd name="T2" fmla="*/ 25 w 25"/>
                <a:gd name="T3" fmla="*/ 41 h 41"/>
                <a:gd name="T4" fmla="*/ 25 w 25"/>
                <a:gd name="T5" fmla="*/ 40 h 41"/>
                <a:gd name="T6" fmla="*/ 1 w 25"/>
                <a:gd name="T7" fmla="*/ 0 h 41"/>
                <a:gd name="T8" fmla="*/ 0 w 25"/>
                <a:gd name="T9" fmla="*/ 0 h 41"/>
                <a:gd name="T10" fmla="*/ 0 w 25"/>
                <a:gd name="T11" fmla="*/ 2 h 41"/>
                <a:gd name="T12" fmla="*/ 23 w 25"/>
                <a:gd name="T13" fmla="*/ 40 h 41"/>
                <a:gd name="T14" fmla="*/ 24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24" y="41"/>
                  </a:moveTo>
                  <a:cubicBezTo>
                    <a:pt x="24" y="41"/>
                    <a:pt x="24" y="41"/>
                    <a:pt x="25" y="41"/>
                  </a:cubicBezTo>
                  <a:cubicBezTo>
                    <a:pt x="25" y="41"/>
                    <a:pt x="25" y="40"/>
                    <a:pt x="25" y="40"/>
                  </a:cubicBezTo>
                  <a:cubicBezTo>
                    <a:pt x="22" y="27"/>
                    <a:pt x="11" y="9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9" y="10"/>
                    <a:pt x="20" y="28"/>
                    <a:pt x="23" y="40"/>
                  </a:cubicBezTo>
                  <a:cubicBezTo>
                    <a:pt x="24" y="41"/>
                    <a:pt x="24" y="41"/>
                    <a:pt x="2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6" name="Freeform 13"/>
            <p:cNvSpPr/>
            <p:nvPr/>
          </p:nvSpPr>
          <p:spPr bwMode="auto">
            <a:xfrm>
              <a:off x="5684" y="3699"/>
              <a:ext cx="109" cy="94"/>
            </a:xfrm>
            <a:custGeom>
              <a:avLst/>
              <a:gdLst>
                <a:gd name="T0" fmla="*/ 53 w 109"/>
                <a:gd name="T1" fmla="*/ 94 h 94"/>
                <a:gd name="T2" fmla="*/ 15 w 109"/>
                <a:gd name="T3" fmla="*/ 94 h 94"/>
                <a:gd name="T4" fmla="*/ 0 w 109"/>
                <a:gd name="T5" fmla="*/ 0 h 94"/>
                <a:gd name="T6" fmla="*/ 53 w 109"/>
                <a:gd name="T7" fmla="*/ 0 h 94"/>
                <a:gd name="T8" fmla="*/ 109 w 109"/>
                <a:gd name="T9" fmla="*/ 0 h 94"/>
                <a:gd name="T10" fmla="*/ 94 w 109"/>
                <a:gd name="T11" fmla="*/ 94 h 94"/>
                <a:gd name="T12" fmla="*/ 53 w 109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4">
                  <a:moveTo>
                    <a:pt x="53" y="94"/>
                  </a:moveTo>
                  <a:lnTo>
                    <a:pt x="15" y="94"/>
                  </a:lnTo>
                  <a:lnTo>
                    <a:pt x="0" y="0"/>
                  </a:lnTo>
                  <a:lnTo>
                    <a:pt x="53" y="0"/>
                  </a:lnTo>
                  <a:lnTo>
                    <a:pt x="109" y="0"/>
                  </a:lnTo>
                  <a:lnTo>
                    <a:pt x="94" y="94"/>
                  </a:lnTo>
                  <a:lnTo>
                    <a:pt x="53" y="94"/>
                  </a:lnTo>
                  <a:close/>
                </a:path>
              </a:pathLst>
            </a:custGeom>
            <a:solidFill>
              <a:srgbClr val="F8E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7" name="Freeform 14"/>
            <p:cNvSpPr/>
            <p:nvPr/>
          </p:nvSpPr>
          <p:spPr bwMode="auto">
            <a:xfrm>
              <a:off x="5694" y="3793"/>
              <a:ext cx="7" cy="14"/>
            </a:xfrm>
            <a:custGeom>
              <a:avLst/>
              <a:gdLst>
                <a:gd name="T0" fmla="*/ 2 w 3"/>
                <a:gd name="T1" fmla="*/ 0 h 6"/>
                <a:gd name="T2" fmla="*/ 0 w 3"/>
                <a:gd name="T3" fmla="*/ 0 h 6"/>
                <a:gd name="T4" fmla="*/ 0 w 3"/>
                <a:gd name="T5" fmla="*/ 1 h 6"/>
                <a:gd name="T6" fmla="*/ 1 w 3"/>
                <a:gd name="T7" fmla="*/ 1 h 6"/>
                <a:gd name="T8" fmla="*/ 0 w 3"/>
                <a:gd name="T9" fmla="*/ 2 h 6"/>
                <a:gd name="T10" fmla="*/ 0 w 3"/>
                <a:gd name="T11" fmla="*/ 3 h 6"/>
                <a:gd name="T12" fmla="*/ 0 w 3"/>
                <a:gd name="T13" fmla="*/ 4 h 6"/>
                <a:gd name="T14" fmla="*/ 0 w 3"/>
                <a:gd name="T15" fmla="*/ 5 h 6"/>
                <a:gd name="T16" fmla="*/ 1 w 3"/>
                <a:gd name="T17" fmla="*/ 6 h 6"/>
                <a:gd name="T18" fmla="*/ 2 w 3"/>
                <a:gd name="T19" fmla="*/ 6 h 6"/>
                <a:gd name="T20" fmla="*/ 3 w 3"/>
                <a:gd name="T21" fmla="*/ 5 h 6"/>
                <a:gd name="T22" fmla="*/ 3 w 3"/>
                <a:gd name="T23" fmla="*/ 4 h 6"/>
                <a:gd name="T24" fmla="*/ 2 w 3"/>
                <a:gd name="T25" fmla="*/ 2 h 6"/>
                <a:gd name="T26" fmla="*/ 2 w 3"/>
                <a:gd name="T27" fmla="*/ 1 h 6"/>
                <a:gd name="T28" fmla="*/ 3 w 3"/>
                <a:gd name="T29" fmla="*/ 1 h 6"/>
                <a:gd name="T30" fmla="*/ 3 w 3"/>
                <a:gd name="T31" fmla="*/ 0 h 6"/>
                <a:gd name="T32" fmla="*/ 3 w 3"/>
                <a:gd name="T33" fmla="*/ 0 h 6"/>
                <a:gd name="T34" fmla="*/ 2 w 3"/>
                <a:gd name="T35" fmla="*/ 0 h 6"/>
                <a:gd name="T36" fmla="*/ 2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8" name="Freeform 15"/>
            <p:cNvSpPr/>
            <p:nvPr/>
          </p:nvSpPr>
          <p:spPr bwMode="auto">
            <a:xfrm>
              <a:off x="5718" y="3793"/>
              <a:ext cx="10" cy="14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1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9" name="Freeform 16"/>
            <p:cNvSpPr/>
            <p:nvPr/>
          </p:nvSpPr>
          <p:spPr bwMode="auto">
            <a:xfrm>
              <a:off x="5692" y="3785"/>
              <a:ext cx="91" cy="8"/>
            </a:xfrm>
            <a:custGeom>
              <a:avLst/>
              <a:gdLst>
                <a:gd name="T0" fmla="*/ 37 w 38"/>
                <a:gd name="T1" fmla="*/ 0 h 3"/>
                <a:gd name="T2" fmla="*/ 2 w 38"/>
                <a:gd name="T3" fmla="*/ 0 h 3"/>
                <a:gd name="T4" fmla="*/ 2 w 38"/>
                <a:gd name="T5" fmla="*/ 0 h 3"/>
                <a:gd name="T6" fmla="*/ 1 w 38"/>
                <a:gd name="T7" fmla="*/ 2 h 3"/>
                <a:gd name="T8" fmla="*/ 3 w 38"/>
                <a:gd name="T9" fmla="*/ 3 h 3"/>
                <a:gd name="T10" fmla="*/ 36 w 38"/>
                <a:gd name="T11" fmla="*/ 3 h 3"/>
                <a:gd name="T12" fmla="*/ 38 w 38"/>
                <a:gd name="T13" fmla="*/ 2 h 3"/>
                <a:gd name="T14" fmla="*/ 37 w 38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">
                  <a:moveTo>
                    <a:pt x="3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8" y="3"/>
                    <a:pt x="38" y="2"/>
                  </a:cubicBezTo>
                  <a:cubicBezTo>
                    <a:pt x="38" y="1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0" name="Freeform 17"/>
            <p:cNvSpPr/>
            <p:nvPr/>
          </p:nvSpPr>
          <p:spPr bwMode="auto">
            <a:xfrm>
              <a:off x="5745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3 w 4"/>
                <a:gd name="T3" fmla="*/ 0 h 6"/>
                <a:gd name="T4" fmla="*/ 3 w 4"/>
                <a:gd name="T5" fmla="*/ 1 h 6"/>
                <a:gd name="T6" fmla="*/ 3 w 4"/>
                <a:gd name="T7" fmla="*/ 1 h 6"/>
                <a:gd name="T8" fmla="*/ 3 w 4"/>
                <a:gd name="T9" fmla="*/ 2 h 6"/>
                <a:gd name="T10" fmla="*/ 4 w 4"/>
                <a:gd name="T11" fmla="*/ 3 h 6"/>
                <a:gd name="T12" fmla="*/ 4 w 4"/>
                <a:gd name="T13" fmla="*/ 4 h 6"/>
                <a:gd name="T14" fmla="*/ 3 w 4"/>
                <a:gd name="T15" fmla="*/ 5 h 6"/>
                <a:gd name="T16" fmla="*/ 2 w 4"/>
                <a:gd name="T17" fmla="*/ 6 h 6"/>
                <a:gd name="T18" fmla="*/ 1 w 4"/>
                <a:gd name="T19" fmla="*/ 6 h 6"/>
                <a:gd name="T20" fmla="*/ 1 w 4"/>
                <a:gd name="T21" fmla="*/ 5 h 6"/>
                <a:gd name="T22" fmla="*/ 0 w 4"/>
                <a:gd name="T23" fmla="*/ 4 h 6"/>
                <a:gd name="T24" fmla="*/ 2 w 4"/>
                <a:gd name="T25" fmla="*/ 2 h 6"/>
                <a:gd name="T26" fmla="*/ 2 w 4"/>
                <a:gd name="T27" fmla="*/ 1 h 6"/>
                <a:gd name="T28" fmla="*/ 1 w 4"/>
                <a:gd name="T29" fmla="*/ 1 h 6"/>
                <a:gd name="T30" fmla="*/ 1 w 4"/>
                <a:gd name="T31" fmla="*/ 0 h 6"/>
                <a:gd name="T32" fmla="*/ 1 w 4"/>
                <a:gd name="T33" fmla="*/ 0 h 6"/>
                <a:gd name="T34" fmla="*/ 2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6"/>
                    <a:pt x="3" y="6"/>
                    <a:pt x="2" y="6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1" name="Freeform 18"/>
            <p:cNvSpPr/>
            <p:nvPr/>
          </p:nvSpPr>
          <p:spPr bwMode="auto">
            <a:xfrm>
              <a:off x="5665" y="3625"/>
              <a:ext cx="22" cy="77"/>
            </a:xfrm>
            <a:custGeom>
              <a:avLst/>
              <a:gdLst>
                <a:gd name="T0" fmla="*/ 8 w 9"/>
                <a:gd name="T1" fmla="*/ 32 h 32"/>
                <a:gd name="T2" fmla="*/ 8 w 9"/>
                <a:gd name="T3" fmla="*/ 32 h 32"/>
                <a:gd name="T4" fmla="*/ 9 w 9"/>
                <a:gd name="T5" fmla="*/ 31 h 32"/>
                <a:gd name="T6" fmla="*/ 2 w 9"/>
                <a:gd name="T7" fmla="*/ 1 h 32"/>
                <a:gd name="T8" fmla="*/ 1 w 9"/>
                <a:gd name="T9" fmla="*/ 0 h 32"/>
                <a:gd name="T10" fmla="*/ 0 w 9"/>
                <a:gd name="T11" fmla="*/ 1 h 32"/>
                <a:gd name="T12" fmla="*/ 7 w 9"/>
                <a:gd name="T13" fmla="*/ 31 h 32"/>
                <a:gd name="T14" fmla="*/ 8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8" y="32"/>
                  </a:moveTo>
                  <a:cubicBezTo>
                    <a:pt x="8" y="32"/>
                    <a:pt x="8" y="32"/>
                    <a:pt x="8" y="32"/>
                  </a:cubicBezTo>
                  <a:cubicBezTo>
                    <a:pt x="9" y="32"/>
                    <a:pt x="9" y="31"/>
                    <a:pt x="9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1"/>
                    <a:pt x="7" y="32"/>
                    <a:pt x="8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2" name="Freeform 19"/>
            <p:cNvSpPr/>
            <p:nvPr/>
          </p:nvSpPr>
          <p:spPr bwMode="auto">
            <a:xfrm>
              <a:off x="5692" y="3625"/>
              <a:ext cx="14" cy="77"/>
            </a:xfrm>
            <a:custGeom>
              <a:avLst/>
              <a:gdLst>
                <a:gd name="T0" fmla="*/ 5 w 6"/>
                <a:gd name="T1" fmla="*/ 32 h 32"/>
                <a:gd name="T2" fmla="*/ 5 w 6"/>
                <a:gd name="T3" fmla="*/ 32 h 32"/>
                <a:gd name="T4" fmla="*/ 6 w 6"/>
                <a:gd name="T5" fmla="*/ 31 h 32"/>
                <a:gd name="T6" fmla="*/ 2 w 6"/>
                <a:gd name="T7" fmla="*/ 1 h 32"/>
                <a:gd name="T8" fmla="*/ 1 w 6"/>
                <a:gd name="T9" fmla="*/ 0 h 32"/>
                <a:gd name="T10" fmla="*/ 0 w 6"/>
                <a:gd name="T11" fmla="*/ 1 h 32"/>
                <a:gd name="T12" fmla="*/ 4 w 6"/>
                <a:gd name="T13" fmla="*/ 31 h 32"/>
                <a:gd name="T14" fmla="*/ 5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5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5" y="31"/>
                    <a:pt x="5" y="32"/>
                    <a:pt x="5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3" name="Freeform 20"/>
            <p:cNvSpPr/>
            <p:nvPr/>
          </p:nvSpPr>
          <p:spPr bwMode="auto">
            <a:xfrm>
              <a:off x="5677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1 w 4"/>
                <a:gd name="T3" fmla="*/ 0 h 7"/>
                <a:gd name="T4" fmla="*/ 1 w 4"/>
                <a:gd name="T5" fmla="*/ 1 h 7"/>
                <a:gd name="T6" fmla="*/ 1 w 4"/>
                <a:gd name="T7" fmla="*/ 2 h 7"/>
                <a:gd name="T8" fmla="*/ 1 w 4"/>
                <a:gd name="T9" fmla="*/ 3 h 7"/>
                <a:gd name="T10" fmla="*/ 0 w 4"/>
                <a:gd name="T11" fmla="*/ 4 h 7"/>
                <a:gd name="T12" fmla="*/ 0 w 4"/>
                <a:gd name="T13" fmla="*/ 5 h 7"/>
                <a:gd name="T14" fmla="*/ 1 w 4"/>
                <a:gd name="T15" fmla="*/ 6 h 7"/>
                <a:gd name="T16" fmla="*/ 2 w 4"/>
                <a:gd name="T17" fmla="*/ 6 h 7"/>
                <a:gd name="T18" fmla="*/ 3 w 4"/>
                <a:gd name="T19" fmla="*/ 6 h 7"/>
                <a:gd name="T20" fmla="*/ 3 w 4"/>
                <a:gd name="T21" fmla="*/ 6 h 7"/>
                <a:gd name="T22" fmla="*/ 4 w 4"/>
                <a:gd name="T23" fmla="*/ 5 h 7"/>
                <a:gd name="T24" fmla="*/ 3 w 4"/>
                <a:gd name="T25" fmla="*/ 3 h 7"/>
                <a:gd name="T26" fmla="*/ 3 w 4"/>
                <a:gd name="T27" fmla="*/ 2 h 7"/>
                <a:gd name="T28" fmla="*/ 3 w 4"/>
                <a:gd name="T29" fmla="*/ 1 h 7"/>
                <a:gd name="T30" fmla="*/ 3 w 4"/>
                <a:gd name="T31" fmla="*/ 1 h 7"/>
                <a:gd name="T32" fmla="*/ 3 w 4"/>
                <a:gd name="T33" fmla="*/ 1 h 7"/>
                <a:gd name="T34" fmla="*/ 3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7"/>
                    <a:pt x="3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2"/>
                    <a:pt x="2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4" name="Freeform 21"/>
            <p:cNvSpPr/>
            <p:nvPr/>
          </p:nvSpPr>
          <p:spPr bwMode="auto">
            <a:xfrm>
              <a:off x="5699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0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5" name="Freeform 22"/>
            <p:cNvSpPr/>
            <p:nvPr/>
          </p:nvSpPr>
          <p:spPr bwMode="auto">
            <a:xfrm>
              <a:off x="5723" y="3625"/>
              <a:ext cx="7" cy="77"/>
            </a:xfrm>
            <a:custGeom>
              <a:avLst/>
              <a:gdLst>
                <a:gd name="T0" fmla="*/ 2 w 3"/>
                <a:gd name="T1" fmla="*/ 32 h 32"/>
                <a:gd name="T2" fmla="*/ 2 w 3"/>
                <a:gd name="T3" fmla="*/ 32 h 32"/>
                <a:gd name="T4" fmla="*/ 3 w 3"/>
                <a:gd name="T5" fmla="*/ 31 h 32"/>
                <a:gd name="T6" fmla="*/ 2 w 3"/>
                <a:gd name="T7" fmla="*/ 1 h 32"/>
                <a:gd name="T8" fmla="*/ 1 w 3"/>
                <a:gd name="T9" fmla="*/ 0 h 32"/>
                <a:gd name="T10" fmla="*/ 0 w 3"/>
                <a:gd name="T11" fmla="*/ 1 h 32"/>
                <a:gd name="T12" fmla="*/ 1 w 3"/>
                <a:gd name="T13" fmla="*/ 31 h 32"/>
                <a:gd name="T14" fmla="*/ 2 w 3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2">
                  <a:moveTo>
                    <a:pt x="2" y="32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3" y="31"/>
                    <a:pt x="3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2"/>
                    <a:pt x="2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6" name="Freeform 23"/>
            <p:cNvSpPr/>
            <p:nvPr/>
          </p:nvSpPr>
          <p:spPr bwMode="auto">
            <a:xfrm>
              <a:off x="5711" y="3532"/>
              <a:ext cx="17" cy="98"/>
            </a:xfrm>
            <a:custGeom>
              <a:avLst/>
              <a:gdLst>
                <a:gd name="T0" fmla="*/ 6 w 7"/>
                <a:gd name="T1" fmla="*/ 41 h 41"/>
                <a:gd name="T2" fmla="*/ 6 w 7"/>
                <a:gd name="T3" fmla="*/ 41 h 41"/>
                <a:gd name="T4" fmla="*/ 7 w 7"/>
                <a:gd name="T5" fmla="*/ 40 h 41"/>
                <a:gd name="T6" fmla="*/ 2 w 7"/>
                <a:gd name="T7" fmla="*/ 1 h 41"/>
                <a:gd name="T8" fmla="*/ 1 w 7"/>
                <a:gd name="T9" fmla="*/ 0 h 41"/>
                <a:gd name="T10" fmla="*/ 0 w 7"/>
                <a:gd name="T11" fmla="*/ 1 h 41"/>
                <a:gd name="T12" fmla="*/ 5 w 7"/>
                <a:gd name="T13" fmla="*/ 40 h 41"/>
                <a:gd name="T14" fmla="*/ 6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6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41"/>
                    <a:pt x="7" y="40"/>
                    <a:pt x="7" y="4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41"/>
                    <a:pt x="5" y="41"/>
                    <a:pt x="6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7" name="Oval 24"/>
            <p:cNvSpPr>
              <a:spLocks noChangeArrowheads="1"/>
            </p:cNvSpPr>
            <p:nvPr/>
          </p:nvSpPr>
          <p:spPr bwMode="auto">
            <a:xfrm>
              <a:off x="5549" y="3216"/>
              <a:ext cx="372" cy="368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8" name="Oval 25"/>
            <p:cNvSpPr>
              <a:spLocks noChangeArrowheads="1"/>
            </p:cNvSpPr>
            <p:nvPr/>
          </p:nvSpPr>
          <p:spPr bwMode="auto">
            <a:xfrm>
              <a:off x="5578" y="3216"/>
              <a:ext cx="304" cy="368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9" name="Oval 26"/>
            <p:cNvSpPr>
              <a:spLocks noChangeArrowheads="1"/>
            </p:cNvSpPr>
            <p:nvPr/>
          </p:nvSpPr>
          <p:spPr bwMode="auto">
            <a:xfrm>
              <a:off x="5617" y="3213"/>
              <a:ext cx="229" cy="374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0" name="Oval 27"/>
            <p:cNvSpPr>
              <a:spLocks noChangeArrowheads="1"/>
            </p:cNvSpPr>
            <p:nvPr/>
          </p:nvSpPr>
          <p:spPr bwMode="auto">
            <a:xfrm>
              <a:off x="5682" y="3213"/>
              <a:ext cx="87" cy="374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1" name="Freeform 28"/>
            <p:cNvSpPr/>
            <p:nvPr/>
          </p:nvSpPr>
          <p:spPr bwMode="auto">
            <a:xfrm>
              <a:off x="5749" y="3532"/>
              <a:ext cx="17" cy="98"/>
            </a:xfrm>
            <a:custGeom>
              <a:avLst/>
              <a:gdLst>
                <a:gd name="T0" fmla="*/ 1 w 7"/>
                <a:gd name="T1" fmla="*/ 41 h 41"/>
                <a:gd name="T2" fmla="*/ 2 w 7"/>
                <a:gd name="T3" fmla="*/ 40 h 41"/>
                <a:gd name="T4" fmla="*/ 7 w 7"/>
                <a:gd name="T5" fmla="*/ 1 h 41"/>
                <a:gd name="T6" fmla="*/ 6 w 7"/>
                <a:gd name="T7" fmla="*/ 0 h 41"/>
                <a:gd name="T8" fmla="*/ 5 w 7"/>
                <a:gd name="T9" fmla="*/ 1 h 41"/>
                <a:gd name="T10" fmla="*/ 0 w 7"/>
                <a:gd name="T11" fmla="*/ 40 h 41"/>
                <a:gd name="T12" fmla="*/ 1 w 7"/>
                <a:gd name="T13" fmla="*/ 41 h 41"/>
                <a:gd name="T14" fmla="*/ 1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1" y="41"/>
                  </a:moveTo>
                  <a:cubicBezTo>
                    <a:pt x="2" y="41"/>
                    <a:pt x="2" y="41"/>
                    <a:pt x="2" y="4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1" y="41"/>
                    <a:pt x="1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2" name="Freeform 29"/>
            <p:cNvSpPr/>
            <p:nvPr/>
          </p:nvSpPr>
          <p:spPr bwMode="auto">
            <a:xfrm>
              <a:off x="5660" y="3532"/>
              <a:ext cx="36" cy="98"/>
            </a:xfrm>
            <a:custGeom>
              <a:avLst/>
              <a:gdLst>
                <a:gd name="T0" fmla="*/ 14 w 15"/>
                <a:gd name="T1" fmla="*/ 41 h 41"/>
                <a:gd name="T2" fmla="*/ 14 w 15"/>
                <a:gd name="T3" fmla="*/ 41 h 41"/>
                <a:gd name="T4" fmla="*/ 15 w 15"/>
                <a:gd name="T5" fmla="*/ 40 h 41"/>
                <a:gd name="T6" fmla="*/ 2 w 15"/>
                <a:gd name="T7" fmla="*/ 1 h 41"/>
                <a:gd name="T8" fmla="*/ 1 w 15"/>
                <a:gd name="T9" fmla="*/ 0 h 41"/>
                <a:gd name="T10" fmla="*/ 0 w 15"/>
                <a:gd name="T11" fmla="*/ 1 h 41"/>
                <a:gd name="T12" fmla="*/ 13 w 15"/>
                <a:gd name="T13" fmla="*/ 40 h 41"/>
                <a:gd name="T14" fmla="*/ 14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4" y="41"/>
                  </a:moveTo>
                  <a:cubicBezTo>
                    <a:pt x="14" y="41"/>
                    <a:pt x="14" y="41"/>
                    <a:pt x="14" y="41"/>
                  </a:cubicBezTo>
                  <a:cubicBezTo>
                    <a:pt x="15" y="41"/>
                    <a:pt x="15" y="40"/>
                    <a:pt x="15" y="40"/>
                  </a:cubicBezTo>
                  <a:cubicBezTo>
                    <a:pt x="12" y="30"/>
                    <a:pt x="5" y="10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4" y="11"/>
                    <a:pt x="10" y="30"/>
                    <a:pt x="13" y="40"/>
                  </a:cubicBezTo>
                  <a:cubicBezTo>
                    <a:pt x="13" y="41"/>
                    <a:pt x="14" y="41"/>
                    <a:pt x="1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3" name="Freeform 30"/>
            <p:cNvSpPr/>
            <p:nvPr/>
          </p:nvSpPr>
          <p:spPr bwMode="auto">
            <a:xfrm>
              <a:off x="5790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3 w 4"/>
                <a:gd name="T3" fmla="*/ 1 h 7"/>
                <a:gd name="T4" fmla="*/ 3 w 4"/>
                <a:gd name="T5" fmla="*/ 2 h 7"/>
                <a:gd name="T6" fmla="*/ 3 w 4"/>
                <a:gd name="T7" fmla="*/ 2 h 7"/>
                <a:gd name="T8" fmla="*/ 3 w 4"/>
                <a:gd name="T9" fmla="*/ 3 h 7"/>
                <a:gd name="T10" fmla="*/ 3 w 4"/>
                <a:gd name="T11" fmla="*/ 4 h 7"/>
                <a:gd name="T12" fmla="*/ 4 w 4"/>
                <a:gd name="T13" fmla="*/ 5 h 7"/>
                <a:gd name="T14" fmla="*/ 3 w 4"/>
                <a:gd name="T15" fmla="*/ 6 h 7"/>
                <a:gd name="T16" fmla="*/ 2 w 4"/>
                <a:gd name="T17" fmla="*/ 7 h 7"/>
                <a:gd name="T18" fmla="*/ 1 w 4"/>
                <a:gd name="T19" fmla="*/ 7 h 7"/>
                <a:gd name="T20" fmla="*/ 0 w 4"/>
                <a:gd name="T21" fmla="*/ 6 h 7"/>
                <a:gd name="T22" fmla="*/ 0 w 4"/>
                <a:gd name="T23" fmla="*/ 5 h 7"/>
                <a:gd name="T24" fmla="*/ 1 w 4"/>
                <a:gd name="T25" fmla="*/ 3 h 7"/>
                <a:gd name="T26" fmla="*/ 1 w 4"/>
                <a:gd name="T27" fmla="*/ 2 h 7"/>
                <a:gd name="T28" fmla="*/ 1 w 4"/>
                <a:gd name="T29" fmla="*/ 2 h 7"/>
                <a:gd name="T30" fmla="*/ 0 w 4"/>
                <a:gd name="T31" fmla="*/ 1 h 7"/>
                <a:gd name="T32" fmla="*/ 1 w 4"/>
                <a:gd name="T33" fmla="*/ 1 h 7"/>
                <a:gd name="T34" fmla="*/ 1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3" y="0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4" name="Freeform 31"/>
            <p:cNvSpPr/>
            <p:nvPr/>
          </p:nvSpPr>
          <p:spPr bwMode="auto">
            <a:xfrm>
              <a:off x="5677" y="3694"/>
              <a:ext cx="121" cy="8"/>
            </a:xfrm>
            <a:custGeom>
              <a:avLst/>
              <a:gdLst>
                <a:gd name="T0" fmla="*/ 48 w 50"/>
                <a:gd name="T1" fmla="*/ 0 h 3"/>
                <a:gd name="T2" fmla="*/ 3 w 50"/>
                <a:gd name="T3" fmla="*/ 0 h 3"/>
                <a:gd name="T4" fmla="*/ 2 w 50"/>
                <a:gd name="T5" fmla="*/ 0 h 3"/>
                <a:gd name="T6" fmla="*/ 1 w 50"/>
                <a:gd name="T7" fmla="*/ 2 h 3"/>
                <a:gd name="T8" fmla="*/ 3 w 50"/>
                <a:gd name="T9" fmla="*/ 3 h 3"/>
                <a:gd name="T10" fmla="*/ 47 w 50"/>
                <a:gd name="T11" fmla="*/ 3 h 3"/>
                <a:gd name="T12" fmla="*/ 49 w 50"/>
                <a:gd name="T13" fmla="*/ 2 h 3"/>
                <a:gd name="T14" fmla="*/ 48 w 50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3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8" y="3"/>
                    <a:pt x="49" y="3"/>
                    <a:pt x="49" y="2"/>
                  </a:cubicBezTo>
                  <a:cubicBezTo>
                    <a:pt x="50" y="1"/>
                    <a:pt x="49" y="0"/>
                    <a:pt x="48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5" name="Freeform 32"/>
            <p:cNvSpPr/>
            <p:nvPr/>
          </p:nvSpPr>
          <p:spPr bwMode="auto">
            <a:xfrm>
              <a:off x="5605" y="3529"/>
              <a:ext cx="58" cy="24"/>
            </a:xfrm>
            <a:custGeom>
              <a:avLst/>
              <a:gdLst>
                <a:gd name="T0" fmla="*/ 12 w 24"/>
                <a:gd name="T1" fmla="*/ 10 h 10"/>
                <a:gd name="T2" fmla="*/ 12 w 24"/>
                <a:gd name="T3" fmla="*/ 10 h 10"/>
                <a:gd name="T4" fmla="*/ 24 w 24"/>
                <a:gd name="T5" fmla="*/ 1 h 10"/>
                <a:gd name="T6" fmla="*/ 23 w 24"/>
                <a:gd name="T7" fmla="*/ 0 h 10"/>
                <a:gd name="T8" fmla="*/ 12 w 24"/>
                <a:gd name="T9" fmla="*/ 8 h 10"/>
                <a:gd name="T10" fmla="*/ 1 w 24"/>
                <a:gd name="T11" fmla="*/ 0 h 10"/>
                <a:gd name="T12" fmla="*/ 0 w 24"/>
                <a:gd name="T13" fmla="*/ 1 h 10"/>
                <a:gd name="T14" fmla="*/ 12 w 24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0">
                  <a:moveTo>
                    <a:pt x="12" y="10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20" y="10"/>
                    <a:pt x="24" y="2"/>
                    <a:pt x="24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0" y="8"/>
                    <a:pt x="12" y="8"/>
                  </a:cubicBezTo>
                  <a:cubicBezTo>
                    <a:pt x="5" y="9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4" y="10"/>
                    <a:pt x="12" y="1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6" name="Freeform 33"/>
            <p:cNvSpPr/>
            <p:nvPr/>
          </p:nvSpPr>
          <p:spPr bwMode="auto">
            <a:xfrm>
              <a:off x="5761" y="3529"/>
              <a:ext cx="109" cy="27"/>
            </a:xfrm>
            <a:custGeom>
              <a:avLst/>
              <a:gdLst>
                <a:gd name="T0" fmla="*/ 21 w 45"/>
                <a:gd name="T1" fmla="*/ 11 h 11"/>
                <a:gd name="T2" fmla="*/ 22 w 45"/>
                <a:gd name="T3" fmla="*/ 11 h 11"/>
                <a:gd name="T4" fmla="*/ 45 w 45"/>
                <a:gd name="T5" fmla="*/ 2 h 11"/>
                <a:gd name="T6" fmla="*/ 43 w 45"/>
                <a:gd name="T7" fmla="*/ 1 h 11"/>
                <a:gd name="T8" fmla="*/ 22 w 45"/>
                <a:gd name="T9" fmla="*/ 9 h 11"/>
                <a:gd name="T10" fmla="*/ 2 w 45"/>
                <a:gd name="T11" fmla="*/ 0 h 11"/>
                <a:gd name="T12" fmla="*/ 0 w 45"/>
                <a:gd name="T13" fmla="*/ 2 h 11"/>
                <a:gd name="T14" fmla="*/ 21 w 4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">
                  <a:moveTo>
                    <a:pt x="21" y="11"/>
                  </a:moveTo>
                  <a:cubicBezTo>
                    <a:pt x="21" y="11"/>
                    <a:pt x="22" y="11"/>
                    <a:pt x="22" y="11"/>
                  </a:cubicBezTo>
                  <a:cubicBezTo>
                    <a:pt x="37" y="10"/>
                    <a:pt x="44" y="2"/>
                    <a:pt x="45" y="2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37" y="8"/>
                    <a:pt x="22" y="9"/>
                  </a:cubicBezTo>
                  <a:cubicBezTo>
                    <a:pt x="8" y="9"/>
                    <a:pt x="2" y="1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7" y="11"/>
                    <a:pt x="21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7" name="Freeform 34"/>
            <p:cNvSpPr/>
            <p:nvPr/>
          </p:nvSpPr>
          <p:spPr bwMode="auto">
            <a:xfrm>
              <a:off x="5660" y="3529"/>
              <a:ext cx="106" cy="27"/>
            </a:xfrm>
            <a:custGeom>
              <a:avLst/>
              <a:gdLst>
                <a:gd name="T0" fmla="*/ 20 w 44"/>
                <a:gd name="T1" fmla="*/ 11 h 11"/>
                <a:gd name="T2" fmla="*/ 21 w 44"/>
                <a:gd name="T3" fmla="*/ 11 h 11"/>
                <a:gd name="T4" fmla="*/ 44 w 44"/>
                <a:gd name="T5" fmla="*/ 2 h 11"/>
                <a:gd name="T6" fmla="*/ 42 w 44"/>
                <a:gd name="T7" fmla="*/ 1 h 11"/>
                <a:gd name="T8" fmla="*/ 21 w 44"/>
                <a:gd name="T9" fmla="*/ 9 h 11"/>
                <a:gd name="T10" fmla="*/ 1 w 44"/>
                <a:gd name="T11" fmla="*/ 0 h 11"/>
                <a:gd name="T12" fmla="*/ 0 w 44"/>
                <a:gd name="T13" fmla="*/ 2 h 11"/>
                <a:gd name="T14" fmla="*/ 20 w 44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"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37" y="10"/>
                    <a:pt x="44" y="2"/>
                    <a:pt x="44" y="2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36" y="8"/>
                    <a:pt x="21" y="9"/>
                  </a:cubicBezTo>
                  <a:cubicBezTo>
                    <a:pt x="8" y="9"/>
                    <a:pt x="1" y="1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11"/>
                    <a:pt x="20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8" name="Freeform 35"/>
            <p:cNvSpPr/>
            <p:nvPr/>
          </p:nvSpPr>
          <p:spPr bwMode="auto">
            <a:xfrm>
              <a:off x="5718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9 w 36"/>
                <a:gd name="T3" fmla="*/ 33 h 33"/>
                <a:gd name="T4" fmla="*/ 36 w 36"/>
                <a:gd name="T5" fmla="*/ 17 h 33"/>
                <a:gd name="T6" fmla="*/ 19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9" y="33"/>
                  </a:lnTo>
                  <a:lnTo>
                    <a:pt x="36" y="17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9" name="Freeform 36"/>
            <p:cNvSpPr/>
            <p:nvPr/>
          </p:nvSpPr>
          <p:spPr bwMode="auto">
            <a:xfrm>
              <a:off x="5754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7 w 36"/>
                <a:gd name="T3" fmla="*/ 33 h 33"/>
                <a:gd name="T4" fmla="*/ 36 w 36"/>
                <a:gd name="T5" fmla="*/ 17 h 33"/>
                <a:gd name="T6" fmla="*/ 17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7" y="33"/>
                  </a:lnTo>
                  <a:lnTo>
                    <a:pt x="36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0" name="Freeform 37"/>
            <p:cNvSpPr/>
            <p:nvPr/>
          </p:nvSpPr>
          <p:spPr bwMode="auto">
            <a:xfrm>
              <a:off x="5684" y="3728"/>
              <a:ext cx="34" cy="33"/>
            </a:xfrm>
            <a:custGeom>
              <a:avLst/>
              <a:gdLst>
                <a:gd name="T0" fmla="*/ 0 w 34"/>
                <a:gd name="T1" fmla="*/ 17 h 33"/>
                <a:gd name="T2" fmla="*/ 17 w 34"/>
                <a:gd name="T3" fmla="*/ 33 h 33"/>
                <a:gd name="T4" fmla="*/ 34 w 34"/>
                <a:gd name="T5" fmla="*/ 17 h 33"/>
                <a:gd name="T6" fmla="*/ 17 w 34"/>
                <a:gd name="T7" fmla="*/ 0 h 33"/>
                <a:gd name="T8" fmla="*/ 0 w 34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0" y="17"/>
                  </a:moveTo>
                  <a:lnTo>
                    <a:pt x="17" y="33"/>
                  </a:lnTo>
                  <a:lnTo>
                    <a:pt x="34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1" name="Rectangle 38"/>
            <p:cNvSpPr>
              <a:spLocks noChangeArrowheads="1"/>
            </p:cNvSpPr>
            <p:nvPr/>
          </p:nvSpPr>
          <p:spPr bwMode="auto">
            <a:xfrm>
              <a:off x="5687" y="3721"/>
              <a:ext cx="103" cy="7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2" name="Rectangle 39"/>
            <p:cNvSpPr>
              <a:spLocks noChangeArrowheads="1"/>
            </p:cNvSpPr>
            <p:nvPr/>
          </p:nvSpPr>
          <p:spPr bwMode="auto">
            <a:xfrm>
              <a:off x="5692" y="3761"/>
              <a:ext cx="94" cy="8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pic>
        <p:nvPicPr>
          <p:cNvPr id="186" name="图片 185" descr="20160913少先队知识学习-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 flipV="1">
            <a:off x="375737" y="1458294"/>
            <a:ext cx="2647922" cy="1765883"/>
          </a:xfrm>
          <a:prstGeom prst="rect">
            <a:avLst/>
          </a:prstGeom>
        </p:spPr>
      </p:pic>
      <p:pic>
        <p:nvPicPr>
          <p:cNvPr id="229" name="图片 228" descr="20160913少先队知识学习-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95244" y="4726211"/>
            <a:ext cx="3072341" cy="2048095"/>
          </a:xfrm>
          <a:prstGeom prst="rect">
            <a:avLst/>
          </a:prstGeom>
        </p:spPr>
      </p:pic>
      <p:pic>
        <p:nvPicPr>
          <p:cNvPr id="230" name="图片 229" descr="微信图片_2018011420232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4058" y="3319136"/>
            <a:ext cx="2591327" cy="3455303"/>
          </a:xfrm>
          <a:prstGeom prst="rect">
            <a:avLst/>
          </a:prstGeom>
        </p:spPr>
      </p:pic>
      <p:pic>
        <p:nvPicPr>
          <p:cNvPr id="231" name="图片 230" descr="微信图片_2018011420233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60207" y="1449047"/>
            <a:ext cx="2389599" cy="3187181"/>
          </a:xfrm>
          <a:prstGeom prst="rect">
            <a:avLst/>
          </a:prstGeom>
        </p:spPr>
      </p:pic>
      <p:pic>
        <p:nvPicPr>
          <p:cNvPr id="233" name="图片 232" descr="微信图片_2018011420244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59451" y="4711112"/>
            <a:ext cx="2841655" cy="2131601"/>
          </a:xfrm>
          <a:prstGeom prst="rect">
            <a:avLst/>
          </a:prstGeom>
        </p:spPr>
      </p:pic>
      <p:pic>
        <p:nvPicPr>
          <p:cNvPr id="235" name="图片 234" descr="微信图片_2018011420250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23659" y="4736620"/>
            <a:ext cx="2827980" cy="2121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116047" y="902853"/>
            <a:ext cx="655432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42"/>
          <p:cNvGrpSpPr>
            <a:grpSpLocks noChangeAspect="1"/>
          </p:cNvGrpSpPr>
          <p:nvPr/>
        </p:nvGrpSpPr>
        <p:grpSpPr bwMode="auto">
          <a:xfrm>
            <a:off x="11167886" y="-257809"/>
            <a:ext cx="1024114" cy="1654338"/>
            <a:chOff x="6581" y="418"/>
            <a:chExt cx="702" cy="1134"/>
          </a:xfrm>
        </p:grpSpPr>
        <p:sp>
          <p:nvSpPr>
            <p:cNvPr id="11" name="AutoShape 41"/>
            <p:cNvSpPr>
              <a:spLocks noChangeAspect="1" noChangeArrowheads="1" noTextEdit="1"/>
            </p:cNvSpPr>
            <p:nvPr/>
          </p:nvSpPr>
          <p:spPr bwMode="auto">
            <a:xfrm>
              <a:off x="6581" y="418"/>
              <a:ext cx="70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" name="Freeform 43"/>
            <p:cNvSpPr/>
            <p:nvPr/>
          </p:nvSpPr>
          <p:spPr bwMode="auto">
            <a:xfrm>
              <a:off x="6949" y="416"/>
              <a:ext cx="26" cy="2"/>
            </a:xfrm>
            <a:custGeom>
              <a:avLst/>
              <a:gdLst>
                <a:gd name="T0" fmla="*/ 2 w 11"/>
                <a:gd name="T1" fmla="*/ 0 h 1"/>
                <a:gd name="T2" fmla="*/ 0 w 11"/>
                <a:gd name="T3" fmla="*/ 0 h 1"/>
                <a:gd name="T4" fmla="*/ 4 w 11"/>
                <a:gd name="T5" fmla="*/ 0 h 1"/>
                <a:gd name="T6" fmla="*/ 11 w 11"/>
                <a:gd name="T7" fmla="*/ 1 h 1"/>
                <a:gd name="T8" fmla="*/ 2 w 1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6" y="0"/>
                    <a:pt x="9" y="1"/>
                    <a:pt x="11" y="1"/>
                  </a:cubicBezTo>
                  <a:cubicBezTo>
                    <a:pt x="8" y="1"/>
                    <a:pt x="5" y="0"/>
                    <a:pt x="2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" name="Freeform 44"/>
            <p:cNvSpPr/>
            <p:nvPr/>
          </p:nvSpPr>
          <p:spPr bwMode="auto">
            <a:xfrm>
              <a:off x="6934" y="416"/>
              <a:ext cx="19" cy="0"/>
            </a:xfrm>
            <a:custGeom>
              <a:avLst/>
              <a:gdLst>
                <a:gd name="T0" fmla="*/ 0 w 8"/>
                <a:gd name="T1" fmla="*/ 6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" name="Freeform 45"/>
            <p:cNvSpPr/>
            <p:nvPr/>
          </p:nvSpPr>
          <p:spPr bwMode="auto">
            <a:xfrm>
              <a:off x="6975" y="418"/>
              <a:ext cx="310" cy="799"/>
            </a:xfrm>
            <a:custGeom>
              <a:avLst/>
              <a:gdLst>
                <a:gd name="T0" fmla="*/ 65 w 130"/>
                <a:gd name="T1" fmla="*/ 263 h 336"/>
                <a:gd name="T2" fmla="*/ 119 w 130"/>
                <a:gd name="T3" fmla="*/ 146 h 336"/>
                <a:gd name="T4" fmla="*/ 0 w 130"/>
                <a:gd name="T5" fmla="*/ 0 h 336"/>
                <a:gd name="T6" fmla="*/ 7 w 130"/>
                <a:gd name="T7" fmla="*/ 1 h 336"/>
                <a:gd name="T8" fmla="*/ 27 w 130"/>
                <a:gd name="T9" fmla="*/ 6 h 336"/>
                <a:gd name="T10" fmla="*/ 31 w 130"/>
                <a:gd name="T11" fmla="*/ 7 h 336"/>
                <a:gd name="T12" fmla="*/ 49 w 130"/>
                <a:gd name="T13" fmla="*/ 15 h 336"/>
                <a:gd name="T14" fmla="*/ 51 w 130"/>
                <a:gd name="T15" fmla="*/ 16 h 336"/>
                <a:gd name="T16" fmla="*/ 70 w 130"/>
                <a:gd name="T17" fmla="*/ 27 h 336"/>
                <a:gd name="T18" fmla="*/ 86 w 130"/>
                <a:gd name="T19" fmla="*/ 41 h 336"/>
                <a:gd name="T20" fmla="*/ 87 w 130"/>
                <a:gd name="T21" fmla="*/ 43 h 336"/>
                <a:gd name="T22" fmla="*/ 101 w 130"/>
                <a:gd name="T23" fmla="*/ 58 h 336"/>
                <a:gd name="T24" fmla="*/ 102 w 130"/>
                <a:gd name="T25" fmla="*/ 60 h 336"/>
                <a:gd name="T26" fmla="*/ 113 w 130"/>
                <a:gd name="T27" fmla="*/ 77 h 336"/>
                <a:gd name="T28" fmla="*/ 114 w 130"/>
                <a:gd name="T29" fmla="*/ 79 h 336"/>
                <a:gd name="T30" fmla="*/ 122 w 130"/>
                <a:gd name="T31" fmla="*/ 99 h 336"/>
                <a:gd name="T32" fmla="*/ 128 w 130"/>
                <a:gd name="T33" fmla="*/ 121 h 336"/>
                <a:gd name="T34" fmla="*/ 128 w 130"/>
                <a:gd name="T35" fmla="*/ 123 h 336"/>
                <a:gd name="T36" fmla="*/ 130 w 130"/>
                <a:gd name="T37" fmla="*/ 146 h 336"/>
                <a:gd name="T38" fmla="*/ 129 w 130"/>
                <a:gd name="T39" fmla="*/ 159 h 336"/>
                <a:gd name="T40" fmla="*/ 127 w 130"/>
                <a:gd name="T41" fmla="*/ 173 h 336"/>
                <a:gd name="T42" fmla="*/ 124 w 130"/>
                <a:gd name="T43" fmla="*/ 185 h 336"/>
                <a:gd name="T44" fmla="*/ 124 w 130"/>
                <a:gd name="T45" fmla="*/ 188 h 336"/>
                <a:gd name="T46" fmla="*/ 120 w 130"/>
                <a:gd name="T47" fmla="*/ 199 h 336"/>
                <a:gd name="T48" fmla="*/ 115 w 130"/>
                <a:gd name="T49" fmla="*/ 211 h 336"/>
                <a:gd name="T50" fmla="*/ 115 w 130"/>
                <a:gd name="T51" fmla="*/ 211 h 336"/>
                <a:gd name="T52" fmla="*/ 114 w 130"/>
                <a:gd name="T53" fmla="*/ 211 h 336"/>
                <a:gd name="T54" fmla="*/ 108 w 130"/>
                <a:gd name="T55" fmla="*/ 223 h 336"/>
                <a:gd name="T56" fmla="*/ 100 w 130"/>
                <a:gd name="T57" fmla="*/ 234 h 336"/>
                <a:gd name="T58" fmla="*/ 100 w 130"/>
                <a:gd name="T59" fmla="*/ 234 h 336"/>
                <a:gd name="T60" fmla="*/ 92 w 130"/>
                <a:gd name="T61" fmla="*/ 244 h 336"/>
                <a:gd name="T62" fmla="*/ 82 w 130"/>
                <a:gd name="T63" fmla="*/ 254 h 336"/>
                <a:gd name="T64" fmla="*/ 82 w 130"/>
                <a:gd name="T65" fmla="*/ 254 h 336"/>
                <a:gd name="T66" fmla="*/ 71 w 130"/>
                <a:gd name="T67" fmla="*/ 263 h 336"/>
                <a:gd name="T68" fmla="*/ 35 w 130"/>
                <a:gd name="T69" fmla="*/ 336 h 336"/>
                <a:gd name="T70" fmla="*/ 31 w 130"/>
                <a:gd name="T71" fmla="*/ 336 h 336"/>
                <a:gd name="T72" fmla="*/ 65 w 130"/>
                <a:gd name="T73" fmla="*/ 26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336">
                  <a:moveTo>
                    <a:pt x="65" y="263"/>
                  </a:moveTo>
                  <a:cubicBezTo>
                    <a:pt x="99" y="235"/>
                    <a:pt x="119" y="192"/>
                    <a:pt x="119" y="146"/>
                  </a:cubicBezTo>
                  <a:cubicBezTo>
                    <a:pt x="119" y="71"/>
                    <a:pt x="67" y="9"/>
                    <a:pt x="0" y="0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13" y="2"/>
                    <a:pt x="20" y="4"/>
                    <a:pt x="27" y="6"/>
                  </a:cubicBezTo>
                  <a:cubicBezTo>
                    <a:pt x="28" y="6"/>
                    <a:pt x="29" y="6"/>
                    <a:pt x="31" y="7"/>
                  </a:cubicBezTo>
                  <a:cubicBezTo>
                    <a:pt x="36" y="9"/>
                    <a:pt x="43" y="12"/>
                    <a:pt x="49" y="15"/>
                  </a:cubicBezTo>
                  <a:cubicBezTo>
                    <a:pt x="50" y="15"/>
                    <a:pt x="50" y="15"/>
                    <a:pt x="51" y="16"/>
                  </a:cubicBezTo>
                  <a:cubicBezTo>
                    <a:pt x="57" y="19"/>
                    <a:pt x="64" y="24"/>
                    <a:pt x="70" y="27"/>
                  </a:cubicBezTo>
                  <a:cubicBezTo>
                    <a:pt x="75" y="31"/>
                    <a:pt x="81" y="37"/>
                    <a:pt x="86" y="41"/>
                  </a:cubicBezTo>
                  <a:cubicBezTo>
                    <a:pt x="86" y="41"/>
                    <a:pt x="87" y="42"/>
                    <a:pt x="87" y="43"/>
                  </a:cubicBezTo>
                  <a:cubicBezTo>
                    <a:pt x="92" y="47"/>
                    <a:pt x="97" y="53"/>
                    <a:pt x="101" y="58"/>
                  </a:cubicBezTo>
                  <a:cubicBezTo>
                    <a:pt x="101" y="59"/>
                    <a:pt x="102" y="60"/>
                    <a:pt x="102" y="60"/>
                  </a:cubicBezTo>
                  <a:cubicBezTo>
                    <a:pt x="106" y="66"/>
                    <a:pt x="110" y="72"/>
                    <a:pt x="113" y="77"/>
                  </a:cubicBezTo>
                  <a:cubicBezTo>
                    <a:pt x="113" y="78"/>
                    <a:pt x="113" y="78"/>
                    <a:pt x="114" y="79"/>
                  </a:cubicBezTo>
                  <a:cubicBezTo>
                    <a:pt x="116" y="85"/>
                    <a:pt x="120" y="93"/>
                    <a:pt x="122" y="99"/>
                  </a:cubicBezTo>
                  <a:cubicBezTo>
                    <a:pt x="124" y="106"/>
                    <a:pt x="126" y="114"/>
                    <a:pt x="128" y="121"/>
                  </a:cubicBezTo>
                  <a:cubicBezTo>
                    <a:pt x="128" y="122"/>
                    <a:pt x="128" y="123"/>
                    <a:pt x="128" y="123"/>
                  </a:cubicBezTo>
                  <a:cubicBezTo>
                    <a:pt x="129" y="130"/>
                    <a:pt x="130" y="139"/>
                    <a:pt x="130" y="146"/>
                  </a:cubicBezTo>
                  <a:cubicBezTo>
                    <a:pt x="130" y="150"/>
                    <a:pt x="129" y="155"/>
                    <a:pt x="129" y="159"/>
                  </a:cubicBezTo>
                  <a:cubicBezTo>
                    <a:pt x="129" y="164"/>
                    <a:pt x="128" y="168"/>
                    <a:pt x="127" y="173"/>
                  </a:cubicBezTo>
                  <a:cubicBezTo>
                    <a:pt x="126" y="177"/>
                    <a:pt x="125" y="181"/>
                    <a:pt x="124" y="185"/>
                  </a:cubicBezTo>
                  <a:cubicBezTo>
                    <a:pt x="124" y="186"/>
                    <a:pt x="124" y="187"/>
                    <a:pt x="124" y="188"/>
                  </a:cubicBezTo>
                  <a:cubicBezTo>
                    <a:pt x="123" y="191"/>
                    <a:pt x="121" y="196"/>
                    <a:pt x="120" y="199"/>
                  </a:cubicBezTo>
                  <a:cubicBezTo>
                    <a:pt x="118" y="203"/>
                    <a:pt x="117" y="207"/>
                    <a:pt x="115" y="211"/>
                  </a:cubicBezTo>
                  <a:cubicBezTo>
                    <a:pt x="115" y="211"/>
                    <a:pt x="115" y="211"/>
                    <a:pt x="115" y="211"/>
                  </a:cubicBezTo>
                  <a:cubicBezTo>
                    <a:pt x="114" y="211"/>
                    <a:pt x="114" y="211"/>
                    <a:pt x="114" y="211"/>
                  </a:cubicBezTo>
                  <a:cubicBezTo>
                    <a:pt x="112" y="215"/>
                    <a:pt x="110" y="219"/>
                    <a:pt x="108" y="223"/>
                  </a:cubicBezTo>
                  <a:cubicBezTo>
                    <a:pt x="106" y="227"/>
                    <a:pt x="103" y="230"/>
                    <a:pt x="100" y="234"/>
                  </a:cubicBezTo>
                  <a:cubicBezTo>
                    <a:pt x="100" y="234"/>
                    <a:pt x="100" y="234"/>
                    <a:pt x="100" y="234"/>
                  </a:cubicBezTo>
                  <a:cubicBezTo>
                    <a:pt x="98" y="238"/>
                    <a:pt x="95" y="241"/>
                    <a:pt x="92" y="244"/>
                  </a:cubicBezTo>
                  <a:cubicBezTo>
                    <a:pt x="89" y="247"/>
                    <a:pt x="85" y="251"/>
                    <a:pt x="82" y="254"/>
                  </a:cubicBezTo>
                  <a:cubicBezTo>
                    <a:pt x="82" y="254"/>
                    <a:pt x="82" y="254"/>
                    <a:pt x="82" y="254"/>
                  </a:cubicBezTo>
                  <a:cubicBezTo>
                    <a:pt x="79" y="257"/>
                    <a:pt x="75" y="260"/>
                    <a:pt x="71" y="263"/>
                  </a:cubicBezTo>
                  <a:cubicBezTo>
                    <a:pt x="48" y="280"/>
                    <a:pt x="35" y="307"/>
                    <a:pt x="35" y="336"/>
                  </a:cubicBezTo>
                  <a:cubicBezTo>
                    <a:pt x="35" y="336"/>
                    <a:pt x="34" y="336"/>
                    <a:pt x="31" y="336"/>
                  </a:cubicBezTo>
                  <a:cubicBezTo>
                    <a:pt x="31" y="307"/>
                    <a:pt x="43" y="280"/>
                    <a:pt x="65" y="263"/>
                  </a:cubicBezTo>
                  <a:close/>
                </a:path>
              </a:pathLst>
            </a:custGeom>
            <a:solidFill>
              <a:srgbClr val="D1C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" name="Freeform 46"/>
            <p:cNvSpPr/>
            <p:nvPr/>
          </p:nvSpPr>
          <p:spPr bwMode="auto">
            <a:xfrm>
              <a:off x="6953" y="416"/>
              <a:ext cx="306" cy="801"/>
            </a:xfrm>
            <a:custGeom>
              <a:avLst/>
              <a:gdLst>
                <a:gd name="T0" fmla="*/ 96 w 128"/>
                <a:gd name="T1" fmla="*/ 147 h 337"/>
                <a:gd name="T2" fmla="*/ 0 w 128"/>
                <a:gd name="T3" fmla="*/ 0 h 337"/>
                <a:gd name="T4" fmla="*/ 9 w 128"/>
                <a:gd name="T5" fmla="*/ 1 h 337"/>
                <a:gd name="T6" fmla="*/ 128 w 128"/>
                <a:gd name="T7" fmla="*/ 147 h 337"/>
                <a:gd name="T8" fmla="*/ 74 w 128"/>
                <a:gd name="T9" fmla="*/ 264 h 337"/>
                <a:gd name="T10" fmla="*/ 40 w 128"/>
                <a:gd name="T11" fmla="*/ 337 h 337"/>
                <a:gd name="T12" fmla="*/ 29 w 128"/>
                <a:gd name="T13" fmla="*/ 337 h 337"/>
                <a:gd name="T14" fmla="*/ 54 w 128"/>
                <a:gd name="T15" fmla="*/ 264 h 337"/>
                <a:gd name="T16" fmla="*/ 96 w 128"/>
                <a:gd name="T17" fmla="*/ 14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337">
                  <a:moveTo>
                    <a:pt x="96" y="147"/>
                  </a:moveTo>
                  <a:cubicBezTo>
                    <a:pt x="96" y="69"/>
                    <a:pt x="53" y="6"/>
                    <a:pt x="0" y="0"/>
                  </a:cubicBezTo>
                  <a:cubicBezTo>
                    <a:pt x="3" y="0"/>
                    <a:pt x="6" y="1"/>
                    <a:pt x="9" y="1"/>
                  </a:cubicBezTo>
                  <a:cubicBezTo>
                    <a:pt x="76" y="10"/>
                    <a:pt x="128" y="72"/>
                    <a:pt x="128" y="147"/>
                  </a:cubicBezTo>
                  <a:cubicBezTo>
                    <a:pt x="128" y="193"/>
                    <a:pt x="108" y="236"/>
                    <a:pt x="74" y="264"/>
                  </a:cubicBezTo>
                  <a:cubicBezTo>
                    <a:pt x="52" y="281"/>
                    <a:pt x="40" y="308"/>
                    <a:pt x="40" y="337"/>
                  </a:cubicBezTo>
                  <a:cubicBezTo>
                    <a:pt x="37" y="337"/>
                    <a:pt x="34" y="337"/>
                    <a:pt x="29" y="337"/>
                  </a:cubicBezTo>
                  <a:cubicBezTo>
                    <a:pt x="29" y="308"/>
                    <a:pt x="38" y="281"/>
                    <a:pt x="54" y="264"/>
                  </a:cubicBezTo>
                  <a:cubicBezTo>
                    <a:pt x="81" y="236"/>
                    <a:pt x="96" y="193"/>
                    <a:pt x="96" y="147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" name="Freeform 47"/>
            <p:cNvSpPr/>
            <p:nvPr/>
          </p:nvSpPr>
          <p:spPr bwMode="auto">
            <a:xfrm>
              <a:off x="6934" y="416"/>
              <a:ext cx="249" cy="801"/>
            </a:xfrm>
            <a:custGeom>
              <a:avLst/>
              <a:gdLst>
                <a:gd name="T0" fmla="*/ 0 w 104"/>
                <a:gd name="T1" fmla="*/ 0 h 337"/>
                <a:gd name="T2" fmla="*/ 8 w 104"/>
                <a:gd name="T3" fmla="*/ 0 h 337"/>
                <a:gd name="T4" fmla="*/ 104 w 104"/>
                <a:gd name="T5" fmla="*/ 147 h 337"/>
                <a:gd name="T6" fmla="*/ 62 w 104"/>
                <a:gd name="T7" fmla="*/ 264 h 337"/>
                <a:gd name="T8" fmla="*/ 37 w 104"/>
                <a:gd name="T9" fmla="*/ 337 h 337"/>
                <a:gd name="T10" fmla="*/ 20 w 104"/>
                <a:gd name="T11" fmla="*/ 337 h 337"/>
                <a:gd name="T12" fmla="*/ 35 w 104"/>
                <a:gd name="T13" fmla="*/ 264 h 337"/>
                <a:gd name="T14" fmla="*/ 57 w 104"/>
                <a:gd name="T15" fmla="*/ 147 h 337"/>
                <a:gd name="T16" fmla="*/ 0 w 104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337">
                  <a:moveTo>
                    <a:pt x="0" y="0"/>
                  </a:moveTo>
                  <a:cubicBezTo>
                    <a:pt x="2" y="0"/>
                    <a:pt x="5" y="0"/>
                    <a:pt x="8" y="0"/>
                  </a:cubicBezTo>
                  <a:cubicBezTo>
                    <a:pt x="61" y="6"/>
                    <a:pt x="104" y="69"/>
                    <a:pt x="104" y="147"/>
                  </a:cubicBezTo>
                  <a:cubicBezTo>
                    <a:pt x="104" y="193"/>
                    <a:pt x="89" y="236"/>
                    <a:pt x="62" y="264"/>
                  </a:cubicBezTo>
                  <a:cubicBezTo>
                    <a:pt x="46" y="281"/>
                    <a:pt x="37" y="308"/>
                    <a:pt x="37" y="337"/>
                  </a:cubicBezTo>
                  <a:cubicBezTo>
                    <a:pt x="32" y="337"/>
                    <a:pt x="26" y="337"/>
                    <a:pt x="20" y="337"/>
                  </a:cubicBezTo>
                  <a:cubicBezTo>
                    <a:pt x="20" y="308"/>
                    <a:pt x="25" y="281"/>
                    <a:pt x="35" y="264"/>
                  </a:cubicBezTo>
                  <a:cubicBezTo>
                    <a:pt x="49" y="236"/>
                    <a:pt x="57" y="193"/>
                    <a:pt x="57" y="147"/>
                  </a:cubicBezTo>
                  <a:cubicBezTo>
                    <a:pt x="57" y="66"/>
                    <a:pt x="3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" name="Freeform 48"/>
            <p:cNvSpPr/>
            <p:nvPr/>
          </p:nvSpPr>
          <p:spPr bwMode="auto">
            <a:xfrm>
              <a:off x="6930" y="416"/>
              <a:ext cx="140" cy="801"/>
            </a:xfrm>
            <a:custGeom>
              <a:avLst/>
              <a:gdLst>
                <a:gd name="T0" fmla="*/ 2 w 59"/>
                <a:gd name="T1" fmla="*/ 0 h 337"/>
                <a:gd name="T2" fmla="*/ 59 w 59"/>
                <a:gd name="T3" fmla="*/ 147 h 337"/>
                <a:gd name="T4" fmla="*/ 37 w 59"/>
                <a:gd name="T5" fmla="*/ 264 h 337"/>
                <a:gd name="T6" fmla="*/ 22 w 59"/>
                <a:gd name="T7" fmla="*/ 337 h 337"/>
                <a:gd name="T8" fmla="*/ 3 w 59"/>
                <a:gd name="T9" fmla="*/ 337 h 337"/>
                <a:gd name="T10" fmla="*/ 1 w 59"/>
                <a:gd name="T11" fmla="*/ 337 h 337"/>
                <a:gd name="T12" fmla="*/ 1 w 59"/>
                <a:gd name="T13" fmla="*/ 264 h 337"/>
                <a:gd name="T14" fmla="*/ 0 w 59"/>
                <a:gd name="T15" fmla="*/ 147 h 337"/>
                <a:gd name="T16" fmla="*/ 2 w 59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37">
                  <a:moveTo>
                    <a:pt x="2" y="0"/>
                  </a:moveTo>
                  <a:cubicBezTo>
                    <a:pt x="34" y="0"/>
                    <a:pt x="59" y="66"/>
                    <a:pt x="59" y="147"/>
                  </a:cubicBezTo>
                  <a:cubicBezTo>
                    <a:pt x="59" y="193"/>
                    <a:pt x="51" y="236"/>
                    <a:pt x="37" y="264"/>
                  </a:cubicBezTo>
                  <a:cubicBezTo>
                    <a:pt x="27" y="281"/>
                    <a:pt x="22" y="308"/>
                    <a:pt x="22" y="337"/>
                  </a:cubicBezTo>
                  <a:cubicBezTo>
                    <a:pt x="16" y="337"/>
                    <a:pt x="10" y="337"/>
                    <a:pt x="3" y="337"/>
                  </a:cubicBezTo>
                  <a:cubicBezTo>
                    <a:pt x="2" y="337"/>
                    <a:pt x="2" y="337"/>
                    <a:pt x="1" y="337"/>
                  </a:cubicBezTo>
                  <a:cubicBezTo>
                    <a:pt x="1" y="308"/>
                    <a:pt x="1" y="281"/>
                    <a:pt x="1" y="264"/>
                  </a:cubicBezTo>
                  <a:cubicBezTo>
                    <a:pt x="0" y="236"/>
                    <a:pt x="0" y="193"/>
                    <a:pt x="0" y="147"/>
                  </a:cubicBezTo>
                  <a:cubicBezTo>
                    <a:pt x="0" y="66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" name="Freeform 49"/>
            <p:cNvSpPr/>
            <p:nvPr/>
          </p:nvSpPr>
          <p:spPr bwMode="auto">
            <a:xfrm>
              <a:off x="6789" y="416"/>
              <a:ext cx="145" cy="801"/>
            </a:xfrm>
            <a:custGeom>
              <a:avLst/>
              <a:gdLst>
                <a:gd name="T0" fmla="*/ 61 w 61"/>
                <a:gd name="T1" fmla="*/ 0 h 337"/>
                <a:gd name="T2" fmla="*/ 59 w 61"/>
                <a:gd name="T3" fmla="*/ 147 h 337"/>
                <a:gd name="T4" fmla="*/ 60 w 61"/>
                <a:gd name="T5" fmla="*/ 264 h 337"/>
                <a:gd name="T6" fmla="*/ 60 w 61"/>
                <a:gd name="T7" fmla="*/ 337 h 337"/>
                <a:gd name="T8" fmla="*/ 39 w 61"/>
                <a:gd name="T9" fmla="*/ 337 h 337"/>
                <a:gd name="T10" fmla="*/ 24 w 61"/>
                <a:gd name="T11" fmla="*/ 264 h 337"/>
                <a:gd name="T12" fmla="*/ 0 w 61"/>
                <a:gd name="T13" fmla="*/ 147 h 337"/>
                <a:gd name="T14" fmla="*/ 61 w 61"/>
                <a:gd name="T15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337">
                  <a:moveTo>
                    <a:pt x="61" y="0"/>
                  </a:moveTo>
                  <a:cubicBezTo>
                    <a:pt x="60" y="0"/>
                    <a:pt x="59" y="66"/>
                    <a:pt x="59" y="147"/>
                  </a:cubicBezTo>
                  <a:cubicBezTo>
                    <a:pt x="59" y="193"/>
                    <a:pt x="59" y="236"/>
                    <a:pt x="60" y="264"/>
                  </a:cubicBezTo>
                  <a:cubicBezTo>
                    <a:pt x="60" y="281"/>
                    <a:pt x="60" y="308"/>
                    <a:pt x="60" y="337"/>
                  </a:cubicBezTo>
                  <a:cubicBezTo>
                    <a:pt x="53" y="337"/>
                    <a:pt x="46" y="337"/>
                    <a:pt x="39" y="337"/>
                  </a:cubicBezTo>
                  <a:cubicBezTo>
                    <a:pt x="39" y="308"/>
                    <a:pt x="34" y="281"/>
                    <a:pt x="24" y="264"/>
                  </a:cubicBezTo>
                  <a:cubicBezTo>
                    <a:pt x="9" y="236"/>
                    <a:pt x="0" y="193"/>
                    <a:pt x="0" y="147"/>
                  </a:cubicBezTo>
                  <a:cubicBezTo>
                    <a:pt x="0" y="66"/>
                    <a:pt x="27" y="0"/>
                    <a:pt x="61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" name="Freeform 50"/>
            <p:cNvSpPr/>
            <p:nvPr/>
          </p:nvSpPr>
          <p:spPr bwMode="auto">
            <a:xfrm>
              <a:off x="6681" y="416"/>
              <a:ext cx="253" cy="801"/>
            </a:xfrm>
            <a:custGeom>
              <a:avLst/>
              <a:gdLst>
                <a:gd name="T0" fmla="*/ 100 w 106"/>
                <a:gd name="T1" fmla="*/ 0 h 337"/>
                <a:gd name="T2" fmla="*/ 106 w 106"/>
                <a:gd name="T3" fmla="*/ 0 h 337"/>
                <a:gd name="T4" fmla="*/ 45 w 106"/>
                <a:gd name="T5" fmla="*/ 147 h 337"/>
                <a:gd name="T6" fmla="*/ 69 w 106"/>
                <a:gd name="T7" fmla="*/ 264 h 337"/>
                <a:gd name="T8" fmla="*/ 84 w 106"/>
                <a:gd name="T9" fmla="*/ 337 h 337"/>
                <a:gd name="T10" fmla="*/ 68 w 106"/>
                <a:gd name="T11" fmla="*/ 337 h 337"/>
                <a:gd name="T12" fmla="*/ 42 w 106"/>
                <a:gd name="T13" fmla="*/ 264 h 337"/>
                <a:gd name="T14" fmla="*/ 0 w 106"/>
                <a:gd name="T15" fmla="*/ 147 h 337"/>
                <a:gd name="T16" fmla="*/ 100 w 106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337">
                  <a:moveTo>
                    <a:pt x="100" y="0"/>
                  </a:moveTo>
                  <a:cubicBezTo>
                    <a:pt x="102" y="0"/>
                    <a:pt x="104" y="0"/>
                    <a:pt x="106" y="0"/>
                  </a:cubicBezTo>
                  <a:cubicBezTo>
                    <a:pt x="72" y="0"/>
                    <a:pt x="45" y="66"/>
                    <a:pt x="45" y="147"/>
                  </a:cubicBezTo>
                  <a:cubicBezTo>
                    <a:pt x="45" y="193"/>
                    <a:pt x="54" y="236"/>
                    <a:pt x="69" y="264"/>
                  </a:cubicBezTo>
                  <a:cubicBezTo>
                    <a:pt x="79" y="281"/>
                    <a:pt x="84" y="308"/>
                    <a:pt x="84" y="337"/>
                  </a:cubicBezTo>
                  <a:cubicBezTo>
                    <a:pt x="78" y="337"/>
                    <a:pt x="73" y="337"/>
                    <a:pt x="68" y="337"/>
                  </a:cubicBezTo>
                  <a:cubicBezTo>
                    <a:pt x="68" y="308"/>
                    <a:pt x="59" y="281"/>
                    <a:pt x="42" y="264"/>
                  </a:cubicBezTo>
                  <a:cubicBezTo>
                    <a:pt x="15" y="236"/>
                    <a:pt x="0" y="193"/>
                    <a:pt x="0" y="147"/>
                  </a:cubicBezTo>
                  <a:cubicBezTo>
                    <a:pt x="0" y="68"/>
                    <a:pt x="44" y="4"/>
                    <a:pt x="100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" name="Freeform 51"/>
            <p:cNvSpPr/>
            <p:nvPr/>
          </p:nvSpPr>
          <p:spPr bwMode="auto">
            <a:xfrm>
              <a:off x="6607" y="416"/>
              <a:ext cx="313" cy="801"/>
            </a:xfrm>
            <a:custGeom>
              <a:avLst/>
              <a:gdLst>
                <a:gd name="T0" fmla="*/ 128 w 131"/>
                <a:gd name="T1" fmla="*/ 0 h 337"/>
                <a:gd name="T2" fmla="*/ 131 w 131"/>
                <a:gd name="T3" fmla="*/ 0 h 337"/>
                <a:gd name="T4" fmla="*/ 31 w 131"/>
                <a:gd name="T5" fmla="*/ 147 h 337"/>
                <a:gd name="T6" fmla="*/ 73 w 131"/>
                <a:gd name="T7" fmla="*/ 264 h 337"/>
                <a:gd name="T8" fmla="*/ 99 w 131"/>
                <a:gd name="T9" fmla="*/ 337 h 337"/>
                <a:gd name="T10" fmla="*/ 88 w 131"/>
                <a:gd name="T11" fmla="*/ 337 h 337"/>
                <a:gd name="T12" fmla="*/ 54 w 131"/>
                <a:gd name="T13" fmla="*/ 264 h 337"/>
                <a:gd name="T14" fmla="*/ 0 w 131"/>
                <a:gd name="T15" fmla="*/ 147 h 337"/>
                <a:gd name="T16" fmla="*/ 128 w 131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37">
                  <a:moveTo>
                    <a:pt x="128" y="0"/>
                  </a:moveTo>
                  <a:cubicBezTo>
                    <a:pt x="129" y="0"/>
                    <a:pt x="130" y="0"/>
                    <a:pt x="131" y="0"/>
                  </a:cubicBezTo>
                  <a:cubicBezTo>
                    <a:pt x="75" y="4"/>
                    <a:pt x="31" y="68"/>
                    <a:pt x="31" y="147"/>
                  </a:cubicBezTo>
                  <a:cubicBezTo>
                    <a:pt x="31" y="193"/>
                    <a:pt x="46" y="236"/>
                    <a:pt x="73" y="264"/>
                  </a:cubicBezTo>
                  <a:cubicBezTo>
                    <a:pt x="90" y="281"/>
                    <a:pt x="99" y="308"/>
                    <a:pt x="99" y="337"/>
                  </a:cubicBezTo>
                  <a:cubicBezTo>
                    <a:pt x="95" y="337"/>
                    <a:pt x="91" y="337"/>
                    <a:pt x="88" y="337"/>
                  </a:cubicBezTo>
                  <a:cubicBezTo>
                    <a:pt x="88" y="308"/>
                    <a:pt x="76" y="281"/>
                    <a:pt x="54" y="264"/>
                  </a:cubicBezTo>
                  <a:cubicBezTo>
                    <a:pt x="19" y="236"/>
                    <a:pt x="0" y="193"/>
                    <a:pt x="0" y="147"/>
                  </a:cubicBezTo>
                  <a:cubicBezTo>
                    <a:pt x="0" y="69"/>
                    <a:pt x="56" y="5"/>
                    <a:pt x="128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" name="Freeform 52"/>
            <p:cNvSpPr/>
            <p:nvPr/>
          </p:nvSpPr>
          <p:spPr bwMode="auto">
            <a:xfrm>
              <a:off x="6760" y="1076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" name="Freeform 53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3" name="Freeform 54"/>
            <p:cNvSpPr/>
            <p:nvPr/>
          </p:nvSpPr>
          <p:spPr bwMode="auto">
            <a:xfrm>
              <a:off x="6583" y="416"/>
              <a:ext cx="330" cy="801"/>
            </a:xfrm>
            <a:custGeom>
              <a:avLst/>
              <a:gdLst>
                <a:gd name="T0" fmla="*/ 2 w 138"/>
                <a:gd name="T1" fmla="*/ 123 h 337"/>
                <a:gd name="T2" fmla="*/ 8 w 138"/>
                <a:gd name="T3" fmla="*/ 100 h 337"/>
                <a:gd name="T4" fmla="*/ 17 w 138"/>
                <a:gd name="T5" fmla="*/ 79 h 337"/>
                <a:gd name="T6" fmla="*/ 29 w 138"/>
                <a:gd name="T7" fmla="*/ 60 h 337"/>
                <a:gd name="T8" fmla="*/ 43 w 138"/>
                <a:gd name="T9" fmla="*/ 43 h 337"/>
                <a:gd name="T10" fmla="*/ 52 w 138"/>
                <a:gd name="T11" fmla="*/ 35 h 337"/>
                <a:gd name="T12" fmla="*/ 60 w 138"/>
                <a:gd name="T13" fmla="*/ 28 h 337"/>
                <a:gd name="T14" fmla="*/ 60 w 138"/>
                <a:gd name="T15" fmla="*/ 28 h 337"/>
                <a:gd name="T16" fmla="*/ 80 w 138"/>
                <a:gd name="T17" fmla="*/ 16 h 337"/>
                <a:gd name="T18" fmla="*/ 101 w 138"/>
                <a:gd name="T19" fmla="*/ 7 h 337"/>
                <a:gd name="T20" fmla="*/ 118 w 138"/>
                <a:gd name="T21" fmla="*/ 3 h 337"/>
                <a:gd name="T22" fmla="*/ 123 w 138"/>
                <a:gd name="T23" fmla="*/ 2 h 337"/>
                <a:gd name="T24" fmla="*/ 123 w 138"/>
                <a:gd name="T25" fmla="*/ 2 h 337"/>
                <a:gd name="T26" fmla="*/ 138 w 138"/>
                <a:gd name="T27" fmla="*/ 0 h 337"/>
                <a:gd name="T28" fmla="*/ 10 w 138"/>
                <a:gd name="T29" fmla="*/ 147 h 337"/>
                <a:gd name="T30" fmla="*/ 64 w 138"/>
                <a:gd name="T31" fmla="*/ 264 h 337"/>
                <a:gd name="T32" fmla="*/ 98 w 138"/>
                <a:gd name="T33" fmla="*/ 337 h 337"/>
                <a:gd name="T34" fmla="*/ 95 w 138"/>
                <a:gd name="T35" fmla="*/ 337 h 337"/>
                <a:gd name="T36" fmla="*/ 95 w 138"/>
                <a:gd name="T37" fmla="*/ 337 h 337"/>
                <a:gd name="T38" fmla="*/ 95 w 138"/>
                <a:gd name="T39" fmla="*/ 329 h 337"/>
                <a:gd name="T40" fmla="*/ 95 w 138"/>
                <a:gd name="T41" fmla="*/ 329 h 337"/>
                <a:gd name="T42" fmla="*/ 94 w 138"/>
                <a:gd name="T43" fmla="*/ 327 h 337"/>
                <a:gd name="T44" fmla="*/ 94 w 138"/>
                <a:gd name="T45" fmla="*/ 326 h 337"/>
                <a:gd name="T46" fmla="*/ 94 w 138"/>
                <a:gd name="T47" fmla="*/ 324 h 337"/>
                <a:gd name="T48" fmla="*/ 94 w 138"/>
                <a:gd name="T49" fmla="*/ 323 h 337"/>
                <a:gd name="T50" fmla="*/ 94 w 138"/>
                <a:gd name="T51" fmla="*/ 320 h 337"/>
                <a:gd name="T52" fmla="*/ 93 w 138"/>
                <a:gd name="T53" fmla="*/ 318 h 337"/>
                <a:gd name="T54" fmla="*/ 92 w 138"/>
                <a:gd name="T55" fmla="*/ 314 h 337"/>
                <a:gd name="T56" fmla="*/ 92 w 138"/>
                <a:gd name="T57" fmla="*/ 312 h 337"/>
                <a:gd name="T58" fmla="*/ 90 w 138"/>
                <a:gd name="T59" fmla="*/ 308 h 337"/>
                <a:gd name="T60" fmla="*/ 89 w 138"/>
                <a:gd name="T61" fmla="*/ 305 h 337"/>
                <a:gd name="T62" fmla="*/ 89 w 138"/>
                <a:gd name="T63" fmla="*/ 304 h 337"/>
                <a:gd name="T64" fmla="*/ 86 w 138"/>
                <a:gd name="T65" fmla="*/ 296 h 337"/>
                <a:gd name="T66" fmla="*/ 81 w 138"/>
                <a:gd name="T67" fmla="*/ 289 h 337"/>
                <a:gd name="T68" fmla="*/ 81 w 138"/>
                <a:gd name="T69" fmla="*/ 288 h 337"/>
                <a:gd name="T70" fmla="*/ 79 w 138"/>
                <a:gd name="T71" fmla="*/ 285 h 337"/>
                <a:gd name="T72" fmla="*/ 77 w 138"/>
                <a:gd name="T73" fmla="*/ 282 h 337"/>
                <a:gd name="T74" fmla="*/ 74 w 138"/>
                <a:gd name="T75" fmla="*/ 279 h 337"/>
                <a:gd name="T76" fmla="*/ 74 w 138"/>
                <a:gd name="T77" fmla="*/ 279 h 337"/>
                <a:gd name="T78" fmla="*/ 73 w 138"/>
                <a:gd name="T79" fmla="*/ 278 h 337"/>
                <a:gd name="T80" fmla="*/ 71 w 138"/>
                <a:gd name="T81" fmla="*/ 275 h 337"/>
                <a:gd name="T82" fmla="*/ 68 w 138"/>
                <a:gd name="T83" fmla="*/ 272 h 337"/>
                <a:gd name="T84" fmla="*/ 66 w 138"/>
                <a:gd name="T85" fmla="*/ 270 h 337"/>
                <a:gd name="T86" fmla="*/ 65 w 138"/>
                <a:gd name="T87" fmla="*/ 269 h 337"/>
                <a:gd name="T88" fmla="*/ 59 w 138"/>
                <a:gd name="T89" fmla="*/ 264 h 337"/>
                <a:gd name="T90" fmla="*/ 50 w 138"/>
                <a:gd name="T91" fmla="*/ 257 h 337"/>
                <a:gd name="T92" fmla="*/ 48 w 138"/>
                <a:gd name="T93" fmla="*/ 255 h 337"/>
                <a:gd name="T94" fmla="*/ 38 w 138"/>
                <a:gd name="T95" fmla="*/ 245 h 337"/>
                <a:gd name="T96" fmla="*/ 30 w 138"/>
                <a:gd name="T97" fmla="*/ 235 h 337"/>
                <a:gd name="T98" fmla="*/ 22 w 138"/>
                <a:gd name="T99" fmla="*/ 224 h 337"/>
                <a:gd name="T100" fmla="*/ 15 w 138"/>
                <a:gd name="T101" fmla="*/ 212 h 337"/>
                <a:gd name="T102" fmla="*/ 10 w 138"/>
                <a:gd name="T103" fmla="*/ 200 h 337"/>
                <a:gd name="T104" fmla="*/ 6 w 138"/>
                <a:gd name="T105" fmla="*/ 187 h 337"/>
                <a:gd name="T106" fmla="*/ 3 w 138"/>
                <a:gd name="T107" fmla="*/ 174 h 337"/>
                <a:gd name="T108" fmla="*/ 1 w 138"/>
                <a:gd name="T109" fmla="*/ 160 h 337"/>
                <a:gd name="T110" fmla="*/ 0 w 138"/>
                <a:gd name="T111" fmla="*/ 147 h 337"/>
                <a:gd name="T112" fmla="*/ 2 w 138"/>
                <a:gd name="T113" fmla="*/ 123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8" h="337">
                  <a:moveTo>
                    <a:pt x="2" y="123"/>
                  </a:moveTo>
                  <a:cubicBezTo>
                    <a:pt x="3" y="115"/>
                    <a:pt x="5" y="108"/>
                    <a:pt x="8" y="100"/>
                  </a:cubicBezTo>
                  <a:cubicBezTo>
                    <a:pt x="10" y="93"/>
                    <a:pt x="13" y="86"/>
                    <a:pt x="17" y="79"/>
                  </a:cubicBezTo>
                  <a:cubicBezTo>
                    <a:pt x="20" y="72"/>
                    <a:pt x="24" y="66"/>
                    <a:pt x="29" y="60"/>
                  </a:cubicBezTo>
                  <a:cubicBezTo>
                    <a:pt x="33" y="54"/>
                    <a:pt x="38" y="48"/>
                    <a:pt x="43" y="43"/>
                  </a:cubicBezTo>
                  <a:cubicBezTo>
                    <a:pt x="46" y="41"/>
                    <a:pt x="49" y="38"/>
                    <a:pt x="52" y="35"/>
                  </a:cubicBezTo>
                  <a:cubicBezTo>
                    <a:pt x="55" y="33"/>
                    <a:pt x="58" y="30"/>
                    <a:pt x="60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6" y="24"/>
                    <a:pt x="73" y="20"/>
                    <a:pt x="80" y="16"/>
                  </a:cubicBezTo>
                  <a:cubicBezTo>
                    <a:pt x="86" y="13"/>
                    <a:pt x="93" y="10"/>
                    <a:pt x="101" y="7"/>
                  </a:cubicBezTo>
                  <a:cubicBezTo>
                    <a:pt x="106" y="6"/>
                    <a:pt x="112" y="4"/>
                    <a:pt x="118" y="3"/>
                  </a:cubicBezTo>
                  <a:cubicBezTo>
                    <a:pt x="120" y="2"/>
                    <a:pt x="122" y="2"/>
                    <a:pt x="123" y="2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128" y="1"/>
                    <a:pt x="133" y="0"/>
                    <a:pt x="138" y="0"/>
                  </a:cubicBezTo>
                  <a:cubicBezTo>
                    <a:pt x="66" y="5"/>
                    <a:pt x="10" y="69"/>
                    <a:pt x="10" y="147"/>
                  </a:cubicBezTo>
                  <a:cubicBezTo>
                    <a:pt x="10" y="193"/>
                    <a:pt x="29" y="236"/>
                    <a:pt x="64" y="264"/>
                  </a:cubicBezTo>
                  <a:cubicBezTo>
                    <a:pt x="86" y="281"/>
                    <a:pt x="98" y="308"/>
                    <a:pt x="98" y="337"/>
                  </a:cubicBezTo>
                  <a:cubicBezTo>
                    <a:pt x="96" y="337"/>
                    <a:pt x="95" y="337"/>
                    <a:pt x="95" y="337"/>
                  </a:cubicBezTo>
                  <a:cubicBezTo>
                    <a:pt x="95" y="337"/>
                    <a:pt x="95" y="337"/>
                    <a:pt x="95" y="337"/>
                  </a:cubicBezTo>
                  <a:cubicBezTo>
                    <a:pt x="95" y="334"/>
                    <a:pt x="95" y="331"/>
                    <a:pt x="95" y="329"/>
                  </a:cubicBezTo>
                  <a:cubicBezTo>
                    <a:pt x="95" y="329"/>
                    <a:pt x="95" y="329"/>
                    <a:pt x="95" y="329"/>
                  </a:cubicBezTo>
                  <a:cubicBezTo>
                    <a:pt x="95" y="328"/>
                    <a:pt x="95" y="327"/>
                    <a:pt x="94" y="327"/>
                  </a:cubicBezTo>
                  <a:cubicBezTo>
                    <a:pt x="94" y="326"/>
                    <a:pt x="94" y="326"/>
                    <a:pt x="94" y="326"/>
                  </a:cubicBezTo>
                  <a:cubicBezTo>
                    <a:pt x="94" y="326"/>
                    <a:pt x="94" y="325"/>
                    <a:pt x="94" y="324"/>
                  </a:cubicBezTo>
                  <a:cubicBezTo>
                    <a:pt x="94" y="324"/>
                    <a:pt x="94" y="324"/>
                    <a:pt x="94" y="323"/>
                  </a:cubicBezTo>
                  <a:cubicBezTo>
                    <a:pt x="94" y="322"/>
                    <a:pt x="94" y="321"/>
                    <a:pt x="94" y="320"/>
                  </a:cubicBezTo>
                  <a:cubicBezTo>
                    <a:pt x="93" y="319"/>
                    <a:pt x="93" y="318"/>
                    <a:pt x="93" y="318"/>
                  </a:cubicBezTo>
                  <a:cubicBezTo>
                    <a:pt x="93" y="317"/>
                    <a:pt x="92" y="315"/>
                    <a:pt x="92" y="314"/>
                  </a:cubicBezTo>
                  <a:cubicBezTo>
                    <a:pt x="92" y="314"/>
                    <a:pt x="92" y="313"/>
                    <a:pt x="92" y="312"/>
                  </a:cubicBezTo>
                  <a:cubicBezTo>
                    <a:pt x="91" y="310"/>
                    <a:pt x="91" y="309"/>
                    <a:pt x="90" y="308"/>
                  </a:cubicBezTo>
                  <a:cubicBezTo>
                    <a:pt x="90" y="307"/>
                    <a:pt x="90" y="306"/>
                    <a:pt x="89" y="305"/>
                  </a:cubicBezTo>
                  <a:cubicBezTo>
                    <a:pt x="89" y="305"/>
                    <a:pt x="89" y="304"/>
                    <a:pt x="89" y="304"/>
                  </a:cubicBezTo>
                  <a:cubicBezTo>
                    <a:pt x="88" y="301"/>
                    <a:pt x="87" y="299"/>
                    <a:pt x="86" y="296"/>
                  </a:cubicBezTo>
                  <a:cubicBezTo>
                    <a:pt x="84" y="294"/>
                    <a:pt x="83" y="291"/>
                    <a:pt x="81" y="289"/>
                  </a:cubicBezTo>
                  <a:cubicBezTo>
                    <a:pt x="81" y="288"/>
                    <a:pt x="81" y="288"/>
                    <a:pt x="81" y="288"/>
                  </a:cubicBezTo>
                  <a:cubicBezTo>
                    <a:pt x="80" y="287"/>
                    <a:pt x="80" y="286"/>
                    <a:pt x="79" y="285"/>
                  </a:cubicBezTo>
                  <a:cubicBezTo>
                    <a:pt x="78" y="284"/>
                    <a:pt x="78" y="283"/>
                    <a:pt x="77" y="282"/>
                  </a:cubicBezTo>
                  <a:cubicBezTo>
                    <a:pt x="76" y="281"/>
                    <a:pt x="75" y="280"/>
                    <a:pt x="74" y="279"/>
                  </a:cubicBezTo>
                  <a:cubicBezTo>
                    <a:pt x="74" y="279"/>
                    <a:pt x="74" y="279"/>
                    <a:pt x="74" y="279"/>
                  </a:cubicBezTo>
                  <a:cubicBezTo>
                    <a:pt x="74" y="278"/>
                    <a:pt x="74" y="278"/>
                    <a:pt x="73" y="278"/>
                  </a:cubicBezTo>
                  <a:cubicBezTo>
                    <a:pt x="73" y="277"/>
                    <a:pt x="72" y="276"/>
                    <a:pt x="71" y="275"/>
                  </a:cubicBezTo>
                  <a:cubicBezTo>
                    <a:pt x="70" y="274"/>
                    <a:pt x="69" y="273"/>
                    <a:pt x="68" y="272"/>
                  </a:cubicBezTo>
                  <a:cubicBezTo>
                    <a:pt x="68" y="272"/>
                    <a:pt x="67" y="271"/>
                    <a:pt x="66" y="270"/>
                  </a:cubicBezTo>
                  <a:cubicBezTo>
                    <a:pt x="66" y="270"/>
                    <a:pt x="66" y="270"/>
                    <a:pt x="65" y="269"/>
                  </a:cubicBezTo>
                  <a:cubicBezTo>
                    <a:pt x="63" y="268"/>
                    <a:pt x="61" y="265"/>
                    <a:pt x="59" y="264"/>
                  </a:cubicBezTo>
                  <a:cubicBezTo>
                    <a:pt x="56" y="262"/>
                    <a:pt x="53" y="259"/>
                    <a:pt x="50" y="257"/>
                  </a:cubicBezTo>
                  <a:cubicBezTo>
                    <a:pt x="50" y="256"/>
                    <a:pt x="49" y="256"/>
                    <a:pt x="48" y="255"/>
                  </a:cubicBezTo>
                  <a:cubicBezTo>
                    <a:pt x="45" y="252"/>
                    <a:pt x="41" y="249"/>
                    <a:pt x="38" y="245"/>
                  </a:cubicBezTo>
                  <a:cubicBezTo>
                    <a:pt x="35" y="242"/>
                    <a:pt x="32" y="238"/>
                    <a:pt x="30" y="235"/>
                  </a:cubicBezTo>
                  <a:cubicBezTo>
                    <a:pt x="27" y="231"/>
                    <a:pt x="24" y="228"/>
                    <a:pt x="22" y="224"/>
                  </a:cubicBezTo>
                  <a:cubicBezTo>
                    <a:pt x="20" y="220"/>
                    <a:pt x="17" y="216"/>
                    <a:pt x="15" y="212"/>
                  </a:cubicBezTo>
                  <a:cubicBezTo>
                    <a:pt x="13" y="208"/>
                    <a:pt x="12" y="204"/>
                    <a:pt x="10" y="200"/>
                  </a:cubicBezTo>
                  <a:cubicBezTo>
                    <a:pt x="8" y="196"/>
                    <a:pt x="7" y="191"/>
                    <a:pt x="6" y="187"/>
                  </a:cubicBezTo>
                  <a:cubicBezTo>
                    <a:pt x="5" y="183"/>
                    <a:pt x="4" y="178"/>
                    <a:pt x="3" y="174"/>
                  </a:cubicBezTo>
                  <a:cubicBezTo>
                    <a:pt x="2" y="169"/>
                    <a:pt x="1" y="165"/>
                    <a:pt x="1" y="160"/>
                  </a:cubicBezTo>
                  <a:cubicBezTo>
                    <a:pt x="0" y="156"/>
                    <a:pt x="0" y="151"/>
                    <a:pt x="0" y="147"/>
                  </a:cubicBezTo>
                  <a:cubicBezTo>
                    <a:pt x="0" y="139"/>
                    <a:pt x="1" y="131"/>
                    <a:pt x="2" y="123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4" name="Freeform 55"/>
            <p:cNvSpPr/>
            <p:nvPr/>
          </p:nvSpPr>
          <p:spPr bwMode="auto">
            <a:xfrm>
              <a:off x="6810" y="1198"/>
              <a:ext cx="0" cy="19"/>
            </a:xfrm>
            <a:custGeom>
              <a:avLst/>
              <a:gdLst>
                <a:gd name="T0" fmla="*/ 0 h 8"/>
                <a:gd name="T1" fmla="*/ 8 h 8"/>
                <a:gd name="T2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cubicBezTo>
                    <a:pt x="0" y="2"/>
                    <a:pt x="0" y="5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5" name="Freeform 56"/>
            <p:cNvSpPr/>
            <p:nvPr/>
          </p:nvSpPr>
          <p:spPr bwMode="auto">
            <a:xfrm>
              <a:off x="6803" y="1157"/>
              <a:ext cx="0" cy="5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6" name="Rectangle 57"/>
            <p:cNvSpPr>
              <a:spLocks noChangeArrowheads="1"/>
            </p:cNvSpPr>
            <p:nvPr/>
          </p:nvSpPr>
          <p:spPr bwMode="auto">
            <a:xfrm>
              <a:off x="6810" y="1198"/>
              <a:ext cx="1" cy="1"/>
            </a:xfrm>
            <a:prstGeom prst="rect">
              <a:avLst/>
            </a:pr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7" name="Freeform 58"/>
            <p:cNvSpPr/>
            <p:nvPr/>
          </p:nvSpPr>
          <p:spPr bwMode="auto">
            <a:xfrm>
              <a:off x="6808" y="1183"/>
              <a:ext cx="0" cy="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8" name="Freeform 59"/>
            <p:cNvSpPr/>
            <p:nvPr/>
          </p:nvSpPr>
          <p:spPr bwMode="auto">
            <a:xfrm>
              <a:off x="6805" y="1172"/>
              <a:ext cx="3" cy="11"/>
            </a:xfrm>
            <a:custGeom>
              <a:avLst/>
              <a:gdLst>
                <a:gd name="T0" fmla="*/ 1 w 1"/>
                <a:gd name="T1" fmla="*/ 2 h 5"/>
                <a:gd name="T2" fmla="*/ 1 w 1"/>
                <a:gd name="T3" fmla="*/ 5 h 5"/>
                <a:gd name="T4" fmla="*/ 1 w 1"/>
                <a:gd name="T5" fmla="*/ 5 h 5"/>
                <a:gd name="T6" fmla="*/ 1 w 1"/>
                <a:gd name="T7" fmla="*/ 2 h 5"/>
                <a:gd name="T8" fmla="*/ 0 w 1"/>
                <a:gd name="T9" fmla="*/ 0 h 5"/>
                <a:gd name="T10" fmla="*/ 0 w 1"/>
                <a:gd name="T11" fmla="*/ 0 h 5"/>
                <a:gd name="T12" fmla="*/ 1 w 1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2"/>
                  </a:moveTo>
                  <a:cubicBezTo>
                    <a:pt x="1" y="3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3"/>
                    <a:pt x="1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9" name="Freeform 60"/>
            <p:cNvSpPr/>
            <p:nvPr/>
          </p:nvSpPr>
          <p:spPr bwMode="auto">
            <a:xfrm>
              <a:off x="6803" y="1162"/>
              <a:ext cx="2" cy="1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0 w 1"/>
                <a:gd name="T5" fmla="*/ 0 h 4"/>
                <a:gd name="T6" fmla="*/ 0 w 1"/>
                <a:gd name="T7" fmla="*/ 0 h 4"/>
                <a:gd name="T8" fmla="*/ 1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0" name="Freeform 61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1" name="Freeform 62"/>
            <p:cNvSpPr/>
            <p:nvPr/>
          </p:nvSpPr>
          <p:spPr bwMode="auto">
            <a:xfrm>
              <a:off x="6746" y="1062"/>
              <a:ext cx="7" cy="10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0 h 4"/>
                <a:gd name="T4" fmla="*/ 3 w 3"/>
                <a:gd name="T5" fmla="*/ 3 h 4"/>
                <a:gd name="T6" fmla="*/ 3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2" y="3"/>
                    <a:pt x="1" y="1"/>
                    <a:pt x="0" y="0"/>
                  </a:cubicBezTo>
                  <a:cubicBezTo>
                    <a:pt x="1" y="1"/>
                    <a:pt x="2" y="2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2" name="Freeform 63"/>
            <p:cNvSpPr/>
            <p:nvPr/>
          </p:nvSpPr>
          <p:spPr bwMode="auto">
            <a:xfrm>
              <a:off x="6801" y="1150"/>
              <a:ext cx="2" cy="10"/>
            </a:xfrm>
            <a:custGeom>
              <a:avLst/>
              <a:gdLst>
                <a:gd name="T0" fmla="*/ 0 w 1"/>
                <a:gd name="T1" fmla="*/ 0 h 4"/>
                <a:gd name="T2" fmla="*/ 1 w 1"/>
                <a:gd name="T3" fmla="*/ 4 h 4"/>
                <a:gd name="T4" fmla="*/ 0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3" name="Freeform 64"/>
            <p:cNvSpPr/>
            <p:nvPr/>
          </p:nvSpPr>
          <p:spPr bwMode="auto">
            <a:xfrm>
              <a:off x="6724" y="1043"/>
              <a:ext cx="17" cy="14"/>
            </a:xfrm>
            <a:custGeom>
              <a:avLst/>
              <a:gdLst>
                <a:gd name="T0" fmla="*/ 7 w 7"/>
                <a:gd name="T1" fmla="*/ 6 h 6"/>
                <a:gd name="T2" fmla="*/ 0 w 7"/>
                <a:gd name="T3" fmla="*/ 0 h 6"/>
                <a:gd name="T4" fmla="*/ 6 w 7"/>
                <a:gd name="T5" fmla="*/ 5 h 6"/>
                <a:gd name="T6" fmla="*/ 7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7" y="6"/>
                  </a:moveTo>
                  <a:cubicBezTo>
                    <a:pt x="5" y="4"/>
                    <a:pt x="2" y="2"/>
                    <a:pt x="0" y="0"/>
                  </a:cubicBezTo>
                  <a:cubicBezTo>
                    <a:pt x="2" y="2"/>
                    <a:pt x="4" y="3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4" name="Freeform 65"/>
            <p:cNvSpPr/>
            <p:nvPr/>
          </p:nvSpPr>
          <p:spPr bwMode="auto">
            <a:xfrm>
              <a:off x="6789" y="1124"/>
              <a:ext cx="7" cy="17"/>
            </a:xfrm>
            <a:custGeom>
              <a:avLst/>
              <a:gdLst>
                <a:gd name="T0" fmla="*/ 0 w 3"/>
                <a:gd name="T1" fmla="*/ 0 h 7"/>
                <a:gd name="T2" fmla="*/ 3 w 3"/>
                <a:gd name="T3" fmla="*/ 7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1" y="2"/>
                    <a:pt x="2" y="5"/>
                    <a:pt x="3" y="7"/>
                  </a:cubicBezTo>
                  <a:cubicBezTo>
                    <a:pt x="2" y="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5" name="Freeform 66"/>
            <p:cNvSpPr/>
            <p:nvPr/>
          </p:nvSpPr>
          <p:spPr bwMode="auto">
            <a:xfrm>
              <a:off x="6753" y="1069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6" name="Freeform 67"/>
            <p:cNvSpPr/>
            <p:nvPr/>
          </p:nvSpPr>
          <p:spPr bwMode="auto">
            <a:xfrm>
              <a:off x="6805" y="1174"/>
              <a:ext cx="3" cy="5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7" name="Freeform 68"/>
            <p:cNvSpPr/>
            <p:nvPr/>
          </p:nvSpPr>
          <p:spPr bwMode="auto">
            <a:xfrm>
              <a:off x="6765" y="1084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9" name="Freeform 69"/>
            <p:cNvSpPr/>
            <p:nvPr/>
          </p:nvSpPr>
          <p:spPr bwMode="auto">
            <a:xfrm>
              <a:off x="6753" y="1072"/>
              <a:ext cx="5" cy="4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1 w 2"/>
                <a:gd name="T5" fmla="*/ 0 h 2"/>
                <a:gd name="T6" fmla="*/ 0 w 2"/>
                <a:gd name="T7" fmla="*/ 0 h 2"/>
                <a:gd name="T8" fmla="*/ 2 w 2"/>
                <a:gd name="T9" fmla="*/ 1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0" name="Freeform 70"/>
            <p:cNvSpPr/>
            <p:nvPr/>
          </p:nvSpPr>
          <p:spPr bwMode="auto">
            <a:xfrm>
              <a:off x="6777" y="1103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1" name="Freeform 71"/>
            <p:cNvSpPr/>
            <p:nvPr/>
          </p:nvSpPr>
          <p:spPr bwMode="auto">
            <a:xfrm>
              <a:off x="6805" y="1172"/>
              <a:ext cx="3" cy="16"/>
            </a:xfrm>
            <a:custGeom>
              <a:avLst/>
              <a:gdLst>
                <a:gd name="T0" fmla="*/ 1 w 1"/>
                <a:gd name="T1" fmla="*/ 5 h 7"/>
                <a:gd name="T2" fmla="*/ 1 w 1"/>
                <a:gd name="T3" fmla="*/ 6 h 7"/>
                <a:gd name="T4" fmla="*/ 1 w 1"/>
                <a:gd name="T5" fmla="*/ 7 h 7"/>
                <a:gd name="T6" fmla="*/ 1 w 1"/>
                <a:gd name="T7" fmla="*/ 3 h 7"/>
                <a:gd name="T8" fmla="*/ 0 w 1"/>
                <a:gd name="T9" fmla="*/ 1 h 7"/>
                <a:gd name="T10" fmla="*/ 0 w 1"/>
                <a:gd name="T11" fmla="*/ 0 h 7"/>
                <a:gd name="T12" fmla="*/ 1 w 1"/>
                <a:gd name="T13" fmla="*/ 2 h 7"/>
                <a:gd name="T14" fmla="*/ 1 w 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7">
                  <a:moveTo>
                    <a:pt x="1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5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ubicBezTo>
                    <a:pt x="1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4" name="Freeform 72"/>
            <p:cNvSpPr/>
            <p:nvPr/>
          </p:nvSpPr>
          <p:spPr bwMode="auto">
            <a:xfrm>
              <a:off x="6810" y="1193"/>
              <a:ext cx="0" cy="24"/>
            </a:xfrm>
            <a:custGeom>
              <a:avLst/>
              <a:gdLst>
                <a:gd name="T0" fmla="*/ 10 h 10"/>
                <a:gd name="T1" fmla="*/ 0 h 10"/>
                <a:gd name="T2" fmla="*/ 2 h 10"/>
                <a:gd name="T3" fmla="*/ 1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cubicBezTo>
                    <a:pt x="0" y="7"/>
                    <a:pt x="0" y="4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0" y="7"/>
                    <a:pt x="0" y="1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5" name="Freeform 73"/>
            <p:cNvSpPr/>
            <p:nvPr/>
          </p:nvSpPr>
          <p:spPr bwMode="auto">
            <a:xfrm>
              <a:off x="6777" y="1100"/>
              <a:ext cx="19" cy="41"/>
            </a:xfrm>
            <a:custGeom>
              <a:avLst/>
              <a:gdLst>
                <a:gd name="T0" fmla="*/ 5 w 8"/>
                <a:gd name="T1" fmla="*/ 8 h 17"/>
                <a:gd name="T2" fmla="*/ 8 w 8"/>
                <a:gd name="T3" fmla="*/ 16 h 17"/>
                <a:gd name="T4" fmla="*/ 8 w 8"/>
                <a:gd name="T5" fmla="*/ 17 h 17"/>
                <a:gd name="T6" fmla="*/ 8 w 8"/>
                <a:gd name="T7" fmla="*/ 17 h 17"/>
                <a:gd name="T8" fmla="*/ 5 w 8"/>
                <a:gd name="T9" fmla="*/ 10 h 17"/>
                <a:gd name="T10" fmla="*/ 2 w 8"/>
                <a:gd name="T11" fmla="*/ 3 h 17"/>
                <a:gd name="T12" fmla="*/ 0 w 8"/>
                <a:gd name="T13" fmla="*/ 1 h 17"/>
                <a:gd name="T14" fmla="*/ 0 w 8"/>
                <a:gd name="T15" fmla="*/ 0 h 17"/>
                <a:gd name="T16" fmla="*/ 0 w 8"/>
                <a:gd name="T17" fmla="*/ 1 h 17"/>
                <a:gd name="T18" fmla="*/ 5 w 8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7">
                  <a:moveTo>
                    <a:pt x="5" y="8"/>
                  </a:moveTo>
                  <a:cubicBezTo>
                    <a:pt x="6" y="11"/>
                    <a:pt x="7" y="13"/>
                    <a:pt x="8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5"/>
                    <a:pt x="6" y="12"/>
                    <a:pt x="5" y="10"/>
                  </a:cubicBezTo>
                  <a:cubicBezTo>
                    <a:pt x="4" y="8"/>
                    <a:pt x="3" y="6"/>
                    <a:pt x="2" y="3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3"/>
                    <a:pt x="3" y="6"/>
                    <a:pt x="5" y="8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6" name="Freeform 74"/>
            <p:cNvSpPr/>
            <p:nvPr/>
          </p:nvSpPr>
          <p:spPr bwMode="auto">
            <a:xfrm>
              <a:off x="6798" y="1148"/>
              <a:ext cx="5" cy="14"/>
            </a:xfrm>
            <a:custGeom>
              <a:avLst/>
              <a:gdLst>
                <a:gd name="T0" fmla="*/ 2 w 2"/>
                <a:gd name="T1" fmla="*/ 6 h 6"/>
                <a:gd name="T2" fmla="*/ 2 w 2"/>
                <a:gd name="T3" fmla="*/ 5 h 6"/>
                <a:gd name="T4" fmla="*/ 1 w 2"/>
                <a:gd name="T5" fmla="*/ 1 h 6"/>
                <a:gd name="T6" fmla="*/ 0 w 2"/>
                <a:gd name="T7" fmla="*/ 0 h 6"/>
                <a:gd name="T8" fmla="*/ 2 w 2"/>
                <a:gd name="T9" fmla="*/ 4 h 6"/>
                <a:gd name="T10" fmla="*/ 2 w 2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2" y="6"/>
                    <a:pt x="2" y="6"/>
                    <a:pt x="2" y="5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4"/>
                  </a:cubicBezTo>
                  <a:cubicBezTo>
                    <a:pt x="2" y="5"/>
                    <a:pt x="2" y="6"/>
                    <a:pt x="2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7" name="Freeform 75"/>
            <p:cNvSpPr/>
            <p:nvPr/>
          </p:nvSpPr>
          <p:spPr bwMode="auto">
            <a:xfrm>
              <a:off x="6762" y="1079"/>
              <a:ext cx="10" cy="14"/>
            </a:xfrm>
            <a:custGeom>
              <a:avLst/>
              <a:gdLst>
                <a:gd name="T0" fmla="*/ 4 w 4"/>
                <a:gd name="T1" fmla="*/ 6 h 6"/>
                <a:gd name="T2" fmla="*/ 3 w 4"/>
                <a:gd name="T3" fmla="*/ 4 h 6"/>
                <a:gd name="T4" fmla="*/ 1 w 4"/>
                <a:gd name="T5" fmla="*/ 2 h 6"/>
                <a:gd name="T6" fmla="*/ 0 w 4"/>
                <a:gd name="T7" fmla="*/ 0 h 6"/>
                <a:gd name="T8" fmla="*/ 2 w 4"/>
                <a:gd name="T9" fmla="*/ 3 h 6"/>
                <a:gd name="T10" fmla="*/ 4 w 4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cubicBezTo>
                    <a:pt x="4" y="6"/>
                    <a:pt x="3" y="5"/>
                    <a:pt x="3" y="4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ubicBezTo>
                    <a:pt x="3" y="4"/>
                    <a:pt x="3" y="5"/>
                    <a:pt x="4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8" name="Freeform 76"/>
            <p:cNvSpPr/>
            <p:nvPr/>
          </p:nvSpPr>
          <p:spPr bwMode="auto">
            <a:xfrm>
              <a:off x="6808" y="1176"/>
              <a:ext cx="0" cy="7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9" name="Freeform 77"/>
            <p:cNvSpPr/>
            <p:nvPr/>
          </p:nvSpPr>
          <p:spPr bwMode="auto">
            <a:xfrm>
              <a:off x="6753" y="1069"/>
              <a:ext cx="5" cy="7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2 w 2"/>
                <a:gd name="T5" fmla="*/ 2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2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0" name="Freeform 78"/>
            <p:cNvSpPr/>
            <p:nvPr/>
          </p:nvSpPr>
          <p:spPr bwMode="auto">
            <a:xfrm>
              <a:off x="6758" y="1074"/>
              <a:ext cx="2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1" name="Freeform 79"/>
            <p:cNvSpPr/>
            <p:nvPr/>
          </p:nvSpPr>
          <p:spPr bwMode="auto">
            <a:xfrm>
              <a:off x="6724" y="1043"/>
              <a:ext cx="15" cy="12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5 h 5"/>
                <a:gd name="T4" fmla="*/ 0 w 6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2" y="1"/>
                    <a:pt x="4" y="4"/>
                    <a:pt x="6" y="5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2" name="Freeform 80"/>
            <p:cNvSpPr/>
            <p:nvPr/>
          </p:nvSpPr>
          <p:spPr bwMode="auto">
            <a:xfrm>
              <a:off x="6803" y="1212"/>
              <a:ext cx="275" cy="14"/>
            </a:xfrm>
            <a:custGeom>
              <a:avLst/>
              <a:gdLst>
                <a:gd name="T0" fmla="*/ 3 w 115"/>
                <a:gd name="T1" fmla="*/ 6 h 6"/>
                <a:gd name="T2" fmla="*/ 111 w 115"/>
                <a:gd name="T3" fmla="*/ 6 h 6"/>
                <a:gd name="T4" fmla="*/ 115 w 115"/>
                <a:gd name="T5" fmla="*/ 3 h 6"/>
                <a:gd name="T6" fmla="*/ 111 w 115"/>
                <a:gd name="T7" fmla="*/ 0 h 6"/>
                <a:gd name="T8" fmla="*/ 3 w 115"/>
                <a:gd name="T9" fmla="*/ 0 h 6"/>
                <a:gd name="T10" fmla="*/ 0 w 115"/>
                <a:gd name="T11" fmla="*/ 3 h 6"/>
                <a:gd name="T12" fmla="*/ 3 w 11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6">
                  <a:moveTo>
                    <a:pt x="3" y="6"/>
                  </a:moveTo>
                  <a:cubicBezTo>
                    <a:pt x="111" y="6"/>
                    <a:pt x="111" y="6"/>
                    <a:pt x="111" y="6"/>
                  </a:cubicBezTo>
                  <a:cubicBezTo>
                    <a:pt x="113" y="6"/>
                    <a:pt x="115" y="5"/>
                    <a:pt x="115" y="3"/>
                  </a:cubicBezTo>
                  <a:cubicBezTo>
                    <a:pt x="115" y="1"/>
                    <a:pt x="113" y="0"/>
                    <a:pt x="11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3" name="Freeform 81"/>
            <p:cNvSpPr/>
            <p:nvPr/>
          </p:nvSpPr>
          <p:spPr bwMode="auto">
            <a:xfrm>
              <a:off x="6987" y="1229"/>
              <a:ext cx="57" cy="223"/>
            </a:xfrm>
            <a:custGeom>
              <a:avLst/>
              <a:gdLst>
                <a:gd name="T0" fmla="*/ 1 w 24"/>
                <a:gd name="T1" fmla="*/ 94 h 94"/>
                <a:gd name="T2" fmla="*/ 2 w 24"/>
                <a:gd name="T3" fmla="*/ 94 h 94"/>
                <a:gd name="T4" fmla="*/ 24 w 24"/>
                <a:gd name="T5" fmla="*/ 1 h 94"/>
                <a:gd name="T6" fmla="*/ 23 w 24"/>
                <a:gd name="T7" fmla="*/ 0 h 94"/>
                <a:gd name="T8" fmla="*/ 22 w 24"/>
                <a:gd name="T9" fmla="*/ 1 h 94"/>
                <a:gd name="T10" fmla="*/ 0 w 24"/>
                <a:gd name="T11" fmla="*/ 93 h 94"/>
                <a:gd name="T12" fmla="*/ 1 w 24"/>
                <a:gd name="T13" fmla="*/ 94 h 94"/>
                <a:gd name="T14" fmla="*/ 1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1" y="94"/>
                  </a:moveTo>
                  <a:cubicBezTo>
                    <a:pt x="1" y="94"/>
                    <a:pt x="2" y="94"/>
                    <a:pt x="2" y="9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3" y="0"/>
                  </a:cubicBezTo>
                  <a:cubicBezTo>
                    <a:pt x="22" y="0"/>
                    <a:pt x="22" y="0"/>
                    <a:pt x="2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4" name="Freeform 82"/>
            <p:cNvSpPr/>
            <p:nvPr/>
          </p:nvSpPr>
          <p:spPr bwMode="auto">
            <a:xfrm>
              <a:off x="6987" y="1229"/>
              <a:ext cx="9" cy="223"/>
            </a:xfrm>
            <a:custGeom>
              <a:avLst/>
              <a:gdLst>
                <a:gd name="T0" fmla="*/ 1 w 4"/>
                <a:gd name="T1" fmla="*/ 94 h 94"/>
                <a:gd name="T2" fmla="*/ 2 w 4"/>
                <a:gd name="T3" fmla="*/ 93 h 94"/>
                <a:gd name="T4" fmla="*/ 4 w 4"/>
                <a:gd name="T5" fmla="*/ 1 h 94"/>
                <a:gd name="T6" fmla="*/ 3 w 4"/>
                <a:gd name="T7" fmla="*/ 0 h 94"/>
                <a:gd name="T8" fmla="*/ 2 w 4"/>
                <a:gd name="T9" fmla="*/ 1 h 94"/>
                <a:gd name="T10" fmla="*/ 0 w 4"/>
                <a:gd name="T11" fmla="*/ 93 h 94"/>
                <a:gd name="T12" fmla="*/ 1 w 4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4">
                  <a:moveTo>
                    <a:pt x="1" y="94"/>
                  </a:moveTo>
                  <a:cubicBezTo>
                    <a:pt x="1" y="94"/>
                    <a:pt x="2" y="94"/>
                    <a:pt x="2" y="9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5" name="Freeform 83"/>
            <p:cNvSpPr/>
            <p:nvPr/>
          </p:nvSpPr>
          <p:spPr bwMode="auto">
            <a:xfrm>
              <a:off x="6949" y="1229"/>
              <a:ext cx="47" cy="223"/>
            </a:xfrm>
            <a:custGeom>
              <a:avLst/>
              <a:gdLst>
                <a:gd name="T0" fmla="*/ 1 w 20"/>
                <a:gd name="T1" fmla="*/ 94 h 94"/>
                <a:gd name="T2" fmla="*/ 2 w 20"/>
                <a:gd name="T3" fmla="*/ 94 h 94"/>
                <a:gd name="T4" fmla="*/ 20 w 20"/>
                <a:gd name="T5" fmla="*/ 1 h 94"/>
                <a:gd name="T6" fmla="*/ 19 w 20"/>
                <a:gd name="T7" fmla="*/ 0 h 94"/>
                <a:gd name="T8" fmla="*/ 18 w 20"/>
                <a:gd name="T9" fmla="*/ 1 h 94"/>
                <a:gd name="T10" fmla="*/ 0 w 20"/>
                <a:gd name="T11" fmla="*/ 93 h 94"/>
                <a:gd name="T12" fmla="*/ 1 w 20"/>
                <a:gd name="T13" fmla="*/ 94 h 94"/>
                <a:gd name="T14" fmla="*/ 1 w 20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94">
                  <a:moveTo>
                    <a:pt x="1" y="94"/>
                  </a:moveTo>
                  <a:cubicBezTo>
                    <a:pt x="2" y="94"/>
                    <a:pt x="2" y="94"/>
                    <a:pt x="2" y="94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0"/>
                    <a:pt x="19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1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6" name="Freeform 84"/>
            <p:cNvSpPr/>
            <p:nvPr/>
          </p:nvSpPr>
          <p:spPr bwMode="auto">
            <a:xfrm>
              <a:off x="6932" y="1226"/>
              <a:ext cx="24" cy="226"/>
            </a:xfrm>
            <a:custGeom>
              <a:avLst/>
              <a:gdLst>
                <a:gd name="T0" fmla="*/ 9 w 10"/>
                <a:gd name="T1" fmla="*/ 95 h 95"/>
                <a:gd name="T2" fmla="*/ 9 w 10"/>
                <a:gd name="T3" fmla="*/ 95 h 95"/>
                <a:gd name="T4" fmla="*/ 10 w 10"/>
                <a:gd name="T5" fmla="*/ 94 h 95"/>
                <a:gd name="T6" fmla="*/ 2 w 10"/>
                <a:gd name="T7" fmla="*/ 1 h 95"/>
                <a:gd name="T8" fmla="*/ 1 w 10"/>
                <a:gd name="T9" fmla="*/ 0 h 95"/>
                <a:gd name="T10" fmla="*/ 0 w 10"/>
                <a:gd name="T11" fmla="*/ 1 h 95"/>
                <a:gd name="T12" fmla="*/ 8 w 10"/>
                <a:gd name="T13" fmla="*/ 94 h 95"/>
                <a:gd name="T14" fmla="*/ 9 w 10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5">
                  <a:moveTo>
                    <a:pt x="9" y="95"/>
                  </a:moveTo>
                  <a:cubicBezTo>
                    <a:pt x="9" y="95"/>
                    <a:pt x="9" y="95"/>
                    <a:pt x="9" y="95"/>
                  </a:cubicBezTo>
                  <a:cubicBezTo>
                    <a:pt x="10" y="95"/>
                    <a:pt x="10" y="95"/>
                    <a:pt x="10" y="9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8" y="95"/>
                    <a:pt x="9" y="95"/>
                    <a:pt x="9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7" name="Freeform 85"/>
            <p:cNvSpPr/>
            <p:nvPr/>
          </p:nvSpPr>
          <p:spPr bwMode="auto">
            <a:xfrm>
              <a:off x="6825" y="1229"/>
              <a:ext cx="57" cy="223"/>
            </a:xfrm>
            <a:custGeom>
              <a:avLst/>
              <a:gdLst>
                <a:gd name="T0" fmla="*/ 23 w 24"/>
                <a:gd name="T1" fmla="*/ 94 h 94"/>
                <a:gd name="T2" fmla="*/ 23 w 24"/>
                <a:gd name="T3" fmla="*/ 94 h 94"/>
                <a:gd name="T4" fmla="*/ 24 w 24"/>
                <a:gd name="T5" fmla="*/ 93 h 94"/>
                <a:gd name="T6" fmla="*/ 2 w 24"/>
                <a:gd name="T7" fmla="*/ 1 h 94"/>
                <a:gd name="T8" fmla="*/ 1 w 24"/>
                <a:gd name="T9" fmla="*/ 0 h 94"/>
                <a:gd name="T10" fmla="*/ 0 w 24"/>
                <a:gd name="T11" fmla="*/ 1 h 94"/>
                <a:gd name="T12" fmla="*/ 22 w 24"/>
                <a:gd name="T13" fmla="*/ 94 h 94"/>
                <a:gd name="T14" fmla="*/ 23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23" y="94"/>
                  </a:moveTo>
                  <a:cubicBezTo>
                    <a:pt x="23" y="94"/>
                    <a:pt x="23" y="94"/>
                    <a:pt x="23" y="94"/>
                  </a:cubicBezTo>
                  <a:cubicBezTo>
                    <a:pt x="23" y="94"/>
                    <a:pt x="24" y="94"/>
                    <a:pt x="2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4"/>
                    <a:pt x="22" y="94"/>
                    <a:pt x="2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8" name="Freeform 86"/>
            <p:cNvSpPr/>
            <p:nvPr/>
          </p:nvSpPr>
          <p:spPr bwMode="auto">
            <a:xfrm>
              <a:off x="6872" y="1229"/>
              <a:ext cx="10" cy="223"/>
            </a:xfrm>
            <a:custGeom>
              <a:avLst/>
              <a:gdLst>
                <a:gd name="T0" fmla="*/ 3 w 4"/>
                <a:gd name="T1" fmla="*/ 94 h 94"/>
                <a:gd name="T2" fmla="*/ 3 w 4"/>
                <a:gd name="T3" fmla="*/ 94 h 94"/>
                <a:gd name="T4" fmla="*/ 4 w 4"/>
                <a:gd name="T5" fmla="*/ 93 h 94"/>
                <a:gd name="T6" fmla="*/ 2 w 4"/>
                <a:gd name="T7" fmla="*/ 1 h 94"/>
                <a:gd name="T8" fmla="*/ 1 w 4"/>
                <a:gd name="T9" fmla="*/ 0 h 94"/>
                <a:gd name="T10" fmla="*/ 0 w 4"/>
                <a:gd name="T11" fmla="*/ 1 h 94"/>
                <a:gd name="T12" fmla="*/ 2 w 4"/>
                <a:gd name="T13" fmla="*/ 93 h 94"/>
                <a:gd name="T14" fmla="*/ 3 w 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94">
                  <a:moveTo>
                    <a:pt x="3" y="94"/>
                  </a:moveTo>
                  <a:cubicBezTo>
                    <a:pt x="3" y="94"/>
                    <a:pt x="3" y="94"/>
                    <a:pt x="3" y="94"/>
                  </a:cubicBezTo>
                  <a:cubicBezTo>
                    <a:pt x="3" y="94"/>
                    <a:pt x="4" y="94"/>
                    <a:pt x="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4"/>
                    <a:pt x="2" y="94"/>
                    <a:pt x="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9" name="Freeform 87"/>
            <p:cNvSpPr/>
            <p:nvPr/>
          </p:nvSpPr>
          <p:spPr bwMode="auto">
            <a:xfrm>
              <a:off x="6872" y="1229"/>
              <a:ext cx="46" cy="223"/>
            </a:xfrm>
            <a:custGeom>
              <a:avLst/>
              <a:gdLst>
                <a:gd name="T0" fmla="*/ 18 w 19"/>
                <a:gd name="T1" fmla="*/ 94 h 94"/>
                <a:gd name="T2" fmla="*/ 18 w 19"/>
                <a:gd name="T3" fmla="*/ 94 h 94"/>
                <a:gd name="T4" fmla="*/ 19 w 19"/>
                <a:gd name="T5" fmla="*/ 93 h 94"/>
                <a:gd name="T6" fmla="*/ 2 w 19"/>
                <a:gd name="T7" fmla="*/ 1 h 94"/>
                <a:gd name="T8" fmla="*/ 1 w 19"/>
                <a:gd name="T9" fmla="*/ 0 h 94"/>
                <a:gd name="T10" fmla="*/ 0 w 19"/>
                <a:gd name="T11" fmla="*/ 1 h 94"/>
                <a:gd name="T12" fmla="*/ 17 w 19"/>
                <a:gd name="T13" fmla="*/ 94 h 94"/>
                <a:gd name="T14" fmla="*/ 18 w 19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94">
                  <a:moveTo>
                    <a:pt x="18" y="94"/>
                  </a:moveTo>
                  <a:cubicBezTo>
                    <a:pt x="18" y="94"/>
                    <a:pt x="18" y="94"/>
                    <a:pt x="18" y="94"/>
                  </a:cubicBezTo>
                  <a:cubicBezTo>
                    <a:pt x="19" y="94"/>
                    <a:pt x="19" y="94"/>
                    <a:pt x="19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17" y="94"/>
                    <a:pt x="18" y="94"/>
                    <a:pt x="18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0" name="Freeform 88"/>
            <p:cNvSpPr/>
            <p:nvPr/>
          </p:nvSpPr>
          <p:spPr bwMode="auto">
            <a:xfrm>
              <a:off x="6910" y="1226"/>
              <a:ext cx="27" cy="226"/>
            </a:xfrm>
            <a:custGeom>
              <a:avLst/>
              <a:gdLst>
                <a:gd name="T0" fmla="*/ 1 w 11"/>
                <a:gd name="T1" fmla="*/ 95 h 95"/>
                <a:gd name="T2" fmla="*/ 2 w 11"/>
                <a:gd name="T3" fmla="*/ 94 h 95"/>
                <a:gd name="T4" fmla="*/ 11 w 11"/>
                <a:gd name="T5" fmla="*/ 1 h 95"/>
                <a:gd name="T6" fmla="*/ 10 w 11"/>
                <a:gd name="T7" fmla="*/ 0 h 95"/>
                <a:gd name="T8" fmla="*/ 9 w 11"/>
                <a:gd name="T9" fmla="*/ 1 h 95"/>
                <a:gd name="T10" fmla="*/ 0 w 11"/>
                <a:gd name="T11" fmla="*/ 94 h 95"/>
                <a:gd name="T12" fmla="*/ 1 w 11"/>
                <a:gd name="T13" fmla="*/ 95 h 95"/>
                <a:gd name="T14" fmla="*/ 1 w 11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95">
                  <a:moveTo>
                    <a:pt x="1" y="95"/>
                  </a:moveTo>
                  <a:cubicBezTo>
                    <a:pt x="2" y="95"/>
                    <a:pt x="2" y="95"/>
                    <a:pt x="2" y="94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1" y="95"/>
                    <a:pt x="1" y="95"/>
                  </a:cubicBezTo>
                  <a:cubicBezTo>
                    <a:pt x="1" y="95"/>
                    <a:pt x="1" y="95"/>
                    <a:pt x="1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1" name="Line 89"/>
            <p:cNvSpPr>
              <a:spLocks noChangeShapeType="1"/>
            </p:cNvSpPr>
            <p:nvPr/>
          </p:nvSpPr>
          <p:spPr bwMode="auto">
            <a:xfrm>
              <a:off x="6827" y="1248"/>
              <a:ext cx="0" cy="0"/>
            </a:xfrm>
            <a:prstGeom prst="line">
              <a:avLst/>
            </a:prstGeom>
            <a:noFill/>
            <a:ln w="0" cap="rnd">
              <a:solidFill>
                <a:srgbClr val="FF6C6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2" name="Freeform 90"/>
            <p:cNvSpPr/>
            <p:nvPr/>
          </p:nvSpPr>
          <p:spPr bwMode="auto">
            <a:xfrm>
              <a:off x="6827" y="1231"/>
              <a:ext cx="7" cy="33"/>
            </a:xfrm>
            <a:custGeom>
              <a:avLst/>
              <a:gdLst>
                <a:gd name="T0" fmla="*/ 1 w 3"/>
                <a:gd name="T1" fmla="*/ 14 h 14"/>
                <a:gd name="T2" fmla="*/ 1 w 3"/>
                <a:gd name="T3" fmla="*/ 14 h 14"/>
                <a:gd name="T4" fmla="*/ 3 w 3"/>
                <a:gd name="T5" fmla="*/ 7 h 14"/>
                <a:gd name="T6" fmla="*/ 3 w 3"/>
                <a:gd name="T7" fmla="*/ 0 h 14"/>
                <a:gd name="T8" fmla="*/ 0 w 3"/>
                <a:gd name="T9" fmla="*/ 0 h 14"/>
                <a:gd name="T10" fmla="*/ 0 w 3"/>
                <a:gd name="T11" fmla="*/ 7 h 14"/>
                <a:gd name="T12" fmla="*/ 1 w 3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4"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3" y="11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2"/>
                    <a:pt x="0" y="14"/>
                    <a:pt x="1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3" name="Freeform 91"/>
            <p:cNvSpPr/>
            <p:nvPr/>
          </p:nvSpPr>
          <p:spPr bwMode="auto">
            <a:xfrm>
              <a:off x="6834" y="1231"/>
              <a:ext cx="24" cy="33"/>
            </a:xfrm>
            <a:custGeom>
              <a:avLst/>
              <a:gdLst>
                <a:gd name="T0" fmla="*/ 5 w 10"/>
                <a:gd name="T1" fmla="*/ 14 h 14"/>
                <a:gd name="T2" fmla="*/ 5 w 10"/>
                <a:gd name="T3" fmla="*/ 14 h 14"/>
                <a:gd name="T4" fmla="*/ 10 w 10"/>
                <a:gd name="T5" fmla="*/ 7 h 14"/>
                <a:gd name="T6" fmla="*/ 10 w 10"/>
                <a:gd name="T7" fmla="*/ 0 h 14"/>
                <a:gd name="T8" fmla="*/ 0 w 10"/>
                <a:gd name="T9" fmla="*/ 0 h 14"/>
                <a:gd name="T10" fmla="*/ 0 w 10"/>
                <a:gd name="T11" fmla="*/ 7 h 14"/>
                <a:gd name="T12" fmla="*/ 5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10" y="11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1" y="14"/>
                    <a:pt x="5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4" name="Freeform 92"/>
            <p:cNvSpPr/>
            <p:nvPr/>
          </p:nvSpPr>
          <p:spPr bwMode="auto">
            <a:xfrm>
              <a:off x="6858" y="1231"/>
              <a:ext cx="36" cy="33"/>
            </a:xfrm>
            <a:custGeom>
              <a:avLst/>
              <a:gdLst>
                <a:gd name="T0" fmla="*/ 6 w 15"/>
                <a:gd name="T1" fmla="*/ 14 h 14"/>
                <a:gd name="T2" fmla="*/ 7 w 15"/>
                <a:gd name="T3" fmla="*/ 14 h 14"/>
                <a:gd name="T4" fmla="*/ 15 w 15"/>
                <a:gd name="T5" fmla="*/ 7 h 14"/>
                <a:gd name="T6" fmla="*/ 15 w 15"/>
                <a:gd name="T7" fmla="*/ 0 h 14"/>
                <a:gd name="T8" fmla="*/ 0 w 15"/>
                <a:gd name="T9" fmla="*/ 0 h 14"/>
                <a:gd name="T10" fmla="*/ 0 w 15"/>
                <a:gd name="T11" fmla="*/ 7 h 14"/>
                <a:gd name="T12" fmla="*/ 6 w 1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4">
                  <a:moveTo>
                    <a:pt x="6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0"/>
                    <a:pt x="4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6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5" name="Line 93"/>
            <p:cNvSpPr>
              <a:spLocks noChangeShapeType="1"/>
            </p:cNvSpPr>
            <p:nvPr/>
          </p:nvSpPr>
          <p:spPr bwMode="auto">
            <a:xfrm>
              <a:off x="6934" y="1231"/>
              <a:ext cx="0" cy="0"/>
            </a:xfrm>
            <a:prstGeom prst="line">
              <a:avLst/>
            </a:prstGeom>
            <a:noFill/>
            <a:ln w="0" cap="rnd">
              <a:solidFill>
                <a:srgbClr val="FF5E5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6" name="Freeform 94"/>
            <p:cNvSpPr/>
            <p:nvPr/>
          </p:nvSpPr>
          <p:spPr bwMode="auto">
            <a:xfrm>
              <a:off x="6894" y="1231"/>
              <a:ext cx="40" cy="33"/>
            </a:xfrm>
            <a:custGeom>
              <a:avLst/>
              <a:gdLst>
                <a:gd name="T0" fmla="*/ 8 w 17"/>
                <a:gd name="T1" fmla="*/ 14 h 14"/>
                <a:gd name="T2" fmla="*/ 8 w 17"/>
                <a:gd name="T3" fmla="*/ 14 h 14"/>
                <a:gd name="T4" fmla="*/ 17 w 17"/>
                <a:gd name="T5" fmla="*/ 7 h 14"/>
                <a:gd name="T6" fmla="*/ 17 w 17"/>
                <a:gd name="T7" fmla="*/ 0 h 14"/>
                <a:gd name="T8" fmla="*/ 0 w 17"/>
                <a:gd name="T9" fmla="*/ 0 h 14"/>
                <a:gd name="T10" fmla="*/ 0 w 17"/>
                <a:gd name="T11" fmla="*/ 7 h 14"/>
                <a:gd name="T12" fmla="*/ 8 w 17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4">
                  <a:moveTo>
                    <a:pt x="8" y="14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13" y="14"/>
                    <a:pt x="17" y="11"/>
                    <a:pt x="17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1" y="0"/>
                    <a:pt x="5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7" name="Freeform 95"/>
            <p:cNvSpPr/>
            <p:nvPr/>
          </p:nvSpPr>
          <p:spPr bwMode="auto">
            <a:xfrm>
              <a:off x="6934" y="1231"/>
              <a:ext cx="41" cy="33"/>
            </a:xfrm>
            <a:custGeom>
              <a:avLst/>
              <a:gdLst>
                <a:gd name="T0" fmla="*/ 17 w 17"/>
                <a:gd name="T1" fmla="*/ 0 h 14"/>
                <a:gd name="T2" fmla="*/ 0 w 17"/>
                <a:gd name="T3" fmla="*/ 0 h 14"/>
                <a:gd name="T4" fmla="*/ 0 w 17"/>
                <a:gd name="T5" fmla="*/ 7 h 14"/>
                <a:gd name="T6" fmla="*/ 9 w 17"/>
                <a:gd name="T7" fmla="*/ 14 h 14"/>
                <a:gd name="T8" fmla="*/ 9 w 17"/>
                <a:gd name="T9" fmla="*/ 14 h 14"/>
                <a:gd name="T10" fmla="*/ 17 w 17"/>
                <a:gd name="T11" fmla="*/ 7 h 14"/>
                <a:gd name="T12" fmla="*/ 17 w 17"/>
                <a:gd name="T13" fmla="*/ 7 h 14"/>
                <a:gd name="T14" fmla="*/ 17 w 1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4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7" y="11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8" name="Freeform 96"/>
            <p:cNvSpPr/>
            <p:nvPr/>
          </p:nvSpPr>
          <p:spPr bwMode="auto">
            <a:xfrm>
              <a:off x="6975" y="1231"/>
              <a:ext cx="36" cy="33"/>
            </a:xfrm>
            <a:custGeom>
              <a:avLst/>
              <a:gdLst>
                <a:gd name="T0" fmla="*/ 0 w 15"/>
                <a:gd name="T1" fmla="*/ 0 h 14"/>
                <a:gd name="T2" fmla="*/ 0 w 15"/>
                <a:gd name="T3" fmla="*/ 7 h 14"/>
                <a:gd name="T4" fmla="*/ 0 w 15"/>
                <a:gd name="T5" fmla="*/ 7 h 14"/>
                <a:gd name="T6" fmla="*/ 8 w 15"/>
                <a:gd name="T7" fmla="*/ 14 h 14"/>
                <a:gd name="T8" fmla="*/ 9 w 15"/>
                <a:gd name="T9" fmla="*/ 14 h 14"/>
                <a:gd name="T10" fmla="*/ 15 w 15"/>
                <a:gd name="T11" fmla="*/ 7 h 14"/>
                <a:gd name="T12" fmla="*/ 15 w 15"/>
                <a:gd name="T13" fmla="*/ 0 h 14"/>
                <a:gd name="T14" fmla="*/ 0 w 15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9" name="Freeform 97"/>
            <p:cNvSpPr/>
            <p:nvPr/>
          </p:nvSpPr>
          <p:spPr bwMode="auto">
            <a:xfrm>
              <a:off x="7011" y="1231"/>
              <a:ext cx="24" cy="33"/>
            </a:xfrm>
            <a:custGeom>
              <a:avLst/>
              <a:gdLst>
                <a:gd name="T0" fmla="*/ 0 w 10"/>
                <a:gd name="T1" fmla="*/ 7 h 14"/>
                <a:gd name="T2" fmla="*/ 5 w 10"/>
                <a:gd name="T3" fmla="*/ 14 h 14"/>
                <a:gd name="T4" fmla="*/ 5 w 10"/>
                <a:gd name="T5" fmla="*/ 14 h 14"/>
                <a:gd name="T6" fmla="*/ 10 w 10"/>
                <a:gd name="T7" fmla="*/ 7 h 14"/>
                <a:gd name="T8" fmla="*/ 10 w 10"/>
                <a:gd name="T9" fmla="*/ 0 h 14"/>
                <a:gd name="T10" fmla="*/ 0 w 10"/>
                <a:gd name="T11" fmla="*/ 0 h 14"/>
                <a:gd name="T12" fmla="*/ 0 w 10"/>
                <a:gd name="T1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0" y="7"/>
                  </a:moveTo>
                  <a:cubicBezTo>
                    <a:pt x="0" y="11"/>
                    <a:pt x="3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4"/>
                    <a:pt x="9" y="10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4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0" name="Freeform 98"/>
            <p:cNvSpPr/>
            <p:nvPr/>
          </p:nvSpPr>
          <p:spPr bwMode="auto">
            <a:xfrm>
              <a:off x="7035" y="1231"/>
              <a:ext cx="7" cy="33"/>
            </a:xfrm>
            <a:custGeom>
              <a:avLst/>
              <a:gdLst>
                <a:gd name="T0" fmla="*/ 3 w 3"/>
                <a:gd name="T1" fmla="*/ 0 h 14"/>
                <a:gd name="T2" fmla="*/ 2 w 3"/>
                <a:gd name="T3" fmla="*/ 0 h 14"/>
                <a:gd name="T4" fmla="*/ 0 w 3"/>
                <a:gd name="T5" fmla="*/ 0 h 14"/>
                <a:gd name="T6" fmla="*/ 0 w 3"/>
                <a:gd name="T7" fmla="*/ 10 h 14"/>
                <a:gd name="T8" fmla="*/ 2 w 3"/>
                <a:gd name="T9" fmla="*/ 14 h 14"/>
                <a:gd name="T10" fmla="*/ 2 w 3"/>
                <a:gd name="T11" fmla="*/ 14 h 14"/>
                <a:gd name="T12" fmla="*/ 3 w 3"/>
                <a:gd name="T13" fmla="*/ 7 h 14"/>
                <a:gd name="T14" fmla="*/ 3 w 3"/>
                <a:gd name="T15" fmla="*/ 0 h 14"/>
                <a:gd name="T16" fmla="*/ 3 w 3"/>
                <a:gd name="T17" fmla="*/ 0 h 14"/>
                <a:gd name="T18" fmla="*/ 3 w 3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8"/>
                    <a:pt x="0" y="8"/>
                    <a:pt x="0" y="10"/>
                  </a:cubicBezTo>
                  <a:cubicBezTo>
                    <a:pt x="0" y="11"/>
                    <a:pt x="1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2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1" name="Freeform 99"/>
            <p:cNvSpPr/>
            <p:nvPr/>
          </p:nvSpPr>
          <p:spPr bwMode="auto">
            <a:xfrm>
              <a:off x="6825" y="1229"/>
              <a:ext cx="219" cy="4"/>
            </a:xfrm>
            <a:custGeom>
              <a:avLst/>
              <a:gdLst>
                <a:gd name="T0" fmla="*/ 1 w 92"/>
                <a:gd name="T1" fmla="*/ 2 h 2"/>
                <a:gd name="T2" fmla="*/ 91 w 92"/>
                <a:gd name="T3" fmla="*/ 2 h 2"/>
                <a:gd name="T4" fmla="*/ 92 w 92"/>
                <a:gd name="T5" fmla="*/ 1 h 2"/>
                <a:gd name="T6" fmla="*/ 91 w 92"/>
                <a:gd name="T7" fmla="*/ 0 h 2"/>
                <a:gd name="T8" fmla="*/ 1 w 92"/>
                <a:gd name="T9" fmla="*/ 0 h 2"/>
                <a:gd name="T10" fmla="*/ 0 w 92"/>
                <a:gd name="T11" fmla="*/ 1 h 2"/>
                <a:gd name="T12" fmla="*/ 1 w 9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2">
                  <a:moveTo>
                    <a:pt x="1" y="2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92" y="2"/>
                    <a:pt x="92" y="2"/>
                    <a:pt x="92" y="1"/>
                  </a:cubicBezTo>
                  <a:cubicBezTo>
                    <a:pt x="92" y="0"/>
                    <a:pt x="92" y="0"/>
                    <a:pt x="9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2" name="Oval 100"/>
            <p:cNvSpPr>
              <a:spLocks noChangeArrowheads="1"/>
            </p:cNvSpPr>
            <p:nvPr/>
          </p:nvSpPr>
          <p:spPr bwMode="auto">
            <a:xfrm>
              <a:off x="7032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3" name="Oval 101"/>
            <p:cNvSpPr>
              <a:spLocks noChangeArrowheads="1"/>
            </p:cNvSpPr>
            <p:nvPr/>
          </p:nvSpPr>
          <p:spPr bwMode="auto">
            <a:xfrm>
              <a:off x="7011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4" name="Oval 102"/>
            <p:cNvSpPr>
              <a:spLocks noChangeArrowheads="1"/>
            </p:cNvSpPr>
            <p:nvPr/>
          </p:nvSpPr>
          <p:spPr bwMode="auto">
            <a:xfrm>
              <a:off x="6989" y="1217"/>
              <a:ext cx="10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5" name="Oval 103"/>
            <p:cNvSpPr>
              <a:spLocks noChangeArrowheads="1"/>
            </p:cNvSpPr>
            <p:nvPr/>
          </p:nvSpPr>
          <p:spPr bwMode="auto">
            <a:xfrm>
              <a:off x="6965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6" name="Oval 104"/>
            <p:cNvSpPr>
              <a:spLocks noChangeArrowheads="1"/>
            </p:cNvSpPr>
            <p:nvPr/>
          </p:nvSpPr>
          <p:spPr bwMode="auto">
            <a:xfrm>
              <a:off x="6944" y="1217"/>
              <a:ext cx="9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7" name="Oval 105"/>
            <p:cNvSpPr>
              <a:spLocks noChangeArrowheads="1"/>
            </p:cNvSpPr>
            <p:nvPr/>
          </p:nvSpPr>
          <p:spPr bwMode="auto">
            <a:xfrm>
              <a:off x="6920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8" name="Oval 106"/>
            <p:cNvSpPr>
              <a:spLocks noChangeArrowheads="1"/>
            </p:cNvSpPr>
            <p:nvPr/>
          </p:nvSpPr>
          <p:spPr bwMode="auto">
            <a:xfrm>
              <a:off x="6899" y="1217"/>
              <a:ext cx="11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9" name="Oval 107"/>
            <p:cNvSpPr>
              <a:spLocks noChangeArrowheads="1"/>
            </p:cNvSpPr>
            <p:nvPr/>
          </p:nvSpPr>
          <p:spPr bwMode="auto">
            <a:xfrm>
              <a:off x="6877" y="1217"/>
              <a:ext cx="10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0" name="Oval 108"/>
            <p:cNvSpPr>
              <a:spLocks noChangeArrowheads="1"/>
            </p:cNvSpPr>
            <p:nvPr/>
          </p:nvSpPr>
          <p:spPr bwMode="auto">
            <a:xfrm>
              <a:off x="6853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1" name="Oval 109"/>
            <p:cNvSpPr>
              <a:spLocks noChangeArrowheads="1"/>
            </p:cNvSpPr>
            <p:nvPr/>
          </p:nvSpPr>
          <p:spPr bwMode="auto">
            <a:xfrm>
              <a:off x="6832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2" name="Freeform 110"/>
            <p:cNvSpPr/>
            <p:nvPr/>
          </p:nvSpPr>
          <p:spPr bwMode="auto">
            <a:xfrm>
              <a:off x="686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3" name="Freeform 111"/>
            <p:cNvSpPr/>
            <p:nvPr/>
          </p:nvSpPr>
          <p:spPr bwMode="auto">
            <a:xfrm>
              <a:off x="6887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4" name="Freeform 112"/>
            <p:cNvSpPr/>
            <p:nvPr/>
          </p:nvSpPr>
          <p:spPr bwMode="auto">
            <a:xfrm>
              <a:off x="6908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5" name="Freeform 113"/>
            <p:cNvSpPr/>
            <p:nvPr/>
          </p:nvSpPr>
          <p:spPr bwMode="auto">
            <a:xfrm>
              <a:off x="6932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6" name="Freeform 114"/>
            <p:cNvSpPr/>
            <p:nvPr/>
          </p:nvSpPr>
          <p:spPr bwMode="auto">
            <a:xfrm>
              <a:off x="695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7" name="Freeform 115"/>
            <p:cNvSpPr/>
            <p:nvPr/>
          </p:nvSpPr>
          <p:spPr bwMode="auto">
            <a:xfrm>
              <a:off x="6977" y="1421"/>
              <a:ext cx="22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8" name="Freeform 116"/>
            <p:cNvSpPr/>
            <p:nvPr/>
          </p:nvSpPr>
          <p:spPr bwMode="auto">
            <a:xfrm>
              <a:off x="6863" y="1445"/>
              <a:ext cx="136" cy="85"/>
            </a:xfrm>
            <a:custGeom>
              <a:avLst/>
              <a:gdLst>
                <a:gd name="T0" fmla="*/ 114 w 136"/>
                <a:gd name="T1" fmla="*/ 85 h 85"/>
                <a:gd name="T2" fmla="*/ 24 w 136"/>
                <a:gd name="T3" fmla="*/ 85 h 85"/>
                <a:gd name="T4" fmla="*/ 0 w 136"/>
                <a:gd name="T5" fmla="*/ 0 h 85"/>
                <a:gd name="T6" fmla="*/ 136 w 136"/>
                <a:gd name="T7" fmla="*/ 0 h 85"/>
                <a:gd name="T8" fmla="*/ 114 w 136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5">
                  <a:moveTo>
                    <a:pt x="114" y="85"/>
                  </a:moveTo>
                  <a:lnTo>
                    <a:pt x="24" y="85"/>
                  </a:lnTo>
                  <a:lnTo>
                    <a:pt x="0" y="0"/>
                  </a:lnTo>
                  <a:lnTo>
                    <a:pt x="136" y="0"/>
                  </a:lnTo>
                  <a:lnTo>
                    <a:pt x="114" y="85"/>
                  </a:ln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9" name="Oval 117"/>
            <p:cNvSpPr>
              <a:spLocks noChangeArrowheads="1"/>
            </p:cNvSpPr>
            <p:nvPr/>
          </p:nvSpPr>
          <p:spPr bwMode="auto">
            <a:xfrm>
              <a:off x="6872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0" name="Oval 118"/>
            <p:cNvSpPr>
              <a:spLocks noChangeArrowheads="1"/>
            </p:cNvSpPr>
            <p:nvPr/>
          </p:nvSpPr>
          <p:spPr bwMode="auto">
            <a:xfrm>
              <a:off x="6882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1" name="Oval 119"/>
            <p:cNvSpPr>
              <a:spLocks noChangeArrowheads="1"/>
            </p:cNvSpPr>
            <p:nvPr/>
          </p:nvSpPr>
          <p:spPr bwMode="auto">
            <a:xfrm>
              <a:off x="689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2" name="Oval 120"/>
            <p:cNvSpPr>
              <a:spLocks noChangeArrowheads="1"/>
            </p:cNvSpPr>
            <p:nvPr/>
          </p:nvSpPr>
          <p:spPr bwMode="auto">
            <a:xfrm>
              <a:off x="6903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3" name="Oval 121"/>
            <p:cNvSpPr>
              <a:spLocks noChangeArrowheads="1"/>
            </p:cNvSpPr>
            <p:nvPr/>
          </p:nvSpPr>
          <p:spPr bwMode="auto">
            <a:xfrm>
              <a:off x="6913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4" name="Oval 122"/>
            <p:cNvSpPr>
              <a:spLocks noChangeArrowheads="1"/>
            </p:cNvSpPr>
            <p:nvPr/>
          </p:nvSpPr>
          <p:spPr bwMode="auto">
            <a:xfrm>
              <a:off x="692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5" name="Oval 123"/>
            <p:cNvSpPr>
              <a:spLocks noChangeArrowheads="1"/>
            </p:cNvSpPr>
            <p:nvPr/>
          </p:nvSpPr>
          <p:spPr bwMode="auto">
            <a:xfrm>
              <a:off x="693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6" name="Oval 124"/>
            <p:cNvSpPr>
              <a:spLocks noChangeArrowheads="1"/>
            </p:cNvSpPr>
            <p:nvPr/>
          </p:nvSpPr>
          <p:spPr bwMode="auto">
            <a:xfrm>
              <a:off x="6944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7" name="Oval 125"/>
            <p:cNvSpPr>
              <a:spLocks noChangeArrowheads="1"/>
            </p:cNvSpPr>
            <p:nvPr/>
          </p:nvSpPr>
          <p:spPr bwMode="auto">
            <a:xfrm>
              <a:off x="6956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8" name="Oval 126"/>
            <p:cNvSpPr>
              <a:spLocks noChangeArrowheads="1"/>
            </p:cNvSpPr>
            <p:nvPr/>
          </p:nvSpPr>
          <p:spPr bwMode="auto">
            <a:xfrm>
              <a:off x="696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9" name="Oval 127"/>
            <p:cNvSpPr>
              <a:spLocks noChangeArrowheads="1"/>
            </p:cNvSpPr>
            <p:nvPr/>
          </p:nvSpPr>
          <p:spPr bwMode="auto">
            <a:xfrm>
              <a:off x="6975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0" name="Oval 128"/>
            <p:cNvSpPr>
              <a:spLocks noChangeArrowheads="1"/>
            </p:cNvSpPr>
            <p:nvPr/>
          </p:nvSpPr>
          <p:spPr bwMode="auto">
            <a:xfrm>
              <a:off x="6987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1" name="Oval 129"/>
            <p:cNvSpPr>
              <a:spLocks noChangeArrowheads="1"/>
            </p:cNvSpPr>
            <p:nvPr/>
          </p:nvSpPr>
          <p:spPr bwMode="auto">
            <a:xfrm>
              <a:off x="6882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2" name="Oval 130"/>
            <p:cNvSpPr>
              <a:spLocks noChangeArrowheads="1"/>
            </p:cNvSpPr>
            <p:nvPr/>
          </p:nvSpPr>
          <p:spPr bwMode="auto">
            <a:xfrm>
              <a:off x="689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3" name="Oval 131"/>
            <p:cNvSpPr>
              <a:spLocks noChangeArrowheads="1"/>
            </p:cNvSpPr>
            <p:nvPr/>
          </p:nvSpPr>
          <p:spPr bwMode="auto">
            <a:xfrm>
              <a:off x="6903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4" name="Oval 132"/>
            <p:cNvSpPr>
              <a:spLocks noChangeArrowheads="1"/>
            </p:cNvSpPr>
            <p:nvPr/>
          </p:nvSpPr>
          <p:spPr bwMode="auto">
            <a:xfrm>
              <a:off x="6913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5" name="Oval 133"/>
            <p:cNvSpPr>
              <a:spLocks noChangeArrowheads="1"/>
            </p:cNvSpPr>
            <p:nvPr/>
          </p:nvSpPr>
          <p:spPr bwMode="auto">
            <a:xfrm>
              <a:off x="692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6" name="Oval 134"/>
            <p:cNvSpPr>
              <a:spLocks noChangeArrowheads="1"/>
            </p:cNvSpPr>
            <p:nvPr/>
          </p:nvSpPr>
          <p:spPr bwMode="auto">
            <a:xfrm>
              <a:off x="693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7" name="Oval 135"/>
            <p:cNvSpPr>
              <a:spLocks noChangeArrowheads="1"/>
            </p:cNvSpPr>
            <p:nvPr/>
          </p:nvSpPr>
          <p:spPr bwMode="auto">
            <a:xfrm>
              <a:off x="6944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8" name="Oval 136"/>
            <p:cNvSpPr>
              <a:spLocks noChangeArrowheads="1"/>
            </p:cNvSpPr>
            <p:nvPr/>
          </p:nvSpPr>
          <p:spPr bwMode="auto">
            <a:xfrm>
              <a:off x="6956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9" name="Oval 137"/>
            <p:cNvSpPr>
              <a:spLocks noChangeArrowheads="1"/>
            </p:cNvSpPr>
            <p:nvPr/>
          </p:nvSpPr>
          <p:spPr bwMode="auto">
            <a:xfrm>
              <a:off x="696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0" name="Oval 138"/>
            <p:cNvSpPr>
              <a:spLocks noChangeArrowheads="1"/>
            </p:cNvSpPr>
            <p:nvPr/>
          </p:nvSpPr>
          <p:spPr bwMode="auto">
            <a:xfrm>
              <a:off x="6975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1" name="Oval 139"/>
            <p:cNvSpPr>
              <a:spLocks noChangeArrowheads="1"/>
            </p:cNvSpPr>
            <p:nvPr/>
          </p:nvSpPr>
          <p:spPr bwMode="auto">
            <a:xfrm>
              <a:off x="6970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2" name="Freeform 140"/>
            <p:cNvSpPr/>
            <p:nvPr/>
          </p:nvSpPr>
          <p:spPr bwMode="auto">
            <a:xfrm>
              <a:off x="6970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5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5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3" name="Freeform 141"/>
            <p:cNvSpPr/>
            <p:nvPr/>
          </p:nvSpPr>
          <p:spPr bwMode="auto">
            <a:xfrm>
              <a:off x="6973" y="1540"/>
              <a:ext cx="7" cy="0"/>
            </a:xfrm>
            <a:custGeom>
              <a:avLst/>
              <a:gdLst>
                <a:gd name="T0" fmla="*/ 0 w 3"/>
                <a:gd name="T1" fmla="*/ 3 w 3"/>
                <a:gd name="T2" fmla="*/ 3 w 3"/>
                <a:gd name="T3" fmla="*/ 3 w 3"/>
                <a:gd name="T4" fmla="*/ 0 w 3"/>
                <a:gd name="T5" fmla="*/ 0 w 3"/>
                <a:gd name="T6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4" name="Oval 142"/>
            <p:cNvSpPr>
              <a:spLocks noChangeArrowheads="1"/>
            </p:cNvSpPr>
            <p:nvPr/>
          </p:nvSpPr>
          <p:spPr bwMode="auto">
            <a:xfrm>
              <a:off x="6927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5" name="Freeform 143"/>
            <p:cNvSpPr/>
            <p:nvPr/>
          </p:nvSpPr>
          <p:spPr bwMode="auto">
            <a:xfrm>
              <a:off x="6927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7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7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6" name="Freeform 144"/>
            <p:cNvSpPr/>
            <p:nvPr/>
          </p:nvSpPr>
          <p:spPr bwMode="auto">
            <a:xfrm>
              <a:off x="6930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7" name="Oval 145"/>
            <p:cNvSpPr>
              <a:spLocks noChangeArrowheads="1"/>
            </p:cNvSpPr>
            <p:nvPr/>
          </p:nvSpPr>
          <p:spPr bwMode="auto">
            <a:xfrm>
              <a:off x="6884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8" name="Freeform 146"/>
            <p:cNvSpPr/>
            <p:nvPr/>
          </p:nvSpPr>
          <p:spPr bwMode="auto">
            <a:xfrm>
              <a:off x="6887" y="1533"/>
              <a:ext cx="9" cy="9"/>
            </a:xfrm>
            <a:custGeom>
              <a:avLst/>
              <a:gdLst>
                <a:gd name="T0" fmla="*/ 0 w 9"/>
                <a:gd name="T1" fmla="*/ 0 h 9"/>
                <a:gd name="T2" fmla="*/ 4 w 9"/>
                <a:gd name="T3" fmla="*/ 9 h 9"/>
                <a:gd name="T4" fmla="*/ 9 w 9"/>
                <a:gd name="T5" fmla="*/ 0 h 9"/>
                <a:gd name="T6" fmla="*/ 0 w 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lnTo>
                    <a:pt x="4" y="9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9" name="Freeform 147"/>
            <p:cNvSpPr/>
            <p:nvPr/>
          </p:nvSpPr>
          <p:spPr bwMode="auto">
            <a:xfrm>
              <a:off x="6887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0" name="Freeform 148"/>
            <p:cNvSpPr/>
            <p:nvPr/>
          </p:nvSpPr>
          <p:spPr bwMode="auto">
            <a:xfrm>
              <a:off x="6860" y="1443"/>
              <a:ext cx="144" cy="4"/>
            </a:xfrm>
            <a:custGeom>
              <a:avLst/>
              <a:gdLst>
                <a:gd name="T0" fmla="*/ 1 w 60"/>
                <a:gd name="T1" fmla="*/ 2 h 2"/>
                <a:gd name="T2" fmla="*/ 59 w 60"/>
                <a:gd name="T3" fmla="*/ 2 h 2"/>
                <a:gd name="T4" fmla="*/ 60 w 60"/>
                <a:gd name="T5" fmla="*/ 1 h 2"/>
                <a:gd name="T6" fmla="*/ 59 w 60"/>
                <a:gd name="T7" fmla="*/ 0 h 2"/>
                <a:gd name="T8" fmla="*/ 1 w 60"/>
                <a:gd name="T9" fmla="*/ 0 h 2"/>
                <a:gd name="T10" fmla="*/ 0 w 60"/>
                <a:gd name="T11" fmla="*/ 1 h 2"/>
                <a:gd name="T12" fmla="*/ 1 w 60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2">
                  <a:moveTo>
                    <a:pt x="1" y="2"/>
                  </a:move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60" y="1"/>
                    <a:pt x="60" y="1"/>
                  </a:cubicBezTo>
                  <a:cubicBezTo>
                    <a:pt x="60" y="0"/>
                    <a:pt x="59" y="0"/>
                    <a:pt x="5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1" name="Freeform 149"/>
            <p:cNvSpPr/>
            <p:nvPr/>
          </p:nvSpPr>
          <p:spPr bwMode="auto">
            <a:xfrm>
              <a:off x="6882" y="1526"/>
              <a:ext cx="100" cy="4"/>
            </a:xfrm>
            <a:custGeom>
              <a:avLst/>
              <a:gdLst>
                <a:gd name="T0" fmla="*/ 1 w 42"/>
                <a:gd name="T1" fmla="*/ 2 h 2"/>
                <a:gd name="T2" fmla="*/ 41 w 42"/>
                <a:gd name="T3" fmla="*/ 2 h 2"/>
                <a:gd name="T4" fmla="*/ 42 w 42"/>
                <a:gd name="T5" fmla="*/ 1 h 2"/>
                <a:gd name="T6" fmla="*/ 41 w 42"/>
                <a:gd name="T7" fmla="*/ 0 h 2"/>
                <a:gd name="T8" fmla="*/ 1 w 42"/>
                <a:gd name="T9" fmla="*/ 0 h 2"/>
                <a:gd name="T10" fmla="*/ 0 w 42"/>
                <a:gd name="T11" fmla="*/ 1 h 2"/>
                <a:gd name="T12" fmla="*/ 1 w 4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">
                  <a:moveTo>
                    <a:pt x="1" y="2"/>
                  </a:moveTo>
                  <a:cubicBezTo>
                    <a:pt x="41" y="2"/>
                    <a:pt x="41" y="2"/>
                    <a:pt x="41" y="2"/>
                  </a:cubicBezTo>
                  <a:cubicBezTo>
                    <a:pt x="42" y="2"/>
                    <a:pt x="42" y="2"/>
                    <a:pt x="42" y="1"/>
                  </a:cubicBezTo>
                  <a:cubicBezTo>
                    <a:pt x="42" y="1"/>
                    <a:pt x="42" y="0"/>
                    <a:pt x="4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2" name="Freeform 150"/>
            <p:cNvSpPr/>
            <p:nvPr/>
          </p:nvSpPr>
          <p:spPr bwMode="auto">
            <a:xfrm>
              <a:off x="693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3" name="Freeform 151"/>
            <p:cNvSpPr/>
            <p:nvPr/>
          </p:nvSpPr>
          <p:spPr bwMode="auto">
            <a:xfrm>
              <a:off x="6906" y="1464"/>
              <a:ext cx="26" cy="47"/>
            </a:xfrm>
            <a:custGeom>
              <a:avLst/>
              <a:gdLst>
                <a:gd name="T0" fmla="*/ 26 w 26"/>
                <a:gd name="T1" fmla="*/ 47 h 47"/>
                <a:gd name="T2" fmla="*/ 14 w 26"/>
                <a:gd name="T3" fmla="*/ 0 h 47"/>
                <a:gd name="T4" fmla="*/ 0 w 26"/>
                <a:gd name="T5" fmla="*/ 47 h 47"/>
                <a:gd name="T6" fmla="*/ 26 w 26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47"/>
                  </a:moveTo>
                  <a:lnTo>
                    <a:pt x="14" y="0"/>
                  </a:lnTo>
                  <a:lnTo>
                    <a:pt x="0" y="47"/>
                  </a:lnTo>
                  <a:lnTo>
                    <a:pt x="26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4" name="Freeform 152"/>
            <p:cNvSpPr/>
            <p:nvPr/>
          </p:nvSpPr>
          <p:spPr bwMode="auto">
            <a:xfrm>
              <a:off x="688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5" name="Freeform 153"/>
            <p:cNvSpPr/>
            <p:nvPr/>
          </p:nvSpPr>
          <p:spPr bwMode="auto">
            <a:xfrm>
              <a:off x="6956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6" name="Freeform 154"/>
            <p:cNvSpPr/>
            <p:nvPr/>
          </p:nvSpPr>
          <p:spPr bwMode="auto">
            <a:xfrm>
              <a:off x="692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7" name="Freeform 155"/>
            <p:cNvSpPr/>
            <p:nvPr/>
          </p:nvSpPr>
          <p:spPr bwMode="auto">
            <a:xfrm>
              <a:off x="6894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8" name="Freeform 156"/>
            <p:cNvSpPr/>
            <p:nvPr/>
          </p:nvSpPr>
          <p:spPr bwMode="auto">
            <a:xfrm>
              <a:off x="687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9" name="Freeform 157"/>
            <p:cNvSpPr/>
            <p:nvPr/>
          </p:nvSpPr>
          <p:spPr bwMode="auto">
            <a:xfrm>
              <a:off x="6944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0" name="Freeform 158"/>
            <p:cNvSpPr/>
            <p:nvPr/>
          </p:nvSpPr>
          <p:spPr bwMode="auto">
            <a:xfrm>
              <a:off x="6968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grpSp>
        <p:nvGrpSpPr>
          <p:cNvPr id="131" name="Group 4"/>
          <p:cNvGrpSpPr>
            <a:grpSpLocks noChangeAspect="1"/>
          </p:cNvGrpSpPr>
          <p:nvPr/>
        </p:nvGrpSpPr>
        <p:grpSpPr bwMode="auto">
          <a:xfrm>
            <a:off x="10260729" y="766304"/>
            <a:ext cx="565950" cy="897090"/>
            <a:chOff x="5547" y="3211"/>
            <a:chExt cx="376" cy="596"/>
          </a:xfrm>
        </p:grpSpPr>
        <p:sp>
          <p:nvSpPr>
            <p:cNvPr id="132" name="AutoShape 3"/>
            <p:cNvSpPr>
              <a:spLocks noChangeAspect="1" noChangeArrowheads="1" noTextEdit="1"/>
            </p:cNvSpPr>
            <p:nvPr/>
          </p:nvSpPr>
          <p:spPr bwMode="auto">
            <a:xfrm>
              <a:off x="5547" y="3211"/>
              <a:ext cx="376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3" name="Freeform 5"/>
            <p:cNvSpPr/>
            <p:nvPr/>
          </p:nvSpPr>
          <p:spPr bwMode="auto">
            <a:xfrm>
              <a:off x="5807" y="3532"/>
              <a:ext cx="61" cy="98"/>
            </a:xfrm>
            <a:custGeom>
              <a:avLst/>
              <a:gdLst>
                <a:gd name="T0" fmla="*/ 1 w 25"/>
                <a:gd name="T1" fmla="*/ 41 h 41"/>
                <a:gd name="T2" fmla="*/ 2 w 25"/>
                <a:gd name="T3" fmla="*/ 40 h 41"/>
                <a:gd name="T4" fmla="*/ 25 w 25"/>
                <a:gd name="T5" fmla="*/ 2 h 41"/>
                <a:gd name="T6" fmla="*/ 25 w 25"/>
                <a:gd name="T7" fmla="*/ 0 h 41"/>
                <a:gd name="T8" fmla="*/ 24 w 25"/>
                <a:gd name="T9" fmla="*/ 0 h 41"/>
                <a:gd name="T10" fmla="*/ 0 w 25"/>
                <a:gd name="T11" fmla="*/ 40 h 41"/>
                <a:gd name="T12" fmla="*/ 0 w 25"/>
                <a:gd name="T13" fmla="*/ 41 h 41"/>
                <a:gd name="T14" fmla="*/ 1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1" y="41"/>
                  </a:moveTo>
                  <a:cubicBezTo>
                    <a:pt x="1" y="41"/>
                    <a:pt x="1" y="41"/>
                    <a:pt x="2" y="40"/>
                  </a:cubicBezTo>
                  <a:cubicBezTo>
                    <a:pt x="5" y="28"/>
                    <a:pt x="15" y="10"/>
                    <a:pt x="25" y="2"/>
                  </a:cubicBezTo>
                  <a:cubicBezTo>
                    <a:pt x="25" y="1"/>
                    <a:pt x="25" y="1"/>
                    <a:pt x="25" y="0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14" y="9"/>
                    <a:pt x="3" y="27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4" name="Freeform 6"/>
            <p:cNvSpPr/>
            <p:nvPr/>
          </p:nvSpPr>
          <p:spPr bwMode="auto">
            <a:xfrm>
              <a:off x="5790" y="3625"/>
              <a:ext cx="22" cy="77"/>
            </a:xfrm>
            <a:custGeom>
              <a:avLst/>
              <a:gdLst>
                <a:gd name="T0" fmla="*/ 1 w 9"/>
                <a:gd name="T1" fmla="*/ 32 h 32"/>
                <a:gd name="T2" fmla="*/ 2 w 9"/>
                <a:gd name="T3" fmla="*/ 31 h 32"/>
                <a:gd name="T4" fmla="*/ 9 w 9"/>
                <a:gd name="T5" fmla="*/ 1 h 32"/>
                <a:gd name="T6" fmla="*/ 8 w 9"/>
                <a:gd name="T7" fmla="*/ 0 h 32"/>
                <a:gd name="T8" fmla="*/ 7 w 9"/>
                <a:gd name="T9" fmla="*/ 1 h 32"/>
                <a:gd name="T10" fmla="*/ 0 w 9"/>
                <a:gd name="T11" fmla="*/ 31 h 32"/>
                <a:gd name="T12" fmla="*/ 1 w 9"/>
                <a:gd name="T13" fmla="*/ 32 h 32"/>
                <a:gd name="T14" fmla="*/ 1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1" y="32"/>
                  </a:moveTo>
                  <a:cubicBezTo>
                    <a:pt x="1" y="32"/>
                    <a:pt x="2" y="31"/>
                    <a:pt x="2" y="3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5" name="Freeform 7"/>
            <p:cNvSpPr/>
            <p:nvPr/>
          </p:nvSpPr>
          <p:spPr bwMode="auto">
            <a:xfrm>
              <a:off x="5771" y="3625"/>
              <a:ext cx="15" cy="77"/>
            </a:xfrm>
            <a:custGeom>
              <a:avLst/>
              <a:gdLst>
                <a:gd name="T0" fmla="*/ 0 w 6"/>
                <a:gd name="T1" fmla="*/ 32 h 32"/>
                <a:gd name="T2" fmla="*/ 1 w 6"/>
                <a:gd name="T3" fmla="*/ 31 h 32"/>
                <a:gd name="T4" fmla="*/ 6 w 6"/>
                <a:gd name="T5" fmla="*/ 1 h 32"/>
                <a:gd name="T6" fmla="*/ 5 w 6"/>
                <a:gd name="T7" fmla="*/ 0 h 32"/>
                <a:gd name="T8" fmla="*/ 4 w 6"/>
                <a:gd name="T9" fmla="*/ 1 h 32"/>
                <a:gd name="T10" fmla="*/ 0 w 6"/>
                <a:gd name="T11" fmla="*/ 31 h 32"/>
                <a:gd name="T12" fmla="*/ 0 w 6"/>
                <a:gd name="T13" fmla="*/ 32 h 32"/>
                <a:gd name="T14" fmla="*/ 0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0" y="32"/>
                  </a:moveTo>
                  <a:cubicBezTo>
                    <a:pt x="1" y="32"/>
                    <a:pt x="1" y="31"/>
                    <a:pt x="1" y="3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6" name="Freeform 8"/>
            <p:cNvSpPr/>
            <p:nvPr/>
          </p:nvSpPr>
          <p:spPr bwMode="auto">
            <a:xfrm>
              <a:off x="5776" y="3793"/>
              <a:ext cx="7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2 w 3"/>
                <a:gd name="T5" fmla="*/ 1 h 6"/>
                <a:gd name="T6" fmla="*/ 2 w 3"/>
                <a:gd name="T7" fmla="*/ 1 h 6"/>
                <a:gd name="T8" fmla="*/ 2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2 w 3"/>
                <a:gd name="T15" fmla="*/ 5 h 6"/>
                <a:gd name="T16" fmla="*/ 2 w 3"/>
                <a:gd name="T17" fmla="*/ 6 h 6"/>
                <a:gd name="T18" fmla="*/ 0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7" name="Freeform 9"/>
            <p:cNvSpPr/>
            <p:nvPr/>
          </p:nvSpPr>
          <p:spPr bwMode="auto">
            <a:xfrm>
              <a:off x="5749" y="3793"/>
              <a:ext cx="8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3 w 3"/>
                <a:gd name="T5" fmla="*/ 1 h 6"/>
                <a:gd name="T6" fmla="*/ 2 w 3"/>
                <a:gd name="T7" fmla="*/ 1 h 6"/>
                <a:gd name="T8" fmla="*/ 3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3 w 3"/>
                <a:gd name="T15" fmla="*/ 5 h 6"/>
                <a:gd name="T16" fmla="*/ 2 w 3"/>
                <a:gd name="T17" fmla="*/ 6 h 6"/>
                <a:gd name="T18" fmla="*/ 1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8" name="Freeform 10"/>
            <p:cNvSpPr/>
            <p:nvPr/>
          </p:nvSpPr>
          <p:spPr bwMode="auto">
            <a:xfrm>
              <a:off x="5781" y="3532"/>
              <a:ext cx="36" cy="98"/>
            </a:xfrm>
            <a:custGeom>
              <a:avLst/>
              <a:gdLst>
                <a:gd name="T0" fmla="*/ 1 w 15"/>
                <a:gd name="T1" fmla="*/ 41 h 41"/>
                <a:gd name="T2" fmla="*/ 1 w 15"/>
                <a:gd name="T3" fmla="*/ 40 h 41"/>
                <a:gd name="T4" fmla="*/ 15 w 15"/>
                <a:gd name="T5" fmla="*/ 1 h 41"/>
                <a:gd name="T6" fmla="*/ 14 w 15"/>
                <a:gd name="T7" fmla="*/ 0 h 41"/>
                <a:gd name="T8" fmla="*/ 13 w 15"/>
                <a:gd name="T9" fmla="*/ 1 h 41"/>
                <a:gd name="T10" fmla="*/ 0 w 15"/>
                <a:gd name="T11" fmla="*/ 40 h 41"/>
                <a:gd name="T12" fmla="*/ 0 w 15"/>
                <a:gd name="T13" fmla="*/ 41 h 41"/>
                <a:gd name="T14" fmla="*/ 1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" y="41"/>
                  </a:moveTo>
                  <a:cubicBezTo>
                    <a:pt x="1" y="41"/>
                    <a:pt x="1" y="41"/>
                    <a:pt x="1" y="40"/>
                  </a:cubicBezTo>
                  <a:cubicBezTo>
                    <a:pt x="5" y="30"/>
                    <a:pt x="11" y="11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9" y="10"/>
                    <a:pt x="3" y="30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0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9" name="Freeform 11"/>
            <p:cNvSpPr/>
            <p:nvPr/>
          </p:nvSpPr>
          <p:spPr bwMode="auto">
            <a:xfrm>
              <a:off x="5747" y="3625"/>
              <a:ext cx="7" cy="77"/>
            </a:xfrm>
            <a:custGeom>
              <a:avLst/>
              <a:gdLst>
                <a:gd name="T0" fmla="*/ 1 w 3"/>
                <a:gd name="T1" fmla="*/ 32 h 32"/>
                <a:gd name="T2" fmla="*/ 2 w 3"/>
                <a:gd name="T3" fmla="*/ 31 h 32"/>
                <a:gd name="T4" fmla="*/ 3 w 3"/>
                <a:gd name="T5" fmla="*/ 1 h 32"/>
                <a:gd name="T6" fmla="*/ 2 w 3"/>
                <a:gd name="T7" fmla="*/ 0 h 32"/>
                <a:gd name="T8" fmla="*/ 2 w 3"/>
                <a:gd name="T9" fmla="*/ 0 h 32"/>
                <a:gd name="T10" fmla="*/ 1 w 3"/>
                <a:gd name="T11" fmla="*/ 1 h 32"/>
                <a:gd name="T12" fmla="*/ 0 w 3"/>
                <a:gd name="T13" fmla="*/ 31 h 32"/>
                <a:gd name="T14" fmla="*/ 1 w 3"/>
                <a:gd name="T15" fmla="*/ 32 h 32"/>
                <a:gd name="T16" fmla="*/ 1 w 3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2">
                  <a:moveTo>
                    <a:pt x="1" y="32"/>
                  </a:moveTo>
                  <a:cubicBezTo>
                    <a:pt x="2" y="32"/>
                    <a:pt x="2" y="31"/>
                    <a:pt x="2" y="3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0" name="Freeform 12"/>
            <p:cNvSpPr/>
            <p:nvPr/>
          </p:nvSpPr>
          <p:spPr bwMode="auto">
            <a:xfrm>
              <a:off x="5610" y="3532"/>
              <a:ext cx="60" cy="98"/>
            </a:xfrm>
            <a:custGeom>
              <a:avLst/>
              <a:gdLst>
                <a:gd name="T0" fmla="*/ 24 w 25"/>
                <a:gd name="T1" fmla="*/ 41 h 41"/>
                <a:gd name="T2" fmla="*/ 25 w 25"/>
                <a:gd name="T3" fmla="*/ 41 h 41"/>
                <a:gd name="T4" fmla="*/ 25 w 25"/>
                <a:gd name="T5" fmla="*/ 40 h 41"/>
                <a:gd name="T6" fmla="*/ 1 w 25"/>
                <a:gd name="T7" fmla="*/ 0 h 41"/>
                <a:gd name="T8" fmla="*/ 0 w 25"/>
                <a:gd name="T9" fmla="*/ 0 h 41"/>
                <a:gd name="T10" fmla="*/ 0 w 25"/>
                <a:gd name="T11" fmla="*/ 2 h 41"/>
                <a:gd name="T12" fmla="*/ 23 w 25"/>
                <a:gd name="T13" fmla="*/ 40 h 41"/>
                <a:gd name="T14" fmla="*/ 24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24" y="41"/>
                  </a:moveTo>
                  <a:cubicBezTo>
                    <a:pt x="24" y="41"/>
                    <a:pt x="24" y="41"/>
                    <a:pt x="25" y="41"/>
                  </a:cubicBezTo>
                  <a:cubicBezTo>
                    <a:pt x="25" y="41"/>
                    <a:pt x="25" y="40"/>
                    <a:pt x="25" y="40"/>
                  </a:cubicBezTo>
                  <a:cubicBezTo>
                    <a:pt x="22" y="27"/>
                    <a:pt x="11" y="9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9" y="10"/>
                    <a:pt x="20" y="28"/>
                    <a:pt x="23" y="40"/>
                  </a:cubicBezTo>
                  <a:cubicBezTo>
                    <a:pt x="24" y="41"/>
                    <a:pt x="24" y="41"/>
                    <a:pt x="2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1" name="Freeform 13"/>
            <p:cNvSpPr/>
            <p:nvPr/>
          </p:nvSpPr>
          <p:spPr bwMode="auto">
            <a:xfrm>
              <a:off x="5684" y="3699"/>
              <a:ext cx="109" cy="94"/>
            </a:xfrm>
            <a:custGeom>
              <a:avLst/>
              <a:gdLst>
                <a:gd name="T0" fmla="*/ 53 w 109"/>
                <a:gd name="T1" fmla="*/ 94 h 94"/>
                <a:gd name="T2" fmla="*/ 15 w 109"/>
                <a:gd name="T3" fmla="*/ 94 h 94"/>
                <a:gd name="T4" fmla="*/ 0 w 109"/>
                <a:gd name="T5" fmla="*/ 0 h 94"/>
                <a:gd name="T6" fmla="*/ 53 w 109"/>
                <a:gd name="T7" fmla="*/ 0 h 94"/>
                <a:gd name="T8" fmla="*/ 109 w 109"/>
                <a:gd name="T9" fmla="*/ 0 h 94"/>
                <a:gd name="T10" fmla="*/ 94 w 109"/>
                <a:gd name="T11" fmla="*/ 94 h 94"/>
                <a:gd name="T12" fmla="*/ 53 w 109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4">
                  <a:moveTo>
                    <a:pt x="53" y="94"/>
                  </a:moveTo>
                  <a:lnTo>
                    <a:pt x="15" y="94"/>
                  </a:lnTo>
                  <a:lnTo>
                    <a:pt x="0" y="0"/>
                  </a:lnTo>
                  <a:lnTo>
                    <a:pt x="53" y="0"/>
                  </a:lnTo>
                  <a:lnTo>
                    <a:pt x="109" y="0"/>
                  </a:lnTo>
                  <a:lnTo>
                    <a:pt x="94" y="94"/>
                  </a:lnTo>
                  <a:lnTo>
                    <a:pt x="53" y="94"/>
                  </a:lnTo>
                  <a:close/>
                </a:path>
              </a:pathLst>
            </a:custGeom>
            <a:solidFill>
              <a:srgbClr val="F8E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2" name="Freeform 14"/>
            <p:cNvSpPr/>
            <p:nvPr/>
          </p:nvSpPr>
          <p:spPr bwMode="auto">
            <a:xfrm>
              <a:off x="5694" y="3793"/>
              <a:ext cx="7" cy="14"/>
            </a:xfrm>
            <a:custGeom>
              <a:avLst/>
              <a:gdLst>
                <a:gd name="T0" fmla="*/ 2 w 3"/>
                <a:gd name="T1" fmla="*/ 0 h 6"/>
                <a:gd name="T2" fmla="*/ 0 w 3"/>
                <a:gd name="T3" fmla="*/ 0 h 6"/>
                <a:gd name="T4" fmla="*/ 0 w 3"/>
                <a:gd name="T5" fmla="*/ 1 h 6"/>
                <a:gd name="T6" fmla="*/ 1 w 3"/>
                <a:gd name="T7" fmla="*/ 1 h 6"/>
                <a:gd name="T8" fmla="*/ 0 w 3"/>
                <a:gd name="T9" fmla="*/ 2 h 6"/>
                <a:gd name="T10" fmla="*/ 0 w 3"/>
                <a:gd name="T11" fmla="*/ 3 h 6"/>
                <a:gd name="T12" fmla="*/ 0 w 3"/>
                <a:gd name="T13" fmla="*/ 4 h 6"/>
                <a:gd name="T14" fmla="*/ 0 w 3"/>
                <a:gd name="T15" fmla="*/ 5 h 6"/>
                <a:gd name="T16" fmla="*/ 1 w 3"/>
                <a:gd name="T17" fmla="*/ 6 h 6"/>
                <a:gd name="T18" fmla="*/ 2 w 3"/>
                <a:gd name="T19" fmla="*/ 6 h 6"/>
                <a:gd name="T20" fmla="*/ 3 w 3"/>
                <a:gd name="T21" fmla="*/ 5 h 6"/>
                <a:gd name="T22" fmla="*/ 3 w 3"/>
                <a:gd name="T23" fmla="*/ 4 h 6"/>
                <a:gd name="T24" fmla="*/ 2 w 3"/>
                <a:gd name="T25" fmla="*/ 2 h 6"/>
                <a:gd name="T26" fmla="*/ 2 w 3"/>
                <a:gd name="T27" fmla="*/ 1 h 6"/>
                <a:gd name="T28" fmla="*/ 3 w 3"/>
                <a:gd name="T29" fmla="*/ 1 h 6"/>
                <a:gd name="T30" fmla="*/ 3 w 3"/>
                <a:gd name="T31" fmla="*/ 0 h 6"/>
                <a:gd name="T32" fmla="*/ 3 w 3"/>
                <a:gd name="T33" fmla="*/ 0 h 6"/>
                <a:gd name="T34" fmla="*/ 2 w 3"/>
                <a:gd name="T35" fmla="*/ 0 h 6"/>
                <a:gd name="T36" fmla="*/ 2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3" name="Freeform 15"/>
            <p:cNvSpPr/>
            <p:nvPr/>
          </p:nvSpPr>
          <p:spPr bwMode="auto">
            <a:xfrm>
              <a:off x="5718" y="3793"/>
              <a:ext cx="10" cy="14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1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4" name="Freeform 16"/>
            <p:cNvSpPr/>
            <p:nvPr/>
          </p:nvSpPr>
          <p:spPr bwMode="auto">
            <a:xfrm>
              <a:off x="5692" y="3785"/>
              <a:ext cx="91" cy="8"/>
            </a:xfrm>
            <a:custGeom>
              <a:avLst/>
              <a:gdLst>
                <a:gd name="T0" fmla="*/ 37 w 38"/>
                <a:gd name="T1" fmla="*/ 0 h 3"/>
                <a:gd name="T2" fmla="*/ 2 w 38"/>
                <a:gd name="T3" fmla="*/ 0 h 3"/>
                <a:gd name="T4" fmla="*/ 2 w 38"/>
                <a:gd name="T5" fmla="*/ 0 h 3"/>
                <a:gd name="T6" fmla="*/ 1 w 38"/>
                <a:gd name="T7" fmla="*/ 2 h 3"/>
                <a:gd name="T8" fmla="*/ 3 w 38"/>
                <a:gd name="T9" fmla="*/ 3 h 3"/>
                <a:gd name="T10" fmla="*/ 36 w 38"/>
                <a:gd name="T11" fmla="*/ 3 h 3"/>
                <a:gd name="T12" fmla="*/ 38 w 38"/>
                <a:gd name="T13" fmla="*/ 2 h 3"/>
                <a:gd name="T14" fmla="*/ 37 w 38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">
                  <a:moveTo>
                    <a:pt x="3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8" y="3"/>
                    <a:pt x="38" y="2"/>
                  </a:cubicBezTo>
                  <a:cubicBezTo>
                    <a:pt x="38" y="1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5" name="Freeform 17"/>
            <p:cNvSpPr/>
            <p:nvPr/>
          </p:nvSpPr>
          <p:spPr bwMode="auto">
            <a:xfrm>
              <a:off x="5745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3 w 4"/>
                <a:gd name="T3" fmla="*/ 0 h 6"/>
                <a:gd name="T4" fmla="*/ 3 w 4"/>
                <a:gd name="T5" fmla="*/ 1 h 6"/>
                <a:gd name="T6" fmla="*/ 3 w 4"/>
                <a:gd name="T7" fmla="*/ 1 h 6"/>
                <a:gd name="T8" fmla="*/ 3 w 4"/>
                <a:gd name="T9" fmla="*/ 2 h 6"/>
                <a:gd name="T10" fmla="*/ 4 w 4"/>
                <a:gd name="T11" fmla="*/ 3 h 6"/>
                <a:gd name="T12" fmla="*/ 4 w 4"/>
                <a:gd name="T13" fmla="*/ 4 h 6"/>
                <a:gd name="T14" fmla="*/ 3 w 4"/>
                <a:gd name="T15" fmla="*/ 5 h 6"/>
                <a:gd name="T16" fmla="*/ 2 w 4"/>
                <a:gd name="T17" fmla="*/ 6 h 6"/>
                <a:gd name="T18" fmla="*/ 1 w 4"/>
                <a:gd name="T19" fmla="*/ 6 h 6"/>
                <a:gd name="T20" fmla="*/ 1 w 4"/>
                <a:gd name="T21" fmla="*/ 5 h 6"/>
                <a:gd name="T22" fmla="*/ 0 w 4"/>
                <a:gd name="T23" fmla="*/ 4 h 6"/>
                <a:gd name="T24" fmla="*/ 2 w 4"/>
                <a:gd name="T25" fmla="*/ 2 h 6"/>
                <a:gd name="T26" fmla="*/ 2 w 4"/>
                <a:gd name="T27" fmla="*/ 1 h 6"/>
                <a:gd name="T28" fmla="*/ 1 w 4"/>
                <a:gd name="T29" fmla="*/ 1 h 6"/>
                <a:gd name="T30" fmla="*/ 1 w 4"/>
                <a:gd name="T31" fmla="*/ 0 h 6"/>
                <a:gd name="T32" fmla="*/ 1 w 4"/>
                <a:gd name="T33" fmla="*/ 0 h 6"/>
                <a:gd name="T34" fmla="*/ 2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6"/>
                    <a:pt x="3" y="6"/>
                    <a:pt x="2" y="6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6" name="Freeform 18"/>
            <p:cNvSpPr/>
            <p:nvPr/>
          </p:nvSpPr>
          <p:spPr bwMode="auto">
            <a:xfrm>
              <a:off x="5665" y="3625"/>
              <a:ext cx="22" cy="77"/>
            </a:xfrm>
            <a:custGeom>
              <a:avLst/>
              <a:gdLst>
                <a:gd name="T0" fmla="*/ 8 w 9"/>
                <a:gd name="T1" fmla="*/ 32 h 32"/>
                <a:gd name="T2" fmla="*/ 8 w 9"/>
                <a:gd name="T3" fmla="*/ 32 h 32"/>
                <a:gd name="T4" fmla="*/ 9 w 9"/>
                <a:gd name="T5" fmla="*/ 31 h 32"/>
                <a:gd name="T6" fmla="*/ 2 w 9"/>
                <a:gd name="T7" fmla="*/ 1 h 32"/>
                <a:gd name="T8" fmla="*/ 1 w 9"/>
                <a:gd name="T9" fmla="*/ 0 h 32"/>
                <a:gd name="T10" fmla="*/ 0 w 9"/>
                <a:gd name="T11" fmla="*/ 1 h 32"/>
                <a:gd name="T12" fmla="*/ 7 w 9"/>
                <a:gd name="T13" fmla="*/ 31 h 32"/>
                <a:gd name="T14" fmla="*/ 8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8" y="32"/>
                  </a:moveTo>
                  <a:cubicBezTo>
                    <a:pt x="8" y="32"/>
                    <a:pt x="8" y="32"/>
                    <a:pt x="8" y="32"/>
                  </a:cubicBezTo>
                  <a:cubicBezTo>
                    <a:pt x="9" y="32"/>
                    <a:pt x="9" y="31"/>
                    <a:pt x="9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1"/>
                    <a:pt x="7" y="32"/>
                    <a:pt x="8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7" name="Freeform 19"/>
            <p:cNvSpPr/>
            <p:nvPr/>
          </p:nvSpPr>
          <p:spPr bwMode="auto">
            <a:xfrm>
              <a:off x="5692" y="3625"/>
              <a:ext cx="14" cy="77"/>
            </a:xfrm>
            <a:custGeom>
              <a:avLst/>
              <a:gdLst>
                <a:gd name="T0" fmla="*/ 5 w 6"/>
                <a:gd name="T1" fmla="*/ 32 h 32"/>
                <a:gd name="T2" fmla="*/ 5 w 6"/>
                <a:gd name="T3" fmla="*/ 32 h 32"/>
                <a:gd name="T4" fmla="*/ 6 w 6"/>
                <a:gd name="T5" fmla="*/ 31 h 32"/>
                <a:gd name="T6" fmla="*/ 2 w 6"/>
                <a:gd name="T7" fmla="*/ 1 h 32"/>
                <a:gd name="T8" fmla="*/ 1 w 6"/>
                <a:gd name="T9" fmla="*/ 0 h 32"/>
                <a:gd name="T10" fmla="*/ 0 w 6"/>
                <a:gd name="T11" fmla="*/ 1 h 32"/>
                <a:gd name="T12" fmla="*/ 4 w 6"/>
                <a:gd name="T13" fmla="*/ 31 h 32"/>
                <a:gd name="T14" fmla="*/ 5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5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5" y="31"/>
                    <a:pt x="5" y="32"/>
                    <a:pt x="5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8" name="Freeform 20"/>
            <p:cNvSpPr/>
            <p:nvPr/>
          </p:nvSpPr>
          <p:spPr bwMode="auto">
            <a:xfrm>
              <a:off x="5677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1 w 4"/>
                <a:gd name="T3" fmla="*/ 0 h 7"/>
                <a:gd name="T4" fmla="*/ 1 w 4"/>
                <a:gd name="T5" fmla="*/ 1 h 7"/>
                <a:gd name="T6" fmla="*/ 1 w 4"/>
                <a:gd name="T7" fmla="*/ 2 h 7"/>
                <a:gd name="T8" fmla="*/ 1 w 4"/>
                <a:gd name="T9" fmla="*/ 3 h 7"/>
                <a:gd name="T10" fmla="*/ 0 w 4"/>
                <a:gd name="T11" fmla="*/ 4 h 7"/>
                <a:gd name="T12" fmla="*/ 0 w 4"/>
                <a:gd name="T13" fmla="*/ 5 h 7"/>
                <a:gd name="T14" fmla="*/ 1 w 4"/>
                <a:gd name="T15" fmla="*/ 6 h 7"/>
                <a:gd name="T16" fmla="*/ 2 w 4"/>
                <a:gd name="T17" fmla="*/ 6 h 7"/>
                <a:gd name="T18" fmla="*/ 3 w 4"/>
                <a:gd name="T19" fmla="*/ 6 h 7"/>
                <a:gd name="T20" fmla="*/ 3 w 4"/>
                <a:gd name="T21" fmla="*/ 6 h 7"/>
                <a:gd name="T22" fmla="*/ 4 w 4"/>
                <a:gd name="T23" fmla="*/ 5 h 7"/>
                <a:gd name="T24" fmla="*/ 3 w 4"/>
                <a:gd name="T25" fmla="*/ 3 h 7"/>
                <a:gd name="T26" fmla="*/ 3 w 4"/>
                <a:gd name="T27" fmla="*/ 2 h 7"/>
                <a:gd name="T28" fmla="*/ 3 w 4"/>
                <a:gd name="T29" fmla="*/ 1 h 7"/>
                <a:gd name="T30" fmla="*/ 3 w 4"/>
                <a:gd name="T31" fmla="*/ 1 h 7"/>
                <a:gd name="T32" fmla="*/ 3 w 4"/>
                <a:gd name="T33" fmla="*/ 1 h 7"/>
                <a:gd name="T34" fmla="*/ 3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7"/>
                    <a:pt x="3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2"/>
                    <a:pt x="2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9" name="Freeform 21"/>
            <p:cNvSpPr/>
            <p:nvPr/>
          </p:nvSpPr>
          <p:spPr bwMode="auto">
            <a:xfrm>
              <a:off x="5699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0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0" name="Freeform 22"/>
            <p:cNvSpPr/>
            <p:nvPr/>
          </p:nvSpPr>
          <p:spPr bwMode="auto">
            <a:xfrm>
              <a:off x="5723" y="3625"/>
              <a:ext cx="7" cy="77"/>
            </a:xfrm>
            <a:custGeom>
              <a:avLst/>
              <a:gdLst>
                <a:gd name="T0" fmla="*/ 2 w 3"/>
                <a:gd name="T1" fmla="*/ 32 h 32"/>
                <a:gd name="T2" fmla="*/ 2 w 3"/>
                <a:gd name="T3" fmla="*/ 32 h 32"/>
                <a:gd name="T4" fmla="*/ 3 w 3"/>
                <a:gd name="T5" fmla="*/ 31 h 32"/>
                <a:gd name="T6" fmla="*/ 2 w 3"/>
                <a:gd name="T7" fmla="*/ 1 h 32"/>
                <a:gd name="T8" fmla="*/ 1 w 3"/>
                <a:gd name="T9" fmla="*/ 0 h 32"/>
                <a:gd name="T10" fmla="*/ 0 w 3"/>
                <a:gd name="T11" fmla="*/ 1 h 32"/>
                <a:gd name="T12" fmla="*/ 1 w 3"/>
                <a:gd name="T13" fmla="*/ 31 h 32"/>
                <a:gd name="T14" fmla="*/ 2 w 3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2">
                  <a:moveTo>
                    <a:pt x="2" y="32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3" y="31"/>
                    <a:pt x="3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2"/>
                    <a:pt x="2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1" name="Freeform 23"/>
            <p:cNvSpPr/>
            <p:nvPr/>
          </p:nvSpPr>
          <p:spPr bwMode="auto">
            <a:xfrm>
              <a:off x="5711" y="3532"/>
              <a:ext cx="17" cy="98"/>
            </a:xfrm>
            <a:custGeom>
              <a:avLst/>
              <a:gdLst>
                <a:gd name="T0" fmla="*/ 6 w 7"/>
                <a:gd name="T1" fmla="*/ 41 h 41"/>
                <a:gd name="T2" fmla="*/ 6 w 7"/>
                <a:gd name="T3" fmla="*/ 41 h 41"/>
                <a:gd name="T4" fmla="*/ 7 w 7"/>
                <a:gd name="T5" fmla="*/ 40 h 41"/>
                <a:gd name="T6" fmla="*/ 2 w 7"/>
                <a:gd name="T7" fmla="*/ 1 h 41"/>
                <a:gd name="T8" fmla="*/ 1 w 7"/>
                <a:gd name="T9" fmla="*/ 0 h 41"/>
                <a:gd name="T10" fmla="*/ 0 w 7"/>
                <a:gd name="T11" fmla="*/ 1 h 41"/>
                <a:gd name="T12" fmla="*/ 5 w 7"/>
                <a:gd name="T13" fmla="*/ 40 h 41"/>
                <a:gd name="T14" fmla="*/ 6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6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41"/>
                    <a:pt x="7" y="40"/>
                    <a:pt x="7" y="4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41"/>
                    <a:pt x="5" y="41"/>
                    <a:pt x="6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2" name="Oval 24"/>
            <p:cNvSpPr>
              <a:spLocks noChangeArrowheads="1"/>
            </p:cNvSpPr>
            <p:nvPr/>
          </p:nvSpPr>
          <p:spPr bwMode="auto">
            <a:xfrm>
              <a:off x="5549" y="3216"/>
              <a:ext cx="372" cy="368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3" name="Oval 25"/>
            <p:cNvSpPr>
              <a:spLocks noChangeArrowheads="1"/>
            </p:cNvSpPr>
            <p:nvPr/>
          </p:nvSpPr>
          <p:spPr bwMode="auto">
            <a:xfrm>
              <a:off x="5578" y="3216"/>
              <a:ext cx="304" cy="368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4" name="Oval 26"/>
            <p:cNvSpPr>
              <a:spLocks noChangeArrowheads="1"/>
            </p:cNvSpPr>
            <p:nvPr/>
          </p:nvSpPr>
          <p:spPr bwMode="auto">
            <a:xfrm>
              <a:off x="5617" y="3213"/>
              <a:ext cx="229" cy="374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5" name="Oval 27"/>
            <p:cNvSpPr>
              <a:spLocks noChangeArrowheads="1"/>
            </p:cNvSpPr>
            <p:nvPr/>
          </p:nvSpPr>
          <p:spPr bwMode="auto">
            <a:xfrm>
              <a:off x="5682" y="3213"/>
              <a:ext cx="87" cy="374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6" name="Freeform 28"/>
            <p:cNvSpPr/>
            <p:nvPr/>
          </p:nvSpPr>
          <p:spPr bwMode="auto">
            <a:xfrm>
              <a:off x="5749" y="3532"/>
              <a:ext cx="17" cy="98"/>
            </a:xfrm>
            <a:custGeom>
              <a:avLst/>
              <a:gdLst>
                <a:gd name="T0" fmla="*/ 1 w 7"/>
                <a:gd name="T1" fmla="*/ 41 h 41"/>
                <a:gd name="T2" fmla="*/ 2 w 7"/>
                <a:gd name="T3" fmla="*/ 40 h 41"/>
                <a:gd name="T4" fmla="*/ 7 w 7"/>
                <a:gd name="T5" fmla="*/ 1 h 41"/>
                <a:gd name="T6" fmla="*/ 6 w 7"/>
                <a:gd name="T7" fmla="*/ 0 h 41"/>
                <a:gd name="T8" fmla="*/ 5 w 7"/>
                <a:gd name="T9" fmla="*/ 1 h 41"/>
                <a:gd name="T10" fmla="*/ 0 w 7"/>
                <a:gd name="T11" fmla="*/ 40 h 41"/>
                <a:gd name="T12" fmla="*/ 1 w 7"/>
                <a:gd name="T13" fmla="*/ 41 h 41"/>
                <a:gd name="T14" fmla="*/ 1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1" y="41"/>
                  </a:moveTo>
                  <a:cubicBezTo>
                    <a:pt x="2" y="41"/>
                    <a:pt x="2" y="41"/>
                    <a:pt x="2" y="4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1" y="41"/>
                    <a:pt x="1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7" name="Freeform 29"/>
            <p:cNvSpPr/>
            <p:nvPr/>
          </p:nvSpPr>
          <p:spPr bwMode="auto">
            <a:xfrm>
              <a:off x="5660" y="3532"/>
              <a:ext cx="36" cy="98"/>
            </a:xfrm>
            <a:custGeom>
              <a:avLst/>
              <a:gdLst>
                <a:gd name="T0" fmla="*/ 14 w 15"/>
                <a:gd name="T1" fmla="*/ 41 h 41"/>
                <a:gd name="T2" fmla="*/ 14 w 15"/>
                <a:gd name="T3" fmla="*/ 41 h 41"/>
                <a:gd name="T4" fmla="*/ 15 w 15"/>
                <a:gd name="T5" fmla="*/ 40 h 41"/>
                <a:gd name="T6" fmla="*/ 2 w 15"/>
                <a:gd name="T7" fmla="*/ 1 h 41"/>
                <a:gd name="T8" fmla="*/ 1 w 15"/>
                <a:gd name="T9" fmla="*/ 0 h 41"/>
                <a:gd name="T10" fmla="*/ 0 w 15"/>
                <a:gd name="T11" fmla="*/ 1 h 41"/>
                <a:gd name="T12" fmla="*/ 13 w 15"/>
                <a:gd name="T13" fmla="*/ 40 h 41"/>
                <a:gd name="T14" fmla="*/ 14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4" y="41"/>
                  </a:moveTo>
                  <a:cubicBezTo>
                    <a:pt x="14" y="41"/>
                    <a:pt x="14" y="41"/>
                    <a:pt x="14" y="41"/>
                  </a:cubicBezTo>
                  <a:cubicBezTo>
                    <a:pt x="15" y="41"/>
                    <a:pt x="15" y="40"/>
                    <a:pt x="15" y="40"/>
                  </a:cubicBezTo>
                  <a:cubicBezTo>
                    <a:pt x="12" y="30"/>
                    <a:pt x="5" y="10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4" y="11"/>
                    <a:pt x="10" y="30"/>
                    <a:pt x="13" y="40"/>
                  </a:cubicBezTo>
                  <a:cubicBezTo>
                    <a:pt x="13" y="41"/>
                    <a:pt x="14" y="41"/>
                    <a:pt x="1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8" name="Freeform 30"/>
            <p:cNvSpPr/>
            <p:nvPr/>
          </p:nvSpPr>
          <p:spPr bwMode="auto">
            <a:xfrm>
              <a:off x="5790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3 w 4"/>
                <a:gd name="T3" fmla="*/ 1 h 7"/>
                <a:gd name="T4" fmla="*/ 3 w 4"/>
                <a:gd name="T5" fmla="*/ 2 h 7"/>
                <a:gd name="T6" fmla="*/ 3 w 4"/>
                <a:gd name="T7" fmla="*/ 2 h 7"/>
                <a:gd name="T8" fmla="*/ 3 w 4"/>
                <a:gd name="T9" fmla="*/ 3 h 7"/>
                <a:gd name="T10" fmla="*/ 3 w 4"/>
                <a:gd name="T11" fmla="*/ 4 h 7"/>
                <a:gd name="T12" fmla="*/ 4 w 4"/>
                <a:gd name="T13" fmla="*/ 5 h 7"/>
                <a:gd name="T14" fmla="*/ 3 w 4"/>
                <a:gd name="T15" fmla="*/ 6 h 7"/>
                <a:gd name="T16" fmla="*/ 2 w 4"/>
                <a:gd name="T17" fmla="*/ 7 h 7"/>
                <a:gd name="T18" fmla="*/ 1 w 4"/>
                <a:gd name="T19" fmla="*/ 7 h 7"/>
                <a:gd name="T20" fmla="*/ 0 w 4"/>
                <a:gd name="T21" fmla="*/ 6 h 7"/>
                <a:gd name="T22" fmla="*/ 0 w 4"/>
                <a:gd name="T23" fmla="*/ 5 h 7"/>
                <a:gd name="T24" fmla="*/ 1 w 4"/>
                <a:gd name="T25" fmla="*/ 3 h 7"/>
                <a:gd name="T26" fmla="*/ 1 w 4"/>
                <a:gd name="T27" fmla="*/ 2 h 7"/>
                <a:gd name="T28" fmla="*/ 1 w 4"/>
                <a:gd name="T29" fmla="*/ 2 h 7"/>
                <a:gd name="T30" fmla="*/ 0 w 4"/>
                <a:gd name="T31" fmla="*/ 1 h 7"/>
                <a:gd name="T32" fmla="*/ 1 w 4"/>
                <a:gd name="T33" fmla="*/ 1 h 7"/>
                <a:gd name="T34" fmla="*/ 1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3" y="0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9" name="Freeform 31"/>
            <p:cNvSpPr/>
            <p:nvPr/>
          </p:nvSpPr>
          <p:spPr bwMode="auto">
            <a:xfrm>
              <a:off x="5677" y="3694"/>
              <a:ext cx="121" cy="8"/>
            </a:xfrm>
            <a:custGeom>
              <a:avLst/>
              <a:gdLst>
                <a:gd name="T0" fmla="*/ 48 w 50"/>
                <a:gd name="T1" fmla="*/ 0 h 3"/>
                <a:gd name="T2" fmla="*/ 3 w 50"/>
                <a:gd name="T3" fmla="*/ 0 h 3"/>
                <a:gd name="T4" fmla="*/ 2 w 50"/>
                <a:gd name="T5" fmla="*/ 0 h 3"/>
                <a:gd name="T6" fmla="*/ 1 w 50"/>
                <a:gd name="T7" fmla="*/ 2 h 3"/>
                <a:gd name="T8" fmla="*/ 3 w 50"/>
                <a:gd name="T9" fmla="*/ 3 h 3"/>
                <a:gd name="T10" fmla="*/ 47 w 50"/>
                <a:gd name="T11" fmla="*/ 3 h 3"/>
                <a:gd name="T12" fmla="*/ 49 w 50"/>
                <a:gd name="T13" fmla="*/ 2 h 3"/>
                <a:gd name="T14" fmla="*/ 48 w 50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3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8" y="3"/>
                    <a:pt x="49" y="3"/>
                    <a:pt x="49" y="2"/>
                  </a:cubicBezTo>
                  <a:cubicBezTo>
                    <a:pt x="50" y="1"/>
                    <a:pt x="49" y="0"/>
                    <a:pt x="48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0" name="Freeform 32"/>
            <p:cNvSpPr/>
            <p:nvPr/>
          </p:nvSpPr>
          <p:spPr bwMode="auto">
            <a:xfrm>
              <a:off x="5605" y="3529"/>
              <a:ext cx="58" cy="24"/>
            </a:xfrm>
            <a:custGeom>
              <a:avLst/>
              <a:gdLst>
                <a:gd name="T0" fmla="*/ 12 w 24"/>
                <a:gd name="T1" fmla="*/ 10 h 10"/>
                <a:gd name="T2" fmla="*/ 12 w 24"/>
                <a:gd name="T3" fmla="*/ 10 h 10"/>
                <a:gd name="T4" fmla="*/ 24 w 24"/>
                <a:gd name="T5" fmla="*/ 1 h 10"/>
                <a:gd name="T6" fmla="*/ 23 w 24"/>
                <a:gd name="T7" fmla="*/ 0 h 10"/>
                <a:gd name="T8" fmla="*/ 12 w 24"/>
                <a:gd name="T9" fmla="*/ 8 h 10"/>
                <a:gd name="T10" fmla="*/ 1 w 24"/>
                <a:gd name="T11" fmla="*/ 0 h 10"/>
                <a:gd name="T12" fmla="*/ 0 w 24"/>
                <a:gd name="T13" fmla="*/ 1 h 10"/>
                <a:gd name="T14" fmla="*/ 12 w 24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0">
                  <a:moveTo>
                    <a:pt x="12" y="10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20" y="10"/>
                    <a:pt x="24" y="2"/>
                    <a:pt x="24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0" y="8"/>
                    <a:pt x="12" y="8"/>
                  </a:cubicBezTo>
                  <a:cubicBezTo>
                    <a:pt x="5" y="9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4" y="10"/>
                    <a:pt x="12" y="1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1" name="Freeform 33"/>
            <p:cNvSpPr/>
            <p:nvPr/>
          </p:nvSpPr>
          <p:spPr bwMode="auto">
            <a:xfrm>
              <a:off x="5761" y="3529"/>
              <a:ext cx="109" cy="27"/>
            </a:xfrm>
            <a:custGeom>
              <a:avLst/>
              <a:gdLst>
                <a:gd name="T0" fmla="*/ 21 w 45"/>
                <a:gd name="T1" fmla="*/ 11 h 11"/>
                <a:gd name="T2" fmla="*/ 22 w 45"/>
                <a:gd name="T3" fmla="*/ 11 h 11"/>
                <a:gd name="T4" fmla="*/ 45 w 45"/>
                <a:gd name="T5" fmla="*/ 2 h 11"/>
                <a:gd name="T6" fmla="*/ 43 w 45"/>
                <a:gd name="T7" fmla="*/ 1 h 11"/>
                <a:gd name="T8" fmla="*/ 22 w 45"/>
                <a:gd name="T9" fmla="*/ 9 h 11"/>
                <a:gd name="T10" fmla="*/ 2 w 45"/>
                <a:gd name="T11" fmla="*/ 0 h 11"/>
                <a:gd name="T12" fmla="*/ 0 w 45"/>
                <a:gd name="T13" fmla="*/ 2 h 11"/>
                <a:gd name="T14" fmla="*/ 21 w 4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">
                  <a:moveTo>
                    <a:pt x="21" y="11"/>
                  </a:moveTo>
                  <a:cubicBezTo>
                    <a:pt x="21" y="11"/>
                    <a:pt x="22" y="11"/>
                    <a:pt x="22" y="11"/>
                  </a:cubicBezTo>
                  <a:cubicBezTo>
                    <a:pt x="37" y="10"/>
                    <a:pt x="44" y="2"/>
                    <a:pt x="45" y="2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37" y="8"/>
                    <a:pt x="22" y="9"/>
                  </a:cubicBezTo>
                  <a:cubicBezTo>
                    <a:pt x="8" y="9"/>
                    <a:pt x="2" y="1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7" y="11"/>
                    <a:pt x="21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2" name="Freeform 34"/>
            <p:cNvSpPr/>
            <p:nvPr/>
          </p:nvSpPr>
          <p:spPr bwMode="auto">
            <a:xfrm>
              <a:off x="5660" y="3529"/>
              <a:ext cx="106" cy="27"/>
            </a:xfrm>
            <a:custGeom>
              <a:avLst/>
              <a:gdLst>
                <a:gd name="T0" fmla="*/ 20 w 44"/>
                <a:gd name="T1" fmla="*/ 11 h 11"/>
                <a:gd name="T2" fmla="*/ 21 w 44"/>
                <a:gd name="T3" fmla="*/ 11 h 11"/>
                <a:gd name="T4" fmla="*/ 44 w 44"/>
                <a:gd name="T5" fmla="*/ 2 h 11"/>
                <a:gd name="T6" fmla="*/ 42 w 44"/>
                <a:gd name="T7" fmla="*/ 1 h 11"/>
                <a:gd name="T8" fmla="*/ 21 w 44"/>
                <a:gd name="T9" fmla="*/ 9 h 11"/>
                <a:gd name="T10" fmla="*/ 1 w 44"/>
                <a:gd name="T11" fmla="*/ 0 h 11"/>
                <a:gd name="T12" fmla="*/ 0 w 44"/>
                <a:gd name="T13" fmla="*/ 2 h 11"/>
                <a:gd name="T14" fmla="*/ 20 w 44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"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37" y="10"/>
                    <a:pt x="44" y="2"/>
                    <a:pt x="44" y="2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36" y="8"/>
                    <a:pt x="21" y="9"/>
                  </a:cubicBezTo>
                  <a:cubicBezTo>
                    <a:pt x="8" y="9"/>
                    <a:pt x="1" y="1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11"/>
                    <a:pt x="20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5" name="Freeform 35"/>
            <p:cNvSpPr/>
            <p:nvPr/>
          </p:nvSpPr>
          <p:spPr bwMode="auto">
            <a:xfrm>
              <a:off x="5718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9 w 36"/>
                <a:gd name="T3" fmla="*/ 33 h 33"/>
                <a:gd name="T4" fmla="*/ 36 w 36"/>
                <a:gd name="T5" fmla="*/ 17 h 33"/>
                <a:gd name="T6" fmla="*/ 19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9" y="33"/>
                  </a:lnTo>
                  <a:lnTo>
                    <a:pt x="36" y="17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6" name="Freeform 36"/>
            <p:cNvSpPr/>
            <p:nvPr/>
          </p:nvSpPr>
          <p:spPr bwMode="auto">
            <a:xfrm>
              <a:off x="5754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7 w 36"/>
                <a:gd name="T3" fmla="*/ 33 h 33"/>
                <a:gd name="T4" fmla="*/ 36 w 36"/>
                <a:gd name="T5" fmla="*/ 17 h 33"/>
                <a:gd name="T6" fmla="*/ 17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7" y="33"/>
                  </a:lnTo>
                  <a:lnTo>
                    <a:pt x="36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7" name="Freeform 37"/>
            <p:cNvSpPr/>
            <p:nvPr/>
          </p:nvSpPr>
          <p:spPr bwMode="auto">
            <a:xfrm>
              <a:off x="5684" y="3728"/>
              <a:ext cx="34" cy="33"/>
            </a:xfrm>
            <a:custGeom>
              <a:avLst/>
              <a:gdLst>
                <a:gd name="T0" fmla="*/ 0 w 34"/>
                <a:gd name="T1" fmla="*/ 17 h 33"/>
                <a:gd name="T2" fmla="*/ 17 w 34"/>
                <a:gd name="T3" fmla="*/ 33 h 33"/>
                <a:gd name="T4" fmla="*/ 34 w 34"/>
                <a:gd name="T5" fmla="*/ 17 h 33"/>
                <a:gd name="T6" fmla="*/ 17 w 34"/>
                <a:gd name="T7" fmla="*/ 0 h 33"/>
                <a:gd name="T8" fmla="*/ 0 w 34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0" y="17"/>
                  </a:moveTo>
                  <a:lnTo>
                    <a:pt x="17" y="33"/>
                  </a:lnTo>
                  <a:lnTo>
                    <a:pt x="34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8" name="Rectangle 38"/>
            <p:cNvSpPr>
              <a:spLocks noChangeArrowheads="1"/>
            </p:cNvSpPr>
            <p:nvPr/>
          </p:nvSpPr>
          <p:spPr bwMode="auto">
            <a:xfrm>
              <a:off x="5687" y="3721"/>
              <a:ext cx="103" cy="7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9" name="Rectangle 39"/>
            <p:cNvSpPr>
              <a:spLocks noChangeArrowheads="1"/>
            </p:cNvSpPr>
            <p:nvPr/>
          </p:nvSpPr>
          <p:spPr bwMode="auto">
            <a:xfrm>
              <a:off x="5692" y="3761"/>
              <a:ext cx="94" cy="8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pic>
        <p:nvPicPr>
          <p:cNvPr id="170" name="图片 16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90"/>
            <a:ext cx="1758505" cy="1816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512" y="1205419"/>
            <a:ext cx="5732488" cy="5301250"/>
          </a:xfrm>
          <a:prstGeom prst="rect">
            <a:avLst/>
          </a:prstGeom>
        </p:spPr>
      </p:pic>
      <p:sp>
        <p:nvSpPr>
          <p:cNvPr id="164" name="文本框 6"/>
          <p:cNvSpPr txBox="1"/>
          <p:nvPr/>
        </p:nvSpPr>
        <p:spPr>
          <a:xfrm>
            <a:off x="1794722" y="151837"/>
            <a:ext cx="7322618" cy="734360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170" dirty="0">
                <a:solidFill>
                  <a:schemeClr val="accent1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我们的班本课程</a:t>
            </a:r>
            <a:r>
              <a:rPr lang="en-US" altLang="zh-CN" sz="4170" dirty="0">
                <a:solidFill>
                  <a:schemeClr val="accent1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《</a:t>
            </a:r>
            <a:r>
              <a:rPr lang="zh-CN" altLang="en-US" sz="4170" dirty="0">
                <a:solidFill>
                  <a:schemeClr val="accent1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有滋有味</a:t>
            </a:r>
            <a:r>
              <a:rPr lang="en-US" altLang="zh-CN" sz="4170" dirty="0">
                <a:solidFill>
                  <a:schemeClr val="accent1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》</a:t>
            </a:r>
            <a:endParaRPr lang="zh-CN" altLang="en-US" sz="4170" dirty="0">
              <a:solidFill>
                <a:schemeClr val="accent1">
                  <a:lumMod val="75000"/>
                </a:schemeClr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Box 162"/>
          <p:cNvSpPr txBox="1"/>
          <p:nvPr/>
        </p:nvSpPr>
        <p:spPr>
          <a:xfrm>
            <a:off x="3689809" y="1977070"/>
            <a:ext cx="4198585" cy="500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09600" indent="-609600">
              <a:buFont typeface="Wingdings" panose="05000000000000000000" pitchFamily="2" charset="2"/>
              <a:buChar char="Ø"/>
            </a:pPr>
            <a:r>
              <a:rPr lang="zh-CN" altLang="en-US" sz="2655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萌芽状态</a:t>
            </a:r>
            <a:r>
              <a:rPr lang="en-US" altLang="zh-CN" sz="2655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655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偶然为之</a:t>
            </a:r>
          </a:p>
        </p:txBody>
      </p:sp>
      <p:sp>
        <p:nvSpPr>
          <p:cNvPr id="164" name="文本框 6"/>
          <p:cNvSpPr txBox="1"/>
          <p:nvPr/>
        </p:nvSpPr>
        <p:spPr>
          <a:xfrm>
            <a:off x="1895054" y="1312499"/>
            <a:ext cx="4132672" cy="734360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170" dirty="0">
                <a:solidFill>
                  <a:schemeClr val="tx1">
                    <a:lumMod val="95000"/>
                    <a:lumOff val="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课程开发三步曲</a:t>
            </a:r>
          </a:p>
        </p:txBody>
      </p:sp>
      <p:sp>
        <p:nvSpPr>
          <p:cNvPr id="167" name="MH_SubTitle_1"/>
          <p:cNvSpPr/>
          <p:nvPr>
            <p:custDataLst>
              <p:tags r:id="rId1"/>
            </p:custDataLst>
          </p:nvPr>
        </p:nvSpPr>
        <p:spPr>
          <a:xfrm>
            <a:off x="4798790" y="3292451"/>
            <a:ext cx="4390922" cy="45374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705" dirty="0">
              <a:solidFill>
                <a:srgbClr val="FFFFFF"/>
              </a:solidFill>
            </a:endParaRPr>
          </a:p>
        </p:txBody>
      </p:sp>
      <p:sp>
        <p:nvSpPr>
          <p:cNvPr id="168" name="MH_Text_1"/>
          <p:cNvSpPr/>
          <p:nvPr>
            <p:custDataLst>
              <p:tags r:id="rId2"/>
            </p:custDataLst>
          </p:nvPr>
        </p:nvSpPr>
        <p:spPr>
          <a:xfrm>
            <a:off x="4888434" y="3975194"/>
            <a:ext cx="4228906" cy="2184776"/>
          </a:xfrm>
          <a:prstGeom prst="rect">
            <a:avLst/>
          </a:prstGeom>
          <a:noFill/>
          <a:ln w="127000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0667" tIns="85333" rIns="170667" bIns="85333" anchor="ctr">
            <a:normAutofit/>
          </a:bodyPr>
          <a:lstStyle/>
          <a:p>
            <a:pPr algn="just">
              <a:lnSpc>
                <a:spcPct val="130000"/>
              </a:lnSpc>
              <a:spcBef>
                <a:spcPts val="1140"/>
              </a:spcBef>
              <a:defRPr/>
            </a:pPr>
            <a:endParaRPr lang="zh-CN" altLang="en-US" sz="1515" kern="0" dirty="0">
              <a:solidFill>
                <a:srgbClr val="3A3A3A"/>
              </a:solidFill>
            </a:endParaRPr>
          </a:p>
        </p:txBody>
      </p:sp>
      <p:sp>
        <p:nvSpPr>
          <p:cNvPr id="169" name="MH_Other_5"/>
          <p:cNvSpPr/>
          <p:nvPr>
            <p:custDataLst>
              <p:tags r:id="rId3"/>
            </p:custDataLst>
          </p:nvPr>
        </p:nvSpPr>
        <p:spPr>
          <a:xfrm rot="5441149">
            <a:off x="5140583" y="3799368"/>
            <a:ext cx="321402" cy="68535"/>
          </a:xfrm>
          <a:prstGeom prst="rect">
            <a:avLst/>
          </a:prstGeom>
          <a:gradFill flip="none" rotWithShape="1">
            <a:gsLst>
              <a:gs pos="57000">
                <a:schemeClr val="bg1">
                  <a:lumMod val="85000"/>
                </a:schemeClr>
              </a:gs>
              <a:gs pos="9000">
                <a:schemeClr val="tx1">
                  <a:lumMod val="85000"/>
                  <a:lumOff val="15000"/>
                </a:schemeClr>
              </a:gs>
              <a:gs pos="98000">
                <a:schemeClr val="tx1">
                  <a:lumMod val="85000"/>
                  <a:lumOff val="15000"/>
                </a:schemeClr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24" tIns="32512" rIns="65024" bIns="32512" anchor="ctr"/>
          <a:lstStyle/>
          <a:p>
            <a:pPr algn="ctr">
              <a:defRPr/>
            </a:pPr>
            <a:endParaRPr lang="zh-CN" altLang="en-US" sz="1280">
              <a:latin typeface="+mn-ea"/>
            </a:endParaRPr>
          </a:p>
        </p:txBody>
      </p:sp>
      <p:sp>
        <p:nvSpPr>
          <p:cNvPr id="170" name="MH_Other_10"/>
          <p:cNvSpPr/>
          <p:nvPr>
            <p:custDataLst>
              <p:tags r:id="rId4"/>
            </p:custDataLst>
          </p:nvPr>
        </p:nvSpPr>
        <p:spPr>
          <a:xfrm rot="5441149">
            <a:off x="5304831" y="3798187"/>
            <a:ext cx="321402" cy="70898"/>
          </a:xfrm>
          <a:prstGeom prst="rect">
            <a:avLst/>
          </a:prstGeom>
          <a:gradFill flip="none" rotWithShape="1">
            <a:gsLst>
              <a:gs pos="57000">
                <a:schemeClr val="bg1">
                  <a:lumMod val="85000"/>
                </a:schemeClr>
              </a:gs>
              <a:gs pos="9000">
                <a:schemeClr val="tx1">
                  <a:lumMod val="85000"/>
                  <a:lumOff val="15000"/>
                </a:schemeClr>
              </a:gs>
              <a:gs pos="98000">
                <a:schemeClr val="tx1">
                  <a:lumMod val="85000"/>
                  <a:lumOff val="15000"/>
                </a:schemeClr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24" tIns="32512" rIns="65024" bIns="32512" anchor="ctr"/>
          <a:lstStyle/>
          <a:p>
            <a:pPr algn="ctr">
              <a:defRPr/>
            </a:pPr>
            <a:endParaRPr lang="zh-CN" altLang="en-US" sz="1280">
              <a:latin typeface="+mn-ea"/>
            </a:endParaRPr>
          </a:p>
        </p:txBody>
      </p:sp>
      <p:sp>
        <p:nvSpPr>
          <p:cNvPr id="171" name="MH_Other_15"/>
          <p:cNvSpPr/>
          <p:nvPr>
            <p:custDataLst>
              <p:tags r:id="rId5"/>
            </p:custDataLst>
          </p:nvPr>
        </p:nvSpPr>
        <p:spPr>
          <a:xfrm rot="5441149">
            <a:off x="8422017" y="3798187"/>
            <a:ext cx="321402" cy="70898"/>
          </a:xfrm>
          <a:prstGeom prst="rect">
            <a:avLst/>
          </a:prstGeom>
          <a:gradFill flip="none" rotWithShape="1">
            <a:gsLst>
              <a:gs pos="57000">
                <a:schemeClr val="bg1">
                  <a:lumMod val="85000"/>
                </a:schemeClr>
              </a:gs>
              <a:gs pos="9000">
                <a:schemeClr val="tx1">
                  <a:lumMod val="85000"/>
                  <a:lumOff val="15000"/>
                </a:schemeClr>
              </a:gs>
              <a:gs pos="98000">
                <a:schemeClr val="tx1">
                  <a:lumMod val="85000"/>
                  <a:lumOff val="15000"/>
                </a:schemeClr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24" tIns="32512" rIns="65024" bIns="32512" anchor="ctr"/>
          <a:lstStyle/>
          <a:p>
            <a:pPr algn="ctr">
              <a:defRPr/>
            </a:pPr>
            <a:endParaRPr lang="zh-CN" altLang="en-US" sz="1280">
              <a:latin typeface="+mn-ea"/>
            </a:endParaRPr>
          </a:p>
        </p:txBody>
      </p:sp>
      <p:sp>
        <p:nvSpPr>
          <p:cNvPr id="172" name="MH_Other_20"/>
          <p:cNvSpPr/>
          <p:nvPr>
            <p:custDataLst>
              <p:tags r:id="rId6"/>
            </p:custDataLst>
          </p:nvPr>
        </p:nvSpPr>
        <p:spPr>
          <a:xfrm rot="5441149">
            <a:off x="8586261" y="3799369"/>
            <a:ext cx="321402" cy="68534"/>
          </a:xfrm>
          <a:prstGeom prst="rect">
            <a:avLst/>
          </a:prstGeom>
          <a:gradFill flip="none" rotWithShape="1">
            <a:gsLst>
              <a:gs pos="57000">
                <a:schemeClr val="bg1">
                  <a:lumMod val="85000"/>
                </a:schemeClr>
              </a:gs>
              <a:gs pos="9000">
                <a:schemeClr val="tx1">
                  <a:lumMod val="85000"/>
                  <a:lumOff val="15000"/>
                </a:schemeClr>
              </a:gs>
              <a:gs pos="98000">
                <a:schemeClr val="tx1">
                  <a:lumMod val="85000"/>
                  <a:lumOff val="15000"/>
                </a:schemeClr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24" tIns="32512" rIns="65024" bIns="32512" anchor="ctr"/>
          <a:lstStyle/>
          <a:p>
            <a:pPr algn="ctr">
              <a:defRPr/>
            </a:pPr>
            <a:endParaRPr lang="zh-CN" altLang="en-US" sz="1280">
              <a:latin typeface="+mn-ea"/>
            </a:endParaRPr>
          </a:p>
        </p:txBody>
      </p:sp>
      <p:pic>
        <p:nvPicPr>
          <p:cNvPr id="166" name="图片 165" descr="timg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802" y="4316565"/>
            <a:ext cx="2886216" cy="2164662"/>
          </a:xfrm>
          <a:prstGeom prst="rect">
            <a:avLst/>
          </a:prstGeom>
        </p:spPr>
      </p:pic>
      <p:sp>
        <p:nvSpPr>
          <p:cNvPr id="173" name="TextBox 172"/>
          <p:cNvSpPr txBox="1"/>
          <p:nvPr/>
        </p:nvSpPr>
        <p:spPr>
          <a:xfrm>
            <a:off x="4956708" y="4862760"/>
            <a:ext cx="4164729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75" dirty="0">
                <a:latin typeface="楷体" panose="02010609060101010101" pitchFamily="49" charset="-122"/>
                <a:ea typeface="楷体" panose="02010609060101010101" pitchFamily="49" charset="-122"/>
              </a:rPr>
              <a:t>故事链接：</a:t>
            </a:r>
            <a:r>
              <a:rPr lang="en-US" altLang="zh-CN" sz="2275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275" dirty="0">
                <a:latin typeface="楷体" panose="02010609060101010101" pitchFamily="49" charset="-122"/>
                <a:ea typeface="楷体" panose="02010609060101010101" pitchFamily="49" charset="-122"/>
              </a:rPr>
              <a:t>有毒！不能吃！</a:t>
            </a:r>
            <a:r>
              <a:rPr lang="en-US" altLang="zh-CN" sz="2275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275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116047" y="902853"/>
            <a:ext cx="655432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90"/>
            <a:ext cx="1758505" cy="1816000"/>
          </a:xfrm>
          <a:prstGeom prst="rect">
            <a:avLst/>
          </a:prstGeom>
        </p:spPr>
      </p:pic>
      <p:sp>
        <p:nvSpPr>
          <p:cNvPr id="15" name="文本框 6"/>
          <p:cNvSpPr txBox="1"/>
          <p:nvPr/>
        </p:nvSpPr>
        <p:spPr>
          <a:xfrm>
            <a:off x="1794722" y="151837"/>
            <a:ext cx="7322618" cy="734360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170" dirty="0">
                <a:solidFill>
                  <a:schemeClr val="accent1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我们的班本课程</a:t>
            </a:r>
            <a:r>
              <a:rPr lang="en-US" altLang="zh-CN" sz="4170" dirty="0">
                <a:solidFill>
                  <a:schemeClr val="accent1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《</a:t>
            </a:r>
            <a:r>
              <a:rPr lang="zh-CN" altLang="en-US" sz="4170" dirty="0">
                <a:solidFill>
                  <a:schemeClr val="accent1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有滋有味</a:t>
            </a:r>
            <a:r>
              <a:rPr lang="en-US" altLang="zh-CN" sz="4170" dirty="0">
                <a:solidFill>
                  <a:schemeClr val="accent1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》</a:t>
            </a:r>
            <a:endParaRPr lang="zh-CN" altLang="en-US" sz="4170" dirty="0">
              <a:solidFill>
                <a:schemeClr val="accent1">
                  <a:lumMod val="75000"/>
                </a:schemeClr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grpSp>
        <p:nvGrpSpPr>
          <p:cNvPr id="16" name="Group 42"/>
          <p:cNvGrpSpPr>
            <a:grpSpLocks noChangeAspect="1"/>
          </p:cNvGrpSpPr>
          <p:nvPr/>
        </p:nvGrpSpPr>
        <p:grpSpPr bwMode="auto">
          <a:xfrm>
            <a:off x="11167886" y="-257809"/>
            <a:ext cx="1024114" cy="1654338"/>
            <a:chOff x="6581" y="418"/>
            <a:chExt cx="702" cy="1134"/>
          </a:xfrm>
        </p:grpSpPr>
        <p:sp>
          <p:nvSpPr>
            <p:cNvPr id="17" name="AutoShape 41"/>
            <p:cNvSpPr>
              <a:spLocks noChangeAspect="1" noChangeArrowheads="1" noTextEdit="1"/>
            </p:cNvSpPr>
            <p:nvPr/>
          </p:nvSpPr>
          <p:spPr bwMode="auto">
            <a:xfrm>
              <a:off x="6581" y="418"/>
              <a:ext cx="70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" name="Freeform 43"/>
            <p:cNvSpPr/>
            <p:nvPr/>
          </p:nvSpPr>
          <p:spPr bwMode="auto">
            <a:xfrm>
              <a:off x="6949" y="416"/>
              <a:ext cx="26" cy="2"/>
            </a:xfrm>
            <a:custGeom>
              <a:avLst/>
              <a:gdLst>
                <a:gd name="T0" fmla="*/ 2 w 11"/>
                <a:gd name="T1" fmla="*/ 0 h 1"/>
                <a:gd name="T2" fmla="*/ 0 w 11"/>
                <a:gd name="T3" fmla="*/ 0 h 1"/>
                <a:gd name="T4" fmla="*/ 4 w 11"/>
                <a:gd name="T5" fmla="*/ 0 h 1"/>
                <a:gd name="T6" fmla="*/ 11 w 11"/>
                <a:gd name="T7" fmla="*/ 1 h 1"/>
                <a:gd name="T8" fmla="*/ 2 w 1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6" y="0"/>
                    <a:pt x="9" y="1"/>
                    <a:pt x="11" y="1"/>
                  </a:cubicBezTo>
                  <a:cubicBezTo>
                    <a:pt x="8" y="1"/>
                    <a:pt x="5" y="0"/>
                    <a:pt x="2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" name="Freeform 44"/>
            <p:cNvSpPr/>
            <p:nvPr/>
          </p:nvSpPr>
          <p:spPr bwMode="auto">
            <a:xfrm>
              <a:off x="6934" y="416"/>
              <a:ext cx="19" cy="0"/>
            </a:xfrm>
            <a:custGeom>
              <a:avLst/>
              <a:gdLst>
                <a:gd name="T0" fmla="*/ 0 w 8"/>
                <a:gd name="T1" fmla="*/ 6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" name="Freeform 45"/>
            <p:cNvSpPr/>
            <p:nvPr/>
          </p:nvSpPr>
          <p:spPr bwMode="auto">
            <a:xfrm>
              <a:off x="6975" y="418"/>
              <a:ext cx="310" cy="799"/>
            </a:xfrm>
            <a:custGeom>
              <a:avLst/>
              <a:gdLst>
                <a:gd name="T0" fmla="*/ 65 w 130"/>
                <a:gd name="T1" fmla="*/ 263 h 336"/>
                <a:gd name="T2" fmla="*/ 119 w 130"/>
                <a:gd name="T3" fmla="*/ 146 h 336"/>
                <a:gd name="T4" fmla="*/ 0 w 130"/>
                <a:gd name="T5" fmla="*/ 0 h 336"/>
                <a:gd name="T6" fmla="*/ 7 w 130"/>
                <a:gd name="T7" fmla="*/ 1 h 336"/>
                <a:gd name="T8" fmla="*/ 27 w 130"/>
                <a:gd name="T9" fmla="*/ 6 h 336"/>
                <a:gd name="T10" fmla="*/ 31 w 130"/>
                <a:gd name="T11" fmla="*/ 7 h 336"/>
                <a:gd name="T12" fmla="*/ 49 w 130"/>
                <a:gd name="T13" fmla="*/ 15 h 336"/>
                <a:gd name="T14" fmla="*/ 51 w 130"/>
                <a:gd name="T15" fmla="*/ 16 h 336"/>
                <a:gd name="T16" fmla="*/ 70 w 130"/>
                <a:gd name="T17" fmla="*/ 27 h 336"/>
                <a:gd name="T18" fmla="*/ 86 w 130"/>
                <a:gd name="T19" fmla="*/ 41 h 336"/>
                <a:gd name="T20" fmla="*/ 87 w 130"/>
                <a:gd name="T21" fmla="*/ 43 h 336"/>
                <a:gd name="T22" fmla="*/ 101 w 130"/>
                <a:gd name="T23" fmla="*/ 58 h 336"/>
                <a:gd name="T24" fmla="*/ 102 w 130"/>
                <a:gd name="T25" fmla="*/ 60 h 336"/>
                <a:gd name="T26" fmla="*/ 113 w 130"/>
                <a:gd name="T27" fmla="*/ 77 h 336"/>
                <a:gd name="T28" fmla="*/ 114 w 130"/>
                <a:gd name="T29" fmla="*/ 79 h 336"/>
                <a:gd name="T30" fmla="*/ 122 w 130"/>
                <a:gd name="T31" fmla="*/ 99 h 336"/>
                <a:gd name="T32" fmla="*/ 128 w 130"/>
                <a:gd name="T33" fmla="*/ 121 h 336"/>
                <a:gd name="T34" fmla="*/ 128 w 130"/>
                <a:gd name="T35" fmla="*/ 123 h 336"/>
                <a:gd name="T36" fmla="*/ 130 w 130"/>
                <a:gd name="T37" fmla="*/ 146 h 336"/>
                <a:gd name="T38" fmla="*/ 129 w 130"/>
                <a:gd name="T39" fmla="*/ 159 h 336"/>
                <a:gd name="T40" fmla="*/ 127 w 130"/>
                <a:gd name="T41" fmla="*/ 173 h 336"/>
                <a:gd name="T42" fmla="*/ 124 w 130"/>
                <a:gd name="T43" fmla="*/ 185 h 336"/>
                <a:gd name="T44" fmla="*/ 124 w 130"/>
                <a:gd name="T45" fmla="*/ 188 h 336"/>
                <a:gd name="T46" fmla="*/ 120 w 130"/>
                <a:gd name="T47" fmla="*/ 199 h 336"/>
                <a:gd name="T48" fmla="*/ 115 w 130"/>
                <a:gd name="T49" fmla="*/ 211 h 336"/>
                <a:gd name="T50" fmla="*/ 115 w 130"/>
                <a:gd name="T51" fmla="*/ 211 h 336"/>
                <a:gd name="T52" fmla="*/ 114 w 130"/>
                <a:gd name="T53" fmla="*/ 211 h 336"/>
                <a:gd name="T54" fmla="*/ 108 w 130"/>
                <a:gd name="T55" fmla="*/ 223 h 336"/>
                <a:gd name="T56" fmla="*/ 100 w 130"/>
                <a:gd name="T57" fmla="*/ 234 h 336"/>
                <a:gd name="T58" fmla="*/ 100 w 130"/>
                <a:gd name="T59" fmla="*/ 234 h 336"/>
                <a:gd name="T60" fmla="*/ 92 w 130"/>
                <a:gd name="T61" fmla="*/ 244 h 336"/>
                <a:gd name="T62" fmla="*/ 82 w 130"/>
                <a:gd name="T63" fmla="*/ 254 h 336"/>
                <a:gd name="T64" fmla="*/ 82 w 130"/>
                <a:gd name="T65" fmla="*/ 254 h 336"/>
                <a:gd name="T66" fmla="*/ 71 w 130"/>
                <a:gd name="T67" fmla="*/ 263 h 336"/>
                <a:gd name="T68" fmla="*/ 35 w 130"/>
                <a:gd name="T69" fmla="*/ 336 h 336"/>
                <a:gd name="T70" fmla="*/ 31 w 130"/>
                <a:gd name="T71" fmla="*/ 336 h 336"/>
                <a:gd name="T72" fmla="*/ 65 w 130"/>
                <a:gd name="T73" fmla="*/ 26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336">
                  <a:moveTo>
                    <a:pt x="65" y="263"/>
                  </a:moveTo>
                  <a:cubicBezTo>
                    <a:pt x="99" y="235"/>
                    <a:pt x="119" y="192"/>
                    <a:pt x="119" y="146"/>
                  </a:cubicBezTo>
                  <a:cubicBezTo>
                    <a:pt x="119" y="71"/>
                    <a:pt x="67" y="9"/>
                    <a:pt x="0" y="0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13" y="2"/>
                    <a:pt x="20" y="4"/>
                    <a:pt x="27" y="6"/>
                  </a:cubicBezTo>
                  <a:cubicBezTo>
                    <a:pt x="28" y="6"/>
                    <a:pt x="29" y="6"/>
                    <a:pt x="31" y="7"/>
                  </a:cubicBezTo>
                  <a:cubicBezTo>
                    <a:pt x="36" y="9"/>
                    <a:pt x="43" y="12"/>
                    <a:pt x="49" y="15"/>
                  </a:cubicBezTo>
                  <a:cubicBezTo>
                    <a:pt x="50" y="15"/>
                    <a:pt x="50" y="15"/>
                    <a:pt x="51" y="16"/>
                  </a:cubicBezTo>
                  <a:cubicBezTo>
                    <a:pt x="57" y="19"/>
                    <a:pt x="64" y="24"/>
                    <a:pt x="70" y="27"/>
                  </a:cubicBezTo>
                  <a:cubicBezTo>
                    <a:pt x="75" y="31"/>
                    <a:pt x="81" y="37"/>
                    <a:pt x="86" y="41"/>
                  </a:cubicBezTo>
                  <a:cubicBezTo>
                    <a:pt x="86" y="41"/>
                    <a:pt x="87" y="42"/>
                    <a:pt x="87" y="43"/>
                  </a:cubicBezTo>
                  <a:cubicBezTo>
                    <a:pt x="92" y="47"/>
                    <a:pt x="97" y="53"/>
                    <a:pt x="101" y="58"/>
                  </a:cubicBezTo>
                  <a:cubicBezTo>
                    <a:pt x="101" y="59"/>
                    <a:pt x="102" y="60"/>
                    <a:pt x="102" y="60"/>
                  </a:cubicBezTo>
                  <a:cubicBezTo>
                    <a:pt x="106" y="66"/>
                    <a:pt x="110" y="72"/>
                    <a:pt x="113" y="77"/>
                  </a:cubicBezTo>
                  <a:cubicBezTo>
                    <a:pt x="113" y="78"/>
                    <a:pt x="113" y="78"/>
                    <a:pt x="114" y="79"/>
                  </a:cubicBezTo>
                  <a:cubicBezTo>
                    <a:pt x="116" y="85"/>
                    <a:pt x="120" y="93"/>
                    <a:pt x="122" y="99"/>
                  </a:cubicBezTo>
                  <a:cubicBezTo>
                    <a:pt x="124" y="106"/>
                    <a:pt x="126" y="114"/>
                    <a:pt x="128" y="121"/>
                  </a:cubicBezTo>
                  <a:cubicBezTo>
                    <a:pt x="128" y="122"/>
                    <a:pt x="128" y="123"/>
                    <a:pt x="128" y="123"/>
                  </a:cubicBezTo>
                  <a:cubicBezTo>
                    <a:pt x="129" y="130"/>
                    <a:pt x="130" y="139"/>
                    <a:pt x="130" y="146"/>
                  </a:cubicBezTo>
                  <a:cubicBezTo>
                    <a:pt x="130" y="150"/>
                    <a:pt x="129" y="155"/>
                    <a:pt x="129" y="159"/>
                  </a:cubicBezTo>
                  <a:cubicBezTo>
                    <a:pt x="129" y="164"/>
                    <a:pt x="128" y="168"/>
                    <a:pt x="127" y="173"/>
                  </a:cubicBezTo>
                  <a:cubicBezTo>
                    <a:pt x="126" y="177"/>
                    <a:pt x="125" y="181"/>
                    <a:pt x="124" y="185"/>
                  </a:cubicBezTo>
                  <a:cubicBezTo>
                    <a:pt x="124" y="186"/>
                    <a:pt x="124" y="187"/>
                    <a:pt x="124" y="188"/>
                  </a:cubicBezTo>
                  <a:cubicBezTo>
                    <a:pt x="123" y="191"/>
                    <a:pt x="121" y="196"/>
                    <a:pt x="120" y="199"/>
                  </a:cubicBezTo>
                  <a:cubicBezTo>
                    <a:pt x="118" y="203"/>
                    <a:pt x="117" y="207"/>
                    <a:pt x="115" y="211"/>
                  </a:cubicBezTo>
                  <a:cubicBezTo>
                    <a:pt x="115" y="211"/>
                    <a:pt x="115" y="211"/>
                    <a:pt x="115" y="211"/>
                  </a:cubicBezTo>
                  <a:cubicBezTo>
                    <a:pt x="114" y="211"/>
                    <a:pt x="114" y="211"/>
                    <a:pt x="114" y="211"/>
                  </a:cubicBezTo>
                  <a:cubicBezTo>
                    <a:pt x="112" y="215"/>
                    <a:pt x="110" y="219"/>
                    <a:pt x="108" y="223"/>
                  </a:cubicBezTo>
                  <a:cubicBezTo>
                    <a:pt x="106" y="227"/>
                    <a:pt x="103" y="230"/>
                    <a:pt x="100" y="234"/>
                  </a:cubicBezTo>
                  <a:cubicBezTo>
                    <a:pt x="100" y="234"/>
                    <a:pt x="100" y="234"/>
                    <a:pt x="100" y="234"/>
                  </a:cubicBezTo>
                  <a:cubicBezTo>
                    <a:pt x="98" y="238"/>
                    <a:pt x="95" y="241"/>
                    <a:pt x="92" y="244"/>
                  </a:cubicBezTo>
                  <a:cubicBezTo>
                    <a:pt x="89" y="247"/>
                    <a:pt x="85" y="251"/>
                    <a:pt x="82" y="254"/>
                  </a:cubicBezTo>
                  <a:cubicBezTo>
                    <a:pt x="82" y="254"/>
                    <a:pt x="82" y="254"/>
                    <a:pt x="82" y="254"/>
                  </a:cubicBezTo>
                  <a:cubicBezTo>
                    <a:pt x="79" y="257"/>
                    <a:pt x="75" y="260"/>
                    <a:pt x="71" y="263"/>
                  </a:cubicBezTo>
                  <a:cubicBezTo>
                    <a:pt x="48" y="280"/>
                    <a:pt x="35" y="307"/>
                    <a:pt x="35" y="336"/>
                  </a:cubicBezTo>
                  <a:cubicBezTo>
                    <a:pt x="35" y="336"/>
                    <a:pt x="34" y="336"/>
                    <a:pt x="31" y="336"/>
                  </a:cubicBezTo>
                  <a:cubicBezTo>
                    <a:pt x="31" y="307"/>
                    <a:pt x="43" y="280"/>
                    <a:pt x="65" y="263"/>
                  </a:cubicBezTo>
                  <a:close/>
                </a:path>
              </a:pathLst>
            </a:custGeom>
            <a:solidFill>
              <a:srgbClr val="D1C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" name="Freeform 46"/>
            <p:cNvSpPr/>
            <p:nvPr/>
          </p:nvSpPr>
          <p:spPr bwMode="auto">
            <a:xfrm>
              <a:off x="6953" y="416"/>
              <a:ext cx="306" cy="801"/>
            </a:xfrm>
            <a:custGeom>
              <a:avLst/>
              <a:gdLst>
                <a:gd name="T0" fmla="*/ 96 w 128"/>
                <a:gd name="T1" fmla="*/ 147 h 337"/>
                <a:gd name="T2" fmla="*/ 0 w 128"/>
                <a:gd name="T3" fmla="*/ 0 h 337"/>
                <a:gd name="T4" fmla="*/ 9 w 128"/>
                <a:gd name="T5" fmla="*/ 1 h 337"/>
                <a:gd name="T6" fmla="*/ 128 w 128"/>
                <a:gd name="T7" fmla="*/ 147 h 337"/>
                <a:gd name="T8" fmla="*/ 74 w 128"/>
                <a:gd name="T9" fmla="*/ 264 h 337"/>
                <a:gd name="T10" fmla="*/ 40 w 128"/>
                <a:gd name="T11" fmla="*/ 337 h 337"/>
                <a:gd name="T12" fmla="*/ 29 w 128"/>
                <a:gd name="T13" fmla="*/ 337 h 337"/>
                <a:gd name="T14" fmla="*/ 54 w 128"/>
                <a:gd name="T15" fmla="*/ 264 h 337"/>
                <a:gd name="T16" fmla="*/ 96 w 128"/>
                <a:gd name="T17" fmla="*/ 14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337">
                  <a:moveTo>
                    <a:pt x="96" y="147"/>
                  </a:moveTo>
                  <a:cubicBezTo>
                    <a:pt x="96" y="69"/>
                    <a:pt x="53" y="6"/>
                    <a:pt x="0" y="0"/>
                  </a:cubicBezTo>
                  <a:cubicBezTo>
                    <a:pt x="3" y="0"/>
                    <a:pt x="6" y="1"/>
                    <a:pt x="9" y="1"/>
                  </a:cubicBezTo>
                  <a:cubicBezTo>
                    <a:pt x="76" y="10"/>
                    <a:pt x="128" y="72"/>
                    <a:pt x="128" y="147"/>
                  </a:cubicBezTo>
                  <a:cubicBezTo>
                    <a:pt x="128" y="193"/>
                    <a:pt x="108" y="236"/>
                    <a:pt x="74" y="264"/>
                  </a:cubicBezTo>
                  <a:cubicBezTo>
                    <a:pt x="52" y="281"/>
                    <a:pt x="40" y="308"/>
                    <a:pt x="40" y="337"/>
                  </a:cubicBezTo>
                  <a:cubicBezTo>
                    <a:pt x="37" y="337"/>
                    <a:pt x="34" y="337"/>
                    <a:pt x="29" y="337"/>
                  </a:cubicBezTo>
                  <a:cubicBezTo>
                    <a:pt x="29" y="308"/>
                    <a:pt x="38" y="281"/>
                    <a:pt x="54" y="264"/>
                  </a:cubicBezTo>
                  <a:cubicBezTo>
                    <a:pt x="81" y="236"/>
                    <a:pt x="96" y="193"/>
                    <a:pt x="96" y="147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" name="Freeform 47"/>
            <p:cNvSpPr/>
            <p:nvPr/>
          </p:nvSpPr>
          <p:spPr bwMode="auto">
            <a:xfrm>
              <a:off x="6934" y="416"/>
              <a:ext cx="249" cy="801"/>
            </a:xfrm>
            <a:custGeom>
              <a:avLst/>
              <a:gdLst>
                <a:gd name="T0" fmla="*/ 0 w 104"/>
                <a:gd name="T1" fmla="*/ 0 h 337"/>
                <a:gd name="T2" fmla="*/ 8 w 104"/>
                <a:gd name="T3" fmla="*/ 0 h 337"/>
                <a:gd name="T4" fmla="*/ 104 w 104"/>
                <a:gd name="T5" fmla="*/ 147 h 337"/>
                <a:gd name="T6" fmla="*/ 62 w 104"/>
                <a:gd name="T7" fmla="*/ 264 h 337"/>
                <a:gd name="T8" fmla="*/ 37 w 104"/>
                <a:gd name="T9" fmla="*/ 337 h 337"/>
                <a:gd name="T10" fmla="*/ 20 w 104"/>
                <a:gd name="T11" fmla="*/ 337 h 337"/>
                <a:gd name="T12" fmla="*/ 35 w 104"/>
                <a:gd name="T13" fmla="*/ 264 h 337"/>
                <a:gd name="T14" fmla="*/ 57 w 104"/>
                <a:gd name="T15" fmla="*/ 147 h 337"/>
                <a:gd name="T16" fmla="*/ 0 w 104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337">
                  <a:moveTo>
                    <a:pt x="0" y="0"/>
                  </a:moveTo>
                  <a:cubicBezTo>
                    <a:pt x="2" y="0"/>
                    <a:pt x="5" y="0"/>
                    <a:pt x="8" y="0"/>
                  </a:cubicBezTo>
                  <a:cubicBezTo>
                    <a:pt x="61" y="6"/>
                    <a:pt x="104" y="69"/>
                    <a:pt x="104" y="147"/>
                  </a:cubicBezTo>
                  <a:cubicBezTo>
                    <a:pt x="104" y="193"/>
                    <a:pt x="89" y="236"/>
                    <a:pt x="62" y="264"/>
                  </a:cubicBezTo>
                  <a:cubicBezTo>
                    <a:pt x="46" y="281"/>
                    <a:pt x="37" y="308"/>
                    <a:pt x="37" y="337"/>
                  </a:cubicBezTo>
                  <a:cubicBezTo>
                    <a:pt x="32" y="337"/>
                    <a:pt x="26" y="337"/>
                    <a:pt x="20" y="337"/>
                  </a:cubicBezTo>
                  <a:cubicBezTo>
                    <a:pt x="20" y="308"/>
                    <a:pt x="25" y="281"/>
                    <a:pt x="35" y="264"/>
                  </a:cubicBezTo>
                  <a:cubicBezTo>
                    <a:pt x="49" y="236"/>
                    <a:pt x="57" y="193"/>
                    <a:pt x="57" y="147"/>
                  </a:cubicBezTo>
                  <a:cubicBezTo>
                    <a:pt x="57" y="66"/>
                    <a:pt x="3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3" name="Freeform 48"/>
            <p:cNvSpPr/>
            <p:nvPr/>
          </p:nvSpPr>
          <p:spPr bwMode="auto">
            <a:xfrm>
              <a:off x="6930" y="416"/>
              <a:ext cx="140" cy="801"/>
            </a:xfrm>
            <a:custGeom>
              <a:avLst/>
              <a:gdLst>
                <a:gd name="T0" fmla="*/ 2 w 59"/>
                <a:gd name="T1" fmla="*/ 0 h 337"/>
                <a:gd name="T2" fmla="*/ 59 w 59"/>
                <a:gd name="T3" fmla="*/ 147 h 337"/>
                <a:gd name="T4" fmla="*/ 37 w 59"/>
                <a:gd name="T5" fmla="*/ 264 h 337"/>
                <a:gd name="T6" fmla="*/ 22 w 59"/>
                <a:gd name="T7" fmla="*/ 337 h 337"/>
                <a:gd name="T8" fmla="*/ 3 w 59"/>
                <a:gd name="T9" fmla="*/ 337 h 337"/>
                <a:gd name="T10" fmla="*/ 1 w 59"/>
                <a:gd name="T11" fmla="*/ 337 h 337"/>
                <a:gd name="T12" fmla="*/ 1 w 59"/>
                <a:gd name="T13" fmla="*/ 264 h 337"/>
                <a:gd name="T14" fmla="*/ 0 w 59"/>
                <a:gd name="T15" fmla="*/ 147 h 337"/>
                <a:gd name="T16" fmla="*/ 2 w 59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37">
                  <a:moveTo>
                    <a:pt x="2" y="0"/>
                  </a:moveTo>
                  <a:cubicBezTo>
                    <a:pt x="34" y="0"/>
                    <a:pt x="59" y="66"/>
                    <a:pt x="59" y="147"/>
                  </a:cubicBezTo>
                  <a:cubicBezTo>
                    <a:pt x="59" y="193"/>
                    <a:pt x="51" y="236"/>
                    <a:pt x="37" y="264"/>
                  </a:cubicBezTo>
                  <a:cubicBezTo>
                    <a:pt x="27" y="281"/>
                    <a:pt x="22" y="308"/>
                    <a:pt x="22" y="337"/>
                  </a:cubicBezTo>
                  <a:cubicBezTo>
                    <a:pt x="16" y="337"/>
                    <a:pt x="10" y="337"/>
                    <a:pt x="3" y="337"/>
                  </a:cubicBezTo>
                  <a:cubicBezTo>
                    <a:pt x="2" y="337"/>
                    <a:pt x="2" y="337"/>
                    <a:pt x="1" y="337"/>
                  </a:cubicBezTo>
                  <a:cubicBezTo>
                    <a:pt x="1" y="308"/>
                    <a:pt x="1" y="281"/>
                    <a:pt x="1" y="264"/>
                  </a:cubicBezTo>
                  <a:cubicBezTo>
                    <a:pt x="0" y="236"/>
                    <a:pt x="0" y="193"/>
                    <a:pt x="0" y="147"/>
                  </a:cubicBezTo>
                  <a:cubicBezTo>
                    <a:pt x="0" y="66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4" name="Freeform 49"/>
            <p:cNvSpPr/>
            <p:nvPr/>
          </p:nvSpPr>
          <p:spPr bwMode="auto">
            <a:xfrm>
              <a:off x="6789" y="416"/>
              <a:ext cx="145" cy="801"/>
            </a:xfrm>
            <a:custGeom>
              <a:avLst/>
              <a:gdLst>
                <a:gd name="T0" fmla="*/ 61 w 61"/>
                <a:gd name="T1" fmla="*/ 0 h 337"/>
                <a:gd name="T2" fmla="*/ 59 w 61"/>
                <a:gd name="T3" fmla="*/ 147 h 337"/>
                <a:gd name="T4" fmla="*/ 60 w 61"/>
                <a:gd name="T5" fmla="*/ 264 h 337"/>
                <a:gd name="T6" fmla="*/ 60 w 61"/>
                <a:gd name="T7" fmla="*/ 337 h 337"/>
                <a:gd name="T8" fmla="*/ 39 w 61"/>
                <a:gd name="T9" fmla="*/ 337 h 337"/>
                <a:gd name="T10" fmla="*/ 24 w 61"/>
                <a:gd name="T11" fmla="*/ 264 h 337"/>
                <a:gd name="T12" fmla="*/ 0 w 61"/>
                <a:gd name="T13" fmla="*/ 147 h 337"/>
                <a:gd name="T14" fmla="*/ 61 w 61"/>
                <a:gd name="T15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337">
                  <a:moveTo>
                    <a:pt x="61" y="0"/>
                  </a:moveTo>
                  <a:cubicBezTo>
                    <a:pt x="60" y="0"/>
                    <a:pt x="59" y="66"/>
                    <a:pt x="59" y="147"/>
                  </a:cubicBezTo>
                  <a:cubicBezTo>
                    <a:pt x="59" y="193"/>
                    <a:pt x="59" y="236"/>
                    <a:pt x="60" y="264"/>
                  </a:cubicBezTo>
                  <a:cubicBezTo>
                    <a:pt x="60" y="281"/>
                    <a:pt x="60" y="308"/>
                    <a:pt x="60" y="337"/>
                  </a:cubicBezTo>
                  <a:cubicBezTo>
                    <a:pt x="53" y="337"/>
                    <a:pt x="46" y="337"/>
                    <a:pt x="39" y="337"/>
                  </a:cubicBezTo>
                  <a:cubicBezTo>
                    <a:pt x="39" y="308"/>
                    <a:pt x="34" y="281"/>
                    <a:pt x="24" y="264"/>
                  </a:cubicBezTo>
                  <a:cubicBezTo>
                    <a:pt x="9" y="236"/>
                    <a:pt x="0" y="193"/>
                    <a:pt x="0" y="147"/>
                  </a:cubicBezTo>
                  <a:cubicBezTo>
                    <a:pt x="0" y="66"/>
                    <a:pt x="27" y="0"/>
                    <a:pt x="61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5" name="Freeform 50"/>
            <p:cNvSpPr/>
            <p:nvPr/>
          </p:nvSpPr>
          <p:spPr bwMode="auto">
            <a:xfrm>
              <a:off x="6681" y="416"/>
              <a:ext cx="253" cy="801"/>
            </a:xfrm>
            <a:custGeom>
              <a:avLst/>
              <a:gdLst>
                <a:gd name="T0" fmla="*/ 100 w 106"/>
                <a:gd name="T1" fmla="*/ 0 h 337"/>
                <a:gd name="T2" fmla="*/ 106 w 106"/>
                <a:gd name="T3" fmla="*/ 0 h 337"/>
                <a:gd name="T4" fmla="*/ 45 w 106"/>
                <a:gd name="T5" fmla="*/ 147 h 337"/>
                <a:gd name="T6" fmla="*/ 69 w 106"/>
                <a:gd name="T7" fmla="*/ 264 h 337"/>
                <a:gd name="T8" fmla="*/ 84 w 106"/>
                <a:gd name="T9" fmla="*/ 337 h 337"/>
                <a:gd name="T10" fmla="*/ 68 w 106"/>
                <a:gd name="T11" fmla="*/ 337 h 337"/>
                <a:gd name="T12" fmla="*/ 42 w 106"/>
                <a:gd name="T13" fmla="*/ 264 h 337"/>
                <a:gd name="T14" fmla="*/ 0 w 106"/>
                <a:gd name="T15" fmla="*/ 147 h 337"/>
                <a:gd name="T16" fmla="*/ 100 w 106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337">
                  <a:moveTo>
                    <a:pt x="100" y="0"/>
                  </a:moveTo>
                  <a:cubicBezTo>
                    <a:pt x="102" y="0"/>
                    <a:pt x="104" y="0"/>
                    <a:pt x="106" y="0"/>
                  </a:cubicBezTo>
                  <a:cubicBezTo>
                    <a:pt x="72" y="0"/>
                    <a:pt x="45" y="66"/>
                    <a:pt x="45" y="147"/>
                  </a:cubicBezTo>
                  <a:cubicBezTo>
                    <a:pt x="45" y="193"/>
                    <a:pt x="54" y="236"/>
                    <a:pt x="69" y="264"/>
                  </a:cubicBezTo>
                  <a:cubicBezTo>
                    <a:pt x="79" y="281"/>
                    <a:pt x="84" y="308"/>
                    <a:pt x="84" y="337"/>
                  </a:cubicBezTo>
                  <a:cubicBezTo>
                    <a:pt x="78" y="337"/>
                    <a:pt x="73" y="337"/>
                    <a:pt x="68" y="337"/>
                  </a:cubicBezTo>
                  <a:cubicBezTo>
                    <a:pt x="68" y="308"/>
                    <a:pt x="59" y="281"/>
                    <a:pt x="42" y="264"/>
                  </a:cubicBezTo>
                  <a:cubicBezTo>
                    <a:pt x="15" y="236"/>
                    <a:pt x="0" y="193"/>
                    <a:pt x="0" y="147"/>
                  </a:cubicBezTo>
                  <a:cubicBezTo>
                    <a:pt x="0" y="68"/>
                    <a:pt x="44" y="4"/>
                    <a:pt x="100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6" name="Freeform 51"/>
            <p:cNvSpPr/>
            <p:nvPr/>
          </p:nvSpPr>
          <p:spPr bwMode="auto">
            <a:xfrm>
              <a:off x="6607" y="416"/>
              <a:ext cx="313" cy="801"/>
            </a:xfrm>
            <a:custGeom>
              <a:avLst/>
              <a:gdLst>
                <a:gd name="T0" fmla="*/ 128 w 131"/>
                <a:gd name="T1" fmla="*/ 0 h 337"/>
                <a:gd name="T2" fmla="*/ 131 w 131"/>
                <a:gd name="T3" fmla="*/ 0 h 337"/>
                <a:gd name="T4" fmla="*/ 31 w 131"/>
                <a:gd name="T5" fmla="*/ 147 h 337"/>
                <a:gd name="T6" fmla="*/ 73 w 131"/>
                <a:gd name="T7" fmla="*/ 264 h 337"/>
                <a:gd name="T8" fmla="*/ 99 w 131"/>
                <a:gd name="T9" fmla="*/ 337 h 337"/>
                <a:gd name="T10" fmla="*/ 88 w 131"/>
                <a:gd name="T11" fmla="*/ 337 h 337"/>
                <a:gd name="T12" fmla="*/ 54 w 131"/>
                <a:gd name="T13" fmla="*/ 264 h 337"/>
                <a:gd name="T14" fmla="*/ 0 w 131"/>
                <a:gd name="T15" fmla="*/ 147 h 337"/>
                <a:gd name="T16" fmla="*/ 128 w 131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37">
                  <a:moveTo>
                    <a:pt x="128" y="0"/>
                  </a:moveTo>
                  <a:cubicBezTo>
                    <a:pt x="129" y="0"/>
                    <a:pt x="130" y="0"/>
                    <a:pt x="131" y="0"/>
                  </a:cubicBezTo>
                  <a:cubicBezTo>
                    <a:pt x="75" y="4"/>
                    <a:pt x="31" y="68"/>
                    <a:pt x="31" y="147"/>
                  </a:cubicBezTo>
                  <a:cubicBezTo>
                    <a:pt x="31" y="193"/>
                    <a:pt x="46" y="236"/>
                    <a:pt x="73" y="264"/>
                  </a:cubicBezTo>
                  <a:cubicBezTo>
                    <a:pt x="90" y="281"/>
                    <a:pt x="99" y="308"/>
                    <a:pt x="99" y="337"/>
                  </a:cubicBezTo>
                  <a:cubicBezTo>
                    <a:pt x="95" y="337"/>
                    <a:pt x="91" y="337"/>
                    <a:pt x="88" y="337"/>
                  </a:cubicBezTo>
                  <a:cubicBezTo>
                    <a:pt x="88" y="308"/>
                    <a:pt x="76" y="281"/>
                    <a:pt x="54" y="264"/>
                  </a:cubicBezTo>
                  <a:cubicBezTo>
                    <a:pt x="19" y="236"/>
                    <a:pt x="0" y="193"/>
                    <a:pt x="0" y="147"/>
                  </a:cubicBezTo>
                  <a:cubicBezTo>
                    <a:pt x="0" y="69"/>
                    <a:pt x="56" y="5"/>
                    <a:pt x="128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7" name="Freeform 52"/>
            <p:cNvSpPr/>
            <p:nvPr/>
          </p:nvSpPr>
          <p:spPr bwMode="auto">
            <a:xfrm>
              <a:off x="6760" y="1076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8" name="Freeform 53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9" name="Freeform 54"/>
            <p:cNvSpPr/>
            <p:nvPr/>
          </p:nvSpPr>
          <p:spPr bwMode="auto">
            <a:xfrm>
              <a:off x="6583" y="416"/>
              <a:ext cx="330" cy="801"/>
            </a:xfrm>
            <a:custGeom>
              <a:avLst/>
              <a:gdLst>
                <a:gd name="T0" fmla="*/ 2 w 138"/>
                <a:gd name="T1" fmla="*/ 123 h 337"/>
                <a:gd name="T2" fmla="*/ 8 w 138"/>
                <a:gd name="T3" fmla="*/ 100 h 337"/>
                <a:gd name="T4" fmla="*/ 17 w 138"/>
                <a:gd name="T5" fmla="*/ 79 h 337"/>
                <a:gd name="T6" fmla="*/ 29 w 138"/>
                <a:gd name="T7" fmla="*/ 60 h 337"/>
                <a:gd name="T8" fmla="*/ 43 w 138"/>
                <a:gd name="T9" fmla="*/ 43 h 337"/>
                <a:gd name="T10" fmla="*/ 52 w 138"/>
                <a:gd name="T11" fmla="*/ 35 h 337"/>
                <a:gd name="T12" fmla="*/ 60 w 138"/>
                <a:gd name="T13" fmla="*/ 28 h 337"/>
                <a:gd name="T14" fmla="*/ 60 w 138"/>
                <a:gd name="T15" fmla="*/ 28 h 337"/>
                <a:gd name="T16" fmla="*/ 80 w 138"/>
                <a:gd name="T17" fmla="*/ 16 h 337"/>
                <a:gd name="T18" fmla="*/ 101 w 138"/>
                <a:gd name="T19" fmla="*/ 7 h 337"/>
                <a:gd name="T20" fmla="*/ 118 w 138"/>
                <a:gd name="T21" fmla="*/ 3 h 337"/>
                <a:gd name="T22" fmla="*/ 123 w 138"/>
                <a:gd name="T23" fmla="*/ 2 h 337"/>
                <a:gd name="T24" fmla="*/ 123 w 138"/>
                <a:gd name="T25" fmla="*/ 2 h 337"/>
                <a:gd name="T26" fmla="*/ 138 w 138"/>
                <a:gd name="T27" fmla="*/ 0 h 337"/>
                <a:gd name="T28" fmla="*/ 10 w 138"/>
                <a:gd name="T29" fmla="*/ 147 h 337"/>
                <a:gd name="T30" fmla="*/ 64 w 138"/>
                <a:gd name="T31" fmla="*/ 264 h 337"/>
                <a:gd name="T32" fmla="*/ 98 w 138"/>
                <a:gd name="T33" fmla="*/ 337 h 337"/>
                <a:gd name="T34" fmla="*/ 95 w 138"/>
                <a:gd name="T35" fmla="*/ 337 h 337"/>
                <a:gd name="T36" fmla="*/ 95 w 138"/>
                <a:gd name="T37" fmla="*/ 337 h 337"/>
                <a:gd name="T38" fmla="*/ 95 w 138"/>
                <a:gd name="T39" fmla="*/ 329 h 337"/>
                <a:gd name="T40" fmla="*/ 95 w 138"/>
                <a:gd name="T41" fmla="*/ 329 h 337"/>
                <a:gd name="T42" fmla="*/ 94 w 138"/>
                <a:gd name="T43" fmla="*/ 327 h 337"/>
                <a:gd name="T44" fmla="*/ 94 w 138"/>
                <a:gd name="T45" fmla="*/ 326 h 337"/>
                <a:gd name="T46" fmla="*/ 94 w 138"/>
                <a:gd name="T47" fmla="*/ 324 h 337"/>
                <a:gd name="T48" fmla="*/ 94 w 138"/>
                <a:gd name="T49" fmla="*/ 323 h 337"/>
                <a:gd name="T50" fmla="*/ 94 w 138"/>
                <a:gd name="T51" fmla="*/ 320 h 337"/>
                <a:gd name="T52" fmla="*/ 93 w 138"/>
                <a:gd name="T53" fmla="*/ 318 h 337"/>
                <a:gd name="T54" fmla="*/ 92 w 138"/>
                <a:gd name="T55" fmla="*/ 314 h 337"/>
                <a:gd name="T56" fmla="*/ 92 w 138"/>
                <a:gd name="T57" fmla="*/ 312 h 337"/>
                <a:gd name="T58" fmla="*/ 90 w 138"/>
                <a:gd name="T59" fmla="*/ 308 h 337"/>
                <a:gd name="T60" fmla="*/ 89 w 138"/>
                <a:gd name="T61" fmla="*/ 305 h 337"/>
                <a:gd name="T62" fmla="*/ 89 w 138"/>
                <a:gd name="T63" fmla="*/ 304 h 337"/>
                <a:gd name="T64" fmla="*/ 86 w 138"/>
                <a:gd name="T65" fmla="*/ 296 h 337"/>
                <a:gd name="T66" fmla="*/ 81 w 138"/>
                <a:gd name="T67" fmla="*/ 289 h 337"/>
                <a:gd name="T68" fmla="*/ 81 w 138"/>
                <a:gd name="T69" fmla="*/ 288 h 337"/>
                <a:gd name="T70" fmla="*/ 79 w 138"/>
                <a:gd name="T71" fmla="*/ 285 h 337"/>
                <a:gd name="T72" fmla="*/ 77 w 138"/>
                <a:gd name="T73" fmla="*/ 282 h 337"/>
                <a:gd name="T74" fmla="*/ 74 w 138"/>
                <a:gd name="T75" fmla="*/ 279 h 337"/>
                <a:gd name="T76" fmla="*/ 74 w 138"/>
                <a:gd name="T77" fmla="*/ 279 h 337"/>
                <a:gd name="T78" fmla="*/ 73 w 138"/>
                <a:gd name="T79" fmla="*/ 278 h 337"/>
                <a:gd name="T80" fmla="*/ 71 w 138"/>
                <a:gd name="T81" fmla="*/ 275 h 337"/>
                <a:gd name="T82" fmla="*/ 68 w 138"/>
                <a:gd name="T83" fmla="*/ 272 h 337"/>
                <a:gd name="T84" fmla="*/ 66 w 138"/>
                <a:gd name="T85" fmla="*/ 270 h 337"/>
                <a:gd name="T86" fmla="*/ 65 w 138"/>
                <a:gd name="T87" fmla="*/ 269 h 337"/>
                <a:gd name="T88" fmla="*/ 59 w 138"/>
                <a:gd name="T89" fmla="*/ 264 h 337"/>
                <a:gd name="T90" fmla="*/ 50 w 138"/>
                <a:gd name="T91" fmla="*/ 257 h 337"/>
                <a:gd name="T92" fmla="*/ 48 w 138"/>
                <a:gd name="T93" fmla="*/ 255 h 337"/>
                <a:gd name="T94" fmla="*/ 38 w 138"/>
                <a:gd name="T95" fmla="*/ 245 h 337"/>
                <a:gd name="T96" fmla="*/ 30 w 138"/>
                <a:gd name="T97" fmla="*/ 235 h 337"/>
                <a:gd name="T98" fmla="*/ 22 w 138"/>
                <a:gd name="T99" fmla="*/ 224 h 337"/>
                <a:gd name="T100" fmla="*/ 15 w 138"/>
                <a:gd name="T101" fmla="*/ 212 h 337"/>
                <a:gd name="T102" fmla="*/ 10 w 138"/>
                <a:gd name="T103" fmla="*/ 200 h 337"/>
                <a:gd name="T104" fmla="*/ 6 w 138"/>
                <a:gd name="T105" fmla="*/ 187 h 337"/>
                <a:gd name="T106" fmla="*/ 3 w 138"/>
                <a:gd name="T107" fmla="*/ 174 h 337"/>
                <a:gd name="T108" fmla="*/ 1 w 138"/>
                <a:gd name="T109" fmla="*/ 160 h 337"/>
                <a:gd name="T110" fmla="*/ 0 w 138"/>
                <a:gd name="T111" fmla="*/ 147 h 337"/>
                <a:gd name="T112" fmla="*/ 2 w 138"/>
                <a:gd name="T113" fmla="*/ 123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8" h="337">
                  <a:moveTo>
                    <a:pt x="2" y="123"/>
                  </a:moveTo>
                  <a:cubicBezTo>
                    <a:pt x="3" y="115"/>
                    <a:pt x="5" y="108"/>
                    <a:pt x="8" y="100"/>
                  </a:cubicBezTo>
                  <a:cubicBezTo>
                    <a:pt x="10" y="93"/>
                    <a:pt x="13" y="86"/>
                    <a:pt x="17" y="79"/>
                  </a:cubicBezTo>
                  <a:cubicBezTo>
                    <a:pt x="20" y="72"/>
                    <a:pt x="24" y="66"/>
                    <a:pt x="29" y="60"/>
                  </a:cubicBezTo>
                  <a:cubicBezTo>
                    <a:pt x="33" y="54"/>
                    <a:pt x="38" y="48"/>
                    <a:pt x="43" y="43"/>
                  </a:cubicBezTo>
                  <a:cubicBezTo>
                    <a:pt x="46" y="41"/>
                    <a:pt x="49" y="38"/>
                    <a:pt x="52" y="35"/>
                  </a:cubicBezTo>
                  <a:cubicBezTo>
                    <a:pt x="55" y="33"/>
                    <a:pt x="58" y="30"/>
                    <a:pt x="60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6" y="24"/>
                    <a:pt x="73" y="20"/>
                    <a:pt x="80" y="16"/>
                  </a:cubicBezTo>
                  <a:cubicBezTo>
                    <a:pt x="86" y="13"/>
                    <a:pt x="93" y="10"/>
                    <a:pt x="101" y="7"/>
                  </a:cubicBezTo>
                  <a:cubicBezTo>
                    <a:pt x="106" y="6"/>
                    <a:pt x="112" y="4"/>
                    <a:pt x="118" y="3"/>
                  </a:cubicBezTo>
                  <a:cubicBezTo>
                    <a:pt x="120" y="2"/>
                    <a:pt x="122" y="2"/>
                    <a:pt x="123" y="2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128" y="1"/>
                    <a:pt x="133" y="0"/>
                    <a:pt x="138" y="0"/>
                  </a:cubicBezTo>
                  <a:cubicBezTo>
                    <a:pt x="66" y="5"/>
                    <a:pt x="10" y="69"/>
                    <a:pt x="10" y="147"/>
                  </a:cubicBezTo>
                  <a:cubicBezTo>
                    <a:pt x="10" y="193"/>
                    <a:pt x="29" y="236"/>
                    <a:pt x="64" y="264"/>
                  </a:cubicBezTo>
                  <a:cubicBezTo>
                    <a:pt x="86" y="281"/>
                    <a:pt x="98" y="308"/>
                    <a:pt x="98" y="337"/>
                  </a:cubicBezTo>
                  <a:cubicBezTo>
                    <a:pt x="96" y="337"/>
                    <a:pt x="95" y="337"/>
                    <a:pt x="95" y="337"/>
                  </a:cubicBezTo>
                  <a:cubicBezTo>
                    <a:pt x="95" y="337"/>
                    <a:pt x="95" y="337"/>
                    <a:pt x="95" y="337"/>
                  </a:cubicBezTo>
                  <a:cubicBezTo>
                    <a:pt x="95" y="334"/>
                    <a:pt x="95" y="331"/>
                    <a:pt x="95" y="329"/>
                  </a:cubicBezTo>
                  <a:cubicBezTo>
                    <a:pt x="95" y="329"/>
                    <a:pt x="95" y="329"/>
                    <a:pt x="95" y="329"/>
                  </a:cubicBezTo>
                  <a:cubicBezTo>
                    <a:pt x="95" y="328"/>
                    <a:pt x="95" y="327"/>
                    <a:pt x="94" y="327"/>
                  </a:cubicBezTo>
                  <a:cubicBezTo>
                    <a:pt x="94" y="326"/>
                    <a:pt x="94" y="326"/>
                    <a:pt x="94" y="326"/>
                  </a:cubicBezTo>
                  <a:cubicBezTo>
                    <a:pt x="94" y="326"/>
                    <a:pt x="94" y="325"/>
                    <a:pt x="94" y="324"/>
                  </a:cubicBezTo>
                  <a:cubicBezTo>
                    <a:pt x="94" y="324"/>
                    <a:pt x="94" y="324"/>
                    <a:pt x="94" y="323"/>
                  </a:cubicBezTo>
                  <a:cubicBezTo>
                    <a:pt x="94" y="322"/>
                    <a:pt x="94" y="321"/>
                    <a:pt x="94" y="320"/>
                  </a:cubicBezTo>
                  <a:cubicBezTo>
                    <a:pt x="93" y="319"/>
                    <a:pt x="93" y="318"/>
                    <a:pt x="93" y="318"/>
                  </a:cubicBezTo>
                  <a:cubicBezTo>
                    <a:pt x="93" y="317"/>
                    <a:pt x="92" y="315"/>
                    <a:pt x="92" y="314"/>
                  </a:cubicBezTo>
                  <a:cubicBezTo>
                    <a:pt x="92" y="314"/>
                    <a:pt x="92" y="313"/>
                    <a:pt x="92" y="312"/>
                  </a:cubicBezTo>
                  <a:cubicBezTo>
                    <a:pt x="91" y="310"/>
                    <a:pt x="91" y="309"/>
                    <a:pt x="90" y="308"/>
                  </a:cubicBezTo>
                  <a:cubicBezTo>
                    <a:pt x="90" y="307"/>
                    <a:pt x="90" y="306"/>
                    <a:pt x="89" y="305"/>
                  </a:cubicBezTo>
                  <a:cubicBezTo>
                    <a:pt x="89" y="305"/>
                    <a:pt x="89" y="304"/>
                    <a:pt x="89" y="304"/>
                  </a:cubicBezTo>
                  <a:cubicBezTo>
                    <a:pt x="88" y="301"/>
                    <a:pt x="87" y="299"/>
                    <a:pt x="86" y="296"/>
                  </a:cubicBezTo>
                  <a:cubicBezTo>
                    <a:pt x="84" y="294"/>
                    <a:pt x="83" y="291"/>
                    <a:pt x="81" y="289"/>
                  </a:cubicBezTo>
                  <a:cubicBezTo>
                    <a:pt x="81" y="288"/>
                    <a:pt x="81" y="288"/>
                    <a:pt x="81" y="288"/>
                  </a:cubicBezTo>
                  <a:cubicBezTo>
                    <a:pt x="80" y="287"/>
                    <a:pt x="80" y="286"/>
                    <a:pt x="79" y="285"/>
                  </a:cubicBezTo>
                  <a:cubicBezTo>
                    <a:pt x="78" y="284"/>
                    <a:pt x="78" y="283"/>
                    <a:pt x="77" y="282"/>
                  </a:cubicBezTo>
                  <a:cubicBezTo>
                    <a:pt x="76" y="281"/>
                    <a:pt x="75" y="280"/>
                    <a:pt x="74" y="279"/>
                  </a:cubicBezTo>
                  <a:cubicBezTo>
                    <a:pt x="74" y="279"/>
                    <a:pt x="74" y="279"/>
                    <a:pt x="74" y="279"/>
                  </a:cubicBezTo>
                  <a:cubicBezTo>
                    <a:pt x="74" y="278"/>
                    <a:pt x="74" y="278"/>
                    <a:pt x="73" y="278"/>
                  </a:cubicBezTo>
                  <a:cubicBezTo>
                    <a:pt x="73" y="277"/>
                    <a:pt x="72" y="276"/>
                    <a:pt x="71" y="275"/>
                  </a:cubicBezTo>
                  <a:cubicBezTo>
                    <a:pt x="70" y="274"/>
                    <a:pt x="69" y="273"/>
                    <a:pt x="68" y="272"/>
                  </a:cubicBezTo>
                  <a:cubicBezTo>
                    <a:pt x="68" y="272"/>
                    <a:pt x="67" y="271"/>
                    <a:pt x="66" y="270"/>
                  </a:cubicBezTo>
                  <a:cubicBezTo>
                    <a:pt x="66" y="270"/>
                    <a:pt x="66" y="270"/>
                    <a:pt x="65" y="269"/>
                  </a:cubicBezTo>
                  <a:cubicBezTo>
                    <a:pt x="63" y="268"/>
                    <a:pt x="61" y="265"/>
                    <a:pt x="59" y="264"/>
                  </a:cubicBezTo>
                  <a:cubicBezTo>
                    <a:pt x="56" y="262"/>
                    <a:pt x="53" y="259"/>
                    <a:pt x="50" y="257"/>
                  </a:cubicBezTo>
                  <a:cubicBezTo>
                    <a:pt x="50" y="256"/>
                    <a:pt x="49" y="256"/>
                    <a:pt x="48" y="255"/>
                  </a:cubicBezTo>
                  <a:cubicBezTo>
                    <a:pt x="45" y="252"/>
                    <a:pt x="41" y="249"/>
                    <a:pt x="38" y="245"/>
                  </a:cubicBezTo>
                  <a:cubicBezTo>
                    <a:pt x="35" y="242"/>
                    <a:pt x="32" y="238"/>
                    <a:pt x="30" y="235"/>
                  </a:cubicBezTo>
                  <a:cubicBezTo>
                    <a:pt x="27" y="231"/>
                    <a:pt x="24" y="228"/>
                    <a:pt x="22" y="224"/>
                  </a:cubicBezTo>
                  <a:cubicBezTo>
                    <a:pt x="20" y="220"/>
                    <a:pt x="17" y="216"/>
                    <a:pt x="15" y="212"/>
                  </a:cubicBezTo>
                  <a:cubicBezTo>
                    <a:pt x="13" y="208"/>
                    <a:pt x="12" y="204"/>
                    <a:pt x="10" y="200"/>
                  </a:cubicBezTo>
                  <a:cubicBezTo>
                    <a:pt x="8" y="196"/>
                    <a:pt x="7" y="191"/>
                    <a:pt x="6" y="187"/>
                  </a:cubicBezTo>
                  <a:cubicBezTo>
                    <a:pt x="5" y="183"/>
                    <a:pt x="4" y="178"/>
                    <a:pt x="3" y="174"/>
                  </a:cubicBezTo>
                  <a:cubicBezTo>
                    <a:pt x="2" y="169"/>
                    <a:pt x="1" y="165"/>
                    <a:pt x="1" y="160"/>
                  </a:cubicBezTo>
                  <a:cubicBezTo>
                    <a:pt x="0" y="156"/>
                    <a:pt x="0" y="151"/>
                    <a:pt x="0" y="147"/>
                  </a:cubicBezTo>
                  <a:cubicBezTo>
                    <a:pt x="0" y="139"/>
                    <a:pt x="1" y="131"/>
                    <a:pt x="2" y="123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0" name="Freeform 55"/>
            <p:cNvSpPr/>
            <p:nvPr/>
          </p:nvSpPr>
          <p:spPr bwMode="auto">
            <a:xfrm>
              <a:off x="6810" y="1198"/>
              <a:ext cx="0" cy="19"/>
            </a:xfrm>
            <a:custGeom>
              <a:avLst/>
              <a:gdLst>
                <a:gd name="T0" fmla="*/ 0 h 8"/>
                <a:gd name="T1" fmla="*/ 8 h 8"/>
                <a:gd name="T2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cubicBezTo>
                    <a:pt x="0" y="2"/>
                    <a:pt x="0" y="5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1" name="Freeform 56"/>
            <p:cNvSpPr/>
            <p:nvPr/>
          </p:nvSpPr>
          <p:spPr bwMode="auto">
            <a:xfrm>
              <a:off x="6803" y="1157"/>
              <a:ext cx="0" cy="5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2" name="Rectangle 57"/>
            <p:cNvSpPr>
              <a:spLocks noChangeArrowheads="1"/>
            </p:cNvSpPr>
            <p:nvPr/>
          </p:nvSpPr>
          <p:spPr bwMode="auto">
            <a:xfrm>
              <a:off x="6810" y="1198"/>
              <a:ext cx="1" cy="1"/>
            </a:xfrm>
            <a:prstGeom prst="rect">
              <a:avLst/>
            </a:pr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3" name="Freeform 58"/>
            <p:cNvSpPr/>
            <p:nvPr/>
          </p:nvSpPr>
          <p:spPr bwMode="auto">
            <a:xfrm>
              <a:off x="6808" y="1183"/>
              <a:ext cx="0" cy="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4" name="Freeform 59"/>
            <p:cNvSpPr/>
            <p:nvPr/>
          </p:nvSpPr>
          <p:spPr bwMode="auto">
            <a:xfrm>
              <a:off x="6805" y="1172"/>
              <a:ext cx="3" cy="11"/>
            </a:xfrm>
            <a:custGeom>
              <a:avLst/>
              <a:gdLst>
                <a:gd name="T0" fmla="*/ 1 w 1"/>
                <a:gd name="T1" fmla="*/ 2 h 5"/>
                <a:gd name="T2" fmla="*/ 1 w 1"/>
                <a:gd name="T3" fmla="*/ 5 h 5"/>
                <a:gd name="T4" fmla="*/ 1 w 1"/>
                <a:gd name="T5" fmla="*/ 5 h 5"/>
                <a:gd name="T6" fmla="*/ 1 w 1"/>
                <a:gd name="T7" fmla="*/ 2 h 5"/>
                <a:gd name="T8" fmla="*/ 0 w 1"/>
                <a:gd name="T9" fmla="*/ 0 h 5"/>
                <a:gd name="T10" fmla="*/ 0 w 1"/>
                <a:gd name="T11" fmla="*/ 0 h 5"/>
                <a:gd name="T12" fmla="*/ 1 w 1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2"/>
                  </a:moveTo>
                  <a:cubicBezTo>
                    <a:pt x="1" y="3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3"/>
                    <a:pt x="1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5" name="Freeform 60"/>
            <p:cNvSpPr/>
            <p:nvPr/>
          </p:nvSpPr>
          <p:spPr bwMode="auto">
            <a:xfrm>
              <a:off x="6803" y="1162"/>
              <a:ext cx="2" cy="1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0 w 1"/>
                <a:gd name="T5" fmla="*/ 0 h 4"/>
                <a:gd name="T6" fmla="*/ 0 w 1"/>
                <a:gd name="T7" fmla="*/ 0 h 4"/>
                <a:gd name="T8" fmla="*/ 1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6" name="Freeform 61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7" name="Freeform 62"/>
            <p:cNvSpPr/>
            <p:nvPr/>
          </p:nvSpPr>
          <p:spPr bwMode="auto">
            <a:xfrm>
              <a:off x="6746" y="1062"/>
              <a:ext cx="7" cy="10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0 h 4"/>
                <a:gd name="T4" fmla="*/ 3 w 3"/>
                <a:gd name="T5" fmla="*/ 3 h 4"/>
                <a:gd name="T6" fmla="*/ 3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2" y="3"/>
                    <a:pt x="1" y="1"/>
                    <a:pt x="0" y="0"/>
                  </a:cubicBezTo>
                  <a:cubicBezTo>
                    <a:pt x="1" y="1"/>
                    <a:pt x="2" y="2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8" name="Freeform 63"/>
            <p:cNvSpPr/>
            <p:nvPr/>
          </p:nvSpPr>
          <p:spPr bwMode="auto">
            <a:xfrm>
              <a:off x="6801" y="1150"/>
              <a:ext cx="2" cy="10"/>
            </a:xfrm>
            <a:custGeom>
              <a:avLst/>
              <a:gdLst>
                <a:gd name="T0" fmla="*/ 0 w 1"/>
                <a:gd name="T1" fmla="*/ 0 h 4"/>
                <a:gd name="T2" fmla="*/ 1 w 1"/>
                <a:gd name="T3" fmla="*/ 4 h 4"/>
                <a:gd name="T4" fmla="*/ 0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9" name="Freeform 64"/>
            <p:cNvSpPr/>
            <p:nvPr/>
          </p:nvSpPr>
          <p:spPr bwMode="auto">
            <a:xfrm>
              <a:off x="6724" y="1043"/>
              <a:ext cx="17" cy="14"/>
            </a:xfrm>
            <a:custGeom>
              <a:avLst/>
              <a:gdLst>
                <a:gd name="T0" fmla="*/ 7 w 7"/>
                <a:gd name="T1" fmla="*/ 6 h 6"/>
                <a:gd name="T2" fmla="*/ 0 w 7"/>
                <a:gd name="T3" fmla="*/ 0 h 6"/>
                <a:gd name="T4" fmla="*/ 6 w 7"/>
                <a:gd name="T5" fmla="*/ 5 h 6"/>
                <a:gd name="T6" fmla="*/ 7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7" y="6"/>
                  </a:moveTo>
                  <a:cubicBezTo>
                    <a:pt x="5" y="4"/>
                    <a:pt x="2" y="2"/>
                    <a:pt x="0" y="0"/>
                  </a:cubicBezTo>
                  <a:cubicBezTo>
                    <a:pt x="2" y="2"/>
                    <a:pt x="4" y="3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0" name="Freeform 65"/>
            <p:cNvSpPr/>
            <p:nvPr/>
          </p:nvSpPr>
          <p:spPr bwMode="auto">
            <a:xfrm>
              <a:off x="6789" y="1124"/>
              <a:ext cx="7" cy="17"/>
            </a:xfrm>
            <a:custGeom>
              <a:avLst/>
              <a:gdLst>
                <a:gd name="T0" fmla="*/ 0 w 3"/>
                <a:gd name="T1" fmla="*/ 0 h 7"/>
                <a:gd name="T2" fmla="*/ 3 w 3"/>
                <a:gd name="T3" fmla="*/ 7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1" y="2"/>
                    <a:pt x="2" y="5"/>
                    <a:pt x="3" y="7"/>
                  </a:cubicBezTo>
                  <a:cubicBezTo>
                    <a:pt x="2" y="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1" name="Freeform 66"/>
            <p:cNvSpPr/>
            <p:nvPr/>
          </p:nvSpPr>
          <p:spPr bwMode="auto">
            <a:xfrm>
              <a:off x="6753" y="1069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2" name="Freeform 67"/>
            <p:cNvSpPr/>
            <p:nvPr/>
          </p:nvSpPr>
          <p:spPr bwMode="auto">
            <a:xfrm>
              <a:off x="6805" y="1174"/>
              <a:ext cx="3" cy="5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3" name="Freeform 68"/>
            <p:cNvSpPr/>
            <p:nvPr/>
          </p:nvSpPr>
          <p:spPr bwMode="auto">
            <a:xfrm>
              <a:off x="6765" y="1084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4" name="Freeform 69"/>
            <p:cNvSpPr/>
            <p:nvPr/>
          </p:nvSpPr>
          <p:spPr bwMode="auto">
            <a:xfrm>
              <a:off x="6753" y="1072"/>
              <a:ext cx="5" cy="4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1 w 2"/>
                <a:gd name="T5" fmla="*/ 0 h 2"/>
                <a:gd name="T6" fmla="*/ 0 w 2"/>
                <a:gd name="T7" fmla="*/ 0 h 2"/>
                <a:gd name="T8" fmla="*/ 2 w 2"/>
                <a:gd name="T9" fmla="*/ 1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5" name="Freeform 70"/>
            <p:cNvSpPr/>
            <p:nvPr/>
          </p:nvSpPr>
          <p:spPr bwMode="auto">
            <a:xfrm>
              <a:off x="6777" y="1103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6" name="Freeform 71"/>
            <p:cNvSpPr/>
            <p:nvPr/>
          </p:nvSpPr>
          <p:spPr bwMode="auto">
            <a:xfrm>
              <a:off x="6805" y="1172"/>
              <a:ext cx="3" cy="16"/>
            </a:xfrm>
            <a:custGeom>
              <a:avLst/>
              <a:gdLst>
                <a:gd name="T0" fmla="*/ 1 w 1"/>
                <a:gd name="T1" fmla="*/ 5 h 7"/>
                <a:gd name="T2" fmla="*/ 1 w 1"/>
                <a:gd name="T3" fmla="*/ 6 h 7"/>
                <a:gd name="T4" fmla="*/ 1 w 1"/>
                <a:gd name="T5" fmla="*/ 7 h 7"/>
                <a:gd name="T6" fmla="*/ 1 w 1"/>
                <a:gd name="T7" fmla="*/ 3 h 7"/>
                <a:gd name="T8" fmla="*/ 0 w 1"/>
                <a:gd name="T9" fmla="*/ 1 h 7"/>
                <a:gd name="T10" fmla="*/ 0 w 1"/>
                <a:gd name="T11" fmla="*/ 0 h 7"/>
                <a:gd name="T12" fmla="*/ 1 w 1"/>
                <a:gd name="T13" fmla="*/ 2 h 7"/>
                <a:gd name="T14" fmla="*/ 1 w 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7">
                  <a:moveTo>
                    <a:pt x="1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5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ubicBezTo>
                    <a:pt x="1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7" name="Freeform 72"/>
            <p:cNvSpPr/>
            <p:nvPr/>
          </p:nvSpPr>
          <p:spPr bwMode="auto">
            <a:xfrm>
              <a:off x="6810" y="1193"/>
              <a:ext cx="0" cy="24"/>
            </a:xfrm>
            <a:custGeom>
              <a:avLst/>
              <a:gdLst>
                <a:gd name="T0" fmla="*/ 10 h 10"/>
                <a:gd name="T1" fmla="*/ 0 h 10"/>
                <a:gd name="T2" fmla="*/ 2 h 10"/>
                <a:gd name="T3" fmla="*/ 1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cubicBezTo>
                    <a:pt x="0" y="7"/>
                    <a:pt x="0" y="4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0" y="7"/>
                    <a:pt x="0" y="1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8" name="Freeform 73"/>
            <p:cNvSpPr/>
            <p:nvPr/>
          </p:nvSpPr>
          <p:spPr bwMode="auto">
            <a:xfrm>
              <a:off x="6777" y="1100"/>
              <a:ext cx="19" cy="41"/>
            </a:xfrm>
            <a:custGeom>
              <a:avLst/>
              <a:gdLst>
                <a:gd name="T0" fmla="*/ 5 w 8"/>
                <a:gd name="T1" fmla="*/ 8 h 17"/>
                <a:gd name="T2" fmla="*/ 8 w 8"/>
                <a:gd name="T3" fmla="*/ 16 h 17"/>
                <a:gd name="T4" fmla="*/ 8 w 8"/>
                <a:gd name="T5" fmla="*/ 17 h 17"/>
                <a:gd name="T6" fmla="*/ 8 w 8"/>
                <a:gd name="T7" fmla="*/ 17 h 17"/>
                <a:gd name="T8" fmla="*/ 5 w 8"/>
                <a:gd name="T9" fmla="*/ 10 h 17"/>
                <a:gd name="T10" fmla="*/ 2 w 8"/>
                <a:gd name="T11" fmla="*/ 3 h 17"/>
                <a:gd name="T12" fmla="*/ 0 w 8"/>
                <a:gd name="T13" fmla="*/ 1 h 17"/>
                <a:gd name="T14" fmla="*/ 0 w 8"/>
                <a:gd name="T15" fmla="*/ 0 h 17"/>
                <a:gd name="T16" fmla="*/ 0 w 8"/>
                <a:gd name="T17" fmla="*/ 1 h 17"/>
                <a:gd name="T18" fmla="*/ 5 w 8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7">
                  <a:moveTo>
                    <a:pt x="5" y="8"/>
                  </a:moveTo>
                  <a:cubicBezTo>
                    <a:pt x="6" y="11"/>
                    <a:pt x="7" y="13"/>
                    <a:pt x="8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5"/>
                    <a:pt x="6" y="12"/>
                    <a:pt x="5" y="10"/>
                  </a:cubicBezTo>
                  <a:cubicBezTo>
                    <a:pt x="4" y="8"/>
                    <a:pt x="3" y="6"/>
                    <a:pt x="2" y="3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3"/>
                    <a:pt x="3" y="6"/>
                    <a:pt x="5" y="8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9" name="Freeform 74"/>
            <p:cNvSpPr/>
            <p:nvPr/>
          </p:nvSpPr>
          <p:spPr bwMode="auto">
            <a:xfrm>
              <a:off x="6798" y="1148"/>
              <a:ext cx="5" cy="14"/>
            </a:xfrm>
            <a:custGeom>
              <a:avLst/>
              <a:gdLst>
                <a:gd name="T0" fmla="*/ 2 w 2"/>
                <a:gd name="T1" fmla="*/ 6 h 6"/>
                <a:gd name="T2" fmla="*/ 2 w 2"/>
                <a:gd name="T3" fmla="*/ 5 h 6"/>
                <a:gd name="T4" fmla="*/ 1 w 2"/>
                <a:gd name="T5" fmla="*/ 1 h 6"/>
                <a:gd name="T6" fmla="*/ 0 w 2"/>
                <a:gd name="T7" fmla="*/ 0 h 6"/>
                <a:gd name="T8" fmla="*/ 2 w 2"/>
                <a:gd name="T9" fmla="*/ 4 h 6"/>
                <a:gd name="T10" fmla="*/ 2 w 2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2" y="6"/>
                    <a:pt x="2" y="6"/>
                    <a:pt x="2" y="5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4"/>
                  </a:cubicBezTo>
                  <a:cubicBezTo>
                    <a:pt x="2" y="5"/>
                    <a:pt x="2" y="6"/>
                    <a:pt x="2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0" name="Freeform 75"/>
            <p:cNvSpPr/>
            <p:nvPr/>
          </p:nvSpPr>
          <p:spPr bwMode="auto">
            <a:xfrm>
              <a:off x="6762" y="1079"/>
              <a:ext cx="10" cy="14"/>
            </a:xfrm>
            <a:custGeom>
              <a:avLst/>
              <a:gdLst>
                <a:gd name="T0" fmla="*/ 4 w 4"/>
                <a:gd name="T1" fmla="*/ 6 h 6"/>
                <a:gd name="T2" fmla="*/ 3 w 4"/>
                <a:gd name="T3" fmla="*/ 4 h 6"/>
                <a:gd name="T4" fmla="*/ 1 w 4"/>
                <a:gd name="T5" fmla="*/ 2 h 6"/>
                <a:gd name="T6" fmla="*/ 0 w 4"/>
                <a:gd name="T7" fmla="*/ 0 h 6"/>
                <a:gd name="T8" fmla="*/ 2 w 4"/>
                <a:gd name="T9" fmla="*/ 3 h 6"/>
                <a:gd name="T10" fmla="*/ 4 w 4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cubicBezTo>
                    <a:pt x="4" y="6"/>
                    <a:pt x="3" y="5"/>
                    <a:pt x="3" y="4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ubicBezTo>
                    <a:pt x="3" y="4"/>
                    <a:pt x="3" y="5"/>
                    <a:pt x="4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1" name="Freeform 76"/>
            <p:cNvSpPr/>
            <p:nvPr/>
          </p:nvSpPr>
          <p:spPr bwMode="auto">
            <a:xfrm>
              <a:off x="6808" y="1176"/>
              <a:ext cx="0" cy="7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2" name="Freeform 77"/>
            <p:cNvSpPr/>
            <p:nvPr/>
          </p:nvSpPr>
          <p:spPr bwMode="auto">
            <a:xfrm>
              <a:off x="6753" y="1069"/>
              <a:ext cx="5" cy="7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2 w 2"/>
                <a:gd name="T5" fmla="*/ 2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2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3" name="Freeform 78"/>
            <p:cNvSpPr/>
            <p:nvPr/>
          </p:nvSpPr>
          <p:spPr bwMode="auto">
            <a:xfrm>
              <a:off x="6758" y="1074"/>
              <a:ext cx="2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4" name="Freeform 79"/>
            <p:cNvSpPr/>
            <p:nvPr/>
          </p:nvSpPr>
          <p:spPr bwMode="auto">
            <a:xfrm>
              <a:off x="6724" y="1043"/>
              <a:ext cx="15" cy="12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5 h 5"/>
                <a:gd name="T4" fmla="*/ 0 w 6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2" y="1"/>
                    <a:pt x="4" y="4"/>
                    <a:pt x="6" y="5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5" name="Freeform 80"/>
            <p:cNvSpPr/>
            <p:nvPr/>
          </p:nvSpPr>
          <p:spPr bwMode="auto">
            <a:xfrm>
              <a:off x="6803" y="1212"/>
              <a:ext cx="275" cy="14"/>
            </a:xfrm>
            <a:custGeom>
              <a:avLst/>
              <a:gdLst>
                <a:gd name="T0" fmla="*/ 3 w 115"/>
                <a:gd name="T1" fmla="*/ 6 h 6"/>
                <a:gd name="T2" fmla="*/ 111 w 115"/>
                <a:gd name="T3" fmla="*/ 6 h 6"/>
                <a:gd name="T4" fmla="*/ 115 w 115"/>
                <a:gd name="T5" fmla="*/ 3 h 6"/>
                <a:gd name="T6" fmla="*/ 111 w 115"/>
                <a:gd name="T7" fmla="*/ 0 h 6"/>
                <a:gd name="T8" fmla="*/ 3 w 115"/>
                <a:gd name="T9" fmla="*/ 0 h 6"/>
                <a:gd name="T10" fmla="*/ 0 w 115"/>
                <a:gd name="T11" fmla="*/ 3 h 6"/>
                <a:gd name="T12" fmla="*/ 3 w 11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6">
                  <a:moveTo>
                    <a:pt x="3" y="6"/>
                  </a:moveTo>
                  <a:cubicBezTo>
                    <a:pt x="111" y="6"/>
                    <a:pt x="111" y="6"/>
                    <a:pt x="111" y="6"/>
                  </a:cubicBezTo>
                  <a:cubicBezTo>
                    <a:pt x="113" y="6"/>
                    <a:pt x="115" y="5"/>
                    <a:pt x="115" y="3"/>
                  </a:cubicBezTo>
                  <a:cubicBezTo>
                    <a:pt x="115" y="1"/>
                    <a:pt x="113" y="0"/>
                    <a:pt x="11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6" name="Freeform 81"/>
            <p:cNvSpPr/>
            <p:nvPr/>
          </p:nvSpPr>
          <p:spPr bwMode="auto">
            <a:xfrm>
              <a:off x="6987" y="1229"/>
              <a:ext cx="57" cy="223"/>
            </a:xfrm>
            <a:custGeom>
              <a:avLst/>
              <a:gdLst>
                <a:gd name="T0" fmla="*/ 1 w 24"/>
                <a:gd name="T1" fmla="*/ 94 h 94"/>
                <a:gd name="T2" fmla="*/ 2 w 24"/>
                <a:gd name="T3" fmla="*/ 94 h 94"/>
                <a:gd name="T4" fmla="*/ 24 w 24"/>
                <a:gd name="T5" fmla="*/ 1 h 94"/>
                <a:gd name="T6" fmla="*/ 23 w 24"/>
                <a:gd name="T7" fmla="*/ 0 h 94"/>
                <a:gd name="T8" fmla="*/ 22 w 24"/>
                <a:gd name="T9" fmla="*/ 1 h 94"/>
                <a:gd name="T10" fmla="*/ 0 w 24"/>
                <a:gd name="T11" fmla="*/ 93 h 94"/>
                <a:gd name="T12" fmla="*/ 1 w 24"/>
                <a:gd name="T13" fmla="*/ 94 h 94"/>
                <a:gd name="T14" fmla="*/ 1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1" y="94"/>
                  </a:moveTo>
                  <a:cubicBezTo>
                    <a:pt x="1" y="94"/>
                    <a:pt x="2" y="94"/>
                    <a:pt x="2" y="9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3" y="0"/>
                  </a:cubicBezTo>
                  <a:cubicBezTo>
                    <a:pt x="22" y="0"/>
                    <a:pt x="22" y="0"/>
                    <a:pt x="2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7" name="Freeform 82"/>
            <p:cNvSpPr/>
            <p:nvPr/>
          </p:nvSpPr>
          <p:spPr bwMode="auto">
            <a:xfrm>
              <a:off x="6987" y="1229"/>
              <a:ext cx="9" cy="223"/>
            </a:xfrm>
            <a:custGeom>
              <a:avLst/>
              <a:gdLst>
                <a:gd name="T0" fmla="*/ 1 w 4"/>
                <a:gd name="T1" fmla="*/ 94 h 94"/>
                <a:gd name="T2" fmla="*/ 2 w 4"/>
                <a:gd name="T3" fmla="*/ 93 h 94"/>
                <a:gd name="T4" fmla="*/ 4 w 4"/>
                <a:gd name="T5" fmla="*/ 1 h 94"/>
                <a:gd name="T6" fmla="*/ 3 w 4"/>
                <a:gd name="T7" fmla="*/ 0 h 94"/>
                <a:gd name="T8" fmla="*/ 2 w 4"/>
                <a:gd name="T9" fmla="*/ 1 h 94"/>
                <a:gd name="T10" fmla="*/ 0 w 4"/>
                <a:gd name="T11" fmla="*/ 93 h 94"/>
                <a:gd name="T12" fmla="*/ 1 w 4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4">
                  <a:moveTo>
                    <a:pt x="1" y="94"/>
                  </a:moveTo>
                  <a:cubicBezTo>
                    <a:pt x="1" y="94"/>
                    <a:pt x="2" y="94"/>
                    <a:pt x="2" y="9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8" name="Freeform 83"/>
            <p:cNvSpPr/>
            <p:nvPr/>
          </p:nvSpPr>
          <p:spPr bwMode="auto">
            <a:xfrm>
              <a:off x="6949" y="1229"/>
              <a:ext cx="47" cy="223"/>
            </a:xfrm>
            <a:custGeom>
              <a:avLst/>
              <a:gdLst>
                <a:gd name="T0" fmla="*/ 1 w 20"/>
                <a:gd name="T1" fmla="*/ 94 h 94"/>
                <a:gd name="T2" fmla="*/ 2 w 20"/>
                <a:gd name="T3" fmla="*/ 94 h 94"/>
                <a:gd name="T4" fmla="*/ 20 w 20"/>
                <a:gd name="T5" fmla="*/ 1 h 94"/>
                <a:gd name="T6" fmla="*/ 19 w 20"/>
                <a:gd name="T7" fmla="*/ 0 h 94"/>
                <a:gd name="T8" fmla="*/ 18 w 20"/>
                <a:gd name="T9" fmla="*/ 1 h 94"/>
                <a:gd name="T10" fmla="*/ 0 w 20"/>
                <a:gd name="T11" fmla="*/ 93 h 94"/>
                <a:gd name="T12" fmla="*/ 1 w 20"/>
                <a:gd name="T13" fmla="*/ 94 h 94"/>
                <a:gd name="T14" fmla="*/ 1 w 20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94">
                  <a:moveTo>
                    <a:pt x="1" y="94"/>
                  </a:moveTo>
                  <a:cubicBezTo>
                    <a:pt x="2" y="94"/>
                    <a:pt x="2" y="94"/>
                    <a:pt x="2" y="94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0"/>
                    <a:pt x="19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1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9" name="Freeform 84"/>
            <p:cNvSpPr/>
            <p:nvPr/>
          </p:nvSpPr>
          <p:spPr bwMode="auto">
            <a:xfrm>
              <a:off x="6932" y="1226"/>
              <a:ext cx="24" cy="226"/>
            </a:xfrm>
            <a:custGeom>
              <a:avLst/>
              <a:gdLst>
                <a:gd name="T0" fmla="*/ 9 w 10"/>
                <a:gd name="T1" fmla="*/ 95 h 95"/>
                <a:gd name="T2" fmla="*/ 9 w 10"/>
                <a:gd name="T3" fmla="*/ 95 h 95"/>
                <a:gd name="T4" fmla="*/ 10 w 10"/>
                <a:gd name="T5" fmla="*/ 94 h 95"/>
                <a:gd name="T6" fmla="*/ 2 w 10"/>
                <a:gd name="T7" fmla="*/ 1 h 95"/>
                <a:gd name="T8" fmla="*/ 1 w 10"/>
                <a:gd name="T9" fmla="*/ 0 h 95"/>
                <a:gd name="T10" fmla="*/ 0 w 10"/>
                <a:gd name="T11" fmla="*/ 1 h 95"/>
                <a:gd name="T12" fmla="*/ 8 w 10"/>
                <a:gd name="T13" fmla="*/ 94 h 95"/>
                <a:gd name="T14" fmla="*/ 9 w 10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5">
                  <a:moveTo>
                    <a:pt x="9" y="95"/>
                  </a:moveTo>
                  <a:cubicBezTo>
                    <a:pt x="9" y="95"/>
                    <a:pt x="9" y="95"/>
                    <a:pt x="9" y="95"/>
                  </a:cubicBezTo>
                  <a:cubicBezTo>
                    <a:pt x="10" y="95"/>
                    <a:pt x="10" y="95"/>
                    <a:pt x="10" y="9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8" y="95"/>
                    <a:pt x="9" y="95"/>
                    <a:pt x="9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0" name="Freeform 85"/>
            <p:cNvSpPr/>
            <p:nvPr/>
          </p:nvSpPr>
          <p:spPr bwMode="auto">
            <a:xfrm>
              <a:off x="6825" y="1229"/>
              <a:ext cx="57" cy="223"/>
            </a:xfrm>
            <a:custGeom>
              <a:avLst/>
              <a:gdLst>
                <a:gd name="T0" fmla="*/ 23 w 24"/>
                <a:gd name="T1" fmla="*/ 94 h 94"/>
                <a:gd name="T2" fmla="*/ 23 w 24"/>
                <a:gd name="T3" fmla="*/ 94 h 94"/>
                <a:gd name="T4" fmla="*/ 24 w 24"/>
                <a:gd name="T5" fmla="*/ 93 h 94"/>
                <a:gd name="T6" fmla="*/ 2 w 24"/>
                <a:gd name="T7" fmla="*/ 1 h 94"/>
                <a:gd name="T8" fmla="*/ 1 w 24"/>
                <a:gd name="T9" fmla="*/ 0 h 94"/>
                <a:gd name="T10" fmla="*/ 0 w 24"/>
                <a:gd name="T11" fmla="*/ 1 h 94"/>
                <a:gd name="T12" fmla="*/ 22 w 24"/>
                <a:gd name="T13" fmla="*/ 94 h 94"/>
                <a:gd name="T14" fmla="*/ 23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23" y="94"/>
                  </a:moveTo>
                  <a:cubicBezTo>
                    <a:pt x="23" y="94"/>
                    <a:pt x="23" y="94"/>
                    <a:pt x="23" y="94"/>
                  </a:cubicBezTo>
                  <a:cubicBezTo>
                    <a:pt x="23" y="94"/>
                    <a:pt x="24" y="94"/>
                    <a:pt x="2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4"/>
                    <a:pt x="22" y="94"/>
                    <a:pt x="2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1" name="Freeform 86"/>
            <p:cNvSpPr/>
            <p:nvPr/>
          </p:nvSpPr>
          <p:spPr bwMode="auto">
            <a:xfrm>
              <a:off x="6872" y="1229"/>
              <a:ext cx="10" cy="223"/>
            </a:xfrm>
            <a:custGeom>
              <a:avLst/>
              <a:gdLst>
                <a:gd name="T0" fmla="*/ 3 w 4"/>
                <a:gd name="T1" fmla="*/ 94 h 94"/>
                <a:gd name="T2" fmla="*/ 3 w 4"/>
                <a:gd name="T3" fmla="*/ 94 h 94"/>
                <a:gd name="T4" fmla="*/ 4 w 4"/>
                <a:gd name="T5" fmla="*/ 93 h 94"/>
                <a:gd name="T6" fmla="*/ 2 w 4"/>
                <a:gd name="T7" fmla="*/ 1 h 94"/>
                <a:gd name="T8" fmla="*/ 1 w 4"/>
                <a:gd name="T9" fmla="*/ 0 h 94"/>
                <a:gd name="T10" fmla="*/ 0 w 4"/>
                <a:gd name="T11" fmla="*/ 1 h 94"/>
                <a:gd name="T12" fmla="*/ 2 w 4"/>
                <a:gd name="T13" fmla="*/ 93 h 94"/>
                <a:gd name="T14" fmla="*/ 3 w 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94">
                  <a:moveTo>
                    <a:pt x="3" y="94"/>
                  </a:moveTo>
                  <a:cubicBezTo>
                    <a:pt x="3" y="94"/>
                    <a:pt x="3" y="94"/>
                    <a:pt x="3" y="94"/>
                  </a:cubicBezTo>
                  <a:cubicBezTo>
                    <a:pt x="3" y="94"/>
                    <a:pt x="4" y="94"/>
                    <a:pt x="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4"/>
                    <a:pt x="2" y="94"/>
                    <a:pt x="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2" name="Freeform 87"/>
            <p:cNvSpPr/>
            <p:nvPr/>
          </p:nvSpPr>
          <p:spPr bwMode="auto">
            <a:xfrm>
              <a:off x="6872" y="1229"/>
              <a:ext cx="46" cy="223"/>
            </a:xfrm>
            <a:custGeom>
              <a:avLst/>
              <a:gdLst>
                <a:gd name="T0" fmla="*/ 18 w 19"/>
                <a:gd name="T1" fmla="*/ 94 h 94"/>
                <a:gd name="T2" fmla="*/ 18 w 19"/>
                <a:gd name="T3" fmla="*/ 94 h 94"/>
                <a:gd name="T4" fmla="*/ 19 w 19"/>
                <a:gd name="T5" fmla="*/ 93 h 94"/>
                <a:gd name="T6" fmla="*/ 2 w 19"/>
                <a:gd name="T7" fmla="*/ 1 h 94"/>
                <a:gd name="T8" fmla="*/ 1 w 19"/>
                <a:gd name="T9" fmla="*/ 0 h 94"/>
                <a:gd name="T10" fmla="*/ 0 w 19"/>
                <a:gd name="T11" fmla="*/ 1 h 94"/>
                <a:gd name="T12" fmla="*/ 17 w 19"/>
                <a:gd name="T13" fmla="*/ 94 h 94"/>
                <a:gd name="T14" fmla="*/ 18 w 19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94">
                  <a:moveTo>
                    <a:pt x="18" y="94"/>
                  </a:moveTo>
                  <a:cubicBezTo>
                    <a:pt x="18" y="94"/>
                    <a:pt x="18" y="94"/>
                    <a:pt x="18" y="94"/>
                  </a:cubicBezTo>
                  <a:cubicBezTo>
                    <a:pt x="19" y="94"/>
                    <a:pt x="19" y="94"/>
                    <a:pt x="19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17" y="94"/>
                    <a:pt x="18" y="94"/>
                    <a:pt x="18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3" name="Freeform 88"/>
            <p:cNvSpPr/>
            <p:nvPr/>
          </p:nvSpPr>
          <p:spPr bwMode="auto">
            <a:xfrm>
              <a:off x="6910" y="1226"/>
              <a:ext cx="27" cy="226"/>
            </a:xfrm>
            <a:custGeom>
              <a:avLst/>
              <a:gdLst>
                <a:gd name="T0" fmla="*/ 1 w 11"/>
                <a:gd name="T1" fmla="*/ 95 h 95"/>
                <a:gd name="T2" fmla="*/ 2 w 11"/>
                <a:gd name="T3" fmla="*/ 94 h 95"/>
                <a:gd name="T4" fmla="*/ 11 w 11"/>
                <a:gd name="T5" fmla="*/ 1 h 95"/>
                <a:gd name="T6" fmla="*/ 10 w 11"/>
                <a:gd name="T7" fmla="*/ 0 h 95"/>
                <a:gd name="T8" fmla="*/ 9 w 11"/>
                <a:gd name="T9" fmla="*/ 1 h 95"/>
                <a:gd name="T10" fmla="*/ 0 w 11"/>
                <a:gd name="T11" fmla="*/ 94 h 95"/>
                <a:gd name="T12" fmla="*/ 1 w 11"/>
                <a:gd name="T13" fmla="*/ 95 h 95"/>
                <a:gd name="T14" fmla="*/ 1 w 11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95">
                  <a:moveTo>
                    <a:pt x="1" y="95"/>
                  </a:moveTo>
                  <a:cubicBezTo>
                    <a:pt x="2" y="95"/>
                    <a:pt x="2" y="95"/>
                    <a:pt x="2" y="94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1" y="95"/>
                    <a:pt x="1" y="95"/>
                  </a:cubicBezTo>
                  <a:cubicBezTo>
                    <a:pt x="1" y="95"/>
                    <a:pt x="1" y="95"/>
                    <a:pt x="1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4" name="Line 89"/>
            <p:cNvSpPr>
              <a:spLocks noChangeShapeType="1"/>
            </p:cNvSpPr>
            <p:nvPr/>
          </p:nvSpPr>
          <p:spPr bwMode="auto">
            <a:xfrm>
              <a:off x="6827" y="1248"/>
              <a:ext cx="0" cy="0"/>
            </a:xfrm>
            <a:prstGeom prst="line">
              <a:avLst/>
            </a:prstGeom>
            <a:noFill/>
            <a:ln w="0" cap="rnd">
              <a:solidFill>
                <a:srgbClr val="FF6C6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5" name="Freeform 90"/>
            <p:cNvSpPr/>
            <p:nvPr/>
          </p:nvSpPr>
          <p:spPr bwMode="auto">
            <a:xfrm>
              <a:off x="6827" y="1231"/>
              <a:ext cx="7" cy="33"/>
            </a:xfrm>
            <a:custGeom>
              <a:avLst/>
              <a:gdLst>
                <a:gd name="T0" fmla="*/ 1 w 3"/>
                <a:gd name="T1" fmla="*/ 14 h 14"/>
                <a:gd name="T2" fmla="*/ 1 w 3"/>
                <a:gd name="T3" fmla="*/ 14 h 14"/>
                <a:gd name="T4" fmla="*/ 3 w 3"/>
                <a:gd name="T5" fmla="*/ 7 h 14"/>
                <a:gd name="T6" fmla="*/ 3 w 3"/>
                <a:gd name="T7" fmla="*/ 0 h 14"/>
                <a:gd name="T8" fmla="*/ 0 w 3"/>
                <a:gd name="T9" fmla="*/ 0 h 14"/>
                <a:gd name="T10" fmla="*/ 0 w 3"/>
                <a:gd name="T11" fmla="*/ 7 h 14"/>
                <a:gd name="T12" fmla="*/ 1 w 3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4"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3" y="11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2"/>
                    <a:pt x="0" y="14"/>
                    <a:pt x="1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6" name="Freeform 91"/>
            <p:cNvSpPr/>
            <p:nvPr/>
          </p:nvSpPr>
          <p:spPr bwMode="auto">
            <a:xfrm>
              <a:off x="6834" y="1231"/>
              <a:ext cx="24" cy="33"/>
            </a:xfrm>
            <a:custGeom>
              <a:avLst/>
              <a:gdLst>
                <a:gd name="T0" fmla="*/ 5 w 10"/>
                <a:gd name="T1" fmla="*/ 14 h 14"/>
                <a:gd name="T2" fmla="*/ 5 w 10"/>
                <a:gd name="T3" fmla="*/ 14 h 14"/>
                <a:gd name="T4" fmla="*/ 10 w 10"/>
                <a:gd name="T5" fmla="*/ 7 h 14"/>
                <a:gd name="T6" fmla="*/ 10 w 10"/>
                <a:gd name="T7" fmla="*/ 0 h 14"/>
                <a:gd name="T8" fmla="*/ 0 w 10"/>
                <a:gd name="T9" fmla="*/ 0 h 14"/>
                <a:gd name="T10" fmla="*/ 0 w 10"/>
                <a:gd name="T11" fmla="*/ 7 h 14"/>
                <a:gd name="T12" fmla="*/ 5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10" y="11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1" y="14"/>
                    <a:pt x="5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7" name="Freeform 92"/>
            <p:cNvSpPr/>
            <p:nvPr/>
          </p:nvSpPr>
          <p:spPr bwMode="auto">
            <a:xfrm>
              <a:off x="6858" y="1231"/>
              <a:ext cx="36" cy="33"/>
            </a:xfrm>
            <a:custGeom>
              <a:avLst/>
              <a:gdLst>
                <a:gd name="T0" fmla="*/ 6 w 15"/>
                <a:gd name="T1" fmla="*/ 14 h 14"/>
                <a:gd name="T2" fmla="*/ 7 w 15"/>
                <a:gd name="T3" fmla="*/ 14 h 14"/>
                <a:gd name="T4" fmla="*/ 15 w 15"/>
                <a:gd name="T5" fmla="*/ 7 h 14"/>
                <a:gd name="T6" fmla="*/ 15 w 15"/>
                <a:gd name="T7" fmla="*/ 0 h 14"/>
                <a:gd name="T8" fmla="*/ 0 w 15"/>
                <a:gd name="T9" fmla="*/ 0 h 14"/>
                <a:gd name="T10" fmla="*/ 0 w 15"/>
                <a:gd name="T11" fmla="*/ 7 h 14"/>
                <a:gd name="T12" fmla="*/ 6 w 1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4">
                  <a:moveTo>
                    <a:pt x="6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0"/>
                    <a:pt x="4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6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8" name="Line 93"/>
            <p:cNvSpPr>
              <a:spLocks noChangeShapeType="1"/>
            </p:cNvSpPr>
            <p:nvPr/>
          </p:nvSpPr>
          <p:spPr bwMode="auto">
            <a:xfrm>
              <a:off x="6934" y="1231"/>
              <a:ext cx="0" cy="0"/>
            </a:xfrm>
            <a:prstGeom prst="line">
              <a:avLst/>
            </a:prstGeom>
            <a:noFill/>
            <a:ln w="0" cap="rnd">
              <a:solidFill>
                <a:srgbClr val="FF5E5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9" name="Freeform 94"/>
            <p:cNvSpPr/>
            <p:nvPr/>
          </p:nvSpPr>
          <p:spPr bwMode="auto">
            <a:xfrm>
              <a:off x="6894" y="1231"/>
              <a:ext cx="40" cy="33"/>
            </a:xfrm>
            <a:custGeom>
              <a:avLst/>
              <a:gdLst>
                <a:gd name="T0" fmla="*/ 8 w 17"/>
                <a:gd name="T1" fmla="*/ 14 h 14"/>
                <a:gd name="T2" fmla="*/ 8 w 17"/>
                <a:gd name="T3" fmla="*/ 14 h 14"/>
                <a:gd name="T4" fmla="*/ 17 w 17"/>
                <a:gd name="T5" fmla="*/ 7 h 14"/>
                <a:gd name="T6" fmla="*/ 17 w 17"/>
                <a:gd name="T7" fmla="*/ 0 h 14"/>
                <a:gd name="T8" fmla="*/ 0 w 17"/>
                <a:gd name="T9" fmla="*/ 0 h 14"/>
                <a:gd name="T10" fmla="*/ 0 w 17"/>
                <a:gd name="T11" fmla="*/ 7 h 14"/>
                <a:gd name="T12" fmla="*/ 8 w 17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4">
                  <a:moveTo>
                    <a:pt x="8" y="14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13" y="14"/>
                    <a:pt x="17" y="11"/>
                    <a:pt x="17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1" y="0"/>
                    <a:pt x="5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0" name="Freeform 95"/>
            <p:cNvSpPr/>
            <p:nvPr/>
          </p:nvSpPr>
          <p:spPr bwMode="auto">
            <a:xfrm>
              <a:off x="6934" y="1231"/>
              <a:ext cx="41" cy="33"/>
            </a:xfrm>
            <a:custGeom>
              <a:avLst/>
              <a:gdLst>
                <a:gd name="T0" fmla="*/ 17 w 17"/>
                <a:gd name="T1" fmla="*/ 0 h 14"/>
                <a:gd name="T2" fmla="*/ 0 w 17"/>
                <a:gd name="T3" fmla="*/ 0 h 14"/>
                <a:gd name="T4" fmla="*/ 0 w 17"/>
                <a:gd name="T5" fmla="*/ 7 h 14"/>
                <a:gd name="T6" fmla="*/ 9 w 17"/>
                <a:gd name="T7" fmla="*/ 14 h 14"/>
                <a:gd name="T8" fmla="*/ 9 w 17"/>
                <a:gd name="T9" fmla="*/ 14 h 14"/>
                <a:gd name="T10" fmla="*/ 17 w 17"/>
                <a:gd name="T11" fmla="*/ 7 h 14"/>
                <a:gd name="T12" fmla="*/ 17 w 17"/>
                <a:gd name="T13" fmla="*/ 7 h 14"/>
                <a:gd name="T14" fmla="*/ 17 w 1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4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7" y="11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1" name="Freeform 96"/>
            <p:cNvSpPr/>
            <p:nvPr/>
          </p:nvSpPr>
          <p:spPr bwMode="auto">
            <a:xfrm>
              <a:off x="6975" y="1231"/>
              <a:ext cx="36" cy="33"/>
            </a:xfrm>
            <a:custGeom>
              <a:avLst/>
              <a:gdLst>
                <a:gd name="T0" fmla="*/ 0 w 15"/>
                <a:gd name="T1" fmla="*/ 0 h 14"/>
                <a:gd name="T2" fmla="*/ 0 w 15"/>
                <a:gd name="T3" fmla="*/ 7 h 14"/>
                <a:gd name="T4" fmla="*/ 0 w 15"/>
                <a:gd name="T5" fmla="*/ 7 h 14"/>
                <a:gd name="T6" fmla="*/ 8 w 15"/>
                <a:gd name="T7" fmla="*/ 14 h 14"/>
                <a:gd name="T8" fmla="*/ 9 w 15"/>
                <a:gd name="T9" fmla="*/ 14 h 14"/>
                <a:gd name="T10" fmla="*/ 15 w 15"/>
                <a:gd name="T11" fmla="*/ 7 h 14"/>
                <a:gd name="T12" fmla="*/ 15 w 15"/>
                <a:gd name="T13" fmla="*/ 0 h 14"/>
                <a:gd name="T14" fmla="*/ 0 w 15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2" name="Freeform 97"/>
            <p:cNvSpPr/>
            <p:nvPr/>
          </p:nvSpPr>
          <p:spPr bwMode="auto">
            <a:xfrm>
              <a:off x="7011" y="1231"/>
              <a:ext cx="24" cy="33"/>
            </a:xfrm>
            <a:custGeom>
              <a:avLst/>
              <a:gdLst>
                <a:gd name="T0" fmla="*/ 0 w 10"/>
                <a:gd name="T1" fmla="*/ 7 h 14"/>
                <a:gd name="T2" fmla="*/ 5 w 10"/>
                <a:gd name="T3" fmla="*/ 14 h 14"/>
                <a:gd name="T4" fmla="*/ 5 w 10"/>
                <a:gd name="T5" fmla="*/ 14 h 14"/>
                <a:gd name="T6" fmla="*/ 10 w 10"/>
                <a:gd name="T7" fmla="*/ 7 h 14"/>
                <a:gd name="T8" fmla="*/ 10 w 10"/>
                <a:gd name="T9" fmla="*/ 0 h 14"/>
                <a:gd name="T10" fmla="*/ 0 w 10"/>
                <a:gd name="T11" fmla="*/ 0 h 14"/>
                <a:gd name="T12" fmla="*/ 0 w 10"/>
                <a:gd name="T1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0" y="7"/>
                  </a:moveTo>
                  <a:cubicBezTo>
                    <a:pt x="0" y="11"/>
                    <a:pt x="3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4"/>
                    <a:pt x="9" y="10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4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3" name="Freeform 98"/>
            <p:cNvSpPr/>
            <p:nvPr/>
          </p:nvSpPr>
          <p:spPr bwMode="auto">
            <a:xfrm>
              <a:off x="7035" y="1231"/>
              <a:ext cx="7" cy="33"/>
            </a:xfrm>
            <a:custGeom>
              <a:avLst/>
              <a:gdLst>
                <a:gd name="T0" fmla="*/ 3 w 3"/>
                <a:gd name="T1" fmla="*/ 0 h 14"/>
                <a:gd name="T2" fmla="*/ 2 w 3"/>
                <a:gd name="T3" fmla="*/ 0 h 14"/>
                <a:gd name="T4" fmla="*/ 0 w 3"/>
                <a:gd name="T5" fmla="*/ 0 h 14"/>
                <a:gd name="T6" fmla="*/ 0 w 3"/>
                <a:gd name="T7" fmla="*/ 10 h 14"/>
                <a:gd name="T8" fmla="*/ 2 w 3"/>
                <a:gd name="T9" fmla="*/ 14 h 14"/>
                <a:gd name="T10" fmla="*/ 2 w 3"/>
                <a:gd name="T11" fmla="*/ 14 h 14"/>
                <a:gd name="T12" fmla="*/ 3 w 3"/>
                <a:gd name="T13" fmla="*/ 7 h 14"/>
                <a:gd name="T14" fmla="*/ 3 w 3"/>
                <a:gd name="T15" fmla="*/ 0 h 14"/>
                <a:gd name="T16" fmla="*/ 3 w 3"/>
                <a:gd name="T17" fmla="*/ 0 h 14"/>
                <a:gd name="T18" fmla="*/ 3 w 3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8"/>
                    <a:pt x="0" y="8"/>
                    <a:pt x="0" y="10"/>
                  </a:cubicBezTo>
                  <a:cubicBezTo>
                    <a:pt x="0" y="11"/>
                    <a:pt x="1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2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4" name="Freeform 99"/>
            <p:cNvSpPr/>
            <p:nvPr/>
          </p:nvSpPr>
          <p:spPr bwMode="auto">
            <a:xfrm>
              <a:off x="6825" y="1229"/>
              <a:ext cx="219" cy="4"/>
            </a:xfrm>
            <a:custGeom>
              <a:avLst/>
              <a:gdLst>
                <a:gd name="T0" fmla="*/ 1 w 92"/>
                <a:gd name="T1" fmla="*/ 2 h 2"/>
                <a:gd name="T2" fmla="*/ 91 w 92"/>
                <a:gd name="T3" fmla="*/ 2 h 2"/>
                <a:gd name="T4" fmla="*/ 92 w 92"/>
                <a:gd name="T5" fmla="*/ 1 h 2"/>
                <a:gd name="T6" fmla="*/ 91 w 92"/>
                <a:gd name="T7" fmla="*/ 0 h 2"/>
                <a:gd name="T8" fmla="*/ 1 w 92"/>
                <a:gd name="T9" fmla="*/ 0 h 2"/>
                <a:gd name="T10" fmla="*/ 0 w 92"/>
                <a:gd name="T11" fmla="*/ 1 h 2"/>
                <a:gd name="T12" fmla="*/ 1 w 9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2">
                  <a:moveTo>
                    <a:pt x="1" y="2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92" y="2"/>
                    <a:pt x="92" y="2"/>
                    <a:pt x="92" y="1"/>
                  </a:cubicBezTo>
                  <a:cubicBezTo>
                    <a:pt x="92" y="0"/>
                    <a:pt x="92" y="0"/>
                    <a:pt x="9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5" name="Oval 100"/>
            <p:cNvSpPr>
              <a:spLocks noChangeArrowheads="1"/>
            </p:cNvSpPr>
            <p:nvPr/>
          </p:nvSpPr>
          <p:spPr bwMode="auto">
            <a:xfrm>
              <a:off x="7032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6" name="Oval 101"/>
            <p:cNvSpPr>
              <a:spLocks noChangeArrowheads="1"/>
            </p:cNvSpPr>
            <p:nvPr/>
          </p:nvSpPr>
          <p:spPr bwMode="auto">
            <a:xfrm>
              <a:off x="7011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7" name="Oval 102"/>
            <p:cNvSpPr>
              <a:spLocks noChangeArrowheads="1"/>
            </p:cNvSpPr>
            <p:nvPr/>
          </p:nvSpPr>
          <p:spPr bwMode="auto">
            <a:xfrm>
              <a:off x="6989" y="1217"/>
              <a:ext cx="10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8" name="Oval 103"/>
            <p:cNvSpPr>
              <a:spLocks noChangeArrowheads="1"/>
            </p:cNvSpPr>
            <p:nvPr/>
          </p:nvSpPr>
          <p:spPr bwMode="auto">
            <a:xfrm>
              <a:off x="6965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9" name="Oval 104"/>
            <p:cNvSpPr>
              <a:spLocks noChangeArrowheads="1"/>
            </p:cNvSpPr>
            <p:nvPr/>
          </p:nvSpPr>
          <p:spPr bwMode="auto">
            <a:xfrm>
              <a:off x="6944" y="1217"/>
              <a:ext cx="9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0" name="Oval 105"/>
            <p:cNvSpPr>
              <a:spLocks noChangeArrowheads="1"/>
            </p:cNvSpPr>
            <p:nvPr/>
          </p:nvSpPr>
          <p:spPr bwMode="auto">
            <a:xfrm>
              <a:off x="6920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1" name="Oval 106"/>
            <p:cNvSpPr>
              <a:spLocks noChangeArrowheads="1"/>
            </p:cNvSpPr>
            <p:nvPr/>
          </p:nvSpPr>
          <p:spPr bwMode="auto">
            <a:xfrm>
              <a:off x="6899" y="1217"/>
              <a:ext cx="11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2" name="Oval 107"/>
            <p:cNvSpPr>
              <a:spLocks noChangeArrowheads="1"/>
            </p:cNvSpPr>
            <p:nvPr/>
          </p:nvSpPr>
          <p:spPr bwMode="auto">
            <a:xfrm>
              <a:off x="6877" y="1217"/>
              <a:ext cx="10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3" name="Oval 108"/>
            <p:cNvSpPr>
              <a:spLocks noChangeArrowheads="1"/>
            </p:cNvSpPr>
            <p:nvPr/>
          </p:nvSpPr>
          <p:spPr bwMode="auto">
            <a:xfrm>
              <a:off x="6853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4" name="Oval 109"/>
            <p:cNvSpPr>
              <a:spLocks noChangeArrowheads="1"/>
            </p:cNvSpPr>
            <p:nvPr/>
          </p:nvSpPr>
          <p:spPr bwMode="auto">
            <a:xfrm>
              <a:off x="6832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5" name="Freeform 110"/>
            <p:cNvSpPr/>
            <p:nvPr/>
          </p:nvSpPr>
          <p:spPr bwMode="auto">
            <a:xfrm>
              <a:off x="686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6" name="Freeform 111"/>
            <p:cNvSpPr/>
            <p:nvPr/>
          </p:nvSpPr>
          <p:spPr bwMode="auto">
            <a:xfrm>
              <a:off x="6887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7" name="Freeform 112"/>
            <p:cNvSpPr/>
            <p:nvPr/>
          </p:nvSpPr>
          <p:spPr bwMode="auto">
            <a:xfrm>
              <a:off x="6908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8" name="Freeform 113"/>
            <p:cNvSpPr/>
            <p:nvPr/>
          </p:nvSpPr>
          <p:spPr bwMode="auto">
            <a:xfrm>
              <a:off x="6932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9" name="Freeform 114"/>
            <p:cNvSpPr/>
            <p:nvPr/>
          </p:nvSpPr>
          <p:spPr bwMode="auto">
            <a:xfrm>
              <a:off x="695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0" name="Freeform 115"/>
            <p:cNvSpPr/>
            <p:nvPr/>
          </p:nvSpPr>
          <p:spPr bwMode="auto">
            <a:xfrm>
              <a:off x="6977" y="1421"/>
              <a:ext cx="22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1" name="Freeform 116"/>
            <p:cNvSpPr/>
            <p:nvPr/>
          </p:nvSpPr>
          <p:spPr bwMode="auto">
            <a:xfrm>
              <a:off x="6863" y="1445"/>
              <a:ext cx="136" cy="85"/>
            </a:xfrm>
            <a:custGeom>
              <a:avLst/>
              <a:gdLst>
                <a:gd name="T0" fmla="*/ 114 w 136"/>
                <a:gd name="T1" fmla="*/ 85 h 85"/>
                <a:gd name="T2" fmla="*/ 24 w 136"/>
                <a:gd name="T3" fmla="*/ 85 h 85"/>
                <a:gd name="T4" fmla="*/ 0 w 136"/>
                <a:gd name="T5" fmla="*/ 0 h 85"/>
                <a:gd name="T6" fmla="*/ 136 w 136"/>
                <a:gd name="T7" fmla="*/ 0 h 85"/>
                <a:gd name="T8" fmla="*/ 114 w 136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5">
                  <a:moveTo>
                    <a:pt x="114" y="85"/>
                  </a:moveTo>
                  <a:lnTo>
                    <a:pt x="24" y="85"/>
                  </a:lnTo>
                  <a:lnTo>
                    <a:pt x="0" y="0"/>
                  </a:lnTo>
                  <a:lnTo>
                    <a:pt x="136" y="0"/>
                  </a:lnTo>
                  <a:lnTo>
                    <a:pt x="114" y="85"/>
                  </a:ln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2" name="Oval 117"/>
            <p:cNvSpPr>
              <a:spLocks noChangeArrowheads="1"/>
            </p:cNvSpPr>
            <p:nvPr/>
          </p:nvSpPr>
          <p:spPr bwMode="auto">
            <a:xfrm>
              <a:off x="6872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3" name="Oval 118"/>
            <p:cNvSpPr>
              <a:spLocks noChangeArrowheads="1"/>
            </p:cNvSpPr>
            <p:nvPr/>
          </p:nvSpPr>
          <p:spPr bwMode="auto">
            <a:xfrm>
              <a:off x="6882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4" name="Oval 119"/>
            <p:cNvSpPr>
              <a:spLocks noChangeArrowheads="1"/>
            </p:cNvSpPr>
            <p:nvPr/>
          </p:nvSpPr>
          <p:spPr bwMode="auto">
            <a:xfrm>
              <a:off x="689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5" name="Oval 120"/>
            <p:cNvSpPr>
              <a:spLocks noChangeArrowheads="1"/>
            </p:cNvSpPr>
            <p:nvPr/>
          </p:nvSpPr>
          <p:spPr bwMode="auto">
            <a:xfrm>
              <a:off x="6903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6" name="Oval 121"/>
            <p:cNvSpPr>
              <a:spLocks noChangeArrowheads="1"/>
            </p:cNvSpPr>
            <p:nvPr/>
          </p:nvSpPr>
          <p:spPr bwMode="auto">
            <a:xfrm>
              <a:off x="6913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7" name="Oval 122"/>
            <p:cNvSpPr>
              <a:spLocks noChangeArrowheads="1"/>
            </p:cNvSpPr>
            <p:nvPr/>
          </p:nvSpPr>
          <p:spPr bwMode="auto">
            <a:xfrm>
              <a:off x="692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8" name="Oval 123"/>
            <p:cNvSpPr>
              <a:spLocks noChangeArrowheads="1"/>
            </p:cNvSpPr>
            <p:nvPr/>
          </p:nvSpPr>
          <p:spPr bwMode="auto">
            <a:xfrm>
              <a:off x="693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9" name="Oval 124"/>
            <p:cNvSpPr>
              <a:spLocks noChangeArrowheads="1"/>
            </p:cNvSpPr>
            <p:nvPr/>
          </p:nvSpPr>
          <p:spPr bwMode="auto">
            <a:xfrm>
              <a:off x="6944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0" name="Oval 125"/>
            <p:cNvSpPr>
              <a:spLocks noChangeArrowheads="1"/>
            </p:cNvSpPr>
            <p:nvPr/>
          </p:nvSpPr>
          <p:spPr bwMode="auto">
            <a:xfrm>
              <a:off x="6956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1" name="Oval 126"/>
            <p:cNvSpPr>
              <a:spLocks noChangeArrowheads="1"/>
            </p:cNvSpPr>
            <p:nvPr/>
          </p:nvSpPr>
          <p:spPr bwMode="auto">
            <a:xfrm>
              <a:off x="696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2" name="Oval 127"/>
            <p:cNvSpPr>
              <a:spLocks noChangeArrowheads="1"/>
            </p:cNvSpPr>
            <p:nvPr/>
          </p:nvSpPr>
          <p:spPr bwMode="auto">
            <a:xfrm>
              <a:off x="6975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3" name="Oval 128"/>
            <p:cNvSpPr>
              <a:spLocks noChangeArrowheads="1"/>
            </p:cNvSpPr>
            <p:nvPr/>
          </p:nvSpPr>
          <p:spPr bwMode="auto">
            <a:xfrm>
              <a:off x="6987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4" name="Oval 129"/>
            <p:cNvSpPr>
              <a:spLocks noChangeArrowheads="1"/>
            </p:cNvSpPr>
            <p:nvPr/>
          </p:nvSpPr>
          <p:spPr bwMode="auto">
            <a:xfrm>
              <a:off x="6882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5" name="Oval 130"/>
            <p:cNvSpPr>
              <a:spLocks noChangeArrowheads="1"/>
            </p:cNvSpPr>
            <p:nvPr/>
          </p:nvSpPr>
          <p:spPr bwMode="auto">
            <a:xfrm>
              <a:off x="689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6" name="Oval 131"/>
            <p:cNvSpPr>
              <a:spLocks noChangeArrowheads="1"/>
            </p:cNvSpPr>
            <p:nvPr/>
          </p:nvSpPr>
          <p:spPr bwMode="auto">
            <a:xfrm>
              <a:off x="6903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7" name="Oval 132"/>
            <p:cNvSpPr>
              <a:spLocks noChangeArrowheads="1"/>
            </p:cNvSpPr>
            <p:nvPr/>
          </p:nvSpPr>
          <p:spPr bwMode="auto">
            <a:xfrm>
              <a:off x="6913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8" name="Oval 133"/>
            <p:cNvSpPr>
              <a:spLocks noChangeArrowheads="1"/>
            </p:cNvSpPr>
            <p:nvPr/>
          </p:nvSpPr>
          <p:spPr bwMode="auto">
            <a:xfrm>
              <a:off x="692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9" name="Oval 134"/>
            <p:cNvSpPr>
              <a:spLocks noChangeArrowheads="1"/>
            </p:cNvSpPr>
            <p:nvPr/>
          </p:nvSpPr>
          <p:spPr bwMode="auto">
            <a:xfrm>
              <a:off x="693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0" name="Oval 135"/>
            <p:cNvSpPr>
              <a:spLocks noChangeArrowheads="1"/>
            </p:cNvSpPr>
            <p:nvPr/>
          </p:nvSpPr>
          <p:spPr bwMode="auto">
            <a:xfrm>
              <a:off x="6944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1" name="Oval 136"/>
            <p:cNvSpPr>
              <a:spLocks noChangeArrowheads="1"/>
            </p:cNvSpPr>
            <p:nvPr/>
          </p:nvSpPr>
          <p:spPr bwMode="auto">
            <a:xfrm>
              <a:off x="6956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2" name="Oval 137"/>
            <p:cNvSpPr>
              <a:spLocks noChangeArrowheads="1"/>
            </p:cNvSpPr>
            <p:nvPr/>
          </p:nvSpPr>
          <p:spPr bwMode="auto">
            <a:xfrm>
              <a:off x="696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3" name="Oval 138"/>
            <p:cNvSpPr>
              <a:spLocks noChangeArrowheads="1"/>
            </p:cNvSpPr>
            <p:nvPr/>
          </p:nvSpPr>
          <p:spPr bwMode="auto">
            <a:xfrm>
              <a:off x="6975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4" name="Oval 139"/>
            <p:cNvSpPr>
              <a:spLocks noChangeArrowheads="1"/>
            </p:cNvSpPr>
            <p:nvPr/>
          </p:nvSpPr>
          <p:spPr bwMode="auto">
            <a:xfrm>
              <a:off x="6970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5" name="Freeform 140"/>
            <p:cNvSpPr/>
            <p:nvPr/>
          </p:nvSpPr>
          <p:spPr bwMode="auto">
            <a:xfrm>
              <a:off x="6970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5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5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6" name="Freeform 141"/>
            <p:cNvSpPr/>
            <p:nvPr/>
          </p:nvSpPr>
          <p:spPr bwMode="auto">
            <a:xfrm>
              <a:off x="6973" y="1540"/>
              <a:ext cx="7" cy="0"/>
            </a:xfrm>
            <a:custGeom>
              <a:avLst/>
              <a:gdLst>
                <a:gd name="T0" fmla="*/ 0 w 3"/>
                <a:gd name="T1" fmla="*/ 3 w 3"/>
                <a:gd name="T2" fmla="*/ 3 w 3"/>
                <a:gd name="T3" fmla="*/ 3 w 3"/>
                <a:gd name="T4" fmla="*/ 0 w 3"/>
                <a:gd name="T5" fmla="*/ 0 w 3"/>
                <a:gd name="T6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7" name="Oval 142"/>
            <p:cNvSpPr>
              <a:spLocks noChangeArrowheads="1"/>
            </p:cNvSpPr>
            <p:nvPr/>
          </p:nvSpPr>
          <p:spPr bwMode="auto">
            <a:xfrm>
              <a:off x="6927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8" name="Freeform 143"/>
            <p:cNvSpPr/>
            <p:nvPr/>
          </p:nvSpPr>
          <p:spPr bwMode="auto">
            <a:xfrm>
              <a:off x="6927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7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7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9" name="Freeform 144"/>
            <p:cNvSpPr/>
            <p:nvPr/>
          </p:nvSpPr>
          <p:spPr bwMode="auto">
            <a:xfrm>
              <a:off x="6930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0" name="Oval 145"/>
            <p:cNvSpPr>
              <a:spLocks noChangeArrowheads="1"/>
            </p:cNvSpPr>
            <p:nvPr/>
          </p:nvSpPr>
          <p:spPr bwMode="auto">
            <a:xfrm>
              <a:off x="6884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1" name="Freeform 146"/>
            <p:cNvSpPr/>
            <p:nvPr/>
          </p:nvSpPr>
          <p:spPr bwMode="auto">
            <a:xfrm>
              <a:off x="6887" y="1533"/>
              <a:ext cx="9" cy="9"/>
            </a:xfrm>
            <a:custGeom>
              <a:avLst/>
              <a:gdLst>
                <a:gd name="T0" fmla="*/ 0 w 9"/>
                <a:gd name="T1" fmla="*/ 0 h 9"/>
                <a:gd name="T2" fmla="*/ 4 w 9"/>
                <a:gd name="T3" fmla="*/ 9 h 9"/>
                <a:gd name="T4" fmla="*/ 9 w 9"/>
                <a:gd name="T5" fmla="*/ 0 h 9"/>
                <a:gd name="T6" fmla="*/ 0 w 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lnTo>
                    <a:pt x="4" y="9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2" name="Freeform 147"/>
            <p:cNvSpPr/>
            <p:nvPr/>
          </p:nvSpPr>
          <p:spPr bwMode="auto">
            <a:xfrm>
              <a:off x="6887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3" name="Freeform 148"/>
            <p:cNvSpPr/>
            <p:nvPr/>
          </p:nvSpPr>
          <p:spPr bwMode="auto">
            <a:xfrm>
              <a:off x="6860" y="1443"/>
              <a:ext cx="144" cy="4"/>
            </a:xfrm>
            <a:custGeom>
              <a:avLst/>
              <a:gdLst>
                <a:gd name="T0" fmla="*/ 1 w 60"/>
                <a:gd name="T1" fmla="*/ 2 h 2"/>
                <a:gd name="T2" fmla="*/ 59 w 60"/>
                <a:gd name="T3" fmla="*/ 2 h 2"/>
                <a:gd name="T4" fmla="*/ 60 w 60"/>
                <a:gd name="T5" fmla="*/ 1 h 2"/>
                <a:gd name="T6" fmla="*/ 59 w 60"/>
                <a:gd name="T7" fmla="*/ 0 h 2"/>
                <a:gd name="T8" fmla="*/ 1 w 60"/>
                <a:gd name="T9" fmla="*/ 0 h 2"/>
                <a:gd name="T10" fmla="*/ 0 w 60"/>
                <a:gd name="T11" fmla="*/ 1 h 2"/>
                <a:gd name="T12" fmla="*/ 1 w 60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2">
                  <a:moveTo>
                    <a:pt x="1" y="2"/>
                  </a:move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60" y="1"/>
                    <a:pt x="60" y="1"/>
                  </a:cubicBezTo>
                  <a:cubicBezTo>
                    <a:pt x="60" y="0"/>
                    <a:pt x="59" y="0"/>
                    <a:pt x="5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4" name="Freeform 149"/>
            <p:cNvSpPr/>
            <p:nvPr/>
          </p:nvSpPr>
          <p:spPr bwMode="auto">
            <a:xfrm>
              <a:off x="6882" y="1526"/>
              <a:ext cx="100" cy="4"/>
            </a:xfrm>
            <a:custGeom>
              <a:avLst/>
              <a:gdLst>
                <a:gd name="T0" fmla="*/ 1 w 42"/>
                <a:gd name="T1" fmla="*/ 2 h 2"/>
                <a:gd name="T2" fmla="*/ 41 w 42"/>
                <a:gd name="T3" fmla="*/ 2 h 2"/>
                <a:gd name="T4" fmla="*/ 42 w 42"/>
                <a:gd name="T5" fmla="*/ 1 h 2"/>
                <a:gd name="T6" fmla="*/ 41 w 42"/>
                <a:gd name="T7" fmla="*/ 0 h 2"/>
                <a:gd name="T8" fmla="*/ 1 w 42"/>
                <a:gd name="T9" fmla="*/ 0 h 2"/>
                <a:gd name="T10" fmla="*/ 0 w 42"/>
                <a:gd name="T11" fmla="*/ 1 h 2"/>
                <a:gd name="T12" fmla="*/ 1 w 4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">
                  <a:moveTo>
                    <a:pt x="1" y="2"/>
                  </a:moveTo>
                  <a:cubicBezTo>
                    <a:pt x="41" y="2"/>
                    <a:pt x="41" y="2"/>
                    <a:pt x="41" y="2"/>
                  </a:cubicBezTo>
                  <a:cubicBezTo>
                    <a:pt x="42" y="2"/>
                    <a:pt x="42" y="2"/>
                    <a:pt x="42" y="1"/>
                  </a:cubicBezTo>
                  <a:cubicBezTo>
                    <a:pt x="42" y="1"/>
                    <a:pt x="42" y="0"/>
                    <a:pt x="4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5" name="Freeform 150"/>
            <p:cNvSpPr/>
            <p:nvPr/>
          </p:nvSpPr>
          <p:spPr bwMode="auto">
            <a:xfrm>
              <a:off x="693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6" name="Freeform 151"/>
            <p:cNvSpPr/>
            <p:nvPr/>
          </p:nvSpPr>
          <p:spPr bwMode="auto">
            <a:xfrm>
              <a:off x="6906" y="1464"/>
              <a:ext cx="26" cy="47"/>
            </a:xfrm>
            <a:custGeom>
              <a:avLst/>
              <a:gdLst>
                <a:gd name="T0" fmla="*/ 26 w 26"/>
                <a:gd name="T1" fmla="*/ 47 h 47"/>
                <a:gd name="T2" fmla="*/ 14 w 26"/>
                <a:gd name="T3" fmla="*/ 0 h 47"/>
                <a:gd name="T4" fmla="*/ 0 w 26"/>
                <a:gd name="T5" fmla="*/ 47 h 47"/>
                <a:gd name="T6" fmla="*/ 26 w 26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47"/>
                  </a:moveTo>
                  <a:lnTo>
                    <a:pt x="14" y="0"/>
                  </a:lnTo>
                  <a:lnTo>
                    <a:pt x="0" y="47"/>
                  </a:lnTo>
                  <a:lnTo>
                    <a:pt x="26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7" name="Freeform 152"/>
            <p:cNvSpPr/>
            <p:nvPr/>
          </p:nvSpPr>
          <p:spPr bwMode="auto">
            <a:xfrm>
              <a:off x="688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8" name="Freeform 153"/>
            <p:cNvSpPr/>
            <p:nvPr/>
          </p:nvSpPr>
          <p:spPr bwMode="auto">
            <a:xfrm>
              <a:off x="6956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9" name="Freeform 154"/>
            <p:cNvSpPr/>
            <p:nvPr/>
          </p:nvSpPr>
          <p:spPr bwMode="auto">
            <a:xfrm>
              <a:off x="692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0" name="Freeform 155"/>
            <p:cNvSpPr/>
            <p:nvPr/>
          </p:nvSpPr>
          <p:spPr bwMode="auto">
            <a:xfrm>
              <a:off x="6894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1" name="Freeform 156"/>
            <p:cNvSpPr/>
            <p:nvPr/>
          </p:nvSpPr>
          <p:spPr bwMode="auto">
            <a:xfrm>
              <a:off x="687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2" name="Freeform 157"/>
            <p:cNvSpPr/>
            <p:nvPr/>
          </p:nvSpPr>
          <p:spPr bwMode="auto">
            <a:xfrm>
              <a:off x="6944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3" name="Freeform 158"/>
            <p:cNvSpPr/>
            <p:nvPr/>
          </p:nvSpPr>
          <p:spPr bwMode="auto">
            <a:xfrm>
              <a:off x="6968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grpSp>
        <p:nvGrpSpPr>
          <p:cNvPr id="134" name="Group 4"/>
          <p:cNvGrpSpPr>
            <a:grpSpLocks noChangeAspect="1"/>
          </p:cNvGrpSpPr>
          <p:nvPr/>
        </p:nvGrpSpPr>
        <p:grpSpPr bwMode="auto">
          <a:xfrm>
            <a:off x="10260729" y="766304"/>
            <a:ext cx="565950" cy="897090"/>
            <a:chOff x="5547" y="3211"/>
            <a:chExt cx="376" cy="596"/>
          </a:xfrm>
        </p:grpSpPr>
        <p:sp>
          <p:nvSpPr>
            <p:cNvPr id="135" name="AutoShape 3"/>
            <p:cNvSpPr>
              <a:spLocks noChangeAspect="1" noChangeArrowheads="1" noTextEdit="1"/>
            </p:cNvSpPr>
            <p:nvPr/>
          </p:nvSpPr>
          <p:spPr bwMode="auto">
            <a:xfrm>
              <a:off x="5547" y="3211"/>
              <a:ext cx="376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6" name="Freeform 5"/>
            <p:cNvSpPr/>
            <p:nvPr/>
          </p:nvSpPr>
          <p:spPr bwMode="auto">
            <a:xfrm>
              <a:off x="5807" y="3532"/>
              <a:ext cx="61" cy="98"/>
            </a:xfrm>
            <a:custGeom>
              <a:avLst/>
              <a:gdLst>
                <a:gd name="T0" fmla="*/ 1 w 25"/>
                <a:gd name="T1" fmla="*/ 41 h 41"/>
                <a:gd name="T2" fmla="*/ 2 w 25"/>
                <a:gd name="T3" fmla="*/ 40 h 41"/>
                <a:gd name="T4" fmla="*/ 25 w 25"/>
                <a:gd name="T5" fmla="*/ 2 h 41"/>
                <a:gd name="T6" fmla="*/ 25 w 25"/>
                <a:gd name="T7" fmla="*/ 0 h 41"/>
                <a:gd name="T8" fmla="*/ 24 w 25"/>
                <a:gd name="T9" fmla="*/ 0 h 41"/>
                <a:gd name="T10" fmla="*/ 0 w 25"/>
                <a:gd name="T11" fmla="*/ 40 h 41"/>
                <a:gd name="T12" fmla="*/ 0 w 25"/>
                <a:gd name="T13" fmla="*/ 41 h 41"/>
                <a:gd name="T14" fmla="*/ 1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1" y="41"/>
                  </a:moveTo>
                  <a:cubicBezTo>
                    <a:pt x="1" y="41"/>
                    <a:pt x="1" y="41"/>
                    <a:pt x="2" y="40"/>
                  </a:cubicBezTo>
                  <a:cubicBezTo>
                    <a:pt x="5" y="28"/>
                    <a:pt x="15" y="10"/>
                    <a:pt x="25" y="2"/>
                  </a:cubicBezTo>
                  <a:cubicBezTo>
                    <a:pt x="25" y="1"/>
                    <a:pt x="25" y="1"/>
                    <a:pt x="25" y="0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14" y="9"/>
                    <a:pt x="3" y="27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7" name="Freeform 6"/>
            <p:cNvSpPr/>
            <p:nvPr/>
          </p:nvSpPr>
          <p:spPr bwMode="auto">
            <a:xfrm>
              <a:off x="5790" y="3625"/>
              <a:ext cx="22" cy="77"/>
            </a:xfrm>
            <a:custGeom>
              <a:avLst/>
              <a:gdLst>
                <a:gd name="T0" fmla="*/ 1 w 9"/>
                <a:gd name="T1" fmla="*/ 32 h 32"/>
                <a:gd name="T2" fmla="*/ 2 w 9"/>
                <a:gd name="T3" fmla="*/ 31 h 32"/>
                <a:gd name="T4" fmla="*/ 9 w 9"/>
                <a:gd name="T5" fmla="*/ 1 h 32"/>
                <a:gd name="T6" fmla="*/ 8 w 9"/>
                <a:gd name="T7" fmla="*/ 0 h 32"/>
                <a:gd name="T8" fmla="*/ 7 w 9"/>
                <a:gd name="T9" fmla="*/ 1 h 32"/>
                <a:gd name="T10" fmla="*/ 0 w 9"/>
                <a:gd name="T11" fmla="*/ 31 h 32"/>
                <a:gd name="T12" fmla="*/ 1 w 9"/>
                <a:gd name="T13" fmla="*/ 32 h 32"/>
                <a:gd name="T14" fmla="*/ 1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1" y="32"/>
                  </a:moveTo>
                  <a:cubicBezTo>
                    <a:pt x="1" y="32"/>
                    <a:pt x="2" y="31"/>
                    <a:pt x="2" y="3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8" name="Freeform 7"/>
            <p:cNvSpPr/>
            <p:nvPr/>
          </p:nvSpPr>
          <p:spPr bwMode="auto">
            <a:xfrm>
              <a:off x="5771" y="3625"/>
              <a:ext cx="15" cy="77"/>
            </a:xfrm>
            <a:custGeom>
              <a:avLst/>
              <a:gdLst>
                <a:gd name="T0" fmla="*/ 0 w 6"/>
                <a:gd name="T1" fmla="*/ 32 h 32"/>
                <a:gd name="T2" fmla="*/ 1 w 6"/>
                <a:gd name="T3" fmla="*/ 31 h 32"/>
                <a:gd name="T4" fmla="*/ 6 w 6"/>
                <a:gd name="T5" fmla="*/ 1 h 32"/>
                <a:gd name="T6" fmla="*/ 5 w 6"/>
                <a:gd name="T7" fmla="*/ 0 h 32"/>
                <a:gd name="T8" fmla="*/ 4 w 6"/>
                <a:gd name="T9" fmla="*/ 1 h 32"/>
                <a:gd name="T10" fmla="*/ 0 w 6"/>
                <a:gd name="T11" fmla="*/ 31 h 32"/>
                <a:gd name="T12" fmla="*/ 0 w 6"/>
                <a:gd name="T13" fmla="*/ 32 h 32"/>
                <a:gd name="T14" fmla="*/ 0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0" y="32"/>
                  </a:moveTo>
                  <a:cubicBezTo>
                    <a:pt x="1" y="32"/>
                    <a:pt x="1" y="31"/>
                    <a:pt x="1" y="3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9" name="Freeform 8"/>
            <p:cNvSpPr/>
            <p:nvPr/>
          </p:nvSpPr>
          <p:spPr bwMode="auto">
            <a:xfrm>
              <a:off x="5776" y="3793"/>
              <a:ext cx="7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2 w 3"/>
                <a:gd name="T5" fmla="*/ 1 h 6"/>
                <a:gd name="T6" fmla="*/ 2 w 3"/>
                <a:gd name="T7" fmla="*/ 1 h 6"/>
                <a:gd name="T8" fmla="*/ 2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2 w 3"/>
                <a:gd name="T15" fmla="*/ 5 h 6"/>
                <a:gd name="T16" fmla="*/ 2 w 3"/>
                <a:gd name="T17" fmla="*/ 6 h 6"/>
                <a:gd name="T18" fmla="*/ 0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0" name="Freeform 9"/>
            <p:cNvSpPr/>
            <p:nvPr/>
          </p:nvSpPr>
          <p:spPr bwMode="auto">
            <a:xfrm>
              <a:off x="5749" y="3793"/>
              <a:ext cx="8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3 w 3"/>
                <a:gd name="T5" fmla="*/ 1 h 6"/>
                <a:gd name="T6" fmla="*/ 2 w 3"/>
                <a:gd name="T7" fmla="*/ 1 h 6"/>
                <a:gd name="T8" fmla="*/ 3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3 w 3"/>
                <a:gd name="T15" fmla="*/ 5 h 6"/>
                <a:gd name="T16" fmla="*/ 2 w 3"/>
                <a:gd name="T17" fmla="*/ 6 h 6"/>
                <a:gd name="T18" fmla="*/ 1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1" name="Freeform 10"/>
            <p:cNvSpPr/>
            <p:nvPr/>
          </p:nvSpPr>
          <p:spPr bwMode="auto">
            <a:xfrm>
              <a:off x="5781" y="3532"/>
              <a:ext cx="36" cy="98"/>
            </a:xfrm>
            <a:custGeom>
              <a:avLst/>
              <a:gdLst>
                <a:gd name="T0" fmla="*/ 1 w 15"/>
                <a:gd name="T1" fmla="*/ 41 h 41"/>
                <a:gd name="T2" fmla="*/ 1 w 15"/>
                <a:gd name="T3" fmla="*/ 40 h 41"/>
                <a:gd name="T4" fmla="*/ 15 w 15"/>
                <a:gd name="T5" fmla="*/ 1 h 41"/>
                <a:gd name="T6" fmla="*/ 14 w 15"/>
                <a:gd name="T7" fmla="*/ 0 h 41"/>
                <a:gd name="T8" fmla="*/ 13 w 15"/>
                <a:gd name="T9" fmla="*/ 1 h 41"/>
                <a:gd name="T10" fmla="*/ 0 w 15"/>
                <a:gd name="T11" fmla="*/ 40 h 41"/>
                <a:gd name="T12" fmla="*/ 0 w 15"/>
                <a:gd name="T13" fmla="*/ 41 h 41"/>
                <a:gd name="T14" fmla="*/ 1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" y="41"/>
                  </a:moveTo>
                  <a:cubicBezTo>
                    <a:pt x="1" y="41"/>
                    <a:pt x="1" y="41"/>
                    <a:pt x="1" y="40"/>
                  </a:cubicBezTo>
                  <a:cubicBezTo>
                    <a:pt x="5" y="30"/>
                    <a:pt x="11" y="11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9" y="10"/>
                    <a:pt x="3" y="30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0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2" name="Freeform 11"/>
            <p:cNvSpPr/>
            <p:nvPr/>
          </p:nvSpPr>
          <p:spPr bwMode="auto">
            <a:xfrm>
              <a:off x="5747" y="3625"/>
              <a:ext cx="7" cy="77"/>
            </a:xfrm>
            <a:custGeom>
              <a:avLst/>
              <a:gdLst>
                <a:gd name="T0" fmla="*/ 1 w 3"/>
                <a:gd name="T1" fmla="*/ 32 h 32"/>
                <a:gd name="T2" fmla="*/ 2 w 3"/>
                <a:gd name="T3" fmla="*/ 31 h 32"/>
                <a:gd name="T4" fmla="*/ 3 w 3"/>
                <a:gd name="T5" fmla="*/ 1 h 32"/>
                <a:gd name="T6" fmla="*/ 2 w 3"/>
                <a:gd name="T7" fmla="*/ 0 h 32"/>
                <a:gd name="T8" fmla="*/ 2 w 3"/>
                <a:gd name="T9" fmla="*/ 0 h 32"/>
                <a:gd name="T10" fmla="*/ 1 w 3"/>
                <a:gd name="T11" fmla="*/ 1 h 32"/>
                <a:gd name="T12" fmla="*/ 0 w 3"/>
                <a:gd name="T13" fmla="*/ 31 h 32"/>
                <a:gd name="T14" fmla="*/ 1 w 3"/>
                <a:gd name="T15" fmla="*/ 32 h 32"/>
                <a:gd name="T16" fmla="*/ 1 w 3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2">
                  <a:moveTo>
                    <a:pt x="1" y="32"/>
                  </a:moveTo>
                  <a:cubicBezTo>
                    <a:pt x="2" y="32"/>
                    <a:pt x="2" y="31"/>
                    <a:pt x="2" y="3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3" name="Freeform 12"/>
            <p:cNvSpPr/>
            <p:nvPr/>
          </p:nvSpPr>
          <p:spPr bwMode="auto">
            <a:xfrm>
              <a:off x="5610" y="3532"/>
              <a:ext cx="60" cy="98"/>
            </a:xfrm>
            <a:custGeom>
              <a:avLst/>
              <a:gdLst>
                <a:gd name="T0" fmla="*/ 24 w 25"/>
                <a:gd name="T1" fmla="*/ 41 h 41"/>
                <a:gd name="T2" fmla="*/ 25 w 25"/>
                <a:gd name="T3" fmla="*/ 41 h 41"/>
                <a:gd name="T4" fmla="*/ 25 w 25"/>
                <a:gd name="T5" fmla="*/ 40 h 41"/>
                <a:gd name="T6" fmla="*/ 1 w 25"/>
                <a:gd name="T7" fmla="*/ 0 h 41"/>
                <a:gd name="T8" fmla="*/ 0 w 25"/>
                <a:gd name="T9" fmla="*/ 0 h 41"/>
                <a:gd name="T10" fmla="*/ 0 w 25"/>
                <a:gd name="T11" fmla="*/ 2 h 41"/>
                <a:gd name="T12" fmla="*/ 23 w 25"/>
                <a:gd name="T13" fmla="*/ 40 h 41"/>
                <a:gd name="T14" fmla="*/ 24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24" y="41"/>
                  </a:moveTo>
                  <a:cubicBezTo>
                    <a:pt x="24" y="41"/>
                    <a:pt x="24" y="41"/>
                    <a:pt x="25" y="41"/>
                  </a:cubicBezTo>
                  <a:cubicBezTo>
                    <a:pt x="25" y="41"/>
                    <a:pt x="25" y="40"/>
                    <a:pt x="25" y="40"/>
                  </a:cubicBezTo>
                  <a:cubicBezTo>
                    <a:pt x="22" y="27"/>
                    <a:pt x="11" y="9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9" y="10"/>
                    <a:pt x="20" y="28"/>
                    <a:pt x="23" y="40"/>
                  </a:cubicBezTo>
                  <a:cubicBezTo>
                    <a:pt x="24" y="41"/>
                    <a:pt x="24" y="41"/>
                    <a:pt x="2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4" name="Freeform 13"/>
            <p:cNvSpPr/>
            <p:nvPr/>
          </p:nvSpPr>
          <p:spPr bwMode="auto">
            <a:xfrm>
              <a:off x="5684" y="3699"/>
              <a:ext cx="109" cy="94"/>
            </a:xfrm>
            <a:custGeom>
              <a:avLst/>
              <a:gdLst>
                <a:gd name="T0" fmla="*/ 53 w 109"/>
                <a:gd name="T1" fmla="*/ 94 h 94"/>
                <a:gd name="T2" fmla="*/ 15 w 109"/>
                <a:gd name="T3" fmla="*/ 94 h 94"/>
                <a:gd name="T4" fmla="*/ 0 w 109"/>
                <a:gd name="T5" fmla="*/ 0 h 94"/>
                <a:gd name="T6" fmla="*/ 53 w 109"/>
                <a:gd name="T7" fmla="*/ 0 h 94"/>
                <a:gd name="T8" fmla="*/ 109 w 109"/>
                <a:gd name="T9" fmla="*/ 0 h 94"/>
                <a:gd name="T10" fmla="*/ 94 w 109"/>
                <a:gd name="T11" fmla="*/ 94 h 94"/>
                <a:gd name="T12" fmla="*/ 53 w 109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4">
                  <a:moveTo>
                    <a:pt x="53" y="94"/>
                  </a:moveTo>
                  <a:lnTo>
                    <a:pt x="15" y="94"/>
                  </a:lnTo>
                  <a:lnTo>
                    <a:pt x="0" y="0"/>
                  </a:lnTo>
                  <a:lnTo>
                    <a:pt x="53" y="0"/>
                  </a:lnTo>
                  <a:lnTo>
                    <a:pt x="109" y="0"/>
                  </a:lnTo>
                  <a:lnTo>
                    <a:pt x="94" y="94"/>
                  </a:lnTo>
                  <a:lnTo>
                    <a:pt x="53" y="94"/>
                  </a:lnTo>
                  <a:close/>
                </a:path>
              </a:pathLst>
            </a:custGeom>
            <a:solidFill>
              <a:srgbClr val="F8E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5" name="Freeform 14"/>
            <p:cNvSpPr/>
            <p:nvPr/>
          </p:nvSpPr>
          <p:spPr bwMode="auto">
            <a:xfrm>
              <a:off x="5694" y="3793"/>
              <a:ext cx="7" cy="14"/>
            </a:xfrm>
            <a:custGeom>
              <a:avLst/>
              <a:gdLst>
                <a:gd name="T0" fmla="*/ 2 w 3"/>
                <a:gd name="T1" fmla="*/ 0 h 6"/>
                <a:gd name="T2" fmla="*/ 0 w 3"/>
                <a:gd name="T3" fmla="*/ 0 h 6"/>
                <a:gd name="T4" fmla="*/ 0 w 3"/>
                <a:gd name="T5" fmla="*/ 1 h 6"/>
                <a:gd name="T6" fmla="*/ 1 w 3"/>
                <a:gd name="T7" fmla="*/ 1 h 6"/>
                <a:gd name="T8" fmla="*/ 0 w 3"/>
                <a:gd name="T9" fmla="*/ 2 h 6"/>
                <a:gd name="T10" fmla="*/ 0 w 3"/>
                <a:gd name="T11" fmla="*/ 3 h 6"/>
                <a:gd name="T12" fmla="*/ 0 w 3"/>
                <a:gd name="T13" fmla="*/ 4 h 6"/>
                <a:gd name="T14" fmla="*/ 0 w 3"/>
                <a:gd name="T15" fmla="*/ 5 h 6"/>
                <a:gd name="T16" fmla="*/ 1 w 3"/>
                <a:gd name="T17" fmla="*/ 6 h 6"/>
                <a:gd name="T18" fmla="*/ 2 w 3"/>
                <a:gd name="T19" fmla="*/ 6 h 6"/>
                <a:gd name="T20" fmla="*/ 3 w 3"/>
                <a:gd name="T21" fmla="*/ 5 h 6"/>
                <a:gd name="T22" fmla="*/ 3 w 3"/>
                <a:gd name="T23" fmla="*/ 4 h 6"/>
                <a:gd name="T24" fmla="*/ 2 w 3"/>
                <a:gd name="T25" fmla="*/ 2 h 6"/>
                <a:gd name="T26" fmla="*/ 2 w 3"/>
                <a:gd name="T27" fmla="*/ 1 h 6"/>
                <a:gd name="T28" fmla="*/ 3 w 3"/>
                <a:gd name="T29" fmla="*/ 1 h 6"/>
                <a:gd name="T30" fmla="*/ 3 w 3"/>
                <a:gd name="T31" fmla="*/ 0 h 6"/>
                <a:gd name="T32" fmla="*/ 3 w 3"/>
                <a:gd name="T33" fmla="*/ 0 h 6"/>
                <a:gd name="T34" fmla="*/ 2 w 3"/>
                <a:gd name="T35" fmla="*/ 0 h 6"/>
                <a:gd name="T36" fmla="*/ 2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6" name="Freeform 15"/>
            <p:cNvSpPr/>
            <p:nvPr/>
          </p:nvSpPr>
          <p:spPr bwMode="auto">
            <a:xfrm>
              <a:off x="5718" y="3793"/>
              <a:ext cx="10" cy="14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1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7" name="Freeform 16"/>
            <p:cNvSpPr/>
            <p:nvPr/>
          </p:nvSpPr>
          <p:spPr bwMode="auto">
            <a:xfrm>
              <a:off x="5692" y="3785"/>
              <a:ext cx="91" cy="8"/>
            </a:xfrm>
            <a:custGeom>
              <a:avLst/>
              <a:gdLst>
                <a:gd name="T0" fmla="*/ 37 w 38"/>
                <a:gd name="T1" fmla="*/ 0 h 3"/>
                <a:gd name="T2" fmla="*/ 2 w 38"/>
                <a:gd name="T3" fmla="*/ 0 h 3"/>
                <a:gd name="T4" fmla="*/ 2 w 38"/>
                <a:gd name="T5" fmla="*/ 0 h 3"/>
                <a:gd name="T6" fmla="*/ 1 w 38"/>
                <a:gd name="T7" fmla="*/ 2 h 3"/>
                <a:gd name="T8" fmla="*/ 3 w 38"/>
                <a:gd name="T9" fmla="*/ 3 h 3"/>
                <a:gd name="T10" fmla="*/ 36 w 38"/>
                <a:gd name="T11" fmla="*/ 3 h 3"/>
                <a:gd name="T12" fmla="*/ 38 w 38"/>
                <a:gd name="T13" fmla="*/ 2 h 3"/>
                <a:gd name="T14" fmla="*/ 37 w 38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">
                  <a:moveTo>
                    <a:pt x="3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8" y="3"/>
                    <a:pt x="38" y="2"/>
                  </a:cubicBezTo>
                  <a:cubicBezTo>
                    <a:pt x="38" y="1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8" name="Freeform 17"/>
            <p:cNvSpPr/>
            <p:nvPr/>
          </p:nvSpPr>
          <p:spPr bwMode="auto">
            <a:xfrm>
              <a:off x="5745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3 w 4"/>
                <a:gd name="T3" fmla="*/ 0 h 6"/>
                <a:gd name="T4" fmla="*/ 3 w 4"/>
                <a:gd name="T5" fmla="*/ 1 h 6"/>
                <a:gd name="T6" fmla="*/ 3 w 4"/>
                <a:gd name="T7" fmla="*/ 1 h 6"/>
                <a:gd name="T8" fmla="*/ 3 w 4"/>
                <a:gd name="T9" fmla="*/ 2 h 6"/>
                <a:gd name="T10" fmla="*/ 4 w 4"/>
                <a:gd name="T11" fmla="*/ 3 h 6"/>
                <a:gd name="T12" fmla="*/ 4 w 4"/>
                <a:gd name="T13" fmla="*/ 4 h 6"/>
                <a:gd name="T14" fmla="*/ 3 w 4"/>
                <a:gd name="T15" fmla="*/ 5 h 6"/>
                <a:gd name="T16" fmla="*/ 2 w 4"/>
                <a:gd name="T17" fmla="*/ 6 h 6"/>
                <a:gd name="T18" fmla="*/ 1 w 4"/>
                <a:gd name="T19" fmla="*/ 6 h 6"/>
                <a:gd name="T20" fmla="*/ 1 w 4"/>
                <a:gd name="T21" fmla="*/ 5 h 6"/>
                <a:gd name="T22" fmla="*/ 0 w 4"/>
                <a:gd name="T23" fmla="*/ 4 h 6"/>
                <a:gd name="T24" fmla="*/ 2 w 4"/>
                <a:gd name="T25" fmla="*/ 2 h 6"/>
                <a:gd name="T26" fmla="*/ 2 w 4"/>
                <a:gd name="T27" fmla="*/ 1 h 6"/>
                <a:gd name="T28" fmla="*/ 1 w 4"/>
                <a:gd name="T29" fmla="*/ 1 h 6"/>
                <a:gd name="T30" fmla="*/ 1 w 4"/>
                <a:gd name="T31" fmla="*/ 0 h 6"/>
                <a:gd name="T32" fmla="*/ 1 w 4"/>
                <a:gd name="T33" fmla="*/ 0 h 6"/>
                <a:gd name="T34" fmla="*/ 2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6"/>
                    <a:pt x="3" y="6"/>
                    <a:pt x="2" y="6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9" name="Freeform 18"/>
            <p:cNvSpPr/>
            <p:nvPr/>
          </p:nvSpPr>
          <p:spPr bwMode="auto">
            <a:xfrm>
              <a:off x="5665" y="3625"/>
              <a:ext cx="22" cy="77"/>
            </a:xfrm>
            <a:custGeom>
              <a:avLst/>
              <a:gdLst>
                <a:gd name="T0" fmla="*/ 8 w 9"/>
                <a:gd name="T1" fmla="*/ 32 h 32"/>
                <a:gd name="T2" fmla="*/ 8 w 9"/>
                <a:gd name="T3" fmla="*/ 32 h 32"/>
                <a:gd name="T4" fmla="*/ 9 w 9"/>
                <a:gd name="T5" fmla="*/ 31 h 32"/>
                <a:gd name="T6" fmla="*/ 2 w 9"/>
                <a:gd name="T7" fmla="*/ 1 h 32"/>
                <a:gd name="T8" fmla="*/ 1 w 9"/>
                <a:gd name="T9" fmla="*/ 0 h 32"/>
                <a:gd name="T10" fmla="*/ 0 w 9"/>
                <a:gd name="T11" fmla="*/ 1 h 32"/>
                <a:gd name="T12" fmla="*/ 7 w 9"/>
                <a:gd name="T13" fmla="*/ 31 h 32"/>
                <a:gd name="T14" fmla="*/ 8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8" y="32"/>
                  </a:moveTo>
                  <a:cubicBezTo>
                    <a:pt x="8" y="32"/>
                    <a:pt x="8" y="32"/>
                    <a:pt x="8" y="32"/>
                  </a:cubicBezTo>
                  <a:cubicBezTo>
                    <a:pt x="9" y="32"/>
                    <a:pt x="9" y="31"/>
                    <a:pt x="9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1"/>
                    <a:pt x="7" y="32"/>
                    <a:pt x="8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0" name="Freeform 19"/>
            <p:cNvSpPr/>
            <p:nvPr/>
          </p:nvSpPr>
          <p:spPr bwMode="auto">
            <a:xfrm>
              <a:off x="5692" y="3625"/>
              <a:ext cx="14" cy="77"/>
            </a:xfrm>
            <a:custGeom>
              <a:avLst/>
              <a:gdLst>
                <a:gd name="T0" fmla="*/ 5 w 6"/>
                <a:gd name="T1" fmla="*/ 32 h 32"/>
                <a:gd name="T2" fmla="*/ 5 w 6"/>
                <a:gd name="T3" fmla="*/ 32 h 32"/>
                <a:gd name="T4" fmla="*/ 6 w 6"/>
                <a:gd name="T5" fmla="*/ 31 h 32"/>
                <a:gd name="T6" fmla="*/ 2 w 6"/>
                <a:gd name="T7" fmla="*/ 1 h 32"/>
                <a:gd name="T8" fmla="*/ 1 w 6"/>
                <a:gd name="T9" fmla="*/ 0 h 32"/>
                <a:gd name="T10" fmla="*/ 0 w 6"/>
                <a:gd name="T11" fmla="*/ 1 h 32"/>
                <a:gd name="T12" fmla="*/ 4 w 6"/>
                <a:gd name="T13" fmla="*/ 31 h 32"/>
                <a:gd name="T14" fmla="*/ 5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5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5" y="31"/>
                    <a:pt x="5" y="32"/>
                    <a:pt x="5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1" name="Freeform 20"/>
            <p:cNvSpPr/>
            <p:nvPr/>
          </p:nvSpPr>
          <p:spPr bwMode="auto">
            <a:xfrm>
              <a:off x="5677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1 w 4"/>
                <a:gd name="T3" fmla="*/ 0 h 7"/>
                <a:gd name="T4" fmla="*/ 1 w 4"/>
                <a:gd name="T5" fmla="*/ 1 h 7"/>
                <a:gd name="T6" fmla="*/ 1 w 4"/>
                <a:gd name="T7" fmla="*/ 2 h 7"/>
                <a:gd name="T8" fmla="*/ 1 w 4"/>
                <a:gd name="T9" fmla="*/ 3 h 7"/>
                <a:gd name="T10" fmla="*/ 0 w 4"/>
                <a:gd name="T11" fmla="*/ 4 h 7"/>
                <a:gd name="T12" fmla="*/ 0 w 4"/>
                <a:gd name="T13" fmla="*/ 5 h 7"/>
                <a:gd name="T14" fmla="*/ 1 w 4"/>
                <a:gd name="T15" fmla="*/ 6 h 7"/>
                <a:gd name="T16" fmla="*/ 2 w 4"/>
                <a:gd name="T17" fmla="*/ 6 h 7"/>
                <a:gd name="T18" fmla="*/ 3 w 4"/>
                <a:gd name="T19" fmla="*/ 6 h 7"/>
                <a:gd name="T20" fmla="*/ 3 w 4"/>
                <a:gd name="T21" fmla="*/ 6 h 7"/>
                <a:gd name="T22" fmla="*/ 4 w 4"/>
                <a:gd name="T23" fmla="*/ 5 h 7"/>
                <a:gd name="T24" fmla="*/ 3 w 4"/>
                <a:gd name="T25" fmla="*/ 3 h 7"/>
                <a:gd name="T26" fmla="*/ 3 w 4"/>
                <a:gd name="T27" fmla="*/ 2 h 7"/>
                <a:gd name="T28" fmla="*/ 3 w 4"/>
                <a:gd name="T29" fmla="*/ 1 h 7"/>
                <a:gd name="T30" fmla="*/ 3 w 4"/>
                <a:gd name="T31" fmla="*/ 1 h 7"/>
                <a:gd name="T32" fmla="*/ 3 w 4"/>
                <a:gd name="T33" fmla="*/ 1 h 7"/>
                <a:gd name="T34" fmla="*/ 3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7"/>
                    <a:pt x="3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2"/>
                    <a:pt x="2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2" name="Freeform 21"/>
            <p:cNvSpPr/>
            <p:nvPr/>
          </p:nvSpPr>
          <p:spPr bwMode="auto">
            <a:xfrm>
              <a:off x="5699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0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3" name="Freeform 22"/>
            <p:cNvSpPr/>
            <p:nvPr/>
          </p:nvSpPr>
          <p:spPr bwMode="auto">
            <a:xfrm>
              <a:off x="5723" y="3625"/>
              <a:ext cx="7" cy="77"/>
            </a:xfrm>
            <a:custGeom>
              <a:avLst/>
              <a:gdLst>
                <a:gd name="T0" fmla="*/ 2 w 3"/>
                <a:gd name="T1" fmla="*/ 32 h 32"/>
                <a:gd name="T2" fmla="*/ 2 w 3"/>
                <a:gd name="T3" fmla="*/ 32 h 32"/>
                <a:gd name="T4" fmla="*/ 3 w 3"/>
                <a:gd name="T5" fmla="*/ 31 h 32"/>
                <a:gd name="T6" fmla="*/ 2 w 3"/>
                <a:gd name="T7" fmla="*/ 1 h 32"/>
                <a:gd name="T8" fmla="*/ 1 w 3"/>
                <a:gd name="T9" fmla="*/ 0 h 32"/>
                <a:gd name="T10" fmla="*/ 0 w 3"/>
                <a:gd name="T11" fmla="*/ 1 h 32"/>
                <a:gd name="T12" fmla="*/ 1 w 3"/>
                <a:gd name="T13" fmla="*/ 31 h 32"/>
                <a:gd name="T14" fmla="*/ 2 w 3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2">
                  <a:moveTo>
                    <a:pt x="2" y="32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3" y="31"/>
                    <a:pt x="3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2"/>
                    <a:pt x="2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4" name="Freeform 23"/>
            <p:cNvSpPr/>
            <p:nvPr/>
          </p:nvSpPr>
          <p:spPr bwMode="auto">
            <a:xfrm>
              <a:off x="5711" y="3532"/>
              <a:ext cx="17" cy="98"/>
            </a:xfrm>
            <a:custGeom>
              <a:avLst/>
              <a:gdLst>
                <a:gd name="T0" fmla="*/ 6 w 7"/>
                <a:gd name="T1" fmla="*/ 41 h 41"/>
                <a:gd name="T2" fmla="*/ 6 w 7"/>
                <a:gd name="T3" fmla="*/ 41 h 41"/>
                <a:gd name="T4" fmla="*/ 7 w 7"/>
                <a:gd name="T5" fmla="*/ 40 h 41"/>
                <a:gd name="T6" fmla="*/ 2 w 7"/>
                <a:gd name="T7" fmla="*/ 1 h 41"/>
                <a:gd name="T8" fmla="*/ 1 w 7"/>
                <a:gd name="T9" fmla="*/ 0 h 41"/>
                <a:gd name="T10" fmla="*/ 0 w 7"/>
                <a:gd name="T11" fmla="*/ 1 h 41"/>
                <a:gd name="T12" fmla="*/ 5 w 7"/>
                <a:gd name="T13" fmla="*/ 40 h 41"/>
                <a:gd name="T14" fmla="*/ 6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6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41"/>
                    <a:pt x="7" y="40"/>
                    <a:pt x="7" y="4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41"/>
                    <a:pt x="5" y="41"/>
                    <a:pt x="6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5" name="Oval 24"/>
            <p:cNvSpPr>
              <a:spLocks noChangeArrowheads="1"/>
            </p:cNvSpPr>
            <p:nvPr/>
          </p:nvSpPr>
          <p:spPr bwMode="auto">
            <a:xfrm>
              <a:off x="5549" y="3216"/>
              <a:ext cx="372" cy="368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6" name="Oval 25"/>
            <p:cNvSpPr>
              <a:spLocks noChangeArrowheads="1"/>
            </p:cNvSpPr>
            <p:nvPr/>
          </p:nvSpPr>
          <p:spPr bwMode="auto">
            <a:xfrm>
              <a:off x="5578" y="3216"/>
              <a:ext cx="304" cy="368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7" name="Oval 26"/>
            <p:cNvSpPr>
              <a:spLocks noChangeArrowheads="1"/>
            </p:cNvSpPr>
            <p:nvPr/>
          </p:nvSpPr>
          <p:spPr bwMode="auto">
            <a:xfrm>
              <a:off x="5617" y="3213"/>
              <a:ext cx="229" cy="374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8" name="Oval 27"/>
            <p:cNvSpPr>
              <a:spLocks noChangeArrowheads="1"/>
            </p:cNvSpPr>
            <p:nvPr/>
          </p:nvSpPr>
          <p:spPr bwMode="auto">
            <a:xfrm>
              <a:off x="5682" y="3213"/>
              <a:ext cx="87" cy="374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9" name="Freeform 28"/>
            <p:cNvSpPr/>
            <p:nvPr/>
          </p:nvSpPr>
          <p:spPr bwMode="auto">
            <a:xfrm>
              <a:off x="5749" y="3532"/>
              <a:ext cx="17" cy="98"/>
            </a:xfrm>
            <a:custGeom>
              <a:avLst/>
              <a:gdLst>
                <a:gd name="T0" fmla="*/ 1 w 7"/>
                <a:gd name="T1" fmla="*/ 41 h 41"/>
                <a:gd name="T2" fmla="*/ 2 w 7"/>
                <a:gd name="T3" fmla="*/ 40 h 41"/>
                <a:gd name="T4" fmla="*/ 7 w 7"/>
                <a:gd name="T5" fmla="*/ 1 h 41"/>
                <a:gd name="T6" fmla="*/ 6 w 7"/>
                <a:gd name="T7" fmla="*/ 0 h 41"/>
                <a:gd name="T8" fmla="*/ 5 w 7"/>
                <a:gd name="T9" fmla="*/ 1 h 41"/>
                <a:gd name="T10" fmla="*/ 0 w 7"/>
                <a:gd name="T11" fmla="*/ 40 h 41"/>
                <a:gd name="T12" fmla="*/ 1 w 7"/>
                <a:gd name="T13" fmla="*/ 41 h 41"/>
                <a:gd name="T14" fmla="*/ 1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1" y="41"/>
                  </a:moveTo>
                  <a:cubicBezTo>
                    <a:pt x="2" y="41"/>
                    <a:pt x="2" y="41"/>
                    <a:pt x="2" y="4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1" y="41"/>
                    <a:pt x="1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0" name="Freeform 29"/>
            <p:cNvSpPr/>
            <p:nvPr/>
          </p:nvSpPr>
          <p:spPr bwMode="auto">
            <a:xfrm>
              <a:off x="5660" y="3532"/>
              <a:ext cx="36" cy="98"/>
            </a:xfrm>
            <a:custGeom>
              <a:avLst/>
              <a:gdLst>
                <a:gd name="T0" fmla="*/ 14 w 15"/>
                <a:gd name="T1" fmla="*/ 41 h 41"/>
                <a:gd name="T2" fmla="*/ 14 w 15"/>
                <a:gd name="T3" fmla="*/ 41 h 41"/>
                <a:gd name="T4" fmla="*/ 15 w 15"/>
                <a:gd name="T5" fmla="*/ 40 h 41"/>
                <a:gd name="T6" fmla="*/ 2 w 15"/>
                <a:gd name="T7" fmla="*/ 1 h 41"/>
                <a:gd name="T8" fmla="*/ 1 w 15"/>
                <a:gd name="T9" fmla="*/ 0 h 41"/>
                <a:gd name="T10" fmla="*/ 0 w 15"/>
                <a:gd name="T11" fmla="*/ 1 h 41"/>
                <a:gd name="T12" fmla="*/ 13 w 15"/>
                <a:gd name="T13" fmla="*/ 40 h 41"/>
                <a:gd name="T14" fmla="*/ 14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4" y="41"/>
                  </a:moveTo>
                  <a:cubicBezTo>
                    <a:pt x="14" y="41"/>
                    <a:pt x="14" y="41"/>
                    <a:pt x="14" y="41"/>
                  </a:cubicBezTo>
                  <a:cubicBezTo>
                    <a:pt x="15" y="41"/>
                    <a:pt x="15" y="40"/>
                    <a:pt x="15" y="40"/>
                  </a:cubicBezTo>
                  <a:cubicBezTo>
                    <a:pt x="12" y="30"/>
                    <a:pt x="5" y="10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4" y="11"/>
                    <a:pt x="10" y="30"/>
                    <a:pt x="13" y="40"/>
                  </a:cubicBezTo>
                  <a:cubicBezTo>
                    <a:pt x="13" y="41"/>
                    <a:pt x="14" y="41"/>
                    <a:pt x="1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1" name="Freeform 30"/>
            <p:cNvSpPr/>
            <p:nvPr/>
          </p:nvSpPr>
          <p:spPr bwMode="auto">
            <a:xfrm>
              <a:off x="5790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3 w 4"/>
                <a:gd name="T3" fmla="*/ 1 h 7"/>
                <a:gd name="T4" fmla="*/ 3 w 4"/>
                <a:gd name="T5" fmla="*/ 2 h 7"/>
                <a:gd name="T6" fmla="*/ 3 w 4"/>
                <a:gd name="T7" fmla="*/ 2 h 7"/>
                <a:gd name="T8" fmla="*/ 3 w 4"/>
                <a:gd name="T9" fmla="*/ 3 h 7"/>
                <a:gd name="T10" fmla="*/ 3 w 4"/>
                <a:gd name="T11" fmla="*/ 4 h 7"/>
                <a:gd name="T12" fmla="*/ 4 w 4"/>
                <a:gd name="T13" fmla="*/ 5 h 7"/>
                <a:gd name="T14" fmla="*/ 3 w 4"/>
                <a:gd name="T15" fmla="*/ 6 h 7"/>
                <a:gd name="T16" fmla="*/ 2 w 4"/>
                <a:gd name="T17" fmla="*/ 7 h 7"/>
                <a:gd name="T18" fmla="*/ 1 w 4"/>
                <a:gd name="T19" fmla="*/ 7 h 7"/>
                <a:gd name="T20" fmla="*/ 0 w 4"/>
                <a:gd name="T21" fmla="*/ 6 h 7"/>
                <a:gd name="T22" fmla="*/ 0 w 4"/>
                <a:gd name="T23" fmla="*/ 5 h 7"/>
                <a:gd name="T24" fmla="*/ 1 w 4"/>
                <a:gd name="T25" fmla="*/ 3 h 7"/>
                <a:gd name="T26" fmla="*/ 1 w 4"/>
                <a:gd name="T27" fmla="*/ 2 h 7"/>
                <a:gd name="T28" fmla="*/ 1 w 4"/>
                <a:gd name="T29" fmla="*/ 2 h 7"/>
                <a:gd name="T30" fmla="*/ 0 w 4"/>
                <a:gd name="T31" fmla="*/ 1 h 7"/>
                <a:gd name="T32" fmla="*/ 1 w 4"/>
                <a:gd name="T33" fmla="*/ 1 h 7"/>
                <a:gd name="T34" fmla="*/ 1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3" y="0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2" name="Freeform 31"/>
            <p:cNvSpPr/>
            <p:nvPr/>
          </p:nvSpPr>
          <p:spPr bwMode="auto">
            <a:xfrm>
              <a:off x="5677" y="3694"/>
              <a:ext cx="121" cy="8"/>
            </a:xfrm>
            <a:custGeom>
              <a:avLst/>
              <a:gdLst>
                <a:gd name="T0" fmla="*/ 48 w 50"/>
                <a:gd name="T1" fmla="*/ 0 h 3"/>
                <a:gd name="T2" fmla="*/ 3 w 50"/>
                <a:gd name="T3" fmla="*/ 0 h 3"/>
                <a:gd name="T4" fmla="*/ 2 w 50"/>
                <a:gd name="T5" fmla="*/ 0 h 3"/>
                <a:gd name="T6" fmla="*/ 1 w 50"/>
                <a:gd name="T7" fmla="*/ 2 h 3"/>
                <a:gd name="T8" fmla="*/ 3 w 50"/>
                <a:gd name="T9" fmla="*/ 3 h 3"/>
                <a:gd name="T10" fmla="*/ 47 w 50"/>
                <a:gd name="T11" fmla="*/ 3 h 3"/>
                <a:gd name="T12" fmla="*/ 49 w 50"/>
                <a:gd name="T13" fmla="*/ 2 h 3"/>
                <a:gd name="T14" fmla="*/ 48 w 50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3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8" y="3"/>
                    <a:pt x="49" y="3"/>
                    <a:pt x="49" y="2"/>
                  </a:cubicBezTo>
                  <a:cubicBezTo>
                    <a:pt x="50" y="1"/>
                    <a:pt x="49" y="0"/>
                    <a:pt x="48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5" name="Freeform 32"/>
            <p:cNvSpPr/>
            <p:nvPr/>
          </p:nvSpPr>
          <p:spPr bwMode="auto">
            <a:xfrm>
              <a:off x="5605" y="3529"/>
              <a:ext cx="58" cy="24"/>
            </a:xfrm>
            <a:custGeom>
              <a:avLst/>
              <a:gdLst>
                <a:gd name="T0" fmla="*/ 12 w 24"/>
                <a:gd name="T1" fmla="*/ 10 h 10"/>
                <a:gd name="T2" fmla="*/ 12 w 24"/>
                <a:gd name="T3" fmla="*/ 10 h 10"/>
                <a:gd name="T4" fmla="*/ 24 w 24"/>
                <a:gd name="T5" fmla="*/ 1 h 10"/>
                <a:gd name="T6" fmla="*/ 23 w 24"/>
                <a:gd name="T7" fmla="*/ 0 h 10"/>
                <a:gd name="T8" fmla="*/ 12 w 24"/>
                <a:gd name="T9" fmla="*/ 8 h 10"/>
                <a:gd name="T10" fmla="*/ 1 w 24"/>
                <a:gd name="T11" fmla="*/ 0 h 10"/>
                <a:gd name="T12" fmla="*/ 0 w 24"/>
                <a:gd name="T13" fmla="*/ 1 h 10"/>
                <a:gd name="T14" fmla="*/ 12 w 24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0">
                  <a:moveTo>
                    <a:pt x="12" y="10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20" y="10"/>
                    <a:pt x="24" y="2"/>
                    <a:pt x="24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0" y="8"/>
                    <a:pt x="12" y="8"/>
                  </a:cubicBezTo>
                  <a:cubicBezTo>
                    <a:pt x="5" y="9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4" y="10"/>
                    <a:pt x="12" y="1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4" name="Freeform 33"/>
            <p:cNvSpPr/>
            <p:nvPr/>
          </p:nvSpPr>
          <p:spPr bwMode="auto">
            <a:xfrm>
              <a:off x="5761" y="3529"/>
              <a:ext cx="109" cy="27"/>
            </a:xfrm>
            <a:custGeom>
              <a:avLst/>
              <a:gdLst>
                <a:gd name="T0" fmla="*/ 21 w 45"/>
                <a:gd name="T1" fmla="*/ 11 h 11"/>
                <a:gd name="T2" fmla="*/ 22 w 45"/>
                <a:gd name="T3" fmla="*/ 11 h 11"/>
                <a:gd name="T4" fmla="*/ 45 w 45"/>
                <a:gd name="T5" fmla="*/ 2 h 11"/>
                <a:gd name="T6" fmla="*/ 43 w 45"/>
                <a:gd name="T7" fmla="*/ 1 h 11"/>
                <a:gd name="T8" fmla="*/ 22 w 45"/>
                <a:gd name="T9" fmla="*/ 9 h 11"/>
                <a:gd name="T10" fmla="*/ 2 w 45"/>
                <a:gd name="T11" fmla="*/ 0 h 11"/>
                <a:gd name="T12" fmla="*/ 0 w 45"/>
                <a:gd name="T13" fmla="*/ 2 h 11"/>
                <a:gd name="T14" fmla="*/ 21 w 4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">
                  <a:moveTo>
                    <a:pt x="21" y="11"/>
                  </a:moveTo>
                  <a:cubicBezTo>
                    <a:pt x="21" y="11"/>
                    <a:pt x="22" y="11"/>
                    <a:pt x="22" y="11"/>
                  </a:cubicBezTo>
                  <a:cubicBezTo>
                    <a:pt x="37" y="10"/>
                    <a:pt x="44" y="2"/>
                    <a:pt x="45" y="2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37" y="8"/>
                    <a:pt x="22" y="9"/>
                  </a:cubicBezTo>
                  <a:cubicBezTo>
                    <a:pt x="8" y="9"/>
                    <a:pt x="2" y="1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7" y="11"/>
                    <a:pt x="21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5" name="Freeform 34"/>
            <p:cNvSpPr/>
            <p:nvPr/>
          </p:nvSpPr>
          <p:spPr bwMode="auto">
            <a:xfrm>
              <a:off x="5660" y="3529"/>
              <a:ext cx="106" cy="27"/>
            </a:xfrm>
            <a:custGeom>
              <a:avLst/>
              <a:gdLst>
                <a:gd name="T0" fmla="*/ 20 w 44"/>
                <a:gd name="T1" fmla="*/ 11 h 11"/>
                <a:gd name="T2" fmla="*/ 21 w 44"/>
                <a:gd name="T3" fmla="*/ 11 h 11"/>
                <a:gd name="T4" fmla="*/ 44 w 44"/>
                <a:gd name="T5" fmla="*/ 2 h 11"/>
                <a:gd name="T6" fmla="*/ 42 w 44"/>
                <a:gd name="T7" fmla="*/ 1 h 11"/>
                <a:gd name="T8" fmla="*/ 21 w 44"/>
                <a:gd name="T9" fmla="*/ 9 h 11"/>
                <a:gd name="T10" fmla="*/ 1 w 44"/>
                <a:gd name="T11" fmla="*/ 0 h 11"/>
                <a:gd name="T12" fmla="*/ 0 w 44"/>
                <a:gd name="T13" fmla="*/ 2 h 11"/>
                <a:gd name="T14" fmla="*/ 20 w 44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"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37" y="10"/>
                    <a:pt x="44" y="2"/>
                    <a:pt x="44" y="2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36" y="8"/>
                    <a:pt x="21" y="9"/>
                  </a:cubicBezTo>
                  <a:cubicBezTo>
                    <a:pt x="8" y="9"/>
                    <a:pt x="1" y="1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11"/>
                    <a:pt x="20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6" name="Freeform 35"/>
            <p:cNvSpPr/>
            <p:nvPr/>
          </p:nvSpPr>
          <p:spPr bwMode="auto">
            <a:xfrm>
              <a:off x="5718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9 w 36"/>
                <a:gd name="T3" fmla="*/ 33 h 33"/>
                <a:gd name="T4" fmla="*/ 36 w 36"/>
                <a:gd name="T5" fmla="*/ 17 h 33"/>
                <a:gd name="T6" fmla="*/ 19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9" y="33"/>
                  </a:lnTo>
                  <a:lnTo>
                    <a:pt x="36" y="17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7" name="Freeform 36"/>
            <p:cNvSpPr/>
            <p:nvPr/>
          </p:nvSpPr>
          <p:spPr bwMode="auto">
            <a:xfrm>
              <a:off x="5754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7 w 36"/>
                <a:gd name="T3" fmla="*/ 33 h 33"/>
                <a:gd name="T4" fmla="*/ 36 w 36"/>
                <a:gd name="T5" fmla="*/ 17 h 33"/>
                <a:gd name="T6" fmla="*/ 17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7" y="33"/>
                  </a:lnTo>
                  <a:lnTo>
                    <a:pt x="36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8" name="Freeform 37"/>
            <p:cNvSpPr/>
            <p:nvPr/>
          </p:nvSpPr>
          <p:spPr bwMode="auto">
            <a:xfrm>
              <a:off x="5684" y="3728"/>
              <a:ext cx="34" cy="33"/>
            </a:xfrm>
            <a:custGeom>
              <a:avLst/>
              <a:gdLst>
                <a:gd name="T0" fmla="*/ 0 w 34"/>
                <a:gd name="T1" fmla="*/ 17 h 33"/>
                <a:gd name="T2" fmla="*/ 17 w 34"/>
                <a:gd name="T3" fmla="*/ 33 h 33"/>
                <a:gd name="T4" fmla="*/ 34 w 34"/>
                <a:gd name="T5" fmla="*/ 17 h 33"/>
                <a:gd name="T6" fmla="*/ 17 w 34"/>
                <a:gd name="T7" fmla="*/ 0 h 33"/>
                <a:gd name="T8" fmla="*/ 0 w 34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0" y="17"/>
                  </a:moveTo>
                  <a:lnTo>
                    <a:pt x="17" y="33"/>
                  </a:lnTo>
                  <a:lnTo>
                    <a:pt x="34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9" name="Rectangle 38"/>
            <p:cNvSpPr>
              <a:spLocks noChangeArrowheads="1"/>
            </p:cNvSpPr>
            <p:nvPr/>
          </p:nvSpPr>
          <p:spPr bwMode="auto">
            <a:xfrm>
              <a:off x="5687" y="3721"/>
              <a:ext cx="103" cy="7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0" name="Rectangle 39"/>
            <p:cNvSpPr>
              <a:spLocks noChangeArrowheads="1"/>
            </p:cNvSpPr>
            <p:nvPr/>
          </p:nvSpPr>
          <p:spPr bwMode="auto">
            <a:xfrm>
              <a:off x="5692" y="3761"/>
              <a:ext cx="94" cy="8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MH_SubTitle_1"/>
          <p:cNvSpPr/>
          <p:nvPr>
            <p:custDataLst>
              <p:tags r:id="rId1"/>
            </p:custDataLst>
          </p:nvPr>
        </p:nvSpPr>
        <p:spPr>
          <a:xfrm>
            <a:off x="5481532" y="3087629"/>
            <a:ext cx="4390922" cy="453744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705" dirty="0">
              <a:solidFill>
                <a:srgbClr val="FFFFFF"/>
              </a:solidFill>
            </a:endParaRPr>
          </a:p>
        </p:txBody>
      </p:sp>
      <p:sp>
        <p:nvSpPr>
          <p:cNvPr id="168" name="MH_Text_1"/>
          <p:cNvSpPr/>
          <p:nvPr>
            <p:custDataLst>
              <p:tags r:id="rId2"/>
            </p:custDataLst>
          </p:nvPr>
        </p:nvSpPr>
        <p:spPr>
          <a:xfrm>
            <a:off x="5571176" y="3770371"/>
            <a:ext cx="4228906" cy="2184776"/>
          </a:xfrm>
          <a:prstGeom prst="rect">
            <a:avLst/>
          </a:prstGeom>
          <a:noFill/>
          <a:ln w="1270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0667" tIns="85333" rIns="170667" bIns="85333" anchor="ctr">
            <a:normAutofit/>
          </a:bodyPr>
          <a:lstStyle/>
          <a:p>
            <a:pPr algn="just">
              <a:lnSpc>
                <a:spcPct val="130000"/>
              </a:lnSpc>
              <a:spcBef>
                <a:spcPts val="1140"/>
              </a:spcBef>
              <a:defRPr/>
            </a:pPr>
            <a:endParaRPr lang="zh-CN" altLang="en-US" sz="1515" kern="0" dirty="0">
              <a:solidFill>
                <a:srgbClr val="3A3A3A"/>
              </a:solidFill>
            </a:endParaRPr>
          </a:p>
        </p:txBody>
      </p:sp>
      <p:sp>
        <p:nvSpPr>
          <p:cNvPr id="169" name="MH_Other_5"/>
          <p:cNvSpPr/>
          <p:nvPr>
            <p:custDataLst>
              <p:tags r:id="rId3"/>
            </p:custDataLst>
          </p:nvPr>
        </p:nvSpPr>
        <p:spPr>
          <a:xfrm rot="5441149">
            <a:off x="5823326" y="3594545"/>
            <a:ext cx="321402" cy="68535"/>
          </a:xfrm>
          <a:prstGeom prst="rect">
            <a:avLst/>
          </a:prstGeom>
          <a:gradFill flip="none" rotWithShape="1">
            <a:gsLst>
              <a:gs pos="57000">
                <a:schemeClr val="bg1">
                  <a:lumMod val="85000"/>
                </a:schemeClr>
              </a:gs>
              <a:gs pos="9000">
                <a:schemeClr val="tx1">
                  <a:lumMod val="85000"/>
                  <a:lumOff val="15000"/>
                </a:schemeClr>
              </a:gs>
              <a:gs pos="98000">
                <a:schemeClr val="tx1">
                  <a:lumMod val="85000"/>
                  <a:lumOff val="15000"/>
                </a:schemeClr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24" tIns="32512" rIns="65024" bIns="32512" anchor="ctr"/>
          <a:lstStyle/>
          <a:p>
            <a:pPr algn="ctr">
              <a:defRPr/>
            </a:pPr>
            <a:endParaRPr lang="zh-CN" altLang="en-US" sz="1280">
              <a:latin typeface="+mn-ea"/>
            </a:endParaRPr>
          </a:p>
        </p:txBody>
      </p:sp>
      <p:sp>
        <p:nvSpPr>
          <p:cNvPr id="170" name="MH_Other_10"/>
          <p:cNvSpPr/>
          <p:nvPr>
            <p:custDataLst>
              <p:tags r:id="rId4"/>
            </p:custDataLst>
          </p:nvPr>
        </p:nvSpPr>
        <p:spPr>
          <a:xfrm rot="5441149">
            <a:off x="5987573" y="3593365"/>
            <a:ext cx="321402" cy="70898"/>
          </a:xfrm>
          <a:prstGeom prst="rect">
            <a:avLst/>
          </a:prstGeom>
          <a:gradFill flip="none" rotWithShape="1">
            <a:gsLst>
              <a:gs pos="57000">
                <a:schemeClr val="bg1">
                  <a:lumMod val="85000"/>
                </a:schemeClr>
              </a:gs>
              <a:gs pos="9000">
                <a:schemeClr val="tx1">
                  <a:lumMod val="85000"/>
                  <a:lumOff val="15000"/>
                </a:schemeClr>
              </a:gs>
              <a:gs pos="98000">
                <a:schemeClr val="tx1">
                  <a:lumMod val="85000"/>
                  <a:lumOff val="15000"/>
                </a:schemeClr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24" tIns="32512" rIns="65024" bIns="32512" anchor="ctr"/>
          <a:lstStyle/>
          <a:p>
            <a:pPr algn="ctr">
              <a:defRPr/>
            </a:pPr>
            <a:endParaRPr lang="zh-CN" altLang="en-US" sz="1280">
              <a:latin typeface="+mn-ea"/>
            </a:endParaRPr>
          </a:p>
        </p:txBody>
      </p:sp>
      <p:sp>
        <p:nvSpPr>
          <p:cNvPr id="171" name="MH_Other_15"/>
          <p:cNvSpPr/>
          <p:nvPr>
            <p:custDataLst>
              <p:tags r:id="rId5"/>
            </p:custDataLst>
          </p:nvPr>
        </p:nvSpPr>
        <p:spPr>
          <a:xfrm rot="5441149">
            <a:off x="9104759" y="3593365"/>
            <a:ext cx="321402" cy="70898"/>
          </a:xfrm>
          <a:prstGeom prst="rect">
            <a:avLst/>
          </a:prstGeom>
          <a:gradFill flip="none" rotWithShape="1">
            <a:gsLst>
              <a:gs pos="57000">
                <a:schemeClr val="bg1">
                  <a:lumMod val="85000"/>
                </a:schemeClr>
              </a:gs>
              <a:gs pos="9000">
                <a:schemeClr val="tx1">
                  <a:lumMod val="85000"/>
                  <a:lumOff val="15000"/>
                </a:schemeClr>
              </a:gs>
              <a:gs pos="98000">
                <a:schemeClr val="tx1">
                  <a:lumMod val="85000"/>
                  <a:lumOff val="15000"/>
                </a:schemeClr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24" tIns="32512" rIns="65024" bIns="32512" anchor="ctr"/>
          <a:lstStyle/>
          <a:p>
            <a:pPr algn="ctr">
              <a:defRPr/>
            </a:pPr>
            <a:endParaRPr lang="zh-CN" altLang="en-US" sz="1280">
              <a:latin typeface="+mn-ea"/>
            </a:endParaRPr>
          </a:p>
        </p:txBody>
      </p:sp>
      <p:sp>
        <p:nvSpPr>
          <p:cNvPr id="172" name="MH_Other_20"/>
          <p:cNvSpPr/>
          <p:nvPr>
            <p:custDataLst>
              <p:tags r:id="rId6"/>
            </p:custDataLst>
          </p:nvPr>
        </p:nvSpPr>
        <p:spPr>
          <a:xfrm rot="5441149">
            <a:off x="9269004" y="3594547"/>
            <a:ext cx="321402" cy="68534"/>
          </a:xfrm>
          <a:prstGeom prst="rect">
            <a:avLst/>
          </a:prstGeom>
          <a:gradFill flip="none" rotWithShape="1">
            <a:gsLst>
              <a:gs pos="57000">
                <a:schemeClr val="bg1">
                  <a:lumMod val="85000"/>
                </a:schemeClr>
              </a:gs>
              <a:gs pos="9000">
                <a:schemeClr val="tx1">
                  <a:lumMod val="85000"/>
                  <a:lumOff val="15000"/>
                </a:schemeClr>
              </a:gs>
              <a:gs pos="98000">
                <a:schemeClr val="tx1">
                  <a:lumMod val="85000"/>
                  <a:lumOff val="15000"/>
                </a:schemeClr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24" tIns="32512" rIns="65024" bIns="32512" anchor="ctr"/>
          <a:lstStyle/>
          <a:p>
            <a:pPr algn="ctr">
              <a:defRPr/>
            </a:pPr>
            <a:endParaRPr lang="zh-CN" altLang="en-US" sz="1280">
              <a:latin typeface="+mn-ea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5639451" y="4657937"/>
            <a:ext cx="4164729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75" dirty="0">
                <a:latin typeface="楷体" panose="02010609060101010101" pitchFamily="49" charset="-122"/>
                <a:ea typeface="楷体" panose="02010609060101010101" pitchFamily="49" charset="-122"/>
              </a:rPr>
              <a:t>故事链接：</a:t>
            </a:r>
            <a:r>
              <a:rPr lang="en-US" altLang="zh-CN" sz="2275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275" dirty="0">
                <a:latin typeface="楷体" panose="02010609060101010101" pitchFamily="49" charset="-122"/>
                <a:ea typeface="楷体" panose="02010609060101010101" pitchFamily="49" charset="-122"/>
              </a:rPr>
              <a:t>一个挑食的孩子</a:t>
            </a:r>
            <a:r>
              <a:rPr lang="en-US" altLang="zh-CN" sz="2275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275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3" name="图片 12" descr="u=2480628384,4178906588&amp;fm=26&amp;gp=0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63" y="4180017"/>
            <a:ext cx="3612444" cy="2311964"/>
          </a:xfrm>
          <a:prstGeom prst="rect">
            <a:avLst/>
          </a:prstGeom>
        </p:spPr>
      </p:pic>
      <p:sp>
        <p:nvSpPr>
          <p:cNvPr id="183" name="TextBox 182"/>
          <p:cNvSpPr txBox="1"/>
          <p:nvPr/>
        </p:nvSpPr>
        <p:spPr>
          <a:xfrm>
            <a:off x="3689809" y="1977070"/>
            <a:ext cx="4198585" cy="500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09600" indent="-609600">
              <a:buFont typeface="Wingdings" panose="05000000000000000000" pitchFamily="2" charset="2"/>
              <a:buChar char="Ø"/>
            </a:pPr>
            <a:r>
              <a:rPr lang="zh-CN" altLang="en-US" sz="2655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觉醒状态</a:t>
            </a:r>
            <a:r>
              <a:rPr lang="en-US" altLang="zh-CN" sz="2655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655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主动探寻</a:t>
            </a:r>
          </a:p>
        </p:txBody>
      </p:sp>
      <p:sp>
        <p:nvSpPr>
          <p:cNvPr id="184" name="文本框 6"/>
          <p:cNvSpPr txBox="1"/>
          <p:nvPr/>
        </p:nvSpPr>
        <p:spPr>
          <a:xfrm>
            <a:off x="1895054" y="1312499"/>
            <a:ext cx="4132672" cy="734360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170" dirty="0">
                <a:solidFill>
                  <a:schemeClr val="tx1">
                    <a:lumMod val="95000"/>
                    <a:lumOff val="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课程开发三步曲</a:t>
            </a:r>
          </a:p>
        </p:txBody>
      </p:sp>
      <p:cxnSp>
        <p:nvCxnSpPr>
          <p:cNvPr id="185" name="直接连接符 184"/>
          <p:cNvCxnSpPr/>
          <p:nvPr/>
        </p:nvCxnSpPr>
        <p:spPr>
          <a:xfrm>
            <a:off x="4116047" y="902853"/>
            <a:ext cx="655432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6" name="图片 185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90"/>
            <a:ext cx="1758505" cy="1816000"/>
          </a:xfrm>
          <a:prstGeom prst="rect">
            <a:avLst/>
          </a:prstGeom>
        </p:spPr>
      </p:pic>
      <p:grpSp>
        <p:nvGrpSpPr>
          <p:cNvPr id="188" name="Group 42"/>
          <p:cNvGrpSpPr>
            <a:grpSpLocks noChangeAspect="1"/>
          </p:cNvGrpSpPr>
          <p:nvPr/>
        </p:nvGrpSpPr>
        <p:grpSpPr bwMode="auto">
          <a:xfrm>
            <a:off x="11167886" y="-257809"/>
            <a:ext cx="1024114" cy="1654338"/>
            <a:chOff x="6581" y="418"/>
            <a:chExt cx="702" cy="1134"/>
          </a:xfrm>
        </p:grpSpPr>
        <p:sp>
          <p:nvSpPr>
            <p:cNvPr id="189" name="AutoShape 41"/>
            <p:cNvSpPr>
              <a:spLocks noChangeAspect="1" noChangeArrowheads="1" noTextEdit="1"/>
            </p:cNvSpPr>
            <p:nvPr/>
          </p:nvSpPr>
          <p:spPr bwMode="auto">
            <a:xfrm>
              <a:off x="6581" y="418"/>
              <a:ext cx="70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0" name="Freeform 43"/>
            <p:cNvSpPr/>
            <p:nvPr/>
          </p:nvSpPr>
          <p:spPr bwMode="auto">
            <a:xfrm>
              <a:off x="6949" y="416"/>
              <a:ext cx="26" cy="2"/>
            </a:xfrm>
            <a:custGeom>
              <a:avLst/>
              <a:gdLst>
                <a:gd name="T0" fmla="*/ 2 w 11"/>
                <a:gd name="T1" fmla="*/ 0 h 1"/>
                <a:gd name="T2" fmla="*/ 0 w 11"/>
                <a:gd name="T3" fmla="*/ 0 h 1"/>
                <a:gd name="T4" fmla="*/ 4 w 11"/>
                <a:gd name="T5" fmla="*/ 0 h 1"/>
                <a:gd name="T6" fmla="*/ 11 w 11"/>
                <a:gd name="T7" fmla="*/ 1 h 1"/>
                <a:gd name="T8" fmla="*/ 2 w 1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6" y="0"/>
                    <a:pt x="9" y="1"/>
                    <a:pt x="11" y="1"/>
                  </a:cubicBezTo>
                  <a:cubicBezTo>
                    <a:pt x="8" y="1"/>
                    <a:pt x="5" y="0"/>
                    <a:pt x="2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1" name="Freeform 44"/>
            <p:cNvSpPr/>
            <p:nvPr/>
          </p:nvSpPr>
          <p:spPr bwMode="auto">
            <a:xfrm>
              <a:off x="6934" y="416"/>
              <a:ext cx="19" cy="0"/>
            </a:xfrm>
            <a:custGeom>
              <a:avLst/>
              <a:gdLst>
                <a:gd name="T0" fmla="*/ 0 w 8"/>
                <a:gd name="T1" fmla="*/ 6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2" name="Freeform 45"/>
            <p:cNvSpPr/>
            <p:nvPr/>
          </p:nvSpPr>
          <p:spPr bwMode="auto">
            <a:xfrm>
              <a:off x="6975" y="418"/>
              <a:ext cx="310" cy="799"/>
            </a:xfrm>
            <a:custGeom>
              <a:avLst/>
              <a:gdLst>
                <a:gd name="T0" fmla="*/ 65 w 130"/>
                <a:gd name="T1" fmla="*/ 263 h 336"/>
                <a:gd name="T2" fmla="*/ 119 w 130"/>
                <a:gd name="T3" fmla="*/ 146 h 336"/>
                <a:gd name="T4" fmla="*/ 0 w 130"/>
                <a:gd name="T5" fmla="*/ 0 h 336"/>
                <a:gd name="T6" fmla="*/ 7 w 130"/>
                <a:gd name="T7" fmla="*/ 1 h 336"/>
                <a:gd name="T8" fmla="*/ 27 w 130"/>
                <a:gd name="T9" fmla="*/ 6 h 336"/>
                <a:gd name="T10" fmla="*/ 31 w 130"/>
                <a:gd name="T11" fmla="*/ 7 h 336"/>
                <a:gd name="T12" fmla="*/ 49 w 130"/>
                <a:gd name="T13" fmla="*/ 15 h 336"/>
                <a:gd name="T14" fmla="*/ 51 w 130"/>
                <a:gd name="T15" fmla="*/ 16 h 336"/>
                <a:gd name="T16" fmla="*/ 70 w 130"/>
                <a:gd name="T17" fmla="*/ 27 h 336"/>
                <a:gd name="T18" fmla="*/ 86 w 130"/>
                <a:gd name="T19" fmla="*/ 41 h 336"/>
                <a:gd name="T20" fmla="*/ 87 w 130"/>
                <a:gd name="T21" fmla="*/ 43 h 336"/>
                <a:gd name="T22" fmla="*/ 101 w 130"/>
                <a:gd name="T23" fmla="*/ 58 h 336"/>
                <a:gd name="T24" fmla="*/ 102 w 130"/>
                <a:gd name="T25" fmla="*/ 60 h 336"/>
                <a:gd name="T26" fmla="*/ 113 w 130"/>
                <a:gd name="T27" fmla="*/ 77 h 336"/>
                <a:gd name="T28" fmla="*/ 114 w 130"/>
                <a:gd name="T29" fmla="*/ 79 h 336"/>
                <a:gd name="T30" fmla="*/ 122 w 130"/>
                <a:gd name="T31" fmla="*/ 99 h 336"/>
                <a:gd name="T32" fmla="*/ 128 w 130"/>
                <a:gd name="T33" fmla="*/ 121 h 336"/>
                <a:gd name="T34" fmla="*/ 128 w 130"/>
                <a:gd name="T35" fmla="*/ 123 h 336"/>
                <a:gd name="T36" fmla="*/ 130 w 130"/>
                <a:gd name="T37" fmla="*/ 146 h 336"/>
                <a:gd name="T38" fmla="*/ 129 w 130"/>
                <a:gd name="T39" fmla="*/ 159 h 336"/>
                <a:gd name="T40" fmla="*/ 127 w 130"/>
                <a:gd name="T41" fmla="*/ 173 h 336"/>
                <a:gd name="T42" fmla="*/ 124 w 130"/>
                <a:gd name="T43" fmla="*/ 185 h 336"/>
                <a:gd name="T44" fmla="*/ 124 w 130"/>
                <a:gd name="T45" fmla="*/ 188 h 336"/>
                <a:gd name="T46" fmla="*/ 120 w 130"/>
                <a:gd name="T47" fmla="*/ 199 h 336"/>
                <a:gd name="T48" fmla="*/ 115 w 130"/>
                <a:gd name="T49" fmla="*/ 211 h 336"/>
                <a:gd name="T50" fmla="*/ 115 w 130"/>
                <a:gd name="T51" fmla="*/ 211 h 336"/>
                <a:gd name="T52" fmla="*/ 114 w 130"/>
                <a:gd name="T53" fmla="*/ 211 h 336"/>
                <a:gd name="T54" fmla="*/ 108 w 130"/>
                <a:gd name="T55" fmla="*/ 223 h 336"/>
                <a:gd name="T56" fmla="*/ 100 w 130"/>
                <a:gd name="T57" fmla="*/ 234 h 336"/>
                <a:gd name="T58" fmla="*/ 100 w 130"/>
                <a:gd name="T59" fmla="*/ 234 h 336"/>
                <a:gd name="T60" fmla="*/ 92 w 130"/>
                <a:gd name="T61" fmla="*/ 244 h 336"/>
                <a:gd name="T62" fmla="*/ 82 w 130"/>
                <a:gd name="T63" fmla="*/ 254 h 336"/>
                <a:gd name="T64" fmla="*/ 82 w 130"/>
                <a:gd name="T65" fmla="*/ 254 h 336"/>
                <a:gd name="T66" fmla="*/ 71 w 130"/>
                <a:gd name="T67" fmla="*/ 263 h 336"/>
                <a:gd name="T68" fmla="*/ 35 w 130"/>
                <a:gd name="T69" fmla="*/ 336 h 336"/>
                <a:gd name="T70" fmla="*/ 31 w 130"/>
                <a:gd name="T71" fmla="*/ 336 h 336"/>
                <a:gd name="T72" fmla="*/ 65 w 130"/>
                <a:gd name="T73" fmla="*/ 26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336">
                  <a:moveTo>
                    <a:pt x="65" y="263"/>
                  </a:moveTo>
                  <a:cubicBezTo>
                    <a:pt x="99" y="235"/>
                    <a:pt x="119" y="192"/>
                    <a:pt x="119" y="146"/>
                  </a:cubicBezTo>
                  <a:cubicBezTo>
                    <a:pt x="119" y="71"/>
                    <a:pt x="67" y="9"/>
                    <a:pt x="0" y="0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13" y="2"/>
                    <a:pt x="20" y="4"/>
                    <a:pt x="27" y="6"/>
                  </a:cubicBezTo>
                  <a:cubicBezTo>
                    <a:pt x="28" y="6"/>
                    <a:pt x="29" y="6"/>
                    <a:pt x="31" y="7"/>
                  </a:cubicBezTo>
                  <a:cubicBezTo>
                    <a:pt x="36" y="9"/>
                    <a:pt x="43" y="12"/>
                    <a:pt x="49" y="15"/>
                  </a:cubicBezTo>
                  <a:cubicBezTo>
                    <a:pt x="50" y="15"/>
                    <a:pt x="50" y="15"/>
                    <a:pt x="51" y="16"/>
                  </a:cubicBezTo>
                  <a:cubicBezTo>
                    <a:pt x="57" y="19"/>
                    <a:pt x="64" y="24"/>
                    <a:pt x="70" y="27"/>
                  </a:cubicBezTo>
                  <a:cubicBezTo>
                    <a:pt x="75" y="31"/>
                    <a:pt x="81" y="37"/>
                    <a:pt x="86" y="41"/>
                  </a:cubicBezTo>
                  <a:cubicBezTo>
                    <a:pt x="86" y="41"/>
                    <a:pt x="87" y="42"/>
                    <a:pt x="87" y="43"/>
                  </a:cubicBezTo>
                  <a:cubicBezTo>
                    <a:pt x="92" y="47"/>
                    <a:pt x="97" y="53"/>
                    <a:pt x="101" y="58"/>
                  </a:cubicBezTo>
                  <a:cubicBezTo>
                    <a:pt x="101" y="59"/>
                    <a:pt x="102" y="60"/>
                    <a:pt x="102" y="60"/>
                  </a:cubicBezTo>
                  <a:cubicBezTo>
                    <a:pt x="106" y="66"/>
                    <a:pt x="110" y="72"/>
                    <a:pt x="113" y="77"/>
                  </a:cubicBezTo>
                  <a:cubicBezTo>
                    <a:pt x="113" y="78"/>
                    <a:pt x="113" y="78"/>
                    <a:pt x="114" y="79"/>
                  </a:cubicBezTo>
                  <a:cubicBezTo>
                    <a:pt x="116" y="85"/>
                    <a:pt x="120" y="93"/>
                    <a:pt x="122" y="99"/>
                  </a:cubicBezTo>
                  <a:cubicBezTo>
                    <a:pt x="124" y="106"/>
                    <a:pt x="126" y="114"/>
                    <a:pt x="128" y="121"/>
                  </a:cubicBezTo>
                  <a:cubicBezTo>
                    <a:pt x="128" y="122"/>
                    <a:pt x="128" y="123"/>
                    <a:pt x="128" y="123"/>
                  </a:cubicBezTo>
                  <a:cubicBezTo>
                    <a:pt x="129" y="130"/>
                    <a:pt x="130" y="139"/>
                    <a:pt x="130" y="146"/>
                  </a:cubicBezTo>
                  <a:cubicBezTo>
                    <a:pt x="130" y="150"/>
                    <a:pt x="129" y="155"/>
                    <a:pt x="129" y="159"/>
                  </a:cubicBezTo>
                  <a:cubicBezTo>
                    <a:pt x="129" y="164"/>
                    <a:pt x="128" y="168"/>
                    <a:pt x="127" y="173"/>
                  </a:cubicBezTo>
                  <a:cubicBezTo>
                    <a:pt x="126" y="177"/>
                    <a:pt x="125" y="181"/>
                    <a:pt x="124" y="185"/>
                  </a:cubicBezTo>
                  <a:cubicBezTo>
                    <a:pt x="124" y="186"/>
                    <a:pt x="124" y="187"/>
                    <a:pt x="124" y="188"/>
                  </a:cubicBezTo>
                  <a:cubicBezTo>
                    <a:pt x="123" y="191"/>
                    <a:pt x="121" y="196"/>
                    <a:pt x="120" y="199"/>
                  </a:cubicBezTo>
                  <a:cubicBezTo>
                    <a:pt x="118" y="203"/>
                    <a:pt x="117" y="207"/>
                    <a:pt x="115" y="211"/>
                  </a:cubicBezTo>
                  <a:cubicBezTo>
                    <a:pt x="115" y="211"/>
                    <a:pt x="115" y="211"/>
                    <a:pt x="115" y="211"/>
                  </a:cubicBezTo>
                  <a:cubicBezTo>
                    <a:pt x="114" y="211"/>
                    <a:pt x="114" y="211"/>
                    <a:pt x="114" y="211"/>
                  </a:cubicBezTo>
                  <a:cubicBezTo>
                    <a:pt x="112" y="215"/>
                    <a:pt x="110" y="219"/>
                    <a:pt x="108" y="223"/>
                  </a:cubicBezTo>
                  <a:cubicBezTo>
                    <a:pt x="106" y="227"/>
                    <a:pt x="103" y="230"/>
                    <a:pt x="100" y="234"/>
                  </a:cubicBezTo>
                  <a:cubicBezTo>
                    <a:pt x="100" y="234"/>
                    <a:pt x="100" y="234"/>
                    <a:pt x="100" y="234"/>
                  </a:cubicBezTo>
                  <a:cubicBezTo>
                    <a:pt x="98" y="238"/>
                    <a:pt x="95" y="241"/>
                    <a:pt x="92" y="244"/>
                  </a:cubicBezTo>
                  <a:cubicBezTo>
                    <a:pt x="89" y="247"/>
                    <a:pt x="85" y="251"/>
                    <a:pt x="82" y="254"/>
                  </a:cubicBezTo>
                  <a:cubicBezTo>
                    <a:pt x="82" y="254"/>
                    <a:pt x="82" y="254"/>
                    <a:pt x="82" y="254"/>
                  </a:cubicBezTo>
                  <a:cubicBezTo>
                    <a:pt x="79" y="257"/>
                    <a:pt x="75" y="260"/>
                    <a:pt x="71" y="263"/>
                  </a:cubicBezTo>
                  <a:cubicBezTo>
                    <a:pt x="48" y="280"/>
                    <a:pt x="35" y="307"/>
                    <a:pt x="35" y="336"/>
                  </a:cubicBezTo>
                  <a:cubicBezTo>
                    <a:pt x="35" y="336"/>
                    <a:pt x="34" y="336"/>
                    <a:pt x="31" y="336"/>
                  </a:cubicBezTo>
                  <a:cubicBezTo>
                    <a:pt x="31" y="307"/>
                    <a:pt x="43" y="280"/>
                    <a:pt x="65" y="263"/>
                  </a:cubicBezTo>
                  <a:close/>
                </a:path>
              </a:pathLst>
            </a:custGeom>
            <a:solidFill>
              <a:srgbClr val="D1C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3" name="Freeform 46"/>
            <p:cNvSpPr/>
            <p:nvPr/>
          </p:nvSpPr>
          <p:spPr bwMode="auto">
            <a:xfrm>
              <a:off x="6953" y="416"/>
              <a:ext cx="306" cy="801"/>
            </a:xfrm>
            <a:custGeom>
              <a:avLst/>
              <a:gdLst>
                <a:gd name="T0" fmla="*/ 96 w 128"/>
                <a:gd name="T1" fmla="*/ 147 h 337"/>
                <a:gd name="T2" fmla="*/ 0 w 128"/>
                <a:gd name="T3" fmla="*/ 0 h 337"/>
                <a:gd name="T4" fmla="*/ 9 w 128"/>
                <a:gd name="T5" fmla="*/ 1 h 337"/>
                <a:gd name="T6" fmla="*/ 128 w 128"/>
                <a:gd name="T7" fmla="*/ 147 h 337"/>
                <a:gd name="T8" fmla="*/ 74 w 128"/>
                <a:gd name="T9" fmla="*/ 264 h 337"/>
                <a:gd name="T10" fmla="*/ 40 w 128"/>
                <a:gd name="T11" fmla="*/ 337 h 337"/>
                <a:gd name="T12" fmla="*/ 29 w 128"/>
                <a:gd name="T13" fmla="*/ 337 h 337"/>
                <a:gd name="T14" fmla="*/ 54 w 128"/>
                <a:gd name="T15" fmla="*/ 264 h 337"/>
                <a:gd name="T16" fmla="*/ 96 w 128"/>
                <a:gd name="T17" fmla="*/ 14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337">
                  <a:moveTo>
                    <a:pt x="96" y="147"/>
                  </a:moveTo>
                  <a:cubicBezTo>
                    <a:pt x="96" y="69"/>
                    <a:pt x="53" y="6"/>
                    <a:pt x="0" y="0"/>
                  </a:cubicBezTo>
                  <a:cubicBezTo>
                    <a:pt x="3" y="0"/>
                    <a:pt x="6" y="1"/>
                    <a:pt x="9" y="1"/>
                  </a:cubicBezTo>
                  <a:cubicBezTo>
                    <a:pt x="76" y="10"/>
                    <a:pt x="128" y="72"/>
                    <a:pt x="128" y="147"/>
                  </a:cubicBezTo>
                  <a:cubicBezTo>
                    <a:pt x="128" y="193"/>
                    <a:pt x="108" y="236"/>
                    <a:pt x="74" y="264"/>
                  </a:cubicBezTo>
                  <a:cubicBezTo>
                    <a:pt x="52" y="281"/>
                    <a:pt x="40" y="308"/>
                    <a:pt x="40" y="337"/>
                  </a:cubicBezTo>
                  <a:cubicBezTo>
                    <a:pt x="37" y="337"/>
                    <a:pt x="34" y="337"/>
                    <a:pt x="29" y="337"/>
                  </a:cubicBezTo>
                  <a:cubicBezTo>
                    <a:pt x="29" y="308"/>
                    <a:pt x="38" y="281"/>
                    <a:pt x="54" y="264"/>
                  </a:cubicBezTo>
                  <a:cubicBezTo>
                    <a:pt x="81" y="236"/>
                    <a:pt x="96" y="193"/>
                    <a:pt x="96" y="147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4" name="Freeform 47"/>
            <p:cNvSpPr/>
            <p:nvPr/>
          </p:nvSpPr>
          <p:spPr bwMode="auto">
            <a:xfrm>
              <a:off x="6934" y="416"/>
              <a:ext cx="249" cy="801"/>
            </a:xfrm>
            <a:custGeom>
              <a:avLst/>
              <a:gdLst>
                <a:gd name="T0" fmla="*/ 0 w 104"/>
                <a:gd name="T1" fmla="*/ 0 h 337"/>
                <a:gd name="T2" fmla="*/ 8 w 104"/>
                <a:gd name="T3" fmla="*/ 0 h 337"/>
                <a:gd name="T4" fmla="*/ 104 w 104"/>
                <a:gd name="T5" fmla="*/ 147 h 337"/>
                <a:gd name="T6" fmla="*/ 62 w 104"/>
                <a:gd name="T7" fmla="*/ 264 h 337"/>
                <a:gd name="T8" fmla="*/ 37 w 104"/>
                <a:gd name="T9" fmla="*/ 337 h 337"/>
                <a:gd name="T10" fmla="*/ 20 w 104"/>
                <a:gd name="T11" fmla="*/ 337 h 337"/>
                <a:gd name="T12" fmla="*/ 35 w 104"/>
                <a:gd name="T13" fmla="*/ 264 h 337"/>
                <a:gd name="T14" fmla="*/ 57 w 104"/>
                <a:gd name="T15" fmla="*/ 147 h 337"/>
                <a:gd name="T16" fmla="*/ 0 w 104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337">
                  <a:moveTo>
                    <a:pt x="0" y="0"/>
                  </a:moveTo>
                  <a:cubicBezTo>
                    <a:pt x="2" y="0"/>
                    <a:pt x="5" y="0"/>
                    <a:pt x="8" y="0"/>
                  </a:cubicBezTo>
                  <a:cubicBezTo>
                    <a:pt x="61" y="6"/>
                    <a:pt x="104" y="69"/>
                    <a:pt x="104" y="147"/>
                  </a:cubicBezTo>
                  <a:cubicBezTo>
                    <a:pt x="104" y="193"/>
                    <a:pt x="89" y="236"/>
                    <a:pt x="62" y="264"/>
                  </a:cubicBezTo>
                  <a:cubicBezTo>
                    <a:pt x="46" y="281"/>
                    <a:pt x="37" y="308"/>
                    <a:pt x="37" y="337"/>
                  </a:cubicBezTo>
                  <a:cubicBezTo>
                    <a:pt x="32" y="337"/>
                    <a:pt x="26" y="337"/>
                    <a:pt x="20" y="337"/>
                  </a:cubicBezTo>
                  <a:cubicBezTo>
                    <a:pt x="20" y="308"/>
                    <a:pt x="25" y="281"/>
                    <a:pt x="35" y="264"/>
                  </a:cubicBezTo>
                  <a:cubicBezTo>
                    <a:pt x="49" y="236"/>
                    <a:pt x="57" y="193"/>
                    <a:pt x="57" y="147"/>
                  </a:cubicBezTo>
                  <a:cubicBezTo>
                    <a:pt x="57" y="66"/>
                    <a:pt x="3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5" name="Freeform 48"/>
            <p:cNvSpPr/>
            <p:nvPr/>
          </p:nvSpPr>
          <p:spPr bwMode="auto">
            <a:xfrm>
              <a:off x="6930" y="416"/>
              <a:ext cx="140" cy="801"/>
            </a:xfrm>
            <a:custGeom>
              <a:avLst/>
              <a:gdLst>
                <a:gd name="T0" fmla="*/ 2 w 59"/>
                <a:gd name="T1" fmla="*/ 0 h 337"/>
                <a:gd name="T2" fmla="*/ 59 w 59"/>
                <a:gd name="T3" fmla="*/ 147 h 337"/>
                <a:gd name="T4" fmla="*/ 37 w 59"/>
                <a:gd name="T5" fmla="*/ 264 h 337"/>
                <a:gd name="T6" fmla="*/ 22 w 59"/>
                <a:gd name="T7" fmla="*/ 337 h 337"/>
                <a:gd name="T8" fmla="*/ 3 w 59"/>
                <a:gd name="T9" fmla="*/ 337 h 337"/>
                <a:gd name="T10" fmla="*/ 1 w 59"/>
                <a:gd name="T11" fmla="*/ 337 h 337"/>
                <a:gd name="T12" fmla="*/ 1 w 59"/>
                <a:gd name="T13" fmla="*/ 264 h 337"/>
                <a:gd name="T14" fmla="*/ 0 w 59"/>
                <a:gd name="T15" fmla="*/ 147 h 337"/>
                <a:gd name="T16" fmla="*/ 2 w 59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37">
                  <a:moveTo>
                    <a:pt x="2" y="0"/>
                  </a:moveTo>
                  <a:cubicBezTo>
                    <a:pt x="34" y="0"/>
                    <a:pt x="59" y="66"/>
                    <a:pt x="59" y="147"/>
                  </a:cubicBezTo>
                  <a:cubicBezTo>
                    <a:pt x="59" y="193"/>
                    <a:pt x="51" y="236"/>
                    <a:pt x="37" y="264"/>
                  </a:cubicBezTo>
                  <a:cubicBezTo>
                    <a:pt x="27" y="281"/>
                    <a:pt x="22" y="308"/>
                    <a:pt x="22" y="337"/>
                  </a:cubicBezTo>
                  <a:cubicBezTo>
                    <a:pt x="16" y="337"/>
                    <a:pt x="10" y="337"/>
                    <a:pt x="3" y="337"/>
                  </a:cubicBezTo>
                  <a:cubicBezTo>
                    <a:pt x="2" y="337"/>
                    <a:pt x="2" y="337"/>
                    <a:pt x="1" y="337"/>
                  </a:cubicBezTo>
                  <a:cubicBezTo>
                    <a:pt x="1" y="308"/>
                    <a:pt x="1" y="281"/>
                    <a:pt x="1" y="264"/>
                  </a:cubicBezTo>
                  <a:cubicBezTo>
                    <a:pt x="0" y="236"/>
                    <a:pt x="0" y="193"/>
                    <a:pt x="0" y="147"/>
                  </a:cubicBezTo>
                  <a:cubicBezTo>
                    <a:pt x="0" y="66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6" name="Freeform 49"/>
            <p:cNvSpPr/>
            <p:nvPr/>
          </p:nvSpPr>
          <p:spPr bwMode="auto">
            <a:xfrm>
              <a:off x="6789" y="416"/>
              <a:ext cx="145" cy="801"/>
            </a:xfrm>
            <a:custGeom>
              <a:avLst/>
              <a:gdLst>
                <a:gd name="T0" fmla="*/ 61 w 61"/>
                <a:gd name="T1" fmla="*/ 0 h 337"/>
                <a:gd name="T2" fmla="*/ 59 w 61"/>
                <a:gd name="T3" fmla="*/ 147 h 337"/>
                <a:gd name="T4" fmla="*/ 60 w 61"/>
                <a:gd name="T5" fmla="*/ 264 h 337"/>
                <a:gd name="T6" fmla="*/ 60 w 61"/>
                <a:gd name="T7" fmla="*/ 337 h 337"/>
                <a:gd name="T8" fmla="*/ 39 w 61"/>
                <a:gd name="T9" fmla="*/ 337 h 337"/>
                <a:gd name="T10" fmla="*/ 24 w 61"/>
                <a:gd name="T11" fmla="*/ 264 h 337"/>
                <a:gd name="T12" fmla="*/ 0 w 61"/>
                <a:gd name="T13" fmla="*/ 147 h 337"/>
                <a:gd name="T14" fmla="*/ 61 w 61"/>
                <a:gd name="T15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337">
                  <a:moveTo>
                    <a:pt x="61" y="0"/>
                  </a:moveTo>
                  <a:cubicBezTo>
                    <a:pt x="60" y="0"/>
                    <a:pt x="59" y="66"/>
                    <a:pt x="59" y="147"/>
                  </a:cubicBezTo>
                  <a:cubicBezTo>
                    <a:pt x="59" y="193"/>
                    <a:pt x="59" y="236"/>
                    <a:pt x="60" y="264"/>
                  </a:cubicBezTo>
                  <a:cubicBezTo>
                    <a:pt x="60" y="281"/>
                    <a:pt x="60" y="308"/>
                    <a:pt x="60" y="337"/>
                  </a:cubicBezTo>
                  <a:cubicBezTo>
                    <a:pt x="53" y="337"/>
                    <a:pt x="46" y="337"/>
                    <a:pt x="39" y="337"/>
                  </a:cubicBezTo>
                  <a:cubicBezTo>
                    <a:pt x="39" y="308"/>
                    <a:pt x="34" y="281"/>
                    <a:pt x="24" y="264"/>
                  </a:cubicBezTo>
                  <a:cubicBezTo>
                    <a:pt x="9" y="236"/>
                    <a:pt x="0" y="193"/>
                    <a:pt x="0" y="147"/>
                  </a:cubicBezTo>
                  <a:cubicBezTo>
                    <a:pt x="0" y="66"/>
                    <a:pt x="27" y="0"/>
                    <a:pt x="61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7" name="Freeform 50"/>
            <p:cNvSpPr/>
            <p:nvPr/>
          </p:nvSpPr>
          <p:spPr bwMode="auto">
            <a:xfrm>
              <a:off x="6681" y="416"/>
              <a:ext cx="253" cy="801"/>
            </a:xfrm>
            <a:custGeom>
              <a:avLst/>
              <a:gdLst>
                <a:gd name="T0" fmla="*/ 100 w 106"/>
                <a:gd name="T1" fmla="*/ 0 h 337"/>
                <a:gd name="T2" fmla="*/ 106 w 106"/>
                <a:gd name="T3" fmla="*/ 0 h 337"/>
                <a:gd name="T4" fmla="*/ 45 w 106"/>
                <a:gd name="T5" fmla="*/ 147 h 337"/>
                <a:gd name="T6" fmla="*/ 69 w 106"/>
                <a:gd name="T7" fmla="*/ 264 h 337"/>
                <a:gd name="T8" fmla="*/ 84 w 106"/>
                <a:gd name="T9" fmla="*/ 337 h 337"/>
                <a:gd name="T10" fmla="*/ 68 w 106"/>
                <a:gd name="T11" fmla="*/ 337 h 337"/>
                <a:gd name="T12" fmla="*/ 42 w 106"/>
                <a:gd name="T13" fmla="*/ 264 h 337"/>
                <a:gd name="T14" fmla="*/ 0 w 106"/>
                <a:gd name="T15" fmla="*/ 147 h 337"/>
                <a:gd name="T16" fmla="*/ 100 w 106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337">
                  <a:moveTo>
                    <a:pt x="100" y="0"/>
                  </a:moveTo>
                  <a:cubicBezTo>
                    <a:pt x="102" y="0"/>
                    <a:pt x="104" y="0"/>
                    <a:pt x="106" y="0"/>
                  </a:cubicBezTo>
                  <a:cubicBezTo>
                    <a:pt x="72" y="0"/>
                    <a:pt x="45" y="66"/>
                    <a:pt x="45" y="147"/>
                  </a:cubicBezTo>
                  <a:cubicBezTo>
                    <a:pt x="45" y="193"/>
                    <a:pt x="54" y="236"/>
                    <a:pt x="69" y="264"/>
                  </a:cubicBezTo>
                  <a:cubicBezTo>
                    <a:pt x="79" y="281"/>
                    <a:pt x="84" y="308"/>
                    <a:pt x="84" y="337"/>
                  </a:cubicBezTo>
                  <a:cubicBezTo>
                    <a:pt x="78" y="337"/>
                    <a:pt x="73" y="337"/>
                    <a:pt x="68" y="337"/>
                  </a:cubicBezTo>
                  <a:cubicBezTo>
                    <a:pt x="68" y="308"/>
                    <a:pt x="59" y="281"/>
                    <a:pt x="42" y="264"/>
                  </a:cubicBezTo>
                  <a:cubicBezTo>
                    <a:pt x="15" y="236"/>
                    <a:pt x="0" y="193"/>
                    <a:pt x="0" y="147"/>
                  </a:cubicBezTo>
                  <a:cubicBezTo>
                    <a:pt x="0" y="68"/>
                    <a:pt x="44" y="4"/>
                    <a:pt x="100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8" name="Freeform 51"/>
            <p:cNvSpPr/>
            <p:nvPr/>
          </p:nvSpPr>
          <p:spPr bwMode="auto">
            <a:xfrm>
              <a:off x="6607" y="416"/>
              <a:ext cx="313" cy="801"/>
            </a:xfrm>
            <a:custGeom>
              <a:avLst/>
              <a:gdLst>
                <a:gd name="T0" fmla="*/ 128 w 131"/>
                <a:gd name="T1" fmla="*/ 0 h 337"/>
                <a:gd name="T2" fmla="*/ 131 w 131"/>
                <a:gd name="T3" fmla="*/ 0 h 337"/>
                <a:gd name="T4" fmla="*/ 31 w 131"/>
                <a:gd name="T5" fmla="*/ 147 h 337"/>
                <a:gd name="T6" fmla="*/ 73 w 131"/>
                <a:gd name="T7" fmla="*/ 264 h 337"/>
                <a:gd name="T8" fmla="*/ 99 w 131"/>
                <a:gd name="T9" fmla="*/ 337 h 337"/>
                <a:gd name="T10" fmla="*/ 88 w 131"/>
                <a:gd name="T11" fmla="*/ 337 h 337"/>
                <a:gd name="T12" fmla="*/ 54 w 131"/>
                <a:gd name="T13" fmla="*/ 264 h 337"/>
                <a:gd name="T14" fmla="*/ 0 w 131"/>
                <a:gd name="T15" fmla="*/ 147 h 337"/>
                <a:gd name="T16" fmla="*/ 128 w 131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37">
                  <a:moveTo>
                    <a:pt x="128" y="0"/>
                  </a:moveTo>
                  <a:cubicBezTo>
                    <a:pt x="129" y="0"/>
                    <a:pt x="130" y="0"/>
                    <a:pt x="131" y="0"/>
                  </a:cubicBezTo>
                  <a:cubicBezTo>
                    <a:pt x="75" y="4"/>
                    <a:pt x="31" y="68"/>
                    <a:pt x="31" y="147"/>
                  </a:cubicBezTo>
                  <a:cubicBezTo>
                    <a:pt x="31" y="193"/>
                    <a:pt x="46" y="236"/>
                    <a:pt x="73" y="264"/>
                  </a:cubicBezTo>
                  <a:cubicBezTo>
                    <a:pt x="90" y="281"/>
                    <a:pt x="99" y="308"/>
                    <a:pt x="99" y="337"/>
                  </a:cubicBezTo>
                  <a:cubicBezTo>
                    <a:pt x="95" y="337"/>
                    <a:pt x="91" y="337"/>
                    <a:pt x="88" y="337"/>
                  </a:cubicBezTo>
                  <a:cubicBezTo>
                    <a:pt x="88" y="308"/>
                    <a:pt x="76" y="281"/>
                    <a:pt x="54" y="264"/>
                  </a:cubicBezTo>
                  <a:cubicBezTo>
                    <a:pt x="19" y="236"/>
                    <a:pt x="0" y="193"/>
                    <a:pt x="0" y="147"/>
                  </a:cubicBezTo>
                  <a:cubicBezTo>
                    <a:pt x="0" y="69"/>
                    <a:pt x="56" y="5"/>
                    <a:pt x="128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9" name="Freeform 52"/>
            <p:cNvSpPr/>
            <p:nvPr/>
          </p:nvSpPr>
          <p:spPr bwMode="auto">
            <a:xfrm>
              <a:off x="6760" y="1076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0" name="Freeform 53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1" name="Freeform 54"/>
            <p:cNvSpPr/>
            <p:nvPr/>
          </p:nvSpPr>
          <p:spPr bwMode="auto">
            <a:xfrm>
              <a:off x="6583" y="416"/>
              <a:ext cx="330" cy="801"/>
            </a:xfrm>
            <a:custGeom>
              <a:avLst/>
              <a:gdLst>
                <a:gd name="T0" fmla="*/ 2 w 138"/>
                <a:gd name="T1" fmla="*/ 123 h 337"/>
                <a:gd name="T2" fmla="*/ 8 w 138"/>
                <a:gd name="T3" fmla="*/ 100 h 337"/>
                <a:gd name="T4" fmla="*/ 17 w 138"/>
                <a:gd name="T5" fmla="*/ 79 h 337"/>
                <a:gd name="T6" fmla="*/ 29 w 138"/>
                <a:gd name="T7" fmla="*/ 60 h 337"/>
                <a:gd name="T8" fmla="*/ 43 w 138"/>
                <a:gd name="T9" fmla="*/ 43 h 337"/>
                <a:gd name="T10" fmla="*/ 52 w 138"/>
                <a:gd name="T11" fmla="*/ 35 h 337"/>
                <a:gd name="T12" fmla="*/ 60 w 138"/>
                <a:gd name="T13" fmla="*/ 28 h 337"/>
                <a:gd name="T14" fmla="*/ 60 w 138"/>
                <a:gd name="T15" fmla="*/ 28 h 337"/>
                <a:gd name="T16" fmla="*/ 80 w 138"/>
                <a:gd name="T17" fmla="*/ 16 h 337"/>
                <a:gd name="T18" fmla="*/ 101 w 138"/>
                <a:gd name="T19" fmla="*/ 7 h 337"/>
                <a:gd name="T20" fmla="*/ 118 w 138"/>
                <a:gd name="T21" fmla="*/ 3 h 337"/>
                <a:gd name="T22" fmla="*/ 123 w 138"/>
                <a:gd name="T23" fmla="*/ 2 h 337"/>
                <a:gd name="T24" fmla="*/ 123 w 138"/>
                <a:gd name="T25" fmla="*/ 2 h 337"/>
                <a:gd name="T26" fmla="*/ 138 w 138"/>
                <a:gd name="T27" fmla="*/ 0 h 337"/>
                <a:gd name="T28" fmla="*/ 10 w 138"/>
                <a:gd name="T29" fmla="*/ 147 h 337"/>
                <a:gd name="T30" fmla="*/ 64 w 138"/>
                <a:gd name="T31" fmla="*/ 264 h 337"/>
                <a:gd name="T32" fmla="*/ 98 w 138"/>
                <a:gd name="T33" fmla="*/ 337 h 337"/>
                <a:gd name="T34" fmla="*/ 95 w 138"/>
                <a:gd name="T35" fmla="*/ 337 h 337"/>
                <a:gd name="T36" fmla="*/ 95 w 138"/>
                <a:gd name="T37" fmla="*/ 337 h 337"/>
                <a:gd name="T38" fmla="*/ 95 w 138"/>
                <a:gd name="T39" fmla="*/ 329 h 337"/>
                <a:gd name="T40" fmla="*/ 95 w 138"/>
                <a:gd name="T41" fmla="*/ 329 h 337"/>
                <a:gd name="T42" fmla="*/ 94 w 138"/>
                <a:gd name="T43" fmla="*/ 327 h 337"/>
                <a:gd name="T44" fmla="*/ 94 w 138"/>
                <a:gd name="T45" fmla="*/ 326 h 337"/>
                <a:gd name="T46" fmla="*/ 94 w 138"/>
                <a:gd name="T47" fmla="*/ 324 h 337"/>
                <a:gd name="T48" fmla="*/ 94 w 138"/>
                <a:gd name="T49" fmla="*/ 323 h 337"/>
                <a:gd name="T50" fmla="*/ 94 w 138"/>
                <a:gd name="T51" fmla="*/ 320 h 337"/>
                <a:gd name="T52" fmla="*/ 93 w 138"/>
                <a:gd name="T53" fmla="*/ 318 h 337"/>
                <a:gd name="T54" fmla="*/ 92 w 138"/>
                <a:gd name="T55" fmla="*/ 314 h 337"/>
                <a:gd name="T56" fmla="*/ 92 w 138"/>
                <a:gd name="T57" fmla="*/ 312 h 337"/>
                <a:gd name="T58" fmla="*/ 90 w 138"/>
                <a:gd name="T59" fmla="*/ 308 h 337"/>
                <a:gd name="T60" fmla="*/ 89 w 138"/>
                <a:gd name="T61" fmla="*/ 305 h 337"/>
                <a:gd name="T62" fmla="*/ 89 w 138"/>
                <a:gd name="T63" fmla="*/ 304 h 337"/>
                <a:gd name="T64" fmla="*/ 86 w 138"/>
                <a:gd name="T65" fmla="*/ 296 h 337"/>
                <a:gd name="T66" fmla="*/ 81 w 138"/>
                <a:gd name="T67" fmla="*/ 289 h 337"/>
                <a:gd name="T68" fmla="*/ 81 w 138"/>
                <a:gd name="T69" fmla="*/ 288 h 337"/>
                <a:gd name="T70" fmla="*/ 79 w 138"/>
                <a:gd name="T71" fmla="*/ 285 h 337"/>
                <a:gd name="T72" fmla="*/ 77 w 138"/>
                <a:gd name="T73" fmla="*/ 282 h 337"/>
                <a:gd name="T74" fmla="*/ 74 w 138"/>
                <a:gd name="T75" fmla="*/ 279 h 337"/>
                <a:gd name="T76" fmla="*/ 74 w 138"/>
                <a:gd name="T77" fmla="*/ 279 h 337"/>
                <a:gd name="T78" fmla="*/ 73 w 138"/>
                <a:gd name="T79" fmla="*/ 278 h 337"/>
                <a:gd name="T80" fmla="*/ 71 w 138"/>
                <a:gd name="T81" fmla="*/ 275 h 337"/>
                <a:gd name="T82" fmla="*/ 68 w 138"/>
                <a:gd name="T83" fmla="*/ 272 h 337"/>
                <a:gd name="T84" fmla="*/ 66 w 138"/>
                <a:gd name="T85" fmla="*/ 270 h 337"/>
                <a:gd name="T86" fmla="*/ 65 w 138"/>
                <a:gd name="T87" fmla="*/ 269 h 337"/>
                <a:gd name="T88" fmla="*/ 59 w 138"/>
                <a:gd name="T89" fmla="*/ 264 h 337"/>
                <a:gd name="T90" fmla="*/ 50 w 138"/>
                <a:gd name="T91" fmla="*/ 257 h 337"/>
                <a:gd name="T92" fmla="*/ 48 w 138"/>
                <a:gd name="T93" fmla="*/ 255 h 337"/>
                <a:gd name="T94" fmla="*/ 38 w 138"/>
                <a:gd name="T95" fmla="*/ 245 h 337"/>
                <a:gd name="T96" fmla="*/ 30 w 138"/>
                <a:gd name="T97" fmla="*/ 235 h 337"/>
                <a:gd name="T98" fmla="*/ 22 w 138"/>
                <a:gd name="T99" fmla="*/ 224 h 337"/>
                <a:gd name="T100" fmla="*/ 15 w 138"/>
                <a:gd name="T101" fmla="*/ 212 h 337"/>
                <a:gd name="T102" fmla="*/ 10 w 138"/>
                <a:gd name="T103" fmla="*/ 200 h 337"/>
                <a:gd name="T104" fmla="*/ 6 w 138"/>
                <a:gd name="T105" fmla="*/ 187 h 337"/>
                <a:gd name="T106" fmla="*/ 3 w 138"/>
                <a:gd name="T107" fmla="*/ 174 h 337"/>
                <a:gd name="T108" fmla="*/ 1 w 138"/>
                <a:gd name="T109" fmla="*/ 160 h 337"/>
                <a:gd name="T110" fmla="*/ 0 w 138"/>
                <a:gd name="T111" fmla="*/ 147 h 337"/>
                <a:gd name="T112" fmla="*/ 2 w 138"/>
                <a:gd name="T113" fmla="*/ 123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8" h="337">
                  <a:moveTo>
                    <a:pt x="2" y="123"/>
                  </a:moveTo>
                  <a:cubicBezTo>
                    <a:pt x="3" y="115"/>
                    <a:pt x="5" y="108"/>
                    <a:pt x="8" y="100"/>
                  </a:cubicBezTo>
                  <a:cubicBezTo>
                    <a:pt x="10" y="93"/>
                    <a:pt x="13" y="86"/>
                    <a:pt x="17" y="79"/>
                  </a:cubicBezTo>
                  <a:cubicBezTo>
                    <a:pt x="20" y="72"/>
                    <a:pt x="24" y="66"/>
                    <a:pt x="29" y="60"/>
                  </a:cubicBezTo>
                  <a:cubicBezTo>
                    <a:pt x="33" y="54"/>
                    <a:pt x="38" y="48"/>
                    <a:pt x="43" y="43"/>
                  </a:cubicBezTo>
                  <a:cubicBezTo>
                    <a:pt x="46" y="41"/>
                    <a:pt x="49" y="38"/>
                    <a:pt x="52" y="35"/>
                  </a:cubicBezTo>
                  <a:cubicBezTo>
                    <a:pt x="55" y="33"/>
                    <a:pt x="58" y="30"/>
                    <a:pt x="60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6" y="24"/>
                    <a:pt x="73" y="20"/>
                    <a:pt x="80" y="16"/>
                  </a:cubicBezTo>
                  <a:cubicBezTo>
                    <a:pt x="86" y="13"/>
                    <a:pt x="93" y="10"/>
                    <a:pt x="101" y="7"/>
                  </a:cubicBezTo>
                  <a:cubicBezTo>
                    <a:pt x="106" y="6"/>
                    <a:pt x="112" y="4"/>
                    <a:pt x="118" y="3"/>
                  </a:cubicBezTo>
                  <a:cubicBezTo>
                    <a:pt x="120" y="2"/>
                    <a:pt x="122" y="2"/>
                    <a:pt x="123" y="2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128" y="1"/>
                    <a:pt x="133" y="0"/>
                    <a:pt x="138" y="0"/>
                  </a:cubicBezTo>
                  <a:cubicBezTo>
                    <a:pt x="66" y="5"/>
                    <a:pt x="10" y="69"/>
                    <a:pt x="10" y="147"/>
                  </a:cubicBezTo>
                  <a:cubicBezTo>
                    <a:pt x="10" y="193"/>
                    <a:pt x="29" y="236"/>
                    <a:pt x="64" y="264"/>
                  </a:cubicBezTo>
                  <a:cubicBezTo>
                    <a:pt x="86" y="281"/>
                    <a:pt x="98" y="308"/>
                    <a:pt x="98" y="337"/>
                  </a:cubicBezTo>
                  <a:cubicBezTo>
                    <a:pt x="96" y="337"/>
                    <a:pt x="95" y="337"/>
                    <a:pt x="95" y="337"/>
                  </a:cubicBezTo>
                  <a:cubicBezTo>
                    <a:pt x="95" y="337"/>
                    <a:pt x="95" y="337"/>
                    <a:pt x="95" y="337"/>
                  </a:cubicBezTo>
                  <a:cubicBezTo>
                    <a:pt x="95" y="334"/>
                    <a:pt x="95" y="331"/>
                    <a:pt x="95" y="329"/>
                  </a:cubicBezTo>
                  <a:cubicBezTo>
                    <a:pt x="95" y="329"/>
                    <a:pt x="95" y="329"/>
                    <a:pt x="95" y="329"/>
                  </a:cubicBezTo>
                  <a:cubicBezTo>
                    <a:pt x="95" y="328"/>
                    <a:pt x="95" y="327"/>
                    <a:pt x="94" y="327"/>
                  </a:cubicBezTo>
                  <a:cubicBezTo>
                    <a:pt x="94" y="326"/>
                    <a:pt x="94" y="326"/>
                    <a:pt x="94" y="326"/>
                  </a:cubicBezTo>
                  <a:cubicBezTo>
                    <a:pt x="94" y="326"/>
                    <a:pt x="94" y="325"/>
                    <a:pt x="94" y="324"/>
                  </a:cubicBezTo>
                  <a:cubicBezTo>
                    <a:pt x="94" y="324"/>
                    <a:pt x="94" y="324"/>
                    <a:pt x="94" y="323"/>
                  </a:cubicBezTo>
                  <a:cubicBezTo>
                    <a:pt x="94" y="322"/>
                    <a:pt x="94" y="321"/>
                    <a:pt x="94" y="320"/>
                  </a:cubicBezTo>
                  <a:cubicBezTo>
                    <a:pt x="93" y="319"/>
                    <a:pt x="93" y="318"/>
                    <a:pt x="93" y="318"/>
                  </a:cubicBezTo>
                  <a:cubicBezTo>
                    <a:pt x="93" y="317"/>
                    <a:pt x="92" y="315"/>
                    <a:pt x="92" y="314"/>
                  </a:cubicBezTo>
                  <a:cubicBezTo>
                    <a:pt x="92" y="314"/>
                    <a:pt x="92" y="313"/>
                    <a:pt x="92" y="312"/>
                  </a:cubicBezTo>
                  <a:cubicBezTo>
                    <a:pt x="91" y="310"/>
                    <a:pt x="91" y="309"/>
                    <a:pt x="90" y="308"/>
                  </a:cubicBezTo>
                  <a:cubicBezTo>
                    <a:pt x="90" y="307"/>
                    <a:pt x="90" y="306"/>
                    <a:pt x="89" y="305"/>
                  </a:cubicBezTo>
                  <a:cubicBezTo>
                    <a:pt x="89" y="305"/>
                    <a:pt x="89" y="304"/>
                    <a:pt x="89" y="304"/>
                  </a:cubicBezTo>
                  <a:cubicBezTo>
                    <a:pt x="88" y="301"/>
                    <a:pt x="87" y="299"/>
                    <a:pt x="86" y="296"/>
                  </a:cubicBezTo>
                  <a:cubicBezTo>
                    <a:pt x="84" y="294"/>
                    <a:pt x="83" y="291"/>
                    <a:pt x="81" y="289"/>
                  </a:cubicBezTo>
                  <a:cubicBezTo>
                    <a:pt x="81" y="288"/>
                    <a:pt x="81" y="288"/>
                    <a:pt x="81" y="288"/>
                  </a:cubicBezTo>
                  <a:cubicBezTo>
                    <a:pt x="80" y="287"/>
                    <a:pt x="80" y="286"/>
                    <a:pt x="79" y="285"/>
                  </a:cubicBezTo>
                  <a:cubicBezTo>
                    <a:pt x="78" y="284"/>
                    <a:pt x="78" y="283"/>
                    <a:pt x="77" y="282"/>
                  </a:cubicBezTo>
                  <a:cubicBezTo>
                    <a:pt x="76" y="281"/>
                    <a:pt x="75" y="280"/>
                    <a:pt x="74" y="279"/>
                  </a:cubicBezTo>
                  <a:cubicBezTo>
                    <a:pt x="74" y="279"/>
                    <a:pt x="74" y="279"/>
                    <a:pt x="74" y="279"/>
                  </a:cubicBezTo>
                  <a:cubicBezTo>
                    <a:pt x="74" y="278"/>
                    <a:pt x="74" y="278"/>
                    <a:pt x="73" y="278"/>
                  </a:cubicBezTo>
                  <a:cubicBezTo>
                    <a:pt x="73" y="277"/>
                    <a:pt x="72" y="276"/>
                    <a:pt x="71" y="275"/>
                  </a:cubicBezTo>
                  <a:cubicBezTo>
                    <a:pt x="70" y="274"/>
                    <a:pt x="69" y="273"/>
                    <a:pt x="68" y="272"/>
                  </a:cubicBezTo>
                  <a:cubicBezTo>
                    <a:pt x="68" y="272"/>
                    <a:pt x="67" y="271"/>
                    <a:pt x="66" y="270"/>
                  </a:cubicBezTo>
                  <a:cubicBezTo>
                    <a:pt x="66" y="270"/>
                    <a:pt x="66" y="270"/>
                    <a:pt x="65" y="269"/>
                  </a:cubicBezTo>
                  <a:cubicBezTo>
                    <a:pt x="63" y="268"/>
                    <a:pt x="61" y="265"/>
                    <a:pt x="59" y="264"/>
                  </a:cubicBezTo>
                  <a:cubicBezTo>
                    <a:pt x="56" y="262"/>
                    <a:pt x="53" y="259"/>
                    <a:pt x="50" y="257"/>
                  </a:cubicBezTo>
                  <a:cubicBezTo>
                    <a:pt x="50" y="256"/>
                    <a:pt x="49" y="256"/>
                    <a:pt x="48" y="255"/>
                  </a:cubicBezTo>
                  <a:cubicBezTo>
                    <a:pt x="45" y="252"/>
                    <a:pt x="41" y="249"/>
                    <a:pt x="38" y="245"/>
                  </a:cubicBezTo>
                  <a:cubicBezTo>
                    <a:pt x="35" y="242"/>
                    <a:pt x="32" y="238"/>
                    <a:pt x="30" y="235"/>
                  </a:cubicBezTo>
                  <a:cubicBezTo>
                    <a:pt x="27" y="231"/>
                    <a:pt x="24" y="228"/>
                    <a:pt x="22" y="224"/>
                  </a:cubicBezTo>
                  <a:cubicBezTo>
                    <a:pt x="20" y="220"/>
                    <a:pt x="17" y="216"/>
                    <a:pt x="15" y="212"/>
                  </a:cubicBezTo>
                  <a:cubicBezTo>
                    <a:pt x="13" y="208"/>
                    <a:pt x="12" y="204"/>
                    <a:pt x="10" y="200"/>
                  </a:cubicBezTo>
                  <a:cubicBezTo>
                    <a:pt x="8" y="196"/>
                    <a:pt x="7" y="191"/>
                    <a:pt x="6" y="187"/>
                  </a:cubicBezTo>
                  <a:cubicBezTo>
                    <a:pt x="5" y="183"/>
                    <a:pt x="4" y="178"/>
                    <a:pt x="3" y="174"/>
                  </a:cubicBezTo>
                  <a:cubicBezTo>
                    <a:pt x="2" y="169"/>
                    <a:pt x="1" y="165"/>
                    <a:pt x="1" y="160"/>
                  </a:cubicBezTo>
                  <a:cubicBezTo>
                    <a:pt x="0" y="156"/>
                    <a:pt x="0" y="151"/>
                    <a:pt x="0" y="147"/>
                  </a:cubicBezTo>
                  <a:cubicBezTo>
                    <a:pt x="0" y="139"/>
                    <a:pt x="1" y="131"/>
                    <a:pt x="2" y="123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2" name="Freeform 55"/>
            <p:cNvSpPr/>
            <p:nvPr/>
          </p:nvSpPr>
          <p:spPr bwMode="auto">
            <a:xfrm>
              <a:off x="6810" y="1198"/>
              <a:ext cx="0" cy="19"/>
            </a:xfrm>
            <a:custGeom>
              <a:avLst/>
              <a:gdLst>
                <a:gd name="T0" fmla="*/ 0 h 8"/>
                <a:gd name="T1" fmla="*/ 8 h 8"/>
                <a:gd name="T2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cubicBezTo>
                    <a:pt x="0" y="2"/>
                    <a:pt x="0" y="5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3" name="Freeform 56"/>
            <p:cNvSpPr/>
            <p:nvPr/>
          </p:nvSpPr>
          <p:spPr bwMode="auto">
            <a:xfrm>
              <a:off x="6803" y="1157"/>
              <a:ext cx="0" cy="5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4" name="Rectangle 57"/>
            <p:cNvSpPr>
              <a:spLocks noChangeArrowheads="1"/>
            </p:cNvSpPr>
            <p:nvPr/>
          </p:nvSpPr>
          <p:spPr bwMode="auto">
            <a:xfrm>
              <a:off x="6810" y="1198"/>
              <a:ext cx="1" cy="1"/>
            </a:xfrm>
            <a:prstGeom prst="rect">
              <a:avLst/>
            </a:pr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5" name="Freeform 58"/>
            <p:cNvSpPr/>
            <p:nvPr/>
          </p:nvSpPr>
          <p:spPr bwMode="auto">
            <a:xfrm>
              <a:off x="6808" y="1183"/>
              <a:ext cx="0" cy="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6" name="Freeform 59"/>
            <p:cNvSpPr/>
            <p:nvPr/>
          </p:nvSpPr>
          <p:spPr bwMode="auto">
            <a:xfrm>
              <a:off x="6805" y="1172"/>
              <a:ext cx="3" cy="11"/>
            </a:xfrm>
            <a:custGeom>
              <a:avLst/>
              <a:gdLst>
                <a:gd name="T0" fmla="*/ 1 w 1"/>
                <a:gd name="T1" fmla="*/ 2 h 5"/>
                <a:gd name="T2" fmla="*/ 1 w 1"/>
                <a:gd name="T3" fmla="*/ 5 h 5"/>
                <a:gd name="T4" fmla="*/ 1 w 1"/>
                <a:gd name="T5" fmla="*/ 5 h 5"/>
                <a:gd name="T6" fmla="*/ 1 w 1"/>
                <a:gd name="T7" fmla="*/ 2 h 5"/>
                <a:gd name="T8" fmla="*/ 0 w 1"/>
                <a:gd name="T9" fmla="*/ 0 h 5"/>
                <a:gd name="T10" fmla="*/ 0 w 1"/>
                <a:gd name="T11" fmla="*/ 0 h 5"/>
                <a:gd name="T12" fmla="*/ 1 w 1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2"/>
                  </a:moveTo>
                  <a:cubicBezTo>
                    <a:pt x="1" y="3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3"/>
                    <a:pt x="1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7" name="Freeform 60"/>
            <p:cNvSpPr/>
            <p:nvPr/>
          </p:nvSpPr>
          <p:spPr bwMode="auto">
            <a:xfrm>
              <a:off x="6803" y="1162"/>
              <a:ext cx="2" cy="1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0 w 1"/>
                <a:gd name="T5" fmla="*/ 0 h 4"/>
                <a:gd name="T6" fmla="*/ 0 w 1"/>
                <a:gd name="T7" fmla="*/ 0 h 4"/>
                <a:gd name="T8" fmla="*/ 1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8" name="Freeform 61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9" name="Freeform 62"/>
            <p:cNvSpPr/>
            <p:nvPr/>
          </p:nvSpPr>
          <p:spPr bwMode="auto">
            <a:xfrm>
              <a:off x="6746" y="1062"/>
              <a:ext cx="7" cy="10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0 h 4"/>
                <a:gd name="T4" fmla="*/ 3 w 3"/>
                <a:gd name="T5" fmla="*/ 3 h 4"/>
                <a:gd name="T6" fmla="*/ 3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2" y="3"/>
                    <a:pt x="1" y="1"/>
                    <a:pt x="0" y="0"/>
                  </a:cubicBezTo>
                  <a:cubicBezTo>
                    <a:pt x="1" y="1"/>
                    <a:pt x="2" y="2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0" name="Freeform 63"/>
            <p:cNvSpPr/>
            <p:nvPr/>
          </p:nvSpPr>
          <p:spPr bwMode="auto">
            <a:xfrm>
              <a:off x="6801" y="1150"/>
              <a:ext cx="2" cy="10"/>
            </a:xfrm>
            <a:custGeom>
              <a:avLst/>
              <a:gdLst>
                <a:gd name="T0" fmla="*/ 0 w 1"/>
                <a:gd name="T1" fmla="*/ 0 h 4"/>
                <a:gd name="T2" fmla="*/ 1 w 1"/>
                <a:gd name="T3" fmla="*/ 4 h 4"/>
                <a:gd name="T4" fmla="*/ 0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1" name="Freeform 64"/>
            <p:cNvSpPr/>
            <p:nvPr/>
          </p:nvSpPr>
          <p:spPr bwMode="auto">
            <a:xfrm>
              <a:off x="6724" y="1043"/>
              <a:ext cx="17" cy="14"/>
            </a:xfrm>
            <a:custGeom>
              <a:avLst/>
              <a:gdLst>
                <a:gd name="T0" fmla="*/ 7 w 7"/>
                <a:gd name="T1" fmla="*/ 6 h 6"/>
                <a:gd name="T2" fmla="*/ 0 w 7"/>
                <a:gd name="T3" fmla="*/ 0 h 6"/>
                <a:gd name="T4" fmla="*/ 6 w 7"/>
                <a:gd name="T5" fmla="*/ 5 h 6"/>
                <a:gd name="T6" fmla="*/ 7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7" y="6"/>
                  </a:moveTo>
                  <a:cubicBezTo>
                    <a:pt x="5" y="4"/>
                    <a:pt x="2" y="2"/>
                    <a:pt x="0" y="0"/>
                  </a:cubicBezTo>
                  <a:cubicBezTo>
                    <a:pt x="2" y="2"/>
                    <a:pt x="4" y="3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2" name="Freeform 65"/>
            <p:cNvSpPr/>
            <p:nvPr/>
          </p:nvSpPr>
          <p:spPr bwMode="auto">
            <a:xfrm>
              <a:off x="6789" y="1124"/>
              <a:ext cx="7" cy="17"/>
            </a:xfrm>
            <a:custGeom>
              <a:avLst/>
              <a:gdLst>
                <a:gd name="T0" fmla="*/ 0 w 3"/>
                <a:gd name="T1" fmla="*/ 0 h 7"/>
                <a:gd name="T2" fmla="*/ 3 w 3"/>
                <a:gd name="T3" fmla="*/ 7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1" y="2"/>
                    <a:pt x="2" y="5"/>
                    <a:pt x="3" y="7"/>
                  </a:cubicBezTo>
                  <a:cubicBezTo>
                    <a:pt x="2" y="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3" name="Freeform 66"/>
            <p:cNvSpPr/>
            <p:nvPr/>
          </p:nvSpPr>
          <p:spPr bwMode="auto">
            <a:xfrm>
              <a:off x="6753" y="1069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4" name="Freeform 67"/>
            <p:cNvSpPr/>
            <p:nvPr/>
          </p:nvSpPr>
          <p:spPr bwMode="auto">
            <a:xfrm>
              <a:off x="6805" y="1174"/>
              <a:ext cx="3" cy="5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5" name="Freeform 68"/>
            <p:cNvSpPr/>
            <p:nvPr/>
          </p:nvSpPr>
          <p:spPr bwMode="auto">
            <a:xfrm>
              <a:off x="6765" y="1084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6" name="Freeform 69"/>
            <p:cNvSpPr/>
            <p:nvPr/>
          </p:nvSpPr>
          <p:spPr bwMode="auto">
            <a:xfrm>
              <a:off x="6753" y="1072"/>
              <a:ext cx="5" cy="4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1 w 2"/>
                <a:gd name="T5" fmla="*/ 0 h 2"/>
                <a:gd name="T6" fmla="*/ 0 w 2"/>
                <a:gd name="T7" fmla="*/ 0 h 2"/>
                <a:gd name="T8" fmla="*/ 2 w 2"/>
                <a:gd name="T9" fmla="*/ 1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7" name="Freeform 70"/>
            <p:cNvSpPr/>
            <p:nvPr/>
          </p:nvSpPr>
          <p:spPr bwMode="auto">
            <a:xfrm>
              <a:off x="6777" y="1103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8" name="Freeform 71"/>
            <p:cNvSpPr/>
            <p:nvPr/>
          </p:nvSpPr>
          <p:spPr bwMode="auto">
            <a:xfrm>
              <a:off x="6805" y="1172"/>
              <a:ext cx="3" cy="16"/>
            </a:xfrm>
            <a:custGeom>
              <a:avLst/>
              <a:gdLst>
                <a:gd name="T0" fmla="*/ 1 w 1"/>
                <a:gd name="T1" fmla="*/ 5 h 7"/>
                <a:gd name="T2" fmla="*/ 1 w 1"/>
                <a:gd name="T3" fmla="*/ 6 h 7"/>
                <a:gd name="T4" fmla="*/ 1 w 1"/>
                <a:gd name="T5" fmla="*/ 7 h 7"/>
                <a:gd name="T6" fmla="*/ 1 w 1"/>
                <a:gd name="T7" fmla="*/ 3 h 7"/>
                <a:gd name="T8" fmla="*/ 0 w 1"/>
                <a:gd name="T9" fmla="*/ 1 h 7"/>
                <a:gd name="T10" fmla="*/ 0 w 1"/>
                <a:gd name="T11" fmla="*/ 0 h 7"/>
                <a:gd name="T12" fmla="*/ 1 w 1"/>
                <a:gd name="T13" fmla="*/ 2 h 7"/>
                <a:gd name="T14" fmla="*/ 1 w 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7">
                  <a:moveTo>
                    <a:pt x="1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5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ubicBezTo>
                    <a:pt x="1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9" name="Freeform 72"/>
            <p:cNvSpPr/>
            <p:nvPr/>
          </p:nvSpPr>
          <p:spPr bwMode="auto">
            <a:xfrm>
              <a:off x="6810" y="1193"/>
              <a:ext cx="0" cy="24"/>
            </a:xfrm>
            <a:custGeom>
              <a:avLst/>
              <a:gdLst>
                <a:gd name="T0" fmla="*/ 10 h 10"/>
                <a:gd name="T1" fmla="*/ 0 h 10"/>
                <a:gd name="T2" fmla="*/ 2 h 10"/>
                <a:gd name="T3" fmla="*/ 1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cubicBezTo>
                    <a:pt x="0" y="7"/>
                    <a:pt x="0" y="4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0" y="7"/>
                    <a:pt x="0" y="1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0" name="Freeform 73"/>
            <p:cNvSpPr/>
            <p:nvPr/>
          </p:nvSpPr>
          <p:spPr bwMode="auto">
            <a:xfrm>
              <a:off x="6777" y="1100"/>
              <a:ext cx="19" cy="41"/>
            </a:xfrm>
            <a:custGeom>
              <a:avLst/>
              <a:gdLst>
                <a:gd name="T0" fmla="*/ 5 w 8"/>
                <a:gd name="T1" fmla="*/ 8 h 17"/>
                <a:gd name="T2" fmla="*/ 8 w 8"/>
                <a:gd name="T3" fmla="*/ 16 h 17"/>
                <a:gd name="T4" fmla="*/ 8 w 8"/>
                <a:gd name="T5" fmla="*/ 17 h 17"/>
                <a:gd name="T6" fmla="*/ 8 w 8"/>
                <a:gd name="T7" fmla="*/ 17 h 17"/>
                <a:gd name="T8" fmla="*/ 5 w 8"/>
                <a:gd name="T9" fmla="*/ 10 h 17"/>
                <a:gd name="T10" fmla="*/ 2 w 8"/>
                <a:gd name="T11" fmla="*/ 3 h 17"/>
                <a:gd name="T12" fmla="*/ 0 w 8"/>
                <a:gd name="T13" fmla="*/ 1 h 17"/>
                <a:gd name="T14" fmla="*/ 0 w 8"/>
                <a:gd name="T15" fmla="*/ 0 h 17"/>
                <a:gd name="T16" fmla="*/ 0 w 8"/>
                <a:gd name="T17" fmla="*/ 1 h 17"/>
                <a:gd name="T18" fmla="*/ 5 w 8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7">
                  <a:moveTo>
                    <a:pt x="5" y="8"/>
                  </a:moveTo>
                  <a:cubicBezTo>
                    <a:pt x="6" y="11"/>
                    <a:pt x="7" y="13"/>
                    <a:pt x="8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5"/>
                    <a:pt x="6" y="12"/>
                    <a:pt x="5" y="10"/>
                  </a:cubicBezTo>
                  <a:cubicBezTo>
                    <a:pt x="4" y="8"/>
                    <a:pt x="3" y="6"/>
                    <a:pt x="2" y="3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3"/>
                    <a:pt x="3" y="6"/>
                    <a:pt x="5" y="8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1" name="Freeform 74"/>
            <p:cNvSpPr/>
            <p:nvPr/>
          </p:nvSpPr>
          <p:spPr bwMode="auto">
            <a:xfrm>
              <a:off x="6798" y="1148"/>
              <a:ext cx="5" cy="14"/>
            </a:xfrm>
            <a:custGeom>
              <a:avLst/>
              <a:gdLst>
                <a:gd name="T0" fmla="*/ 2 w 2"/>
                <a:gd name="T1" fmla="*/ 6 h 6"/>
                <a:gd name="T2" fmla="*/ 2 w 2"/>
                <a:gd name="T3" fmla="*/ 5 h 6"/>
                <a:gd name="T4" fmla="*/ 1 w 2"/>
                <a:gd name="T5" fmla="*/ 1 h 6"/>
                <a:gd name="T6" fmla="*/ 0 w 2"/>
                <a:gd name="T7" fmla="*/ 0 h 6"/>
                <a:gd name="T8" fmla="*/ 2 w 2"/>
                <a:gd name="T9" fmla="*/ 4 h 6"/>
                <a:gd name="T10" fmla="*/ 2 w 2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2" y="6"/>
                    <a:pt x="2" y="6"/>
                    <a:pt x="2" y="5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4"/>
                  </a:cubicBezTo>
                  <a:cubicBezTo>
                    <a:pt x="2" y="5"/>
                    <a:pt x="2" y="6"/>
                    <a:pt x="2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2" name="Freeform 75"/>
            <p:cNvSpPr/>
            <p:nvPr/>
          </p:nvSpPr>
          <p:spPr bwMode="auto">
            <a:xfrm>
              <a:off x="6762" y="1079"/>
              <a:ext cx="10" cy="14"/>
            </a:xfrm>
            <a:custGeom>
              <a:avLst/>
              <a:gdLst>
                <a:gd name="T0" fmla="*/ 4 w 4"/>
                <a:gd name="T1" fmla="*/ 6 h 6"/>
                <a:gd name="T2" fmla="*/ 3 w 4"/>
                <a:gd name="T3" fmla="*/ 4 h 6"/>
                <a:gd name="T4" fmla="*/ 1 w 4"/>
                <a:gd name="T5" fmla="*/ 2 h 6"/>
                <a:gd name="T6" fmla="*/ 0 w 4"/>
                <a:gd name="T7" fmla="*/ 0 h 6"/>
                <a:gd name="T8" fmla="*/ 2 w 4"/>
                <a:gd name="T9" fmla="*/ 3 h 6"/>
                <a:gd name="T10" fmla="*/ 4 w 4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cubicBezTo>
                    <a:pt x="4" y="6"/>
                    <a:pt x="3" y="5"/>
                    <a:pt x="3" y="4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ubicBezTo>
                    <a:pt x="3" y="4"/>
                    <a:pt x="3" y="5"/>
                    <a:pt x="4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3" name="Freeform 76"/>
            <p:cNvSpPr/>
            <p:nvPr/>
          </p:nvSpPr>
          <p:spPr bwMode="auto">
            <a:xfrm>
              <a:off x="6808" y="1176"/>
              <a:ext cx="0" cy="7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4" name="Freeform 77"/>
            <p:cNvSpPr/>
            <p:nvPr/>
          </p:nvSpPr>
          <p:spPr bwMode="auto">
            <a:xfrm>
              <a:off x="6753" y="1069"/>
              <a:ext cx="5" cy="7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2 w 2"/>
                <a:gd name="T5" fmla="*/ 2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2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5" name="Freeform 78"/>
            <p:cNvSpPr/>
            <p:nvPr/>
          </p:nvSpPr>
          <p:spPr bwMode="auto">
            <a:xfrm>
              <a:off x="6758" y="1074"/>
              <a:ext cx="2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6" name="Freeform 79"/>
            <p:cNvSpPr/>
            <p:nvPr/>
          </p:nvSpPr>
          <p:spPr bwMode="auto">
            <a:xfrm>
              <a:off x="6724" y="1043"/>
              <a:ext cx="15" cy="12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5 h 5"/>
                <a:gd name="T4" fmla="*/ 0 w 6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2" y="1"/>
                    <a:pt x="4" y="4"/>
                    <a:pt x="6" y="5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7" name="Freeform 80"/>
            <p:cNvSpPr/>
            <p:nvPr/>
          </p:nvSpPr>
          <p:spPr bwMode="auto">
            <a:xfrm>
              <a:off x="6803" y="1212"/>
              <a:ext cx="275" cy="14"/>
            </a:xfrm>
            <a:custGeom>
              <a:avLst/>
              <a:gdLst>
                <a:gd name="T0" fmla="*/ 3 w 115"/>
                <a:gd name="T1" fmla="*/ 6 h 6"/>
                <a:gd name="T2" fmla="*/ 111 w 115"/>
                <a:gd name="T3" fmla="*/ 6 h 6"/>
                <a:gd name="T4" fmla="*/ 115 w 115"/>
                <a:gd name="T5" fmla="*/ 3 h 6"/>
                <a:gd name="T6" fmla="*/ 111 w 115"/>
                <a:gd name="T7" fmla="*/ 0 h 6"/>
                <a:gd name="T8" fmla="*/ 3 w 115"/>
                <a:gd name="T9" fmla="*/ 0 h 6"/>
                <a:gd name="T10" fmla="*/ 0 w 115"/>
                <a:gd name="T11" fmla="*/ 3 h 6"/>
                <a:gd name="T12" fmla="*/ 3 w 11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6">
                  <a:moveTo>
                    <a:pt x="3" y="6"/>
                  </a:moveTo>
                  <a:cubicBezTo>
                    <a:pt x="111" y="6"/>
                    <a:pt x="111" y="6"/>
                    <a:pt x="111" y="6"/>
                  </a:cubicBezTo>
                  <a:cubicBezTo>
                    <a:pt x="113" y="6"/>
                    <a:pt x="115" y="5"/>
                    <a:pt x="115" y="3"/>
                  </a:cubicBezTo>
                  <a:cubicBezTo>
                    <a:pt x="115" y="1"/>
                    <a:pt x="113" y="0"/>
                    <a:pt x="11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8" name="Freeform 81"/>
            <p:cNvSpPr/>
            <p:nvPr/>
          </p:nvSpPr>
          <p:spPr bwMode="auto">
            <a:xfrm>
              <a:off x="6987" y="1229"/>
              <a:ext cx="57" cy="223"/>
            </a:xfrm>
            <a:custGeom>
              <a:avLst/>
              <a:gdLst>
                <a:gd name="T0" fmla="*/ 1 w 24"/>
                <a:gd name="T1" fmla="*/ 94 h 94"/>
                <a:gd name="T2" fmla="*/ 2 w 24"/>
                <a:gd name="T3" fmla="*/ 94 h 94"/>
                <a:gd name="T4" fmla="*/ 24 w 24"/>
                <a:gd name="T5" fmla="*/ 1 h 94"/>
                <a:gd name="T6" fmla="*/ 23 w 24"/>
                <a:gd name="T7" fmla="*/ 0 h 94"/>
                <a:gd name="T8" fmla="*/ 22 w 24"/>
                <a:gd name="T9" fmla="*/ 1 h 94"/>
                <a:gd name="T10" fmla="*/ 0 w 24"/>
                <a:gd name="T11" fmla="*/ 93 h 94"/>
                <a:gd name="T12" fmla="*/ 1 w 24"/>
                <a:gd name="T13" fmla="*/ 94 h 94"/>
                <a:gd name="T14" fmla="*/ 1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1" y="94"/>
                  </a:moveTo>
                  <a:cubicBezTo>
                    <a:pt x="1" y="94"/>
                    <a:pt x="2" y="94"/>
                    <a:pt x="2" y="9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3" y="0"/>
                  </a:cubicBezTo>
                  <a:cubicBezTo>
                    <a:pt x="22" y="0"/>
                    <a:pt x="22" y="0"/>
                    <a:pt x="2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9" name="Freeform 82"/>
            <p:cNvSpPr/>
            <p:nvPr/>
          </p:nvSpPr>
          <p:spPr bwMode="auto">
            <a:xfrm>
              <a:off x="6987" y="1229"/>
              <a:ext cx="9" cy="223"/>
            </a:xfrm>
            <a:custGeom>
              <a:avLst/>
              <a:gdLst>
                <a:gd name="T0" fmla="*/ 1 w 4"/>
                <a:gd name="T1" fmla="*/ 94 h 94"/>
                <a:gd name="T2" fmla="*/ 2 w 4"/>
                <a:gd name="T3" fmla="*/ 93 h 94"/>
                <a:gd name="T4" fmla="*/ 4 w 4"/>
                <a:gd name="T5" fmla="*/ 1 h 94"/>
                <a:gd name="T6" fmla="*/ 3 w 4"/>
                <a:gd name="T7" fmla="*/ 0 h 94"/>
                <a:gd name="T8" fmla="*/ 2 w 4"/>
                <a:gd name="T9" fmla="*/ 1 h 94"/>
                <a:gd name="T10" fmla="*/ 0 w 4"/>
                <a:gd name="T11" fmla="*/ 93 h 94"/>
                <a:gd name="T12" fmla="*/ 1 w 4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4">
                  <a:moveTo>
                    <a:pt x="1" y="94"/>
                  </a:moveTo>
                  <a:cubicBezTo>
                    <a:pt x="1" y="94"/>
                    <a:pt x="2" y="94"/>
                    <a:pt x="2" y="9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30" name="Freeform 83"/>
            <p:cNvSpPr/>
            <p:nvPr/>
          </p:nvSpPr>
          <p:spPr bwMode="auto">
            <a:xfrm>
              <a:off x="6949" y="1229"/>
              <a:ext cx="47" cy="223"/>
            </a:xfrm>
            <a:custGeom>
              <a:avLst/>
              <a:gdLst>
                <a:gd name="T0" fmla="*/ 1 w 20"/>
                <a:gd name="T1" fmla="*/ 94 h 94"/>
                <a:gd name="T2" fmla="*/ 2 w 20"/>
                <a:gd name="T3" fmla="*/ 94 h 94"/>
                <a:gd name="T4" fmla="*/ 20 w 20"/>
                <a:gd name="T5" fmla="*/ 1 h 94"/>
                <a:gd name="T6" fmla="*/ 19 w 20"/>
                <a:gd name="T7" fmla="*/ 0 h 94"/>
                <a:gd name="T8" fmla="*/ 18 w 20"/>
                <a:gd name="T9" fmla="*/ 1 h 94"/>
                <a:gd name="T10" fmla="*/ 0 w 20"/>
                <a:gd name="T11" fmla="*/ 93 h 94"/>
                <a:gd name="T12" fmla="*/ 1 w 20"/>
                <a:gd name="T13" fmla="*/ 94 h 94"/>
                <a:gd name="T14" fmla="*/ 1 w 20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94">
                  <a:moveTo>
                    <a:pt x="1" y="94"/>
                  </a:moveTo>
                  <a:cubicBezTo>
                    <a:pt x="2" y="94"/>
                    <a:pt x="2" y="94"/>
                    <a:pt x="2" y="94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0"/>
                    <a:pt x="19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1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31" name="Freeform 84"/>
            <p:cNvSpPr/>
            <p:nvPr/>
          </p:nvSpPr>
          <p:spPr bwMode="auto">
            <a:xfrm>
              <a:off x="6932" y="1226"/>
              <a:ext cx="24" cy="226"/>
            </a:xfrm>
            <a:custGeom>
              <a:avLst/>
              <a:gdLst>
                <a:gd name="T0" fmla="*/ 9 w 10"/>
                <a:gd name="T1" fmla="*/ 95 h 95"/>
                <a:gd name="T2" fmla="*/ 9 w 10"/>
                <a:gd name="T3" fmla="*/ 95 h 95"/>
                <a:gd name="T4" fmla="*/ 10 w 10"/>
                <a:gd name="T5" fmla="*/ 94 h 95"/>
                <a:gd name="T6" fmla="*/ 2 w 10"/>
                <a:gd name="T7" fmla="*/ 1 h 95"/>
                <a:gd name="T8" fmla="*/ 1 w 10"/>
                <a:gd name="T9" fmla="*/ 0 h 95"/>
                <a:gd name="T10" fmla="*/ 0 w 10"/>
                <a:gd name="T11" fmla="*/ 1 h 95"/>
                <a:gd name="T12" fmla="*/ 8 w 10"/>
                <a:gd name="T13" fmla="*/ 94 h 95"/>
                <a:gd name="T14" fmla="*/ 9 w 10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5">
                  <a:moveTo>
                    <a:pt x="9" y="95"/>
                  </a:moveTo>
                  <a:cubicBezTo>
                    <a:pt x="9" y="95"/>
                    <a:pt x="9" y="95"/>
                    <a:pt x="9" y="95"/>
                  </a:cubicBezTo>
                  <a:cubicBezTo>
                    <a:pt x="10" y="95"/>
                    <a:pt x="10" y="95"/>
                    <a:pt x="10" y="9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8" y="95"/>
                    <a:pt x="9" y="95"/>
                    <a:pt x="9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32" name="Freeform 85"/>
            <p:cNvSpPr/>
            <p:nvPr/>
          </p:nvSpPr>
          <p:spPr bwMode="auto">
            <a:xfrm>
              <a:off x="6825" y="1229"/>
              <a:ext cx="57" cy="223"/>
            </a:xfrm>
            <a:custGeom>
              <a:avLst/>
              <a:gdLst>
                <a:gd name="T0" fmla="*/ 23 w 24"/>
                <a:gd name="T1" fmla="*/ 94 h 94"/>
                <a:gd name="T2" fmla="*/ 23 w 24"/>
                <a:gd name="T3" fmla="*/ 94 h 94"/>
                <a:gd name="T4" fmla="*/ 24 w 24"/>
                <a:gd name="T5" fmla="*/ 93 h 94"/>
                <a:gd name="T6" fmla="*/ 2 w 24"/>
                <a:gd name="T7" fmla="*/ 1 h 94"/>
                <a:gd name="T8" fmla="*/ 1 w 24"/>
                <a:gd name="T9" fmla="*/ 0 h 94"/>
                <a:gd name="T10" fmla="*/ 0 w 24"/>
                <a:gd name="T11" fmla="*/ 1 h 94"/>
                <a:gd name="T12" fmla="*/ 22 w 24"/>
                <a:gd name="T13" fmla="*/ 94 h 94"/>
                <a:gd name="T14" fmla="*/ 23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23" y="94"/>
                  </a:moveTo>
                  <a:cubicBezTo>
                    <a:pt x="23" y="94"/>
                    <a:pt x="23" y="94"/>
                    <a:pt x="23" y="94"/>
                  </a:cubicBezTo>
                  <a:cubicBezTo>
                    <a:pt x="23" y="94"/>
                    <a:pt x="24" y="94"/>
                    <a:pt x="2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4"/>
                    <a:pt x="22" y="94"/>
                    <a:pt x="2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33" name="Freeform 86"/>
            <p:cNvSpPr/>
            <p:nvPr/>
          </p:nvSpPr>
          <p:spPr bwMode="auto">
            <a:xfrm>
              <a:off x="6872" y="1229"/>
              <a:ext cx="10" cy="223"/>
            </a:xfrm>
            <a:custGeom>
              <a:avLst/>
              <a:gdLst>
                <a:gd name="T0" fmla="*/ 3 w 4"/>
                <a:gd name="T1" fmla="*/ 94 h 94"/>
                <a:gd name="T2" fmla="*/ 3 w 4"/>
                <a:gd name="T3" fmla="*/ 94 h 94"/>
                <a:gd name="T4" fmla="*/ 4 w 4"/>
                <a:gd name="T5" fmla="*/ 93 h 94"/>
                <a:gd name="T6" fmla="*/ 2 w 4"/>
                <a:gd name="T7" fmla="*/ 1 h 94"/>
                <a:gd name="T8" fmla="*/ 1 w 4"/>
                <a:gd name="T9" fmla="*/ 0 h 94"/>
                <a:gd name="T10" fmla="*/ 0 w 4"/>
                <a:gd name="T11" fmla="*/ 1 h 94"/>
                <a:gd name="T12" fmla="*/ 2 w 4"/>
                <a:gd name="T13" fmla="*/ 93 h 94"/>
                <a:gd name="T14" fmla="*/ 3 w 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94">
                  <a:moveTo>
                    <a:pt x="3" y="94"/>
                  </a:moveTo>
                  <a:cubicBezTo>
                    <a:pt x="3" y="94"/>
                    <a:pt x="3" y="94"/>
                    <a:pt x="3" y="94"/>
                  </a:cubicBezTo>
                  <a:cubicBezTo>
                    <a:pt x="3" y="94"/>
                    <a:pt x="4" y="94"/>
                    <a:pt x="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4"/>
                    <a:pt x="2" y="94"/>
                    <a:pt x="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34" name="Freeform 87"/>
            <p:cNvSpPr/>
            <p:nvPr/>
          </p:nvSpPr>
          <p:spPr bwMode="auto">
            <a:xfrm>
              <a:off x="6872" y="1229"/>
              <a:ext cx="46" cy="223"/>
            </a:xfrm>
            <a:custGeom>
              <a:avLst/>
              <a:gdLst>
                <a:gd name="T0" fmla="*/ 18 w 19"/>
                <a:gd name="T1" fmla="*/ 94 h 94"/>
                <a:gd name="T2" fmla="*/ 18 w 19"/>
                <a:gd name="T3" fmla="*/ 94 h 94"/>
                <a:gd name="T4" fmla="*/ 19 w 19"/>
                <a:gd name="T5" fmla="*/ 93 h 94"/>
                <a:gd name="T6" fmla="*/ 2 w 19"/>
                <a:gd name="T7" fmla="*/ 1 h 94"/>
                <a:gd name="T8" fmla="*/ 1 w 19"/>
                <a:gd name="T9" fmla="*/ 0 h 94"/>
                <a:gd name="T10" fmla="*/ 0 w 19"/>
                <a:gd name="T11" fmla="*/ 1 h 94"/>
                <a:gd name="T12" fmla="*/ 17 w 19"/>
                <a:gd name="T13" fmla="*/ 94 h 94"/>
                <a:gd name="T14" fmla="*/ 18 w 19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94">
                  <a:moveTo>
                    <a:pt x="18" y="94"/>
                  </a:moveTo>
                  <a:cubicBezTo>
                    <a:pt x="18" y="94"/>
                    <a:pt x="18" y="94"/>
                    <a:pt x="18" y="94"/>
                  </a:cubicBezTo>
                  <a:cubicBezTo>
                    <a:pt x="19" y="94"/>
                    <a:pt x="19" y="94"/>
                    <a:pt x="19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17" y="94"/>
                    <a:pt x="18" y="94"/>
                    <a:pt x="18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35" name="Freeform 88"/>
            <p:cNvSpPr/>
            <p:nvPr/>
          </p:nvSpPr>
          <p:spPr bwMode="auto">
            <a:xfrm>
              <a:off x="6910" y="1226"/>
              <a:ext cx="27" cy="226"/>
            </a:xfrm>
            <a:custGeom>
              <a:avLst/>
              <a:gdLst>
                <a:gd name="T0" fmla="*/ 1 w 11"/>
                <a:gd name="T1" fmla="*/ 95 h 95"/>
                <a:gd name="T2" fmla="*/ 2 w 11"/>
                <a:gd name="T3" fmla="*/ 94 h 95"/>
                <a:gd name="T4" fmla="*/ 11 w 11"/>
                <a:gd name="T5" fmla="*/ 1 h 95"/>
                <a:gd name="T6" fmla="*/ 10 w 11"/>
                <a:gd name="T7" fmla="*/ 0 h 95"/>
                <a:gd name="T8" fmla="*/ 9 w 11"/>
                <a:gd name="T9" fmla="*/ 1 h 95"/>
                <a:gd name="T10" fmla="*/ 0 w 11"/>
                <a:gd name="T11" fmla="*/ 94 h 95"/>
                <a:gd name="T12" fmla="*/ 1 w 11"/>
                <a:gd name="T13" fmla="*/ 95 h 95"/>
                <a:gd name="T14" fmla="*/ 1 w 11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95">
                  <a:moveTo>
                    <a:pt x="1" y="95"/>
                  </a:moveTo>
                  <a:cubicBezTo>
                    <a:pt x="2" y="95"/>
                    <a:pt x="2" y="95"/>
                    <a:pt x="2" y="94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1" y="95"/>
                    <a:pt x="1" y="95"/>
                  </a:cubicBezTo>
                  <a:cubicBezTo>
                    <a:pt x="1" y="95"/>
                    <a:pt x="1" y="95"/>
                    <a:pt x="1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36" name="Line 89"/>
            <p:cNvSpPr>
              <a:spLocks noChangeShapeType="1"/>
            </p:cNvSpPr>
            <p:nvPr/>
          </p:nvSpPr>
          <p:spPr bwMode="auto">
            <a:xfrm>
              <a:off x="6827" y="1248"/>
              <a:ext cx="0" cy="0"/>
            </a:xfrm>
            <a:prstGeom prst="line">
              <a:avLst/>
            </a:prstGeom>
            <a:noFill/>
            <a:ln w="0" cap="rnd">
              <a:solidFill>
                <a:srgbClr val="FF6C6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37" name="Freeform 90"/>
            <p:cNvSpPr/>
            <p:nvPr/>
          </p:nvSpPr>
          <p:spPr bwMode="auto">
            <a:xfrm>
              <a:off x="6827" y="1231"/>
              <a:ext cx="7" cy="33"/>
            </a:xfrm>
            <a:custGeom>
              <a:avLst/>
              <a:gdLst>
                <a:gd name="T0" fmla="*/ 1 w 3"/>
                <a:gd name="T1" fmla="*/ 14 h 14"/>
                <a:gd name="T2" fmla="*/ 1 w 3"/>
                <a:gd name="T3" fmla="*/ 14 h 14"/>
                <a:gd name="T4" fmla="*/ 3 w 3"/>
                <a:gd name="T5" fmla="*/ 7 h 14"/>
                <a:gd name="T6" fmla="*/ 3 w 3"/>
                <a:gd name="T7" fmla="*/ 0 h 14"/>
                <a:gd name="T8" fmla="*/ 0 w 3"/>
                <a:gd name="T9" fmla="*/ 0 h 14"/>
                <a:gd name="T10" fmla="*/ 0 w 3"/>
                <a:gd name="T11" fmla="*/ 7 h 14"/>
                <a:gd name="T12" fmla="*/ 1 w 3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4"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3" y="11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2"/>
                    <a:pt x="0" y="14"/>
                    <a:pt x="1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38" name="Freeform 91"/>
            <p:cNvSpPr/>
            <p:nvPr/>
          </p:nvSpPr>
          <p:spPr bwMode="auto">
            <a:xfrm>
              <a:off x="6834" y="1231"/>
              <a:ext cx="24" cy="33"/>
            </a:xfrm>
            <a:custGeom>
              <a:avLst/>
              <a:gdLst>
                <a:gd name="T0" fmla="*/ 5 w 10"/>
                <a:gd name="T1" fmla="*/ 14 h 14"/>
                <a:gd name="T2" fmla="*/ 5 w 10"/>
                <a:gd name="T3" fmla="*/ 14 h 14"/>
                <a:gd name="T4" fmla="*/ 10 w 10"/>
                <a:gd name="T5" fmla="*/ 7 h 14"/>
                <a:gd name="T6" fmla="*/ 10 w 10"/>
                <a:gd name="T7" fmla="*/ 0 h 14"/>
                <a:gd name="T8" fmla="*/ 0 w 10"/>
                <a:gd name="T9" fmla="*/ 0 h 14"/>
                <a:gd name="T10" fmla="*/ 0 w 10"/>
                <a:gd name="T11" fmla="*/ 7 h 14"/>
                <a:gd name="T12" fmla="*/ 5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10" y="11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1" y="14"/>
                    <a:pt x="5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39" name="Freeform 92"/>
            <p:cNvSpPr/>
            <p:nvPr/>
          </p:nvSpPr>
          <p:spPr bwMode="auto">
            <a:xfrm>
              <a:off x="6858" y="1231"/>
              <a:ext cx="36" cy="33"/>
            </a:xfrm>
            <a:custGeom>
              <a:avLst/>
              <a:gdLst>
                <a:gd name="T0" fmla="*/ 6 w 15"/>
                <a:gd name="T1" fmla="*/ 14 h 14"/>
                <a:gd name="T2" fmla="*/ 7 w 15"/>
                <a:gd name="T3" fmla="*/ 14 h 14"/>
                <a:gd name="T4" fmla="*/ 15 w 15"/>
                <a:gd name="T5" fmla="*/ 7 h 14"/>
                <a:gd name="T6" fmla="*/ 15 w 15"/>
                <a:gd name="T7" fmla="*/ 0 h 14"/>
                <a:gd name="T8" fmla="*/ 0 w 15"/>
                <a:gd name="T9" fmla="*/ 0 h 14"/>
                <a:gd name="T10" fmla="*/ 0 w 15"/>
                <a:gd name="T11" fmla="*/ 7 h 14"/>
                <a:gd name="T12" fmla="*/ 6 w 1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4">
                  <a:moveTo>
                    <a:pt x="6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0"/>
                    <a:pt x="4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6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40" name="Line 93"/>
            <p:cNvSpPr>
              <a:spLocks noChangeShapeType="1"/>
            </p:cNvSpPr>
            <p:nvPr/>
          </p:nvSpPr>
          <p:spPr bwMode="auto">
            <a:xfrm>
              <a:off x="6934" y="1231"/>
              <a:ext cx="0" cy="0"/>
            </a:xfrm>
            <a:prstGeom prst="line">
              <a:avLst/>
            </a:prstGeom>
            <a:noFill/>
            <a:ln w="0" cap="rnd">
              <a:solidFill>
                <a:srgbClr val="FF5E5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41" name="Freeform 94"/>
            <p:cNvSpPr/>
            <p:nvPr/>
          </p:nvSpPr>
          <p:spPr bwMode="auto">
            <a:xfrm>
              <a:off x="6894" y="1231"/>
              <a:ext cx="40" cy="33"/>
            </a:xfrm>
            <a:custGeom>
              <a:avLst/>
              <a:gdLst>
                <a:gd name="T0" fmla="*/ 8 w 17"/>
                <a:gd name="T1" fmla="*/ 14 h 14"/>
                <a:gd name="T2" fmla="*/ 8 w 17"/>
                <a:gd name="T3" fmla="*/ 14 h 14"/>
                <a:gd name="T4" fmla="*/ 17 w 17"/>
                <a:gd name="T5" fmla="*/ 7 h 14"/>
                <a:gd name="T6" fmla="*/ 17 w 17"/>
                <a:gd name="T7" fmla="*/ 0 h 14"/>
                <a:gd name="T8" fmla="*/ 0 w 17"/>
                <a:gd name="T9" fmla="*/ 0 h 14"/>
                <a:gd name="T10" fmla="*/ 0 w 17"/>
                <a:gd name="T11" fmla="*/ 7 h 14"/>
                <a:gd name="T12" fmla="*/ 8 w 17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4">
                  <a:moveTo>
                    <a:pt x="8" y="14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13" y="14"/>
                    <a:pt x="17" y="11"/>
                    <a:pt x="17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1" y="0"/>
                    <a:pt x="5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42" name="Freeform 95"/>
            <p:cNvSpPr/>
            <p:nvPr/>
          </p:nvSpPr>
          <p:spPr bwMode="auto">
            <a:xfrm>
              <a:off x="6934" y="1231"/>
              <a:ext cx="41" cy="33"/>
            </a:xfrm>
            <a:custGeom>
              <a:avLst/>
              <a:gdLst>
                <a:gd name="T0" fmla="*/ 17 w 17"/>
                <a:gd name="T1" fmla="*/ 0 h 14"/>
                <a:gd name="T2" fmla="*/ 0 w 17"/>
                <a:gd name="T3" fmla="*/ 0 h 14"/>
                <a:gd name="T4" fmla="*/ 0 w 17"/>
                <a:gd name="T5" fmla="*/ 7 h 14"/>
                <a:gd name="T6" fmla="*/ 9 w 17"/>
                <a:gd name="T7" fmla="*/ 14 h 14"/>
                <a:gd name="T8" fmla="*/ 9 w 17"/>
                <a:gd name="T9" fmla="*/ 14 h 14"/>
                <a:gd name="T10" fmla="*/ 17 w 17"/>
                <a:gd name="T11" fmla="*/ 7 h 14"/>
                <a:gd name="T12" fmla="*/ 17 w 17"/>
                <a:gd name="T13" fmla="*/ 7 h 14"/>
                <a:gd name="T14" fmla="*/ 17 w 1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4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7" y="11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43" name="Freeform 96"/>
            <p:cNvSpPr/>
            <p:nvPr/>
          </p:nvSpPr>
          <p:spPr bwMode="auto">
            <a:xfrm>
              <a:off x="6975" y="1231"/>
              <a:ext cx="36" cy="33"/>
            </a:xfrm>
            <a:custGeom>
              <a:avLst/>
              <a:gdLst>
                <a:gd name="T0" fmla="*/ 0 w 15"/>
                <a:gd name="T1" fmla="*/ 0 h 14"/>
                <a:gd name="T2" fmla="*/ 0 w 15"/>
                <a:gd name="T3" fmla="*/ 7 h 14"/>
                <a:gd name="T4" fmla="*/ 0 w 15"/>
                <a:gd name="T5" fmla="*/ 7 h 14"/>
                <a:gd name="T6" fmla="*/ 8 w 15"/>
                <a:gd name="T7" fmla="*/ 14 h 14"/>
                <a:gd name="T8" fmla="*/ 9 w 15"/>
                <a:gd name="T9" fmla="*/ 14 h 14"/>
                <a:gd name="T10" fmla="*/ 15 w 15"/>
                <a:gd name="T11" fmla="*/ 7 h 14"/>
                <a:gd name="T12" fmla="*/ 15 w 15"/>
                <a:gd name="T13" fmla="*/ 0 h 14"/>
                <a:gd name="T14" fmla="*/ 0 w 15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44" name="Freeform 97"/>
            <p:cNvSpPr/>
            <p:nvPr/>
          </p:nvSpPr>
          <p:spPr bwMode="auto">
            <a:xfrm>
              <a:off x="7011" y="1231"/>
              <a:ext cx="24" cy="33"/>
            </a:xfrm>
            <a:custGeom>
              <a:avLst/>
              <a:gdLst>
                <a:gd name="T0" fmla="*/ 0 w 10"/>
                <a:gd name="T1" fmla="*/ 7 h 14"/>
                <a:gd name="T2" fmla="*/ 5 w 10"/>
                <a:gd name="T3" fmla="*/ 14 h 14"/>
                <a:gd name="T4" fmla="*/ 5 w 10"/>
                <a:gd name="T5" fmla="*/ 14 h 14"/>
                <a:gd name="T6" fmla="*/ 10 w 10"/>
                <a:gd name="T7" fmla="*/ 7 h 14"/>
                <a:gd name="T8" fmla="*/ 10 w 10"/>
                <a:gd name="T9" fmla="*/ 0 h 14"/>
                <a:gd name="T10" fmla="*/ 0 w 10"/>
                <a:gd name="T11" fmla="*/ 0 h 14"/>
                <a:gd name="T12" fmla="*/ 0 w 10"/>
                <a:gd name="T1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0" y="7"/>
                  </a:moveTo>
                  <a:cubicBezTo>
                    <a:pt x="0" y="11"/>
                    <a:pt x="3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4"/>
                    <a:pt x="9" y="10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4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45" name="Freeform 98"/>
            <p:cNvSpPr/>
            <p:nvPr/>
          </p:nvSpPr>
          <p:spPr bwMode="auto">
            <a:xfrm>
              <a:off x="7035" y="1231"/>
              <a:ext cx="7" cy="33"/>
            </a:xfrm>
            <a:custGeom>
              <a:avLst/>
              <a:gdLst>
                <a:gd name="T0" fmla="*/ 3 w 3"/>
                <a:gd name="T1" fmla="*/ 0 h 14"/>
                <a:gd name="T2" fmla="*/ 2 w 3"/>
                <a:gd name="T3" fmla="*/ 0 h 14"/>
                <a:gd name="T4" fmla="*/ 0 w 3"/>
                <a:gd name="T5" fmla="*/ 0 h 14"/>
                <a:gd name="T6" fmla="*/ 0 w 3"/>
                <a:gd name="T7" fmla="*/ 10 h 14"/>
                <a:gd name="T8" fmla="*/ 2 w 3"/>
                <a:gd name="T9" fmla="*/ 14 h 14"/>
                <a:gd name="T10" fmla="*/ 2 w 3"/>
                <a:gd name="T11" fmla="*/ 14 h 14"/>
                <a:gd name="T12" fmla="*/ 3 w 3"/>
                <a:gd name="T13" fmla="*/ 7 h 14"/>
                <a:gd name="T14" fmla="*/ 3 w 3"/>
                <a:gd name="T15" fmla="*/ 0 h 14"/>
                <a:gd name="T16" fmla="*/ 3 w 3"/>
                <a:gd name="T17" fmla="*/ 0 h 14"/>
                <a:gd name="T18" fmla="*/ 3 w 3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8"/>
                    <a:pt x="0" y="8"/>
                    <a:pt x="0" y="10"/>
                  </a:cubicBezTo>
                  <a:cubicBezTo>
                    <a:pt x="0" y="11"/>
                    <a:pt x="1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2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46" name="Freeform 99"/>
            <p:cNvSpPr/>
            <p:nvPr/>
          </p:nvSpPr>
          <p:spPr bwMode="auto">
            <a:xfrm>
              <a:off x="6825" y="1229"/>
              <a:ext cx="219" cy="4"/>
            </a:xfrm>
            <a:custGeom>
              <a:avLst/>
              <a:gdLst>
                <a:gd name="T0" fmla="*/ 1 w 92"/>
                <a:gd name="T1" fmla="*/ 2 h 2"/>
                <a:gd name="T2" fmla="*/ 91 w 92"/>
                <a:gd name="T3" fmla="*/ 2 h 2"/>
                <a:gd name="T4" fmla="*/ 92 w 92"/>
                <a:gd name="T5" fmla="*/ 1 h 2"/>
                <a:gd name="T6" fmla="*/ 91 w 92"/>
                <a:gd name="T7" fmla="*/ 0 h 2"/>
                <a:gd name="T8" fmla="*/ 1 w 92"/>
                <a:gd name="T9" fmla="*/ 0 h 2"/>
                <a:gd name="T10" fmla="*/ 0 w 92"/>
                <a:gd name="T11" fmla="*/ 1 h 2"/>
                <a:gd name="T12" fmla="*/ 1 w 9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2">
                  <a:moveTo>
                    <a:pt x="1" y="2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92" y="2"/>
                    <a:pt x="92" y="2"/>
                    <a:pt x="92" y="1"/>
                  </a:cubicBezTo>
                  <a:cubicBezTo>
                    <a:pt x="92" y="0"/>
                    <a:pt x="92" y="0"/>
                    <a:pt x="9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47" name="Oval 100"/>
            <p:cNvSpPr>
              <a:spLocks noChangeArrowheads="1"/>
            </p:cNvSpPr>
            <p:nvPr/>
          </p:nvSpPr>
          <p:spPr bwMode="auto">
            <a:xfrm>
              <a:off x="7032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48" name="Oval 101"/>
            <p:cNvSpPr>
              <a:spLocks noChangeArrowheads="1"/>
            </p:cNvSpPr>
            <p:nvPr/>
          </p:nvSpPr>
          <p:spPr bwMode="auto">
            <a:xfrm>
              <a:off x="7011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49" name="Oval 102"/>
            <p:cNvSpPr>
              <a:spLocks noChangeArrowheads="1"/>
            </p:cNvSpPr>
            <p:nvPr/>
          </p:nvSpPr>
          <p:spPr bwMode="auto">
            <a:xfrm>
              <a:off x="6989" y="1217"/>
              <a:ext cx="10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50" name="Oval 103"/>
            <p:cNvSpPr>
              <a:spLocks noChangeArrowheads="1"/>
            </p:cNvSpPr>
            <p:nvPr/>
          </p:nvSpPr>
          <p:spPr bwMode="auto">
            <a:xfrm>
              <a:off x="6965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51" name="Oval 104"/>
            <p:cNvSpPr>
              <a:spLocks noChangeArrowheads="1"/>
            </p:cNvSpPr>
            <p:nvPr/>
          </p:nvSpPr>
          <p:spPr bwMode="auto">
            <a:xfrm>
              <a:off x="6944" y="1217"/>
              <a:ext cx="9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52" name="Oval 105"/>
            <p:cNvSpPr>
              <a:spLocks noChangeArrowheads="1"/>
            </p:cNvSpPr>
            <p:nvPr/>
          </p:nvSpPr>
          <p:spPr bwMode="auto">
            <a:xfrm>
              <a:off x="6920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53" name="Oval 106"/>
            <p:cNvSpPr>
              <a:spLocks noChangeArrowheads="1"/>
            </p:cNvSpPr>
            <p:nvPr/>
          </p:nvSpPr>
          <p:spPr bwMode="auto">
            <a:xfrm>
              <a:off x="6899" y="1217"/>
              <a:ext cx="11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54" name="Oval 107"/>
            <p:cNvSpPr>
              <a:spLocks noChangeArrowheads="1"/>
            </p:cNvSpPr>
            <p:nvPr/>
          </p:nvSpPr>
          <p:spPr bwMode="auto">
            <a:xfrm>
              <a:off x="6877" y="1217"/>
              <a:ext cx="10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55" name="Oval 108"/>
            <p:cNvSpPr>
              <a:spLocks noChangeArrowheads="1"/>
            </p:cNvSpPr>
            <p:nvPr/>
          </p:nvSpPr>
          <p:spPr bwMode="auto">
            <a:xfrm>
              <a:off x="6853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56" name="Oval 109"/>
            <p:cNvSpPr>
              <a:spLocks noChangeArrowheads="1"/>
            </p:cNvSpPr>
            <p:nvPr/>
          </p:nvSpPr>
          <p:spPr bwMode="auto">
            <a:xfrm>
              <a:off x="6832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57" name="Freeform 110"/>
            <p:cNvSpPr/>
            <p:nvPr/>
          </p:nvSpPr>
          <p:spPr bwMode="auto">
            <a:xfrm>
              <a:off x="686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58" name="Freeform 111"/>
            <p:cNvSpPr/>
            <p:nvPr/>
          </p:nvSpPr>
          <p:spPr bwMode="auto">
            <a:xfrm>
              <a:off x="6887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59" name="Freeform 112"/>
            <p:cNvSpPr/>
            <p:nvPr/>
          </p:nvSpPr>
          <p:spPr bwMode="auto">
            <a:xfrm>
              <a:off x="6908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60" name="Freeform 113"/>
            <p:cNvSpPr/>
            <p:nvPr/>
          </p:nvSpPr>
          <p:spPr bwMode="auto">
            <a:xfrm>
              <a:off x="6932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61" name="Freeform 114"/>
            <p:cNvSpPr/>
            <p:nvPr/>
          </p:nvSpPr>
          <p:spPr bwMode="auto">
            <a:xfrm>
              <a:off x="695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62" name="Freeform 115"/>
            <p:cNvSpPr/>
            <p:nvPr/>
          </p:nvSpPr>
          <p:spPr bwMode="auto">
            <a:xfrm>
              <a:off x="6977" y="1421"/>
              <a:ext cx="22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63" name="Freeform 116"/>
            <p:cNvSpPr/>
            <p:nvPr/>
          </p:nvSpPr>
          <p:spPr bwMode="auto">
            <a:xfrm>
              <a:off x="6863" y="1445"/>
              <a:ext cx="136" cy="85"/>
            </a:xfrm>
            <a:custGeom>
              <a:avLst/>
              <a:gdLst>
                <a:gd name="T0" fmla="*/ 114 w 136"/>
                <a:gd name="T1" fmla="*/ 85 h 85"/>
                <a:gd name="T2" fmla="*/ 24 w 136"/>
                <a:gd name="T3" fmla="*/ 85 h 85"/>
                <a:gd name="T4" fmla="*/ 0 w 136"/>
                <a:gd name="T5" fmla="*/ 0 h 85"/>
                <a:gd name="T6" fmla="*/ 136 w 136"/>
                <a:gd name="T7" fmla="*/ 0 h 85"/>
                <a:gd name="T8" fmla="*/ 114 w 136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5">
                  <a:moveTo>
                    <a:pt x="114" y="85"/>
                  </a:moveTo>
                  <a:lnTo>
                    <a:pt x="24" y="85"/>
                  </a:lnTo>
                  <a:lnTo>
                    <a:pt x="0" y="0"/>
                  </a:lnTo>
                  <a:lnTo>
                    <a:pt x="136" y="0"/>
                  </a:lnTo>
                  <a:lnTo>
                    <a:pt x="114" y="85"/>
                  </a:ln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64" name="Oval 117"/>
            <p:cNvSpPr>
              <a:spLocks noChangeArrowheads="1"/>
            </p:cNvSpPr>
            <p:nvPr/>
          </p:nvSpPr>
          <p:spPr bwMode="auto">
            <a:xfrm>
              <a:off x="6872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65" name="Oval 118"/>
            <p:cNvSpPr>
              <a:spLocks noChangeArrowheads="1"/>
            </p:cNvSpPr>
            <p:nvPr/>
          </p:nvSpPr>
          <p:spPr bwMode="auto">
            <a:xfrm>
              <a:off x="6882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66" name="Oval 119"/>
            <p:cNvSpPr>
              <a:spLocks noChangeArrowheads="1"/>
            </p:cNvSpPr>
            <p:nvPr/>
          </p:nvSpPr>
          <p:spPr bwMode="auto">
            <a:xfrm>
              <a:off x="689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67" name="Oval 120"/>
            <p:cNvSpPr>
              <a:spLocks noChangeArrowheads="1"/>
            </p:cNvSpPr>
            <p:nvPr/>
          </p:nvSpPr>
          <p:spPr bwMode="auto">
            <a:xfrm>
              <a:off x="6903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68" name="Oval 121"/>
            <p:cNvSpPr>
              <a:spLocks noChangeArrowheads="1"/>
            </p:cNvSpPr>
            <p:nvPr/>
          </p:nvSpPr>
          <p:spPr bwMode="auto">
            <a:xfrm>
              <a:off x="6913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69" name="Oval 122"/>
            <p:cNvSpPr>
              <a:spLocks noChangeArrowheads="1"/>
            </p:cNvSpPr>
            <p:nvPr/>
          </p:nvSpPr>
          <p:spPr bwMode="auto">
            <a:xfrm>
              <a:off x="692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70" name="Oval 123"/>
            <p:cNvSpPr>
              <a:spLocks noChangeArrowheads="1"/>
            </p:cNvSpPr>
            <p:nvPr/>
          </p:nvSpPr>
          <p:spPr bwMode="auto">
            <a:xfrm>
              <a:off x="693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71" name="Oval 124"/>
            <p:cNvSpPr>
              <a:spLocks noChangeArrowheads="1"/>
            </p:cNvSpPr>
            <p:nvPr/>
          </p:nvSpPr>
          <p:spPr bwMode="auto">
            <a:xfrm>
              <a:off x="6944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72" name="Oval 125"/>
            <p:cNvSpPr>
              <a:spLocks noChangeArrowheads="1"/>
            </p:cNvSpPr>
            <p:nvPr/>
          </p:nvSpPr>
          <p:spPr bwMode="auto">
            <a:xfrm>
              <a:off x="6956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73" name="Oval 126"/>
            <p:cNvSpPr>
              <a:spLocks noChangeArrowheads="1"/>
            </p:cNvSpPr>
            <p:nvPr/>
          </p:nvSpPr>
          <p:spPr bwMode="auto">
            <a:xfrm>
              <a:off x="696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74" name="Oval 127"/>
            <p:cNvSpPr>
              <a:spLocks noChangeArrowheads="1"/>
            </p:cNvSpPr>
            <p:nvPr/>
          </p:nvSpPr>
          <p:spPr bwMode="auto">
            <a:xfrm>
              <a:off x="6975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75" name="Oval 128"/>
            <p:cNvSpPr>
              <a:spLocks noChangeArrowheads="1"/>
            </p:cNvSpPr>
            <p:nvPr/>
          </p:nvSpPr>
          <p:spPr bwMode="auto">
            <a:xfrm>
              <a:off x="6987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76" name="Oval 129"/>
            <p:cNvSpPr>
              <a:spLocks noChangeArrowheads="1"/>
            </p:cNvSpPr>
            <p:nvPr/>
          </p:nvSpPr>
          <p:spPr bwMode="auto">
            <a:xfrm>
              <a:off x="6882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77" name="Oval 130"/>
            <p:cNvSpPr>
              <a:spLocks noChangeArrowheads="1"/>
            </p:cNvSpPr>
            <p:nvPr/>
          </p:nvSpPr>
          <p:spPr bwMode="auto">
            <a:xfrm>
              <a:off x="689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78" name="Oval 131"/>
            <p:cNvSpPr>
              <a:spLocks noChangeArrowheads="1"/>
            </p:cNvSpPr>
            <p:nvPr/>
          </p:nvSpPr>
          <p:spPr bwMode="auto">
            <a:xfrm>
              <a:off x="6903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79" name="Oval 132"/>
            <p:cNvSpPr>
              <a:spLocks noChangeArrowheads="1"/>
            </p:cNvSpPr>
            <p:nvPr/>
          </p:nvSpPr>
          <p:spPr bwMode="auto">
            <a:xfrm>
              <a:off x="6913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80" name="Oval 133"/>
            <p:cNvSpPr>
              <a:spLocks noChangeArrowheads="1"/>
            </p:cNvSpPr>
            <p:nvPr/>
          </p:nvSpPr>
          <p:spPr bwMode="auto">
            <a:xfrm>
              <a:off x="692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81" name="Oval 134"/>
            <p:cNvSpPr>
              <a:spLocks noChangeArrowheads="1"/>
            </p:cNvSpPr>
            <p:nvPr/>
          </p:nvSpPr>
          <p:spPr bwMode="auto">
            <a:xfrm>
              <a:off x="693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82" name="Oval 135"/>
            <p:cNvSpPr>
              <a:spLocks noChangeArrowheads="1"/>
            </p:cNvSpPr>
            <p:nvPr/>
          </p:nvSpPr>
          <p:spPr bwMode="auto">
            <a:xfrm>
              <a:off x="6944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83" name="Oval 136"/>
            <p:cNvSpPr>
              <a:spLocks noChangeArrowheads="1"/>
            </p:cNvSpPr>
            <p:nvPr/>
          </p:nvSpPr>
          <p:spPr bwMode="auto">
            <a:xfrm>
              <a:off x="6956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84" name="Oval 137"/>
            <p:cNvSpPr>
              <a:spLocks noChangeArrowheads="1"/>
            </p:cNvSpPr>
            <p:nvPr/>
          </p:nvSpPr>
          <p:spPr bwMode="auto">
            <a:xfrm>
              <a:off x="696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85" name="Oval 138"/>
            <p:cNvSpPr>
              <a:spLocks noChangeArrowheads="1"/>
            </p:cNvSpPr>
            <p:nvPr/>
          </p:nvSpPr>
          <p:spPr bwMode="auto">
            <a:xfrm>
              <a:off x="6975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86" name="Oval 139"/>
            <p:cNvSpPr>
              <a:spLocks noChangeArrowheads="1"/>
            </p:cNvSpPr>
            <p:nvPr/>
          </p:nvSpPr>
          <p:spPr bwMode="auto">
            <a:xfrm>
              <a:off x="6970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87" name="Freeform 140"/>
            <p:cNvSpPr/>
            <p:nvPr/>
          </p:nvSpPr>
          <p:spPr bwMode="auto">
            <a:xfrm>
              <a:off x="6970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5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5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88" name="Freeform 141"/>
            <p:cNvSpPr/>
            <p:nvPr/>
          </p:nvSpPr>
          <p:spPr bwMode="auto">
            <a:xfrm>
              <a:off x="6973" y="1540"/>
              <a:ext cx="7" cy="0"/>
            </a:xfrm>
            <a:custGeom>
              <a:avLst/>
              <a:gdLst>
                <a:gd name="T0" fmla="*/ 0 w 3"/>
                <a:gd name="T1" fmla="*/ 3 w 3"/>
                <a:gd name="T2" fmla="*/ 3 w 3"/>
                <a:gd name="T3" fmla="*/ 3 w 3"/>
                <a:gd name="T4" fmla="*/ 0 w 3"/>
                <a:gd name="T5" fmla="*/ 0 w 3"/>
                <a:gd name="T6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89" name="Oval 142"/>
            <p:cNvSpPr>
              <a:spLocks noChangeArrowheads="1"/>
            </p:cNvSpPr>
            <p:nvPr/>
          </p:nvSpPr>
          <p:spPr bwMode="auto">
            <a:xfrm>
              <a:off x="6927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90" name="Freeform 143"/>
            <p:cNvSpPr/>
            <p:nvPr/>
          </p:nvSpPr>
          <p:spPr bwMode="auto">
            <a:xfrm>
              <a:off x="6927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7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7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91" name="Freeform 144"/>
            <p:cNvSpPr/>
            <p:nvPr/>
          </p:nvSpPr>
          <p:spPr bwMode="auto">
            <a:xfrm>
              <a:off x="6930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92" name="Oval 145"/>
            <p:cNvSpPr>
              <a:spLocks noChangeArrowheads="1"/>
            </p:cNvSpPr>
            <p:nvPr/>
          </p:nvSpPr>
          <p:spPr bwMode="auto">
            <a:xfrm>
              <a:off x="6884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93" name="Freeform 146"/>
            <p:cNvSpPr/>
            <p:nvPr/>
          </p:nvSpPr>
          <p:spPr bwMode="auto">
            <a:xfrm>
              <a:off x="6887" y="1533"/>
              <a:ext cx="9" cy="9"/>
            </a:xfrm>
            <a:custGeom>
              <a:avLst/>
              <a:gdLst>
                <a:gd name="T0" fmla="*/ 0 w 9"/>
                <a:gd name="T1" fmla="*/ 0 h 9"/>
                <a:gd name="T2" fmla="*/ 4 w 9"/>
                <a:gd name="T3" fmla="*/ 9 h 9"/>
                <a:gd name="T4" fmla="*/ 9 w 9"/>
                <a:gd name="T5" fmla="*/ 0 h 9"/>
                <a:gd name="T6" fmla="*/ 0 w 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lnTo>
                    <a:pt x="4" y="9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94" name="Freeform 147"/>
            <p:cNvSpPr/>
            <p:nvPr/>
          </p:nvSpPr>
          <p:spPr bwMode="auto">
            <a:xfrm>
              <a:off x="6887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95" name="Freeform 148"/>
            <p:cNvSpPr/>
            <p:nvPr/>
          </p:nvSpPr>
          <p:spPr bwMode="auto">
            <a:xfrm>
              <a:off x="6860" y="1443"/>
              <a:ext cx="144" cy="4"/>
            </a:xfrm>
            <a:custGeom>
              <a:avLst/>
              <a:gdLst>
                <a:gd name="T0" fmla="*/ 1 w 60"/>
                <a:gd name="T1" fmla="*/ 2 h 2"/>
                <a:gd name="T2" fmla="*/ 59 w 60"/>
                <a:gd name="T3" fmla="*/ 2 h 2"/>
                <a:gd name="T4" fmla="*/ 60 w 60"/>
                <a:gd name="T5" fmla="*/ 1 h 2"/>
                <a:gd name="T6" fmla="*/ 59 w 60"/>
                <a:gd name="T7" fmla="*/ 0 h 2"/>
                <a:gd name="T8" fmla="*/ 1 w 60"/>
                <a:gd name="T9" fmla="*/ 0 h 2"/>
                <a:gd name="T10" fmla="*/ 0 w 60"/>
                <a:gd name="T11" fmla="*/ 1 h 2"/>
                <a:gd name="T12" fmla="*/ 1 w 60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2">
                  <a:moveTo>
                    <a:pt x="1" y="2"/>
                  </a:move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60" y="1"/>
                    <a:pt x="60" y="1"/>
                  </a:cubicBezTo>
                  <a:cubicBezTo>
                    <a:pt x="60" y="0"/>
                    <a:pt x="59" y="0"/>
                    <a:pt x="5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96" name="Freeform 149"/>
            <p:cNvSpPr/>
            <p:nvPr/>
          </p:nvSpPr>
          <p:spPr bwMode="auto">
            <a:xfrm>
              <a:off x="6882" y="1526"/>
              <a:ext cx="100" cy="4"/>
            </a:xfrm>
            <a:custGeom>
              <a:avLst/>
              <a:gdLst>
                <a:gd name="T0" fmla="*/ 1 w 42"/>
                <a:gd name="T1" fmla="*/ 2 h 2"/>
                <a:gd name="T2" fmla="*/ 41 w 42"/>
                <a:gd name="T3" fmla="*/ 2 h 2"/>
                <a:gd name="T4" fmla="*/ 42 w 42"/>
                <a:gd name="T5" fmla="*/ 1 h 2"/>
                <a:gd name="T6" fmla="*/ 41 w 42"/>
                <a:gd name="T7" fmla="*/ 0 h 2"/>
                <a:gd name="T8" fmla="*/ 1 w 42"/>
                <a:gd name="T9" fmla="*/ 0 h 2"/>
                <a:gd name="T10" fmla="*/ 0 w 42"/>
                <a:gd name="T11" fmla="*/ 1 h 2"/>
                <a:gd name="T12" fmla="*/ 1 w 4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">
                  <a:moveTo>
                    <a:pt x="1" y="2"/>
                  </a:moveTo>
                  <a:cubicBezTo>
                    <a:pt x="41" y="2"/>
                    <a:pt x="41" y="2"/>
                    <a:pt x="41" y="2"/>
                  </a:cubicBezTo>
                  <a:cubicBezTo>
                    <a:pt x="42" y="2"/>
                    <a:pt x="42" y="2"/>
                    <a:pt x="42" y="1"/>
                  </a:cubicBezTo>
                  <a:cubicBezTo>
                    <a:pt x="42" y="1"/>
                    <a:pt x="42" y="0"/>
                    <a:pt x="4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97" name="Freeform 150"/>
            <p:cNvSpPr/>
            <p:nvPr/>
          </p:nvSpPr>
          <p:spPr bwMode="auto">
            <a:xfrm>
              <a:off x="693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98" name="Freeform 151"/>
            <p:cNvSpPr/>
            <p:nvPr/>
          </p:nvSpPr>
          <p:spPr bwMode="auto">
            <a:xfrm>
              <a:off x="6906" y="1464"/>
              <a:ext cx="26" cy="47"/>
            </a:xfrm>
            <a:custGeom>
              <a:avLst/>
              <a:gdLst>
                <a:gd name="T0" fmla="*/ 26 w 26"/>
                <a:gd name="T1" fmla="*/ 47 h 47"/>
                <a:gd name="T2" fmla="*/ 14 w 26"/>
                <a:gd name="T3" fmla="*/ 0 h 47"/>
                <a:gd name="T4" fmla="*/ 0 w 26"/>
                <a:gd name="T5" fmla="*/ 47 h 47"/>
                <a:gd name="T6" fmla="*/ 26 w 26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47"/>
                  </a:moveTo>
                  <a:lnTo>
                    <a:pt x="14" y="0"/>
                  </a:lnTo>
                  <a:lnTo>
                    <a:pt x="0" y="47"/>
                  </a:lnTo>
                  <a:lnTo>
                    <a:pt x="26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99" name="Freeform 152"/>
            <p:cNvSpPr/>
            <p:nvPr/>
          </p:nvSpPr>
          <p:spPr bwMode="auto">
            <a:xfrm>
              <a:off x="688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00" name="Freeform 153"/>
            <p:cNvSpPr/>
            <p:nvPr/>
          </p:nvSpPr>
          <p:spPr bwMode="auto">
            <a:xfrm>
              <a:off x="6956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01" name="Freeform 154"/>
            <p:cNvSpPr/>
            <p:nvPr/>
          </p:nvSpPr>
          <p:spPr bwMode="auto">
            <a:xfrm>
              <a:off x="692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02" name="Freeform 155"/>
            <p:cNvSpPr/>
            <p:nvPr/>
          </p:nvSpPr>
          <p:spPr bwMode="auto">
            <a:xfrm>
              <a:off x="6894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03" name="Freeform 156"/>
            <p:cNvSpPr/>
            <p:nvPr/>
          </p:nvSpPr>
          <p:spPr bwMode="auto">
            <a:xfrm>
              <a:off x="687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04" name="Freeform 157"/>
            <p:cNvSpPr/>
            <p:nvPr/>
          </p:nvSpPr>
          <p:spPr bwMode="auto">
            <a:xfrm>
              <a:off x="6944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05" name="Freeform 158"/>
            <p:cNvSpPr/>
            <p:nvPr/>
          </p:nvSpPr>
          <p:spPr bwMode="auto">
            <a:xfrm>
              <a:off x="6968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grpSp>
        <p:nvGrpSpPr>
          <p:cNvPr id="306" name="Group 4"/>
          <p:cNvGrpSpPr>
            <a:grpSpLocks noChangeAspect="1"/>
          </p:cNvGrpSpPr>
          <p:nvPr/>
        </p:nvGrpSpPr>
        <p:grpSpPr bwMode="auto">
          <a:xfrm>
            <a:off x="10260729" y="766304"/>
            <a:ext cx="565950" cy="897090"/>
            <a:chOff x="5547" y="3211"/>
            <a:chExt cx="376" cy="596"/>
          </a:xfrm>
        </p:grpSpPr>
        <p:sp>
          <p:nvSpPr>
            <p:cNvPr id="307" name="AutoShape 3"/>
            <p:cNvSpPr>
              <a:spLocks noChangeAspect="1" noChangeArrowheads="1" noTextEdit="1"/>
            </p:cNvSpPr>
            <p:nvPr/>
          </p:nvSpPr>
          <p:spPr bwMode="auto">
            <a:xfrm>
              <a:off x="5547" y="3211"/>
              <a:ext cx="376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08" name="Freeform 5"/>
            <p:cNvSpPr/>
            <p:nvPr/>
          </p:nvSpPr>
          <p:spPr bwMode="auto">
            <a:xfrm>
              <a:off x="5807" y="3532"/>
              <a:ext cx="61" cy="98"/>
            </a:xfrm>
            <a:custGeom>
              <a:avLst/>
              <a:gdLst>
                <a:gd name="T0" fmla="*/ 1 w 25"/>
                <a:gd name="T1" fmla="*/ 41 h 41"/>
                <a:gd name="T2" fmla="*/ 2 w 25"/>
                <a:gd name="T3" fmla="*/ 40 h 41"/>
                <a:gd name="T4" fmla="*/ 25 w 25"/>
                <a:gd name="T5" fmla="*/ 2 h 41"/>
                <a:gd name="T6" fmla="*/ 25 w 25"/>
                <a:gd name="T7" fmla="*/ 0 h 41"/>
                <a:gd name="T8" fmla="*/ 24 w 25"/>
                <a:gd name="T9" fmla="*/ 0 h 41"/>
                <a:gd name="T10" fmla="*/ 0 w 25"/>
                <a:gd name="T11" fmla="*/ 40 h 41"/>
                <a:gd name="T12" fmla="*/ 0 w 25"/>
                <a:gd name="T13" fmla="*/ 41 h 41"/>
                <a:gd name="T14" fmla="*/ 1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1" y="41"/>
                  </a:moveTo>
                  <a:cubicBezTo>
                    <a:pt x="1" y="41"/>
                    <a:pt x="1" y="41"/>
                    <a:pt x="2" y="40"/>
                  </a:cubicBezTo>
                  <a:cubicBezTo>
                    <a:pt x="5" y="28"/>
                    <a:pt x="15" y="10"/>
                    <a:pt x="25" y="2"/>
                  </a:cubicBezTo>
                  <a:cubicBezTo>
                    <a:pt x="25" y="1"/>
                    <a:pt x="25" y="1"/>
                    <a:pt x="25" y="0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14" y="9"/>
                    <a:pt x="3" y="27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5790" y="3625"/>
              <a:ext cx="22" cy="77"/>
            </a:xfrm>
            <a:custGeom>
              <a:avLst/>
              <a:gdLst>
                <a:gd name="T0" fmla="*/ 1 w 9"/>
                <a:gd name="T1" fmla="*/ 32 h 32"/>
                <a:gd name="T2" fmla="*/ 2 w 9"/>
                <a:gd name="T3" fmla="*/ 31 h 32"/>
                <a:gd name="T4" fmla="*/ 9 w 9"/>
                <a:gd name="T5" fmla="*/ 1 h 32"/>
                <a:gd name="T6" fmla="*/ 8 w 9"/>
                <a:gd name="T7" fmla="*/ 0 h 32"/>
                <a:gd name="T8" fmla="*/ 7 w 9"/>
                <a:gd name="T9" fmla="*/ 1 h 32"/>
                <a:gd name="T10" fmla="*/ 0 w 9"/>
                <a:gd name="T11" fmla="*/ 31 h 32"/>
                <a:gd name="T12" fmla="*/ 1 w 9"/>
                <a:gd name="T13" fmla="*/ 32 h 32"/>
                <a:gd name="T14" fmla="*/ 1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1" y="32"/>
                  </a:moveTo>
                  <a:cubicBezTo>
                    <a:pt x="1" y="32"/>
                    <a:pt x="2" y="31"/>
                    <a:pt x="2" y="3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5771" y="3625"/>
              <a:ext cx="15" cy="77"/>
            </a:xfrm>
            <a:custGeom>
              <a:avLst/>
              <a:gdLst>
                <a:gd name="T0" fmla="*/ 0 w 6"/>
                <a:gd name="T1" fmla="*/ 32 h 32"/>
                <a:gd name="T2" fmla="*/ 1 w 6"/>
                <a:gd name="T3" fmla="*/ 31 h 32"/>
                <a:gd name="T4" fmla="*/ 6 w 6"/>
                <a:gd name="T5" fmla="*/ 1 h 32"/>
                <a:gd name="T6" fmla="*/ 5 w 6"/>
                <a:gd name="T7" fmla="*/ 0 h 32"/>
                <a:gd name="T8" fmla="*/ 4 w 6"/>
                <a:gd name="T9" fmla="*/ 1 h 32"/>
                <a:gd name="T10" fmla="*/ 0 w 6"/>
                <a:gd name="T11" fmla="*/ 31 h 32"/>
                <a:gd name="T12" fmla="*/ 0 w 6"/>
                <a:gd name="T13" fmla="*/ 32 h 32"/>
                <a:gd name="T14" fmla="*/ 0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0" y="32"/>
                  </a:moveTo>
                  <a:cubicBezTo>
                    <a:pt x="1" y="32"/>
                    <a:pt x="1" y="31"/>
                    <a:pt x="1" y="3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5776" y="3793"/>
              <a:ext cx="7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2 w 3"/>
                <a:gd name="T5" fmla="*/ 1 h 6"/>
                <a:gd name="T6" fmla="*/ 2 w 3"/>
                <a:gd name="T7" fmla="*/ 1 h 6"/>
                <a:gd name="T8" fmla="*/ 2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2 w 3"/>
                <a:gd name="T15" fmla="*/ 5 h 6"/>
                <a:gd name="T16" fmla="*/ 2 w 3"/>
                <a:gd name="T17" fmla="*/ 6 h 6"/>
                <a:gd name="T18" fmla="*/ 0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5749" y="3793"/>
              <a:ext cx="8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3 w 3"/>
                <a:gd name="T5" fmla="*/ 1 h 6"/>
                <a:gd name="T6" fmla="*/ 2 w 3"/>
                <a:gd name="T7" fmla="*/ 1 h 6"/>
                <a:gd name="T8" fmla="*/ 3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3 w 3"/>
                <a:gd name="T15" fmla="*/ 5 h 6"/>
                <a:gd name="T16" fmla="*/ 2 w 3"/>
                <a:gd name="T17" fmla="*/ 6 h 6"/>
                <a:gd name="T18" fmla="*/ 1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5781" y="3532"/>
              <a:ext cx="36" cy="98"/>
            </a:xfrm>
            <a:custGeom>
              <a:avLst/>
              <a:gdLst>
                <a:gd name="T0" fmla="*/ 1 w 15"/>
                <a:gd name="T1" fmla="*/ 41 h 41"/>
                <a:gd name="T2" fmla="*/ 1 w 15"/>
                <a:gd name="T3" fmla="*/ 40 h 41"/>
                <a:gd name="T4" fmla="*/ 15 w 15"/>
                <a:gd name="T5" fmla="*/ 1 h 41"/>
                <a:gd name="T6" fmla="*/ 14 w 15"/>
                <a:gd name="T7" fmla="*/ 0 h 41"/>
                <a:gd name="T8" fmla="*/ 13 w 15"/>
                <a:gd name="T9" fmla="*/ 1 h 41"/>
                <a:gd name="T10" fmla="*/ 0 w 15"/>
                <a:gd name="T11" fmla="*/ 40 h 41"/>
                <a:gd name="T12" fmla="*/ 0 w 15"/>
                <a:gd name="T13" fmla="*/ 41 h 41"/>
                <a:gd name="T14" fmla="*/ 1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" y="41"/>
                  </a:moveTo>
                  <a:cubicBezTo>
                    <a:pt x="1" y="41"/>
                    <a:pt x="1" y="41"/>
                    <a:pt x="1" y="40"/>
                  </a:cubicBezTo>
                  <a:cubicBezTo>
                    <a:pt x="5" y="30"/>
                    <a:pt x="11" y="11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9" y="10"/>
                    <a:pt x="3" y="30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0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14" name="Freeform 11"/>
            <p:cNvSpPr/>
            <p:nvPr/>
          </p:nvSpPr>
          <p:spPr bwMode="auto">
            <a:xfrm>
              <a:off x="5747" y="3625"/>
              <a:ext cx="7" cy="77"/>
            </a:xfrm>
            <a:custGeom>
              <a:avLst/>
              <a:gdLst>
                <a:gd name="T0" fmla="*/ 1 w 3"/>
                <a:gd name="T1" fmla="*/ 32 h 32"/>
                <a:gd name="T2" fmla="*/ 2 w 3"/>
                <a:gd name="T3" fmla="*/ 31 h 32"/>
                <a:gd name="T4" fmla="*/ 3 w 3"/>
                <a:gd name="T5" fmla="*/ 1 h 32"/>
                <a:gd name="T6" fmla="*/ 2 w 3"/>
                <a:gd name="T7" fmla="*/ 0 h 32"/>
                <a:gd name="T8" fmla="*/ 2 w 3"/>
                <a:gd name="T9" fmla="*/ 0 h 32"/>
                <a:gd name="T10" fmla="*/ 1 w 3"/>
                <a:gd name="T11" fmla="*/ 1 h 32"/>
                <a:gd name="T12" fmla="*/ 0 w 3"/>
                <a:gd name="T13" fmla="*/ 31 h 32"/>
                <a:gd name="T14" fmla="*/ 1 w 3"/>
                <a:gd name="T15" fmla="*/ 32 h 32"/>
                <a:gd name="T16" fmla="*/ 1 w 3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2">
                  <a:moveTo>
                    <a:pt x="1" y="32"/>
                  </a:moveTo>
                  <a:cubicBezTo>
                    <a:pt x="2" y="32"/>
                    <a:pt x="2" y="31"/>
                    <a:pt x="2" y="3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15" name="Freeform 12"/>
            <p:cNvSpPr/>
            <p:nvPr/>
          </p:nvSpPr>
          <p:spPr bwMode="auto">
            <a:xfrm>
              <a:off x="5610" y="3532"/>
              <a:ext cx="60" cy="98"/>
            </a:xfrm>
            <a:custGeom>
              <a:avLst/>
              <a:gdLst>
                <a:gd name="T0" fmla="*/ 24 w 25"/>
                <a:gd name="T1" fmla="*/ 41 h 41"/>
                <a:gd name="T2" fmla="*/ 25 w 25"/>
                <a:gd name="T3" fmla="*/ 41 h 41"/>
                <a:gd name="T4" fmla="*/ 25 w 25"/>
                <a:gd name="T5" fmla="*/ 40 h 41"/>
                <a:gd name="T6" fmla="*/ 1 w 25"/>
                <a:gd name="T7" fmla="*/ 0 h 41"/>
                <a:gd name="T8" fmla="*/ 0 w 25"/>
                <a:gd name="T9" fmla="*/ 0 h 41"/>
                <a:gd name="T10" fmla="*/ 0 w 25"/>
                <a:gd name="T11" fmla="*/ 2 h 41"/>
                <a:gd name="T12" fmla="*/ 23 w 25"/>
                <a:gd name="T13" fmla="*/ 40 h 41"/>
                <a:gd name="T14" fmla="*/ 24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24" y="41"/>
                  </a:moveTo>
                  <a:cubicBezTo>
                    <a:pt x="24" y="41"/>
                    <a:pt x="24" y="41"/>
                    <a:pt x="25" y="41"/>
                  </a:cubicBezTo>
                  <a:cubicBezTo>
                    <a:pt x="25" y="41"/>
                    <a:pt x="25" y="40"/>
                    <a:pt x="25" y="40"/>
                  </a:cubicBezTo>
                  <a:cubicBezTo>
                    <a:pt x="22" y="27"/>
                    <a:pt x="11" y="9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9" y="10"/>
                    <a:pt x="20" y="28"/>
                    <a:pt x="23" y="40"/>
                  </a:cubicBezTo>
                  <a:cubicBezTo>
                    <a:pt x="24" y="41"/>
                    <a:pt x="24" y="41"/>
                    <a:pt x="2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16" name="Freeform 13"/>
            <p:cNvSpPr/>
            <p:nvPr/>
          </p:nvSpPr>
          <p:spPr bwMode="auto">
            <a:xfrm>
              <a:off x="5684" y="3699"/>
              <a:ext cx="109" cy="94"/>
            </a:xfrm>
            <a:custGeom>
              <a:avLst/>
              <a:gdLst>
                <a:gd name="T0" fmla="*/ 53 w 109"/>
                <a:gd name="T1" fmla="*/ 94 h 94"/>
                <a:gd name="T2" fmla="*/ 15 w 109"/>
                <a:gd name="T3" fmla="*/ 94 h 94"/>
                <a:gd name="T4" fmla="*/ 0 w 109"/>
                <a:gd name="T5" fmla="*/ 0 h 94"/>
                <a:gd name="T6" fmla="*/ 53 w 109"/>
                <a:gd name="T7" fmla="*/ 0 h 94"/>
                <a:gd name="T8" fmla="*/ 109 w 109"/>
                <a:gd name="T9" fmla="*/ 0 h 94"/>
                <a:gd name="T10" fmla="*/ 94 w 109"/>
                <a:gd name="T11" fmla="*/ 94 h 94"/>
                <a:gd name="T12" fmla="*/ 53 w 109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4">
                  <a:moveTo>
                    <a:pt x="53" y="94"/>
                  </a:moveTo>
                  <a:lnTo>
                    <a:pt x="15" y="94"/>
                  </a:lnTo>
                  <a:lnTo>
                    <a:pt x="0" y="0"/>
                  </a:lnTo>
                  <a:lnTo>
                    <a:pt x="53" y="0"/>
                  </a:lnTo>
                  <a:lnTo>
                    <a:pt x="109" y="0"/>
                  </a:lnTo>
                  <a:lnTo>
                    <a:pt x="94" y="94"/>
                  </a:lnTo>
                  <a:lnTo>
                    <a:pt x="53" y="94"/>
                  </a:lnTo>
                  <a:close/>
                </a:path>
              </a:pathLst>
            </a:custGeom>
            <a:solidFill>
              <a:srgbClr val="F8E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17" name="Freeform 14"/>
            <p:cNvSpPr/>
            <p:nvPr/>
          </p:nvSpPr>
          <p:spPr bwMode="auto">
            <a:xfrm>
              <a:off x="5694" y="3793"/>
              <a:ext cx="7" cy="14"/>
            </a:xfrm>
            <a:custGeom>
              <a:avLst/>
              <a:gdLst>
                <a:gd name="T0" fmla="*/ 2 w 3"/>
                <a:gd name="T1" fmla="*/ 0 h 6"/>
                <a:gd name="T2" fmla="*/ 0 w 3"/>
                <a:gd name="T3" fmla="*/ 0 h 6"/>
                <a:gd name="T4" fmla="*/ 0 w 3"/>
                <a:gd name="T5" fmla="*/ 1 h 6"/>
                <a:gd name="T6" fmla="*/ 1 w 3"/>
                <a:gd name="T7" fmla="*/ 1 h 6"/>
                <a:gd name="T8" fmla="*/ 0 w 3"/>
                <a:gd name="T9" fmla="*/ 2 h 6"/>
                <a:gd name="T10" fmla="*/ 0 w 3"/>
                <a:gd name="T11" fmla="*/ 3 h 6"/>
                <a:gd name="T12" fmla="*/ 0 w 3"/>
                <a:gd name="T13" fmla="*/ 4 h 6"/>
                <a:gd name="T14" fmla="*/ 0 w 3"/>
                <a:gd name="T15" fmla="*/ 5 h 6"/>
                <a:gd name="T16" fmla="*/ 1 w 3"/>
                <a:gd name="T17" fmla="*/ 6 h 6"/>
                <a:gd name="T18" fmla="*/ 2 w 3"/>
                <a:gd name="T19" fmla="*/ 6 h 6"/>
                <a:gd name="T20" fmla="*/ 3 w 3"/>
                <a:gd name="T21" fmla="*/ 5 h 6"/>
                <a:gd name="T22" fmla="*/ 3 w 3"/>
                <a:gd name="T23" fmla="*/ 4 h 6"/>
                <a:gd name="T24" fmla="*/ 2 w 3"/>
                <a:gd name="T25" fmla="*/ 2 h 6"/>
                <a:gd name="T26" fmla="*/ 2 w 3"/>
                <a:gd name="T27" fmla="*/ 1 h 6"/>
                <a:gd name="T28" fmla="*/ 3 w 3"/>
                <a:gd name="T29" fmla="*/ 1 h 6"/>
                <a:gd name="T30" fmla="*/ 3 w 3"/>
                <a:gd name="T31" fmla="*/ 0 h 6"/>
                <a:gd name="T32" fmla="*/ 3 w 3"/>
                <a:gd name="T33" fmla="*/ 0 h 6"/>
                <a:gd name="T34" fmla="*/ 2 w 3"/>
                <a:gd name="T35" fmla="*/ 0 h 6"/>
                <a:gd name="T36" fmla="*/ 2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18" name="Freeform 15"/>
            <p:cNvSpPr/>
            <p:nvPr/>
          </p:nvSpPr>
          <p:spPr bwMode="auto">
            <a:xfrm>
              <a:off x="5718" y="3793"/>
              <a:ext cx="10" cy="14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1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19" name="Freeform 16"/>
            <p:cNvSpPr/>
            <p:nvPr/>
          </p:nvSpPr>
          <p:spPr bwMode="auto">
            <a:xfrm>
              <a:off x="5692" y="3785"/>
              <a:ext cx="91" cy="8"/>
            </a:xfrm>
            <a:custGeom>
              <a:avLst/>
              <a:gdLst>
                <a:gd name="T0" fmla="*/ 37 w 38"/>
                <a:gd name="T1" fmla="*/ 0 h 3"/>
                <a:gd name="T2" fmla="*/ 2 w 38"/>
                <a:gd name="T3" fmla="*/ 0 h 3"/>
                <a:gd name="T4" fmla="*/ 2 w 38"/>
                <a:gd name="T5" fmla="*/ 0 h 3"/>
                <a:gd name="T6" fmla="*/ 1 w 38"/>
                <a:gd name="T7" fmla="*/ 2 h 3"/>
                <a:gd name="T8" fmla="*/ 3 w 38"/>
                <a:gd name="T9" fmla="*/ 3 h 3"/>
                <a:gd name="T10" fmla="*/ 36 w 38"/>
                <a:gd name="T11" fmla="*/ 3 h 3"/>
                <a:gd name="T12" fmla="*/ 38 w 38"/>
                <a:gd name="T13" fmla="*/ 2 h 3"/>
                <a:gd name="T14" fmla="*/ 37 w 38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">
                  <a:moveTo>
                    <a:pt x="3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8" y="3"/>
                    <a:pt x="38" y="2"/>
                  </a:cubicBezTo>
                  <a:cubicBezTo>
                    <a:pt x="38" y="1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20" name="Freeform 17"/>
            <p:cNvSpPr/>
            <p:nvPr/>
          </p:nvSpPr>
          <p:spPr bwMode="auto">
            <a:xfrm>
              <a:off x="5745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3 w 4"/>
                <a:gd name="T3" fmla="*/ 0 h 6"/>
                <a:gd name="T4" fmla="*/ 3 w 4"/>
                <a:gd name="T5" fmla="*/ 1 h 6"/>
                <a:gd name="T6" fmla="*/ 3 w 4"/>
                <a:gd name="T7" fmla="*/ 1 h 6"/>
                <a:gd name="T8" fmla="*/ 3 w 4"/>
                <a:gd name="T9" fmla="*/ 2 h 6"/>
                <a:gd name="T10" fmla="*/ 4 w 4"/>
                <a:gd name="T11" fmla="*/ 3 h 6"/>
                <a:gd name="T12" fmla="*/ 4 w 4"/>
                <a:gd name="T13" fmla="*/ 4 h 6"/>
                <a:gd name="T14" fmla="*/ 3 w 4"/>
                <a:gd name="T15" fmla="*/ 5 h 6"/>
                <a:gd name="T16" fmla="*/ 2 w 4"/>
                <a:gd name="T17" fmla="*/ 6 h 6"/>
                <a:gd name="T18" fmla="*/ 1 w 4"/>
                <a:gd name="T19" fmla="*/ 6 h 6"/>
                <a:gd name="T20" fmla="*/ 1 w 4"/>
                <a:gd name="T21" fmla="*/ 5 h 6"/>
                <a:gd name="T22" fmla="*/ 0 w 4"/>
                <a:gd name="T23" fmla="*/ 4 h 6"/>
                <a:gd name="T24" fmla="*/ 2 w 4"/>
                <a:gd name="T25" fmla="*/ 2 h 6"/>
                <a:gd name="T26" fmla="*/ 2 w 4"/>
                <a:gd name="T27" fmla="*/ 1 h 6"/>
                <a:gd name="T28" fmla="*/ 1 w 4"/>
                <a:gd name="T29" fmla="*/ 1 h 6"/>
                <a:gd name="T30" fmla="*/ 1 w 4"/>
                <a:gd name="T31" fmla="*/ 0 h 6"/>
                <a:gd name="T32" fmla="*/ 1 w 4"/>
                <a:gd name="T33" fmla="*/ 0 h 6"/>
                <a:gd name="T34" fmla="*/ 2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6"/>
                    <a:pt x="3" y="6"/>
                    <a:pt x="2" y="6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21" name="Freeform 18"/>
            <p:cNvSpPr/>
            <p:nvPr/>
          </p:nvSpPr>
          <p:spPr bwMode="auto">
            <a:xfrm>
              <a:off x="5665" y="3625"/>
              <a:ext cx="22" cy="77"/>
            </a:xfrm>
            <a:custGeom>
              <a:avLst/>
              <a:gdLst>
                <a:gd name="T0" fmla="*/ 8 w 9"/>
                <a:gd name="T1" fmla="*/ 32 h 32"/>
                <a:gd name="T2" fmla="*/ 8 w 9"/>
                <a:gd name="T3" fmla="*/ 32 h 32"/>
                <a:gd name="T4" fmla="*/ 9 w 9"/>
                <a:gd name="T5" fmla="*/ 31 h 32"/>
                <a:gd name="T6" fmla="*/ 2 w 9"/>
                <a:gd name="T7" fmla="*/ 1 h 32"/>
                <a:gd name="T8" fmla="*/ 1 w 9"/>
                <a:gd name="T9" fmla="*/ 0 h 32"/>
                <a:gd name="T10" fmla="*/ 0 w 9"/>
                <a:gd name="T11" fmla="*/ 1 h 32"/>
                <a:gd name="T12" fmla="*/ 7 w 9"/>
                <a:gd name="T13" fmla="*/ 31 h 32"/>
                <a:gd name="T14" fmla="*/ 8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8" y="32"/>
                  </a:moveTo>
                  <a:cubicBezTo>
                    <a:pt x="8" y="32"/>
                    <a:pt x="8" y="32"/>
                    <a:pt x="8" y="32"/>
                  </a:cubicBezTo>
                  <a:cubicBezTo>
                    <a:pt x="9" y="32"/>
                    <a:pt x="9" y="31"/>
                    <a:pt x="9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1"/>
                    <a:pt x="7" y="32"/>
                    <a:pt x="8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22" name="Freeform 19"/>
            <p:cNvSpPr/>
            <p:nvPr/>
          </p:nvSpPr>
          <p:spPr bwMode="auto">
            <a:xfrm>
              <a:off x="5692" y="3625"/>
              <a:ext cx="14" cy="77"/>
            </a:xfrm>
            <a:custGeom>
              <a:avLst/>
              <a:gdLst>
                <a:gd name="T0" fmla="*/ 5 w 6"/>
                <a:gd name="T1" fmla="*/ 32 h 32"/>
                <a:gd name="T2" fmla="*/ 5 w 6"/>
                <a:gd name="T3" fmla="*/ 32 h 32"/>
                <a:gd name="T4" fmla="*/ 6 w 6"/>
                <a:gd name="T5" fmla="*/ 31 h 32"/>
                <a:gd name="T6" fmla="*/ 2 w 6"/>
                <a:gd name="T7" fmla="*/ 1 h 32"/>
                <a:gd name="T8" fmla="*/ 1 w 6"/>
                <a:gd name="T9" fmla="*/ 0 h 32"/>
                <a:gd name="T10" fmla="*/ 0 w 6"/>
                <a:gd name="T11" fmla="*/ 1 h 32"/>
                <a:gd name="T12" fmla="*/ 4 w 6"/>
                <a:gd name="T13" fmla="*/ 31 h 32"/>
                <a:gd name="T14" fmla="*/ 5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5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5" y="31"/>
                    <a:pt x="5" y="32"/>
                    <a:pt x="5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23" name="Freeform 20"/>
            <p:cNvSpPr/>
            <p:nvPr/>
          </p:nvSpPr>
          <p:spPr bwMode="auto">
            <a:xfrm>
              <a:off x="5677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1 w 4"/>
                <a:gd name="T3" fmla="*/ 0 h 7"/>
                <a:gd name="T4" fmla="*/ 1 w 4"/>
                <a:gd name="T5" fmla="*/ 1 h 7"/>
                <a:gd name="T6" fmla="*/ 1 w 4"/>
                <a:gd name="T7" fmla="*/ 2 h 7"/>
                <a:gd name="T8" fmla="*/ 1 w 4"/>
                <a:gd name="T9" fmla="*/ 3 h 7"/>
                <a:gd name="T10" fmla="*/ 0 w 4"/>
                <a:gd name="T11" fmla="*/ 4 h 7"/>
                <a:gd name="T12" fmla="*/ 0 w 4"/>
                <a:gd name="T13" fmla="*/ 5 h 7"/>
                <a:gd name="T14" fmla="*/ 1 w 4"/>
                <a:gd name="T15" fmla="*/ 6 h 7"/>
                <a:gd name="T16" fmla="*/ 2 w 4"/>
                <a:gd name="T17" fmla="*/ 6 h 7"/>
                <a:gd name="T18" fmla="*/ 3 w 4"/>
                <a:gd name="T19" fmla="*/ 6 h 7"/>
                <a:gd name="T20" fmla="*/ 3 w 4"/>
                <a:gd name="T21" fmla="*/ 6 h 7"/>
                <a:gd name="T22" fmla="*/ 4 w 4"/>
                <a:gd name="T23" fmla="*/ 5 h 7"/>
                <a:gd name="T24" fmla="*/ 3 w 4"/>
                <a:gd name="T25" fmla="*/ 3 h 7"/>
                <a:gd name="T26" fmla="*/ 3 w 4"/>
                <a:gd name="T27" fmla="*/ 2 h 7"/>
                <a:gd name="T28" fmla="*/ 3 w 4"/>
                <a:gd name="T29" fmla="*/ 1 h 7"/>
                <a:gd name="T30" fmla="*/ 3 w 4"/>
                <a:gd name="T31" fmla="*/ 1 h 7"/>
                <a:gd name="T32" fmla="*/ 3 w 4"/>
                <a:gd name="T33" fmla="*/ 1 h 7"/>
                <a:gd name="T34" fmla="*/ 3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7"/>
                    <a:pt x="3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2"/>
                    <a:pt x="2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24" name="Freeform 21"/>
            <p:cNvSpPr/>
            <p:nvPr/>
          </p:nvSpPr>
          <p:spPr bwMode="auto">
            <a:xfrm>
              <a:off x="5699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0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25" name="Freeform 22"/>
            <p:cNvSpPr/>
            <p:nvPr/>
          </p:nvSpPr>
          <p:spPr bwMode="auto">
            <a:xfrm>
              <a:off x="5723" y="3625"/>
              <a:ext cx="7" cy="77"/>
            </a:xfrm>
            <a:custGeom>
              <a:avLst/>
              <a:gdLst>
                <a:gd name="T0" fmla="*/ 2 w 3"/>
                <a:gd name="T1" fmla="*/ 32 h 32"/>
                <a:gd name="T2" fmla="*/ 2 w 3"/>
                <a:gd name="T3" fmla="*/ 32 h 32"/>
                <a:gd name="T4" fmla="*/ 3 w 3"/>
                <a:gd name="T5" fmla="*/ 31 h 32"/>
                <a:gd name="T6" fmla="*/ 2 w 3"/>
                <a:gd name="T7" fmla="*/ 1 h 32"/>
                <a:gd name="T8" fmla="*/ 1 w 3"/>
                <a:gd name="T9" fmla="*/ 0 h 32"/>
                <a:gd name="T10" fmla="*/ 0 w 3"/>
                <a:gd name="T11" fmla="*/ 1 h 32"/>
                <a:gd name="T12" fmla="*/ 1 w 3"/>
                <a:gd name="T13" fmla="*/ 31 h 32"/>
                <a:gd name="T14" fmla="*/ 2 w 3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2">
                  <a:moveTo>
                    <a:pt x="2" y="32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3" y="31"/>
                    <a:pt x="3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2"/>
                    <a:pt x="2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26" name="Freeform 23"/>
            <p:cNvSpPr/>
            <p:nvPr/>
          </p:nvSpPr>
          <p:spPr bwMode="auto">
            <a:xfrm>
              <a:off x="5711" y="3532"/>
              <a:ext cx="17" cy="98"/>
            </a:xfrm>
            <a:custGeom>
              <a:avLst/>
              <a:gdLst>
                <a:gd name="T0" fmla="*/ 6 w 7"/>
                <a:gd name="T1" fmla="*/ 41 h 41"/>
                <a:gd name="T2" fmla="*/ 6 w 7"/>
                <a:gd name="T3" fmla="*/ 41 h 41"/>
                <a:gd name="T4" fmla="*/ 7 w 7"/>
                <a:gd name="T5" fmla="*/ 40 h 41"/>
                <a:gd name="T6" fmla="*/ 2 w 7"/>
                <a:gd name="T7" fmla="*/ 1 h 41"/>
                <a:gd name="T8" fmla="*/ 1 w 7"/>
                <a:gd name="T9" fmla="*/ 0 h 41"/>
                <a:gd name="T10" fmla="*/ 0 w 7"/>
                <a:gd name="T11" fmla="*/ 1 h 41"/>
                <a:gd name="T12" fmla="*/ 5 w 7"/>
                <a:gd name="T13" fmla="*/ 40 h 41"/>
                <a:gd name="T14" fmla="*/ 6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6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41"/>
                    <a:pt x="7" y="40"/>
                    <a:pt x="7" y="4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41"/>
                    <a:pt x="5" y="41"/>
                    <a:pt x="6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27" name="Oval 24"/>
            <p:cNvSpPr>
              <a:spLocks noChangeArrowheads="1"/>
            </p:cNvSpPr>
            <p:nvPr/>
          </p:nvSpPr>
          <p:spPr bwMode="auto">
            <a:xfrm>
              <a:off x="5549" y="3216"/>
              <a:ext cx="372" cy="368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28" name="Oval 25"/>
            <p:cNvSpPr>
              <a:spLocks noChangeArrowheads="1"/>
            </p:cNvSpPr>
            <p:nvPr/>
          </p:nvSpPr>
          <p:spPr bwMode="auto">
            <a:xfrm>
              <a:off x="5578" y="3216"/>
              <a:ext cx="304" cy="368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29" name="Oval 26"/>
            <p:cNvSpPr>
              <a:spLocks noChangeArrowheads="1"/>
            </p:cNvSpPr>
            <p:nvPr/>
          </p:nvSpPr>
          <p:spPr bwMode="auto">
            <a:xfrm>
              <a:off x="5617" y="3213"/>
              <a:ext cx="229" cy="374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30" name="Oval 27"/>
            <p:cNvSpPr>
              <a:spLocks noChangeArrowheads="1"/>
            </p:cNvSpPr>
            <p:nvPr/>
          </p:nvSpPr>
          <p:spPr bwMode="auto">
            <a:xfrm>
              <a:off x="5682" y="3213"/>
              <a:ext cx="87" cy="374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31" name="Freeform 28"/>
            <p:cNvSpPr/>
            <p:nvPr/>
          </p:nvSpPr>
          <p:spPr bwMode="auto">
            <a:xfrm>
              <a:off x="5749" y="3532"/>
              <a:ext cx="17" cy="98"/>
            </a:xfrm>
            <a:custGeom>
              <a:avLst/>
              <a:gdLst>
                <a:gd name="T0" fmla="*/ 1 w 7"/>
                <a:gd name="T1" fmla="*/ 41 h 41"/>
                <a:gd name="T2" fmla="*/ 2 w 7"/>
                <a:gd name="T3" fmla="*/ 40 h 41"/>
                <a:gd name="T4" fmla="*/ 7 w 7"/>
                <a:gd name="T5" fmla="*/ 1 h 41"/>
                <a:gd name="T6" fmla="*/ 6 w 7"/>
                <a:gd name="T7" fmla="*/ 0 h 41"/>
                <a:gd name="T8" fmla="*/ 5 w 7"/>
                <a:gd name="T9" fmla="*/ 1 h 41"/>
                <a:gd name="T10" fmla="*/ 0 w 7"/>
                <a:gd name="T11" fmla="*/ 40 h 41"/>
                <a:gd name="T12" fmla="*/ 1 w 7"/>
                <a:gd name="T13" fmla="*/ 41 h 41"/>
                <a:gd name="T14" fmla="*/ 1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1" y="41"/>
                  </a:moveTo>
                  <a:cubicBezTo>
                    <a:pt x="2" y="41"/>
                    <a:pt x="2" y="41"/>
                    <a:pt x="2" y="4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1" y="41"/>
                    <a:pt x="1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32" name="Freeform 29"/>
            <p:cNvSpPr/>
            <p:nvPr/>
          </p:nvSpPr>
          <p:spPr bwMode="auto">
            <a:xfrm>
              <a:off x="5660" y="3532"/>
              <a:ext cx="36" cy="98"/>
            </a:xfrm>
            <a:custGeom>
              <a:avLst/>
              <a:gdLst>
                <a:gd name="T0" fmla="*/ 14 w 15"/>
                <a:gd name="T1" fmla="*/ 41 h 41"/>
                <a:gd name="T2" fmla="*/ 14 w 15"/>
                <a:gd name="T3" fmla="*/ 41 h 41"/>
                <a:gd name="T4" fmla="*/ 15 w 15"/>
                <a:gd name="T5" fmla="*/ 40 h 41"/>
                <a:gd name="T6" fmla="*/ 2 w 15"/>
                <a:gd name="T7" fmla="*/ 1 h 41"/>
                <a:gd name="T8" fmla="*/ 1 w 15"/>
                <a:gd name="T9" fmla="*/ 0 h 41"/>
                <a:gd name="T10" fmla="*/ 0 w 15"/>
                <a:gd name="T11" fmla="*/ 1 h 41"/>
                <a:gd name="T12" fmla="*/ 13 w 15"/>
                <a:gd name="T13" fmla="*/ 40 h 41"/>
                <a:gd name="T14" fmla="*/ 14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4" y="41"/>
                  </a:moveTo>
                  <a:cubicBezTo>
                    <a:pt x="14" y="41"/>
                    <a:pt x="14" y="41"/>
                    <a:pt x="14" y="41"/>
                  </a:cubicBezTo>
                  <a:cubicBezTo>
                    <a:pt x="15" y="41"/>
                    <a:pt x="15" y="40"/>
                    <a:pt x="15" y="40"/>
                  </a:cubicBezTo>
                  <a:cubicBezTo>
                    <a:pt x="12" y="30"/>
                    <a:pt x="5" y="10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4" y="11"/>
                    <a:pt x="10" y="30"/>
                    <a:pt x="13" y="40"/>
                  </a:cubicBezTo>
                  <a:cubicBezTo>
                    <a:pt x="13" y="41"/>
                    <a:pt x="14" y="41"/>
                    <a:pt x="1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33" name="Freeform 30"/>
            <p:cNvSpPr/>
            <p:nvPr/>
          </p:nvSpPr>
          <p:spPr bwMode="auto">
            <a:xfrm>
              <a:off x="5790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3 w 4"/>
                <a:gd name="T3" fmla="*/ 1 h 7"/>
                <a:gd name="T4" fmla="*/ 3 w 4"/>
                <a:gd name="T5" fmla="*/ 2 h 7"/>
                <a:gd name="T6" fmla="*/ 3 w 4"/>
                <a:gd name="T7" fmla="*/ 2 h 7"/>
                <a:gd name="T8" fmla="*/ 3 w 4"/>
                <a:gd name="T9" fmla="*/ 3 h 7"/>
                <a:gd name="T10" fmla="*/ 3 w 4"/>
                <a:gd name="T11" fmla="*/ 4 h 7"/>
                <a:gd name="T12" fmla="*/ 4 w 4"/>
                <a:gd name="T13" fmla="*/ 5 h 7"/>
                <a:gd name="T14" fmla="*/ 3 w 4"/>
                <a:gd name="T15" fmla="*/ 6 h 7"/>
                <a:gd name="T16" fmla="*/ 2 w 4"/>
                <a:gd name="T17" fmla="*/ 7 h 7"/>
                <a:gd name="T18" fmla="*/ 1 w 4"/>
                <a:gd name="T19" fmla="*/ 7 h 7"/>
                <a:gd name="T20" fmla="*/ 0 w 4"/>
                <a:gd name="T21" fmla="*/ 6 h 7"/>
                <a:gd name="T22" fmla="*/ 0 w 4"/>
                <a:gd name="T23" fmla="*/ 5 h 7"/>
                <a:gd name="T24" fmla="*/ 1 w 4"/>
                <a:gd name="T25" fmla="*/ 3 h 7"/>
                <a:gd name="T26" fmla="*/ 1 w 4"/>
                <a:gd name="T27" fmla="*/ 2 h 7"/>
                <a:gd name="T28" fmla="*/ 1 w 4"/>
                <a:gd name="T29" fmla="*/ 2 h 7"/>
                <a:gd name="T30" fmla="*/ 0 w 4"/>
                <a:gd name="T31" fmla="*/ 1 h 7"/>
                <a:gd name="T32" fmla="*/ 1 w 4"/>
                <a:gd name="T33" fmla="*/ 1 h 7"/>
                <a:gd name="T34" fmla="*/ 1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3" y="0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34" name="Freeform 31"/>
            <p:cNvSpPr/>
            <p:nvPr/>
          </p:nvSpPr>
          <p:spPr bwMode="auto">
            <a:xfrm>
              <a:off x="5677" y="3694"/>
              <a:ext cx="121" cy="8"/>
            </a:xfrm>
            <a:custGeom>
              <a:avLst/>
              <a:gdLst>
                <a:gd name="T0" fmla="*/ 48 w 50"/>
                <a:gd name="T1" fmla="*/ 0 h 3"/>
                <a:gd name="T2" fmla="*/ 3 w 50"/>
                <a:gd name="T3" fmla="*/ 0 h 3"/>
                <a:gd name="T4" fmla="*/ 2 w 50"/>
                <a:gd name="T5" fmla="*/ 0 h 3"/>
                <a:gd name="T6" fmla="*/ 1 w 50"/>
                <a:gd name="T7" fmla="*/ 2 h 3"/>
                <a:gd name="T8" fmla="*/ 3 w 50"/>
                <a:gd name="T9" fmla="*/ 3 h 3"/>
                <a:gd name="T10" fmla="*/ 47 w 50"/>
                <a:gd name="T11" fmla="*/ 3 h 3"/>
                <a:gd name="T12" fmla="*/ 49 w 50"/>
                <a:gd name="T13" fmla="*/ 2 h 3"/>
                <a:gd name="T14" fmla="*/ 48 w 50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3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8" y="3"/>
                    <a:pt x="49" y="3"/>
                    <a:pt x="49" y="2"/>
                  </a:cubicBezTo>
                  <a:cubicBezTo>
                    <a:pt x="50" y="1"/>
                    <a:pt x="49" y="0"/>
                    <a:pt x="48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35" name="Freeform 32"/>
            <p:cNvSpPr/>
            <p:nvPr/>
          </p:nvSpPr>
          <p:spPr bwMode="auto">
            <a:xfrm>
              <a:off x="5605" y="3529"/>
              <a:ext cx="58" cy="24"/>
            </a:xfrm>
            <a:custGeom>
              <a:avLst/>
              <a:gdLst>
                <a:gd name="T0" fmla="*/ 12 w 24"/>
                <a:gd name="T1" fmla="*/ 10 h 10"/>
                <a:gd name="T2" fmla="*/ 12 w 24"/>
                <a:gd name="T3" fmla="*/ 10 h 10"/>
                <a:gd name="T4" fmla="*/ 24 w 24"/>
                <a:gd name="T5" fmla="*/ 1 h 10"/>
                <a:gd name="T6" fmla="*/ 23 w 24"/>
                <a:gd name="T7" fmla="*/ 0 h 10"/>
                <a:gd name="T8" fmla="*/ 12 w 24"/>
                <a:gd name="T9" fmla="*/ 8 h 10"/>
                <a:gd name="T10" fmla="*/ 1 w 24"/>
                <a:gd name="T11" fmla="*/ 0 h 10"/>
                <a:gd name="T12" fmla="*/ 0 w 24"/>
                <a:gd name="T13" fmla="*/ 1 h 10"/>
                <a:gd name="T14" fmla="*/ 12 w 24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0">
                  <a:moveTo>
                    <a:pt x="12" y="10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20" y="10"/>
                    <a:pt x="24" y="2"/>
                    <a:pt x="24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0" y="8"/>
                    <a:pt x="12" y="8"/>
                  </a:cubicBezTo>
                  <a:cubicBezTo>
                    <a:pt x="5" y="9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4" y="10"/>
                    <a:pt x="12" y="1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36" name="Freeform 33"/>
            <p:cNvSpPr/>
            <p:nvPr/>
          </p:nvSpPr>
          <p:spPr bwMode="auto">
            <a:xfrm>
              <a:off x="5761" y="3529"/>
              <a:ext cx="109" cy="27"/>
            </a:xfrm>
            <a:custGeom>
              <a:avLst/>
              <a:gdLst>
                <a:gd name="T0" fmla="*/ 21 w 45"/>
                <a:gd name="T1" fmla="*/ 11 h 11"/>
                <a:gd name="T2" fmla="*/ 22 w 45"/>
                <a:gd name="T3" fmla="*/ 11 h 11"/>
                <a:gd name="T4" fmla="*/ 45 w 45"/>
                <a:gd name="T5" fmla="*/ 2 h 11"/>
                <a:gd name="T6" fmla="*/ 43 w 45"/>
                <a:gd name="T7" fmla="*/ 1 h 11"/>
                <a:gd name="T8" fmla="*/ 22 w 45"/>
                <a:gd name="T9" fmla="*/ 9 h 11"/>
                <a:gd name="T10" fmla="*/ 2 w 45"/>
                <a:gd name="T11" fmla="*/ 0 h 11"/>
                <a:gd name="T12" fmla="*/ 0 w 45"/>
                <a:gd name="T13" fmla="*/ 2 h 11"/>
                <a:gd name="T14" fmla="*/ 21 w 4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">
                  <a:moveTo>
                    <a:pt x="21" y="11"/>
                  </a:moveTo>
                  <a:cubicBezTo>
                    <a:pt x="21" y="11"/>
                    <a:pt x="22" y="11"/>
                    <a:pt x="22" y="11"/>
                  </a:cubicBezTo>
                  <a:cubicBezTo>
                    <a:pt x="37" y="10"/>
                    <a:pt x="44" y="2"/>
                    <a:pt x="45" y="2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37" y="8"/>
                    <a:pt x="22" y="9"/>
                  </a:cubicBezTo>
                  <a:cubicBezTo>
                    <a:pt x="8" y="9"/>
                    <a:pt x="2" y="1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7" y="11"/>
                    <a:pt x="21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37" name="Freeform 34"/>
            <p:cNvSpPr/>
            <p:nvPr/>
          </p:nvSpPr>
          <p:spPr bwMode="auto">
            <a:xfrm>
              <a:off x="5660" y="3529"/>
              <a:ext cx="106" cy="27"/>
            </a:xfrm>
            <a:custGeom>
              <a:avLst/>
              <a:gdLst>
                <a:gd name="T0" fmla="*/ 20 w 44"/>
                <a:gd name="T1" fmla="*/ 11 h 11"/>
                <a:gd name="T2" fmla="*/ 21 w 44"/>
                <a:gd name="T3" fmla="*/ 11 h 11"/>
                <a:gd name="T4" fmla="*/ 44 w 44"/>
                <a:gd name="T5" fmla="*/ 2 h 11"/>
                <a:gd name="T6" fmla="*/ 42 w 44"/>
                <a:gd name="T7" fmla="*/ 1 h 11"/>
                <a:gd name="T8" fmla="*/ 21 w 44"/>
                <a:gd name="T9" fmla="*/ 9 h 11"/>
                <a:gd name="T10" fmla="*/ 1 w 44"/>
                <a:gd name="T11" fmla="*/ 0 h 11"/>
                <a:gd name="T12" fmla="*/ 0 w 44"/>
                <a:gd name="T13" fmla="*/ 2 h 11"/>
                <a:gd name="T14" fmla="*/ 20 w 44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"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37" y="10"/>
                    <a:pt x="44" y="2"/>
                    <a:pt x="44" y="2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36" y="8"/>
                    <a:pt x="21" y="9"/>
                  </a:cubicBezTo>
                  <a:cubicBezTo>
                    <a:pt x="8" y="9"/>
                    <a:pt x="1" y="1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11"/>
                    <a:pt x="20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38" name="Freeform 35"/>
            <p:cNvSpPr/>
            <p:nvPr/>
          </p:nvSpPr>
          <p:spPr bwMode="auto">
            <a:xfrm>
              <a:off x="5718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9 w 36"/>
                <a:gd name="T3" fmla="*/ 33 h 33"/>
                <a:gd name="T4" fmla="*/ 36 w 36"/>
                <a:gd name="T5" fmla="*/ 17 h 33"/>
                <a:gd name="T6" fmla="*/ 19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9" y="33"/>
                  </a:lnTo>
                  <a:lnTo>
                    <a:pt x="36" y="17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39" name="Freeform 36"/>
            <p:cNvSpPr/>
            <p:nvPr/>
          </p:nvSpPr>
          <p:spPr bwMode="auto">
            <a:xfrm>
              <a:off x="5754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7 w 36"/>
                <a:gd name="T3" fmla="*/ 33 h 33"/>
                <a:gd name="T4" fmla="*/ 36 w 36"/>
                <a:gd name="T5" fmla="*/ 17 h 33"/>
                <a:gd name="T6" fmla="*/ 17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7" y="33"/>
                  </a:lnTo>
                  <a:lnTo>
                    <a:pt x="36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40" name="Freeform 37"/>
            <p:cNvSpPr/>
            <p:nvPr/>
          </p:nvSpPr>
          <p:spPr bwMode="auto">
            <a:xfrm>
              <a:off x="5684" y="3728"/>
              <a:ext cx="34" cy="33"/>
            </a:xfrm>
            <a:custGeom>
              <a:avLst/>
              <a:gdLst>
                <a:gd name="T0" fmla="*/ 0 w 34"/>
                <a:gd name="T1" fmla="*/ 17 h 33"/>
                <a:gd name="T2" fmla="*/ 17 w 34"/>
                <a:gd name="T3" fmla="*/ 33 h 33"/>
                <a:gd name="T4" fmla="*/ 34 w 34"/>
                <a:gd name="T5" fmla="*/ 17 h 33"/>
                <a:gd name="T6" fmla="*/ 17 w 34"/>
                <a:gd name="T7" fmla="*/ 0 h 33"/>
                <a:gd name="T8" fmla="*/ 0 w 34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0" y="17"/>
                  </a:moveTo>
                  <a:lnTo>
                    <a:pt x="17" y="33"/>
                  </a:lnTo>
                  <a:lnTo>
                    <a:pt x="34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41" name="Rectangle 38"/>
            <p:cNvSpPr>
              <a:spLocks noChangeArrowheads="1"/>
            </p:cNvSpPr>
            <p:nvPr/>
          </p:nvSpPr>
          <p:spPr bwMode="auto">
            <a:xfrm>
              <a:off x="5687" y="3721"/>
              <a:ext cx="103" cy="7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42" name="Rectangle 39"/>
            <p:cNvSpPr>
              <a:spLocks noChangeArrowheads="1"/>
            </p:cNvSpPr>
            <p:nvPr/>
          </p:nvSpPr>
          <p:spPr bwMode="auto">
            <a:xfrm>
              <a:off x="5692" y="3761"/>
              <a:ext cx="94" cy="8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sp>
        <p:nvSpPr>
          <p:cNvPr id="174" name="文本框 6"/>
          <p:cNvSpPr txBox="1"/>
          <p:nvPr/>
        </p:nvSpPr>
        <p:spPr>
          <a:xfrm>
            <a:off x="1794722" y="151837"/>
            <a:ext cx="7322618" cy="734360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170" dirty="0">
                <a:solidFill>
                  <a:schemeClr val="accent1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我们的班本课程</a:t>
            </a:r>
            <a:r>
              <a:rPr lang="en-US" altLang="zh-CN" sz="4170" dirty="0">
                <a:solidFill>
                  <a:schemeClr val="accent1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《</a:t>
            </a:r>
            <a:r>
              <a:rPr lang="zh-CN" altLang="en-US" sz="4170" dirty="0">
                <a:solidFill>
                  <a:schemeClr val="accent1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有滋有味</a:t>
            </a:r>
            <a:r>
              <a:rPr lang="en-US" altLang="zh-CN" sz="4170" dirty="0">
                <a:solidFill>
                  <a:schemeClr val="accent1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》</a:t>
            </a:r>
            <a:endParaRPr lang="zh-CN" altLang="en-US" sz="4170" dirty="0">
              <a:solidFill>
                <a:schemeClr val="accent1">
                  <a:lumMod val="75000"/>
                </a:schemeClr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接箭头连接符 16"/>
          <p:cNvCxnSpPr/>
          <p:nvPr/>
        </p:nvCxnSpPr>
        <p:spPr>
          <a:xfrm flipV="1">
            <a:off x="2955384" y="1352691"/>
            <a:ext cx="6212957" cy="518884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2818836" y="6433067"/>
            <a:ext cx="204823" cy="204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22" name="椭圆 21"/>
          <p:cNvSpPr/>
          <p:nvPr/>
        </p:nvSpPr>
        <p:spPr>
          <a:xfrm>
            <a:off x="3979498" y="5517420"/>
            <a:ext cx="204823" cy="204823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23" name="椭圆 22"/>
          <p:cNvSpPr/>
          <p:nvPr/>
        </p:nvSpPr>
        <p:spPr>
          <a:xfrm>
            <a:off x="4935338" y="4698129"/>
            <a:ext cx="204823" cy="204823"/>
          </a:xfrm>
          <a:prstGeom prst="ellipse">
            <a:avLst/>
          </a:prstGeom>
          <a:solidFill>
            <a:srgbClr val="F537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24" name="椭圆 23"/>
          <p:cNvSpPr/>
          <p:nvPr/>
        </p:nvSpPr>
        <p:spPr>
          <a:xfrm>
            <a:off x="6096000" y="3742290"/>
            <a:ext cx="204823" cy="20482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26" name="椭圆 25"/>
          <p:cNvSpPr/>
          <p:nvPr/>
        </p:nvSpPr>
        <p:spPr>
          <a:xfrm>
            <a:off x="6983565" y="2991273"/>
            <a:ext cx="204823" cy="204823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28" name="TextBox 27"/>
          <p:cNvSpPr txBox="1"/>
          <p:nvPr/>
        </p:nvSpPr>
        <p:spPr>
          <a:xfrm>
            <a:off x="3160207" y="6364793"/>
            <a:ext cx="1979953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75" dirty="0">
                <a:latin typeface="楷体" panose="02010609060101010101" pitchFamily="49" charset="-122"/>
                <a:ea typeface="楷体" panose="02010609060101010101" pitchFamily="49" charset="-122"/>
              </a:rPr>
              <a:t>食品安全教育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99545" y="5312598"/>
            <a:ext cx="1979953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75" dirty="0">
                <a:latin typeface="楷体" panose="02010609060101010101" pitchFamily="49" charset="-122"/>
                <a:ea typeface="楷体" panose="02010609060101010101" pitchFamily="49" charset="-122"/>
              </a:rPr>
              <a:t>走进星娃农庄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40160" y="4629856"/>
            <a:ext cx="2594422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75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275" dirty="0">
                <a:latin typeface="楷体" panose="02010609060101010101" pitchFamily="49" charset="-122"/>
                <a:ea typeface="楷体" panose="02010609060101010101" pitchFamily="49" charset="-122"/>
              </a:rPr>
              <a:t>舌尖上的中国</a:t>
            </a:r>
            <a:r>
              <a:rPr lang="en-US" altLang="zh-CN" sz="2275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275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11224" y="3577661"/>
            <a:ext cx="2389599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75" dirty="0">
                <a:latin typeface="楷体" panose="02010609060101010101" pitchFamily="49" charset="-122"/>
                <a:ea typeface="楷体" panose="02010609060101010101" pitchFamily="49" charset="-122"/>
              </a:rPr>
              <a:t>创意厨房活动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393211" y="2854725"/>
            <a:ext cx="1979953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75" dirty="0">
                <a:latin typeface="楷体" panose="02010609060101010101" pitchFamily="49" charset="-122"/>
                <a:ea typeface="楷体" panose="02010609060101010101" pitchFamily="49" charset="-122"/>
              </a:rPr>
              <a:t>洗手六步法</a:t>
            </a:r>
          </a:p>
        </p:txBody>
      </p:sp>
      <p:sp>
        <p:nvSpPr>
          <p:cNvPr id="33" name="椭圆 32"/>
          <p:cNvSpPr/>
          <p:nvPr/>
        </p:nvSpPr>
        <p:spPr>
          <a:xfrm>
            <a:off x="8075953" y="2035434"/>
            <a:ext cx="204823" cy="2048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34" name="TextBox 33"/>
          <p:cNvSpPr txBox="1"/>
          <p:nvPr/>
        </p:nvSpPr>
        <p:spPr>
          <a:xfrm>
            <a:off x="5618080" y="1926967"/>
            <a:ext cx="2594422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75" dirty="0">
                <a:latin typeface="楷体" panose="02010609060101010101" pitchFamily="49" charset="-122"/>
                <a:ea typeface="楷体" panose="02010609060101010101" pitchFamily="49" charset="-122"/>
              </a:rPr>
              <a:t>舌尖上的“年味”</a:t>
            </a:r>
          </a:p>
        </p:txBody>
      </p:sp>
      <p:pic>
        <p:nvPicPr>
          <p:cNvPr id="35" name="图片 34" descr="微信图片_2018082414435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144" y="1517321"/>
            <a:ext cx="1297211" cy="129721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6" name="图片 35" descr="untitle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29759" y="4248291"/>
            <a:ext cx="1775131" cy="11191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7" name="图片 36" descr="微信图片_2018082414520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2642" y="3087629"/>
            <a:ext cx="1570308" cy="117773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 w="19050">
            <a:solidFill>
              <a:schemeClr val="tx1"/>
            </a:solidFill>
          </a:ln>
        </p:spPr>
      </p:pic>
      <p:pic>
        <p:nvPicPr>
          <p:cNvPr id="25" name="图片 24" descr="timg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160" y="5623726"/>
            <a:ext cx="2116502" cy="108243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7" name="图片 26" descr="20160822182314095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2689" y="4931034"/>
            <a:ext cx="1719341" cy="1289593"/>
          </a:xfrm>
          <a:prstGeom prst="rect">
            <a:avLst/>
          </a:prstGeom>
        </p:spPr>
      </p:pic>
      <p:pic>
        <p:nvPicPr>
          <p:cNvPr id="38" name="图片 37" descr="timg55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00068" y="2336612"/>
            <a:ext cx="1854070" cy="1228937"/>
          </a:xfrm>
          <a:prstGeom prst="rect">
            <a:avLst/>
          </a:prstGeom>
        </p:spPr>
      </p:pic>
      <p:cxnSp>
        <p:nvCxnSpPr>
          <p:cNvPr id="40" name="直接连接符 39"/>
          <p:cNvCxnSpPr/>
          <p:nvPr/>
        </p:nvCxnSpPr>
        <p:spPr>
          <a:xfrm>
            <a:off x="4116047" y="902853"/>
            <a:ext cx="655432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2"/>
          <p:cNvGrpSpPr>
            <a:grpSpLocks noChangeAspect="1"/>
          </p:cNvGrpSpPr>
          <p:nvPr/>
        </p:nvGrpSpPr>
        <p:grpSpPr bwMode="auto">
          <a:xfrm>
            <a:off x="11167886" y="-257809"/>
            <a:ext cx="1024114" cy="1654338"/>
            <a:chOff x="6581" y="418"/>
            <a:chExt cx="702" cy="1134"/>
          </a:xfrm>
        </p:grpSpPr>
        <p:sp>
          <p:nvSpPr>
            <p:cNvPr id="42" name="AutoShape 41"/>
            <p:cNvSpPr>
              <a:spLocks noChangeAspect="1" noChangeArrowheads="1" noTextEdit="1"/>
            </p:cNvSpPr>
            <p:nvPr/>
          </p:nvSpPr>
          <p:spPr bwMode="auto">
            <a:xfrm>
              <a:off x="6581" y="418"/>
              <a:ext cx="70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3" name="Freeform 43"/>
            <p:cNvSpPr/>
            <p:nvPr/>
          </p:nvSpPr>
          <p:spPr bwMode="auto">
            <a:xfrm>
              <a:off x="6949" y="416"/>
              <a:ext cx="26" cy="2"/>
            </a:xfrm>
            <a:custGeom>
              <a:avLst/>
              <a:gdLst>
                <a:gd name="T0" fmla="*/ 2 w 11"/>
                <a:gd name="T1" fmla="*/ 0 h 1"/>
                <a:gd name="T2" fmla="*/ 0 w 11"/>
                <a:gd name="T3" fmla="*/ 0 h 1"/>
                <a:gd name="T4" fmla="*/ 4 w 11"/>
                <a:gd name="T5" fmla="*/ 0 h 1"/>
                <a:gd name="T6" fmla="*/ 11 w 11"/>
                <a:gd name="T7" fmla="*/ 1 h 1"/>
                <a:gd name="T8" fmla="*/ 2 w 1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6" y="0"/>
                    <a:pt x="9" y="1"/>
                    <a:pt x="11" y="1"/>
                  </a:cubicBezTo>
                  <a:cubicBezTo>
                    <a:pt x="8" y="1"/>
                    <a:pt x="5" y="0"/>
                    <a:pt x="2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4" name="Freeform 44"/>
            <p:cNvSpPr/>
            <p:nvPr/>
          </p:nvSpPr>
          <p:spPr bwMode="auto">
            <a:xfrm>
              <a:off x="6934" y="416"/>
              <a:ext cx="19" cy="0"/>
            </a:xfrm>
            <a:custGeom>
              <a:avLst/>
              <a:gdLst>
                <a:gd name="T0" fmla="*/ 0 w 8"/>
                <a:gd name="T1" fmla="*/ 6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5" name="Freeform 45"/>
            <p:cNvSpPr/>
            <p:nvPr/>
          </p:nvSpPr>
          <p:spPr bwMode="auto">
            <a:xfrm>
              <a:off x="6975" y="418"/>
              <a:ext cx="310" cy="799"/>
            </a:xfrm>
            <a:custGeom>
              <a:avLst/>
              <a:gdLst>
                <a:gd name="T0" fmla="*/ 65 w 130"/>
                <a:gd name="T1" fmla="*/ 263 h 336"/>
                <a:gd name="T2" fmla="*/ 119 w 130"/>
                <a:gd name="T3" fmla="*/ 146 h 336"/>
                <a:gd name="T4" fmla="*/ 0 w 130"/>
                <a:gd name="T5" fmla="*/ 0 h 336"/>
                <a:gd name="T6" fmla="*/ 7 w 130"/>
                <a:gd name="T7" fmla="*/ 1 h 336"/>
                <a:gd name="T8" fmla="*/ 27 w 130"/>
                <a:gd name="T9" fmla="*/ 6 h 336"/>
                <a:gd name="T10" fmla="*/ 31 w 130"/>
                <a:gd name="T11" fmla="*/ 7 h 336"/>
                <a:gd name="T12" fmla="*/ 49 w 130"/>
                <a:gd name="T13" fmla="*/ 15 h 336"/>
                <a:gd name="T14" fmla="*/ 51 w 130"/>
                <a:gd name="T15" fmla="*/ 16 h 336"/>
                <a:gd name="T16" fmla="*/ 70 w 130"/>
                <a:gd name="T17" fmla="*/ 27 h 336"/>
                <a:gd name="T18" fmla="*/ 86 w 130"/>
                <a:gd name="T19" fmla="*/ 41 h 336"/>
                <a:gd name="T20" fmla="*/ 87 w 130"/>
                <a:gd name="T21" fmla="*/ 43 h 336"/>
                <a:gd name="T22" fmla="*/ 101 w 130"/>
                <a:gd name="T23" fmla="*/ 58 h 336"/>
                <a:gd name="T24" fmla="*/ 102 w 130"/>
                <a:gd name="T25" fmla="*/ 60 h 336"/>
                <a:gd name="T26" fmla="*/ 113 w 130"/>
                <a:gd name="T27" fmla="*/ 77 h 336"/>
                <a:gd name="T28" fmla="*/ 114 w 130"/>
                <a:gd name="T29" fmla="*/ 79 h 336"/>
                <a:gd name="T30" fmla="*/ 122 w 130"/>
                <a:gd name="T31" fmla="*/ 99 h 336"/>
                <a:gd name="T32" fmla="*/ 128 w 130"/>
                <a:gd name="T33" fmla="*/ 121 h 336"/>
                <a:gd name="T34" fmla="*/ 128 w 130"/>
                <a:gd name="T35" fmla="*/ 123 h 336"/>
                <a:gd name="T36" fmla="*/ 130 w 130"/>
                <a:gd name="T37" fmla="*/ 146 h 336"/>
                <a:gd name="T38" fmla="*/ 129 w 130"/>
                <a:gd name="T39" fmla="*/ 159 h 336"/>
                <a:gd name="T40" fmla="*/ 127 w 130"/>
                <a:gd name="T41" fmla="*/ 173 h 336"/>
                <a:gd name="T42" fmla="*/ 124 w 130"/>
                <a:gd name="T43" fmla="*/ 185 h 336"/>
                <a:gd name="T44" fmla="*/ 124 w 130"/>
                <a:gd name="T45" fmla="*/ 188 h 336"/>
                <a:gd name="T46" fmla="*/ 120 w 130"/>
                <a:gd name="T47" fmla="*/ 199 h 336"/>
                <a:gd name="T48" fmla="*/ 115 w 130"/>
                <a:gd name="T49" fmla="*/ 211 h 336"/>
                <a:gd name="T50" fmla="*/ 115 w 130"/>
                <a:gd name="T51" fmla="*/ 211 h 336"/>
                <a:gd name="T52" fmla="*/ 114 w 130"/>
                <a:gd name="T53" fmla="*/ 211 h 336"/>
                <a:gd name="T54" fmla="*/ 108 w 130"/>
                <a:gd name="T55" fmla="*/ 223 h 336"/>
                <a:gd name="T56" fmla="*/ 100 w 130"/>
                <a:gd name="T57" fmla="*/ 234 h 336"/>
                <a:gd name="T58" fmla="*/ 100 w 130"/>
                <a:gd name="T59" fmla="*/ 234 h 336"/>
                <a:gd name="T60" fmla="*/ 92 w 130"/>
                <a:gd name="T61" fmla="*/ 244 h 336"/>
                <a:gd name="T62" fmla="*/ 82 w 130"/>
                <a:gd name="T63" fmla="*/ 254 h 336"/>
                <a:gd name="T64" fmla="*/ 82 w 130"/>
                <a:gd name="T65" fmla="*/ 254 h 336"/>
                <a:gd name="T66" fmla="*/ 71 w 130"/>
                <a:gd name="T67" fmla="*/ 263 h 336"/>
                <a:gd name="T68" fmla="*/ 35 w 130"/>
                <a:gd name="T69" fmla="*/ 336 h 336"/>
                <a:gd name="T70" fmla="*/ 31 w 130"/>
                <a:gd name="T71" fmla="*/ 336 h 336"/>
                <a:gd name="T72" fmla="*/ 65 w 130"/>
                <a:gd name="T73" fmla="*/ 26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336">
                  <a:moveTo>
                    <a:pt x="65" y="263"/>
                  </a:moveTo>
                  <a:cubicBezTo>
                    <a:pt x="99" y="235"/>
                    <a:pt x="119" y="192"/>
                    <a:pt x="119" y="146"/>
                  </a:cubicBezTo>
                  <a:cubicBezTo>
                    <a:pt x="119" y="71"/>
                    <a:pt x="67" y="9"/>
                    <a:pt x="0" y="0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13" y="2"/>
                    <a:pt x="20" y="4"/>
                    <a:pt x="27" y="6"/>
                  </a:cubicBezTo>
                  <a:cubicBezTo>
                    <a:pt x="28" y="6"/>
                    <a:pt x="29" y="6"/>
                    <a:pt x="31" y="7"/>
                  </a:cubicBezTo>
                  <a:cubicBezTo>
                    <a:pt x="36" y="9"/>
                    <a:pt x="43" y="12"/>
                    <a:pt x="49" y="15"/>
                  </a:cubicBezTo>
                  <a:cubicBezTo>
                    <a:pt x="50" y="15"/>
                    <a:pt x="50" y="15"/>
                    <a:pt x="51" y="16"/>
                  </a:cubicBezTo>
                  <a:cubicBezTo>
                    <a:pt x="57" y="19"/>
                    <a:pt x="64" y="24"/>
                    <a:pt x="70" y="27"/>
                  </a:cubicBezTo>
                  <a:cubicBezTo>
                    <a:pt x="75" y="31"/>
                    <a:pt x="81" y="37"/>
                    <a:pt x="86" y="41"/>
                  </a:cubicBezTo>
                  <a:cubicBezTo>
                    <a:pt x="86" y="41"/>
                    <a:pt x="87" y="42"/>
                    <a:pt x="87" y="43"/>
                  </a:cubicBezTo>
                  <a:cubicBezTo>
                    <a:pt x="92" y="47"/>
                    <a:pt x="97" y="53"/>
                    <a:pt x="101" y="58"/>
                  </a:cubicBezTo>
                  <a:cubicBezTo>
                    <a:pt x="101" y="59"/>
                    <a:pt x="102" y="60"/>
                    <a:pt x="102" y="60"/>
                  </a:cubicBezTo>
                  <a:cubicBezTo>
                    <a:pt x="106" y="66"/>
                    <a:pt x="110" y="72"/>
                    <a:pt x="113" y="77"/>
                  </a:cubicBezTo>
                  <a:cubicBezTo>
                    <a:pt x="113" y="78"/>
                    <a:pt x="113" y="78"/>
                    <a:pt x="114" y="79"/>
                  </a:cubicBezTo>
                  <a:cubicBezTo>
                    <a:pt x="116" y="85"/>
                    <a:pt x="120" y="93"/>
                    <a:pt x="122" y="99"/>
                  </a:cubicBezTo>
                  <a:cubicBezTo>
                    <a:pt x="124" y="106"/>
                    <a:pt x="126" y="114"/>
                    <a:pt x="128" y="121"/>
                  </a:cubicBezTo>
                  <a:cubicBezTo>
                    <a:pt x="128" y="122"/>
                    <a:pt x="128" y="123"/>
                    <a:pt x="128" y="123"/>
                  </a:cubicBezTo>
                  <a:cubicBezTo>
                    <a:pt x="129" y="130"/>
                    <a:pt x="130" y="139"/>
                    <a:pt x="130" y="146"/>
                  </a:cubicBezTo>
                  <a:cubicBezTo>
                    <a:pt x="130" y="150"/>
                    <a:pt x="129" y="155"/>
                    <a:pt x="129" y="159"/>
                  </a:cubicBezTo>
                  <a:cubicBezTo>
                    <a:pt x="129" y="164"/>
                    <a:pt x="128" y="168"/>
                    <a:pt x="127" y="173"/>
                  </a:cubicBezTo>
                  <a:cubicBezTo>
                    <a:pt x="126" y="177"/>
                    <a:pt x="125" y="181"/>
                    <a:pt x="124" y="185"/>
                  </a:cubicBezTo>
                  <a:cubicBezTo>
                    <a:pt x="124" y="186"/>
                    <a:pt x="124" y="187"/>
                    <a:pt x="124" y="188"/>
                  </a:cubicBezTo>
                  <a:cubicBezTo>
                    <a:pt x="123" y="191"/>
                    <a:pt x="121" y="196"/>
                    <a:pt x="120" y="199"/>
                  </a:cubicBezTo>
                  <a:cubicBezTo>
                    <a:pt x="118" y="203"/>
                    <a:pt x="117" y="207"/>
                    <a:pt x="115" y="211"/>
                  </a:cubicBezTo>
                  <a:cubicBezTo>
                    <a:pt x="115" y="211"/>
                    <a:pt x="115" y="211"/>
                    <a:pt x="115" y="211"/>
                  </a:cubicBezTo>
                  <a:cubicBezTo>
                    <a:pt x="114" y="211"/>
                    <a:pt x="114" y="211"/>
                    <a:pt x="114" y="211"/>
                  </a:cubicBezTo>
                  <a:cubicBezTo>
                    <a:pt x="112" y="215"/>
                    <a:pt x="110" y="219"/>
                    <a:pt x="108" y="223"/>
                  </a:cubicBezTo>
                  <a:cubicBezTo>
                    <a:pt x="106" y="227"/>
                    <a:pt x="103" y="230"/>
                    <a:pt x="100" y="234"/>
                  </a:cubicBezTo>
                  <a:cubicBezTo>
                    <a:pt x="100" y="234"/>
                    <a:pt x="100" y="234"/>
                    <a:pt x="100" y="234"/>
                  </a:cubicBezTo>
                  <a:cubicBezTo>
                    <a:pt x="98" y="238"/>
                    <a:pt x="95" y="241"/>
                    <a:pt x="92" y="244"/>
                  </a:cubicBezTo>
                  <a:cubicBezTo>
                    <a:pt x="89" y="247"/>
                    <a:pt x="85" y="251"/>
                    <a:pt x="82" y="254"/>
                  </a:cubicBezTo>
                  <a:cubicBezTo>
                    <a:pt x="82" y="254"/>
                    <a:pt x="82" y="254"/>
                    <a:pt x="82" y="254"/>
                  </a:cubicBezTo>
                  <a:cubicBezTo>
                    <a:pt x="79" y="257"/>
                    <a:pt x="75" y="260"/>
                    <a:pt x="71" y="263"/>
                  </a:cubicBezTo>
                  <a:cubicBezTo>
                    <a:pt x="48" y="280"/>
                    <a:pt x="35" y="307"/>
                    <a:pt x="35" y="336"/>
                  </a:cubicBezTo>
                  <a:cubicBezTo>
                    <a:pt x="35" y="336"/>
                    <a:pt x="34" y="336"/>
                    <a:pt x="31" y="336"/>
                  </a:cubicBezTo>
                  <a:cubicBezTo>
                    <a:pt x="31" y="307"/>
                    <a:pt x="43" y="280"/>
                    <a:pt x="65" y="263"/>
                  </a:cubicBezTo>
                  <a:close/>
                </a:path>
              </a:pathLst>
            </a:custGeom>
            <a:solidFill>
              <a:srgbClr val="D1C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6" name="Freeform 46"/>
            <p:cNvSpPr/>
            <p:nvPr/>
          </p:nvSpPr>
          <p:spPr bwMode="auto">
            <a:xfrm>
              <a:off x="6953" y="416"/>
              <a:ext cx="306" cy="801"/>
            </a:xfrm>
            <a:custGeom>
              <a:avLst/>
              <a:gdLst>
                <a:gd name="T0" fmla="*/ 96 w 128"/>
                <a:gd name="T1" fmla="*/ 147 h 337"/>
                <a:gd name="T2" fmla="*/ 0 w 128"/>
                <a:gd name="T3" fmla="*/ 0 h 337"/>
                <a:gd name="T4" fmla="*/ 9 w 128"/>
                <a:gd name="T5" fmla="*/ 1 h 337"/>
                <a:gd name="T6" fmla="*/ 128 w 128"/>
                <a:gd name="T7" fmla="*/ 147 h 337"/>
                <a:gd name="T8" fmla="*/ 74 w 128"/>
                <a:gd name="T9" fmla="*/ 264 h 337"/>
                <a:gd name="T10" fmla="*/ 40 w 128"/>
                <a:gd name="T11" fmla="*/ 337 h 337"/>
                <a:gd name="T12" fmla="*/ 29 w 128"/>
                <a:gd name="T13" fmla="*/ 337 h 337"/>
                <a:gd name="T14" fmla="*/ 54 w 128"/>
                <a:gd name="T15" fmla="*/ 264 h 337"/>
                <a:gd name="T16" fmla="*/ 96 w 128"/>
                <a:gd name="T17" fmla="*/ 14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337">
                  <a:moveTo>
                    <a:pt x="96" y="147"/>
                  </a:moveTo>
                  <a:cubicBezTo>
                    <a:pt x="96" y="69"/>
                    <a:pt x="53" y="6"/>
                    <a:pt x="0" y="0"/>
                  </a:cubicBezTo>
                  <a:cubicBezTo>
                    <a:pt x="3" y="0"/>
                    <a:pt x="6" y="1"/>
                    <a:pt x="9" y="1"/>
                  </a:cubicBezTo>
                  <a:cubicBezTo>
                    <a:pt x="76" y="10"/>
                    <a:pt x="128" y="72"/>
                    <a:pt x="128" y="147"/>
                  </a:cubicBezTo>
                  <a:cubicBezTo>
                    <a:pt x="128" y="193"/>
                    <a:pt x="108" y="236"/>
                    <a:pt x="74" y="264"/>
                  </a:cubicBezTo>
                  <a:cubicBezTo>
                    <a:pt x="52" y="281"/>
                    <a:pt x="40" y="308"/>
                    <a:pt x="40" y="337"/>
                  </a:cubicBezTo>
                  <a:cubicBezTo>
                    <a:pt x="37" y="337"/>
                    <a:pt x="34" y="337"/>
                    <a:pt x="29" y="337"/>
                  </a:cubicBezTo>
                  <a:cubicBezTo>
                    <a:pt x="29" y="308"/>
                    <a:pt x="38" y="281"/>
                    <a:pt x="54" y="264"/>
                  </a:cubicBezTo>
                  <a:cubicBezTo>
                    <a:pt x="81" y="236"/>
                    <a:pt x="96" y="193"/>
                    <a:pt x="96" y="147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7" name="Freeform 47"/>
            <p:cNvSpPr/>
            <p:nvPr/>
          </p:nvSpPr>
          <p:spPr bwMode="auto">
            <a:xfrm>
              <a:off x="6934" y="416"/>
              <a:ext cx="249" cy="801"/>
            </a:xfrm>
            <a:custGeom>
              <a:avLst/>
              <a:gdLst>
                <a:gd name="T0" fmla="*/ 0 w 104"/>
                <a:gd name="T1" fmla="*/ 0 h 337"/>
                <a:gd name="T2" fmla="*/ 8 w 104"/>
                <a:gd name="T3" fmla="*/ 0 h 337"/>
                <a:gd name="T4" fmla="*/ 104 w 104"/>
                <a:gd name="T5" fmla="*/ 147 h 337"/>
                <a:gd name="T6" fmla="*/ 62 w 104"/>
                <a:gd name="T7" fmla="*/ 264 h 337"/>
                <a:gd name="T8" fmla="*/ 37 w 104"/>
                <a:gd name="T9" fmla="*/ 337 h 337"/>
                <a:gd name="T10" fmla="*/ 20 w 104"/>
                <a:gd name="T11" fmla="*/ 337 h 337"/>
                <a:gd name="T12" fmla="*/ 35 w 104"/>
                <a:gd name="T13" fmla="*/ 264 h 337"/>
                <a:gd name="T14" fmla="*/ 57 w 104"/>
                <a:gd name="T15" fmla="*/ 147 h 337"/>
                <a:gd name="T16" fmla="*/ 0 w 104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337">
                  <a:moveTo>
                    <a:pt x="0" y="0"/>
                  </a:moveTo>
                  <a:cubicBezTo>
                    <a:pt x="2" y="0"/>
                    <a:pt x="5" y="0"/>
                    <a:pt x="8" y="0"/>
                  </a:cubicBezTo>
                  <a:cubicBezTo>
                    <a:pt x="61" y="6"/>
                    <a:pt x="104" y="69"/>
                    <a:pt x="104" y="147"/>
                  </a:cubicBezTo>
                  <a:cubicBezTo>
                    <a:pt x="104" y="193"/>
                    <a:pt x="89" y="236"/>
                    <a:pt x="62" y="264"/>
                  </a:cubicBezTo>
                  <a:cubicBezTo>
                    <a:pt x="46" y="281"/>
                    <a:pt x="37" y="308"/>
                    <a:pt x="37" y="337"/>
                  </a:cubicBezTo>
                  <a:cubicBezTo>
                    <a:pt x="32" y="337"/>
                    <a:pt x="26" y="337"/>
                    <a:pt x="20" y="337"/>
                  </a:cubicBezTo>
                  <a:cubicBezTo>
                    <a:pt x="20" y="308"/>
                    <a:pt x="25" y="281"/>
                    <a:pt x="35" y="264"/>
                  </a:cubicBezTo>
                  <a:cubicBezTo>
                    <a:pt x="49" y="236"/>
                    <a:pt x="57" y="193"/>
                    <a:pt x="57" y="147"/>
                  </a:cubicBezTo>
                  <a:cubicBezTo>
                    <a:pt x="57" y="66"/>
                    <a:pt x="3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8" name="Freeform 48"/>
            <p:cNvSpPr/>
            <p:nvPr/>
          </p:nvSpPr>
          <p:spPr bwMode="auto">
            <a:xfrm>
              <a:off x="6930" y="416"/>
              <a:ext cx="140" cy="801"/>
            </a:xfrm>
            <a:custGeom>
              <a:avLst/>
              <a:gdLst>
                <a:gd name="T0" fmla="*/ 2 w 59"/>
                <a:gd name="T1" fmla="*/ 0 h 337"/>
                <a:gd name="T2" fmla="*/ 59 w 59"/>
                <a:gd name="T3" fmla="*/ 147 h 337"/>
                <a:gd name="T4" fmla="*/ 37 w 59"/>
                <a:gd name="T5" fmla="*/ 264 h 337"/>
                <a:gd name="T6" fmla="*/ 22 w 59"/>
                <a:gd name="T7" fmla="*/ 337 h 337"/>
                <a:gd name="T8" fmla="*/ 3 w 59"/>
                <a:gd name="T9" fmla="*/ 337 h 337"/>
                <a:gd name="T10" fmla="*/ 1 w 59"/>
                <a:gd name="T11" fmla="*/ 337 h 337"/>
                <a:gd name="T12" fmla="*/ 1 w 59"/>
                <a:gd name="T13" fmla="*/ 264 h 337"/>
                <a:gd name="T14" fmla="*/ 0 w 59"/>
                <a:gd name="T15" fmla="*/ 147 h 337"/>
                <a:gd name="T16" fmla="*/ 2 w 59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37">
                  <a:moveTo>
                    <a:pt x="2" y="0"/>
                  </a:moveTo>
                  <a:cubicBezTo>
                    <a:pt x="34" y="0"/>
                    <a:pt x="59" y="66"/>
                    <a:pt x="59" y="147"/>
                  </a:cubicBezTo>
                  <a:cubicBezTo>
                    <a:pt x="59" y="193"/>
                    <a:pt x="51" y="236"/>
                    <a:pt x="37" y="264"/>
                  </a:cubicBezTo>
                  <a:cubicBezTo>
                    <a:pt x="27" y="281"/>
                    <a:pt x="22" y="308"/>
                    <a:pt x="22" y="337"/>
                  </a:cubicBezTo>
                  <a:cubicBezTo>
                    <a:pt x="16" y="337"/>
                    <a:pt x="10" y="337"/>
                    <a:pt x="3" y="337"/>
                  </a:cubicBezTo>
                  <a:cubicBezTo>
                    <a:pt x="2" y="337"/>
                    <a:pt x="2" y="337"/>
                    <a:pt x="1" y="337"/>
                  </a:cubicBezTo>
                  <a:cubicBezTo>
                    <a:pt x="1" y="308"/>
                    <a:pt x="1" y="281"/>
                    <a:pt x="1" y="264"/>
                  </a:cubicBezTo>
                  <a:cubicBezTo>
                    <a:pt x="0" y="236"/>
                    <a:pt x="0" y="193"/>
                    <a:pt x="0" y="147"/>
                  </a:cubicBezTo>
                  <a:cubicBezTo>
                    <a:pt x="0" y="66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9" name="Freeform 49"/>
            <p:cNvSpPr/>
            <p:nvPr/>
          </p:nvSpPr>
          <p:spPr bwMode="auto">
            <a:xfrm>
              <a:off x="6789" y="416"/>
              <a:ext cx="145" cy="801"/>
            </a:xfrm>
            <a:custGeom>
              <a:avLst/>
              <a:gdLst>
                <a:gd name="T0" fmla="*/ 61 w 61"/>
                <a:gd name="T1" fmla="*/ 0 h 337"/>
                <a:gd name="T2" fmla="*/ 59 w 61"/>
                <a:gd name="T3" fmla="*/ 147 h 337"/>
                <a:gd name="T4" fmla="*/ 60 w 61"/>
                <a:gd name="T5" fmla="*/ 264 h 337"/>
                <a:gd name="T6" fmla="*/ 60 w 61"/>
                <a:gd name="T7" fmla="*/ 337 h 337"/>
                <a:gd name="T8" fmla="*/ 39 w 61"/>
                <a:gd name="T9" fmla="*/ 337 h 337"/>
                <a:gd name="T10" fmla="*/ 24 w 61"/>
                <a:gd name="T11" fmla="*/ 264 h 337"/>
                <a:gd name="T12" fmla="*/ 0 w 61"/>
                <a:gd name="T13" fmla="*/ 147 h 337"/>
                <a:gd name="T14" fmla="*/ 61 w 61"/>
                <a:gd name="T15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337">
                  <a:moveTo>
                    <a:pt x="61" y="0"/>
                  </a:moveTo>
                  <a:cubicBezTo>
                    <a:pt x="60" y="0"/>
                    <a:pt x="59" y="66"/>
                    <a:pt x="59" y="147"/>
                  </a:cubicBezTo>
                  <a:cubicBezTo>
                    <a:pt x="59" y="193"/>
                    <a:pt x="59" y="236"/>
                    <a:pt x="60" y="264"/>
                  </a:cubicBezTo>
                  <a:cubicBezTo>
                    <a:pt x="60" y="281"/>
                    <a:pt x="60" y="308"/>
                    <a:pt x="60" y="337"/>
                  </a:cubicBezTo>
                  <a:cubicBezTo>
                    <a:pt x="53" y="337"/>
                    <a:pt x="46" y="337"/>
                    <a:pt x="39" y="337"/>
                  </a:cubicBezTo>
                  <a:cubicBezTo>
                    <a:pt x="39" y="308"/>
                    <a:pt x="34" y="281"/>
                    <a:pt x="24" y="264"/>
                  </a:cubicBezTo>
                  <a:cubicBezTo>
                    <a:pt x="9" y="236"/>
                    <a:pt x="0" y="193"/>
                    <a:pt x="0" y="147"/>
                  </a:cubicBezTo>
                  <a:cubicBezTo>
                    <a:pt x="0" y="66"/>
                    <a:pt x="27" y="0"/>
                    <a:pt x="61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0" name="Freeform 50"/>
            <p:cNvSpPr/>
            <p:nvPr/>
          </p:nvSpPr>
          <p:spPr bwMode="auto">
            <a:xfrm>
              <a:off x="6681" y="416"/>
              <a:ext cx="253" cy="801"/>
            </a:xfrm>
            <a:custGeom>
              <a:avLst/>
              <a:gdLst>
                <a:gd name="T0" fmla="*/ 100 w 106"/>
                <a:gd name="T1" fmla="*/ 0 h 337"/>
                <a:gd name="T2" fmla="*/ 106 w 106"/>
                <a:gd name="T3" fmla="*/ 0 h 337"/>
                <a:gd name="T4" fmla="*/ 45 w 106"/>
                <a:gd name="T5" fmla="*/ 147 h 337"/>
                <a:gd name="T6" fmla="*/ 69 w 106"/>
                <a:gd name="T7" fmla="*/ 264 h 337"/>
                <a:gd name="T8" fmla="*/ 84 w 106"/>
                <a:gd name="T9" fmla="*/ 337 h 337"/>
                <a:gd name="T10" fmla="*/ 68 w 106"/>
                <a:gd name="T11" fmla="*/ 337 h 337"/>
                <a:gd name="T12" fmla="*/ 42 w 106"/>
                <a:gd name="T13" fmla="*/ 264 h 337"/>
                <a:gd name="T14" fmla="*/ 0 w 106"/>
                <a:gd name="T15" fmla="*/ 147 h 337"/>
                <a:gd name="T16" fmla="*/ 100 w 106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337">
                  <a:moveTo>
                    <a:pt x="100" y="0"/>
                  </a:moveTo>
                  <a:cubicBezTo>
                    <a:pt x="102" y="0"/>
                    <a:pt x="104" y="0"/>
                    <a:pt x="106" y="0"/>
                  </a:cubicBezTo>
                  <a:cubicBezTo>
                    <a:pt x="72" y="0"/>
                    <a:pt x="45" y="66"/>
                    <a:pt x="45" y="147"/>
                  </a:cubicBezTo>
                  <a:cubicBezTo>
                    <a:pt x="45" y="193"/>
                    <a:pt x="54" y="236"/>
                    <a:pt x="69" y="264"/>
                  </a:cubicBezTo>
                  <a:cubicBezTo>
                    <a:pt x="79" y="281"/>
                    <a:pt x="84" y="308"/>
                    <a:pt x="84" y="337"/>
                  </a:cubicBezTo>
                  <a:cubicBezTo>
                    <a:pt x="78" y="337"/>
                    <a:pt x="73" y="337"/>
                    <a:pt x="68" y="337"/>
                  </a:cubicBezTo>
                  <a:cubicBezTo>
                    <a:pt x="68" y="308"/>
                    <a:pt x="59" y="281"/>
                    <a:pt x="42" y="264"/>
                  </a:cubicBezTo>
                  <a:cubicBezTo>
                    <a:pt x="15" y="236"/>
                    <a:pt x="0" y="193"/>
                    <a:pt x="0" y="147"/>
                  </a:cubicBezTo>
                  <a:cubicBezTo>
                    <a:pt x="0" y="68"/>
                    <a:pt x="44" y="4"/>
                    <a:pt x="100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1" name="Freeform 51"/>
            <p:cNvSpPr/>
            <p:nvPr/>
          </p:nvSpPr>
          <p:spPr bwMode="auto">
            <a:xfrm>
              <a:off x="6607" y="416"/>
              <a:ext cx="313" cy="801"/>
            </a:xfrm>
            <a:custGeom>
              <a:avLst/>
              <a:gdLst>
                <a:gd name="T0" fmla="*/ 128 w 131"/>
                <a:gd name="T1" fmla="*/ 0 h 337"/>
                <a:gd name="T2" fmla="*/ 131 w 131"/>
                <a:gd name="T3" fmla="*/ 0 h 337"/>
                <a:gd name="T4" fmla="*/ 31 w 131"/>
                <a:gd name="T5" fmla="*/ 147 h 337"/>
                <a:gd name="T6" fmla="*/ 73 w 131"/>
                <a:gd name="T7" fmla="*/ 264 h 337"/>
                <a:gd name="T8" fmla="*/ 99 w 131"/>
                <a:gd name="T9" fmla="*/ 337 h 337"/>
                <a:gd name="T10" fmla="*/ 88 w 131"/>
                <a:gd name="T11" fmla="*/ 337 h 337"/>
                <a:gd name="T12" fmla="*/ 54 w 131"/>
                <a:gd name="T13" fmla="*/ 264 h 337"/>
                <a:gd name="T14" fmla="*/ 0 w 131"/>
                <a:gd name="T15" fmla="*/ 147 h 337"/>
                <a:gd name="T16" fmla="*/ 128 w 131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37">
                  <a:moveTo>
                    <a:pt x="128" y="0"/>
                  </a:moveTo>
                  <a:cubicBezTo>
                    <a:pt x="129" y="0"/>
                    <a:pt x="130" y="0"/>
                    <a:pt x="131" y="0"/>
                  </a:cubicBezTo>
                  <a:cubicBezTo>
                    <a:pt x="75" y="4"/>
                    <a:pt x="31" y="68"/>
                    <a:pt x="31" y="147"/>
                  </a:cubicBezTo>
                  <a:cubicBezTo>
                    <a:pt x="31" y="193"/>
                    <a:pt x="46" y="236"/>
                    <a:pt x="73" y="264"/>
                  </a:cubicBezTo>
                  <a:cubicBezTo>
                    <a:pt x="90" y="281"/>
                    <a:pt x="99" y="308"/>
                    <a:pt x="99" y="337"/>
                  </a:cubicBezTo>
                  <a:cubicBezTo>
                    <a:pt x="95" y="337"/>
                    <a:pt x="91" y="337"/>
                    <a:pt x="88" y="337"/>
                  </a:cubicBezTo>
                  <a:cubicBezTo>
                    <a:pt x="88" y="308"/>
                    <a:pt x="76" y="281"/>
                    <a:pt x="54" y="264"/>
                  </a:cubicBezTo>
                  <a:cubicBezTo>
                    <a:pt x="19" y="236"/>
                    <a:pt x="0" y="193"/>
                    <a:pt x="0" y="147"/>
                  </a:cubicBezTo>
                  <a:cubicBezTo>
                    <a:pt x="0" y="69"/>
                    <a:pt x="56" y="5"/>
                    <a:pt x="128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2" name="Freeform 52"/>
            <p:cNvSpPr/>
            <p:nvPr/>
          </p:nvSpPr>
          <p:spPr bwMode="auto">
            <a:xfrm>
              <a:off x="6760" y="1076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3" name="Freeform 53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4" name="Freeform 54"/>
            <p:cNvSpPr/>
            <p:nvPr/>
          </p:nvSpPr>
          <p:spPr bwMode="auto">
            <a:xfrm>
              <a:off x="6583" y="416"/>
              <a:ext cx="330" cy="801"/>
            </a:xfrm>
            <a:custGeom>
              <a:avLst/>
              <a:gdLst>
                <a:gd name="T0" fmla="*/ 2 w 138"/>
                <a:gd name="T1" fmla="*/ 123 h 337"/>
                <a:gd name="T2" fmla="*/ 8 w 138"/>
                <a:gd name="T3" fmla="*/ 100 h 337"/>
                <a:gd name="T4" fmla="*/ 17 w 138"/>
                <a:gd name="T5" fmla="*/ 79 h 337"/>
                <a:gd name="T6" fmla="*/ 29 w 138"/>
                <a:gd name="T7" fmla="*/ 60 h 337"/>
                <a:gd name="T8" fmla="*/ 43 w 138"/>
                <a:gd name="T9" fmla="*/ 43 h 337"/>
                <a:gd name="T10" fmla="*/ 52 w 138"/>
                <a:gd name="T11" fmla="*/ 35 h 337"/>
                <a:gd name="T12" fmla="*/ 60 w 138"/>
                <a:gd name="T13" fmla="*/ 28 h 337"/>
                <a:gd name="T14" fmla="*/ 60 w 138"/>
                <a:gd name="T15" fmla="*/ 28 h 337"/>
                <a:gd name="T16" fmla="*/ 80 w 138"/>
                <a:gd name="T17" fmla="*/ 16 h 337"/>
                <a:gd name="T18" fmla="*/ 101 w 138"/>
                <a:gd name="T19" fmla="*/ 7 h 337"/>
                <a:gd name="T20" fmla="*/ 118 w 138"/>
                <a:gd name="T21" fmla="*/ 3 h 337"/>
                <a:gd name="T22" fmla="*/ 123 w 138"/>
                <a:gd name="T23" fmla="*/ 2 h 337"/>
                <a:gd name="T24" fmla="*/ 123 w 138"/>
                <a:gd name="T25" fmla="*/ 2 h 337"/>
                <a:gd name="T26" fmla="*/ 138 w 138"/>
                <a:gd name="T27" fmla="*/ 0 h 337"/>
                <a:gd name="T28" fmla="*/ 10 w 138"/>
                <a:gd name="T29" fmla="*/ 147 h 337"/>
                <a:gd name="T30" fmla="*/ 64 w 138"/>
                <a:gd name="T31" fmla="*/ 264 h 337"/>
                <a:gd name="T32" fmla="*/ 98 w 138"/>
                <a:gd name="T33" fmla="*/ 337 h 337"/>
                <a:gd name="T34" fmla="*/ 95 w 138"/>
                <a:gd name="T35" fmla="*/ 337 h 337"/>
                <a:gd name="T36" fmla="*/ 95 w 138"/>
                <a:gd name="T37" fmla="*/ 337 h 337"/>
                <a:gd name="T38" fmla="*/ 95 w 138"/>
                <a:gd name="T39" fmla="*/ 329 h 337"/>
                <a:gd name="T40" fmla="*/ 95 w 138"/>
                <a:gd name="T41" fmla="*/ 329 h 337"/>
                <a:gd name="T42" fmla="*/ 94 w 138"/>
                <a:gd name="T43" fmla="*/ 327 h 337"/>
                <a:gd name="T44" fmla="*/ 94 w 138"/>
                <a:gd name="T45" fmla="*/ 326 h 337"/>
                <a:gd name="T46" fmla="*/ 94 w 138"/>
                <a:gd name="T47" fmla="*/ 324 h 337"/>
                <a:gd name="T48" fmla="*/ 94 w 138"/>
                <a:gd name="T49" fmla="*/ 323 h 337"/>
                <a:gd name="T50" fmla="*/ 94 w 138"/>
                <a:gd name="T51" fmla="*/ 320 h 337"/>
                <a:gd name="T52" fmla="*/ 93 w 138"/>
                <a:gd name="T53" fmla="*/ 318 h 337"/>
                <a:gd name="T54" fmla="*/ 92 w 138"/>
                <a:gd name="T55" fmla="*/ 314 h 337"/>
                <a:gd name="T56" fmla="*/ 92 w 138"/>
                <a:gd name="T57" fmla="*/ 312 h 337"/>
                <a:gd name="T58" fmla="*/ 90 w 138"/>
                <a:gd name="T59" fmla="*/ 308 h 337"/>
                <a:gd name="T60" fmla="*/ 89 w 138"/>
                <a:gd name="T61" fmla="*/ 305 h 337"/>
                <a:gd name="T62" fmla="*/ 89 w 138"/>
                <a:gd name="T63" fmla="*/ 304 h 337"/>
                <a:gd name="T64" fmla="*/ 86 w 138"/>
                <a:gd name="T65" fmla="*/ 296 h 337"/>
                <a:gd name="T66" fmla="*/ 81 w 138"/>
                <a:gd name="T67" fmla="*/ 289 h 337"/>
                <a:gd name="T68" fmla="*/ 81 w 138"/>
                <a:gd name="T69" fmla="*/ 288 h 337"/>
                <a:gd name="T70" fmla="*/ 79 w 138"/>
                <a:gd name="T71" fmla="*/ 285 h 337"/>
                <a:gd name="T72" fmla="*/ 77 w 138"/>
                <a:gd name="T73" fmla="*/ 282 h 337"/>
                <a:gd name="T74" fmla="*/ 74 w 138"/>
                <a:gd name="T75" fmla="*/ 279 h 337"/>
                <a:gd name="T76" fmla="*/ 74 w 138"/>
                <a:gd name="T77" fmla="*/ 279 h 337"/>
                <a:gd name="T78" fmla="*/ 73 w 138"/>
                <a:gd name="T79" fmla="*/ 278 h 337"/>
                <a:gd name="T80" fmla="*/ 71 w 138"/>
                <a:gd name="T81" fmla="*/ 275 h 337"/>
                <a:gd name="T82" fmla="*/ 68 w 138"/>
                <a:gd name="T83" fmla="*/ 272 h 337"/>
                <a:gd name="T84" fmla="*/ 66 w 138"/>
                <a:gd name="T85" fmla="*/ 270 h 337"/>
                <a:gd name="T86" fmla="*/ 65 w 138"/>
                <a:gd name="T87" fmla="*/ 269 h 337"/>
                <a:gd name="T88" fmla="*/ 59 w 138"/>
                <a:gd name="T89" fmla="*/ 264 h 337"/>
                <a:gd name="T90" fmla="*/ 50 w 138"/>
                <a:gd name="T91" fmla="*/ 257 h 337"/>
                <a:gd name="T92" fmla="*/ 48 w 138"/>
                <a:gd name="T93" fmla="*/ 255 h 337"/>
                <a:gd name="T94" fmla="*/ 38 w 138"/>
                <a:gd name="T95" fmla="*/ 245 h 337"/>
                <a:gd name="T96" fmla="*/ 30 w 138"/>
                <a:gd name="T97" fmla="*/ 235 h 337"/>
                <a:gd name="T98" fmla="*/ 22 w 138"/>
                <a:gd name="T99" fmla="*/ 224 h 337"/>
                <a:gd name="T100" fmla="*/ 15 w 138"/>
                <a:gd name="T101" fmla="*/ 212 h 337"/>
                <a:gd name="T102" fmla="*/ 10 w 138"/>
                <a:gd name="T103" fmla="*/ 200 h 337"/>
                <a:gd name="T104" fmla="*/ 6 w 138"/>
                <a:gd name="T105" fmla="*/ 187 h 337"/>
                <a:gd name="T106" fmla="*/ 3 w 138"/>
                <a:gd name="T107" fmla="*/ 174 h 337"/>
                <a:gd name="T108" fmla="*/ 1 w 138"/>
                <a:gd name="T109" fmla="*/ 160 h 337"/>
                <a:gd name="T110" fmla="*/ 0 w 138"/>
                <a:gd name="T111" fmla="*/ 147 h 337"/>
                <a:gd name="T112" fmla="*/ 2 w 138"/>
                <a:gd name="T113" fmla="*/ 123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8" h="337">
                  <a:moveTo>
                    <a:pt x="2" y="123"/>
                  </a:moveTo>
                  <a:cubicBezTo>
                    <a:pt x="3" y="115"/>
                    <a:pt x="5" y="108"/>
                    <a:pt x="8" y="100"/>
                  </a:cubicBezTo>
                  <a:cubicBezTo>
                    <a:pt x="10" y="93"/>
                    <a:pt x="13" y="86"/>
                    <a:pt x="17" y="79"/>
                  </a:cubicBezTo>
                  <a:cubicBezTo>
                    <a:pt x="20" y="72"/>
                    <a:pt x="24" y="66"/>
                    <a:pt x="29" y="60"/>
                  </a:cubicBezTo>
                  <a:cubicBezTo>
                    <a:pt x="33" y="54"/>
                    <a:pt x="38" y="48"/>
                    <a:pt x="43" y="43"/>
                  </a:cubicBezTo>
                  <a:cubicBezTo>
                    <a:pt x="46" y="41"/>
                    <a:pt x="49" y="38"/>
                    <a:pt x="52" y="35"/>
                  </a:cubicBezTo>
                  <a:cubicBezTo>
                    <a:pt x="55" y="33"/>
                    <a:pt x="58" y="30"/>
                    <a:pt x="60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6" y="24"/>
                    <a:pt x="73" y="20"/>
                    <a:pt x="80" y="16"/>
                  </a:cubicBezTo>
                  <a:cubicBezTo>
                    <a:pt x="86" y="13"/>
                    <a:pt x="93" y="10"/>
                    <a:pt x="101" y="7"/>
                  </a:cubicBezTo>
                  <a:cubicBezTo>
                    <a:pt x="106" y="6"/>
                    <a:pt x="112" y="4"/>
                    <a:pt x="118" y="3"/>
                  </a:cubicBezTo>
                  <a:cubicBezTo>
                    <a:pt x="120" y="2"/>
                    <a:pt x="122" y="2"/>
                    <a:pt x="123" y="2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128" y="1"/>
                    <a:pt x="133" y="0"/>
                    <a:pt x="138" y="0"/>
                  </a:cubicBezTo>
                  <a:cubicBezTo>
                    <a:pt x="66" y="5"/>
                    <a:pt x="10" y="69"/>
                    <a:pt x="10" y="147"/>
                  </a:cubicBezTo>
                  <a:cubicBezTo>
                    <a:pt x="10" y="193"/>
                    <a:pt x="29" y="236"/>
                    <a:pt x="64" y="264"/>
                  </a:cubicBezTo>
                  <a:cubicBezTo>
                    <a:pt x="86" y="281"/>
                    <a:pt x="98" y="308"/>
                    <a:pt x="98" y="337"/>
                  </a:cubicBezTo>
                  <a:cubicBezTo>
                    <a:pt x="96" y="337"/>
                    <a:pt x="95" y="337"/>
                    <a:pt x="95" y="337"/>
                  </a:cubicBezTo>
                  <a:cubicBezTo>
                    <a:pt x="95" y="337"/>
                    <a:pt x="95" y="337"/>
                    <a:pt x="95" y="337"/>
                  </a:cubicBezTo>
                  <a:cubicBezTo>
                    <a:pt x="95" y="334"/>
                    <a:pt x="95" y="331"/>
                    <a:pt x="95" y="329"/>
                  </a:cubicBezTo>
                  <a:cubicBezTo>
                    <a:pt x="95" y="329"/>
                    <a:pt x="95" y="329"/>
                    <a:pt x="95" y="329"/>
                  </a:cubicBezTo>
                  <a:cubicBezTo>
                    <a:pt x="95" y="328"/>
                    <a:pt x="95" y="327"/>
                    <a:pt x="94" y="327"/>
                  </a:cubicBezTo>
                  <a:cubicBezTo>
                    <a:pt x="94" y="326"/>
                    <a:pt x="94" y="326"/>
                    <a:pt x="94" y="326"/>
                  </a:cubicBezTo>
                  <a:cubicBezTo>
                    <a:pt x="94" y="326"/>
                    <a:pt x="94" y="325"/>
                    <a:pt x="94" y="324"/>
                  </a:cubicBezTo>
                  <a:cubicBezTo>
                    <a:pt x="94" y="324"/>
                    <a:pt x="94" y="324"/>
                    <a:pt x="94" y="323"/>
                  </a:cubicBezTo>
                  <a:cubicBezTo>
                    <a:pt x="94" y="322"/>
                    <a:pt x="94" y="321"/>
                    <a:pt x="94" y="320"/>
                  </a:cubicBezTo>
                  <a:cubicBezTo>
                    <a:pt x="93" y="319"/>
                    <a:pt x="93" y="318"/>
                    <a:pt x="93" y="318"/>
                  </a:cubicBezTo>
                  <a:cubicBezTo>
                    <a:pt x="93" y="317"/>
                    <a:pt x="92" y="315"/>
                    <a:pt x="92" y="314"/>
                  </a:cubicBezTo>
                  <a:cubicBezTo>
                    <a:pt x="92" y="314"/>
                    <a:pt x="92" y="313"/>
                    <a:pt x="92" y="312"/>
                  </a:cubicBezTo>
                  <a:cubicBezTo>
                    <a:pt x="91" y="310"/>
                    <a:pt x="91" y="309"/>
                    <a:pt x="90" y="308"/>
                  </a:cubicBezTo>
                  <a:cubicBezTo>
                    <a:pt x="90" y="307"/>
                    <a:pt x="90" y="306"/>
                    <a:pt x="89" y="305"/>
                  </a:cubicBezTo>
                  <a:cubicBezTo>
                    <a:pt x="89" y="305"/>
                    <a:pt x="89" y="304"/>
                    <a:pt x="89" y="304"/>
                  </a:cubicBezTo>
                  <a:cubicBezTo>
                    <a:pt x="88" y="301"/>
                    <a:pt x="87" y="299"/>
                    <a:pt x="86" y="296"/>
                  </a:cubicBezTo>
                  <a:cubicBezTo>
                    <a:pt x="84" y="294"/>
                    <a:pt x="83" y="291"/>
                    <a:pt x="81" y="289"/>
                  </a:cubicBezTo>
                  <a:cubicBezTo>
                    <a:pt x="81" y="288"/>
                    <a:pt x="81" y="288"/>
                    <a:pt x="81" y="288"/>
                  </a:cubicBezTo>
                  <a:cubicBezTo>
                    <a:pt x="80" y="287"/>
                    <a:pt x="80" y="286"/>
                    <a:pt x="79" y="285"/>
                  </a:cubicBezTo>
                  <a:cubicBezTo>
                    <a:pt x="78" y="284"/>
                    <a:pt x="78" y="283"/>
                    <a:pt x="77" y="282"/>
                  </a:cubicBezTo>
                  <a:cubicBezTo>
                    <a:pt x="76" y="281"/>
                    <a:pt x="75" y="280"/>
                    <a:pt x="74" y="279"/>
                  </a:cubicBezTo>
                  <a:cubicBezTo>
                    <a:pt x="74" y="279"/>
                    <a:pt x="74" y="279"/>
                    <a:pt x="74" y="279"/>
                  </a:cubicBezTo>
                  <a:cubicBezTo>
                    <a:pt x="74" y="278"/>
                    <a:pt x="74" y="278"/>
                    <a:pt x="73" y="278"/>
                  </a:cubicBezTo>
                  <a:cubicBezTo>
                    <a:pt x="73" y="277"/>
                    <a:pt x="72" y="276"/>
                    <a:pt x="71" y="275"/>
                  </a:cubicBezTo>
                  <a:cubicBezTo>
                    <a:pt x="70" y="274"/>
                    <a:pt x="69" y="273"/>
                    <a:pt x="68" y="272"/>
                  </a:cubicBezTo>
                  <a:cubicBezTo>
                    <a:pt x="68" y="272"/>
                    <a:pt x="67" y="271"/>
                    <a:pt x="66" y="270"/>
                  </a:cubicBezTo>
                  <a:cubicBezTo>
                    <a:pt x="66" y="270"/>
                    <a:pt x="66" y="270"/>
                    <a:pt x="65" y="269"/>
                  </a:cubicBezTo>
                  <a:cubicBezTo>
                    <a:pt x="63" y="268"/>
                    <a:pt x="61" y="265"/>
                    <a:pt x="59" y="264"/>
                  </a:cubicBezTo>
                  <a:cubicBezTo>
                    <a:pt x="56" y="262"/>
                    <a:pt x="53" y="259"/>
                    <a:pt x="50" y="257"/>
                  </a:cubicBezTo>
                  <a:cubicBezTo>
                    <a:pt x="50" y="256"/>
                    <a:pt x="49" y="256"/>
                    <a:pt x="48" y="255"/>
                  </a:cubicBezTo>
                  <a:cubicBezTo>
                    <a:pt x="45" y="252"/>
                    <a:pt x="41" y="249"/>
                    <a:pt x="38" y="245"/>
                  </a:cubicBezTo>
                  <a:cubicBezTo>
                    <a:pt x="35" y="242"/>
                    <a:pt x="32" y="238"/>
                    <a:pt x="30" y="235"/>
                  </a:cubicBezTo>
                  <a:cubicBezTo>
                    <a:pt x="27" y="231"/>
                    <a:pt x="24" y="228"/>
                    <a:pt x="22" y="224"/>
                  </a:cubicBezTo>
                  <a:cubicBezTo>
                    <a:pt x="20" y="220"/>
                    <a:pt x="17" y="216"/>
                    <a:pt x="15" y="212"/>
                  </a:cubicBezTo>
                  <a:cubicBezTo>
                    <a:pt x="13" y="208"/>
                    <a:pt x="12" y="204"/>
                    <a:pt x="10" y="200"/>
                  </a:cubicBezTo>
                  <a:cubicBezTo>
                    <a:pt x="8" y="196"/>
                    <a:pt x="7" y="191"/>
                    <a:pt x="6" y="187"/>
                  </a:cubicBezTo>
                  <a:cubicBezTo>
                    <a:pt x="5" y="183"/>
                    <a:pt x="4" y="178"/>
                    <a:pt x="3" y="174"/>
                  </a:cubicBezTo>
                  <a:cubicBezTo>
                    <a:pt x="2" y="169"/>
                    <a:pt x="1" y="165"/>
                    <a:pt x="1" y="160"/>
                  </a:cubicBezTo>
                  <a:cubicBezTo>
                    <a:pt x="0" y="156"/>
                    <a:pt x="0" y="151"/>
                    <a:pt x="0" y="147"/>
                  </a:cubicBezTo>
                  <a:cubicBezTo>
                    <a:pt x="0" y="139"/>
                    <a:pt x="1" y="131"/>
                    <a:pt x="2" y="123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5" name="Freeform 55"/>
            <p:cNvSpPr/>
            <p:nvPr/>
          </p:nvSpPr>
          <p:spPr bwMode="auto">
            <a:xfrm>
              <a:off x="6810" y="1198"/>
              <a:ext cx="0" cy="19"/>
            </a:xfrm>
            <a:custGeom>
              <a:avLst/>
              <a:gdLst>
                <a:gd name="T0" fmla="*/ 0 h 8"/>
                <a:gd name="T1" fmla="*/ 8 h 8"/>
                <a:gd name="T2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cubicBezTo>
                    <a:pt x="0" y="2"/>
                    <a:pt x="0" y="5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6" name="Freeform 56"/>
            <p:cNvSpPr/>
            <p:nvPr/>
          </p:nvSpPr>
          <p:spPr bwMode="auto">
            <a:xfrm>
              <a:off x="6803" y="1157"/>
              <a:ext cx="0" cy="5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7" name="Rectangle 57"/>
            <p:cNvSpPr>
              <a:spLocks noChangeArrowheads="1"/>
            </p:cNvSpPr>
            <p:nvPr/>
          </p:nvSpPr>
          <p:spPr bwMode="auto">
            <a:xfrm>
              <a:off x="6810" y="1198"/>
              <a:ext cx="1" cy="1"/>
            </a:xfrm>
            <a:prstGeom prst="rect">
              <a:avLst/>
            </a:pr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8" name="Freeform 58"/>
            <p:cNvSpPr/>
            <p:nvPr/>
          </p:nvSpPr>
          <p:spPr bwMode="auto">
            <a:xfrm>
              <a:off x="6808" y="1183"/>
              <a:ext cx="0" cy="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9" name="Freeform 59"/>
            <p:cNvSpPr/>
            <p:nvPr/>
          </p:nvSpPr>
          <p:spPr bwMode="auto">
            <a:xfrm>
              <a:off x="6805" y="1172"/>
              <a:ext cx="3" cy="11"/>
            </a:xfrm>
            <a:custGeom>
              <a:avLst/>
              <a:gdLst>
                <a:gd name="T0" fmla="*/ 1 w 1"/>
                <a:gd name="T1" fmla="*/ 2 h 5"/>
                <a:gd name="T2" fmla="*/ 1 w 1"/>
                <a:gd name="T3" fmla="*/ 5 h 5"/>
                <a:gd name="T4" fmla="*/ 1 w 1"/>
                <a:gd name="T5" fmla="*/ 5 h 5"/>
                <a:gd name="T6" fmla="*/ 1 w 1"/>
                <a:gd name="T7" fmla="*/ 2 h 5"/>
                <a:gd name="T8" fmla="*/ 0 w 1"/>
                <a:gd name="T9" fmla="*/ 0 h 5"/>
                <a:gd name="T10" fmla="*/ 0 w 1"/>
                <a:gd name="T11" fmla="*/ 0 h 5"/>
                <a:gd name="T12" fmla="*/ 1 w 1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2"/>
                  </a:moveTo>
                  <a:cubicBezTo>
                    <a:pt x="1" y="3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3"/>
                    <a:pt x="1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0" name="Freeform 60"/>
            <p:cNvSpPr/>
            <p:nvPr/>
          </p:nvSpPr>
          <p:spPr bwMode="auto">
            <a:xfrm>
              <a:off x="6803" y="1162"/>
              <a:ext cx="2" cy="1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0 w 1"/>
                <a:gd name="T5" fmla="*/ 0 h 4"/>
                <a:gd name="T6" fmla="*/ 0 w 1"/>
                <a:gd name="T7" fmla="*/ 0 h 4"/>
                <a:gd name="T8" fmla="*/ 1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1" name="Freeform 61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2" name="Freeform 62"/>
            <p:cNvSpPr/>
            <p:nvPr/>
          </p:nvSpPr>
          <p:spPr bwMode="auto">
            <a:xfrm>
              <a:off x="6746" y="1062"/>
              <a:ext cx="7" cy="10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0 h 4"/>
                <a:gd name="T4" fmla="*/ 3 w 3"/>
                <a:gd name="T5" fmla="*/ 3 h 4"/>
                <a:gd name="T6" fmla="*/ 3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2" y="3"/>
                    <a:pt x="1" y="1"/>
                    <a:pt x="0" y="0"/>
                  </a:cubicBezTo>
                  <a:cubicBezTo>
                    <a:pt x="1" y="1"/>
                    <a:pt x="2" y="2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3" name="Freeform 63"/>
            <p:cNvSpPr/>
            <p:nvPr/>
          </p:nvSpPr>
          <p:spPr bwMode="auto">
            <a:xfrm>
              <a:off x="6801" y="1150"/>
              <a:ext cx="2" cy="10"/>
            </a:xfrm>
            <a:custGeom>
              <a:avLst/>
              <a:gdLst>
                <a:gd name="T0" fmla="*/ 0 w 1"/>
                <a:gd name="T1" fmla="*/ 0 h 4"/>
                <a:gd name="T2" fmla="*/ 1 w 1"/>
                <a:gd name="T3" fmla="*/ 4 h 4"/>
                <a:gd name="T4" fmla="*/ 0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4" name="Freeform 64"/>
            <p:cNvSpPr/>
            <p:nvPr/>
          </p:nvSpPr>
          <p:spPr bwMode="auto">
            <a:xfrm>
              <a:off x="6724" y="1043"/>
              <a:ext cx="17" cy="14"/>
            </a:xfrm>
            <a:custGeom>
              <a:avLst/>
              <a:gdLst>
                <a:gd name="T0" fmla="*/ 7 w 7"/>
                <a:gd name="T1" fmla="*/ 6 h 6"/>
                <a:gd name="T2" fmla="*/ 0 w 7"/>
                <a:gd name="T3" fmla="*/ 0 h 6"/>
                <a:gd name="T4" fmla="*/ 6 w 7"/>
                <a:gd name="T5" fmla="*/ 5 h 6"/>
                <a:gd name="T6" fmla="*/ 7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7" y="6"/>
                  </a:moveTo>
                  <a:cubicBezTo>
                    <a:pt x="5" y="4"/>
                    <a:pt x="2" y="2"/>
                    <a:pt x="0" y="0"/>
                  </a:cubicBezTo>
                  <a:cubicBezTo>
                    <a:pt x="2" y="2"/>
                    <a:pt x="4" y="3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5" name="Freeform 65"/>
            <p:cNvSpPr/>
            <p:nvPr/>
          </p:nvSpPr>
          <p:spPr bwMode="auto">
            <a:xfrm>
              <a:off x="6789" y="1124"/>
              <a:ext cx="7" cy="17"/>
            </a:xfrm>
            <a:custGeom>
              <a:avLst/>
              <a:gdLst>
                <a:gd name="T0" fmla="*/ 0 w 3"/>
                <a:gd name="T1" fmla="*/ 0 h 7"/>
                <a:gd name="T2" fmla="*/ 3 w 3"/>
                <a:gd name="T3" fmla="*/ 7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1" y="2"/>
                    <a:pt x="2" y="5"/>
                    <a:pt x="3" y="7"/>
                  </a:cubicBezTo>
                  <a:cubicBezTo>
                    <a:pt x="2" y="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6" name="Freeform 66"/>
            <p:cNvSpPr/>
            <p:nvPr/>
          </p:nvSpPr>
          <p:spPr bwMode="auto">
            <a:xfrm>
              <a:off x="6753" y="1069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7" name="Freeform 67"/>
            <p:cNvSpPr/>
            <p:nvPr/>
          </p:nvSpPr>
          <p:spPr bwMode="auto">
            <a:xfrm>
              <a:off x="6805" y="1174"/>
              <a:ext cx="3" cy="5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8" name="Freeform 68"/>
            <p:cNvSpPr/>
            <p:nvPr/>
          </p:nvSpPr>
          <p:spPr bwMode="auto">
            <a:xfrm>
              <a:off x="6765" y="1084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9" name="Freeform 69"/>
            <p:cNvSpPr/>
            <p:nvPr/>
          </p:nvSpPr>
          <p:spPr bwMode="auto">
            <a:xfrm>
              <a:off x="6753" y="1072"/>
              <a:ext cx="5" cy="4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1 w 2"/>
                <a:gd name="T5" fmla="*/ 0 h 2"/>
                <a:gd name="T6" fmla="*/ 0 w 2"/>
                <a:gd name="T7" fmla="*/ 0 h 2"/>
                <a:gd name="T8" fmla="*/ 2 w 2"/>
                <a:gd name="T9" fmla="*/ 1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0" name="Freeform 70"/>
            <p:cNvSpPr/>
            <p:nvPr/>
          </p:nvSpPr>
          <p:spPr bwMode="auto">
            <a:xfrm>
              <a:off x="6777" y="1103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1" name="Freeform 71"/>
            <p:cNvSpPr/>
            <p:nvPr/>
          </p:nvSpPr>
          <p:spPr bwMode="auto">
            <a:xfrm>
              <a:off x="6805" y="1172"/>
              <a:ext cx="3" cy="16"/>
            </a:xfrm>
            <a:custGeom>
              <a:avLst/>
              <a:gdLst>
                <a:gd name="T0" fmla="*/ 1 w 1"/>
                <a:gd name="T1" fmla="*/ 5 h 7"/>
                <a:gd name="T2" fmla="*/ 1 w 1"/>
                <a:gd name="T3" fmla="*/ 6 h 7"/>
                <a:gd name="T4" fmla="*/ 1 w 1"/>
                <a:gd name="T5" fmla="*/ 7 h 7"/>
                <a:gd name="T6" fmla="*/ 1 w 1"/>
                <a:gd name="T7" fmla="*/ 3 h 7"/>
                <a:gd name="T8" fmla="*/ 0 w 1"/>
                <a:gd name="T9" fmla="*/ 1 h 7"/>
                <a:gd name="T10" fmla="*/ 0 w 1"/>
                <a:gd name="T11" fmla="*/ 0 h 7"/>
                <a:gd name="T12" fmla="*/ 1 w 1"/>
                <a:gd name="T13" fmla="*/ 2 h 7"/>
                <a:gd name="T14" fmla="*/ 1 w 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7">
                  <a:moveTo>
                    <a:pt x="1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5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ubicBezTo>
                    <a:pt x="1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2" name="Freeform 72"/>
            <p:cNvSpPr/>
            <p:nvPr/>
          </p:nvSpPr>
          <p:spPr bwMode="auto">
            <a:xfrm>
              <a:off x="6810" y="1193"/>
              <a:ext cx="0" cy="24"/>
            </a:xfrm>
            <a:custGeom>
              <a:avLst/>
              <a:gdLst>
                <a:gd name="T0" fmla="*/ 10 h 10"/>
                <a:gd name="T1" fmla="*/ 0 h 10"/>
                <a:gd name="T2" fmla="*/ 2 h 10"/>
                <a:gd name="T3" fmla="*/ 1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cubicBezTo>
                    <a:pt x="0" y="7"/>
                    <a:pt x="0" y="4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0" y="7"/>
                    <a:pt x="0" y="1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3" name="Freeform 73"/>
            <p:cNvSpPr/>
            <p:nvPr/>
          </p:nvSpPr>
          <p:spPr bwMode="auto">
            <a:xfrm>
              <a:off x="6777" y="1100"/>
              <a:ext cx="19" cy="41"/>
            </a:xfrm>
            <a:custGeom>
              <a:avLst/>
              <a:gdLst>
                <a:gd name="T0" fmla="*/ 5 w 8"/>
                <a:gd name="T1" fmla="*/ 8 h 17"/>
                <a:gd name="T2" fmla="*/ 8 w 8"/>
                <a:gd name="T3" fmla="*/ 16 h 17"/>
                <a:gd name="T4" fmla="*/ 8 w 8"/>
                <a:gd name="T5" fmla="*/ 17 h 17"/>
                <a:gd name="T6" fmla="*/ 8 w 8"/>
                <a:gd name="T7" fmla="*/ 17 h 17"/>
                <a:gd name="T8" fmla="*/ 5 w 8"/>
                <a:gd name="T9" fmla="*/ 10 h 17"/>
                <a:gd name="T10" fmla="*/ 2 w 8"/>
                <a:gd name="T11" fmla="*/ 3 h 17"/>
                <a:gd name="T12" fmla="*/ 0 w 8"/>
                <a:gd name="T13" fmla="*/ 1 h 17"/>
                <a:gd name="T14" fmla="*/ 0 w 8"/>
                <a:gd name="T15" fmla="*/ 0 h 17"/>
                <a:gd name="T16" fmla="*/ 0 w 8"/>
                <a:gd name="T17" fmla="*/ 1 h 17"/>
                <a:gd name="T18" fmla="*/ 5 w 8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7">
                  <a:moveTo>
                    <a:pt x="5" y="8"/>
                  </a:moveTo>
                  <a:cubicBezTo>
                    <a:pt x="6" y="11"/>
                    <a:pt x="7" y="13"/>
                    <a:pt x="8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5"/>
                    <a:pt x="6" y="12"/>
                    <a:pt x="5" y="10"/>
                  </a:cubicBezTo>
                  <a:cubicBezTo>
                    <a:pt x="4" y="8"/>
                    <a:pt x="3" y="6"/>
                    <a:pt x="2" y="3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3"/>
                    <a:pt x="3" y="6"/>
                    <a:pt x="5" y="8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4" name="Freeform 74"/>
            <p:cNvSpPr/>
            <p:nvPr/>
          </p:nvSpPr>
          <p:spPr bwMode="auto">
            <a:xfrm>
              <a:off x="6798" y="1148"/>
              <a:ext cx="5" cy="14"/>
            </a:xfrm>
            <a:custGeom>
              <a:avLst/>
              <a:gdLst>
                <a:gd name="T0" fmla="*/ 2 w 2"/>
                <a:gd name="T1" fmla="*/ 6 h 6"/>
                <a:gd name="T2" fmla="*/ 2 w 2"/>
                <a:gd name="T3" fmla="*/ 5 h 6"/>
                <a:gd name="T4" fmla="*/ 1 w 2"/>
                <a:gd name="T5" fmla="*/ 1 h 6"/>
                <a:gd name="T6" fmla="*/ 0 w 2"/>
                <a:gd name="T7" fmla="*/ 0 h 6"/>
                <a:gd name="T8" fmla="*/ 2 w 2"/>
                <a:gd name="T9" fmla="*/ 4 h 6"/>
                <a:gd name="T10" fmla="*/ 2 w 2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2" y="6"/>
                    <a:pt x="2" y="6"/>
                    <a:pt x="2" y="5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4"/>
                  </a:cubicBezTo>
                  <a:cubicBezTo>
                    <a:pt x="2" y="5"/>
                    <a:pt x="2" y="6"/>
                    <a:pt x="2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5" name="Freeform 75"/>
            <p:cNvSpPr/>
            <p:nvPr/>
          </p:nvSpPr>
          <p:spPr bwMode="auto">
            <a:xfrm>
              <a:off x="6762" y="1079"/>
              <a:ext cx="10" cy="14"/>
            </a:xfrm>
            <a:custGeom>
              <a:avLst/>
              <a:gdLst>
                <a:gd name="T0" fmla="*/ 4 w 4"/>
                <a:gd name="T1" fmla="*/ 6 h 6"/>
                <a:gd name="T2" fmla="*/ 3 w 4"/>
                <a:gd name="T3" fmla="*/ 4 h 6"/>
                <a:gd name="T4" fmla="*/ 1 w 4"/>
                <a:gd name="T5" fmla="*/ 2 h 6"/>
                <a:gd name="T6" fmla="*/ 0 w 4"/>
                <a:gd name="T7" fmla="*/ 0 h 6"/>
                <a:gd name="T8" fmla="*/ 2 w 4"/>
                <a:gd name="T9" fmla="*/ 3 h 6"/>
                <a:gd name="T10" fmla="*/ 4 w 4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cubicBezTo>
                    <a:pt x="4" y="6"/>
                    <a:pt x="3" y="5"/>
                    <a:pt x="3" y="4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ubicBezTo>
                    <a:pt x="3" y="4"/>
                    <a:pt x="3" y="5"/>
                    <a:pt x="4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6" name="Freeform 76"/>
            <p:cNvSpPr/>
            <p:nvPr/>
          </p:nvSpPr>
          <p:spPr bwMode="auto">
            <a:xfrm>
              <a:off x="6808" y="1176"/>
              <a:ext cx="0" cy="7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7" name="Freeform 77"/>
            <p:cNvSpPr/>
            <p:nvPr/>
          </p:nvSpPr>
          <p:spPr bwMode="auto">
            <a:xfrm>
              <a:off x="6753" y="1069"/>
              <a:ext cx="5" cy="7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2 w 2"/>
                <a:gd name="T5" fmla="*/ 2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2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8" name="Freeform 78"/>
            <p:cNvSpPr/>
            <p:nvPr/>
          </p:nvSpPr>
          <p:spPr bwMode="auto">
            <a:xfrm>
              <a:off x="6758" y="1074"/>
              <a:ext cx="2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9" name="Freeform 79"/>
            <p:cNvSpPr/>
            <p:nvPr/>
          </p:nvSpPr>
          <p:spPr bwMode="auto">
            <a:xfrm>
              <a:off x="6724" y="1043"/>
              <a:ext cx="15" cy="12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5 h 5"/>
                <a:gd name="T4" fmla="*/ 0 w 6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2" y="1"/>
                    <a:pt x="4" y="4"/>
                    <a:pt x="6" y="5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0" name="Freeform 80"/>
            <p:cNvSpPr/>
            <p:nvPr/>
          </p:nvSpPr>
          <p:spPr bwMode="auto">
            <a:xfrm>
              <a:off x="6803" y="1212"/>
              <a:ext cx="275" cy="14"/>
            </a:xfrm>
            <a:custGeom>
              <a:avLst/>
              <a:gdLst>
                <a:gd name="T0" fmla="*/ 3 w 115"/>
                <a:gd name="T1" fmla="*/ 6 h 6"/>
                <a:gd name="T2" fmla="*/ 111 w 115"/>
                <a:gd name="T3" fmla="*/ 6 h 6"/>
                <a:gd name="T4" fmla="*/ 115 w 115"/>
                <a:gd name="T5" fmla="*/ 3 h 6"/>
                <a:gd name="T6" fmla="*/ 111 w 115"/>
                <a:gd name="T7" fmla="*/ 0 h 6"/>
                <a:gd name="T8" fmla="*/ 3 w 115"/>
                <a:gd name="T9" fmla="*/ 0 h 6"/>
                <a:gd name="T10" fmla="*/ 0 w 115"/>
                <a:gd name="T11" fmla="*/ 3 h 6"/>
                <a:gd name="T12" fmla="*/ 3 w 11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6">
                  <a:moveTo>
                    <a:pt x="3" y="6"/>
                  </a:moveTo>
                  <a:cubicBezTo>
                    <a:pt x="111" y="6"/>
                    <a:pt x="111" y="6"/>
                    <a:pt x="111" y="6"/>
                  </a:cubicBezTo>
                  <a:cubicBezTo>
                    <a:pt x="113" y="6"/>
                    <a:pt x="115" y="5"/>
                    <a:pt x="115" y="3"/>
                  </a:cubicBezTo>
                  <a:cubicBezTo>
                    <a:pt x="115" y="1"/>
                    <a:pt x="113" y="0"/>
                    <a:pt x="11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1" name="Freeform 81"/>
            <p:cNvSpPr/>
            <p:nvPr/>
          </p:nvSpPr>
          <p:spPr bwMode="auto">
            <a:xfrm>
              <a:off x="6987" y="1229"/>
              <a:ext cx="57" cy="223"/>
            </a:xfrm>
            <a:custGeom>
              <a:avLst/>
              <a:gdLst>
                <a:gd name="T0" fmla="*/ 1 w 24"/>
                <a:gd name="T1" fmla="*/ 94 h 94"/>
                <a:gd name="T2" fmla="*/ 2 w 24"/>
                <a:gd name="T3" fmla="*/ 94 h 94"/>
                <a:gd name="T4" fmla="*/ 24 w 24"/>
                <a:gd name="T5" fmla="*/ 1 h 94"/>
                <a:gd name="T6" fmla="*/ 23 w 24"/>
                <a:gd name="T7" fmla="*/ 0 h 94"/>
                <a:gd name="T8" fmla="*/ 22 w 24"/>
                <a:gd name="T9" fmla="*/ 1 h 94"/>
                <a:gd name="T10" fmla="*/ 0 w 24"/>
                <a:gd name="T11" fmla="*/ 93 h 94"/>
                <a:gd name="T12" fmla="*/ 1 w 24"/>
                <a:gd name="T13" fmla="*/ 94 h 94"/>
                <a:gd name="T14" fmla="*/ 1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1" y="94"/>
                  </a:moveTo>
                  <a:cubicBezTo>
                    <a:pt x="1" y="94"/>
                    <a:pt x="2" y="94"/>
                    <a:pt x="2" y="9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3" y="0"/>
                  </a:cubicBezTo>
                  <a:cubicBezTo>
                    <a:pt x="22" y="0"/>
                    <a:pt x="22" y="0"/>
                    <a:pt x="2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2" name="Freeform 82"/>
            <p:cNvSpPr/>
            <p:nvPr/>
          </p:nvSpPr>
          <p:spPr bwMode="auto">
            <a:xfrm>
              <a:off x="6987" y="1229"/>
              <a:ext cx="9" cy="223"/>
            </a:xfrm>
            <a:custGeom>
              <a:avLst/>
              <a:gdLst>
                <a:gd name="T0" fmla="*/ 1 w 4"/>
                <a:gd name="T1" fmla="*/ 94 h 94"/>
                <a:gd name="T2" fmla="*/ 2 w 4"/>
                <a:gd name="T3" fmla="*/ 93 h 94"/>
                <a:gd name="T4" fmla="*/ 4 w 4"/>
                <a:gd name="T5" fmla="*/ 1 h 94"/>
                <a:gd name="T6" fmla="*/ 3 w 4"/>
                <a:gd name="T7" fmla="*/ 0 h 94"/>
                <a:gd name="T8" fmla="*/ 2 w 4"/>
                <a:gd name="T9" fmla="*/ 1 h 94"/>
                <a:gd name="T10" fmla="*/ 0 w 4"/>
                <a:gd name="T11" fmla="*/ 93 h 94"/>
                <a:gd name="T12" fmla="*/ 1 w 4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4">
                  <a:moveTo>
                    <a:pt x="1" y="94"/>
                  </a:moveTo>
                  <a:cubicBezTo>
                    <a:pt x="1" y="94"/>
                    <a:pt x="2" y="94"/>
                    <a:pt x="2" y="9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3" name="Freeform 83"/>
            <p:cNvSpPr/>
            <p:nvPr/>
          </p:nvSpPr>
          <p:spPr bwMode="auto">
            <a:xfrm>
              <a:off x="6949" y="1229"/>
              <a:ext cx="47" cy="223"/>
            </a:xfrm>
            <a:custGeom>
              <a:avLst/>
              <a:gdLst>
                <a:gd name="T0" fmla="*/ 1 w 20"/>
                <a:gd name="T1" fmla="*/ 94 h 94"/>
                <a:gd name="T2" fmla="*/ 2 w 20"/>
                <a:gd name="T3" fmla="*/ 94 h 94"/>
                <a:gd name="T4" fmla="*/ 20 w 20"/>
                <a:gd name="T5" fmla="*/ 1 h 94"/>
                <a:gd name="T6" fmla="*/ 19 w 20"/>
                <a:gd name="T7" fmla="*/ 0 h 94"/>
                <a:gd name="T8" fmla="*/ 18 w 20"/>
                <a:gd name="T9" fmla="*/ 1 h 94"/>
                <a:gd name="T10" fmla="*/ 0 w 20"/>
                <a:gd name="T11" fmla="*/ 93 h 94"/>
                <a:gd name="T12" fmla="*/ 1 w 20"/>
                <a:gd name="T13" fmla="*/ 94 h 94"/>
                <a:gd name="T14" fmla="*/ 1 w 20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94">
                  <a:moveTo>
                    <a:pt x="1" y="94"/>
                  </a:moveTo>
                  <a:cubicBezTo>
                    <a:pt x="2" y="94"/>
                    <a:pt x="2" y="94"/>
                    <a:pt x="2" y="94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0"/>
                    <a:pt x="19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1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4" name="Freeform 84"/>
            <p:cNvSpPr/>
            <p:nvPr/>
          </p:nvSpPr>
          <p:spPr bwMode="auto">
            <a:xfrm>
              <a:off x="6932" y="1226"/>
              <a:ext cx="24" cy="226"/>
            </a:xfrm>
            <a:custGeom>
              <a:avLst/>
              <a:gdLst>
                <a:gd name="T0" fmla="*/ 9 w 10"/>
                <a:gd name="T1" fmla="*/ 95 h 95"/>
                <a:gd name="T2" fmla="*/ 9 w 10"/>
                <a:gd name="T3" fmla="*/ 95 h 95"/>
                <a:gd name="T4" fmla="*/ 10 w 10"/>
                <a:gd name="T5" fmla="*/ 94 h 95"/>
                <a:gd name="T6" fmla="*/ 2 w 10"/>
                <a:gd name="T7" fmla="*/ 1 h 95"/>
                <a:gd name="T8" fmla="*/ 1 w 10"/>
                <a:gd name="T9" fmla="*/ 0 h 95"/>
                <a:gd name="T10" fmla="*/ 0 w 10"/>
                <a:gd name="T11" fmla="*/ 1 h 95"/>
                <a:gd name="T12" fmla="*/ 8 w 10"/>
                <a:gd name="T13" fmla="*/ 94 h 95"/>
                <a:gd name="T14" fmla="*/ 9 w 10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5">
                  <a:moveTo>
                    <a:pt x="9" y="95"/>
                  </a:moveTo>
                  <a:cubicBezTo>
                    <a:pt x="9" y="95"/>
                    <a:pt x="9" y="95"/>
                    <a:pt x="9" y="95"/>
                  </a:cubicBezTo>
                  <a:cubicBezTo>
                    <a:pt x="10" y="95"/>
                    <a:pt x="10" y="95"/>
                    <a:pt x="10" y="9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8" y="95"/>
                    <a:pt x="9" y="95"/>
                    <a:pt x="9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5" name="Freeform 85"/>
            <p:cNvSpPr/>
            <p:nvPr/>
          </p:nvSpPr>
          <p:spPr bwMode="auto">
            <a:xfrm>
              <a:off x="6825" y="1229"/>
              <a:ext cx="57" cy="223"/>
            </a:xfrm>
            <a:custGeom>
              <a:avLst/>
              <a:gdLst>
                <a:gd name="T0" fmla="*/ 23 w 24"/>
                <a:gd name="T1" fmla="*/ 94 h 94"/>
                <a:gd name="T2" fmla="*/ 23 w 24"/>
                <a:gd name="T3" fmla="*/ 94 h 94"/>
                <a:gd name="T4" fmla="*/ 24 w 24"/>
                <a:gd name="T5" fmla="*/ 93 h 94"/>
                <a:gd name="T6" fmla="*/ 2 w 24"/>
                <a:gd name="T7" fmla="*/ 1 h 94"/>
                <a:gd name="T8" fmla="*/ 1 w 24"/>
                <a:gd name="T9" fmla="*/ 0 h 94"/>
                <a:gd name="T10" fmla="*/ 0 w 24"/>
                <a:gd name="T11" fmla="*/ 1 h 94"/>
                <a:gd name="T12" fmla="*/ 22 w 24"/>
                <a:gd name="T13" fmla="*/ 94 h 94"/>
                <a:gd name="T14" fmla="*/ 23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23" y="94"/>
                  </a:moveTo>
                  <a:cubicBezTo>
                    <a:pt x="23" y="94"/>
                    <a:pt x="23" y="94"/>
                    <a:pt x="23" y="94"/>
                  </a:cubicBezTo>
                  <a:cubicBezTo>
                    <a:pt x="23" y="94"/>
                    <a:pt x="24" y="94"/>
                    <a:pt x="2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4"/>
                    <a:pt x="22" y="94"/>
                    <a:pt x="2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6" name="Freeform 86"/>
            <p:cNvSpPr/>
            <p:nvPr/>
          </p:nvSpPr>
          <p:spPr bwMode="auto">
            <a:xfrm>
              <a:off x="6872" y="1229"/>
              <a:ext cx="10" cy="223"/>
            </a:xfrm>
            <a:custGeom>
              <a:avLst/>
              <a:gdLst>
                <a:gd name="T0" fmla="*/ 3 w 4"/>
                <a:gd name="T1" fmla="*/ 94 h 94"/>
                <a:gd name="T2" fmla="*/ 3 w 4"/>
                <a:gd name="T3" fmla="*/ 94 h 94"/>
                <a:gd name="T4" fmla="*/ 4 w 4"/>
                <a:gd name="T5" fmla="*/ 93 h 94"/>
                <a:gd name="T6" fmla="*/ 2 w 4"/>
                <a:gd name="T7" fmla="*/ 1 h 94"/>
                <a:gd name="T8" fmla="*/ 1 w 4"/>
                <a:gd name="T9" fmla="*/ 0 h 94"/>
                <a:gd name="T10" fmla="*/ 0 w 4"/>
                <a:gd name="T11" fmla="*/ 1 h 94"/>
                <a:gd name="T12" fmla="*/ 2 w 4"/>
                <a:gd name="T13" fmla="*/ 93 h 94"/>
                <a:gd name="T14" fmla="*/ 3 w 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94">
                  <a:moveTo>
                    <a:pt x="3" y="94"/>
                  </a:moveTo>
                  <a:cubicBezTo>
                    <a:pt x="3" y="94"/>
                    <a:pt x="3" y="94"/>
                    <a:pt x="3" y="94"/>
                  </a:cubicBezTo>
                  <a:cubicBezTo>
                    <a:pt x="3" y="94"/>
                    <a:pt x="4" y="94"/>
                    <a:pt x="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4"/>
                    <a:pt x="2" y="94"/>
                    <a:pt x="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7" name="Freeform 87"/>
            <p:cNvSpPr/>
            <p:nvPr/>
          </p:nvSpPr>
          <p:spPr bwMode="auto">
            <a:xfrm>
              <a:off x="6872" y="1229"/>
              <a:ext cx="46" cy="223"/>
            </a:xfrm>
            <a:custGeom>
              <a:avLst/>
              <a:gdLst>
                <a:gd name="T0" fmla="*/ 18 w 19"/>
                <a:gd name="T1" fmla="*/ 94 h 94"/>
                <a:gd name="T2" fmla="*/ 18 w 19"/>
                <a:gd name="T3" fmla="*/ 94 h 94"/>
                <a:gd name="T4" fmla="*/ 19 w 19"/>
                <a:gd name="T5" fmla="*/ 93 h 94"/>
                <a:gd name="T6" fmla="*/ 2 w 19"/>
                <a:gd name="T7" fmla="*/ 1 h 94"/>
                <a:gd name="T8" fmla="*/ 1 w 19"/>
                <a:gd name="T9" fmla="*/ 0 h 94"/>
                <a:gd name="T10" fmla="*/ 0 w 19"/>
                <a:gd name="T11" fmla="*/ 1 h 94"/>
                <a:gd name="T12" fmla="*/ 17 w 19"/>
                <a:gd name="T13" fmla="*/ 94 h 94"/>
                <a:gd name="T14" fmla="*/ 18 w 19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94">
                  <a:moveTo>
                    <a:pt x="18" y="94"/>
                  </a:moveTo>
                  <a:cubicBezTo>
                    <a:pt x="18" y="94"/>
                    <a:pt x="18" y="94"/>
                    <a:pt x="18" y="94"/>
                  </a:cubicBezTo>
                  <a:cubicBezTo>
                    <a:pt x="19" y="94"/>
                    <a:pt x="19" y="94"/>
                    <a:pt x="19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17" y="94"/>
                    <a:pt x="18" y="94"/>
                    <a:pt x="18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8" name="Freeform 88"/>
            <p:cNvSpPr/>
            <p:nvPr/>
          </p:nvSpPr>
          <p:spPr bwMode="auto">
            <a:xfrm>
              <a:off x="6910" y="1226"/>
              <a:ext cx="27" cy="226"/>
            </a:xfrm>
            <a:custGeom>
              <a:avLst/>
              <a:gdLst>
                <a:gd name="T0" fmla="*/ 1 w 11"/>
                <a:gd name="T1" fmla="*/ 95 h 95"/>
                <a:gd name="T2" fmla="*/ 2 w 11"/>
                <a:gd name="T3" fmla="*/ 94 h 95"/>
                <a:gd name="T4" fmla="*/ 11 w 11"/>
                <a:gd name="T5" fmla="*/ 1 h 95"/>
                <a:gd name="T6" fmla="*/ 10 w 11"/>
                <a:gd name="T7" fmla="*/ 0 h 95"/>
                <a:gd name="T8" fmla="*/ 9 w 11"/>
                <a:gd name="T9" fmla="*/ 1 h 95"/>
                <a:gd name="T10" fmla="*/ 0 w 11"/>
                <a:gd name="T11" fmla="*/ 94 h 95"/>
                <a:gd name="T12" fmla="*/ 1 w 11"/>
                <a:gd name="T13" fmla="*/ 95 h 95"/>
                <a:gd name="T14" fmla="*/ 1 w 11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95">
                  <a:moveTo>
                    <a:pt x="1" y="95"/>
                  </a:moveTo>
                  <a:cubicBezTo>
                    <a:pt x="2" y="95"/>
                    <a:pt x="2" y="95"/>
                    <a:pt x="2" y="94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1" y="95"/>
                    <a:pt x="1" y="95"/>
                  </a:cubicBezTo>
                  <a:cubicBezTo>
                    <a:pt x="1" y="95"/>
                    <a:pt x="1" y="95"/>
                    <a:pt x="1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9" name="Line 89"/>
            <p:cNvSpPr>
              <a:spLocks noChangeShapeType="1"/>
            </p:cNvSpPr>
            <p:nvPr/>
          </p:nvSpPr>
          <p:spPr bwMode="auto">
            <a:xfrm>
              <a:off x="6827" y="1248"/>
              <a:ext cx="0" cy="0"/>
            </a:xfrm>
            <a:prstGeom prst="line">
              <a:avLst/>
            </a:prstGeom>
            <a:noFill/>
            <a:ln w="0" cap="rnd">
              <a:solidFill>
                <a:srgbClr val="FF6C6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0" name="Freeform 90"/>
            <p:cNvSpPr/>
            <p:nvPr/>
          </p:nvSpPr>
          <p:spPr bwMode="auto">
            <a:xfrm>
              <a:off x="6827" y="1231"/>
              <a:ext cx="7" cy="33"/>
            </a:xfrm>
            <a:custGeom>
              <a:avLst/>
              <a:gdLst>
                <a:gd name="T0" fmla="*/ 1 w 3"/>
                <a:gd name="T1" fmla="*/ 14 h 14"/>
                <a:gd name="T2" fmla="*/ 1 w 3"/>
                <a:gd name="T3" fmla="*/ 14 h 14"/>
                <a:gd name="T4" fmla="*/ 3 w 3"/>
                <a:gd name="T5" fmla="*/ 7 h 14"/>
                <a:gd name="T6" fmla="*/ 3 w 3"/>
                <a:gd name="T7" fmla="*/ 0 h 14"/>
                <a:gd name="T8" fmla="*/ 0 w 3"/>
                <a:gd name="T9" fmla="*/ 0 h 14"/>
                <a:gd name="T10" fmla="*/ 0 w 3"/>
                <a:gd name="T11" fmla="*/ 7 h 14"/>
                <a:gd name="T12" fmla="*/ 1 w 3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4"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3" y="11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2"/>
                    <a:pt x="0" y="14"/>
                    <a:pt x="1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1" name="Freeform 91"/>
            <p:cNvSpPr/>
            <p:nvPr/>
          </p:nvSpPr>
          <p:spPr bwMode="auto">
            <a:xfrm>
              <a:off x="6834" y="1231"/>
              <a:ext cx="24" cy="33"/>
            </a:xfrm>
            <a:custGeom>
              <a:avLst/>
              <a:gdLst>
                <a:gd name="T0" fmla="*/ 5 w 10"/>
                <a:gd name="T1" fmla="*/ 14 h 14"/>
                <a:gd name="T2" fmla="*/ 5 w 10"/>
                <a:gd name="T3" fmla="*/ 14 h 14"/>
                <a:gd name="T4" fmla="*/ 10 w 10"/>
                <a:gd name="T5" fmla="*/ 7 h 14"/>
                <a:gd name="T6" fmla="*/ 10 w 10"/>
                <a:gd name="T7" fmla="*/ 0 h 14"/>
                <a:gd name="T8" fmla="*/ 0 w 10"/>
                <a:gd name="T9" fmla="*/ 0 h 14"/>
                <a:gd name="T10" fmla="*/ 0 w 10"/>
                <a:gd name="T11" fmla="*/ 7 h 14"/>
                <a:gd name="T12" fmla="*/ 5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10" y="11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1" y="14"/>
                    <a:pt x="5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2" name="Freeform 92"/>
            <p:cNvSpPr/>
            <p:nvPr/>
          </p:nvSpPr>
          <p:spPr bwMode="auto">
            <a:xfrm>
              <a:off x="6858" y="1231"/>
              <a:ext cx="36" cy="33"/>
            </a:xfrm>
            <a:custGeom>
              <a:avLst/>
              <a:gdLst>
                <a:gd name="T0" fmla="*/ 6 w 15"/>
                <a:gd name="T1" fmla="*/ 14 h 14"/>
                <a:gd name="T2" fmla="*/ 7 w 15"/>
                <a:gd name="T3" fmla="*/ 14 h 14"/>
                <a:gd name="T4" fmla="*/ 15 w 15"/>
                <a:gd name="T5" fmla="*/ 7 h 14"/>
                <a:gd name="T6" fmla="*/ 15 w 15"/>
                <a:gd name="T7" fmla="*/ 0 h 14"/>
                <a:gd name="T8" fmla="*/ 0 w 15"/>
                <a:gd name="T9" fmla="*/ 0 h 14"/>
                <a:gd name="T10" fmla="*/ 0 w 15"/>
                <a:gd name="T11" fmla="*/ 7 h 14"/>
                <a:gd name="T12" fmla="*/ 6 w 1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4">
                  <a:moveTo>
                    <a:pt x="6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0"/>
                    <a:pt x="4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6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3" name="Line 93"/>
            <p:cNvSpPr>
              <a:spLocks noChangeShapeType="1"/>
            </p:cNvSpPr>
            <p:nvPr/>
          </p:nvSpPr>
          <p:spPr bwMode="auto">
            <a:xfrm>
              <a:off x="6934" y="1231"/>
              <a:ext cx="0" cy="0"/>
            </a:xfrm>
            <a:prstGeom prst="line">
              <a:avLst/>
            </a:prstGeom>
            <a:noFill/>
            <a:ln w="0" cap="rnd">
              <a:solidFill>
                <a:srgbClr val="FF5E5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4" name="Freeform 94"/>
            <p:cNvSpPr/>
            <p:nvPr/>
          </p:nvSpPr>
          <p:spPr bwMode="auto">
            <a:xfrm>
              <a:off x="6894" y="1231"/>
              <a:ext cx="40" cy="33"/>
            </a:xfrm>
            <a:custGeom>
              <a:avLst/>
              <a:gdLst>
                <a:gd name="T0" fmla="*/ 8 w 17"/>
                <a:gd name="T1" fmla="*/ 14 h 14"/>
                <a:gd name="T2" fmla="*/ 8 w 17"/>
                <a:gd name="T3" fmla="*/ 14 h 14"/>
                <a:gd name="T4" fmla="*/ 17 w 17"/>
                <a:gd name="T5" fmla="*/ 7 h 14"/>
                <a:gd name="T6" fmla="*/ 17 w 17"/>
                <a:gd name="T7" fmla="*/ 0 h 14"/>
                <a:gd name="T8" fmla="*/ 0 w 17"/>
                <a:gd name="T9" fmla="*/ 0 h 14"/>
                <a:gd name="T10" fmla="*/ 0 w 17"/>
                <a:gd name="T11" fmla="*/ 7 h 14"/>
                <a:gd name="T12" fmla="*/ 8 w 17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4">
                  <a:moveTo>
                    <a:pt x="8" y="14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13" y="14"/>
                    <a:pt x="17" y="11"/>
                    <a:pt x="17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1" y="0"/>
                    <a:pt x="5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5" name="Freeform 95"/>
            <p:cNvSpPr/>
            <p:nvPr/>
          </p:nvSpPr>
          <p:spPr bwMode="auto">
            <a:xfrm>
              <a:off x="6934" y="1231"/>
              <a:ext cx="41" cy="33"/>
            </a:xfrm>
            <a:custGeom>
              <a:avLst/>
              <a:gdLst>
                <a:gd name="T0" fmla="*/ 17 w 17"/>
                <a:gd name="T1" fmla="*/ 0 h 14"/>
                <a:gd name="T2" fmla="*/ 0 w 17"/>
                <a:gd name="T3" fmla="*/ 0 h 14"/>
                <a:gd name="T4" fmla="*/ 0 w 17"/>
                <a:gd name="T5" fmla="*/ 7 h 14"/>
                <a:gd name="T6" fmla="*/ 9 w 17"/>
                <a:gd name="T7" fmla="*/ 14 h 14"/>
                <a:gd name="T8" fmla="*/ 9 w 17"/>
                <a:gd name="T9" fmla="*/ 14 h 14"/>
                <a:gd name="T10" fmla="*/ 17 w 17"/>
                <a:gd name="T11" fmla="*/ 7 h 14"/>
                <a:gd name="T12" fmla="*/ 17 w 17"/>
                <a:gd name="T13" fmla="*/ 7 h 14"/>
                <a:gd name="T14" fmla="*/ 17 w 1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4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7" y="11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6" name="Freeform 96"/>
            <p:cNvSpPr/>
            <p:nvPr/>
          </p:nvSpPr>
          <p:spPr bwMode="auto">
            <a:xfrm>
              <a:off x="6975" y="1231"/>
              <a:ext cx="36" cy="33"/>
            </a:xfrm>
            <a:custGeom>
              <a:avLst/>
              <a:gdLst>
                <a:gd name="T0" fmla="*/ 0 w 15"/>
                <a:gd name="T1" fmla="*/ 0 h 14"/>
                <a:gd name="T2" fmla="*/ 0 w 15"/>
                <a:gd name="T3" fmla="*/ 7 h 14"/>
                <a:gd name="T4" fmla="*/ 0 w 15"/>
                <a:gd name="T5" fmla="*/ 7 h 14"/>
                <a:gd name="T6" fmla="*/ 8 w 15"/>
                <a:gd name="T7" fmla="*/ 14 h 14"/>
                <a:gd name="T8" fmla="*/ 9 w 15"/>
                <a:gd name="T9" fmla="*/ 14 h 14"/>
                <a:gd name="T10" fmla="*/ 15 w 15"/>
                <a:gd name="T11" fmla="*/ 7 h 14"/>
                <a:gd name="T12" fmla="*/ 15 w 15"/>
                <a:gd name="T13" fmla="*/ 0 h 14"/>
                <a:gd name="T14" fmla="*/ 0 w 15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7" name="Freeform 97"/>
            <p:cNvSpPr/>
            <p:nvPr/>
          </p:nvSpPr>
          <p:spPr bwMode="auto">
            <a:xfrm>
              <a:off x="7011" y="1231"/>
              <a:ext cx="24" cy="33"/>
            </a:xfrm>
            <a:custGeom>
              <a:avLst/>
              <a:gdLst>
                <a:gd name="T0" fmla="*/ 0 w 10"/>
                <a:gd name="T1" fmla="*/ 7 h 14"/>
                <a:gd name="T2" fmla="*/ 5 w 10"/>
                <a:gd name="T3" fmla="*/ 14 h 14"/>
                <a:gd name="T4" fmla="*/ 5 w 10"/>
                <a:gd name="T5" fmla="*/ 14 h 14"/>
                <a:gd name="T6" fmla="*/ 10 w 10"/>
                <a:gd name="T7" fmla="*/ 7 h 14"/>
                <a:gd name="T8" fmla="*/ 10 w 10"/>
                <a:gd name="T9" fmla="*/ 0 h 14"/>
                <a:gd name="T10" fmla="*/ 0 w 10"/>
                <a:gd name="T11" fmla="*/ 0 h 14"/>
                <a:gd name="T12" fmla="*/ 0 w 10"/>
                <a:gd name="T1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0" y="7"/>
                  </a:moveTo>
                  <a:cubicBezTo>
                    <a:pt x="0" y="11"/>
                    <a:pt x="3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4"/>
                    <a:pt x="9" y="10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4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8" name="Freeform 98"/>
            <p:cNvSpPr/>
            <p:nvPr/>
          </p:nvSpPr>
          <p:spPr bwMode="auto">
            <a:xfrm>
              <a:off x="7035" y="1231"/>
              <a:ext cx="7" cy="33"/>
            </a:xfrm>
            <a:custGeom>
              <a:avLst/>
              <a:gdLst>
                <a:gd name="T0" fmla="*/ 3 w 3"/>
                <a:gd name="T1" fmla="*/ 0 h 14"/>
                <a:gd name="T2" fmla="*/ 2 w 3"/>
                <a:gd name="T3" fmla="*/ 0 h 14"/>
                <a:gd name="T4" fmla="*/ 0 w 3"/>
                <a:gd name="T5" fmla="*/ 0 h 14"/>
                <a:gd name="T6" fmla="*/ 0 w 3"/>
                <a:gd name="T7" fmla="*/ 10 h 14"/>
                <a:gd name="T8" fmla="*/ 2 w 3"/>
                <a:gd name="T9" fmla="*/ 14 h 14"/>
                <a:gd name="T10" fmla="*/ 2 w 3"/>
                <a:gd name="T11" fmla="*/ 14 h 14"/>
                <a:gd name="T12" fmla="*/ 3 w 3"/>
                <a:gd name="T13" fmla="*/ 7 h 14"/>
                <a:gd name="T14" fmla="*/ 3 w 3"/>
                <a:gd name="T15" fmla="*/ 0 h 14"/>
                <a:gd name="T16" fmla="*/ 3 w 3"/>
                <a:gd name="T17" fmla="*/ 0 h 14"/>
                <a:gd name="T18" fmla="*/ 3 w 3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8"/>
                    <a:pt x="0" y="8"/>
                    <a:pt x="0" y="10"/>
                  </a:cubicBezTo>
                  <a:cubicBezTo>
                    <a:pt x="0" y="11"/>
                    <a:pt x="1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2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9" name="Freeform 99"/>
            <p:cNvSpPr/>
            <p:nvPr/>
          </p:nvSpPr>
          <p:spPr bwMode="auto">
            <a:xfrm>
              <a:off x="6825" y="1229"/>
              <a:ext cx="219" cy="4"/>
            </a:xfrm>
            <a:custGeom>
              <a:avLst/>
              <a:gdLst>
                <a:gd name="T0" fmla="*/ 1 w 92"/>
                <a:gd name="T1" fmla="*/ 2 h 2"/>
                <a:gd name="T2" fmla="*/ 91 w 92"/>
                <a:gd name="T3" fmla="*/ 2 h 2"/>
                <a:gd name="T4" fmla="*/ 92 w 92"/>
                <a:gd name="T5" fmla="*/ 1 h 2"/>
                <a:gd name="T6" fmla="*/ 91 w 92"/>
                <a:gd name="T7" fmla="*/ 0 h 2"/>
                <a:gd name="T8" fmla="*/ 1 w 92"/>
                <a:gd name="T9" fmla="*/ 0 h 2"/>
                <a:gd name="T10" fmla="*/ 0 w 92"/>
                <a:gd name="T11" fmla="*/ 1 h 2"/>
                <a:gd name="T12" fmla="*/ 1 w 9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2">
                  <a:moveTo>
                    <a:pt x="1" y="2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92" y="2"/>
                    <a:pt x="92" y="2"/>
                    <a:pt x="92" y="1"/>
                  </a:cubicBezTo>
                  <a:cubicBezTo>
                    <a:pt x="92" y="0"/>
                    <a:pt x="92" y="0"/>
                    <a:pt x="9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0" name="Oval 100"/>
            <p:cNvSpPr>
              <a:spLocks noChangeArrowheads="1"/>
            </p:cNvSpPr>
            <p:nvPr/>
          </p:nvSpPr>
          <p:spPr bwMode="auto">
            <a:xfrm>
              <a:off x="7032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1" name="Oval 101"/>
            <p:cNvSpPr>
              <a:spLocks noChangeArrowheads="1"/>
            </p:cNvSpPr>
            <p:nvPr/>
          </p:nvSpPr>
          <p:spPr bwMode="auto">
            <a:xfrm>
              <a:off x="7011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2" name="Oval 102"/>
            <p:cNvSpPr>
              <a:spLocks noChangeArrowheads="1"/>
            </p:cNvSpPr>
            <p:nvPr/>
          </p:nvSpPr>
          <p:spPr bwMode="auto">
            <a:xfrm>
              <a:off x="6989" y="1217"/>
              <a:ext cx="10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3" name="Oval 103"/>
            <p:cNvSpPr>
              <a:spLocks noChangeArrowheads="1"/>
            </p:cNvSpPr>
            <p:nvPr/>
          </p:nvSpPr>
          <p:spPr bwMode="auto">
            <a:xfrm>
              <a:off x="6965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4" name="Oval 104"/>
            <p:cNvSpPr>
              <a:spLocks noChangeArrowheads="1"/>
            </p:cNvSpPr>
            <p:nvPr/>
          </p:nvSpPr>
          <p:spPr bwMode="auto">
            <a:xfrm>
              <a:off x="6944" y="1217"/>
              <a:ext cx="9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5" name="Oval 105"/>
            <p:cNvSpPr>
              <a:spLocks noChangeArrowheads="1"/>
            </p:cNvSpPr>
            <p:nvPr/>
          </p:nvSpPr>
          <p:spPr bwMode="auto">
            <a:xfrm>
              <a:off x="6920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6" name="Oval 106"/>
            <p:cNvSpPr>
              <a:spLocks noChangeArrowheads="1"/>
            </p:cNvSpPr>
            <p:nvPr/>
          </p:nvSpPr>
          <p:spPr bwMode="auto">
            <a:xfrm>
              <a:off x="6899" y="1217"/>
              <a:ext cx="11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7" name="Oval 107"/>
            <p:cNvSpPr>
              <a:spLocks noChangeArrowheads="1"/>
            </p:cNvSpPr>
            <p:nvPr/>
          </p:nvSpPr>
          <p:spPr bwMode="auto">
            <a:xfrm>
              <a:off x="6877" y="1217"/>
              <a:ext cx="10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8" name="Oval 108"/>
            <p:cNvSpPr>
              <a:spLocks noChangeArrowheads="1"/>
            </p:cNvSpPr>
            <p:nvPr/>
          </p:nvSpPr>
          <p:spPr bwMode="auto">
            <a:xfrm>
              <a:off x="6853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9" name="Oval 109"/>
            <p:cNvSpPr>
              <a:spLocks noChangeArrowheads="1"/>
            </p:cNvSpPr>
            <p:nvPr/>
          </p:nvSpPr>
          <p:spPr bwMode="auto">
            <a:xfrm>
              <a:off x="6832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0" name="Freeform 110"/>
            <p:cNvSpPr/>
            <p:nvPr/>
          </p:nvSpPr>
          <p:spPr bwMode="auto">
            <a:xfrm>
              <a:off x="686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1" name="Freeform 111"/>
            <p:cNvSpPr/>
            <p:nvPr/>
          </p:nvSpPr>
          <p:spPr bwMode="auto">
            <a:xfrm>
              <a:off x="6887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2" name="Freeform 112"/>
            <p:cNvSpPr/>
            <p:nvPr/>
          </p:nvSpPr>
          <p:spPr bwMode="auto">
            <a:xfrm>
              <a:off x="6908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3" name="Freeform 113"/>
            <p:cNvSpPr/>
            <p:nvPr/>
          </p:nvSpPr>
          <p:spPr bwMode="auto">
            <a:xfrm>
              <a:off x="6932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4" name="Freeform 114"/>
            <p:cNvSpPr/>
            <p:nvPr/>
          </p:nvSpPr>
          <p:spPr bwMode="auto">
            <a:xfrm>
              <a:off x="695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5" name="Freeform 115"/>
            <p:cNvSpPr/>
            <p:nvPr/>
          </p:nvSpPr>
          <p:spPr bwMode="auto">
            <a:xfrm>
              <a:off x="6977" y="1421"/>
              <a:ext cx="22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6" name="Freeform 116"/>
            <p:cNvSpPr/>
            <p:nvPr/>
          </p:nvSpPr>
          <p:spPr bwMode="auto">
            <a:xfrm>
              <a:off x="6863" y="1445"/>
              <a:ext cx="136" cy="85"/>
            </a:xfrm>
            <a:custGeom>
              <a:avLst/>
              <a:gdLst>
                <a:gd name="T0" fmla="*/ 114 w 136"/>
                <a:gd name="T1" fmla="*/ 85 h 85"/>
                <a:gd name="T2" fmla="*/ 24 w 136"/>
                <a:gd name="T3" fmla="*/ 85 h 85"/>
                <a:gd name="T4" fmla="*/ 0 w 136"/>
                <a:gd name="T5" fmla="*/ 0 h 85"/>
                <a:gd name="T6" fmla="*/ 136 w 136"/>
                <a:gd name="T7" fmla="*/ 0 h 85"/>
                <a:gd name="T8" fmla="*/ 114 w 136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5">
                  <a:moveTo>
                    <a:pt x="114" y="85"/>
                  </a:moveTo>
                  <a:lnTo>
                    <a:pt x="24" y="85"/>
                  </a:lnTo>
                  <a:lnTo>
                    <a:pt x="0" y="0"/>
                  </a:lnTo>
                  <a:lnTo>
                    <a:pt x="136" y="0"/>
                  </a:lnTo>
                  <a:lnTo>
                    <a:pt x="114" y="85"/>
                  </a:ln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7" name="Oval 117"/>
            <p:cNvSpPr>
              <a:spLocks noChangeArrowheads="1"/>
            </p:cNvSpPr>
            <p:nvPr/>
          </p:nvSpPr>
          <p:spPr bwMode="auto">
            <a:xfrm>
              <a:off x="6872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8" name="Oval 118"/>
            <p:cNvSpPr>
              <a:spLocks noChangeArrowheads="1"/>
            </p:cNvSpPr>
            <p:nvPr/>
          </p:nvSpPr>
          <p:spPr bwMode="auto">
            <a:xfrm>
              <a:off x="6882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9" name="Oval 119"/>
            <p:cNvSpPr>
              <a:spLocks noChangeArrowheads="1"/>
            </p:cNvSpPr>
            <p:nvPr/>
          </p:nvSpPr>
          <p:spPr bwMode="auto">
            <a:xfrm>
              <a:off x="689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0" name="Oval 120"/>
            <p:cNvSpPr>
              <a:spLocks noChangeArrowheads="1"/>
            </p:cNvSpPr>
            <p:nvPr/>
          </p:nvSpPr>
          <p:spPr bwMode="auto">
            <a:xfrm>
              <a:off x="6903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1" name="Oval 121"/>
            <p:cNvSpPr>
              <a:spLocks noChangeArrowheads="1"/>
            </p:cNvSpPr>
            <p:nvPr/>
          </p:nvSpPr>
          <p:spPr bwMode="auto">
            <a:xfrm>
              <a:off x="6913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2" name="Oval 122"/>
            <p:cNvSpPr>
              <a:spLocks noChangeArrowheads="1"/>
            </p:cNvSpPr>
            <p:nvPr/>
          </p:nvSpPr>
          <p:spPr bwMode="auto">
            <a:xfrm>
              <a:off x="692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3" name="Oval 123"/>
            <p:cNvSpPr>
              <a:spLocks noChangeArrowheads="1"/>
            </p:cNvSpPr>
            <p:nvPr/>
          </p:nvSpPr>
          <p:spPr bwMode="auto">
            <a:xfrm>
              <a:off x="693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4" name="Oval 124"/>
            <p:cNvSpPr>
              <a:spLocks noChangeArrowheads="1"/>
            </p:cNvSpPr>
            <p:nvPr/>
          </p:nvSpPr>
          <p:spPr bwMode="auto">
            <a:xfrm>
              <a:off x="6944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5" name="Oval 125"/>
            <p:cNvSpPr>
              <a:spLocks noChangeArrowheads="1"/>
            </p:cNvSpPr>
            <p:nvPr/>
          </p:nvSpPr>
          <p:spPr bwMode="auto">
            <a:xfrm>
              <a:off x="6956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6" name="Oval 126"/>
            <p:cNvSpPr>
              <a:spLocks noChangeArrowheads="1"/>
            </p:cNvSpPr>
            <p:nvPr/>
          </p:nvSpPr>
          <p:spPr bwMode="auto">
            <a:xfrm>
              <a:off x="696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7" name="Oval 127"/>
            <p:cNvSpPr>
              <a:spLocks noChangeArrowheads="1"/>
            </p:cNvSpPr>
            <p:nvPr/>
          </p:nvSpPr>
          <p:spPr bwMode="auto">
            <a:xfrm>
              <a:off x="6975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8" name="Oval 128"/>
            <p:cNvSpPr>
              <a:spLocks noChangeArrowheads="1"/>
            </p:cNvSpPr>
            <p:nvPr/>
          </p:nvSpPr>
          <p:spPr bwMode="auto">
            <a:xfrm>
              <a:off x="6987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9" name="Oval 129"/>
            <p:cNvSpPr>
              <a:spLocks noChangeArrowheads="1"/>
            </p:cNvSpPr>
            <p:nvPr/>
          </p:nvSpPr>
          <p:spPr bwMode="auto">
            <a:xfrm>
              <a:off x="6882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0" name="Oval 130"/>
            <p:cNvSpPr>
              <a:spLocks noChangeArrowheads="1"/>
            </p:cNvSpPr>
            <p:nvPr/>
          </p:nvSpPr>
          <p:spPr bwMode="auto">
            <a:xfrm>
              <a:off x="689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1" name="Oval 131"/>
            <p:cNvSpPr>
              <a:spLocks noChangeArrowheads="1"/>
            </p:cNvSpPr>
            <p:nvPr/>
          </p:nvSpPr>
          <p:spPr bwMode="auto">
            <a:xfrm>
              <a:off x="6903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2" name="Oval 132"/>
            <p:cNvSpPr>
              <a:spLocks noChangeArrowheads="1"/>
            </p:cNvSpPr>
            <p:nvPr/>
          </p:nvSpPr>
          <p:spPr bwMode="auto">
            <a:xfrm>
              <a:off x="6913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3" name="Oval 133"/>
            <p:cNvSpPr>
              <a:spLocks noChangeArrowheads="1"/>
            </p:cNvSpPr>
            <p:nvPr/>
          </p:nvSpPr>
          <p:spPr bwMode="auto">
            <a:xfrm>
              <a:off x="692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4" name="Oval 134"/>
            <p:cNvSpPr>
              <a:spLocks noChangeArrowheads="1"/>
            </p:cNvSpPr>
            <p:nvPr/>
          </p:nvSpPr>
          <p:spPr bwMode="auto">
            <a:xfrm>
              <a:off x="693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5" name="Oval 135"/>
            <p:cNvSpPr>
              <a:spLocks noChangeArrowheads="1"/>
            </p:cNvSpPr>
            <p:nvPr/>
          </p:nvSpPr>
          <p:spPr bwMode="auto">
            <a:xfrm>
              <a:off x="6944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6" name="Oval 136"/>
            <p:cNvSpPr>
              <a:spLocks noChangeArrowheads="1"/>
            </p:cNvSpPr>
            <p:nvPr/>
          </p:nvSpPr>
          <p:spPr bwMode="auto">
            <a:xfrm>
              <a:off x="6956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7" name="Oval 137"/>
            <p:cNvSpPr>
              <a:spLocks noChangeArrowheads="1"/>
            </p:cNvSpPr>
            <p:nvPr/>
          </p:nvSpPr>
          <p:spPr bwMode="auto">
            <a:xfrm>
              <a:off x="696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8" name="Oval 138"/>
            <p:cNvSpPr>
              <a:spLocks noChangeArrowheads="1"/>
            </p:cNvSpPr>
            <p:nvPr/>
          </p:nvSpPr>
          <p:spPr bwMode="auto">
            <a:xfrm>
              <a:off x="6975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9" name="Oval 139"/>
            <p:cNvSpPr>
              <a:spLocks noChangeArrowheads="1"/>
            </p:cNvSpPr>
            <p:nvPr/>
          </p:nvSpPr>
          <p:spPr bwMode="auto">
            <a:xfrm>
              <a:off x="6970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0" name="Freeform 140"/>
            <p:cNvSpPr/>
            <p:nvPr/>
          </p:nvSpPr>
          <p:spPr bwMode="auto">
            <a:xfrm>
              <a:off x="6970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5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5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1" name="Freeform 141"/>
            <p:cNvSpPr/>
            <p:nvPr/>
          </p:nvSpPr>
          <p:spPr bwMode="auto">
            <a:xfrm>
              <a:off x="6973" y="1540"/>
              <a:ext cx="7" cy="0"/>
            </a:xfrm>
            <a:custGeom>
              <a:avLst/>
              <a:gdLst>
                <a:gd name="T0" fmla="*/ 0 w 3"/>
                <a:gd name="T1" fmla="*/ 3 w 3"/>
                <a:gd name="T2" fmla="*/ 3 w 3"/>
                <a:gd name="T3" fmla="*/ 3 w 3"/>
                <a:gd name="T4" fmla="*/ 0 w 3"/>
                <a:gd name="T5" fmla="*/ 0 w 3"/>
                <a:gd name="T6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2" name="Oval 142"/>
            <p:cNvSpPr>
              <a:spLocks noChangeArrowheads="1"/>
            </p:cNvSpPr>
            <p:nvPr/>
          </p:nvSpPr>
          <p:spPr bwMode="auto">
            <a:xfrm>
              <a:off x="6927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3" name="Freeform 143"/>
            <p:cNvSpPr/>
            <p:nvPr/>
          </p:nvSpPr>
          <p:spPr bwMode="auto">
            <a:xfrm>
              <a:off x="6927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7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7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4" name="Freeform 144"/>
            <p:cNvSpPr/>
            <p:nvPr/>
          </p:nvSpPr>
          <p:spPr bwMode="auto">
            <a:xfrm>
              <a:off x="6930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5" name="Oval 145"/>
            <p:cNvSpPr>
              <a:spLocks noChangeArrowheads="1"/>
            </p:cNvSpPr>
            <p:nvPr/>
          </p:nvSpPr>
          <p:spPr bwMode="auto">
            <a:xfrm>
              <a:off x="6884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6" name="Freeform 146"/>
            <p:cNvSpPr/>
            <p:nvPr/>
          </p:nvSpPr>
          <p:spPr bwMode="auto">
            <a:xfrm>
              <a:off x="6887" y="1533"/>
              <a:ext cx="9" cy="9"/>
            </a:xfrm>
            <a:custGeom>
              <a:avLst/>
              <a:gdLst>
                <a:gd name="T0" fmla="*/ 0 w 9"/>
                <a:gd name="T1" fmla="*/ 0 h 9"/>
                <a:gd name="T2" fmla="*/ 4 w 9"/>
                <a:gd name="T3" fmla="*/ 9 h 9"/>
                <a:gd name="T4" fmla="*/ 9 w 9"/>
                <a:gd name="T5" fmla="*/ 0 h 9"/>
                <a:gd name="T6" fmla="*/ 0 w 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lnTo>
                    <a:pt x="4" y="9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7" name="Freeform 147"/>
            <p:cNvSpPr/>
            <p:nvPr/>
          </p:nvSpPr>
          <p:spPr bwMode="auto">
            <a:xfrm>
              <a:off x="6887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8" name="Freeform 148"/>
            <p:cNvSpPr/>
            <p:nvPr/>
          </p:nvSpPr>
          <p:spPr bwMode="auto">
            <a:xfrm>
              <a:off x="6860" y="1443"/>
              <a:ext cx="144" cy="4"/>
            </a:xfrm>
            <a:custGeom>
              <a:avLst/>
              <a:gdLst>
                <a:gd name="T0" fmla="*/ 1 w 60"/>
                <a:gd name="T1" fmla="*/ 2 h 2"/>
                <a:gd name="T2" fmla="*/ 59 w 60"/>
                <a:gd name="T3" fmla="*/ 2 h 2"/>
                <a:gd name="T4" fmla="*/ 60 w 60"/>
                <a:gd name="T5" fmla="*/ 1 h 2"/>
                <a:gd name="T6" fmla="*/ 59 w 60"/>
                <a:gd name="T7" fmla="*/ 0 h 2"/>
                <a:gd name="T8" fmla="*/ 1 w 60"/>
                <a:gd name="T9" fmla="*/ 0 h 2"/>
                <a:gd name="T10" fmla="*/ 0 w 60"/>
                <a:gd name="T11" fmla="*/ 1 h 2"/>
                <a:gd name="T12" fmla="*/ 1 w 60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2">
                  <a:moveTo>
                    <a:pt x="1" y="2"/>
                  </a:move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60" y="1"/>
                    <a:pt x="60" y="1"/>
                  </a:cubicBezTo>
                  <a:cubicBezTo>
                    <a:pt x="60" y="0"/>
                    <a:pt x="59" y="0"/>
                    <a:pt x="5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9" name="Freeform 149"/>
            <p:cNvSpPr/>
            <p:nvPr/>
          </p:nvSpPr>
          <p:spPr bwMode="auto">
            <a:xfrm>
              <a:off x="6882" y="1526"/>
              <a:ext cx="100" cy="4"/>
            </a:xfrm>
            <a:custGeom>
              <a:avLst/>
              <a:gdLst>
                <a:gd name="T0" fmla="*/ 1 w 42"/>
                <a:gd name="T1" fmla="*/ 2 h 2"/>
                <a:gd name="T2" fmla="*/ 41 w 42"/>
                <a:gd name="T3" fmla="*/ 2 h 2"/>
                <a:gd name="T4" fmla="*/ 42 w 42"/>
                <a:gd name="T5" fmla="*/ 1 h 2"/>
                <a:gd name="T6" fmla="*/ 41 w 42"/>
                <a:gd name="T7" fmla="*/ 0 h 2"/>
                <a:gd name="T8" fmla="*/ 1 w 42"/>
                <a:gd name="T9" fmla="*/ 0 h 2"/>
                <a:gd name="T10" fmla="*/ 0 w 42"/>
                <a:gd name="T11" fmla="*/ 1 h 2"/>
                <a:gd name="T12" fmla="*/ 1 w 4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">
                  <a:moveTo>
                    <a:pt x="1" y="2"/>
                  </a:moveTo>
                  <a:cubicBezTo>
                    <a:pt x="41" y="2"/>
                    <a:pt x="41" y="2"/>
                    <a:pt x="41" y="2"/>
                  </a:cubicBezTo>
                  <a:cubicBezTo>
                    <a:pt x="42" y="2"/>
                    <a:pt x="42" y="2"/>
                    <a:pt x="42" y="1"/>
                  </a:cubicBezTo>
                  <a:cubicBezTo>
                    <a:pt x="42" y="1"/>
                    <a:pt x="42" y="0"/>
                    <a:pt x="4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0" name="Freeform 150"/>
            <p:cNvSpPr/>
            <p:nvPr/>
          </p:nvSpPr>
          <p:spPr bwMode="auto">
            <a:xfrm>
              <a:off x="693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1" name="Freeform 151"/>
            <p:cNvSpPr/>
            <p:nvPr/>
          </p:nvSpPr>
          <p:spPr bwMode="auto">
            <a:xfrm>
              <a:off x="6906" y="1464"/>
              <a:ext cx="26" cy="47"/>
            </a:xfrm>
            <a:custGeom>
              <a:avLst/>
              <a:gdLst>
                <a:gd name="T0" fmla="*/ 26 w 26"/>
                <a:gd name="T1" fmla="*/ 47 h 47"/>
                <a:gd name="T2" fmla="*/ 14 w 26"/>
                <a:gd name="T3" fmla="*/ 0 h 47"/>
                <a:gd name="T4" fmla="*/ 0 w 26"/>
                <a:gd name="T5" fmla="*/ 47 h 47"/>
                <a:gd name="T6" fmla="*/ 26 w 26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47"/>
                  </a:moveTo>
                  <a:lnTo>
                    <a:pt x="14" y="0"/>
                  </a:lnTo>
                  <a:lnTo>
                    <a:pt x="0" y="47"/>
                  </a:lnTo>
                  <a:lnTo>
                    <a:pt x="26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2" name="Freeform 152"/>
            <p:cNvSpPr/>
            <p:nvPr/>
          </p:nvSpPr>
          <p:spPr bwMode="auto">
            <a:xfrm>
              <a:off x="688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3" name="Freeform 153"/>
            <p:cNvSpPr/>
            <p:nvPr/>
          </p:nvSpPr>
          <p:spPr bwMode="auto">
            <a:xfrm>
              <a:off x="6956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4" name="Freeform 154"/>
            <p:cNvSpPr/>
            <p:nvPr/>
          </p:nvSpPr>
          <p:spPr bwMode="auto">
            <a:xfrm>
              <a:off x="692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5" name="Freeform 155"/>
            <p:cNvSpPr/>
            <p:nvPr/>
          </p:nvSpPr>
          <p:spPr bwMode="auto">
            <a:xfrm>
              <a:off x="6894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6" name="Freeform 156"/>
            <p:cNvSpPr/>
            <p:nvPr/>
          </p:nvSpPr>
          <p:spPr bwMode="auto">
            <a:xfrm>
              <a:off x="687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7" name="Freeform 157"/>
            <p:cNvSpPr/>
            <p:nvPr/>
          </p:nvSpPr>
          <p:spPr bwMode="auto">
            <a:xfrm>
              <a:off x="6944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8" name="Freeform 158"/>
            <p:cNvSpPr/>
            <p:nvPr/>
          </p:nvSpPr>
          <p:spPr bwMode="auto">
            <a:xfrm>
              <a:off x="6968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grpSp>
        <p:nvGrpSpPr>
          <p:cNvPr id="159" name="Group 4"/>
          <p:cNvGrpSpPr>
            <a:grpSpLocks noChangeAspect="1"/>
          </p:cNvGrpSpPr>
          <p:nvPr/>
        </p:nvGrpSpPr>
        <p:grpSpPr bwMode="auto">
          <a:xfrm>
            <a:off x="10260729" y="766304"/>
            <a:ext cx="565950" cy="897090"/>
            <a:chOff x="5547" y="3211"/>
            <a:chExt cx="376" cy="596"/>
          </a:xfrm>
        </p:grpSpPr>
        <p:sp>
          <p:nvSpPr>
            <p:cNvPr id="160" name="AutoShape 3"/>
            <p:cNvSpPr>
              <a:spLocks noChangeAspect="1" noChangeArrowheads="1" noTextEdit="1"/>
            </p:cNvSpPr>
            <p:nvPr/>
          </p:nvSpPr>
          <p:spPr bwMode="auto">
            <a:xfrm>
              <a:off x="5547" y="3211"/>
              <a:ext cx="376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1" name="Freeform 5"/>
            <p:cNvSpPr/>
            <p:nvPr/>
          </p:nvSpPr>
          <p:spPr bwMode="auto">
            <a:xfrm>
              <a:off x="5807" y="3532"/>
              <a:ext cx="61" cy="98"/>
            </a:xfrm>
            <a:custGeom>
              <a:avLst/>
              <a:gdLst>
                <a:gd name="T0" fmla="*/ 1 w 25"/>
                <a:gd name="T1" fmla="*/ 41 h 41"/>
                <a:gd name="T2" fmla="*/ 2 w 25"/>
                <a:gd name="T3" fmla="*/ 40 h 41"/>
                <a:gd name="T4" fmla="*/ 25 w 25"/>
                <a:gd name="T5" fmla="*/ 2 h 41"/>
                <a:gd name="T6" fmla="*/ 25 w 25"/>
                <a:gd name="T7" fmla="*/ 0 h 41"/>
                <a:gd name="T8" fmla="*/ 24 w 25"/>
                <a:gd name="T9" fmla="*/ 0 h 41"/>
                <a:gd name="T10" fmla="*/ 0 w 25"/>
                <a:gd name="T11" fmla="*/ 40 h 41"/>
                <a:gd name="T12" fmla="*/ 0 w 25"/>
                <a:gd name="T13" fmla="*/ 41 h 41"/>
                <a:gd name="T14" fmla="*/ 1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1" y="41"/>
                  </a:moveTo>
                  <a:cubicBezTo>
                    <a:pt x="1" y="41"/>
                    <a:pt x="1" y="41"/>
                    <a:pt x="2" y="40"/>
                  </a:cubicBezTo>
                  <a:cubicBezTo>
                    <a:pt x="5" y="28"/>
                    <a:pt x="15" y="10"/>
                    <a:pt x="25" y="2"/>
                  </a:cubicBezTo>
                  <a:cubicBezTo>
                    <a:pt x="25" y="1"/>
                    <a:pt x="25" y="1"/>
                    <a:pt x="25" y="0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14" y="9"/>
                    <a:pt x="3" y="27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2" name="Freeform 6"/>
            <p:cNvSpPr/>
            <p:nvPr/>
          </p:nvSpPr>
          <p:spPr bwMode="auto">
            <a:xfrm>
              <a:off x="5790" y="3625"/>
              <a:ext cx="22" cy="77"/>
            </a:xfrm>
            <a:custGeom>
              <a:avLst/>
              <a:gdLst>
                <a:gd name="T0" fmla="*/ 1 w 9"/>
                <a:gd name="T1" fmla="*/ 32 h 32"/>
                <a:gd name="T2" fmla="*/ 2 w 9"/>
                <a:gd name="T3" fmla="*/ 31 h 32"/>
                <a:gd name="T4" fmla="*/ 9 w 9"/>
                <a:gd name="T5" fmla="*/ 1 h 32"/>
                <a:gd name="T6" fmla="*/ 8 w 9"/>
                <a:gd name="T7" fmla="*/ 0 h 32"/>
                <a:gd name="T8" fmla="*/ 7 w 9"/>
                <a:gd name="T9" fmla="*/ 1 h 32"/>
                <a:gd name="T10" fmla="*/ 0 w 9"/>
                <a:gd name="T11" fmla="*/ 31 h 32"/>
                <a:gd name="T12" fmla="*/ 1 w 9"/>
                <a:gd name="T13" fmla="*/ 32 h 32"/>
                <a:gd name="T14" fmla="*/ 1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1" y="32"/>
                  </a:moveTo>
                  <a:cubicBezTo>
                    <a:pt x="1" y="32"/>
                    <a:pt x="2" y="31"/>
                    <a:pt x="2" y="3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5" name="Freeform 7"/>
            <p:cNvSpPr/>
            <p:nvPr/>
          </p:nvSpPr>
          <p:spPr bwMode="auto">
            <a:xfrm>
              <a:off x="5771" y="3625"/>
              <a:ext cx="15" cy="77"/>
            </a:xfrm>
            <a:custGeom>
              <a:avLst/>
              <a:gdLst>
                <a:gd name="T0" fmla="*/ 0 w 6"/>
                <a:gd name="T1" fmla="*/ 32 h 32"/>
                <a:gd name="T2" fmla="*/ 1 w 6"/>
                <a:gd name="T3" fmla="*/ 31 h 32"/>
                <a:gd name="T4" fmla="*/ 6 w 6"/>
                <a:gd name="T5" fmla="*/ 1 h 32"/>
                <a:gd name="T6" fmla="*/ 5 w 6"/>
                <a:gd name="T7" fmla="*/ 0 h 32"/>
                <a:gd name="T8" fmla="*/ 4 w 6"/>
                <a:gd name="T9" fmla="*/ 1 h 32"/>
                <a:gd name="T10" fmla="*/ 0 w 6"/>
                <a:gd name="T11" fmla="*/ 31 h 32"/>
                <a:gd name="T12" fmla="*/ 0 w 6"/>
                <a:gd name="T13" fmla="*/ 32 h 32"/>
                <a:gd name="T14" fmla="*/ 0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0" y="32"/>
                  </a:moveTo>
                  <a:cubicBezTo>
                    <a:pt x="1" y="32"/>
                    <a:pt x="1" y="31"/>
                    <a:pt x="1" y="3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6" name="Freeform 8"/>
            <p:cNvSpPr/>
            <p:nvPr/>
          </p:nvSpPr>
          <p:spPr bwMode="auto">
            <a:xfrm>
              <a:off x="5776" y="3793"/>
              <a:ext cx="7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2 w 3"/>
                <a:gd name="T5" fmla="*/ 1 h 6"/>
                <a:gd name="T6" fmla="*/ 2 w 3"/>
                <a:gd name="T7" fmla="*/ 1 h 6"/>
                <a:gd name="T8" fmla="*/ 2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2 w 3"/>
                <a:gd name="T15" fmla="*/ 5 h 6"/>
                <a:gd name="T16" fmla="*/ 2 w 3"/>
                <a:gd name="T17" fmla="*/ 6 h 6"/>
                <a:gd name="T18" fmla="*/ 0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7" name="Freeform 9"/>
            <p:cNvSpPr/>
            <p:nvPr/>
          </p:nvSpPr>
          <p:spPr bwMode="auto">
            <a:xfrm>
              <a:off x="5749" y="3793"/>
              <a:ext cx="8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3 w 3"/>
                <a:gd name="T5" fmla="*/ 1 h 6"/>
                <a:gd name="T6" fmla="*/ 2 w 3"/>
                <a:gd name="T7" fmla="*/ 1 h 6"/>
                <a:gd name="T8" fmla="*/ 3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3 w 3"/>
                <a:gd name="T15" fmla="*/ 5 h 6"/>
                <a:gd name="T16" fmla="*/ 2 w 3"/>
                <a:gd name="T17" fmla="*/ 6 h 6"/>
                <a:gd name="T18" fmla="*/ 1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8" name="Freeform 10"/>
            <p:cNvSpPr/>
            <p:nvPr/>
          </p:nvSpPr>
          <p:spPr bwMode="auto">
            <a:xfrm>
              <a:off x="5781" y="3532"/>
              <a:ext cx="36" cy="98"/>
            </a:xfrm>
            <a:custGeom>
              <a:avLst/>
              <a:gdLst>
                <a:gd name="T0" fmla="*/ 1 w 15"/>
                <a:gd name="T1" fmla="*/ 41 h 41"/>
                <a:gd name="T2" fmla="*/ 1 w 15"/>
                <a:gd name="T3" fmla="*/ 40 h 41"/>
                <a:gd name="T4" fmla="*/ 15 w 15"/>
                <a:gd name="T5" fmla="*/ 1 h 41"/>
                <a:gd name="T6" fmla="*/ 14 w 15"/>
                <a:gd name="T7" fmla="*/ 0 h 41"/>
                <a:gd name="T8" fmla="*/ 13 w 15"/>
                <a:gd name="T9" fmla="*/ 1 h 41"/>
                <a:gd name="T10" fmla="*/ 0 w 15"/>
                <a:gd name="T11" fmla="*/ 40 h 41"/>
                <a:gd name="T12" fmla="*/ 0 w 15"/>
                <a:gd name="T13" fmla="*/ 41 h 41"/>
                <a:gd name="T14" fmla="*/ 1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" y="41"/>
                  </a:moveTo>
                  <a:cubicBezTo>
                    <a:pt x="1" y="41"/>
                    <a:pt x="1" y="41"/>
                    <a:pt x="1" y="40"/>
                  </a:cubicBezTo>
                  <a:cubicBezTo>
                    <a:pt x="5" y="30"/>
                    <a:pt x="11" y="11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9" y="10"/>
                    <a:pt x="3" y="30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0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9" name="Freeform 11"/>
            <p:cNvSpPr/>
            <p:nvPr/>
          </p:nvSpPr>
          <p:spPr bwMode="auto">
            <a:xfrm>
              <a:off x="5747" y="3625"/>
              <a:ext cx="7" cy="77"/>
            </a:xfrm>
            <a:custGeom>
              <a:avLst/>
              <a:gdLst>
                <a:gd name="T0" fmla="*/ 1 w 3"/>
                <a:gd name="T1" fmla="*/ 32 h 32"/>
                <a:gd name="T2" fmla="*/ 2 w 3"/>
                <a:gd name="T3" fmla="*/ 31 h 32"/>
                <a:gd name="T4" fmla="*/ 3 w 3"/>
                <a:gd name="T5" fmla="*/ 1 h 32"/>
                <a:gd name="T6" fmla="*/ 2 w 3"/>
                <a:gd name="T7" fmla="*/ 0 h 32"/>
                <a:gd name="T8" fmla="*/ 2 w 3"/>
                <a:gd name="T9" fmla="*/ 0 h 32"/>
                <a:gd name="T10" fmla="*/ 1 w 3"/>
                <a:gd name="T11" fmla="*/ 1 h 32"/>
                <a:gd name="T12" fmla="*/ 0 w 3"/>
                <a:gd name="T13" fmla="*/ 31 h 32"/>
                <a:gd name="T14" fmla="*/ 1 w 3"/>
                <a:gd name="T15" fmla="*/ 32 h 32"/>
                <a:gd name="T16" fmla="*/ 1 w 3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2">
                  <a:moveTo>
                    <a:pt x="1" y="32"/>
                  </a:moveTo>
                  <a:cubicBezTo>
                    <a:pt x="2" y="32"/>
                    <a:pt x="2" y="31"/>
                    <a:pt x="2" y="3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0" name="Freeform 12"/>
            <p:cNvSpPr/>
            <p:nvPr/>
          </p:nvSpPr>
          <p:spPr bwMode="auto">
            <a:xfrm>
              <a:off x="5610" y="3532"/>
              <a:ext cx="60" cy="98"/>
            </a:xfrm>
            <a:custGeom>
              <a:avLst/>
              <a:gdLst>
                <a:gd name="T0" fmla="*/ 24 w 25"/>
                <a:gd name="T1" fmla="*/ 41 h 41"/>
                <a:gd name="T2" fmla="*/ 25 w 25"/>
                <a:gd name="T3" fmla="*/ 41 h 41"/>
                <a:gd name="T4" fmla="*/ 25 w 25"/>
                <a:gd name="T5" fmla="*/ 40 h 41"/>
                <a:gd name="T6" fmla="*/ 1 w 25"/>
                <a:gd name="T7" fmla="*/ 0 h 41"/>
                <a:gd name="T8" fmla="*/ 0 w 25"/>
                <a:gd name="T9" fmla="*/ 0 h 41"/>
                <a:gd name="T10" fmla="*/ 0 w 25"/>
                <a:gd name="T11" fmla="*/ 2 h 41"/>
                <a:gd name="T12" fmla="*/ 23 w 25"/>
                <a:gd name="T13" fmla="*/ 40 h 41"/>
                <a:gd name="T14" fmla="*/ 24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24" y="41"/>
                  </a:moveTo>
                  <a:cubicBezTo>
                    <a:pt x="24" y="41"/>
                    <a:pt x="24" y="41"/>
                    <a:pt x="25" y="41"/>
                  </a:cubicBezTo>
                  <a:cubicBezTo>
                    <a:pt x="25" y="41"/>
                    <a:pt x="25" y="40"/>
                    <a:pt x="25" y="40"/>
                  </a:cubicBezTo>
                  <a:cubicBezTo>
                    <a:pt x="22" y="27"/>
                    <a:pt x="11" y="9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9" y="10"/>
                    <a:pt x="20" y="28"/>
                    <a:pt x="23" y="40"/>
                  </a:cubicBezTo>
                  <a:cubicBezTo>
                    <a:pt x="24" y="41"/>
                    <a:pt x="24" y="41"/>
                    <a:pt x="2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1" name="Freeform 13"/>
            <p:cNvSpPr/>
            <p:nvPr/>
          </p:nvSpPr>
          <p:spPr bwMode="auto">
            <a:xfrm>
              <a:off x="5684" y="3699"/>
              <a:ext cx="109" cy="94"/>
            </a:xfrm>
            <a:custGeom>
              <a:avLst/>
              <a:gdLst>
                <a:gd name="T0" fmla="*/ 53 w 109"/>
                <a:gd name="T1" fmla="*/ 94 h 94"/>
                <a:gd name="T2" fmla="*/ 15 w 109"/>
                <a:gd name="T3" fmla="*/ 94 h 94"/>
                <a:gd name="T4" fmla="*/ 0 w 109"/>
                <a:gd name="T5" fmla="*/ 0 h 94"/>
                <a:gd name="T6" fmla="*/ 53 w 109"/>
                <a:gd name="T7" fmla="*/ 0 h 94"/>
                <a:gd name="T8" fmla="*/ 109 w 109"/>
                <a:gd name="T9" fmla="*/ 0 h 94"/>
                <a:gd name="T10" fmla="*/ 94 w 109"/>
                <a:gd name="T11" fmla="*/ 94 h 94"/>
                <a:gd name="T12" fmla="*/ 53 w 109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4">
                  <a:moveTo>
                    <a:pt x="53" y="94"/>
                  </a:moveTo>
                  <a:lnTo>
                    <a:pt x="15" y="94"/>
                  </a:lnTo>
                  <a:lnTo>
                    <a:pt x="0" y="0"/>
                  </a:lnTo>
                  <a:lnTo>
                    <a:pt x="53" y="0"/>
                  </a:lnTo>
                  <a:lnTo>
                    <a:pt x="109" y="0"/>
                  </a:lnTo>
                  <a:lnTo>
                    <a:pt x="94" y="94"/>
                  </a:lnTo>
                  <a:lnTo>
                    <a:pt x="53" y="94"/>
                  </a:lnTo>
                  <a:close/>
                </a:path>
              </a:pathLst>
            </a:custGeom>
            <a:solidFill>
              <a:srgbClr val="F8E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2" name="Freeform 14"/>
            <p:cNvSpPr/>
            <p:nvPr/>
          </p:nvSpPr>
          <p:spPr bwMode="auto">
            <a:xfrm>
              <a:off x="5694" y="3793"/>
              <a:ext cx="7" cy="14"/>
            </a:xfrm>
            <a:custGeom>
              <a:avLst/>
              <a:gdLst>
                <a:gd name="T0" fmla="*/ 2 w 3"/>
                <a:gd name="T1" fmla="*/ 0 h 6"/>
                <a:gd name="T2" fmla="*/ 0 w 3"/>
                <a:gd name="T3" fmla="*/ 0 h 6"/>
                <a:gd name="T4" fmla="*/ 0 w 3"/>
                <a:gd name="T5" fmla="*/ 1 h 6"/>
                <a:gd name="T6" fmla="*/ 1 w 3"/>
                <a:gd name="T7" fmla="*/ 1 h 6"/>
                <a:gd name="T8" fmla="*/ 0 w 3"/>
                <a:gd name="T9" fmla="*/ 2 h 6"/>
                <a:gd name="T10" fmla="*/ 0 w 3"/>
                <a:gd name="T11" fmla="*/ 3 h 6"/>
                <a:gd name="T12" fmla="*/ 0 w 3"/>
                <a:gd name="T13" fmla="*/ 4 h 6"/>
                <a:gd name="T14" fmla="*/ 0 w 3"/>
                <a:gd name="T15" fmla="*/ 5 h 6"/>
                <a:gd name="T16" fmla="*/ 1 w 3"/>
                <a:gd name="T17" fmla="*/ 6 h 6"/>
                <a:gd name="T18" fmla="*/ 2 w 3"/>
                <a:gd name="T19" fmla="*/ 6 h 6"/>
                <a:gd name="T20" fmla="*/ 3 w 3"/>
                <a:gd name="T21" fmla="*/ 5 h 6"/>
                <a:gd name="T22" fmla="*/ 3 w 3"/>
                <a:gd name="T23" fmla="*/ 4 h 6"/>
                <a:gd name="T24" fmla="*/ 2 w 3"/>
                <a:gd name="T25" fmla="*/ 2 h 6"/>
                <a:gd name="T26" fmla="*/ 2 w 3"/>
                <a:gd name="T27" fmla="*/ 1 h 6"/>
                <a:gd name="T28" fmla="*/ 3 w 3"/>
                <a:gd name="T29" fmla="*/ 1 h 6"/>
                <a:gd name="T30" fmla="*/ 3 w 3"/>
                <a:gd name="T31" fmla="*/ 0 h 6"/>
                <a:gd name="T32" fmla="*/ 3 w 3"/>
                <a:gd name="T33" fmla="*/ 0 h 6"/>
                <a:gd name="T34" fmla="*/ 2 w 3"/>
                <a:gd name="T35" fmla="*/ 0 h 6"/>
                <a:gd name="T36" fmla="*/ 2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3" name="Freeform 15"/>
            <p:cNvSpPr/>
            <p:nvPr/>
          </p:nvSpPr>
          <p:spPr bwMode="auto">
            <a:xfrm>
              <a:off x="5718" y="3793"/>
              <a:ext cx="10" cy="14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1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4" name="Freeform 16"/>
            <p:cNvSpPr/>
            <p:nvPr/>
          </p:nvSpPr>
          <p:spPr bwMode="auto">
            <a:xfrm>
              <a:off x="5692" y="3785"/>
              <a:ext cx="91" cy="8"/>
            </a:xfrm>
            <a:custGeom>
              <a:avLst/>
              <a:gdLst>
                <a:gd name="T0" fmla="*/ 37 w 38"/>
                <a:gd name="T1" fmla="*/ 0 h 3"/>
                <a:gd name="T2" fmla="*/ 2 w 38"/>
                <a:gd name="T3" fmla="*/ 0 h 3"/>
                <a:gd name="T4" fmla="*/ 2 w 38"/>
                <a:gd name="T5" fmla="*/ 0 h 3"/>
                <a:gd name="T6" fmla="*/ 1 w 38"/>
                <a:gd name="T7" fmla="*/ 2 h 3"/>
                <a:gd name="T8" fmla="*/ 3 w 38"/>
                <a:gd name="T9" fmla="*/ 3 h 3"/>
                <a:gd name="T10" fmla="*/ 36 w 38"/>
                <a:gd name="T11" fmla="*/ 3 h 3"/>
                <a:gd name="T12" fmla="*/ 38 w 38"/>
                <a:gd name="T13" fmla="*/ 2 h 3"/>
                <a:gd name="T14" fmla="*/ 37 w 38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">
                  <a:moveTo>
                    <a:pt x="3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8" y="3"/>
                    <a:pt x="38" y="2"/>
                  </a:cubicBezTo>
                  <a:cubicBezTo>
                    <a:pt x="38" y="1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5" name="Freeform 17"/>
            <p:cNvSpPr/>
            <p:nvPr/>
          </p:nvSpPr>
          <p:spPr bwMode="auto">
            <a:xfrm>
              <a:off x="5745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3 w 4"/>
                <a:gd name="T3" fmla="*/ 0 h 6"/>
                <a:gd name="T4" fmla="*/ 3 w 4"/>
                <a:gd name="T5" fmla="*/ 1 h 6"/>
                <a:gd name="T6" fmla="*/ 3 w 4"/>
                <a:gd name="T7" fmla="*/ 1 h 6"/>
                <a:gd name="T8" fmla="*/ 3 w 4"/>
                <a:gd name="T9" fmla="*/ 2 h 6"/>
                <a:gd name="T10" fmla="*/ 4 w 4"/>
                <a:gd name="T11" fmla="*/ 3 h 6"/>
                <a:gd name="T12" fmla="*/ 4 w 4"/>
                <a:gd name="T13" fmla="*/ 4 h 6"/>
                <a:gd name="T14" fmla="*/ 3 w 4"/>
                <a:gd name="T15" fmla="*/ 5 h 6"/>
                <a:gd name="T16" fmla="*/ 2 w 4"/>
                <a:gd name="T17" fmla="*/ 6 h 6"/>
                <a:gd name="T18" fmla="*/ 1 w 4"/>
                <a:gd name="T19" fmla="*/ 6 h 6"/>
                <a:gd name="T20" fmla="*/ 1 w 4"/>
                <a:gd name="T21" fmla="*/ 5 h 6"/>
                <a:gd name="T22" fmla="*/ 0 w 4"/>
                <a:gd name="T23" fmla="*/ 4 h 6"/>
                <a:gd name="T24" fmla="*/ 2 w 4"/>
                <a:gd name="T25" fmla="*/ 2 h 6"/>
                <a:gd name="T26" fmla="*/ 2 w 4"/>
                <a:gd name="T27" fmla="*/ 1 h 6"/>
                <a:gd name="T28" fmla="*/ 1 w 4"/>
                <a:gd name="T29" fmla="*/ 1 h 6"/>
                <a:gd name="T30" fmla="*/ 1 w 4"/>
                <a:gd name="T31" fmla="*/ 0 h 6"/>
                <a:gd name="T32" fmla="*/ 1 w 4"/>
                <a:gd name="T33" fmla="*/ 0 h 6"/>
                <a:gd name="T34" fmla="*/ 2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6"/>
                    <a:pt x="3" y="6"/>
                    <a:pt x="2" y="6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6" name="Freeform 18"/>
            <p:cNvSpPr/>
            <p:nvPr/>
          </p:nvSpPr>
          <p:spPr bwMode="auto">
            <a:xfrm>
              <a:off x="5665" y="3625"/>
              <a:ext cx="22" cy="77"/>
            </a:xfrm>
            <a:custGeom>
              <a:avLst/>
              <a:gdLst>
                <a:gd name="T0" fmla="*/ 8 w 9"/>
                <a:gd name="T1" fmla="*/ 32 h 32"/>
                <a:gd name="T2" fmla="*/ 8 w 9"/>
                <a:gd name="T3" fmla="*/ 32 h 32"/>
                <a:gd name="T4" fmla="*/ 9 w 9"/>
                <a:gd name="T5" fmla="*/ 31 h 32"/>
                <a:gd name="T6" fmla="*/ 2 w 9"/>
                <a:gd name="T7" fmla="*/ 1 h 32"/>
                <a:gd name="T8" fmla="*/ 1 w 9"/>
                <a:gd name="T9" fmla="*/ 0 h 32"/>
                <a:gd name="T10" fmla="*/ 0 w 9"/>
                <a:gd name="T11" fmla="*/ 1 h 32"/>
                <a:gd name="T12" fmla="*/ 7 w 9"/>
                <a:gd name="T13" fmla="*/ 31 h 32"/>
                <a:gd name="T14" fmla="*/ 8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8" y="32"/>
                  </a:moveTo>
                  <a:cubicBezTo>
                    <a:pt x="8" y="32"/>
                    <a:pt x="8" y="32"/>
                    <a:pt x="8" y="32"/>
                  </a:cubicBezTo>
                  <a:cubicBezTo>
                    <a:pt x="9" y="32"/>
                    <a:pt x="9" y="31"/>
                    <a:pt x="9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1"/>
                    <a:pt x="7" y="32"/>
                    <a:pt x="8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7" name="Freeform 19"/>
            <p:cNvSpPr/>
            <p:nvPr/>
          </p:nvSpPr>
          <p:spPr bwMode="auto">
            <a:xfrm>
              <a:off x="5692" y="3625"/>
              <a:ext cx="14" cy="77"/>
            </a:xfrm>
            <a:custGeom>
              <a:avLst/>
              <a:gdLst>
                <a:gd name="T0" fmla="*/ 5 w 6"/>
                <a:gd name="T1" fmla="*/ 32 h 32"/>
                <a:gd name="T2" fmla="*/ 5 w 6"/>
                <a:gd name="T3" fmla="*/ 32 h 32"/>
                <a:gd name="T4" fmla="*/ 6 w 6"/>
                <a:gd name="T5" fmla="*/ 31 h 32"/>
                <a:gd name="T6" fmla="*/ 2 w 6"/>
                <a:gd name="T7" fmla="*/ 1 h 32"/>
                <a:gd name="T8" fmla="*/ 1 w 6"/>
                <a:gd name="T9" fmla="*/ 0 h 32"/>
                <a:gd name="T10" fmla="*/ 0 w 6"/>
                <a:gd name="T11" fmla="*/ 1 h 32"/>
                <a:gd name="T12" fmla="*/ 4 w 6"/>
                <a:gd name="T13" fmla="*/ 31 h 32"/>
                <a:gd name="T14" fmla="*/ 5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5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5" y="31"/>
                    <a:pt x="5" y="32"/>
                    <a:pt x="5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8" name="Freeform 20"/>
            <p:cNvSpPr/>
            <p:nvPr/>
          </p:nvSpPr>
          <p:spPr bwMode="auto">
            <a:xfrm>
              <a:off x="5677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1 w 4"/>
                <a:gd name="T3" fmla="*/ 0 h 7"/>
                <a:gd name="T4" fmla="*/ 1 w 4"/>
                <a:gd name="T5" fmla="*/ 1 h 7"/>
                <a:gd name="T6" fmla="*/ 1 w 4"/>
                <a:gd name="T7" fmla="*/ 2 h 7"/>
                <a:gd name="T8" fmla="*/ 1 w 4"/>
                <a:gd name="T9" fmla="*/ 3 h 7"/>
                <a:gd name="T10" fmla="*/ 0 w 4"/>
                <a:gd name="T11" fmla="*/ 4 h 7"/>
                <a:gd name="T12" fmla="*/ 0 w 4"/>
                <a:gd name="T13" fmla="*/ 5 h 7"/>
                <a:gd name="T14" fmla="*/ 1 w 4"/>
                <a:gd name="T15" fmla="*/ 6 h 7"/>
                <a:gd name="T16" fmla="*/ 2 w 4"/>
                <a:gd name="T17" fmla="*/ 6 h 7"/>
                <a:gd name="T18" fmla="*/ 3 w 4"/>
                <a:gd name="T19" fmla="*/ 6 h 7"/>
                <a:gd name="T20" fmla="*/ 3 w 4"/>
                <a:gd name="T21" fmla="*/ 6 h 7"/>
                <a:gd name="T22" fmla="*/ 4 w 4"/>
                <a:gd name="T23" fmla="*/ 5 h 7"/>
                <a:gd name="T24" fmla="*/ 3 w 4"/>
                <a:gd name="T25" fmla="*/ 3 h 7"/>
                <a:gd name="T26" fmla="*/ 3 w 4"/>
                <a:gd name="T27" fmla="*/ 2 h 7"/>
                <a:gd name="T28" fmla="*/ 3 w 4"/>
                <a:gd name="T29" fmla="*/ 1 h 7"/>
                <a:gd name="T30" fmla="*/ 3 w 4"/>
                <a:gd name="T31" fmla="*/ 1 h 7"/>
                <a:gd name="T32" fmla="*/ 3 w 4"/>
                <a:gd name="T33" fmla="*/ 1 h 7"/>
                <a:gd name="T34" fmla="*/ 3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7"/>
                    <a:pt x="3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2"/>
                    <a:pt x="2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9" name="Freeform 21"/>
            <p:cNvSpPr/>
            <p:nvPr/>
          </p:nvSpPr>
          <p:spPr bwMode="auto">
            <a:xfrm>
              <a:off x="5699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0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0" name="Freeform 22"/>
            <p:cNvSpPr/>
            <p:nvPr/>
          </p:nvSpPr>
          <p:spPr bwMode="auto">
            <a:xfrm>
              <a:off x="5723" y="3625"/>
              <a:ext cx="7" cy="77"/>
            </a:xfrm>
            <a:custGeom>
              <a:avLst/>
              <a:gdLst>
                <a:gd name="T0" fmla="*/ 2 w 3"/>
                <a:gd name="T1" fmla="*/ 32 h 32"/>
                <a:gd name="T2" fmla="*/ 2 w 3"/>
                <a:gd name="T3" fmla="*/ 32 h 32"/>
                <a:gd name="T4" fmla="*/ 3 w 3"/>
                <a:gd name="T5" fmla="*/ 31 h 32"/>
                <a:gd name="T6" fmla="*/ 2 w 3"/>
                <a:gd name="T7" fmla="*/ 1 h 32"/>
                <a:gd name="T8" fmla="*/ 1 w 3"/>
                <a:gd name="T9" fmla="*/ 0 h 32"/>
                <a:gd name="T10" fmla="*/ 0 w 3"/>
                <a:gd name="T11" fmla="*/ 1 h 32"/>
                <a:gd name="T12" fmla="*/ 1 w 3"/>
                <a:gd name="T13" fmla="*/ 31 h 32"/>
                <a:gd name="T14" fmla="*/ 2 w 3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2">
                  <a:moveTo>
                    <a:pt x="2" y="32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3" y="31"/>
                    <a:pt x="3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2"/>
                    <a:pt x="2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1" name="Freeform 23"/>
            <p:cNvSpPr/>
            <p:nvPr/>
          </p:nvSpPr>
          <p:spPr bwMode="auto">
            <a:xfrm>
              <a:off x="5711" y="3532"/>
              <a:ext cx="17" cy="98"/>
            </a:xfrm>
            <a:custGeom>
              <a:avLst/>
              <a:gdLst>
                <a:gd name="T0" fmla="*/ 6 w 7"/>
                <a:gd name="T1" fmla="*/ 41 h 41"/>
                <a:gd name="T2" fmla="*/ 6 w 7"/>
                <a:gd name="T3" fmla="*/ 41 h 41"/>
                <a:gd name="T4" fmla="*/ 7 w 7"/>
                <a:gd name="T5" fmla="*/ 40 h 41"/>
                <a:gd name="T6" fmla="*/ 2 w 7"/>
                <a:gd name="T7" fmla="*/ 1 h 41"/>
                <a:gd name="T8" fmla="*/ 1 w 7"/>
                <a:gd name="T9" fmla="*/ 0 h 41"/>
                <a:gd name="T10" fmla="*/ 0 w 7"/>
                <a:gd name="T11" fmla="*/ 1 h 41"/>
                <a:gd name="T12" fmla="*/ 5 w 7"/>
                <a:gd name="T13" fmla="*/ 40 h 41"/>
                <a:gd name="T14" fmla="*/ 6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6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41"/>
                    <a:pt x="7" y="40"/>
                    <a:pt x="7" y="4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41"/>
                    <a:pt x="5" y="41"/>
                    <a:pt x="6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2" name="Oval 24"/>
            <p:cNvSpPr>
              <a:spLocks noChangeArrowheads="1"/>
            </p:cNvSpPr>
            <p:nvPr/>
          </p:nvSpPr>
          <p:spPr bwMode="auto">
            <a:xfrm>
              <a:off x="5549" y="3216"/>
              <a:ext cx="372" cy="368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3" name="Oval 25"/>
            <p:cNvSpPr>
              <a:spLocks noChangeArrowheads="1"/>
            </p:cNvSpPr>
            <p:nvPr/>
          </p:nvSpPr>
          <p:spPr bwMode="auto">
            <a:xfrm>
              <a:off x="5578" y="3216"/>
              <a:ext cx="304" cy="368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4" name="Oval 26"/>
            <p:cNvSpPr>
              <a:spLocks noChangeArrowheads="1"/>
            </p:cNvSpPr>
            <p:nvPr/>
          </p:nvSpPr>
          <p:spPr bwMode="auto">
            <a:xfrm>
              <a:off x="5617" y="3213"/>
              <a:ext cx="229" cy="374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5" name="Oval 27"/>
            <p:cNvSpPr>
              <a:spLocks noChangeArrowheads="1"/>
            </p:cNvSpPr>
            <p:nvPr/>
          </p:nvSpPr>
          <p:spPr bwMode="auto">
            <a:xfrm>
              <a:off x="5682" y="3213"/>
              <a:ext cx="87" cy="374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6" name="Freeform 28"/>
            <p:cNvSpPr/>
            <p:nvPr/>
          </p:nvSpPr>
          <p:spPr bwMode="auto">
            <a:xfrm>
              <a:off x="5749" y="3532"/>
              <a:ext cx="17" cy="98"/>
            </a:xfrm>
            <a:custGeom>
              <a:avLst/>
              <a:gdLst>
                <a:gd name="T0" fmla="*/ 1 w 7"/>
                <a:gd name="T1" fmla="*/ 41 h 41"/>
                <a:gd name="T2" fmla="*/ 2 w 7"/>
                <a:gd name="T3" fmla="*/ 40 h 41"/>
                <a:gd name="T4" fmla="*/ 7 w 7"/>
                <a:gd name="T5" fmla="*/ 1 h 41"/>
                <a:gd name="T6" fmla="*/ 6 w 7"/>
                <a:gd name="T7" fmla="*/ 0 h 41"/>
                <a:gd name="T8" fmla="*/ 5 w 7"/>
                <a:gd name="T9" fmla="*/ 1 h 41"/>
                <a:gd name="T10" fmla="*/ 0 w 7"/>
                <a:gd name="T11" fmla="*/ 40 h 41"/>
                <a:gd name="T12" fmla="*/ 1 w 7"/>
                <a:gd name="T13" fmla="*/ 41 h 41"/>
                <a:gd name="T14" fmla="*/ 1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1" y="41"/>
                  </a:moveTo>
                  <a:cubicBezTo>
                    <a:pt x="2" y="41"/>
                    <a:pt x="2" y="41"/>
                    <a:pt x="2" y="4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1" y="41"/>
                    <a:pt x="1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7" name="Freeform 29"/>
            <p:cNvSpPr/>
            <p:nvPr/>
          </p:nvSpPr>
          <p:spPr bwMode="auto">
            <a:xfrm>
              <a:off x="5660" y="3532"/>
              <a:ext cx="36" cy="98"/>
            </a:xfrm>
            <a:custGeom>
              <a:avLst/>
              <a:gdLst>
                <a:gd name="T0" fmla="*/ 14 w 15"/>
                <a:gd name="T1" fmla="*/ 41 h 41"/>
                <a:gd name="T2" fmla="*/ 14 w 15"/>
                <a:gd name="T3" fmla="*/ 41 h 41"/>
                <a:gd name="T4" fmla="*/ 15 w 15"/>
                <a:gd name="T5" fmla="*/ 40 h 41"/>
                <a:gd name="T6" fmla="*/ 2 w 15"/>
                <a:gd name="T7" fmla="*/ 1 h 41"/>
                <a:gd name="T8" fmla="*/ 1 w 15"/>
                <a:gd name="T9" fmla="*/ 0 h 41"/>
                <a:gd name="T10" fmla="*/ 0 w 15"/>
                <a:gd name="T11" fmla="*/ 1 h 41"/>
                <a:gd name="T12" fmla="*/ 13 w 15"/>
                <a:gd name="T13" fmla="*/ 40 h 41"/>
                <a:gd name="T14" fmla="*/ 14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4" y="41"/>
                  </a:moveTo>
                  <a:cubicBezTo>
                    <a:pt x="14" y="41"/>
                    <a:pt x="14" y="41"/>
                    <a:pt x="14" y="41"/>
                  </a:cubicBezTo>
                  <a:cubicBezTo>
                    <a:pt x="15" y="41"/>
                    <a:pt x="15" y="40"/>
                    <a:pt x="15" y="40"/>
                  </a:cubicBezTo>
                  <a:cubicBezTo>
                    <a:pt x="12" y="30"/>
                    <a:pt x="5" y="10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4" y="11"/>
                    <a:pt x="10" y="30"/>
                    <a:pt x="13" y="40"/>
                  </a:cubicBezTo>
                  <a:cubicBezTo>
                    <a:pt x="13" y="41"/>
                    <a:pt x="14" y="41"/>
                    <a:pt x="1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8" name="Freeform 30"/>
            <p:cNvSpPr/>
            <p:nvPr/>
          </p:nvSpPr>
          <p:spPr bwMode="auto">
            <a:xfrm>
              <a:off x="5790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3 w 4"/>
                <a:gd name="T3" fmla="*/ 1 h 7"/>
                <a:gd name="T4" fmla="*/ 3 w 4"/>
                <a:gd name="T5" fmla="*/ 2 h 7"/>
                <a:gd name="T6" fmla="*/ 3 w 4"/>
                <a:gd name="T7" fmla="*/ 2 h 7"/>
                <a:gd name="T8" fmla="*/ 3 w 4"/>
                <a:gd name="T9" fmla="*/ 3 h 7"/>
                <a:gd name="T10" fmla="*/ 3 w 4"/>
                <a:gd name="T11" fmla="*/ 4 h 7"/>
                <a:gd name="T12" fmla="*/ 4 w 4"/>
                <a:gd name="T13" fmla="*/ 5 h 7"/>
                <a:gd name="T14" fmla="*/ 3 w 4"/>
                <a:gd name="T15" fmla="*/ 6 h 7"/>
                <a:gd name="T16" fmla="*/ 2 w 4"/>
                <a:gd name="T17" fmla="*/ 7 h 7"/>
                <a:gd name="T18" fmla="*/ 1 w 4"/>
                <a:gd name="T19" fmla="*/ 7 h 7"/>
                <a:gd name="T20" fmla="*/ 0 w 4"/>
                <a:gd name="T21" fmla="*/ 6 h 7"/>
                <a:gd name="T22" fmla="*/ 0 w 4"/>
                <a:gd name="T23" fmla="*/ 5 h 7"/>
                <a:gd name="T24" fmla="*/ 1 w 4"/>
                <a:gd name="T25" fmla="*/ 3 h 7"/>
                <a:gd name="T26" fmla="*/ 1 w 4"/>
                <a:gd name="T27" fmla="*/ 2 h 7"/>
                <a:gd name="T28" fmla="*/ 1 w 4"/>
                <a:gd name="T29" fmla="*/ 2 h 7"/>
                <a:gd name="T30" fmla="*/ 0 w 4"/>
                <a:gd name="T31" fmla="*/ 1 h 7"/>
                <a:gd name="T32" fmla="*/ 1 w 4"/>
                <a:gd name="T33" fmla="*/ 1 h 7"/>
                <a:gd name="T34" fmla="*/ 1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3" y="0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9" name="Freeform 31"/>
            <p:cNvSpPr/>
            <p:nvPr/>
          </p:nvSpPr>
          <p:spPr bwMode="auto">
            <a:xfrm>
              <a:off x="5677" y="3694"/>
              <a:ext cx="121" cy="8"/>
            </a:xfrm>
            <a:custGeom>
              <a:avLst/>
              <a:gdLst>
                <a:gd name="T0" fmla="*/ 48 w 50"/>
                <a:gd name="T1" fmla="*/ 0 h 3"/>
                <a:gd name="T2" fmla="*/ 3 w 50"/>
                <a:gd name="T3" fmla="*/ 0 h 3"/>
                <a:gd name="T4" fmla="*/ 2 w 50"/>
                <a:gd name="T5" fmla="*/ 0 h 3"/>
                <a:gd name="T6" fmla="*/ 1 w 50"/>
                <a:gd name="T7" fmla="*/ 2 h 3"/>
                <a:gd name="T8" fmla="*/ 3 w 50"/>
                <a:gd name="T9" fmla="*/ 3 h 3"/>
                <a:gd name="T10" fmla="*/ 47 w 50"/>
                <a:gd name="T11" fmla="*/ 3 h 3"/>
                <a:gd name="T12" fmla="*/ 49 w 50"/>
                <a:gd name="T13" fmla="*/ 2 h 3"/>
                <a:gd name="T14" fmla="*/ 48 w 50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3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8" y="3"/>
                    <a:pt x="49" y="3"/>
                    <a:pt x="49" y="2"/>
                  </a:cubicBezTo>
                  <a:cubicBezTo>
                    <a:pt x="50" y="1"/>
                    <a:pt x="49" y="0"/>
                    <a:pt x="48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0" name="Freeform 32"/>
            <p:cNvSpPr/>
            <p:nvPr/>
          </p:nvSpPr>
          <p:spPr bwMode="auto">
            <a:xfrm>
              <a:off x="5605" y="3529"/>
              <a:ext cx="58" cy="24"/>
            </a:xfrm>
            <a:custGeom>
              <a:avLst/>
              <a:gdLst>
                <a:gd name="T0" fmla="*/ 12 w 24"/>
                <a:gd name="T1" fmla="*/ 10 h 10"/>
                <a:gd name="T2" fmla="*/ 12 w 24"/>
                <a:gd name="T3" fmla="*/ 10 h 10"/>
                <a:gd name="T4" fmla="*/ 24 w 24"/>
                <a:gd name="T5" fmla="*/ 1 h 10"/>
                <a:gd name="T6" fmla="*/ 23 w 24"/>
                <a:gd name="T7" fmla="*/ 0 h 10"/>
                <a:gd name="T8" fmla="*/ 12 w 24"/>
                <a:gd name="T9" fmla="*/ 8 h 10"/>
                <a:gd name="T10" fmla="*/ 1 w 24"/>
                <a:gd name="T11" fmla="*/ 0 h 10"/>
                <a:gd name="T12" fmla="*/ 0 w 24"/>
                <a:gd name="T13" fmla="*/ 1 h 10"/>
                <a:gd name="T14" fmla="*/ 12 w 24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0">
                  <a:moveTo>
                    <a:pt x="12" y="10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20" y="10"/>
                    <a:pt x="24" y="2"/>
                    <a:pt x="24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0" y="8"/>
                    <a:pt x="12" y="8"/>
                  </a:cubicBezTo>
                  <a:cubicBezTo>
                    <a:pt x="5" y="9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4" y="10"/>
                    <a:pt x="12" y="1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1" name="Freeform 33"/>
            <p:cNvSpPr/>
            <p:nvPr/>
          </p:nvSpPr>
          <p:spPr bwMode="auto">
            <a:xfrm>
              <a:off x="5761" y="3529"/>
              <a:ext cx="109" cy="27"/>
            </a:xfrm>
            <a:custGeom>
              <a:avLst/>
              <a:gdLst>
                <a:gd name="T0" fmla="*/ 21 w 45"/>
                <a:gd name="T1" fmla="*/ 11 h 11"/>
                <a:gd name="T2" fmla="*/ 22 w 45"/>
                <a:gd name="T3" fmla="*/ 11 h 11"/>
                <a:gd name="T4" fmla="*/ 45 w 45"/>
                <a:gd name="T5" fmla="*/ 2 h 11"/>
                <a:gd name="T6" fmla="*/ 43 w 45"/>
                <a:gd name="T7" fmla="*/ 1 h 11"/>
                <a:gd name="T8" fmla="*/ 22 w 45"/>
                <a:gd name="T9" fmla="*/ 9 h 11"/>
                <a:gd name="T10" fmla="*/ 2 w 45"/>
                <a:gd name="T11" fmla="*/ 0 h 11"/>
                <a:gd name="T12" fmla="*/ 0 w 45"/>
                <a:gd name="T13" fmla="*/ 2 h 11"/>
                <a:gd name="T14" fmla="*/ 21 w 4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">
                  <a:moveTo>
                    <a:pt x="21" y="11"/>
                  </a:moveTo>
                  <a:cubicBezTo>
                    <a:pt x="21" y="11"/>
                    <a:pt x="22" y="11"/>
                    <a:pt x="22" y="11"/>
                  </a:cubicBezTo>
                  <a:cubicBezTo>
                    <a:pt x="37" y="10"/>
                    <a:pt x="44" y="2"/>
                    <a:pt x="45" y="2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37" y="8"/>
                    <a:pt x="22" y="9"/>
                  </a:cubicBezTo>
                  <a:cubicBezTo>
                    <a:pt x="8" y="9"/>
                    <a:pt x="2" y="1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7" y="11"/>
                    <a:pt x="21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2" name="Freeform 34"/>
            <p:cNvSpPr/>
            <p:nvPr/>
          </p:nvSpPr>
          <p:spPr bwMode="auto">
            <a:xfrm>
              <a:off x="5660" y="3529"/>
              <a:ext cx="106" cy="27"/>
            </a:xfrm>
            <a:custGeom>
              <a:avLst/>
              <a:gdLst>
                <a:gd name="T0" fmla="*/ 20 w 44"/>
                <a:gd name="T1" fmla="*/ 11 h 11"/>
                <a:gd name="T2" fmla="*/ 21 w 44"/>
                <a:gd name="T3" fmla="*/ 11 h 11"/>
                <a:gd name="T4" fmla="*/ 44 w 44"/>
                <a:gd name="T5" fmla="*/ 2 h 11"/>
                <a:gd name="T6" fmla="*/ 42 w 44"/>
                <a:gd name="T7" fmla="*/ 1 h 11"/>
                <a:gd name="T8" fmla="*/ 21 w 44"/>
                <a:gd name="T9" fmla="*/ 9 h 11"/>
                <a:gd name="T10" fmla="*/ 1 w 44"/>
                <a:gd name="T11" fmla="*/ 0 h 11"/>
                <a:gd name="T12" fmla="*/ 0 w 44"/>
                <a:gd name="T13" fmla="*/ 2 h 11"/>
                <a:gd name="T14" fmla="*/ 20 w 44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"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37" y="10"/>
                    <a:pt x="44" y="2"/>
                    <a:pt x="44" y="2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36" y="8"/>
                    <a:pt x="21" y="9"/>
                  </a:cubicBezTo>
                  <a:cubicBezTo>
                    <a:pt x="8" y="9"/>
                    <a:pt x="1" y="1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11"/>
                    <a:pt x="20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3" name="Freeform 35"/>
            <p:cNvSpPr/>
            <p:nvPr/>
          </p:nvSpPr>
          <p:spPr bwMode="auto">
            <a:xfrm>
              <a:off x="5718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9 w 36"/>
                <a:gd name="T3" fmla="*/ 33 h 33"/>
                <a:gd name="T4" fmla="*/ 36 w 36"/>
                <a:gd name="T5" fmla="*/ 17 h 33"/>
                <a:gd name="T6" fmla="*/ 19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9" y="33"/>
                  </a:lnTo>
                  <a:lnTo>
                    <a:pt x="36" y="17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4" name="Freeform 36"/>
            <p:cNvSpPr/>
            <p:nvPr/>
          </p:nvSpPr>
          <p:spPr bwMode="auto">
            <a:xfrm>
              <a:off x="5754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7 w 36"/>
                <a:gd name="T3" fmla="*/ 33 h 33"/>
                <a:gd name="T4" fmla="*/ 36 w 36"/>
                <a:gd name="T5" fmla="*/ 17 h 33"/>
                <a:gd name="T6" fmla="*/ 17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7" y="33"/>
                  </a:lnTo>
                  <a:lnTo>
                    <a:pt x="36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5684" y="3728"/>
              <a:ext cx="34" cy="33"/>
            </a:xfrm>
            <a:custGeom>
              <a:avLst/>
              <a:gdLst>
                <a:gd name="T0" fmla="*/ 0 w 34"/>
                <a:gd name="T1" fmla="*/ 17 h 33"/>
                <a:gd name="T2" fmla="*/ 17 w 34"/>
                <a:gd name="T3" fmla="*/ 33 h 33"/>
                <a:gd name="T4" fmla="*/ 34 w 34"/>
                <a:gd name="T5" fmla="*/ 17 h 33"/>
                <a:gd name="T6" fmla="*/ 17 w 34"/>
                <a:gd name="T7" fmla="*/ 0 h 33"/>
                <a:gd name="T8" fmla="*/ 0 w 34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0" y="17"/>
                  </a:moveTo>
                  <a:lnTo>
                    <a:pt x="17" y="33"/>
                  </a:lnTo>
                  <a:lnTo>
                    <a:pt x="34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6" name="Rectangle 38"/>
            <p:cNvSpPr>
              <a:spLocks noChangeArrowheads="1"/>
            </p:cNvSpPr>
            <p:nvPr/>
          </p:nvSpPr>
          <p:spPr bwMode="auto">
            <a:xfrm>
              <a:off x="5687" y="3721"/>
              <a:ext cx="103" cy="7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7" name="Rectangle 39"/>
            <p:cNvSpPr>
              <a:spLocks noChangeArrowheads="1"/>
            </p:cNvSpPr>
            <p:nvPr/>
          </p:nvSpPr>
          <p:spPr bwMode="auto">
            <a:xfrm>
              <a:off x="5692" y="3761"/>
              <a:ext cx="94" cy="8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pic>
        <p:nvPicPr>
          <p:cNvPr id="198" name="图片 197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90"/>
            <a:ext cx="1758505" cy="1816000"/>
          </a:xfrm>
          <a:prstGeom prst="rect">
            <a:avLst/>
          </a:prstGeom>
        </p:spPr>
      </p:pic>
      <p:sp>
        <p:nvSpPr>
          <p:cNvPr id="199" name="文本框 6"/>
          <p:cNvSpPr txBox="1"/>
          <p:nvPr/>
        </p:nvSpPr>
        <p:spPr>
          <a:xfrm>
            <a:off x="1794722" y="151837"/>
            <a:ext cx="7322618" cy="734360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170" dirty="0">
                <a:solidFill>
                  <a:schemeClr val="accent1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我们的班本课程</a:t>
            </a:r>
            <a:r>
              <a:rPr lang="en-US" altLang="zh-CN" sz="4170" dirty="0">
                <a:solidFill>
                  <a:schemeClr val="accent1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《</a:t>
            </a:r>
            <a:r>
              <a:rPr lang="zh-CN" altLang="en-US" sz="4170" dirty="0">
                <a:solidFill>
                  <a:schemeClr val="accent1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有滋有味</a:t>
            </a:r>
            <a:r>
              <a:rPr lang="en-US" altLang="zh-CN" sz="4170" dirty="0">
                <a:solidFill>
                  <a:schemeClr val="accent1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》</a:t>
            </a:r>
            <a:endParaRPr lang="zh-CN" altLang="en-US" sz="4170" dirty="0">
              <a:solidFill>
                <a:schemeClr val="accent1">
                  <a:lumMod val="75000"/>
                </a:schemeClr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Box 162"/>
          <p:cNvSpPr txBox="1"/>
          <p:nvPr/>
        </p:nvSpPr>
        <p:spPr>
          <a:xfrm>
            <a:off x="2477465" y="971127"/>
            <a:ext cx="4198585" cy="500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09600" indent="-609600">
              <a:buFont typeface="Wingdings" panose="05000000000000000000" pitchFamily="2" charset="2"/>
              <a:buChar char="Ø"/>
            </a:pPr>
            <a:r>
              <a:rPr lang="zh-CN" altLang="en-US" sz="2655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升级状态</a:t>
            </a:r>
            <a:r>
              <a:rPr lang="en-US" altLang="zh-CN" sz="2655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655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系统开发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4116047" y="902853"/>
            <a:ext cx="655432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42"/>
          <p:cNvGrpSpPr>
            <a:grpSpLocks noChangeAspect="1"/>
          </p:cNvGrpSpPr>
          <p:nvPr/>
        </p:nvGrpSpPr>
        <p:grpSpPr bwMode="auto">
          <a:xfrm>
            <a:off x="11167886" y="-257809"/>
            <a:ext cx="1024114" cy="1654338"/>
            <a:chOff x="6581" y="418"/>
            <a:chExt cx="702" cy="1134"/>
          </a:xfrm>
        </p:grpSpPr>
        <p:sp>
          <p:nvSpPr>
            <p:cNvPr id="11" name="AutoShape 41"/>
            <p:cNvSpPr>
              <a:spLocks noChangeAspect="1" noChangeArrowheads="1" noTextEdit="1"/>
            </p:cNvSpPr>
            <p:nvPr/>
          </p:nvSpPr>
          <p:spPr bwMode="auto">
            <a:xfrm>
              <a:off x="6581" y="418"/>
              <a:ext cx="70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" name="Freeform 43"/>
            <p:cNvSpPr/>
            <p:nvPr/>
          </p:nvSpPr>
          <p:spPr bwMode="auto">
            <a:xfrm>
              <a:off x="6949" y="416"/>
              <a:ext cx="26" cy="2"/>
            </a:xfrm>
            <a:custGeom>
              <a:avLst/>
              <a:gdLst>
                <a:gd name="T0" fmla="*/ 2 w 11"/>
                <a:gd name="T1" fmla="*/ 0 h 1"/>
                <a:gd name="T2" fmla="*/ 0 w 11"/>
                <a:gd name="T3" fmla="*/ 0 h 1"/>
                <a:gd name="T4" fmla="*/ 4 w 11"/>
                <a:gd name="T5" fmla="*/ 0 h 1"/>
                <a:gd name="T6" fmla="*/ 11 w 11"/>
                <a:gd name="T7" fmla="*/ 1 h 1"/>
                <a:gd name="T8" fmla="*/ 2 w 1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6" y="0"/>
                    <a:pt x="9" y="1"/>
                    <a:pt x="11" y="1"/>
                  </a:cubicBezTo>
                  <a:cubicBezTo>
                    <a:pt x="8" y="1"/>
                    <a:pt x="5" y="0"/>
                    <a:pt x="2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" name="Freeform 44"/>
            <p:cNvSpPr/>
            <p:nvPr/>
          </p:nvSpPr>
          <p:spPr bwMode="auto">
            <a:xfrm>
              <a:off x="6934" y="416"/>
              <a:ext cx="19" cy="0"/>
            </a:xfrm>
            <a:custGeom>
              <a:avLst/>
              <a:gdLst>
                <a:gd name="T0" fmla="*/ 0 w 8"/>
                <a:gd name="T1" fmla="*/ 6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" name="Freeform 45"/>
            <p:cNvSpPr/>
            <p:nvPr/>
          </p:nvSpPr>
          <p:spPr bwMode="auto">
            <a:xfrm>
              <a:off x="6975" y="418"/>
              <a:ext cx="310" cy="799"/>
            </a:xfrm>
            <a:custGeom>
              <a:avLst/>
              <a:gdLst>
                <a:gd name="T0" fmla="*/ 65 w 130"/>
                <a:gd name="T1" fmla="*/ 263 h 336"/>
                <a:gd name="T2" fmla="*/ 119 w 130"/>
                <a:gd name="T3" fmla="*/ 146 h 336"/>
                <a:gd name="T4" fmla="*/ 0 w 130"/>
                <a:gd name="T5" fmla="*/ 0 h 336"/>
                <a:gd name="T6" fmla="*/ 7 w 130"/>
                <a:gd name="T7" fmla="*/ 1 h 336"/>
                <a:gd name="T8" fmla="*/ 27 w 130"/>
                <a:gd name="T9" fmla="*/ 6 h 336"/>
                <a:gd name="T10" fmla="*/ 31 w 130"/>
                <a:gd name="T11" fmla="*/ 7 h 336"/>
                <a:gd name="T12" fmla="*/ 49 w 130"/>
                <a:gd name="T13" fmla="*/ 15 h 336"/>
                <a:gd name="T14" fmla="*/ 51 w 130"/>
                <a:gd name="T15" fmla="*/ 16 h 336"/>
                <a:gd name="T16" fmla="*/ 70 w 130"/>
                <a:gd name="T17" fmla="*/ 27 h 336"/>
                <a:gd name="T18" fmla="*/ 86 w 130"/>
                <a:gd name="T19" fmla="*/ 41 h 336"/>
                <a:gd name="T20" fmla="*/ 87 w 130"/>
                <a:gd name="T21" fmla="*/ 43 h 336"/>
                <a:gd name="T22" fmla="*/ 101 w 130"/>
                <a:gd name="T23" fmla="*/ 58 h 336"/>
                <a:gd name="T24" fmla="*/ 102 w 130"/>
                <a:gd name="T25" fmla="*/ 60 h 336"/>
                <a:gd name="T26" fmla="*/ 113 w 130"/>
                <a:gd name="T27" fmla="*/ 77 h 336"/>
                <a:gd name="T28" fmla="*/ 114 w 130"/>
                <a:gd name="T29" fmla="*/ 79 h 336"/>
                <a:gd name="T30" fmla="*/ 122 w 130"/>
                <a:gd name="T31" fmla="*/ 99 h 336"/>
                <a:gd name="T32" fmla="*/ 128 w 130"/>
                <a:gd name="T33" fmla="*/ 121 h 336"/>
                <a:gd name="T34" fmla="*/ 128 w 130"/>
                <a:gd name="T35" fmla="*/ 123 h 336"/>
                <a:gd name="T36" fmla="*/ 130 w 130"/>
                <a:gd name="T37" fmla="*/ 146 h 336"/>
                <a:gd name="T38" fmla="*/ 129 w 130"/>
                <a:gd name="T39" fmla="*/ 159 h 336"/>
                <a:gd name="T40" fmla="*/ 127 w 130"/>
                <a:gd name="T41" fmla="*/ 173 h 336"/>
                <a:gd name="T42" fmla="*/ 124 w 130"/>
                <a:gd name="T43" fmla="*/ 185 h 336"/>
                <a:gd name="T44" fmla="*/ 124 w 130"/>
                <a:gd name="T45" fmla="*/ 188 h 336"/>
                <a:gd name="T46" fmla="*/ 120 w 130"/>
                <a:gd name="T47" fmla="*/ 199 h 336"/>
                <a:gd name="T48" fmla="*/ 115 w 130"/>
                <a:gd name="T49" fmla="*/ 211 h 336"/>
                <a:gd name="T50" fmla="*/ 115 w 130"/>
                <a:gd name="T51" fmla="*/ 211 h 336"/>
                <a:gd name="T52" fmla="*/ 114 w 130"/>
                <a:gd name="T53" fmla="*/ 211 h 336"/>
                <a:gd name="T54" fmla="*/ 108 w 130"/>
                <a:gd name="T55" fmla="*/ 223 h 336"/>
                <a:gd name="T56" fmla="*/ 100 w 130"/>
                <a:gd name="T57" fmla="*/ 234 h 336"/>
                <a:gd name="T58" fmla="*/ 100 w 130"/>
                <a:gd name="T59" fmla="*/ 234 h 336"/>
                <a:gd name="T60" fmla="*/ 92 w 130"/>
                <a:gd name="T61" fmla="*/ 244 h 336"/>
                <a:gd name="T62" fmla="*/ 82 w 130"/>
                <a:gd name="T63" fmla="*/ 254 h 336"/>
                <a:gd name="T64" fmla="*/ 82 w 130"/>
                <a:gd name="T65" fmla="*/ 254 h 336"/>
                <a:gd name="T66" fmla="*/ 71 w 130"/>
                <a:gd name="T67" fmla="*/ 263 h 336"/>
                <a:gd name="T68" fmla="*/ 35 w 130"/>
                <a:gd name="T69" fmla="*/ 336 h 336"/>
                <a:gd name="T70" fmla="*/ 31 w 130"/>
                <a:gd name="T71" fmla="*/ 336 h 336"/>
                <a:gd name="T72" fmla="*/ 65 w 130"/>
                <a:gd name="T73" fmla="*/ 26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336">
                  <a:moveTo>
                    <a:pt x="65" y="263"/>
                  </a:moveTo>
                  <a:cubicBezTo>
                    <a:pt x="99" y="235"/>
                    <a:pt x="119" y="192"/>
                    <a:pt x="119" y="146"/>
                  </a:cubicBezTo>
                  <a:cubicBezTo>
                    <a:pt x="119" y="71"/>
                    <a:pt x="67" y="9"/>
                    <a:pt x="0" y="0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13" y="2"/>
                    <a:pt x="20" y="4"/>
                    <a:pt x="27" y="6"/>
                  </a:cubicBezTo>
                  <a:cubicBezTo>
                    <a:pt x="28" y="6"/>
                    <a:pt x="29" y="6"/>
                    <a:pt x="31" y="7"/>
                  </a:cubicBezTo>
                  <a:cubicBezTo>
                    <a:pt x="36" y="9"/>
                    <a:pt x="43" y="12"/>
                    <a:pt x="49" y="15"/>
                  </a:cubicBezTo>
                  <a:cubicBezTo>
                    <a:pt x="50" y="15"/>
                    <a:pt x="50" y="15"/>
                    <a:pt x="51" y="16"/>
                  </a:cubicBezTo>
                  <a:cubicBezTo>
                    <a:pt x="57" y="19"/>
                    <a:pt x="64" y="24"/>
                    <a:pt x="70" y="27"/>
                  </a:cubicBezTo>
                  <a:cubicBezTo>
                    <a:pt x="75" y="31"/>
                    <a:pt x="81" y="37"/>
                    <a:pt x="86" y="41"/>
                  </a:cubicBezTo>
                  <a:cubicBezTo>
                    <a:pt x="86" y="41"/>
                    <a:pt x="87" y="42"/>
                    <a:pt x="87" y="43"/>
                  </a:cubicBezTo>
                  <a:cubicBezTo>
                    <a:pt x="92" y="47"/>
                    <a:pt x="97" y="53"/>
                    <a:pt x="101" y="58"/>
                  </a:cubicBezTo>
                  <a:cubicBezTo>
                    <a:pt x="101" y="59"/>
                    <a:pt x="102" y="60"/>
                    <a:pt x="102" y="60"/>
                  </a:cubicBezTo>
                  <a:cubicBezTo>
                    <a:pt x="106" y="66"/>
                    <a:pt x="110" y="72"/>
                    <a:pt x="113" y="77"/>
                  </a:cubicBezTo>
                  <a:cubicBezTo>
                    <a:pt x="113" y="78"/>
                    <a:pt x="113" y="78"/>
                    <a:pt x="114" y="79"/>
                  </a:cubicBezTo>
                  <a:cubicBezTo>
                    <a:pt x="116" y="85"/>
                    <a:pt x="120" y="93"/>
                    <a:pt x="122" y="99"/>
                  </a:cubicBezTo>
                  <a:cubicBezTo>
                    <a:pt x="124" y="106"/>
                    <a:pt x="126" y="114"/>
                    <a:pt x="128" y="121"/>
                  </a:cubicBezTo>
                  <a:cubicBezTo>
                    <a:pt x="128" y="122"/>
                    <a:pt x="128" y="123"/>
                    <a:pt x="128" y="123"/>
                  </a:cubicBezTo>
                  <a:cubicBezTo>
                    <a:pt x="129" y="130"/>
                    <a:pt x="130" y="139"/>
                    <a:pt x="130" y="146"/>
                  </a:cubicBezTo>
                  <a:cubicBezTo>
                    <a:pt x="130" y="150"/>
                    <a:pt x="129" y="155"/>
                    <a:pt x="129" y="159"/>
                  </a:cubicBezTo>
                  <a:cubicBezTo>
                    <a:pt x="129" y="164"/>
                    <a:pt x="128" y="168"/>
                    <a:pt x="127" y="173"/>
                  </a:cubicBezTo>
                  <a:cubicBezTo>
                    <a:pt x="126" y="177"/>
                    <a:pt x="125" y="181"/>
                    <a:pt x="124" y="185"/>
                  </a:cubicBezTo>
                  <a:cubicBezTo>
                    <a:pt x="124" y="186"/>
                    <a:pt x="124" y="187"/>
                    <a:pt x="124" y="188"/>
                  </a:cubicBezTo>
                  <a:cubicBezTo>
                    <a:pt x="123" y="191"/>
                    <a:pt x="121" y="196"/>
                    <a:pt x="120" y="199"/>
                  </a:cubicBezTo>
                  <a:cubicBezTo>
                    <a:pt x="118" y="203"/>
                    <a:pt x="117" y="207"/>
                    <a:pt x="115" y="211"/>
                  </a:cubicBezTo>
                  <a:cubicBezTo>
                    <a:pt x="115" y="211"/>
                    <a:pt x="115" y="211"/>
                    <a:pt x="115" y="211"/>
                  </a:cubicBezTo>
                  <a:cubicBezTo>
                    <a:pt x="114" y="211"/>
                    <a:pt x="114" y="211"/>
                    <a:pt x="114" y="211"/>
                  </a:cubicBezTo>
                  <a:cubicBezTo>
                    <a:pt x="112" y="215"/>
                    <a:pt x="110" y="219"/>
                    <a:pt x="108" y="223"/>
                  </a:cubicBezTo>
                  <a:cubicBezTo>
                    <a:pt x="106" y="227"/>
                    <a:pt x="103" y="230"/>
                    <a:pt x="100" y="234"/>
                  </a:cubicBezTo>
                  <a:cubicBezTo>
                    <a:pt x="100" y="234"/>
                    <a:pt x="100" y="234"/>
                    <a:pt x="100" y="234"/>
                  </a:cubicBezTo>
                  <a:cubicBezTo>
                    <a:pt x="98" y="238"/>
                    <a:pt x="95" y="241"/>
                    <a:pt x="92" y="244"/>
                  </a:cubicBezTo>
                  <a:cubicBezTo>
                    <a:pt x="89" y="247"/>
                    <a:pt x="85" y="251"/>
                    <a:pt x="82" y="254"/>
                  </a:cubicBezTo>
                  <a:cubicBezTo>
                    <a:pt x="82" y="254"/>
                    <a:pt x="82" y="254"/>
                    <a:pt x="82" y="254"/>
                  </a:cubicBezTo>
                  <a:cubicBezTo>
                    <a:pt x="79" y="257"/>
                    <a:pt x="75" y="260"/>
                    <a:pt x="71" y="263"/>
                  </a:cubicBezTo>
                  <a:cubicBezTo>
                    <a:pt x="48" y="280"/>
                    <a:pt x="35" y="307"/>
                    <a:pt x="35" y="336"/>
                  </a:cubicBezTo>
                  <a:cubicBezTo>
                    <a:pt x="35" y="336"/>
                    <a:pt x="34" y="336"/>
                    <a:pt x="31" y="336"/>
                  </a:cubicBezTo>
                  <a:cubicBezTo>
                    <a:pt x="31" y="307"/>
                    <a:pt x="43" y="280"/>
                    <a:pt x="65" y="263"/>
                  </a:cubicBezTo>
                  <a:close/>
                </a:path>
              </a:pathLst>
            </a:custGeom>
            <a:solidFill>
              <a:srgbClr val="D1C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" name="Freeform 46"/>
            <p:cNvSpPr/>
            <p:nvPr/>
          </p:nvSpPr>
          <p:spPr bwMode="auto">
            <a:xfrm>
              <a:off x="6953" y="416"/>
              <a:ext cx="306" cy="801"/>
            </a:xfrm>
            <a:custGeom>
              <a:avLst/>
              <a:gdLst>
                <a:gd name="T0" fmla="*/ 96 w 128"/>
                <a:gd name="T1" fmla="*/ 147 h 337"/>
                <a:gd name="T2" fmla="*/ 0 w 128"/>
                <a:gd name="T3" fmla="*/ 0 h 337"/>
                <a:gd name="T4" fmla="*/ 9 w 128"/>
                <a:gd name="T5" fmla="*/ 1 h 337"/>
                <a:gd name="T6" fmla="*/ 128 w 128"/>
                <a:gd name="T7" fmla="*/ 147 h 337"/>
                <a:gd name="T8" fmla="*/ 74 w 128"/>
                <a:gd name="T9" fmla="*/ 264 h 337"/>
                <a:gd name="T10" fmla="*/ 40 w 128"/>
                <a:gd name="T11" fmla="*/ 337 h 337"/>
                <a:gd name="T12" fmla="*/ 29 w 128"/>
                <a:gd name="T13" fmla="*/ 337 h 337"/>
                <a:gd name="T14" fmla="*/ 54 w 128"/>
                <a:gd name="T15" fmla="*/ 264 h 337"/>
                <a:gd name="T16" fmla="*/ 96 w 128"/>
                <a:gd name="T17" fmla="*/ 14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337">
                  <a:moveTo>
                    <a:pt x="96" y="147"/>
                  </a:moveTo>
                  <a:cubicBezTo>
                    <a:pt x="96" y="69"/>
                    <a:pt x="53" y="6"/>
                    <a:pt x="0" y="0"/>
                  </a:cubicBezTo>
                  <a:cubicBezTo>
                    <a:pt x="3" y="0"/>
                    <a:pt x="6" y="1"/>
                    <a:pt x="9" y="1"/>
                  </a:cubicBezTo>
                  <a:cubicBezTo>
                    <a:pt x="76" y="10"/>
                    <a:pt x="128" y="72"/>
                    <a:pt x="128" y="147"/>
                  </a:cubicBezTo>
                  <a:cubicBezTo>
                    <a:pt x="128" y="193"/>
                    <a:pt x="108" y="236"/>
                    <a:pt x="74" y="264"/>
                  </a:cubicBezTo>
                  <a:cubicBezTo>
                    <a:pt x="52" y="281"/>
                    <a:pt x="40" y="308"/>
                    <a:pt x="40" y="337"/>
                  </a:cubicBezTo>
                  <a:cubicBezTo>
                    <a:pt x="37" y="337"/>
                    <a:pt x="34" y="337"/>
                    <a:pt x="29" y="337"/>
                  </a:cubicBezTo>
                  <a:cubicBezTo>
                    <a:pt x="29" y="308"/>
                    <a:pt x="38" y="281"/>
                    <a:pt x="54" y="264"/>
                  </a:cubicBezTo>
                  <a:cubicBezTo>
                    <a:pt x="81" y="236"/>
                    <a:pt x="96" y="193"/>
                    <a:pt x="96" y="147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" name="Freeform 47"/>
            <p:cNvSpPr/>
            <p:nvPr/>
          </p:nvSpPr>
          <p:spPr bwMode="auto">
            <a:xfrm>
              <a:off x="6934" y="416"/>
              <a:ext cx="249" cy="801"/>
            </a:xfrm>
            <a:custGeom>
              <a:avLst/>
              <a:gdLst>
                <a:gd name="T0" fmla="*/ 0 w 104"/>
                <a:gd name="T1" fmla="*/ 0 h 337"/>
                <a:gd name="T2" fmla="*/ 8 w 104"/>
                <a:gd name="T3" fmla="*/ 0 h 337"/>
                <a:gd name="T4" fmla="*/ 104 w 104"/>
                <a:gd name="T5" fmla="*/ 147 h 337"/>
                <a:gd name="T6" fmla="*/ 62 w 104"/>
                <a:gd name="T7" fmla="*/ 264 h 337"/>
                <a:gd name="T8" fmla="*/ 37 w 104"/>
                <a:gd name="T9" fmla="*/ 337 h 337"/>
                <a:gd name="T10" fmla="*/ 20 w 104"/>
                <a:gd name="T11" fmla="*/ 337 h 337"/>
                <a:gd name="T12" fmla="*/ 35 w 104"/>
                <a:gd name="T13" fmla="*/ 264 h 337"/>
                <a:gd name="T14" fmla="*/ 57 w 104"/>
                <a:gd name="T15" fmla="*/ 147 h 337"/>
                <a:gd name="T16" fmla="*/ 0 w 104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337">
                  <a:moveTo>
                    <a:pt x="0" y="0"/>
                  </a:moveTo>
                  <a:cubicBezTo>
                    <a:pt x="2" y="0"/>
                    <a:pt x="5" y="0"/>
                    <a:pt x="8" y="0"/>
                  </a:cubicBezTo>
                  <a:cubicBezTo>
                    <a:pt x="61" y="6"/>
                    <a:pt x="104" y="69"/>
                    <a:pt x="104" y="147"/>
                  </a:cubicBezTo>
                  <a:cubicBezTo>
                    <a:pt x="104" y="193"/>
                    <a:pt x="89" y="236"/>
                    <a:pt x="62" y="264"/>
                  </a:cubicBezTo>
                  <a:cubicBezTo>
                    <a:pt x="46" y="281"/>
                    <a:pt x="37" y="308"/>
                    <a:pt x="37" y="337"/>
                  </a:cubicBezTo>
                  <a:cubicBezTo>
                    <a:pt x="32" y="337"/>
                    <a:pt x="26" y="337"/>
                    <a:pt x="20" y="337"/>
                  </a:cubicBezTo>
                  <a:cubicBezTo>
                    <a:pt x="20" y="308"/>
                    <a:pt x="25" y="281"/>
                    <a:pt x="35" y="264"/>
                  </a:cubicBezTo>
                  <a:cubicBezTo>
                    <a:pt x="49" y="236"/>
                    <a:pt x="57" y="193"/>
                    <a:pt x="57" y="147"/>
                  </a:cubicBezTo>
                  <a:cubicBezTo>
                    <a:pt x="57" y="66"/>
                    <a:pt x="3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" name="Freeform 48"/>
            <p:cNvSpPr/>
            <p:nvPr/>
          </p:nvSpPr>
          <p:spPr bwMode="auto">
            <a:xfrm>
              <a:off x="6930" y="416"/>
              <a:ext cx="140" cy="801"/>
            </a:xfrm>
            <a:custGeom>
              <a:avLst/>
              <a:gdLst>
                <a:gd name="T0" fmla="*/ 2 w 59"/>
                <a:gd name="T1" fmla="*/ 0 h 337"/>
                <a:gd name="T2" fmla="*/ 59 w 59"/>
                <a:gd name="T3" fmla="*/ 147 h 337"/>
                <a:gd name="T4" fmla="*/ 37 w 59"/>
                <a:gd name="T5" fmla="*/ 264 h 337"/>
                <a:gd name="T6" fmla="*/ 22 w 59"/>
                <a:gd name="T7" fmla="*/ 337 h 337"/>
                <a:gd name="T8" fmla="*/ 3 w 59"/>
                <a:gd name="T9" fmla="*/ 337 h 337"/>
                <a:gd name="T10" fmla="*/ 1 w 59"/>
                <a:gd name="T11" fmla="*/ 337 h 337"/>
                <a:gd name="T12" fmla="*/ 1 w 59"/>
                <a:gd name="T13" fmla="*/ 264 h 337"/>
                <a:gd name="T14" fmla="*/ 0 w 59"/>
                <a:gd name="T15" fmla="*/ 147 h 337"/>
                <a:gd name="T16" fmla="*/ 2 w 59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37">
                  <a:moveTo>
                    <a:pt x="2" y="0"/>
                  </a:moveTo>
                  <a:cubicBezTo>
                    <a:pt x="34" y="0"/>
                    <a:pt x="59" y="66"/>
                    <a:pt x="59" y="147"/>
                  </a:cubicBezTo>
                  <a:cubicBezTo>
                    <a:pt x="59" y="193"/>
                    <a:pt x="51" y="236"/>
                    <a:pt x="37" y="264"/>
                  </a:cubicBezTo>
                  <a:cubicBezTo>
                    <a:pt x="27" y="281"/>
                    <a:pt x="22" y="308"/>
                    <a:pt x="22" y="337"/>
                  </a:cubicBezTo>
                  <a:cubicBezTo>
                    <a:pt x="16" y="337"/>
                    <a:pt x="10" y="337"/>
                    <a:pt x="3" y="337"/>
                  </a:cubicBezTo>
                  <a:cubicBezTo>
                    <a:pt x="2" y="337"/>
                    <a:pt x="2" y="337"/>
                    <a:pt x="1" y="337"/>
                  </a:cubicBezTo>
                  <a:cubicBezTo>
                    <a:pt x="1" y="308"/>
                    <a:pt x="1" y="281"/>
                    <a:pt x="1" y="264"/>
                  </a:cubicBezTo>
                  <a:cubicBezTo>
                    <a:pt x="0" y="236"/>
                    <a:pt x="0" y="193"/>
                    <a:pt x="0" y="147"/>
                  </a:cubicBezTo>
                  <a:cubicBezTo>
                    <a:pt x="0" y="66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" name="Freeform 49"/>
            <p:cNvSpPr/>
            <p:nvPr/>
          </p:nvSpPr>
          <p:spPr bwMode="auto">
            <a:xfrm>
              <a:off x="6789" y="416"/>
              <a:ext cx="145" cy="801"/>
            </a:xfrm>
            <a:custGeom>
              <a:avLst/>
              <a:gdLst>
                <a:gd name="T0" fmla="*/ 61 w 61"/>
                <a:gd name="T1" fmla="*/ 0 h 337"/>
                <a:gd name="T2" fmla="*/ 59 w 61"/>
                <a:gd name="T3" fmla="*/ 147 h 337"/>
                <a:gd name="T4" fmla="*/ 60 w 61"/>
                <a:gd name="T5" fmla="*/ 264 h 337"/>
                <a:gd name="T6" fmla="*/ 60 w 61"/>
                <a:gd name="T7" fmla="*/ 337 h 337"/>
                <a:gd name="T8" fmla="*/ 39 w 61"/>
                <a:gd name="T9" fmla="*/ 337 h 337"/>
                <a:gd name="T10" fmla="*/ 24 w 61"/>
                <a:gd name="T11" fmla="*/ 264 h 337"/>
                <a:gd name="T12" fmla="*/ 0 w 61"/>
                <a:gd name="T13" fmla="*/ 147 h 337"/>
                <a:gd name="T14" fmla="*/ 61 w 61"/>
                <a:gd name="T15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337">
                  <a:moveTo>
                    <a:pt x="61" y="0"/>
                  </a:moveTo>
                  <a:cubicBezTo>
                    <a:pt x="60" y="0"/>
                    <a:pt x="59" y="66"/>
                    <a:pt x="59" y="147"/>
                  </a:cubicBezTo>
                  <a:cubicBezTo>
                    <a:pt x="59" y="193"/>
                    <a:pt x="59" y="236"/>
                    <a:pt x="60" y="264"/>
                  </a:cubicBezTo>
                  <a:cubicBezTo>
                    <a:pt x="60" y="281"/>
                    <a:pt x="60" y="308"/>
                    <a:pt x="60" y="337"/>
                  </a:cubicBezTo>
                  <a:cubicBezTo>
                    <a:pt x="53" y="337"/>
                    <a:pt x="46" y="337"/>
                    <a:pt x="39" y="337"/>
                  </a:cubicBezTo>
                  <a:cubicBezTo>
                    <a:pt x="39" y="308"/>
                    <a:pt x="34" y="281"/>
                    <a:pt x="24" y="264"/>
                  </a:cubicBezTo>
                  <a:cubicBezTo>
                    <a:pt x="9" y="236"/>
                    <a:pt x="0" y="193"/>
                    <a:pt x="0" y="147"/>
                  </a:cubicBezTo>
                  <a:cubicBezTo>
                    <a:pt x="0" y="66"/>
                    <a:pt x="27" y="0"/>
                    <a:pt x="61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" name="Freeform 50"/>
            <p:cNvSpPr/>
            <p:nvPr/>
          </p:nvSpPr>
          <p:spPr bwMode="auto">
            <a:xfrm>
              <a:off x="6681" y="416"/>
              <a:ext cx="253" cy="801"/>
            </a:xfrm>
            <a:custGeom>
              <a:avLst/>
              <a:gdLst>
                <a:gd name="T0" fmla="*/ 100 w 106"/>
                <a:gd name="T1" fmla="*/ 0 h 337"/>
                <a:gd name="T2" fmla="*/ 106 w 106"/>
                <a:gd name="T3" fmla="*/ 0 h 337"/>
                <a:gd name="T4" fmla="*/ 45 w 106"/>
                <a:gd name="T5" fmla="*/ 147 h 337"/>
                <a:gd name="T6" fmla="*/ 69 w 106"/>
                <a:gd name="T7" fmla="*/ 264 h 337"/>
                <a:gd name="T8" fmla="*/ 84 w 106"/>
                <a:gd name="T9" fmla="*/ 337 h 337"/>
                <a:gd name="T10" fmla="*/ 68 w 106"/>
                <a:gd name="T11" fmla="*/ 337 h 337"/>
                <a:gd name="T12" fmla="*/ 42 w 106"/>
                <a:gd name="T13" fmla="*/ 264 h 337"/>
                <a:gd name="T14" fmla="*/ 0 w 106"/>
                <a:gd name="T15" fmla="*/ 147 h 337"/>
                <a:gd name="T16" fmla="*/ 100 w 106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337">
                  <a:moveTo>
                    <a:pt x="100" y="0"/>
                  </a:moveTo>
                  <a:cubicBezTo>
                    <a:pt x="102" y="0"/>
                    <a:pt x="104" y="0"/>
                    <a:pt x="106" y="0"/>
                  </a:cubicBezTo>
                  <a:cubicBezTo>
                    <a:pt x="72" y="0"/>
                    <a:pt x="45" y="66"/>
                    <a:pt x="45" y="147"/>
                  </a:cubicBezTo>
                  <a:cubicBezTo>
                    <a:pt x="45" y="193"/>
                    <a:pt x="54" y="236"/>
                    <a:pt x="69" y="264"/>
                  </a:cubicBezTo>
                  <a:cubicBezTo>
                    <a:pt x="79" y="281"/>
                    <a:pt x="84" y="308"/>
                    <a:pt x="84" y="337"/>
                  </a:cubicBezTo>
                  <a:cubicBezTo>
                    <a:pt x="78" y="337"/>
                    <a:pt x="73" y="337"/>
                    <a:pt x="68" y="337"/>
                  </a:cubicBezTo>
                  <a:cubicBezTo>
                    <a:pt x="68" y="308"/>
                    <a:pt x="59" y="281"/>
                    <a:pt x="42" y="264"/>
                  </a:cubicBezTo>
                  <a:cubicBezTo>
                    <a:pt x="15" y="236"/>
                    <a:pt x="0" y="193"/>
                    <a:pt x="0" y="147"/>
                  </a:cubicBezTo>
                  <a:cubicBezTo>
                    <a:pt x="0" y="68"/>
                    <a:pt x="44" y="4"/>
                    <a:pt x="100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" name="Freeform 51"/>
            <p:cNvSpPr/>
            <p:nvPr/>
          </p:nvSpPr>
          <p:spPr bwMode="auto">
            <a:xfrm>
              <a:off x="6607" y="416"/>
              <a:ext cx="313" cy="801"/>
            </a:xfrm>
            <a:custGeom>
              <a:avLst/>
              <a:gdLst>
                <a:gd name="T0" fmla="*/ 128 w 131"/>
                <a:gd name="T1" fmla="*/ 0 h 337"/>
                <a:gd name="T2" fmla="*/ 131 w 131"/>
                <a:gd name="T3" fmla="*/ 0 h 337"/>
                <a:gd name="T4" fmla="*/ 31 w 131"/>
                <a:gd name="T5" fmla="*/ 147 h 337"/>
                <a:gd name="T6" fmla="*/ 73 w 131"/>
                <a:gd name="T7" fmla="*/ 264 h 337"/>
                <a:gd name="T8" fmla="*/ 99 w 131"/>
                <a:gd name="T9" fmla="*/ 337 h 337"/>
                <a:gd name="T10" fmla="*/ 88 w 131"/>
                <a:gd name="T11" fmla="*/ 337 h 337"/>
                <a:gd name="T12" fmla="*/ 54 w 131"/>
                <a:gd name="T13" fmla="*/ 264 h 337"/>
                <a:gd name="T14" fmla="*/ 0 w 131"/>
                <a:gd name="T15" fmla="*/ 147 h 337"/>
                <a:gd name="T16" fmla="*/ 128 w 131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37">
                  <a:moveTo>
                    <a:pt x="128" y="0"/>
                  </a:moveTo>
                  <a:cubicBezTo>
                    <a:pt x="129" y="0"/>
                    <a:pt x="130" y="0"/>
                    <a:pt x="131" y="0"/>
                  </a:cubicBezTo>
                  <a:cubicBezTo>
                    <a:pt x="75" y="4"/>
                    <a:pt x="31" y="68"/>
                    <a:pt x="31" y="147"/>
                  </a:cubicBezTo>
                  <a:cubicBezTo>
                    <a:pt x="31" y="193"/>
                    <a:pt x="46" y="236"/>
                    <a:pt x="73" y="264"/>
                  </a:cubicBezTo>
                  <a:cubicBezTo>
                    <a:pt x="90" y="281"/>
                    <a:pt x="99" y="308"/>
                    <a:pt x="99" y="337"/>
                  </a:cubicBezTo>
                  <a:cubicBezTo>
                    <a:pt x="95" y="337"/>
                    <a:pt x="91" y="337"/>
                    <a:pt x="88" y="337"/>
                  </a:cubicBezTo>
                  <a:cubicBezTo>
                    <a:pt x="88" y="308"/>
                    <a:pt x="76" y="281"/>
                    <a:pt x="54" y="264"/>
                  </a:cubicBezTo>
                  <a:cubicBezTo>
                    <a:pt x="19" y="236"/>
                    <a:pt x="0" y="193"/>
                    <a:pt x="0" y="147"/>
                  </a:cubicBezTo>
                  <a:cubicBezTo>
                    <a:pt x="0" y="69"/>
                    <a:pt x="56" y="5"/>
                    <a:pt x="128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" name="Freeform 52"/>
            <p:cNvSpPr/>
            <p:nvPr/>
          </p:nvSpPr>
          <p:spPr bwMode="auto">
            <a:xfrm>
              <a:off x="6760" y="1076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" name="Freeform 53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3" name="Freeform 54"/>
            <p:cNvSpPr/>
            <p:nvPr/>
          </p:nvSpPr>
          <p:spPr bwMode="auto">
            <a:xfrm>
              <a:off x="6583" y="416"/>
              <a:ext cx="330" cy="801"/>
            </a:xfrm>
            <a:custGeom>
              <a:avLst/>
              <a:gdLst>
                <a:gd name="T0" fmla="*/ 2 w 138"/>
                <a:gd name="T1" fmla="*/ 123 h 337"/>
                <a:gd name="T2" fmla="*/ 8 w 138"/>
                <a:gd name="T3" fmla="*/ 100 h 337"/>
                <a:gd name="T4" fmla="*/ 17 w 138"/>
                <a:gd name="T5" fmla="*/ 79 h 337"/>
                <a:gd name="T6" fmla="*/ 29 w 138"/>
                <a:gd name="T7" fmla="*/ 60 h 337"/>
                <a:gd name="T8" fmla="*/ 43 w 138"/>
                <a:gd name="T9" fmla="*/ 43 h 337"/>
                <a:gd name="T10" fmla="*/ 52 w 138"/>
                <a:gd name="T11" fmla="*/ 35 h 337"/>
                <a:gd name="T12" fmla="*/ 60 w 138"/>
                <a:gd name="T13" fmla="*/ 28 h 337"/>
                <a:gd name="T14" fmla="*/ 60 w 138"/>
                <a:gd name="T15" fmla="*/ 28 h 337"/>
                <a:gd name="T16" fmla="*/ 80 w 138"/>
                <a:gd name="T17" fmla="*/ 16 h 337"/>
                <a:gd name="T18" fmla="*/ 101 w 138"/>
                <a:gd name="T19" fmla="*/ 7 h 337"/>
                <a:gd name="T20" fmla="*/ 118 w 138"/>
                <a:gd name="T21" fmla="*/ 3 h 337"/>
                <a:gd name="T22" fmla="*/ 123 w 138"/>
                <a:gd name="T23" fmla="*/ 2 h 337"/>
                <a:gd name="T24" fmla="*/ 123 w 138"/>
                <a:gd name="T25" fmla="*/ 2 h 337"/>
                <a:gd name="T26" fmla="*/ 138 w 138"/>
                <a:gd name="T27" fmla="*/ 0 h 337"/>
                <a:gd name="T28" fmla="*/ 10 w 138"/>
                <a:gd name="T29" fmla="*/ 147 h 337"/>
                <a:gd name="T30" fmla="*/ 64 w 138"/>
                <a:gd name="T31" fmla="*/ 264 h 337"/>
                <a:gd name="T32" fmla="*/ 98 w 138"/>
                <a:gd name="T33" fmla="*/ 337 h 337"/>
                <a:gd name="T34" fmla="*/ 95 w 138"/>
                <a:gd name="T35" fmla="*/ 337 h 337"/>
                <a:gd name="T36" fmla="*/ 95 w 138"/>
                <a:gd name="T37" fmla="*/ 337 h 337"/>
                <a:gd name="T38" fmla="*/ 95 w 138"/>
                <a:gd name="T39" fmla="*/ 329 h 337"/>
                <a:gd name="T40" fmla="*/ 95 w 138"/>
                <a:gd name="T41" fmla="*/ 329 h 337"/>
                <a:gd name="T42" fmla="*/ 94 w 138"/>
                <a:gd name="T43" fmla="*/ 327 h 337"/>
                <a:gd name="T44" fmla="*/ 94 w 138"/>
                <a:gd name="T45" fmla="*/ 326 h 337"/>
                <a:gd name="T46" fmla="*/ 94 w 138"/>
                <a:gd name="T47" fmla="*/ 324 h 337"/>
                <a:gd name="T48" fmla="*/ 94 w 138"/>
                <a:gd name="T49" fmla="*/ 323 h 337"/>
                <a:gd name="T50" fmla="*/ 94 w 138"/>
                <a:gd name="T51" fmla="*/ 320 h 337"/>
                <a:gd name="T52" fmla="*/ 93 w 138"/>
                <a:gd name="T53" fmla="*/ 318 h 337"/>
                <a:gd name="T54" fmla="*/ 92 w 138"/>
                <a:gd name="T55" fmla="*/ 314 h 337"/>
                <a:gd name="T56" fmla="*/ 92 w 138"/>
                <a:gd name="T57" fmla="*/ 312 h 337"/>
                <a:gd name="T58" fmla="*/ 90 w 138"/>
                <a:gd name="T59" fmla="*/ 308 h 337"/>
                <a:gd name="T60" fmla="*/ 89 w 138"/>
                <a:gd name="T61" fmla="*/ 305 h 337"/>
                <a:gd name="T62" fmla="*/ 89 w 138"/>
                <a:gd name="T63" fmla="*/ 304 h 337"/>
                <a:gd name="T64" fmla="*/ 86 w 138"/>
                <a:gd name="T65" fmla="*/ 296 h 337"/>
                <a:gd name="T66" fmla="*/ 81 w 138"/>
                <a:gd name="T67" fmla="*/ 289 h 337"/>
                <a:gd name="T68" fmla="*/ 81 w 138"/>
                <a:gd name="T69" fmla="*/ 288 h 337"/>
                <a:gd name="T70" fmla="*/ 79 w 138"/>
                <a:gd name="T71" fmla="*/ 285 h 337"/>
                <a:gd name="T72" fmla="*/ 77 w 138"/>
                <a:gd name="T73" fmla="*/ 282 h 337"/>
                <a:gd name="T74" fmla="*/ 74 w 138"/>
                <a:gd name="T75" fmla="*/ 279 h 337"/>
                <a:gd name="T76" fmla="*/ 74 w 138"/>
                <a:gd name="T77" fmla="*/ 279 h 337"/>
                <a:gd name="T78" fmla="*/ 73 w 138"/>
                <a:gd name="T79" fmla="*/ 278 h 337"/>
                <a:gd name="T80" fmla="*/ 71 w 138"/>
                <a:gd name="T81" fmla="*/ 275 h 337"/>
                <a:gd name="T82" fmla="*/ 68 w 138"/>
                <a:gd name="T83" fmla="*/ 272 h 337"/>
                <a:gd name="T84" fmla="*/ 66 w 138"/>
                <a:gd name="T85" fmla="*/ 270 h 337"/>
                <a:gd name="T86" fmla="*/ 65 w 138"/>
                <a:gd name="T87" fmla="*/ 269 h 337"/>
                <a:gd name="T88" fmla="*/ 59 w 138"/>
                <a:gd name="T89" fmla="*/ 264 h 337"/>
                <a:gd name="T90" fmla="*/ 50 w 138"/>
                <a:gd name="T91" fmla="*/ 257 h 337"/>
                <a:gd name="T92" fmla="*/ 48 w 138"/>
                <a:gd name="T93" fmla="*/ 255 h 337"/>
                <a:gd name="T94" fmla="*/ 38 w 138"/>
                <a:gd name="T95" fmla="*/ 245 h 337"/>
                <a:gd name="T96" fmla="*/ 30 w 138"/>
                <a:gd name="T97" fmla="*/ 235 h 337"/>
                <a:gd name="T98" fmla="*/ 22 w 138"/>
                <a:gd name="T99" fmla="*/ 224 h 337"/>
                <a:gd name="T100" fmla="*/ 15 w 138"/>
                <a:gd name="T101" fmla="*/ 212 h 337"/>
                <a:gd name="T102" fmla="*/ 10 w 138"/>
                <a:gd name="T103" fmla="*/ 200 h 337"/>
                <a:gd name="T104" fmla="*/ 6 w 138"/>
                <a:gd name="T105" fmla="*/ 187 h 337"/>
                <a:gd name="T106" fmla="*/ 3 w 138"/>
                <a:gd name="T107" fmla="*/ 174 h 337"/>
                <a:gd name="T108" fmla="*/ 1 w 138"/>
                <a:gd name="T109" fmla="*/ 160 h 337"/>
                <a:gd name="T110" fmla="*/ 0 w 138"/>
                <a:gd name="T111" fmla="*/ 147 h 337"/>
                <a:gd name="T112" fmla="*/ 2 w 138"/>
                <a:gd name="T113" fmla="*/ 123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8" h="337">
                  <a:moveTo>
                    <a:pt x="2" y="123"/>
                  </a:moveTo>
                  <a:cubicBezTo>
                    <a:pt x="3" y="115"/>
                    <a:pt x="5" y="108"/>
                    <a:pt x="8" y="100"/>
                  </a:cubicBezTo>
                  <a:cubicBezTo>
                    <a:pt x="10" y="93"/>
                    <a:pt x="13" y="86"/>
                    <a:pt x="17" y="79"/>
                  </a:cubicBezTo>
                  <a:cubicBezTo>
                    <a:pt x="20" y="72"/>
                    <a:pt x="24" y="66"/>
                    <a:pt x="29" y="60"/>
                  </a:cubicBezTo>
                  <a:cubicBezTo>
                    <a:pt x="33" y="54"/>
                    <a:pt x="38" y="48"/>
                    <a:pt x="43" y="43"/>
                  </a:cubicBezTo>
                  <a:cubicBezTo>
                    <a:pt x="46" y="41"/>
                    <a:pt x="49" y="38"/>
                    <a:pt x="52" y="35"/>
                  </a:cubicBezTo>
                  <a:cubicBezTo>
                    <a:pt x="55" y="33"/>
                    <a:pt x="58" y="30"/>
                    <a:pt x="60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6" y="24"/>
                    <a:pt x="73" y="20"/>
                    <a:pt x="80" y="16"/>
                  </a:cubicBezTo>
                  <a:cubicBezTo>
                    <a:pt x="86" y="13"/>
                    <a:pt x="93" y="10"/>
                    <a:pt x="101" y="7"/>
                  </a:cubicBezTo>
                  <a:cubicBezTo>
                    <a:pt x="106" y="6"/>
                    <a:pt x="112" y="4"/>
                    <a:pt x="118" y="3"/>
                  </a:cubicBezTo>
                  <a:cubicBezTo>
                    <a:pt x="120" y="2"/>
                    <a:pt x="122" y="2"/>
                    <a:pt x="123" y="2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128" y="1"/>
                    <a:pt x="133" y="0"/>
                    <a:pt x="138" y="0"/>
                  </a:cubicBezTo>
                  <a:cubicBezTo>
                    <a:pt x="66" y="5"/>
                    <a:pt x="10" y="69"/>
                    <a:pt x="10" y="147"/>
                  </a:cubicBezTo>
                  <a:cubicBezTo>
                    <a:pt x="10" y="193"/>
                    <a:pt x="29" y="236"/>
                    <a:pt x="64" y="264"/>
                  </a:cubicBezTo>
                  <a:cubicBezTo>
                    <a:pt x="86" y="281"/>
                    <a:pt x="98" y="308"/>
                    <a:pt x="98" y="337"/>
                  </a:cubicBezTo>
                  <a:cubicBezTo>
                    <a:pt x="96" y="337"/>
                    <a:pt x="95" y="337"/>
                    <a:pt x="95" y="337"/>
                  </a:cubicBezTo>
                  <a:cubicBezTo>
                    <a:pt x="95" y="337"/>
                    <a:pt x="95" y="337"/>
                    <a:pt x="95" y="337"/>
                  </a:cubicBezTo>
                  <a:cubicBezTo>
                    <a:pt x="95" y="334"/>
                    <a:pt x="95" y="331"/>
                    <a:pt x="95" y="329"/>
                  </a:cubicBezTo>
                  <a:cubicBezTo>
                    <a:pt x="95" y="329"/>
                    <a:pt x="95" y="329"/>
                    <a:pt x="95" y="329"/>
                  </a:cubicBezTo>
                  <a:cubicBezTo>
                    <a:pt x="95" y="328"/>
                    <a:pt x="95" y="327"/>
                    <a:pt x="94" y="327"/>
                  </a:cubicBezTo>
                  <a:cubicBezTo>
                    <a:pt x="94" y="326"/>
                    <a:pt x="94" y="326"/>
                    <a:pt x="94" y="326"/>
                  </a:cubicBezTo>
                  <a:cubicBezTo>
                    <a:pt x="94" y="326"/>
                    <a:pt x="94" y="325"/>
                    <a:pt x="94" y="324"/>
                  </a:cubicBezTo>
                  <a:cubicBezTo>
                    <a:pt x="94" y="324"/>
                    <a:pt x="94" y="324"/>
                    <a:pt x="94" y="323"/>
                  </a:cubicBezTo>
                  <a:cubicBezTo>
                    <a:pt x="94" y="322"/>
                    <a:pt x="94" y="321"/>
                    <a:pt x="94" y="320"/>
                  </a:cubicBezTo>
                  <a:cubicBezTo>
                    <a:pt x="93" y="319"/>
                    <a:pt x="93" y="318"/>
                    <a:pt x="93" y="318"/>
                  </a:cubicBezTo>
                  <a:cubicBezTo>
                    <a:pt x="93" y="317"/>
                    <a:pt x="92" y="315"/>
                    <a:pt x="92" y="314"/>
                  </a:cubicBezTo>
                  <a:cubicBezTo>
                    <a:pt x="92" y="314"/>
                    <a:pt x="92" y="313"/>
                    <a:pt x="92" y="312"/>
                  </a:cubicBezTo>
                  <a:cubicBezTo>
                    <a:pt x="91" y="310"/>
                    <a:pt x="91" y="309"/>
                    <a:pt x="90" y="308"/>
                  </a:cubicBezTo>
                  <a:cubicBezTo>
                    <a:pt x="90" y="307"/>
                    <a:pt x="90" y="306"/>
                    <a:pt x="89" y="305"/>
                  </a:cubicBezTo>
                  <a:cubicBezTo>
                    <a:pt x="89" y="305"/>
                    <a:pt x="89" y="304"/>
                    <a:pt x="89" y="304"/>
                  </a:cubicBezTo>
                  <a:cubicBezTo>
                    <a:pt x="88" y="301"/>
                    <a:pt x="87" y="299"/>
                    <a:pt x="86" y="296"/>
                  </a:cubicBezTo>
                  <a:cubicBezTo>
                    <a:pt x="84" y="294"/>
                    <a:pt x="83" y="291"/>
                    <a:pt x="81" y="289"/>
                  </a:cubicBezTo>
                  <a:cubicBezTo>
                    <a:pt x="81" y="288"/>
                    <a:pt x="81" y="288"/>
                    <a:pt x="81" y="288"/>
                  </a:cubicBezTo>
                  <a:cubicBezTo>
                    <a:pt x="80" y="287"/>
                    <a:pt x="80" y="286"/>
                    <a:pt x="79" y="285"/>
                  </a:cubicBezTo>
                  <a:cubicBezTo>
                    <a:pt x="78" y="284"/>
                    <a:pt x="78" y="283"/>
                    <a:pt x="77" y="282"/>
                  </a:cubicBezTo>
                  <a:cubicBezTo>
                    <a:pt x="76" y="281"/>
                    <a:pt x="75" y="280"/>
                    <a:pt x="74" y="279"/>
                  </a:cubicBezTo>
                  <a:cubicBezTo>
                    <a:pt x="74" y="279"/>
                    <a:pt x="74" y="279"/>
                    <a:pt x="74" y="279"/>
                  </a:cubicBezTo>
                  <a:cubicBezTo>
                    <a:pt x="74" y="278"/>
                    <a:pt x="74" y="278"/>
                    <a:pt x="73" y="278"/>
                  </a:cubicBezTo>
                  <a:cubicBezTo>
                    <a:pt x="73" y="277"/>
                    <a:pt x="72" y="276"/>
                    <a:pt x="71" y="275"/>
                  </a:cubicBezTo>
                  <a:cubicBezTo>
                    <a:pt x="70" y="274"/>
                    <a:pt x="69" y="273"/>
                    <a:pt x="68" y="272"/>
                  </a:cubicBezTo>
                  <a:cubicBezTo>
                    <a:pt x="68" y="272"/>
                    <a:pt x="67" y="271"/>
                    <a:pt x="66" y="270"/>
                  </a:cubicBezTo>
                  <a:cubicBezTo>
                    <a:pt x="66" y="270"/>
                    <a:pt x="66" y="270"/>
                    <a:pt x="65" y="269"/>
                  </a:cubicBezTo>
                  <a:cubicBezTo>
                    <a:pt x="63" y="268"/>
                    <a:pt x="61" y="265"/>
                    <a:pt x="59" y="264"/>
                  </a:cubicBezTo>
                  <a:cubicBezTo>
                    <a:pt x="56" y="262"/>
                    <a:pt x="53" y="259"/>
                    <a:pt x="50" y="257"/>
                  </a:cubicBezTo>
                  <a:cubicBezTo>
                    <a:pt x="50" y="256"/>
                    <a:pt x="49" y="256"/>
                    <a:pt x="48" y="255"/>
                  </a:cubicBezTo>
                  <a:cubicBezTo>
                    <a:pt x="45" y="252"/>
                    <a:pt x="41" y="249"/>
                    <a:pt x="38" y="245"/>
                  </a:cubicBezTo>
                  <a:cubicBezTo>
                    <a:pt x="35" y="242"/>
                    <a:pt x="32" y="238"/>
                    <a:pt x="30" y="235"/>
                  </a:cubicBezTo>
                  <a:cubicBezTo>
                    <a:pt x="27" y="231"/>
                    <a:pt x="24" y="228"/>
                    <a:pt x="22" y="224"/>
                  </a:cubicBezTo>
                  <a:cubicBezTo>
                    <a:pt x="20" y="220"/>
                    <a:pt x="17" y="216"/>
                    <a:pt x="15" y="212"/>
                  </a:cubicBezTo>
                  <a:cubicBezTo>
                    <a:pt x="13" y="208"/>
                    <a:pt x="12" y="204"/>
                    <a:pt x="10" y="200"/>
                  </a:cubicBezTo>
                  <a:cubicBezTo>
                    <a:pt x="8" y="196"/>
                    <a:pt x="7" y="191"/>
                    <a:pt x="6" y="187"/>
                  </a:cubicBezTo>
                  <a:cubicBezTo>
                    <a:pt x="5" y="183"/>
                    <a:pt x="4" y="178"/>
                    <a:pt x="3" y="174"/>
                  </a:cubicBezTo>
                  <a:cubicBezTo>
                    <a:pt x="2" y="169"/>
                    <a:pt x="1" y="165"/>
                    <a:pt x="1" y="160"/>
                  </a:cubicBezTo>
                  <a:cubicBezTo>
                    <a:pt x="0" y="156"/>
                    <a:pt x="0" y="151"/>
                    <a:pt x="0" y="147"/>
                  </a:cubicBezTo>
                  <a:cubicBezTo>
                    <a:pt x="0" y="139"/>
                    <a:pt x="1" y="131"/>
                    <a:pt x="2" y="123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4" name="Freeform 55"/>
            <p:cNvSpPr/>
            <p:nvPr/>
          </p:nvSpPr>
          <p:spPr bwMode="auto">
            <a:xfrm>
              <a:off x="6810" y="1198"/>
              <a:ext cx="0" cy="19"/>
            </a:xfrm>
            <a:custGeom>
              <a:avLst/>
              <a:gdLst>
                <a:gd name="T0" fmla="*/ 0 h 8"/>
                <a:gd name="T1" fmla="*/ 8 h 8"/>
                <a:gd name="T2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cubicBezTo>
                    <a:pt x="0" y="2"/>
                    <a:pt x="0" y="5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5" name="Freeform 56"/>
            <p:cNvSpPr/>
            <p:nvPr/>
          </p:nvSpPr>
          <p:spPr bwMode="auto">
            <a:xfrm>
              <a:off x="6803" y="1157"/>
              <a:ext cx="0" cy="5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6" name="Rectangle 57"/>
            <p:cNvSpPr>
              <a:spLocks noChangeArrowheads="1"/>
            </p:cNvSpPr>
            <p:nvPr/>
          </p:nvSpPr>
          <p:spPr bwMode="auto">
            <a:xfrm>
              <a:off x="6810" y="1198"/>
              <a:ext cx="1" cy="1"/>
            </a:xfrm>
            <a:prstGeom prst="rect">
              <a:avLst/>
            </a:pr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7" name="Freeform 58"/>
            <p:cNvSpPr/>
            <p:nvPr/>
          </p:nvSpPr>
          <p:spPr bwMode="auto">
            <a:xfrm>
              <a:off x="6808" y="1183"/>
              <a:ext cx="0" cy="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8" name="Freeform 59"/>
            <p:cNvSpPr/>
            <p:nvPr/>
          </p:nvSpPr>
          <p:spPr bwMode="auto">
            <a:xfrm>
              <a:off x="6805" y="1172"/>
              <a:ext cx="3" cy="11"/>
            </a:xfrm>
            <a:custGeom>
              <a:avLst/>
              <a:gdLst>
                <a:gd name="T0" fmla="*/ 1 w 1"/>
                <a:gd name="T1" fmla="*/ 2 h 5"/>
                <a:gd name="T2" fmla="*/ 1 w 1"/>
                <a:gd name="T3" fmla="*/ 5 h 5"/>
                <a:gd name="T4" fmla="*/ 1 w 1"/>
                <a:gd name="T5" fmla="*/ 5 h 5"/>
                <a:gd name="T6" fmla="*/ 1 w 1"/>
                <a:gd name="T7" fmla="*/ 2 h 5"/>
                <a:gd name="T8" fmla="*/ 0 w 1"/>
                <a:gd name="T9" fmla="*/ 0 h 5"/>
                <a:gd name="T10" fmla="*/ 0 w 1"/>
                <a:gd name="T11" fmla="*/ 0 h 5"/>
                <a:gd name="T12" fmla="*/ 1 w 1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2"/>
                  </a:moveTo>
                  <a:cubicBezTo>
                    <a:pt x="1" y="3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3"/>
                    <a:pt x="1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9" name="Freeform 60"/>
            <p:cNvSpPr/>
            <p:nvPr/>
          </p:nvSpPr>
          <p:spPr bwMode="auto">
            <a:xfrm>
              <a:off x="6803" y="1162"/>
              <a:ext cx="2" cy="1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0 w 1"/>
                <a:gd name="T5" fmla="*/ 0 h 4"/>
                <a:gd name="T6" fmla="*/ 0 w 1"/>
                <a:gd name="T7" fmla="*/ 0 h 4"/>
                <a:gd name="T8" fmla="*/ 1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0" name="Freeform 61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1" name="Freeform 62"/>
            <p:cNvSpPr/>
            <p:nvPr/>
          </p:nvSpPr>
          <p:spPr bwMode="auto">
            <a:xfrm>
              <a:off x="6746" y="1062"/>
              <a:ext cx="7" cy="10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0 h 4"/>
                <a:gd name="T4" fmla="*/ 3 w 3"/>
                <a:gd name="T5" fmla="*/ 3 h 4"/>
                <a:gd name="T6" fmla="*/ 3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2" y="3"/>
                    <a:pt x="1" y="1"/>
                    <a:pt x="0" y="0"/>
                  </a:cubicBezTo>
                  <a:cubicBezTo>
                    <a:pt x="1" y="1"/>
                    <a:pt x="2" y="2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2" name="Freeform 63"/>
            <p:cNvSpPr/>
            <p:nvPr/>
          </p:nvSpPr>
          <p:spPr bwMode="auto">
            <a:xfrm>
              <a:off x="6801" y="1150"/>
              <a:ext cx="2" cy="10"/>
            </a:xfrm>
            <a:custGeom>
              <a:avLst/>
              <a:gdLst>
                <a:gd name="T0" fmla="*/ 0 w 1"/>
                <a:gd name="T1" fmla="*/ 0 h 4"/>
                <a:gd name="T2" fmla="*/ 1 w 1"/>
                <a:gd name="T3" fmla="*/ 4 h 4"/>
                <a:gd name="T4" fmla="*/ 0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3" name="Freeform 64"/>
            <p:cNvSpPr/>
            <p:nvPr/>
          </p:nvSpPr>
          <p:spPr bwMode="auto">
            <a:xfrm>
              <a:off x="6724" y="1043"/>
              <a:ext cx="17" cy="14"/>
            </a:xfrm>
            <a:custGeom>
              <a:avLst/>
              <a:gdLst>
                <a:gd name="T0" fmla="*/ 7 w 7"/>
                <a:gd name="T1" fmla="*/ 6 h 6"/>
                <a:gd name="T2" fmla="*/ 0 w 7"/>
                <a:gd name="T3" fmla="*/ 0 h 6"/>
                <a:gd name="T4" fmla="*/ 6 w 7"/>
                <a:gd name="T5" fmla="*/ 5 h 6"/>
                <a:gd name="T6" fmla="*/ 7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7" y="6"/>
                  </a:moveTo>
                  <a:cubicBezTo>
                    <a:pt x="5" y="4"/>
                    <a:pt x="2" y="2"/>
                    <a:pt x="0" y="0"/>
                  </a:cubicBezTo>
                  <a:cubicBezTo>
                    <a:pt x="2" y="2"/>
                    <a:pt x="4" y="3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4" name="Freeform 65"/>
            <p:cNvSpPr/>
            <p:nvPr/>
          </p:nvSpPr>
          <p:spPr bwMode="auto">
            <a:xfrm>
              <a:off x="6789" y="1124"/>
              <a:ext cx="7" cy="17"/>
            </a:xfrm>
            <a:custGeom>
              <a:avLst/>
              <a:gdLst>
                <a:gd name="T0" fmla="*/ 0 w 3"/>
                <a:gd name="T1" fmla="*/ 0 h 7"/>
                <a:gd name="T2" fmla="*/ 3 w 3"/>
                <a:gd name="T3" fmla="*/ 7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1" y="2"/>
                    <a:pt x="2" y="5"/>
                    <a:pt x="3" y="7"/>
                  </a:cubicBezTo>
                  <a:cubicBezTo>
                    <a:pt x="2" y="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5" name="Freeform 66"/>
            <p:cNvSpPr/>
            <p:nvPr/>
          </p:nvSpPr>
          <p:spPr bwMode="auto">
            <a:xfrm>
              <a:off x="6753" y="1069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6" name="Freeform 67"/>
            <p:cNvSpPr/>
            <p:nvPr/>
          </p:nvSpPr>
          <p:spPr bwMode="auto">
            <a:xfrm>
              <a:off x="6805" y="1174"/>
              <a:ext cx="3" cy="5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7" name="Freeform 68"/>
            <p:cNvSpPr/>
            <p:nvPr/>
          </p:nvSpPr>
          <p:spPr bwMode="auto">
            <a:xfrm>
              <a:off x="6765" y="1084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9" name="Freeform 69"/>
            <p:cNvSpPr/>
            <p:nvPr/>
          </p:nvSpPr>
          <p:spPr bwMode="auto">
            <a:xfrm>
              <a:off x="6753" y="1072"/>
              <a:ext cx="5" cy="4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1 w 2"/>
                <a:gd name="T5" fmla="*/ 0 h 2"/>
                <a:gd name="T6" fmla="*/ 0 w 2"/>
                <a:gd name="T7" fmla="*/ 0 h 2"/>
                <a:gd name="T8" fmla="*/ 2 w 2"/>
                <a:gd name="T9" fmla="*/ 1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0" name="Freeform 70"/>
            <p:cNvSpPr/>
            <p:nvPr/>
          </p:nvSpPr>
          <p:spPr bwMode="auto">
            <a:xfrm>
              <a:off x="6777" y="1103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1" name="Freeform 71"/>
            <p:cNvSpPr/>
            <p:nvPr/>
          </p:nvSpPr>
          <p:spPr bwMode="auto">
            <a:xfrm>
              <a:off x="6805" y="1172"/>
              <a:ext cx="3" cy="16"/>
            </a:xfrm>
            <a:custGeom>
              <a:avLst/>
              <a:gdLst>
                <a:gd name="T0" fmla="*/ 1 w 1"/>
                <a:gd name="T1" fmla="*/ 5 h 7"/>
                <a:gd name="T2" fmla="*/ 1 w 1"/>
                <a:gd name="T3" fmla="*/ 6 h 7"/>
                <a:gd name="T4" fmla="*/ 1 w 1"/>
                <a:gd name="T5" fmla="*/ 7 h 7"/>
                <a:gd name="T6" fmla="*/ 1 w 1"/>
                <a:gd name="T7" fmla="*/ 3 h 7"/>
                <a:gd name="T8" fmla="*/ 0 w 1"/>
                <a:gd name="T9" fmla="*/ 1 h 7"/>
                <a:gd name="T10" fmla="*/ 0 w 1"/>
                <a:gd name="T11" fmla="*/ 0 h 7"/>
                <a:gd name="T12" fmla="*/ 1 w 1"/>
                <a:gd name="T13" fmla="*/ 2 h 7"/>
                <a:gd name="T14" fmla="*/ 1 w 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7">
                  <a:moveTo>
                    <a:pt x="1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5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ubicBezTo>
                    <a:pt x="1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4" name="Freeform 72"/>
            <p:cNvSpPr/>
            <p:nvPr/>
          </p:nvSpPr>
          <p:spPr bwMode="auto">
            <a:xfrm>
              <a:off x="6810" y="1193"/>
              <a:ext cx="0" cy="24"/>
            </a:xfrm>
            <a:custGeom>
              <a:avLst/>
              <a:gdLst>
                <a:gd name="T0" fmla="*/ 10 h 10"/>
                <a:gd name="T1" fmla="*/ 0 h 10"/>
                <a:gd name="T2" fmla="*/ 2 h 10"/>
                <a:gd name="T3" fmla="*/ 1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cubicBezTo>
                    <a:pt x="0" y="7"/>
                    <a:pt x="0" y="4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0" y="7"/>
                    <a:pt x="0" y="1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5" name="Freeform 73"/>
            <p:cNvSpPr/>
            <p:nvPr/>
          </p:nvSpPr>
          <p:spPr bwMode="auto">
            <a:xfrm>
              <a:off x="6777" y="1100"/>
              <a:ext cx="19" cy="41"/>
            </a:xfrm>
            <a:custGeom>
              <a:avLst/>
              <a:gdLst>
                <a:gd name="T0" fmla="*/ 5 w 8"/>
                <a:gd name="T1" fmla="*/ 8 h 17"/>
                <a:gd name="T2" fmla="*/ 8 w 8"/>
                <a:gd name="T3" fmla="*/ 16 h 17"/>
                <a:gd name="T4" fmla="*/ 8 w 8"/>
                <a:gd name="T5" fmla="*/ 17 h 17"/>
                <a:gd name="T6" fmla="*/ 8 w 8"/>
                <a:gd name="T7" fmla="*/ 17 h 17"/>
                <a:gd name="T8" fmla="*/ 5 w 8"/>
                <a:gd name="T9" fmla="*/ 10 h 17"/>
                <a:gd name="T10" fmla="*/ 2 w 8"/>
                <a:gd name="T11" fmla="*/ 3 h 17"/>
                <a:gd name="T12" fmla="*/ 0 w 8"/>
                <a:gd name="T13" fmla="*/ 1 h 17"/>
                <a:gd name="T14" fmla="*/ 0 w 8"/>
                <a:gd name="T15" fmla="*/ 0 h 17"/>
                <a:gd name="T16" fmla="*/ 0 w 8"/>
                <a:gd name="T17" fmla="*/ 1 h 17"/>
                <a:gd name="T18" fmla="*/ 5 w 8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7">
                  <a:moveTo>
                    <a:pt x="5" y="8"/>
                  </a:moveTo>
                  <a:cubicBezTo>
                    <a:pt x="6" y="11"/>
                    <a:pt x="7" y="13"/>
                    <a:pt x="8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5"/>
                    <a:pt x="6" y="12"/>
                    <a:pt x="5" y="10"/>
                  </a:cubicBezTo>
                  <a:cubicBezTo>
                    <a:pt x="4" y="8"/>
                    <a:pt x="3" y="6"/>
                    <a:pt x="2" y="3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3"/>
                    <a:pt x="3" y="6"/>
                    <a:pt x="5" y="8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6" name="Freeform 74"/>
            <p:cNvSpPr/>
            <p:nvPr/>
          </p:nvSpPr>
          <p:spPr bwMode="auto">
            <a:xfrm>
              <a:off x="6798" y="1148"/>
              <a:ext cx="5" cy="14"/>
            </a:xfrm>
            <a:custGeom>
              <a:avLst/>
              <a:gdLst>
                <a:gd name="T0" fmla="*/ 2 w 2"/>
                <a:gd name="T1" fmla="*/ 6 h 6"/>
                <a:gd name="T2" fmla="*/ 2 w 2"/>
                <a:gd name="T3" fmla="*/ 5 h 6"/>
                <a:gd name="T4" fmla="*/ 1 w 2"/>
                <a:gd name="T5" fmla="*/ 1 h 6"/>
                <a:gd name="T6" fmla="*/ 0 w 2"/>
                <a:gd name="T7" fmla="*/ 0 h 6"/>
                <a:gd name="T8" fmla="*/ 2 w 2"/>
                <a:gd name="T9" fmla="*/ 4 h 6"/>
                <a:gd name="T10" fmla="*/ 2 w 2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2" y="6"/>
                    <a:pt x="2" y="6"/>
                    <a:pt x="2" y="5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4"/>
                  </a:cubicBezTo>
                  <a:cubicBezTo>
                    <a:pt x="2" y="5"/>
                    <a:pt x="2" y="6"/>
                    <a:pt x="2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7" name="Freeform 75"/>
            <p:cNvSpPr/>
            <p:nvPr/>
          </p:nvSpPr>
          <p:spPr bwMode="auto">
            <a:xfrm>
              <a:off x="6762" y="1079"/>
              <a:ext cx="10" cy="14"/>
            </a:xfrm>
            <a:custGeom>
              <a:avLst/>
              <a:gdLst>
                <a:gd name="T0" fmla="*/ 4 w 4"/>
                <a:gd name="T1" fmla="*/ 6 h 6"/>
                <a:gd name="T2" fmla="*/ 3 w 4"/>
                <a:gd name="T3" fmla="*/ 4 h 6"/>
                <a:gd name="T4" fmla="*/ 1 w 4"/>
                <a:gd name="T5" fmla="*/ 2 h 6"/>
                <a:gd name="T6" fmla="*/ 0 w 4"/>
                <a:gd name="T7" fmla="*/ 0 h 6"/>
                <a:gd name="T8" fmla="*/ 2 w 4"/>
                <a:gd name="T9" fmla="*/ 3 h 6"/>
                <a:gd name="T10" fmla="*/ 4 w 4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cubicBezTo>
                    <a:pt x="4" y="6"/>
                    <a:pt x="3" y="5"/>
                    <a:pt x="3" y="4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ubicBezTo>
                    <a:pt x="3" y="4"/>
                    <a:pt x="3" y="5"/>
                    <a:pt x="4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8" name="Freeform 76"/>
            <p:cNvSpPr/>
            <p:nvPr/>
          </p:nvSpPr>
          <p:spPr bwMode="auto">
            <a:xfrm>
              <a:off x="6808" y="1176"/>
              <a:ext cx="0" cy="7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9" name="Freeform 77"/>
            <p:cNvSpPr/>
            <p:nvPr/>
          </p:nvSpPr>
          <p:spPr bwMode="auto">
            <a:xfrm>
              <a:off x="6753" y="1069"/>
              <a:ext cx="5" cy="7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2 w 2"/>
                <a:gd name="T5" fmla="*/ 2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2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0" name="Freeform 78"/>
            <p:cNvSpPr/>
            <p:nvPr/>
          </p:nvSpPr>
          <p:spPr bwMode="auto">
            <a:xfrm>
              <a:off x="6758" y="1074"/>
              <a:ext cx="2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1" name="Freeform 79"/>
            <p:cNvSpPr/>
            <p:nvPr/>
          </p:nvSpPr>
          <p:spPr bwMode="auto">
            <a:xfrm>
              <a:off x="6724" y="1043"/>
              <a:ext cx="15" cy="12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5 h 5"/>
                <a:gd name="T4" fmla="*/ 0 w 6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2" y="1"/>
                    <a:pt x="4" y="4"/>
                    <a:pt x="6" y="5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2" name="Freeform 80"/>
            <p:cNvSpPr/>
            <p:nvPr/>
          </p:nvSpPr>
          <p:spPr bwMode="auto">
            <a:xfrm>
              <a:off x="6803" y="1212"/>
              <a:ext cx="275" cy="14"/>
            </a:xfrm>
            <a:custGeom>
              <a:avLst/>
              <a:gdLst>
                <a:gd name="T0" fmla="*/ 3 w 115"/>
                <a:gd name="T1" fmla="*/ 6 h 6"/>
                <a:gd name="T2" fmla="*/ 111 w 115"/>
                <a:gd name="T3" fmla="*/ 6 h 6"/>
                <a:gd name="T4" fmla="*/ 115 w 115"/>
                <a:gd name="T5" fmla="*/ 3 h 6"/>
                <a:gd name="T6" fmla="*/ 111 w 115"/>
                <a:gd name="T7" fmla="*/ 0 h 6"/>
                <a:gd name="T8" fmla="*/ 3 w 115"/>
                <a:gd name="T9" fmla="*/ 0 h 6"/>
                <a:gd name="T10" fmla="*/ 0 w 115"/>
                <a:gd name="T11" fmla="*/ 3 h 6"/>
                <a:gd name="T12" fmla="*/ 3 w 11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6">
                  <a:moveTo>
                    <a:pt x="3" y="6"/>
                  </a:moveTo>
                  <a:cubicBezTo>
                    <a:pt x="111" y="6"/>
                    <a:pt x="111" y="6"/>
                    <a:pt x="111" y="6"/>
                  </a:cubicBezTo>
                  <a:cubicBezTo>
                    <a:pt x="113" y="6"/>
                    <a:pt x="115" y="5"/>
                    <a:pt x="115" y="3"/>
                  </a:cubicBezTo>
                  <a:cubicBezTo>
                    <a:pt x="115" y="1"/>
                    <a:pt x="113" y="0"/>
                    <a:pt x="11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3" name="Freeform 81"/>
            <p:cNvSpPr/>
            <p:nvPr/>
          </p:nvSpPr>
          <p:spPr bwMode="auto">
            <a:xfrm>
              <a:off x="6987" y="1229"/>
              <a:ext cx="57" cy="223"/>
            </a:xfrm>
            <a:custGeom>
              <a:avLst/>
              <a:gdLst>
                <a:gd name="T0" fmla="*/ 1 w 24"/>
                <a:gd name="T1" fmla="*/ 94 h 94"/>
                <a:gd name="T2" fmla="*/ 2 w 24"/>
                <a:gd name="T3" fmla="*/ 94 h 94"/>
                <a:gd name="T4" fmla="*/ 24 w 24"/>
                <a:gd name="T5" fmla="*/ 1 h 94"/>
                <a:gd name="T6" fmla="*/ 23 w 24"/>
                <a:gd name="T7" fmla="*/ 0 h 94"/>
                <a:gd name="T8" fmla="*/ 22 w 24"/>
                <a:gd name="T9" fmla="*/ 1 h 94"/>
                <a:gd name="T10" fmla="*/ 0 w 24"/>
                <a:gd name="T11" fmla="*/ 93 h 94"/>
                <a:gd name="T12" fmla="*/ 1 w 24"/>
                <a:gd name="T13" fmla="*/ 94 h 94"/>
                <a:gd name="T14" fmla="*/ 1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1" y="94"/>
                  </a:moveTo>
                  <a:cubicBezTo>
                    <a:pt x="1" y="94"/>
                    <a:pt x="2" y="94"/>
                    <a:pt x="2" y="9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3" y="0"/>
                  </a:cubicBezTo>
                  <a:cubicBezTo>
                    <a:pt x="22" y="0"/>
                    <a:pt x="22" y="0"/>
                    <a:pt x="2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4" name="Freeform 82"/>
            <p:cNvSpPr/>
            <p:nvPr/>
          </p:nvSpPr>
          <p:spPr bwMode="auto">
            <a:xfrm>
              <a:off x="6987" y="1229"/>
              <a:ext cx="9" cy="223"/>
            </a:xfrm>
            <a:custGeom>
              <a:avLst/>
              <a:gdLst>
                <a:gd name="T0" fmla="*/ 1 w 4"/>
                <a:gd name="T1" fmla="*/ 94 h 94"/>
                <a:gd name="T2" fmla="*/ 2 w 4"/>
                <a:gd name="T3" fmla="*/ 93 h 94"/>
                <a:gd name="T4" fmla="*/ 4 w 4"/>
                <a:gd name="T5" fmla="*/ 1 h 94"/>
                <a:gd name="T6" fmla="*/ 3 w 4"/>
                <a:gd name="T7" fmla="*/ 0 h 94"/>
                <a:gd name="T8" fmla="*/ 2 w 4"/>
                <a:gd name="T9" fmla="*/ 1 h 94"/>
                <a:gd name="T10" fmla="*/ 0 w 4"/>
                <a:gd name="T11" fmla="*/ 93 h 94"/>
                <a:gd name="T12" fmla="*/ 1 w 4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4">
                  <a:moveTo>
                    <a:pt x="1" y="94"/>
                  </a:moveTo>
                  <a:cubicBezTo>
                    <a:pt x="1" y="94"/>
                    <a:pt x="2" y="94"/>
                    <a:pt x="2" y="9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5" name="Freeform 83"/>
            <p:cNvSpPr/>
            <p:nvPr/>
          </p:nvSpPr>
          <p:spPr bwMode="auto">
            <a:xfrm>
              <a:off x="6949" y="1229"/>
              <a:ext cx="47" cy="223"/>
            </a:xfrm>
            <a:custGeom>
              <a:avLst/>
              <a:gdLst>
                <a:gd name="T0" fmla="*/ 1 w 20"/>
                <a:gd name="T1" fmla="*/ 94 h 94"/>
                <a:gd name="T2" fmla="*/ 2 w 20"/>
                <a:gd name="T3" fmla="*/ 94 h 94"/>
                <a:gd name="T4" fmla="*/ 20 w 20"/>
                <a:gd name="T5" fmla="*/ 1 h 94"/>
                <a:gd name="T6" fmla="*/ 19 w 20"/>
                <a:gd name="T7" fmla="*/ 0 h 94"/>
                <a:gd name="T8" fmla="*/ 18 w 20"/>
                <a:gd name="T9" fmla="*/ 1 h 94"/>
                <a:gd name="T10" fmla="*/ 0 w 20"/>
                <a:gd name="T11" fmla="*/ 93 h 94"/>
                <a:gd name="T12" fmla="*/ 1 w 20"/>
                <a:gd name="T13" fmla="*/ 94 h 94"/>
                <a:gd name="T14" fmla="*/ 1 w 20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94">
                  <a:moveTo>
                    <a:pt x="1" y="94"/>
                  </a:moveTo>
                  <a:cubicBezTo>
                    <a:pt x="2" y="94"/>
                    <a:pt x="2" y="94"/>
                    <a:pt x="2" y="94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0"/>
                    <a:pt x="19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1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6" name="Freeform 84"/>
            <p:cNvSpPr/>
            <p:nvPr/>
          </p:nvSpPr>
          <p:spPr bwMode="auto">
            <a:xfrm>
              <a:off x="6932" y="1226"/>
              <a:ext cx="24" cy="226"/>
            </a:xfrm>
            <a:custGeom>
              <a:avLst/>
              <a:gdLst>
                <a:gd name="T0" fmla="*/ 9 w 10"/>
                <a:gd name="T1" fmla="*/ 95 h 95"/>
                <a:gd name="T2" fmla="*/ 9 w 10"/>
                <a:gd name="T3" fmla="*/ 95 h 95"/>
                <a:gd name="T4" fmla="*/ 10 w 10"/>
                <a:gd name="T5" fmla="*/ 94 h 95"/>
                <a:gd name="T6" fmla="*/ 2 w 10"/>
                <a:gd name="T7" fmla="*/ 1 h 95"/>
                <a:gd name="T8" fmla="*/ 1 w 10"/>
                <a:gd name="T9" fmla="*/ 0 h 95"/>
                <a:gd name="T10" fmla="*/ 0 w 10"/>
                <a:gd name="T11" fmla="*/ 1 h 95"/>
                <a:gd name="T12" fmla="*/ 8 w 10"/>
                <a:gd name="T13" fmla="*/ 94 h 95"/>
                <a:gd name="T14" fmla="*/ 9 w 10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5">
                  <a:moveTo>
                    <a:pt x="9" y="95"/>
                  </a:moveTo>
                  <a:cubicBezTo>
                    <a:pt x="9" y="95"/>
                    <a:pt x="9" y="95"/>
                    <a:pt x="9" y="95"/>
                  </a:cubicBezTo>
                  <a:cubicBezTo>
                    <a:pt x="10" y="95"/>
                    <a:pt x="10" y="95"/>
                    <a:pt x="10" y="9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8" y="95"/>
                    <a:pt x="9" y="95"/>
                    <a:pt x="9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7" name="Freeform 85"/>
            <p:cNvSpPr/>
            <p:nvPr/>
          </p:nvSpPr>
          <p:spPr bwMode="auto">
            <a:xfrm>
              <a:off x="6825" y="1229"/>
              <a:ext cx="57" cy="223"/>
            </a:xfrm>
            <a:custGeom>
              <a:avLst/>
              <a:gdLst>
                <a:gd name="T0" fmla="*/ 23 w 24"/>
                <a:gd name="T1" fmla="*/ 94 h 94"/>
                <a:gd name="T2" fmla="*/ 23 w 24"/>
                <a:gd name="T3" fmla="*/ 94 h 94"/>
                <a:gd name="T4" fmla="*/ 24 w 24"/>
                <a:gd name="T5" fmla="*/ 93 h 94"/>
                <a:gd name="T6" fmla="*/ 2 w 24"/>
                <a:gd name="T7" fmla="*/ 1 h 94"/>
                <a:gd name="T8" fmla="*/ 1 w 24"/>
                <a:gd name="T9" fmla="*/ 0 h 94"/>
                <a:gd name="T10" fmla="*/ 0 w 24"/>
                <a:gd name="T11" fmla="*/ 1 h 94"/>
                <a:gd name="T12" fmla="*/ 22 w 24"/>
                <a:gd name="T13" fmla="*/ 94 h 94"/>
                <a:gd name="T14" fmla="*/ 23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23" y="94"/>
                  </a:moveTo>
                  <a:cubicBezTo>
                    <a:pt x="23" y="94"/>
                    <a:pt x="23" y="94"/>
                    <a:pt x="23" y="94"/>
                  </a:cubicBezTo>
                  <a:cubicBezTo>
                    <a:pt x="23" y="94"/>
                    <a:pt x="24" y="94"/>
                    <a:pt x="2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4"/>
                    <a:pt x="22" y="94"/>
                    <a:pt x="2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8" name="Freeform 86"/>
            <p:cNvSpPr/>
            <p:nvPr/>
          </p:nvSpPr>
          <p:spPr bwMode="auto">
            <a:xfrm>
              <a:off x="6872" y="1229"/>
              <a:ext cx="10" cy="223"/>
            </a:xfrm>
            <a:custGeom>
              <a:avLst/>
              <a:gdLst>
                <a:gd name="T0" fmla="*/ 3 w 4"/>
                <a:gd name="T1" fmla="*/ 94 h 94"/>
                <a:gd name="T2" fmla="*/ 3 w 4"/>
                <a:gd name="T3" fmla="*/ 94 h 94"/>
                <a:gd name="T4" fmla="*/ 4 w 4"/>
                <a:gd name="T5" fmla="*/ 93 h 94"/>
                <a:gd name="T6" fmla="*/ 2 w 4"/>
                <a:gd name="T7" fmla="*/ 1 h 94"/>
                <a:gd name="T8" fmla="*/ 1 w 4"/>
                <a:gd name="T9" fmla="*/ 0 h 94"/>
                <a:gd name="T10" fmla="*/ 0 w 4"/>
                <a:gd name="T11" fmla="*/ 1 h 94"/>
                <a:gd name="T12" fmla="*/ 2 w 4"/>
                <a:gd name="T13" fmla="*/ 93 h 94"/>
                <a:gd name="T14" fmla="*/ 3 w 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94">
                  <a:moveTo>
                    <a:pt x="3" y="94"/>
                  </a:moveTo>
                  <a:cubicBezTo>
                    <a:pt x="3" y="94"/>
                    <a:pt x="3" y="94"/>
                    <a:pt x="3" y="94"/>
                  </a:cubicBezTo>
                  <a:cubicBezTo>
                    <a:pt x="3" y="94"/>
                    <a:pt x="4" y="94"/>
                    <a:pt x="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4"/>
                    <a:pt x="2" y="94"/>
                    <a:pt x="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9" name="Freeform 87"/>
            <p:cNvSpPr/>
            <p:nvPr/>
          </p:nvSpPr>
          <p:spPr bwMode="auto">
            <a:xfrm>
              <a:off x="6872" y="1229"/>
              <a:ext cx="46" cy="223"/>
            </a:xfrm>
            <a:custGeom>
              <a:avLst/>
              <a:gdLst>
                <a:gd name="T0" fmla="*/ 18 w 19"/>
                <a:gd name="T1" fmla="*/ 94 h 94"/>
                <a:gd name="T2" fmla="*/ 18 w 19"/>
                <a:gd name="T3" fmla="*/ 94 h 94"/>
                <a:gd name="T4" fmla="*/ 19 w 19"/>
                <a:gd name="T5" fmla="*/ 93 h 94"/>
                <a:gd name="T6" fmla="*/ 2 w 19"/>
                <a:gd name="T7" fmla="*/ 1 h 94"/>
                <a:gd name="T8" fmla="*/ 1 w 19"/>
                <a:gd name="T9" fmla="*/ 0 h 94"/>
                <a:gd name="T10" fmla="*/ 0 w 19"/>
                <a:gd name="T11" fmla="*/ 1 h 94"/>
                <a:gd name="T12" fmla="*/ 17 w 19"/>
                <a:gd name="T13" fmla="*/ 94 h 94"/>
                <a:gd name="T14" fmla="*/ 18 w 19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94">
                  <a:moveTo>
                    <a:pt x="18" y="94"/>
                  </a:moveTo>
                  <a:cubicBezTo>
                    <a:pt x="18" y="94"/>
                    <a:pt x="18" y="94"/>
                    <a:pt x="18" y="94"/>
                  </a:cubicBezTo>
                  <a:cubicBezTo>
                    <a:pt x="19" y="94"/>
                    <a:pt x="19" y="94"/>
                    <a:pt x="19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17" y="94"/>
                    <a:pt x="18" y="94"/>
                    <a:pt x="18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0" name="Freeform 88"/>
            <p:cNvSpPr/>
            <p:nvPr/>
          </p:nvSpPr>
          <p:spPr bwMode="auto">
            <a:xfrm>
              <a:off x="6910" y="1226"/>
              <a:ext cx="27" cy="226"/>
            </a:xfrm>
            <a:custGeom>
              <a:avLst/>
              <a:gdLst>
                <a:gd name="T0" fmla="*/ 1 w 11"/>
                <a:gd name="T1" fmla="*/ 95 h 95"/>
                <a:gd name="T2" fmla="*/ 2 w 11"/>
                <a:gd name="T3" fmla="*/ 94 h 95"/>
                <a:gd name="T4" fmla="*/ 11 w 11"/>
                <a:gd name="T5" fmla="*/ 1 h 95"/>
                <a:gd name="T6" fmla="*/ 10 w 11"/>
                <a:gd name="T7" fmla="*/ 0 h 95"/>
                <a:gd name="T8" fmla="*/ 9 w 11"/>
                <a:gd name="T9" fmla="*/ 1 h 95"/>
                <a:gd name="T10" fmla="*/ 0 w 11"/>
                <a:gd name="T11" fmla="*/ 94 h 95"/>
                <a:gd name="T12" fmla="*/ 1 w 11"/>
                <a:gd name="T13" fmla="*/ 95 h 95"/>
                <a:gd name="T14" fmla="*/ 1 w 11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95">
                  <a:moveTo>
                    <a:pt x="1" y="95"/>
                  </a:moveTo>
                  <a:cubicBezTo>
                    <a:pt x="2" y="95"/>
                    <a:pt x="2" y="95"/>
                    <a:pt x="2" y="94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1" y="95"/>
                    <a:pt x="1" y="95"/>
                  </a:cubicBezTo>
                  <a:cubicBezTo>
                    <a:pt x="1" y="95"/>
                    <a:pt x="1" y="95"/>
                    <a:pt x="1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1" name="Line 89"/>
            <p:cNvSpPr>
              <a:spLocks noChangeShapeType="1"/>
            </p:cNvSpPr>
            <p:nvPr/>
          </p:nvSpPr>
          <p:spPr bwMode="auto">
            <a:xfrm>
              <a:off x="6827" y="1248"/>
              <a:ext cx="0" cy="0"/>
            </a:xfrm>
            <a:prstGeom prst="line">
              <a:avLst/>
            </a:prstGeom>
            <a:noFill/>
            <a:ln w="0" cap="rnd">
              <a:solidFill>
                <a:srgbClr val="FF6C6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2" name="Freeform 90"/>
            <p:cNvSpPr/>
            <p:nvPr/>
          </p:nvSpPr>
          <p:spPr bwMode="auto">
            <a:xfrm>
              <a:off x="6827" y="1231"/>
              <a:ext cx="7" cy="33"/>
            </a:xfrm>
            <a:custGeom>
              <a:avLst/>
              <a:gdLst>
                <a:gd name="T0" fmla="*/ 1 w 3"/>
                <a:gd name="T1" fmla="*/ 14 h 14"/>
                <a:gd name="T2" fmla="*/ 1 w 3"/>
                <a:gd name="T3" fmla="*/ 14 h 14"/>
                <a:gd name="T4" fmla="*/ 3 w 3"/>
                <a:gd name="T5" fmla="*/ 7 h 14"/>
                <a:gd name="T6" fmla="*/ 3 w 3"/>
                <a:gd name="T7" fmla="*/ 0 h 14"/>
                <a:gd name="T8" fmla="*/ 0 w 3"/>
                <a:gd name="T9" fmla="*/ 0 h 14"/>
                <a:gd name="T10" fmla="*/ 0 w 3"/>
                <a:gd name="T11" fmla="*/ 7 h 14"/>
                <a:gd name="T12" fmla="*/ 1 w 3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4"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3" y="11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2"/>
                    <a:pt x="0" y="14"/>
                    <a:pt x="1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3" name="Freeform 91"/>
            <p:cNvSpPr/>
            <p:nvPr/>
          </p:nvSpPr>
          <p:spPr bwMode="auto">
            <a:xfrm>
              <a:off x="6834" y="1231"/>
              <a:ext cx="24" cy="33"/>
            </a:xfrm>
            <a:custGeom>
              <a:avLst/>
              <a:gdLst>
                <a:gd name="T0" fmla="*/ 5 w 10"/>
                <a:gd name="T1" fmla="*/ 14 h 14"/>
                <a:gd name="T2" fmla="*/ 5 w 10"/>
                <a:gd name="T3" fmla="*/ 14 h 14"/>
                <a:gd name="T4" fmla="*/ 10 w 10"/>
                <a:gd name="T5" fmla="*/ 7 h 14"/>
                <a:gd name="T6" fmla="*/ 10 w 10"/>
                <a:gd name="T7" fmla="*/ 0 h 14"/>
                <a:gd name="T8" fmla="*/ 0 w 10"/>
                <a:gd name="T9" fmla="*/ 0 h 14"/>
                <a:gd name="T10" fmla="*/ 0 w 10"/>
                <a:gd name="T11" fmla="*/ 7 h 14"/>
                <a:gd name="T12" fmla="*/ 5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10" y="11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1" y="14"/>
                    <a:pt x="5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4" name="Freeform 92"/>
            <p:cNvSpPr/>
            <p:nvPr/>
          </p:nvSpPr>
          <p:spPr bwMode="auto">
            <a:xfrm>
              <a:off x="6858" y="1231"/>
              <a:ext cx="36" cy="33"/>
            </a:xfrm>
            <a:custGeom>
              <a:avLst/>
              <a:gdLst>
                <a:gd name="T0" fmla="*/ 6 w 15"/>
                <a:gd name="T1" fmla="*/ 14 h 14"/>
                <a:gd name="T2" fmla="*/ 7 w 15"/>
                <a:gd name="T3" fmla="*/ 14 h 14"/>
                <a:gd name="T4" fmla="*/ 15 w 15"/>
                <a:gd name="T5" fmla="*/ 7 h 14"/>
                <a:gd name="T6" fmla="*/ 15 w 15"/>
                <a:gd name="T7" fmla="*/ 0 h 14"/>
                <a:gd name="T8" fmla="*/ 0 w 15"/>
                <a:gd name="T9" fmla="*/ 0 h 14"/>
                <a:gd name="T10" fmla="*/ 0 w 15"/>
                <a:gd name="T11" fmla="*/ 7 h 14"/>
                <a:gd name="T12" fmla="*/ 6 w 1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4">
                  <a:moveTo>
                    <a:pt x="6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0"/>
                    <a:pt x="4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6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5" name="Line 93"/>
            <p:cNvSpPr>
              <a:spLocks noChangeShapeType="1"/>
            </p:cNvSpPr>
            <p:nvPr/>
          </p:nvSpPr>
          <p:spPr bwMode="auto">
            <a:xfrm>
              <a:off x="6934" y="1231"/>
              <a:ext cx="0" cy="0"/>
            </a:xfrm>
            <a:prstGeom prst="line">
              <a:avLst/>
            </a:prstGeom>
            <a:noFill/>
            <a:ln w="0" cap="rnd">
              <a:solidFill>
                <a:srgbClr val="FF5E5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6" name="Freeform 94"/>
            <p:cNvSpPr/>
            <p:nvPr/>
          </p:nvSpPr>
          <p:spPr bwMode="auto">
            <a:xfrm>
              <a:off x="6894" y="1231"/>
              <a:ext cx="40" cy="33"/>
            </a:xfrm>
            <a:custGeom>
              <a:avLst/>
              <a:gdLst>
                <a:gd name="T0" fmla="*/ 8 w 17"/>
                <a:gd name="T1" fmla="*/ 14 h 14"/>
                <a:gd name="T2" fmla="*/ 8 w 17"/>
                <a:gd name="T3" fmla="*/ 14 h 14"/>
                <a:gd name="T4" fmla="*/ 17 w 17"/>
                <a:gd name="T5" fmla="*/ 7 h 14"/>
                <a:gd name="T6" fmla="*/ 17 w 17"/>
                <a:gd name="T7" fmla="*/ 0 h 14"/>
                <a:gd name="T8" fmla="*/ 0 w 17"/>
                <a:gd name="T9" fmla="*/ 0 h 14"/>
                <a:gd name="T10" fmla="*/ 0 w 17"/>
                <a:gd name="T11" fmla="*/ 7 h 14"/>
                <a:gd name="T12" fmla="*/ 8 w 17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4">
                  <a:moveTo>
                    <a:pt x="8" y="14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13" y="14"/>
                    <a:pt x="17" y="11"/>
                    <a:pt x="17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1" y="0"/>
                    <a:pt x="5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7" name="Freeform 95"/>
            <p:cNvSpPr/>
            <p:nvPr/>
          </p:nvSpPr>
          <p:spPr bwMode="auto">
            <a:xfrm>
              <a:off x="6934" y="1231"/>
              <a:ext cx="41" cy="33"/>
            </a:xfrm>
            <a:custGeom>
              <a:avLst/>
              <a:gdLst>
                <a:gd name="T0" fmla="*/ 17 w 17"/>
                <a:gd name="T1" fmla="*/ 0 h 14"/>
                <a:gd name="T2" fmla="*/ 0 w 17"/>
                <a:gd name="T3" fmla="*/ 0 h 14"/>
                <a:gd name="T4" fmla="*/ 0 w 17"/>
                <a:gd name="T5" fmla="*/ 7 h 14"/>
                <a:gd name="T6" fmla="*/ 9 w 17"/>
                <a:gd name="T7" fmla="*/ 14 h 14"/>
                <a:gd name="T8" fmla="*/ 9 w 17"/>
                <a:gd name="T9" fmla="*/ 14 h 14"/>
                <a:gd name="T10" fmla="*/ 17 w 17"/>
                <a:gd name="T11" fmla="*/ 7 h 14"/>
                <a:gd name="T12" fmla="*/ 17 w 17"/>
                <a:gd name="T13" fmla="*/ 7 h 14"/>
                <a:gd name="T14" fmla="*/ 17 w 1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4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7" y="11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8" name="Freeform 96"/>
            <p:cNvSpPr/>
            <p:nvPr/>
          </p:nvSpPr>
          <p:spPr bwMode="auto">
            <a:xfrm>
              <a:off x="6975" y="1231"/>
              <a:ext cx="36" cy="33"/>
            </a:xfrm>
            <a:custGeom>
              <a:avLst/>
              <a:gdLst>
                <a:gd name="T0" fmla="*/ 0 w 15"/>
                <a:gd name="T1" fmla="*/ 0 h 14"/>
                <a:gd name="T2" fmla="*/ 0 w 15"/>
                <a:gd name="T3" fmla="*/ 7 h 14"/>
                <a:gd name="T4" fmla="*/ 0 w 15"/>
                <a:gd name="T5" fmla="*/ 7 h 14"/>
                <a:gd name="T6" fmla="*/ 8 w 15"/>
                <a:gd name="T7" fmla="*/ 14 h 14"/>
                <a:gd name="T8" fmla="*/ 9 w 15"/>
                <a:gd name="T9" fmla="*/ 14 h 14"/>
                <a:gd name="T10" fmla="*/ 15 w 15"/>
                <a:gd name="T11" fmla="*/ 7 h 14"/>
                <a:gd name="T12" fmla="*/ 15 w 15"/>
                <a:gd name="T13" fmla="*/ 0 h 14"/>
                <a:gd name="T14" fmla="*/ 0 w 15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9" name="Freeform 97"/>
            <p:cNvSpPr/>
            <p:nvPr/>
          </p:nvSpPr>
          <p:spPr bwMode="auto">
            <a:xfrm>
              <a:off x="7011" y="1231"/>
              <a:ext cx="24" cy="33"/>
            </a:xfrm>
            <a:custGeom>
              <a:avLst/>
              <a:gdLst>
                <a:gd name="T0" fmla="*/ 0 w 10"/>
                <a:gd name="T1" fmla="*/ 7 h 14"/>
                <a:gd name="T2" fmla="*/ 5 w 10"/>
                <a:gd name="T3" fmla="*/ 14 h 14"/>
                <a:gd name="T4" fmla="*/ 5 w 10"/>
                <a:gd name="T5" fmla="*/ 14 h 14"/>
                <a:gd name="T6" fmla="*/ 10 w 10"/>
                <a:gd name="T7" fmla="*/ 7 h 14"/>
                <a:gd name="T8" fmla="*/ 10 w 10"/>
                <a:gd name="T9" fmla="*/ 0 h 14"/>
                <a:gd name="T10" fmla="*/ 0 w 10"/>
                <a:gd name="T11" fmla="*/ 0 h 14"/>
                <a:gd name="T12" fmla="*/ 0 w 10"/>
                <a:gd name="T1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0" y="7"/>
                  </a:moveTo>
                  <a:cubicBezTo>
                    <a:pt x="0" y="11"/>
                    <a:pt x="3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4"/>
                    <a:pt x="9" y="10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4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0" name="Freeform 98"/>
            <p:cNvSpPr/>
            <p:nvPr/>
          </p:nvSpPr>
          <p:spPr bwMode="auto">
            <a:xfrm>
              <a:off x="7035" y="1231"/>
              <a:ext cx="7" cy="33"/>
            </a:xfrm>
            <a:custGeom>
              <a:avLst/>
              <a:gdLst>
                <a:gd name="T0" fmla="*/ 3 w 3"/>
                <a:gd name="T1" fmla="*/ 0 h 14"/>
                <a:gd name="T2" fmla="*/ 2 w 3"/>
                <a:gd name="T3" fmla="*/ 0 h 14"/>
                <a:gd name="T4" fmla="*/ 0 w 3"/>
                <a:gd name="T5" fmla="*/ 0 h 14"/>
                <a:gd name="T6" fmla="*/ 0 w 3"/>
                <a:gd name="T7" fmla="*/ 10 h 14"/>
                <a:gd name="T8" fmla="*/ 2 w 3"/>
                <a:gd name="T9" fmla="*/ 14 h 14"/>
                <a:gd name="T10" fmla="*/ 2 w 3"/>
                <a:gd name="T11" fmla="*/ 14 h 14"/>
                <a:gd name="T12" fmla="*/ 3 w 3"/>
                <a:gd name="T13" fmla="*/ 7 h 14"/>
                <a:gd name="T14" fmla="*/ 3 w 3"/>
                <a:gd name="T15" fmla="*/ 0 h 14"/>
                <a:gd name="T16" fmla="*/ 3 w 3"/>
                <a:gd name="T17" fmla="*/ 0 h 14"/>
                <a:gd name="T18" fmla="*/ 3 w 3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8"/>
                    <a:pt x="0" y="8"/>
                    <a:pt x="0" y="10"/>
                  </a:cubicBezTo>
                  <a:cubicBezTo>
                    <a:pt x="0" y="11"/>
                    <a:pt x="1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2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1" name="Freeform 99"/>
            <p:cNvSpPr/>
            <p:nvPr/>
          </p:nvSpPr>
          <p:spPr bwMode="auto">
            <a:xfrm>
              <a:off x="6825" y="1229"/>
              <a:ext cx="219" cy="4"/>
            </a:xfrm>
            <a:custGeom>
              <a:avLst/>
              <a:gdLst>
                <a:gd name="T0" fmla="*/ 1 w 92"/>
                <a:gd name="T1" fmla="*/ 2 h 2"/>
                <a:gd name="T2" fmla="*/ 91 w 92"/>
                <a:gd name="T3" fmla="*/ 2 h 2"/>
                <a:gd name="T4" fmla="*/ 92 w 92"/>
                <a:gd name="T5" fmla="*/ 1 h 2"/>
                <a:gd name="T6" fmla="*/ 91 w 92"/>
                <a:gd name="T7" fmla="*/ 0 h 2"/>
                <a:gd name="T8" fmla="*/ 1 w 92"/>
                <a:gd name="T9" fmla="*/ 0 h 2"/>
                <a:gd name="T10" fmla="*/ 0 w 92"/>
                <a:gd name="T11" fmla="*/ 1 h 2"/>
                <a:gd name="T12" fmla="*/ 1 w 9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2">
                  <a:moveTo>
                    <a:pt x="1" y="2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92" y="2"/>
                    <a:pt x="92" y="2"/>
                    <a:pt x="92" y="1"/>
                  </a:cubicBezTo>
                  <a:cubicBezTo>
                    <a:pt x="92" y="0"/>
                    <a:pt x="92" y="0"/>
                    <a:pt x="9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2" name="Oval 100"/>
            <p:cNvSpPr>
              <a:spLocks noChangeArrowheads="1"/>
            </p:cNvSpPr>
            <p:nvPr/>
          </p:nvSpPr>
          <p:spPr bwMode="auto">
            <a:xfrm>
              <a:off x="7032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3" name="Oval 101"/>
            <p:cNvSpPr>
              <a:spLocks noChangeArrowheads="1"/>
            </p:cNvSpPr>
            <p:nvPr/>
          </p:nvSpPr>
          <p:spPr bwMode="auto">
            <a:xfrm>
              <a:off x="7011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4" name="Oval 102"/>
            <p:cNvSpPr>
              <a:spLocks noChangeArrowheads="1"/>
            </p:cNvSpPr>
            <p:nvPr/>
          </p:nvSpPr>
          <p:spPr bwMode="auto">
            <a:xfrm>
              <a:off x="6989" y="1217"/>
              <a:ext cx="10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5" name="Oval 103"/>
            <p:cNvSpPr>
              <a:spLocks noChangeArrowheads="1"/>
            </p:cNvSpPr>
            <p:nvPr/>
          </p:nvSpPr>
          <p:spPr bwMode="auto">
            <a:xfrm>
              <a:off x="6965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6" name="Oval 104"/>
            <p:cNvSpPr>
              <a:spLocks noChangeArrowheads="1"/>
            </p:cNvSpPr>
            <p:nvPr/>
          </p:nvSpPr>
          <p:spPr bwMode="auto">
            <a:xfrm>
              <a:off x="6944" y="1217"/>
              <a:ext cx="9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7" name="Oval 105"/>
            <p:cNvSpPr>
              <a:spLocks noChangeArrowheads="1"/>
            </p:cNvSpPr>
            <p:nvPr/>
          </p:nvSpPr>
          <p:spPr bwMode="auto">
            <a:xfrm>
              <a:off x="6920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8" name="Oval 106"/>
            <p:cNvSpPr>
              <a:spLocks noChangeArrowheads="1"/>
            </p:cNvSpPr>
            <p:nvPr/>
          </p:nvSpPr>
          <p:spPr bwMode="auto">
            <a:xfrm>
              <a:off x="6899" y="1217"/>
              <a:ext cx="11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9" name="Oval 107"/>
            <p:cNvSpPr>
              <a:spLocks noChangeArrowheads="1"/>
            </p:cNvSpPr>
            <p:nvPr/>
          </p:nvSpPr>
          <p:spPr bwMode="auto">
            <a:xfrm>
              <a:off x="6877" y="1217"/>
              <a:ext cx="10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0" name="Oval 108"/>
            <p:cNvSpPr>
              <a:spLocks noChangeArrowheads="1"/>
            </p:cNvSpPr>
            <p:nvPr/>
          </p:nvSpPr>
          <p:spPr bwMode="auto">
            <a:xfrm>
              <a:off x="6853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1" name="Oval 109"/>
            <p:cNvSpPr>
              <a:spLocks noChangeArrowheads="1"/>
            </p:cNvSpPr>
            <p:nvPr/>
          </p:nvSpPr>
          <p:spPr bwMode="auto">
            <a:xfrm>
              <a:off x="6832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2" name="Freeform 110"/>
            <p:cNvSpPr/>
            <p:nvPr/>
          </p:nvSpPr>
          <p:spPr bwMode="auto">
            <a:xfrm>
              <a:off x="686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3" name="Freeform 111"/>
            <p:cNvSpPr/>
            <p:nvPr/>
          </p:nvSpPr>
          <p:spPr bwMode="auto">
            <a:xfrm>
              <a:off x="6887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4" name="Freeform 112"/>
            <p:cNvSpPr/>
            <p:nvPr/>
          </p:nvSpPr>
          <p:spPr bwMode="auto">
            <a:xfrm>
              <a:off x="6908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5" name="Freeform 113"/>
            <p:cNvSpPr/>
            <p:nvPr/>
          </p:nvSpPr>
          <p:spPr bwMode="auto">
            <a:xfrm>
              <a:off x="6932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6" name="Freeform 114"/>
            <p:cNvSpPr/>
            <p:nvPr/>
          </p:nvSpPr>
          <p:spPr bwMode="auto">
            <a:xfrm>
              <a:off x="695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7" name="Freeform 115"/>
            <p:cNvSpPr/>
            <p:nvPr/>
          </p:nvSpPr>
          <p:spPr bwMode="auto">
            <a:xfrm>
              <a:off x="6977" y="1421"/>
              <a:ext cx="22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8" name="Freeform 116"/>
            <p:cNvSpPr/>
            <p:nvPr/>
          </p:nvSpPr>
          <p:spPr bwMode="auto">
            <a:xfrm>
              <a:off x="6863" y="1445"/>
              <a:ext cx="136" cy="85"/>
            </a:xfrm>
            <a:custGeom>
              <a:avLst/>
              <a:gdLst>
                <a:gd name="T0" fmla="*/ 114 w 136"/>
                <a:gd name="T1" fmla="*/ 85 h 85"/>
                <a:gd name="T2" fmla="*/ 24 w 136"/>
                <a:gd name="T3" fmla="*/ 85 h 85"/>
                <a:gd name="T4" fmla="*/ 0 w 136"/>
                <a:gd name="T5" fmla="*/ 0 h 85"/>
                <a:gd name="T6" fmla="*/ 136 w 136"/>
                <a:gd name="T7" fmla="*/ 0 h 85"/>
                <a:gd name="T8" fmla="*/ 114 w 136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5">
                  <a:moveTo>
                    <a:pt x="114" y="85"/>
                  </a:moveTo>
                  <a:lnTo>
                    <a:pt x="24" y="85"/>
                  </a:lnTo>
                  <a:lnTo>
                    <a:pt x="0" y="0"/>
                  </a:lnTo>
                  <a:lnTo>
                    <a:pt x="136" y="0"/>
                  </a:lnTo>
                  <a:lnTo>
                    <a:pt x="114" y="85"/>
                  </a:ln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9" name="Oval 117"/>
            <p:cNvSpPr>
              <a:spLocks noChangeArrowheads="1"/>
            </p:cNvSpPr>
            <p:nvPr/>
          </p:nvSpPr>
          <p:spPr bwMode="auto">
            <a:xfrm>
              <a:off x="6872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0" name="Oval 118"/>
            <p:cNvSpPr>
              <a:spLocks noChangeArrowheads="1"/>
            </p:cNvSpPr>
            <p:nvPr/>
          </p:nvSpPr>
          <p:spPr bwMode="auto">
            <a:xfrm>
              <a:off x="6882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1" name="Oval 119"/>
            <p:cNvSpPr>
              <a:spLocks noChangeArrowheads="1"/>
            </p:cNvSpPr>
            <p:nvPr/>
          </p:nvSpPr>
          <p:spPr bwMode="auto">
            <a:xfrm>
              <a:off x="689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2" name="Oval 120"/>
            <p:cNvSpPr>
              <a:spLocks noChangeArrowheads="1"/>
            </p:cNvSpPr>
            <p:nvPr/>
          </p:nvSpPr>
          <p:spPr bwMode="auto">
            <a:xfrm>
              <a:off x="6903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3" name="Oval 121"/>
            <p:cNvSpPr>
              <a:spLocks noChangeArrowheads="1"/>
            </p:cNvSpPr>
            <p:nvPr/>
          </p:nvSpPr>
          <p:spPr bwMode="auto">
            <a:xfrm>
              <a:off x="6913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4" name="Oval 122"/>
            <p:cNvSpPr>
              <a:spLocks noChangeArrowheads="1"/>
            </p:cNvSpPr>
            <p:nvPr/>
          </p:nvSpPr>
          <p:spPr bwMode="auto">
            <a:xfrm>
              <a:off x="692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5" name="Oval 123"/>
            <p:cNvSpPr>
              <a:spLocks noChangeArrowheads="1"/>
            </p:cNvSpPr>
            <p:nvPr/>
          </p:nvSpPr>
          <p:spPr bwMode="auto">
            <a:xfrm>
              <a:off x="693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6" name="Oval 124"/>
            <p:cNvSpPr>
              <a:spLocks noChangeArrowheads="1"/>
            </p:cNvSpPr>
            <p:nvPr/>
          </p:nvSpPr>
          <p:spPr bwMode="auto">
            <a:xfrm>
              <a:off x="6944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7" name="Oval 125"/>
            <p:cNvSpPr>
              <a:spLocks noChangeArrowheads="1"/>
            </p:cNvSpPr>
            <p:nvPr/>
          </p:nvSpPr>
          <p:spPr bwMode="auto">
            <a:xfrm>
              <a:off x="6956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8" name="Oval 126"/>
            <p:cNvSpPr>
              <a:spLocks noChangeArrowheads="1"/>
            </p:cNvSpPr>
            <p:nvPr/>
          </p:nvSpPr>
          <p:spPr bwMode="auto">
            <a:xfrm>
              <a:off x="696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9" name="Oval 127"/>
            <p:cNvSpPr>
              <a:spLocks noChangeArrowheads="1"/>
            </p:cNvSpPr>
            <p:nvPr/>
          </p:nvSpPr>
          <p:spPr bwMode="auto">
            <a:xfrm>
              <a:off x="6975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0" name="Oval 128"/>
            <p:cNvSpPr>
              <a:spLocks noChangeArrowheads="1"/>
            </p:cNvSpPr>
            <p:nvPr/>
          </p:nvSpPr>
          <p:spPr bwMode="auto">
            <a:xfrm>
              <a:off x="6987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1" name="Oval 129"/>
            <p:cNvSpPr>
              <a:spLocks noChangeArrowheads="1"/>
            </p:cNvSpPr>
            <p:nvPr/>
          </p:nvSpPr>
          <p:spPr bwMode="auto">
            <a:xfrm>
              <a:off x="6882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2" name="Oval 130"/>
            <p:cNvSpPr>
              <a:spLocks noChangeArrowheads="1"/>
            </p:cNvSpPr>
            <p:nvPr/>
          </p:nvSpPr>
          <p:spPr bwMode="auto">
            <a:xfrm>
              <a:off x="689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3" name="Oval 131"/>
            <p:cNvSpPr>
              <a:spLocks noChangeArrowheads="1"/>
            </p:cNvSpPr>
            <p:nvPr/>
          </p:nvSpPr>
          <p:spPr bwMode="auto">
            <a:xfrm>
              <a:off x="6903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4" name="Oval 132"/>
            <p:cNvSpPr>
              <a:spLocks noChangeArrowheads="1"/>
            </p:cNvSpPr>
            <p:nvPr/>
          </p:nvSpPr>
          <p:spPr bwMode="auto">
            <a:xfrm>
              <a:off x="6913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5" name="Oval 133"/>
            <p:cNvSpPr>
              <a:spLocks noChangeArrowheads="1"/>
            </p:cNvSpPr>
            <p:nvPr/>
          </p:nvSpPr>
          <p:spPr bwMode="auto">
            <a:xfrm>
              <a:off x="692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6" name="Oval 134"/>
            <p:cNvSpPr>
              <a:spLocks noChangeArrowheads="1"/>
            </p:cNvSpPr>
            <p:nvPr/>
          </p:nvSpPr>
          <p:spPr bwMode="auto">
            <a:xfrm>
              <a:off x="693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7" name="Oval 135"/>
            <p:cNvSpPr>
              <a:spLocks noChangeArrowheads="1"/>
            </p:cNvSpPr>
            <p:nvPr/>
          </p:nvSpPr>
          <p:spPr bwMode="auto">
            <a:xfrm>
              <a:off x="6944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8" name="Oval 136"/>
            <p:cNvSpPr>
              <a:spLocks noChangeArrowheads="1"/>
            </p:cNvSpPr>
            <p:nvPr/>
          </p:nvSpPr>
          <p:spPr bwMode="auto">
            <a:xfrm>
              <a:off x="6956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9" name="Oval 137"/>
            <p:cNvSpPr>
              <a:spLocks noChangeArrowheads="1"/>
            </p:cNvSpPr>
            <p:nvPr/>
          </p:nvSpPr>
          <p:spPr bwMode="auto">
            <a:xfrm>
              <a:off x="696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0" name="Oval 138"/>
            <p:cNvSpPr>
              <a:spLocks noChangeArrowheads="1"/>
            </p:cNvSpPr>
            <p:nvPr/>
          </p:nvSpPr>
          <p:spPr bwMode="auto">
            <a:xfrm>
              <a:off x="6975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1" name="Oval 139"/>
            <p:cNvSpPr>
              <a:spLocks noChangeArrowheads="1"/>
            </p:cNvSpPr>
            <p:nvPr/>
          </p:nvSpPr>
          <p:spPr bwMode="auto">
            <a:xfrm>
              <a:off x="6970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2" name="Freeform 140"/>
            <p:cNvSpPr/>
            <p:nvPr/>
          </p:nvSpPr>
          <p:spPr bwMode="auto">
            <a:xfrm>
              <a:off x="6970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5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5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3" name="Freeform 141"/>
            <p:cNvSpPr/>
            <p:nvPr/>
          </p:nvSpPr>
          <p:spPr bwMode="auto">
            <a:xfrm>
              <a:off x="6973" y="1540"/>
              <a:ext cx="7" cy="0"/>
            </a:xfrm>
            <a:custGeom>
              <a:avLst/>
              <a:gdLst>
                <a:gd name="T0" fmla="*/ 0 w 3"/>
                <a:gd name="T1" fmla="*/ 3 w 3"/>
                <a:gd name="T2" fmla="*/ 3 w 3"/>
                <a:gd name="T3" fmla="*/ 3 w 3"/>
                <a:gd name="T4" fmla="*/ 0 w 3"/>
                <a:gd name="T5" fmla="*/ 0 w 3"/>
                <a:gd name="T6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4" name="Oval 142"/>
            <p:cNvSpPr>
              <a:spLocks noChangeArrowheads="1"/>
            </p:cNvSpPr>
            <p:nvPr/>
          </p:nvSpPr>
          <p:spPr bwMode="auto">
            <a:xfrm>
              <a:off x="6927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5" name="Freeform 143"/>
            <p:cNvSpPr/>
            <p:nvPr/>
          </p:nvSpPr>
          <p:spPr bwMode="auto">
            <a:xfrm>
              <a:off x="6927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7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7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6" name="Freeform 144"/>
            <p:cNvSpPr/>
            <p:nvPr/>
          </p:nvSpPr>
          <p:spPr bwMode="auto">
            <a:xfrm>
              <a:off x="6930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7" name="Oval 145"/>
            <p:cNvSpPr>
              <a:spLocks noChangeArrowheads="1"/>
            </p:cNvSpPr>
            <p:nvPr/>
          </p:nvSpPr>
          <p:spPr bwMode="auto">
            <a:xfrm>
              <a:off x="6884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8" name="Freeform 146"/>
            <p:cNvSpPr/>
            <p:nvPr/>
          </p:nvSpPr>
          <p:spPr bwMode="auto">
            <a:xfrm>
              <a:off x="6887" y="1533"/>
              <a:ext cx="9" cy="9"/>
            </a:xfrm>
            <a:custGeom>
              <a:avLst/>
              <a:gdLst>
                <a:gd name="T0" fmla="*/ 0 w 9"/>
                <a:gd name="T1" fmla="*/ 0 h 9"/>
                <a:gd name="T2" fmla="*/ 4 w 9"/>
                <a:gd name="T3" fmla="*/ 9 h 9"/>
                <a:gd name="T4" fmla="*/ 9 w 9"/>
                <a:gd name="T5" fmla="*/ 0 h 9"/>
                <a:gd name="T6" fmla="*/ 0 w 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lnTo>
                    <a:pt x="4" y="9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9" name="Freeform 147"/>
            <p:cNvSpPr/>
            <p:nvPr/>
          </p:nvSpPr>
          <p:spPr bwMode="auto">
            <a:xfrm>
              <a:off x="6887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0" name="Freeform 148"/>
            <p:cNvSpPr/>
            <p:nvPr/>
          </p:nvSpPr>
          <p:spPr bwMode="auto">
            <a:xfrm>
              <a:off x="6860" y="1443"/>
              <a:ext cx="144" cy="4"/>
            </a:xfrm>
            <a:custGeom>
              <a:avLst/>
              <a:gdLst>
                <a:gd name="T0" fmla="*/ 1 w 60"/>
                <a:gd name="T1" fmla="*/ 2 h 2"/>
                <a:gd name="T2" fmla="*/ 59 w 60"/>
                <a:gd name="T3" fmla="*/ 2 h 2"/>
                <a:gd name="T4" fmla="*/ 60 w 60"/>
                <a:gd name="T5" fmla="*/ 1 h 2"/>
                <a:gd name="T6" fmla="*/ 59 w 60"/>
                <a:gd name="T7" fmla="*/ 0 h 2"/>
                <a:gd name="T8" fmla="*/ 1 w 60"/>
                <a:gd name="T9" fmla="*/ 0 h 2"/>
                <a:gd name="T10" fmla="*/ 0 w 60"/>
                <a:gd name="T11" fmla="*/ 1 h 2"/>
                <a:gd name="T12" fmla="*/ 1 w 60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2">
                  <a:moveTo>
                    <a:pt x="1" y="2"/>
                  </a:move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60" y="1"/>
                    <a:pt x="60" y="1"/>
                  </a:cubicBezTo>
                  <a:cubicBezTo>
                    <a:pt x="60" y="0"/>
                    <a:pt x="59" y="0"/>
                    <a:pt x="5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1" name="Freeform 149"/>
            <p:cNvSpPr/>
            <p:nvPr/>
          </p:nvSpPr>
          <p:spPr bwMode="auto">
            <a:xfrm>
              <a:off x="6882" y="1526"/>
              <a:ext cx="100" cy="4"/>
            </a:xfrm>
            <a:custGeom>
              <a:avLst/>
              <a:gdLst>
                <a:gd name="T0" fmla="*/ 1 w 42"/>
                <a:gd name="T1" fmla="*/ 2 h 2"/>
                <a:gd name="T2" fmla="*/ 41 w 42"/>
                <a:gd name="T3" fmla="*/ 2 h 2"/>
                <a:gd name="T4" fmla="*/ 42 w 42"/>
                <a:gd name="T5" fmla="*/ 1 h 2"/>
                <a:gd name="T6" fmla="*/ 41 w 42"/>
                <a:gd name="T7" fmla="*/ 0 h 2"/>
                <a:gd name="T8" fmla="*/ 1 w 42"/>
                <a:gd name="T9" fmla="*/ 0 h 2"/>
                <a:gd name="T10" fmla="*/ 0 w 42"/>
                <a:gd name="T11" fmla="*/ 1 h 2"/>
                <a:gd name="T12" fmla="*/ 1 w 4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">
                  <a:moveTo>
                    <a:pt x="1" y="2"/>
                  </a:moveTo>
                  <a:cubicBezTo>
                    <a:pt x="41" y="2"/>
                    <a:pt x="41" y="2"/>
                    <a:pt x="41" y="2"/>
                  </a:cubicBezTo>
                  <a:cubicBezTo>
                    <a:pt x="42" y="2"/>
                    <a:pt x="42" y="2"/>
                    <a:pt x="42" y="1"/>
                  </a:cubicBezTo>
                  <a:cubicBezTo>
                    <a:pt x="42" y="1"/>
                    <a:pt x="42" y="0"/>
                    <a:pt x="4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2" name="Freeform 150"/>
            <p:cNvSpPr/>
            <p:nvPr/>
          </p:nvSpPr>
          <p:spPr bwMode="auto">
            <a:xfrm>
              <a:off x="693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3" name="Freeform 151"/>
            <p:cNvSpPr/>
            <p:nvPr/>
          </p:nvSpPr>
          <p:spPr bwMode="auto">
            <a:xfrm>
              <a:off x="6906" y="1464"/>
              <a:ext cx="26" cy="47"/>
            </a:xfrm>
            <a:custGeom>
              <a:avLst/>
              <a:gdLst>
                <a:gd name="T0" fmla="*/ 26 w 26"/>
                <a:gd name="T1" fmla="*/ 47 h 47"/>
                <a:gd name="T2" fmla="*/ 14 w 26"/>
                <a:gd name="T3" fmla="*/ 0 h 47"/>
                <a:gd name="T4" fmla="*/ 0 w 26"/>
                <a:gd name="T5" fmla="*/ 47 h 47"/>
                <a:gd name="T6" fmla="*/ 26 w 26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47"/>
                  </a:moveTo>
                  <a:lnTo>
                    <a:pt x="14" y="0"/>
                  </a:lnTo>
                  <a:lnTo>
                    <a:pt x="0" y="47"/>
                  </a:lnTo>
                  <a:lnTo>
                    <a:pt x="26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4" name="Freeform 152"/>
            <p:cNvSpPr/>
            <p:nvPr/>
          </p:nvSpPr>
          <p:spPr bwMode="auto">
            <a:xfrm>
              <a:off x="688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5" name="Freeform 153"/>
            <p:cNvSpPr/>
            <p:nvPr/>
          </p:nvSpPr>
          <p:spPr bwMode="auto">
            <a:xfrm>
              <a:off x="6956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6" name="Freeform 154"/>
            <p:cNvSpPr/>
            <p:nvPr/>
          </p:nvSpPr>
          <p:spPr bwMode="auto">
            <a:xfrm>
              <a:off x="692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7" name="Freeform 155"/>
            <p:cNvSpPr/>
            <p:nvPr/>
          </p:nvSpPr>
          <p:spPr bwMode="auto">
            <a:xfrm>
              <a:off x="6894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8" name="Freeform 156"/>
            <p:cNvSpPr/>
            <p:nvPr/>
          </p:nvSpPr>
          <p:spPr bwMode="auto">
            <a:xfrm>
              <a:off x="687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9" name="Freeform 157"/>
            <p:cNvSpPr/>
            <p:nvPr/>
          </p:nvSpPr>
          <p:spPr bwMode="auto">
            <a:xfrm>
              <a:off x="6944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0" name="Freeform 158"/>
            <p:cNvSpPr/>
            <p:nvPr/>
          </p:nvSpPr>
          <p:spPr bwMode="auto">
            <a:xfrm>
              <a:off x="6968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grpSp>
        <p:nvGrpSpPr>
          <p:cNvPr id="131" name="Group 4"/>
          <p:cNvGrpSpPr>
            <a:grpSpLocks noChangeAspect="1"/>
          </p:cNvGrpSpPr>
          <p:nvPr/>
        </p:nvGrpSpPr>
        <p:grpSpPr bwMode="auto">
          <a:xfrm>
            <a:off x="10260729" y="766304"/>
            <a:ext cx="565950" cy="897090"/>
            <a:chOff x="5547" y="3211"/>
            <a:chExt cx="376" cy="596"/>
          </a:xfrm>
        </p:grpSpPr>
        <p:sp>
          <p:nvSpPr>
            <p:cNvPr id="132" name="AutoShape 3"/>
            <p:cNvSpPr>
              <a:spLocks noChangeAspect="1" noChangeArrowheads="1" noTextEdit="1"/>
            </p:cNvSpPr>
            <p:nvPr/>
          </p:nvSpPr>
          <p:spPr bwMode="auto">
            <a:xfrm>
              <a:off x="5547" y="3211"/>
              <a:ext cx="376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3" name="Freeform 5"/>
            <p:cNvSpPr/>
            <p:nvPr/>
          </p:nvSpPr>
          <p:spPr bwMode="auto">
            <a:xfrm>
              <a:off x="5807" y="3532"/>
              <a:ext cx="61" cy="98"/>
            </a:xfrm>
            <a:custGeom>
              <a:avLst/>
              <a:gdLst>
                <a:gd name="T0" fmla="*/ 1 w 25"/>
                <a:gd name="T1" fmla="*/ 41 h 41"/>
                <a:gd name="T2" fmla="*/ 2 w 25"/>
                <a:gd name="T3" fmla="*/ 40 h 41"/>
                <a:gd name="T4" fmla="*/ 25 w 25"/>
                <a:gd name="T5" fmla="*/ 2 h 41"/>
                <a:gd name="T6" fmla="*/ 25 w 25"/>
                <a:gd name="T7" fmla="*/ 0 h 41"/>
                <a:gd name="T8" fmla="*/ 24 w 25"/>
                <a:gd name="T9" fmla="*/ 0 h 41"/>
                <a:gd name="T10" fmla="*/ 0 w 25"/>
                <a:gd name="T11" fmla="*/ 40 h 41"/>
                <a:gd name="T12" fmla="*/ 0 w 25"/>
                <a:gd name="T13" fmla="*/ 41 h 41"/>
                <a:gd name="T14" fmla="*/ 1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1" y="41"/>
                  </a:moveTo>
                  <a:cubicBezTo>
                    <a:pt x="1" y="41"/>
                    <a:pt x="1" y="41"/>
                    <a:pt x="2" y="40"/>
                  </a:cubicBezTo>
                  <a:cubicBezTo>
                    <a:pt x="5" y="28"/>
                    <a:pt x="15" y="10"/>
                    <a:pt x="25" y="2"/>
                  </a:cubicBezTo>
                  <a:cubicBezTo>
                    <a:pt x="25" y="1"/>
                    <a:pt x="25" y="1"/>
                    <a:pt x="25" y="0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14" y="9"/>
                    <a:pt x="3" y="27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4" name="Freeform 6"/>
            <p:cNvSpPr/>
            <p:nvPr/>
          </p:nvSpPr>
          <p:spPr bwMode="auto">
            <a:xfrm>
              <a:off x="5790" y="3625"/>
              <a:ext cx="22" cy="77"/>
            </a:xfrm>
            <a:custGeom>
              <a:avLst/>
              <a:gdLst>
                <a:gd name="T0" fmla="*/ 1 w 9"/>
                <a:gd name="T1" fmla="*/ 32 h 32"/>
                <a:gd name="T2" fmla="*/ 2 w 9"/>
                <a:gd name="T3" fmla="*/ 31 h 32"/>
                <a:gd name="T4" fmla="*/ 9 w 9"/>
                <a:gd name="T5" fmla="*/ 1 h 32"/>
                <a:gd name="T6" fmla="*/ 8 w 9"/>
                <a:gd name="T7" fmla="*/ 0 h 32"/>
                <a:gd name="T8" fmla="*/ 7 w 9"/>
                <a:gd name="T9" fmla="*/ 1 h 32"/>
                <a:gd name="T10" fmla="*/ 0 w 9"/>
                <a:gd name="T11" fmla="*/ 31 h 32"/>
                <a:gd name="T12" fmla="*/ 1 w 9"/>
                <a:gd name="T13" fmla="*/ 32 h 32"/>
                <a:gd name="T14" fmla="*/ 1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1" y="32"/>
                  </a:moveTo>
                  <a:cubicBezTo>
                    <a:pt x="1" y="32"/>
                    <a:pt x="2" y="31"/>
                    <a:pt x="2" y="3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5" name="Freeform 7"/>
            <p:cNvSpPr/>
            <p:nvPr/>
          </p:nvSpPr>
          <p:spPr bwMode="auto">
            <a:xfrm>
              <a:off x="5771" y="3625"/>
              <a:ext cx="15" cy="77"/>
            </a:xfrm>
            <a:custGeom>
              <a:avLst/>
              <a:gdLst>
                <a:gd name="T0" fmla="*/ 0 w 6"/>
                <a:gd name="T1" fmla="*/ 32 h 32"/>
                <a:gd name="T2" fmla="*/ 1 w 6"/>
                <a:gd name="T3" fmla="*/ 31 h 32"/>
                <a:gd name="T4" fmla="*/ 6 w 6"/>
                <a:gd name="T5" fmla="*/ 1 h 32"/>
                <a:gd name="T6" fmla="*/ 5 w 6"/>
                <a:gd name="T7" fmla="*/ 0 h 32"/>
                <a:gd name="T8" fmla="*/ 4 w 6"/>
                <a:gd name="T9" fmla="*/ 1 h 32"/>
                <a:gd name="T10" fmla="*/ 0 w 6"/>
                <a:gd name="T11" fmla="*/ 31 h 32"/>
                <a:gd name="T12" fmla="*/ 0 w 6"/>
                <a:gd name="T13" fmla="*/ 32 h 32"/>
                <a:gd name="T14" fmla="*/ 0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0" y="32"/>
                  </a:moveTo>
                  <a:cubicBezTo>
                    <a:pt x="1" y="32"/>
                    <a:pt x="1" y="31"/>
                    <a:pt x="1" y="3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6" name="Freeform 8"/>
            <p:cNvSpPr/>
            <p:nvPr/>
          </p:nvSpPr>
          <p:spPr bwMode="auto">
            <a:xfrm>
              <a:off x="5776" y="3793"/>
              <a:ext cx="7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2 w 3"/>
                <a:gd name="T5" fmla="*/ 1 h 6"/>
                <a:gd name="T6" fmla="*/ 2 w 3"/>
                <a:gd name="T7" fmla="*/ 1 h 6"/>
                <a:gd name="T8" fmla="*/ 2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2 w 3"/>
                <a:gd name="T15" fmla="*/ 5 h 6"/>
                <a:gd name="T16" fmla="*/ 2 w 3"/>
                <a:gd name="T17" fmla="*/ 6 h 6"/>
                <a:gd name="T18" fmla="*/ 0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7" name="Freeform 9"/>
            <p:cNvSpPr/>
            <p:nvPr/>
          </p:nvSpPr>
          <p:spPr bwMode="auto">
            <a:xfrm>
              <a:off x="5749" y="3793"/>
              <a:ext cx="8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3 w 3"/>
                <a:gd name="T5" fmla="*/ 1 h 6"/>
                <a:gd name="T6" fmla="*/ 2 w 3"/>
                <a:gd name="T7" fmla="*/ 1 h 6"/>
                <a:gd name="T8" fmla="*/ 3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3 w 3"/>
                <a:gd name="T15" fmla="*/ 5 h 6"/>
                <a:gd name="T16" fmla="*/ 2 w 3"/>
                <a:gd name="T17" fmla="*/ 6 h 6"/>
                <a:gd name="T18" fmla="*/ 1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8" name="Freeform 10"/>
            <p:cNvSpPr/>
            <p:nvPr/>
          </p:nvSpPr>
          <p:spPr bwMode="auto">
            <a:xfrm>
              <a:off x="5781" y="3532"/>
              <a:ext cx="36" cy="98"/>
            </a:xfrm>
            <a:custGeom>
              <a:avLst/>
              <a:gdLst>
                <a:gd name="T0" fmla="*/ 1 w 15"/>
                <a:gd name="T1" fmla="*/ 41 h 41"/>
                <a:gd name="T2" fmla="*/ 1 w 15"/>
                <a:gd name="T3" fmla="*/ 40 h 41"/>
                <a:gd name="T4" fmla="*/ 15 w 15"/>
                <a:gd name="T5" fmla="*/ 1 h 41"/>
                <a:gd name="T6" fmla="*/ 14 w 15"/>
                <a:gd name="T7" fmla="*/ 0 h 41"/>
                <a:gd name="T8" fmla="*/ 13 w 15"/>
                <a:gd name="T9" fmla="*/ 1 h 41"/>
                <a:gd name="T10" fmla="*/ 0 w 15"/>
                <a:gd name="T11" fmla="*/ 40 h 41"/>
                <a:gd name="T12" fmla="*/ 0 w 15"/>
                <a:gd name="T13" fmla="*/ 41 h 41"/>
                <a:gd name="T14" fmla="*/ 1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" y="41"/>
                  </a:moveTo>
                  <a:cubicBezTo>
                    <a:pt x="1" y="41"/>
                    <a:pt x="1" y="41"/>
                    <a:pt x="1" y="40"/>
                  </a:cubicBezTo>
                  <a:cubicBezTo>
                    <a:pt x="5" y="30"/>
                    <a:pt x="11" y="11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9" y="10"/>
                    <a:pt x="3" y="30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0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9" name="Freeform 11"/>
            <p:cNvSpPr/>
            <p:nvPr/>
          </p:nvSpPr>
          <p:spPr bwMode="auto">
            <a:xfrm>
              <a:off x="5747" y="3625"/>
              <a:ext cx="7" cy="77"/>
            </a:xfrm>
            <a:custGeom>
              <a:avLst/>
              <a:gdLst>
                <a:gd name="T0" fmla="*/ 1 w 3"/>
                <a:gd name="T1" fmla="*/ 32 h 32"/>
                <a:gd name="T2" fmla="*/ 2 w 3"/>
                <a:gd name="T3" fmla="*/ 31 h 32"/>
                <a:gd name="T4" fmla="*/ 3 w 3"/>
                <a:gd name="T5" fmla="*/ 1 h 32"/>
                <a:gd name="T6" fmla="*/ 2 w 3"/>
                <a:gd name="T7" fmla="*/ 0 h 32"/>
                <a:gd name="T8" fmla="*/ 2 w 3"/>
                <a:gd name="T9" fmla="*/ 0 h 32"/>
                <a:gd name="T10" fmla="*/ 1 w 3"/>
                <a:gd name="T11" fmla="*/ 1 h 32"/>
                <a:gd name="T12" fmla="*/ 0 w 3"/>
                <a:gd name="T13" fmla="*/ 31 h 32"/>
                <a:gd name="T14" fmla="*/ 1 w 3"/>
                <a:gd name="T15" fmla="*/ 32 h 32"/>
                <a:gd name="T16" fmla="*/ 1 w 3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2">
                  <a:moveTo>
                    <a:pt x="1" y="32"/>
                  </a:moveTo>
                  <a:cubicBezTo>
                    <a:pt x="2" y="32"/>
                    <a:pt x="2" y="31"/>
                    <a:pt x="2" y="3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0" name="Freeform 12"/>
            <p:cNvSpPr/>
            <p:nvPr/>
          </p:nvSpPr>
          <p:spPr bwMode="auto">
            <a:xfrm>
              <a:off x="5610" y="3532"/>
              <a:ext cx="60" cy="98"/>
            </a:xfrm>
            <a:custGeom>
              <a:avLst/>
              <a:gdLst>
                <a:gd name="T0" fmla="*/ 24 w 25"/>
                <a:gd name="T1" fmla="*/ 41 h 41"/>
                <a:gd name="T2" fmla="*/ 25 w 25"/>
                <a:gd name="T3" fmla="*/ 41 h 41"/>
                <a:gd name="T4" fmla="*/ 25 w 25"/>
                <a:gd name="T5" fmla="*/ 40 h 41"/>
                <a:gd name="T6" fmla="*/ 1 w 25"/>
                <a:gd name="T7" fmla="*/ 0 h 41"/>
                <a:gd name="T8" fmla="*/ 0 w 25"/>
                <a:gd name="T9" fmla="*/ 0 h 41"/>
                <a:gd name="T10" fmla="*/ 0 w 25"/>
                <a:gd name="T11" fmla="*/ 2 h 41"/>
                <a:gd name="T12" fmla="*/ 23 w 25"/>
                <a:gd name="T13" fmla="*/ 40 h 41"/>
                <a:gd name="T14" fmla="*/ 24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24" y="41"/>
                  </a:moveTo>
                  <a:cubicBezTo>
                    <a:pt x="24" y="41"/>
                    <a:pt x="24" y="41"/>
                    <a:pt x="25" y="41"/>
                  </a:cubicBezTo>
                  <a:cubicBezTo>
                    <a:pt x="25" y="41"/>
                    <a:pt x="25" y="40"/>
                    <a:pt x="25" y="40"/>
                  </a:cubicBezTo>
                  <a:cubicBezTo>
                    <a:pt x="22" y="27"/>
                    <a:pt x="11" y="9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9" y="10"/>
                    <a:pt x="20" y="28"/>
                    <a:pt x="23" y="40"/>
                  </a:cubicBezTo>
                  <a:cubicBezTo>
                    <a:pt x="24" y="41"/>
                    <a:pt x="24" y="41"/>
                    <a:pt x="2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1" name="Freeform 13"/>
            <p:cNvSpPr/>
            <p:nvPr/>
          </p:nvSpPr>
          <p:spPr bwMode="auto">
            <a:xfrm>
              <a:off x="5684" y="3699"/>
              <a:ext cx="109" cy="94"/>
            </a:xfrm>
            <a:custGeom>
              <a:avLst/>
              <a:gdLst>
                <a:gd name="T0" fmla="*/ 53 w 109"/>
                <a:gd name="T1" fmla="*/ 94 h 94"/>
                <a:gd name="T2" fmla="*/ 15 w 109"/>
                <a:gd name="T3" fmla="*/ 94 h 94"/>
                <a:gd name="T4" fmla="*/ 0 w 109"/>
                <a:gd name="T5" fmla="*/ 0 h 94"/>
                <a:gd name="T6" fmla="*/ 53 w 109"/>
                <a:gd name="T7" fmla="*/ 0 h 94"/>
                <a:gd name="T8" fmla="*/ 109 w 109"/>
                <a:gd name="T9" fmla="*/ 0 h 94"/>
                <a:gd name="T10" fmla="*/ 94 w 109"/>
                <a:gd name="T11" fmla="*/ 94 h 94"/>
                <a:gd name="T12" fmla="*/ 53 w 109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4">
                  <a:moveTo>
                    <a:pt x="53" y="94"/>
                  </a:moveTo>
                  <a:lnTo>
                    <a:pt x="15" y="94"/>
                  </a:lnTo>
                  <a:lnTo>
                    <a:pt x="0" y="0"/>
                  </a:lnTo>
                  <a:lnTo>
                    <a:pt x="53" y="0"/>
                  </a:lnTo>
                  <a:lnTo>
                    <a:pt x="109" y="0"/>
                  </a:lnTo>
                  <a:lnTo>
                    <a:pt x="94" y="94"/>
                  </a:lnTo>
                  <a:lnTo>
                    <a:pt x="53" y="94"/>
                  </a:lnTo>
                  <a:close/>
                </a:path>
              </a:pathLst>
            </a:custGeom>
            <a:solidFill>
              <a:srgbClr val="F8E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2" name="Freeform 14"/>
            <p:cNvSpPr/>
            <p:nvPr/>
          </p:nvSpPr>
          <p:spPr bwMode="auto">
            <a:xfrm>
              <a:off x="5694" y="3793"/>
              <a:ext cx="7" cy="14"/>
            </a:xfrm>
            <a:custGeom>
              <a:avLst/>
              <a:gdLst>
                <a:gd name="T0" fmla="*/ 2 w 3"/>
                <a:gd name="T1" fmla="*/ 0 h 6"/>
                <a:gd name="T2" fmla="*/ 0 w 3"/>
                <a:gd name="T3" fmla="*/ 0 h 6"/>
                <a:gd name="T4" fmla="*/ 0 w 3"/>
                <a:gd name="T5" fmla="*/ 1 h 6"/>
                <a:gd name="T6" fmla="*/ 1 w 3"/>
                <a:gd name="T7" fmla="*/ 1 h 6"/>
                <a:gd name="T8" fmla="*/ 0 w 3"/>
                <a:gd name="T9" fmla="*/ 2 h 6"/>
                <a:gd name="T10" fmla="*/ 0 w 3"/>
                <a:gd name="T11" fmla="*/ 3 h 6"/>
                <a:gd name="T12" fmla="*/ 0 w 3"/>
                <a:gd name="T13" fmla="*/ 4 h 6"/>
                <a:gd name="T14" fmla="*/ 0 w 3"/>
                <a:gd name="T15" fmla="*/ 5 h 6"/>
                <a:gd name="T16" fmla="*/ 1 w 3"/>
                <a:gd name="T17" fmla="*/ 6 h 6"/>
                <a:gd name="T18" fmla="*/ 2 w 3"/>
                <a:gd name="T19" fmla="*/ 6 h 6"/>
                <a:gd name="T20" fmla="*/ 3 w 3"/>
                <a:gd name="T21" fmla="*/ 5 h 6"/>
                <a:gd name="T22" fmla="*/ 3 w 3"/>
                <a:gd name="T23" fmla="*/ 4 h 6"/>
                <a:gd name="T24" fmla="*/ 2 w 3"/>
                <a:gd name="T25" fmla="*/ 2 h 6"/>
                <a:gd name="T26" fmla="*/ 2 w 3"/>
                <a:gd name="T27" fmla="*/ 1 h 6"/>
                <a:gd name="T28" fmla="*/ 3 w 3"/>
                <a:gd name="T29" fmla="*/ 1 h 6"/>
                <a:gd name="T30" fmla="*/ 3 w 3"/>
                <a:gd name="T31" fmla="*/ 0 h 6"/>
                <a:gd name="T32" fmla="*/ 3 w 3"/>
                <a:gd name="T33" fmla="*/ 0 h 6"/>
                <a:gd name="T34" fmla="*/ 2 w 3"/>
                <a:gd name="T35" fmla="*/ 0 h 6"/>
                <a:gd name="T36" fmla="*/ 2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3" name="Freeform 15"/>
            <p:cNvSpPr/>
            <p:nvPr/>
          </p:nvSpPr>
          <p:spPr bwMode="auto">
            <a:xfrm>
              <a:off x="5718" y="3793"/>
              <a:ext cx="10" cy="14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1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4" name="Freeform 16"/>
            <p:cNvSpPr/>
            <p:nvPr/>
          </p:nvSpPr>
          <p:spPr bwMode="auto">
            <a:xfrm>
              <a:off x="5692" y="3785"/>
              <a:ext cx="91" cy="8"/>
            </a:xfrm>
            <a:custGeom>
              <a:avLst/>
              <a:gdLst>
                <a:gd name="T0" fmla="*/ 37 w 38"/>
                <a:gd name="T1" fmla="*/ 0 h 3"/>
                <a:gd name="T2" fmla="*/ 2 w 38"/>
                <a:gd name="T3" fmla="*/ 0 h 3"/>
                <a:gd name="T4" fmla="*/ 2 w 38"/>
                <a:gd name="T5" fmla="*/ 0 h 3"/>
                <a:gd name="T6" fmla="*/ 1 w 38"/>
                <a:gd name="T7" fmla="*/ 2 h 3"/>
                <a:gd name="T8" fmla="*/ 3 w 38"/>
                <a:gd name="T9" fmla="*/ 3 h 3"/>
                <a:gd name="T10" fmla="*/ 36 w 38"/>
                <a:gd name="T11" fmla="*/ 3 h 3"/>
                <a:gd name="T12" fmla="*/ 38 w 38"/>
                <a:gd name="T13" fmla="*/ 2 h 3"/>
                <a:gd name="T14" fmla="*/ 37 w 38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">
                  <a:moveTo>
                    <a:pt x="3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8" y="3"/>
                    <a:pt x="38" y="2"/>
                  </a:cubicBezTo>
                  <a:cubicBezTo>
                    <a:pt x="38" y="1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5" name="Freeform 17"/>
            <p:cNvSpPr/>
            <p:nvPr/>
          </p:nvSpPr>
          <p:spPr bwMode="auto">
            <a:xfrm>
              <a:off x="5745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3 w 4"/>
                <a:gd name="T3" fmla="*/ 0 h 6"/>
                <a:gd name="T4" fmla="*/ 3 w 4"/>
                <a:gd name="T5" fmla="*/ 1 h 6"/>
                <a:gd name="T6" fmla="*/ 3 w 4"/>
                <a:gd name="T7" fmla="*/ 1 h 6"/>
                <a:gd name="T8" fmla="*/ 3 w 4"/>
                <a:gd name="T9" fmla="*/ 2 h 6"/>
                <a:gd name="T10" fmla="*/ 4 w 4"/>
                <a:gd name="T11" fmla="*/ 3 h 6"/>
                <a:gd name="T12" fmla="*/ 4 w 4"/>
                <a:gd name="T13" fmla="*/ 4 h 6"/>
                <a:gd name="T14" fmla="*/ 3 w 4"/>
                <a:gd name="T15" fmla="*/ 5 h 6"/>
                <a:gd name="T16" fmla="*/ 2 w 4"/>
                <a:gd name="T17" fmla="*/ 6 h 6"/>
                <a:gd name="T18" fmla="*/ 1 w 4"/>
                <a:gd name="T19" fmla="*/ 6 h 6"/>
                <a:gd name="T20" fmla="*/ 1 w 4"/>
                <a:gd name="T21" fmla="*/ 5 h 6"/>
                <a:gd name="T22" fmla="*/ 0 w 4"/>
                <a:gd name="T23" fmla="*/ 4 h 6"/>
                <a:gd name="T24" fmla="*/ 2 w 4"/>
                <a:gd name="T25" fmla="*/ 2 h 6"/>
                <a:gd name="T26" fmla="*/ 2 w 4"/>
                <a:gd name="T27" fmla="*/ 1 h 6"/>
                <a:gd name="T28" fmla="*/ 1 w 4"/>
                <a:gd name="T29" fmla="*/ 1 h 6"/>
                <a:gd name="T30" fmla="*/ 1 w 4"/>
                <a:gd name="T31" fmla="*/ 0 h 6"/>
                <a:gd name="T32" fmla="*/ 1 w 4"/>
                <a:gd name="T33" fmla="*/ 0 h 6"/>
                <a:gd name="T34" fmla="*/ 2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6"/>
                    <a:pt x="3" y="6"/>
                    <a:pt x="2" y="6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6" name="Freeform 18"/>
            <p:cNvSpPr/>
            <p:nvPr/>
          </p:nvSpPr>
          <p:spPr bwMode="auto">
            <a:xfrm>
              <a:off x="5665" y="3625"/>
              <a:ext cx="22" cy="77"/>
            </a:xfrm>
            <a:custGeom>
              <a:avLst/>
              <a:gdLst>
                <a:gd name="T0" fmla="*/ 8 w 9"/>
                <a:gd name="T1" fmla="*/ 32 h 32"/>
                <a:gd name="T2" fmla="*/ 8 w 9"/>
                <a:gd name="T3" fmla="*/ 32 h 32"/>
                <a:gd name="T4" fmla="*/ 9 w 9"/>
                <a:gd name="T5" fmla="*/ 31 h 32"/>
                <a:gd name="T6" fmla="*/ 2 w 9"/>
                <a:gd name="T7" fmla="*/ 1 h 32"/>
                <a:gd name="T8" fmla="*/ 1 w 9"/>
                <a:gd name="T9" fmla="*/ 0 h 32"/>
                <a:gd name="T10" fmla="*/ 0 w 9"/>
                <a:gd name="T11" fmla="*/ 1 h 32"/>
                <a:gd name="T12" fmla="*/ 7 w 9"/>
                <a:gd name="T13" fmla="*/ 31 h 32"/>
                <a:gd name="T14" fmla="*/ 8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8" y="32"/>
                  </a:moveTo>
                  <a:cubicBezTo>
                    <a:pt x="8" y="32"/>
                    <a:pt x="8" y="32"/>
                    <a:pt x="8" y="32"/>
                  </a:cubicBezTo>
                  <a:cubicBezTo>
                    <a:pt x="9" y="32"/>
                    <a:pt x="9" y="31"/>
                    <a:pt x="9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1"/>
                    <a:pt x="7" y="32"/>
                    <a:pt x="8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7" name="Freeform 19"/>
            <p:cNvSpPr/>
            <p:nvPr/>
          </p:nvSpPr>
          <p:spPr bwMode="auto">
            <a:xfrm>
              <a:off x="5692" y="3625"/>
              <a:ext cx="14" cy="77"/>
            </a:xfrm>
            <a:custGeom>
              <a:avLst/>
              <a:gdLst>
                <a:gd name="T0" fmla="*/ 5 w 6"/>
                <a:gd name="T1" fmla="*/ 32 h 32"/>
                <a:gd name="T2" fmla="*/ 5 w 6"/>
                <a:gd name="T3" fmla="*/ 32 h 32"/>
                <a:gd name="T4" fmla="*/ 6 w 6"/>
                <a:gd name="T5" fmla="*/ 31 h 32"/>
                <a:gd name="T6" fmla="*/ 2 w 6"/>
                <a:gd name="T7" fmla="*/ 1 h 32"/>
                <a:gd name="T8" fmla="*/ 1 w 6"/>
                <a:gd name="T9" fmla="*/ 0 h 32"/>
                <a:gd name="T10" fmla="*/ 0 w 6"/>
                <a:gd name="T11" fmla="*/ 1 h 32"/>
                <a:gd name="T12" fmla="*/ 4 w 6"/>
                <a:gd name="T13" fmla="*/ 31 h 32"/>
                <a:gd name="T14" fmla="*/ 5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5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5" y="31"/>
                    <a:pt x="5" y="32"/>
                    <a:pt x="5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8" name="Freeform 20"/>
            <p:cNvSpPr/>
            <p:nvPr/>
          </p:nvSpPr>
          <p:spPr bwMode="auto">
            <a:xfrm>
              <a:off x="5677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1 w 4"/>
                <a:gd name="T3" fmla="*/ 0 h 7"/>
                <a:gd name="T4" fmla="*/ 1 w 4"/>
                <a:gd name="T5" fmla="*/ 1 h 7"/>
                <a:gd name="T6" fmla="*/ 1 w 4"/>
                <a:gd name="T7" fmla="*/ 2 h 7"/>
                <a:gd name="T8" fmla="*/ 1 w 4"/>
                <a:gd name="T9" fmla="*/ 3 h 7"/>
                <a:gd name="T10" fmla="*/ 0 w 4"/>
                <a:gd name="T11" fmla="*/ 4 h 7"/>
                <a:gd name="T12" fmla="*/ 0 w 4"/>
                <a:gd name="T13" fmla="*/ 5 h 7"/>
                <a:gd name="T14" fmla="*/ 1 w 4"/>
                <a:gd name="T15" fmla="*/ 6 h 7"/>
                <a:gd name="T16" fmla="*/ 2 w 4"/>
                <a:gd name="T17" fmla="*/ 6 h 7"/>
                <a:gd name="T18" fmla="*/ 3 w 4"/>
                <a:gd name="T19" fmla="*/ 6 h 7"/>
                <a:gd name="T20" fmla="*/ 3 w 4"/>
                <a:gd name="T21" fmla="*/ 6 h 7"/>
                <a:gd name="T22" fmla="*/ 4 w 4"/>
                <a:gd name="T23" fmla="*/ 5 h 7"/>
                <a:gd name="T24" fmla="*/ 3 w 4"/>
                <a:gd name="T25" fmla="*/ 3 h 7"/>
                <a:gd name="T26" fmla="*/ 3 w 4"/>
                <a:gd name="T27" fmla="*/ 2 h 7"/>
                <a:gd name="T28" fmla="*/ 3 w 4"/>
                <a:gd name="T29" fmla="*/ 1 h 7"/>
                <a:gd name="T30" fmla="*/ 3 w 4"/>
                <a:gd name="T31" fmla="*/ 1 h 7"/>
                <a:gd name="T32" fmla="*/ 3 w 4"/>
                <a:gd name="T33" fmla="*/ 1 h 7"/>
                <a:gd name="T34" fmla="*/ 3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7"/>
                    <a:pt x="3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2"/>
                    <a:pt x="2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9" name="Freeform 21"/>
            <p:cNvSpPr/>
            <p:nvPr/>
          </p:nvSpPr>
          <p:spPr bwMode="auto">
            <a:xfrm>
              <a:off x="5699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0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0" name="Freeform 22"/>
            <p:cNvSpPr/>
            <p:nvPr/>
          </p:nvSpPr>
          <p:spPr bwMode="auto">
            <a:xfrm>
              <a:off x="5723" y="3625"/>
              <a:ext cx="7" cy="77"/>
            </a:xfrm>
            <a:custGeom>
              <a:avLst/>
              <a:gdLst>
                <a:gd name="T0" fmla="*/ 2 w 3"/>
                <a:gd name="T1" fmla="*/ 32 h 32"/>
                <a:gd name="T2" fmla="*/ 2 w 3"/>
                <a:gd name="T3" fmla="*/ 32 h 32"/>
                <a:gd name="T4" fmla="*/ 3 w 3"/>
                <a:gd name="T5" fmla="*/ 31 h 32"/>
                <a:gd name="T6" fmla="*/ 2 w 3"/>
                <a:gd name="T7" fmla="*/ 1 h 32"/>
                <a:gd name="T8" fmla="*/ 1 w 3"/>
                <a:gd name="T9" fmla="*/ 0 h 32"/>
                <a:gd name="T10" fmla="*/ 0 w 3"/>
                <a:gd name="T11" fmla="*/ 1 h 32"/>
                <a:gd name="T12" fmla="*/ 1 w 3"/>
                <a:gd name="T13" fmla="*/ 31 h 32"/>
                <a:gd name="T14" fmla="*/ 2 w 3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2">
                  <a:moveTo>
                    <a:pt x="2" y="32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3" y="31"/>
                    <a:pt x="3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2"/>
                    <a:pt x="2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1" name="Freeform 23"/>
            <p:cNvSpPr/>
            <p:nvPr/>
          </p:nvSpPr>
          <p:spPr bwMode="auto">
            <a:xfrm>
              <a:off x="5711" y="3532"/>
              <a:ext cx="17" cy="98"/>
            </a:xfrm>
            <a:custGeom>
              <a:avLst/>
              <a:gdLst>
                <a:gd name="T0" fmla="*/ 6 w 7"/>
                <a:gd name="T1" fmla="*/ 41 h 41"/>
                <a:gd name="T2" fmla="*/ 6 w 7"/>
                <a:gd name="T3" fmla="*/ 41 h 41"/>
                <a:gd name="T4" fmla="*/ 7 w 7"/>
                <a:gd name="T5" fmla="*/ 40 h 41"/>
                <a:gd name="T6" fmla="*/ 2 w 7"/>
                <a:gd name="T7" fmla="*/ 1 h 41"/>
                <a:gd name="T8" fmla="*/ 1 w 7"/>
                <a:gd name="T9" fmla="*/ 0 h 41"/>
                <a:gd name="T10" fmla="*/ 0 w 7"/>
                <a:gd name="T11" fmla="*/ 1 h 41"/>
                <a:gd name="T12" fmla="*/ 5 w 7"/>
                <a:gd name="T13" fmla="*/ 40 h 41"/>
                <a:gd name="T14" fmla="*/ 6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6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41"/>
                    <a:pt x="7" y="40"/>
                    <a:pt x="7" y="4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41"/>
                    <a:pt x="5" y="41"/>
                    <a:pt x="6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2" name="Oval 24"/>
            <p:cNvSpPr>
              <a:spLocks noChangeArrowheads="1"/>
            </p:cNvSpPr>
            <p:nvPr/>
          </p:nvSpPr>
          <p:spPr bwMode="auto">
            <a:xfrm>
              <a:off x="5549" y="3216"/>
              <a:ext cx="372" cy="368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3" name="Oval 25"/>
            <p:cNvSpPr>
              <a:spLocks noChangeArrowheads="1"/>
            </p:cNvSpPr>
            <p:nvPr/>
          </p:nvSpPr>
          <p:spPr bwMode="auto">
            <a:xfrm>
              <a:off x="5578" y="3216"/>
              <a:ext cx="304" cy="368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4" name="Oval 26"/>
            <p:cNvSpPr>
              <a:spLocks noChangeArrowheads="1"/>
            </p:cNvSpPr>
            <p:nvPr/>
          </p:nvSpPr>
          <p:spPr bwMode="auto">
            <a:xfrm>
              <a:off x="5617" y="3213"/>
              <a:ext cx="229" cy="374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5" name="Oval 27"/>
            <p:cNvSpPr>
              <a:spLocks noChangeArrowheads="1"/>
            </p:cNvSpPr>
            <p:nvPr/>
          </p:nvSpPr>
          <p:spPr bwMode="auto">
            <a:xfrm>
              <a:off x="5682" y="3213"/>
              <a:ext cx="87" cy="374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6" name="Freeform 28"/>
            <p:cNvSpPr/>
            <p:nvPr/>
          </p:nvSpPr>
          <p:spPr bwMode="auto">
            <a:xfrm>
              <a:off x="5749" y="3532"/>
              <a:ext cx="17" cy="98"/>
            </a:xfrm>
            <a:custGeom>
              <a:avLst/>
              <a:gdLst>
                <a:gd name="T0" fmla="*/ 1 w 7"/>
                <a:gd name="T1" fmla="*/ 41 h 41"/>
                <a:gd name="T2" fmla="*/ 2 w 7"/>
                <a:gd name="T3" fmla="*/ 40 h 41"/>
                <a:gd name="T4" fmla="*/ 7 w 7"/>
                <a:gd name="T5" fmla="*/ 1 h 41"/>
                <a:gd name="T6" fmla="*/ 6 w 7"/>
                <a:gd name="T7" fmla="*/ 0 h 41"/>
                <a:gd name="T8" fmla="*/ 5 w 7"/>
                <a:gd name="T9" fmla="*/ 1 h 41"/>
                <a:gd name="T10" fmla="*/ 0 w 7"/>
                <a:gd name="T11" fmla="*/ 40 h 41"/>
                <a:gd name="T12" fmla="*/ 1 w 7"/>
                <a:gd name="T13" fmla="*/ 41 h 41"/>
                <a:gd name="T14" fmla="*/ 1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1" y="41"/>
                  </a:moveTo>
                  <a:cubicBezTo>
                    <a:pt x="2" y="41"/>
                    <a:pt x="2" y="41"/>
                    <a:pt x="2" y="4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1" y="41"/>
                    <a:pt x="1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7" name="Freeform 29"/>
            <p:cNvSpPr/>
            <p:nvPr/>
          </p:nvSpPr>
          <p:spPr bwMode="auto">
            <a:xfrm>
              <a:off x="5660" y="3532"/>
              <a:ext cx="36" cy="98"/>
            </a:xfrm>
            <a:custGeom>
              <a:avLst/>
              <a:gdLst>
                <a:gd name="T0" fmla="*/ 14 w 15"/>
                <a:gd name="T1" fmla="*/ 41 h 41"/>
                <a:gd name="T2" fmla="*/ 14 w 15"/>
                <a:gd name="T3" fmla="*/ 41 h 41"/>
                <a:gd name="T4" fmla="*/ 15 w 15"/>
                <a:gd name="T5" fmla="*/ 40 h 41"/>
                <a:gd name="T6" fmla="*/ 2 w 15"/>
                <a:gd name="T7" fmla="*/ 1 h 41"/>
                <a:gd name="T8" fmla="*/ 1 w 15"/>
                <a:gd name="T9" fmla="*/ 0 h 41"/>
                <a:gd name="T10" fmla="*/ 0 w 15"/>
                <a:gd name="T11" fmla="*/ 1 h 41"/>
                <a:gd name="T12" fmla="*/ 13 w 15"/>
                <a:gd name="T13" fmla="*/ 40 h 41"/>
                <a:gd name="T14" fmla="*/ 14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4" y="41"/>
                  </a:moveTo>
                  <a:cubicBezTo>
                    <a:pt x="14" y="41"/>
                    <a:pt x="14" y="41"/>
                    <a:pt x="14" y="41"/>
                  </a:cubicBezTo>
                  <a:cubicBezTo>
                    <a:pt x="15" y="41"/>
                    <a:pt x="15" y="40"/>
                    <a:pt x="15" y="40"/>
                  </a:cubicBezTo>
                  <a:cubicBezTo>
                    <a:pt x="12" y="30"/>
                    <a:pt x="5" y="10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4" y="11"/>
                    <a:pt x="10" y="30"/>
                    <a:pt x="13" y="40"/>
                  </a:cubicBezTo>
                  <a:cubicBezTo>
                    <a:pt x="13" y="41"/>
                    <a:pt x="14" y="41"/>
                    <a:pt x="1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8" name="Freeform 30"/>
            <p:cNvSpPr/>
            <p:nvPr/>
          </p:nvSpPr>
          <p:spPr bwMode="auto">
            <a:xfrm>
              <a:off x="5790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3 w 4"/>
                <a:gd name="T3" fmla="*/ 1 h 7"/>
                <a:gd name="T4" fmla="*/ 3 w 4"/>
                <a:gd name="T5" fmla="*/ 2 h 7"/>
                <a:gd name="T6" fmla="*/ 3 w 4"/>
                <a:gd name="T7" fmla="*/ 2 h 7"/>
                <a:gd name="T8" fmla="*/ 3 w 4"/>
                <a:gd name="T9" fmla="*/ 3 h 7"/>
                <a:gd name="T10" fmla="*/ 3 w 4"/>
                <a:gd name="T11" fmla="*/ 4 h 7"/>
                <a:gd name="T12" fmla="*/ 4 w 4"/>
                <a:gd name="T13" fmla="*/ 5 h 7"/>
                <a:gd name="T14" fmla="*/ 3 w 4"/>
                <a:gd name="T15" fmla="*/ 6 h 7"/>
                <a:gd name="T16" fmla="*/ 2 w 4"/>
                <a:gd name="T17" fmla="*/ 7 h 7"/>
                <a:gd name="T18" fmla="*/ 1 w 4"/>
                <a:gd name="T19" fmla="*/ 7 h 7"/>
                <a:gd name="T20" fmla="*/ 0 w 4"/>
                <a:gd name="T21" fmla="*/ 6 h 7"/>
                <a:gd name="T22" fmla="*/ 0 w 4"/>
                <a:gd name="T23" fmla="*/ 5 h 7"/>
                <a:gd name="T24" fmla="*/ 1 w 4"/>
                <a:gd name="T25" fmla="*/ 3 h 7"/>
                <a:gd name="T26" fmla="*/ 1 w 4"/>
                <a:gd name="T27" fmla="*/ 2 h 7"/>
                <a:gd name="T28" fmla="*/ 1 w 4"/>
                <a:gd name="T29" fmla="*/ 2 h 7"/>
                <a:gd name="T30" fmla="*/ 0 w 4"/>
                <a:gd name="T31" fmla="*/ 1 h 7"/>
                <a:gd name="T32" fmla="*/ 1 w 4"/>
                <a:gd name="T33" fmla="*/ 1 h 7"/>
                <a:gd name="T34" fmla="*/ 1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3" y="0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9" name="Freeform 31"/>
            <p:cNvSpPr/>
            <p:nvPr/>
          </p:nvSpPr>
          <p:spPr bwMode="auto">
            <a:xfrm>
              <a:off x="5677" y="3694"/>
              <a:ext cx="121" cy="8"/>
            </a:xfrm>
            <a:custGeom>
              <a:avLst/>
              <a:gdLst>
                <a:gd name="T0" fmla="*/ 48 w 50"/>
                <a:gd name="T1" fmla="*/ 0 h 3"/>
                <a:gd name="T2" fmla="*/ 3 w 50"/>
                <a:gd name="T3" fmla="*/ 0 h 3"/>
                <a:gd name="T4" fmla="*/ 2 w 50"/>
                <a:gd name="T5" fmla="*/ 0 h 3"/>
                <a:gd name="T6" fmla="*/ 1 w 50"/>
                <a:gd name="T7" fmla="*/ 2 h 3"/>
                <a:gd name="T8" fmla="*/ 3 w 50"/>
                <a:gd name="T9" fmla="*/ 3 h 3"/>
                <a:gd name="T10" fmla="*/ 47 w 50"/>
                <a:gd name="T11" fmla="*/ 3 h 3"/>
                <a:gd name="T12" fmla="*/ 49 w 50"/>
                <a:gd name="T13" fmla="*/ 2 h 3"/>
                <a:gd name="T14" fmla="*/ 48 w 50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3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8" y="3"/>
                    <a:pt x="49" y="3"/>
                    <a:pt x="49" y="2"/>
                  </a:cubicBezTo>
                  <a:cubicBezTo>
                    <a:pt x="50" y="1"/>
                    <a:pt x="49" y="0"/>
                    <a:pt x="48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0" name="Freeform 32"/>
            <p:cNvSpPr/>
            <p:nvPr/>
          </p:nvSpPr>
          <p:spPr bwMode="auto">
            <a:xfrm>
              <a:off x="5605" y="3529"/>
              <a:ext cx="58" cy="24"/>
            </a:xfrm>
            <a:custGeom>
              <a:avLst/>
              <a:gdLst>
                <a:gd name="T0" fmla="*/ 12 w 24"/>
                <a:gd name="T1" fmla="*/ 10 h 10"/>
                <a:gd name="T2" fmla="*/ 12 w 24"/>
                <a:gd name="T3" fmla="*/ 10 h 10"/>
                <a:gd name="T4" fmla="*/ 24 w 24"/>
                <a:gd name="T5" fmla="*/ 1 h 10"/>
                <a:gd name="T6" fmla="*/ 23 w 24"/>
                <a:gd name="T7" fmla="*/ 0 h 10"/>
                <a:gd name="T8" fmla="*/ 12 w 24"/>
                <a:gd name="T9" fmla="*/ 8 h 10"/>
                <a:gd name="T10" fmla="*/ 1 w 24"/>
                <a:gd name="T11" fmla="*/ 0 h 10"/>
                <a:gd name="T12" fmla="*/ 0 w 24"/>
                <a:gd name="T13" fmla="*/ 1 h 10"/>
                <a:gd name="T14" fmla="*/ 12 w 24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0">
                  <a:moveTo>
                    <a:pt x="12" y="10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20" y="10"/>
                    <a:pt x="24" y="2"/>
                    <a:pt x="24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0" y="8"/>
                    <a:pt x="12" y="8"/>
                  </a:cubicBezTo>
                  <a:cubicBezTo>
                    <a:pt x="5" y="9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4" y="10"/>
                    <a:pt x="12" y="1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1" name="Freeform 33"/>
            <p:cNvSpPr/>
            <p:nvPr/>
          </p:nvSpPr>
          <p:spPr bwMode="auto">
            <a:xfrm>
              <a:off x="5761" y="3529"/>
              <a:ext cx="109" cy="27"/>
            </a:xfrm>
            <a:custGeom>
              <a:avLst/>
              <a:gdLst>
                <a:gd name="T0" fmla="*/ 21 w 45"/>
                <a:gd name="T1" fmla="*/ 11 h 11"/>
                <a:gd name="T2" fmla="*/ 22 w 45"/>
                <a:gd name="T3" fmla="*/ 11 h 11"/>
                <a:gd name="T4" fmla="*/ 45 w 45"/>
                <a:gd name="T5" fmla="*/ 2 h 11"/>
                <a:gd name="T6" fmla="*/ 43 w 45"/>
                <a:gd name="T7" fmla="*/ 1 h 11"/>
                <a:gd name="T8" fmla="*/ 22 w 45"/>
                <a:gd name="T9" fmla="*/ 9 h 11"/>
                <a:gd name="T10" fmla="*/ 2 w 45"/>
                <a:gd name="T11" fmla="*/ 0 h 11"/>
                <a:gd name="T12" fmla="*/ 0 w 45"/>
                <a:gd name="T13" fmla="*/ 2 h 11"/>
                <a:gd name="T14" fmla="*/ 21 w 4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">
                  <a:moveTo>
                    <a:pt x="21" y="11"/>
                  </a:moveTo>
                  <a:cubicBezTo>
                    <a:pt x="21" y="11"/>
                    <a:pt x="22" y="11"/>
                    <a:pt x="22" y="11"/>
                  </a:cubicBezTo>
                  <a:cubicBezTo>
                    <a:pt x="37" y="10"/>
                    <a:pt x="44" y="2"/>
                    <a:pt x="45" y="2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37" y="8"/>
                    <a:pt x="22" y="9"/>
                  </a:cubicBezTo>
                  <a:cubicBezTo>
                    <a:pt x="8" y="9"/>
                    <a:pt x="2" y="1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7" y="11"/>
                    <a:pt x="21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2" name="Freeform 34"/>
            <p:cNvSpPr/>
            <p:nvPr/>
          </p:nvSpPr>
          <p:spPr bwMode="auto">
            <a:xfrm>
              <a:off x="5660" y="3529"/>
              <a:ext cx="106" cy="27"/>
            </a:xfrm>
            <a:custGeom>
              <a:avLst/>
              <a:gdLst>
                <a:gd name="T0" fmla="*/ 20 w 44"/>
                <a:gd name="T1" fmla="*/ 11 h 11"/>
                <a:gd name="T2" fmla="*/ 21 w 44"/>
                <a:gd name="T3" fmla="*/ 11 h 11"/>
                <a:gd name="T4" fmla="*/ 44 w 44"/>
                <a:gd name="T5" fmla="*/ 2 h 11"/>
                <a:gd name="T6" fmla="*/ 42 w 44"/>
                <a:gd name="T7" fmla="*/ 1 h 11"/>
                <a:gd name="T8" fmla="*/ 21 w 44"/>
                <a:gd name="T9" fmla="*/ 9 h 11"/>
                <a:gd name="T10" fmla="*/ 1 w 44"/>
                <a:gd name="T11" fmla="*/ 0 h 11"/>
                <a:gd name="T12" fmla="*/ 0 w 44"/>
                <a:gd name="T13" fmla="*/ 2 h 11"/>
                <a:gd name="T14" fmla="*/ 20 w 44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"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37" y="10"/>
                    <a:pt x="44" y="2"/>
                    <a:pt x="44" y="2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36" y="8"/>
                    <a:pt x="21" y="9"/>
                  </a:cubicBezTo>
                  <a:cubicBezTo>
                    <a:pt x="8" y="9"/>
                    <a:pt x="1" y="1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11"/>
                    <a:pt x="20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5" name="Freeform 35"/>
            <p:cNvSpPr/>
            <p:nvPr/>
          </p:nvSpPr>
          <p:spPr bwMode="auto">
            <a:xfrm>
              <a:off x="5718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9 w 36"/>
                <a:gd name="T3" fmla="*/ 33 h 33"/>
                <a:gd name="T4" fmla="*/ 36 w 36"/>
                <a:gd name="T5" fmla="*/ 17 h 33"/>
                <a:gd name="T6" fmla="*/ 19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9" y="33"/>
                  </a:lnTo>
                  <a:lnTo>
                    <a:pt x="36" y="17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6" name="Freeform 36"/>
            <p:cNvSpPr/>
            <p:nvPr/>
          </p:nvSpPr>
          <p:spPr bwMode="auto">
            <a:xfrm>
              <a:off x="5754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7 w 36"/>
                <a:gd name="T3" fmla="*/ 33 h 33"/>
                <a:gd name="T4" fmla="*/ 36 w 36"/>
                <a:gd name="T5" fmla="*/ 17 h 33"/>
                <a:gd name="T6" fmla="*/ 17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7" y="33"/>
                  </a:lnTo>
                  <a:lnTo>
                    <a:pt x="36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7" name="Freeform 37"/>
            <p:cNvSpPr/>
            <p:nvPr/>
          </p:nvSpPr>
          <p:spPr bwMode="auto">
            <a:xfrm>
              <a:off x="5684" y="3728"/>
              <a:ext cx="34" cy="33"/>
            </a:xfrm>
            <a:custGeom>
              <a:avLst/>
              <a:gdLst>
                <a:gd name="T0" fmla="*/ 0 w 34"/>
                <a:gd name="T1" fmla="*/ 17 h 33"/>
                <a:gd name="T2" fmla="*/ 17 w 34"/>
                <a:gd name="T3" fmla="*/ 33 h 33"/>
                <a:gd name="T4" fmla="*/ 34 w 34"/>
                <a:gd name="T5" fmla="*/ 17 h 33"/>
                <a:gd name="T6" fmla="*/ 17 w 34"/>
                <a:gd name="T7" fmla="*/ 0 h 33"/>
                <a:gd name="T8" fmla="*/ 0 w 34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0" y="17"/>
                  </a:moveTo>
                  <a:lnTo>
                    <a:pt x="17" y="33"/>
                  </a:lnTo>
                  <a:lnTo>
                    <a:pt x="34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8" name="Rectangle 38"/>
            <p:cNvSpPr>
              <a:spLocks noChangeArrowheads="1"/>
            </p:cNvSpPr>
            <p:nvPr/>
          </p:nvSpPr>
          <p:spPr bwMode="auto">
            <a:xfrm>
              <a:off x="5687" y="3721"/>
              <a:ext cx="103" cy="7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9" name="Rectangle 39"/>
            <p:cNvSpPr>
              <a:spLocks noChangeArrowheads="1"/>
            </p:cNvSpPr>
            <p:nvPr/>
          </p:nvSpPr>
          <p:spPr bwMode="auto">
            <a:xfrm>
              <a:off x="5692" y="3761"/>
              <a:ext cx="94" cy="8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pic>
        <p:nvPicPr>
          <p:cNvPr id="170" name="图片 16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90"/>
            <a:ext cx="1758505" cy="1816000"/>
          </a:xfrm>
          <a:prstGeom prst="rect">
            <a:avLst/>
          </a:prstGeom>
        </p:spPr>
      </p:pic>
      <p:sp>
        <p:nvSpPr>
          <p:cNvPr id="171" name="文本框 6"/>
          <p:cNvSpPr txBox="1"/>
          <p:nvPr/>
        </p:nvSpPr>
        <p:spPr>
          <a:xfrm>
            <a:off x="1862997" y="236804"/>
            <a:ext cx="4132672" cy="734360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170" dirty="0">
                <a:solidFill>
                  <a:schemeClr val="tx1">
                    <a:lumMod val="95000"/>
                    <a:lumOff val="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课程开发三步曲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5717" y="1510618"/>
            <a:ext cx="5732488" cy="5301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/>
        </p:nvSpPr>
        <p:spPr>
          <a:xfrm>
            <a:off x="10051027" y="5869460"/>
            <a:ext cx="1578077" cy="825909"/>
          </a:xfrm>
          <a:prstGeom prst="roundRect">
            <a:avLst/>
          </a:prstGeom>
          <a:solidFill>
            <a:srgbClr val="FFC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/>
          <p:cNvSpPr/>
          <p:nvPr/>
        </p:nvSpPr>
        <p:spPr>
          <a:xfrm>
            <a:off x="8251724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442452" y="-22820"/>
            <a:ext cx="11297264" cy="6394123"/>
            <a:chOff x="442452" y="-22820"/>
            <a:chExt cx="11297264" cy="6394123"/>
          </a:xfrm>
        </p:grpSpPr>
        <p:sp>
          <p:nvSpPr>
            <p:cNvPr id="6" name="矩形 5"/>
            <p:cNvSpPr/>
            <p:nvPr/>
          </p:nvSpPr>
          <p:spPr>
            <a:xfrm>
              <a:off x="442452" y="0"/>
              <a:ext cx="11297264" cy="63713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614918" y="-22820"/>
              <a:ext cx="304244" cy="645576"/>
              <a:chOff x="767318" y="0"/>
              <a:chExt cx="304244" cy="645576"/>
            </a:xfrm>
          </p:grpSpPr>
          <p:sp>
            <p:nvSpPr>
              <p:cNvPr id="76" name="椭圆 7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7" name="直接连接符 7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接连接符 7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7"/>
            <p:cNvGrpSpPr/>
            <p:nvPr/>
          </p:nvGrpSpPr>
          <p:grpSpPr>
            <a:xfrm>
              <a:off x="1240677" y="-22820"/>
              <a:ext cx="304244" cy="645576"/>
              <a:chOff x="767318" y="0"/>
              <a:chExt cx="304244" cy="645576"/>
            </a:xfrm>
          </p:grpSpPr>
          <p:sp>
            <p:nvSpPr>
              <p:cNvPr id="73" name="椭圆 72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4" name="直接连接符 73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连接符 74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/>
            <p:cNvGrpSpPr/>
            <p:nvPr/>
          </p:nvGrpSpPr>
          <p:grpSpPr>
            <a:xfrm>
              <a:off x="1866436" y="-22820"/>
              <a:ext cx="304244" cy="645576"/>
              <a:chOff x="767318" y="0"/>
              <a:chExt cx="304244" cy="645576"/>
            </a:xfrm>
          </p:grpSpPr>
          <p:sp>
            <p:nvSpPr>
              <p:cNvPr id="70" name="椭圆 6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1" name="直接连接符 7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7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组合 9"/>
            <p:cNvGrpSpPr/>
            <p:nvPr/>
          </p:nvGrpSpPr>
          <p:grpSpPr>
            <a:xfrm>
              <a:off x="2492195" y="-22820"/>
              <a:ext cx="304244" cy="645576"/>
              <a:chOff x="767318" y="0"/>
              <a:chExt cx="304244" cy="645576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8" name="直接连接符 67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组合 10"/>
            <p:cNvGrpSpPr/>
            <p:nvPr/>
          </p:nvGrpSpPr>
          <p:grpSpPr>
            <a:xfrm>
              <a:off x="3117954" y="-22820"/>
              <a:ext cx="304244" cy="645576"/>
              <a:chOff x="767318" y="0"/>
              <a:chExt cx="304244" cy="645576"/>
            </a:xfrm>
          </p:grpSpPr>
          <p:sp>
            <p:nvSpPr>
              <p:cNvPr id="64" name="椭圆 63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5" name="直接连接符 64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/>
            <p:cNvGrpSpPr/>
            <p:nvPr/>
          </p:nvGrpSpPr>
          <p:grpSpPr>
            <a:xfrm>
              <a:off x="3743713" y="-22820"/>
              <a:ext cx="304244" cy="645576"/>
              <a:chOff x="767318" y="0"/>
              <a:chExt cx="304244" cy="645576"/>
            </a:xfrm>
          </p:grpSpPr>
          <p:sp>
            <p:nvSpPr>
              <p:cNvPr id="61" name="椭圆 60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2" name="直接连接符 61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组合 12"/>
            <p:cNvGrpSpPr/>
            <p:nvPr/>
          </p:nvGrpSpPr>
          <p:grpSpPr>
            <a:xfrm>
              <a:off x="4369472" y="-22820"/>
              <a:ext cx="304244" cy="645576"/>
              <a:chOff x="767318" y="0"/>
              <a:chExt cx="304244" cy="645576"/>
            </a:xfrm>
          </p:grpSpPr>
          <p:sp>
            <p:nvSpPr>
              <p:cNvPr id="58" name="椭圆 5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9" name="直接连接符 5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组合 13"/>
            <p:cNvGrpSpPr/>
            <p:nvPr/>
          </p:nvGrpSpPr>
          <p:grpSpPr>
            <a:xfrm>
              <a:off x="4995231" y="-22820"/>
              <a:ext cx="304244" cy="645576"/>
              <a:chOff x="767318" y="0"/>
              <a:chExt cx="304244" cy="645576"/>
            </a:xfrm>
          </p:grpSpPr>
          <p:sp>
            <p:nvSpPr>
              <p:cNvPr id="55" name="椭圆 54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6" name="直接连接符 55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组合 14"/>
            <p:cNvGrpSpPr/>
            <p:nvPr/>
          </p:nvGrpSpPr>
          <p:grpSpPr>
            <a:xfrm>
              <a:off x="5620990" y="-22820"/>
              <a:ext cx="304244" cy="645576"/>
              <a:chOff x="767318" y="0"/>
              <a:chExt cx="304244" cy="645576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3" name="直接连接符 52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合 15"/>
            <p:cNvGrpSpPr/>
            <p:nvPr/>
          </p:nvGrpSpPr>
          <p:grpSpPr>
            <a:xfrm>
              <a:off x="6246749" y="-22820"/>
              <a:ext cx="304244" cy="645576"/>
              <a:chOff x="767318" y="0"/>
              <a:chExt cx="304244" cy="645576"/>
            </a:xfrm>
          </p:grpSpPr>
          <p:sp>
            <p:nvSpPr>
              <p:cNvPr id="49" name="椭圆 48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0" name="直接连接符 49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组合 16"/>
            <p:cNvGrpSpPr/>
            <p:nvPr/>
          </p:nvGrpSpPr>
          <p:grpSpPr>
            <a:xfrm>
              <a:off x="6872508" y="-22820"/>
              <a:ext cx="304244" cy="645576"/>
              <a:chOff x="767318" y="0"/>
              <a:chExt cx="304244" cy="645576"/>
            </a:xfrm>
          </p:grpSpPr>
          <p:sp>
            <p:nvSpPr>
              <p:cNvPr id="46" name="椭圆 4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7" name="直接连接符 4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组合 17"/>
            <p:cNvGrpSpPr/>
            <p:nvPr/>
          </p:nvGrpSpPr>
          <p:grpSpPr>
            <a:xfrm>
              <a:off x="7498267" y="-22820"/>
              <a:ext cx="304244" cy="645576"/>
              <a:chOff x="767318" y="0"/>
              <a:chExt cx="304244" cy="645576"/>
            </a:xfrm>
          </p:grpSpPr>
          <p:sp>
            <p:nvSpPr>
              <p:cNvPr id="43" name="椭圆 42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4" name="直接连接符 43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组合 18"/>
            <p:cNvGrpSpPr/>
            <p:nvPr/>
          </p:nvGrpSpPr>
          <p:grpSpPr>
            <a:xfrm>
              <a:off x="8124026" y="-22820"/>
              <a:ext cx="304244" cy="645576"/>
              <a:chOff x="767318" y="0"/>
              <a:chExt cx="304244" cy="645576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1" name="直接连接符 4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19"/>
            <p:cNvGrpSpPr/>
            <p:nvPr/>
          </p:nvGrpSpPr>
          <p:grpSpPr>
            <a:xfrm>
              <a:off x="8749785" y="-22820"/>
              <a:ext cx="304244" cy="645576"/>
              <a:chOff x="767318" y="0"/>
              <a:chExt cx="304244" cy="645576"/>
            </a:xfrm>
          </p:grpSpPr>
          <p:sp>
            <p:nvSpPr>
              <p:cNvPr id="37" name="椭圆 36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8" name="直接连接符 37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组合 20"/>
            <p:cNvGrpSpPr/>
            <p:nvPr/>
          </p:nvGrpSpPr>
          <p:grpSpPr>
            <a:xfrm>
              <a:off x="9375544" y="-22820"/>
              <a:ext cx="304244" cy="645576"/>
              <a:chOff x="767318" y="0"/>
              <a:chExt cx="304244" cy="645576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5" name="直接连接符 34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组合 21"/>
            <p:cNvGrpSpPr/>
            <p:nvPr/>
          </p:nvGrpSpPr>
          <p:grpSpPr>
            <a:xfrm>
              <a:off x="10001303" y="-22820"/>
              <a:ext cx="304244" cy="645576"/>
              <a:chOff x="767318" y="0"/>
              <a:chExt cx="304244" cy="645576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2" name="直接连接符 31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组合 22"/>
            <p:cNvGrpSpPr/>
            <p:nvPr/>
          </p:nvGrpSpPr>
          <p:grpSpPr>
            <a:xfrm>
              <a:off x="10627062" y="-22820"/>
              <a:ext cx="304244" cy="645576"/>
              <a:chOff x="767318" y="0"/>
              <a:chExt cx="304244" cy="645576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29" name="直接连接符 2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>
              <a:off x="11252825" y="-22820"/>
              <a:ext cx="304244" cy="645576"/>
              <a:chOff x="767318" y="0"/>
              <a:chExt cx="304244" cy="645576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26" name="直接连接符 25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9" name="文本框 78"/>
          <p:cNvSpPr txBox="1"/>
          <p:nvPr/>
        </p:nvSpPr>
        <p:spPr>
          <a:xfrm>
            <a:off x="937739" y="1907578"/>
            <a:ext cx="738664" cy="28593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3600" dirty="0"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CONTENTS</a:t>
            </a:r>
            <a:endParaRPr lang="zh-CN" altLang="en-US" sz="3600" dirty="0"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1866436" y="2015991"/>
            <a:ext cx="1251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目</a:t>
            </a:r>
          </a:p>
        </p:txBody>
      </p:sp>
      <p:sp>
        <p:nvSpPr>
          <p:cNvPr id="81" name="文本框 80"/>
          <p:cNvSpPr txBox="1"/>
          <p:nvPr/>
        </p:nvSpPr>
        <p:spPr>
          <a:xfrm>
            <a:off x="1866436" y="3337235"/>
            <a:ext cx="1251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solidFill>
                  <a:srgbClr val="FFCA25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录</a:t>
            </a:r>
          </a:p>
        </p:txBody>
      </p:sp>
      <p:sp>
        <p:nvSpPr>
          <p:cNvPr id="82" name="椭圆 81"/>
          <p:cNvSpPr/>
          <p:nvPr/>
        </p:nvSpPr>
        <p:spPr>
          <a:xfrm>
            <a:off x="4801276" y="4740113"/>
            <a:ext cx="692153" cy="692153"/>
          </a:xfrm>
          <a:prstGeom prst="ellipse">
            <a:avLst/>
          </a:prstGeom>
          <a:noFill/>
          <a:ln>
            <a:solidFill>
              <a:srgbClr val="394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rPr>
              <a:t>3</a:t>
            </a:r>
            <a:endParaRPr lang="zh-CN" altLang="en-US" sz="3200" dirty="0">
              <a:solidFill>
                <a:schemeClr val="tx1"/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5780671" y="4462647"/>
            <a:ext cx="5150635" cy="1244182"/>
            <a:chOff x="6206108" y="1215425"/>
            <a:chExt cx="5150635" cy="1244182"/>
          </a:xfrm>
        </p:grpSpPr>
        <p:sp>
          <p:nvSpPr>
            <p:cNvPr id="86" name="矩形 85"/>
            <p:cNvSpPr/>
            <p:nvPr/>
          </p:nvSpPr>
          <p:spPr>
            <a:xfrm>
              <a:off x="6206108" y="1215425"/>
              <a:ext cx="5150635" cy="12441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矩形 89"/>
            <p:cNvSpPr/>
            <p:nvPr/>
          </p:nvSpPr>
          <p:spPr>
            <a:xfrm>
              <a:off x="6245944" y="1215425"/>
              <a:ext cx="104728" cy="1244182"/>
            </a:xfrm>
            <a:prstGeom prst="rect">
              <a:avLst/>
            </a:prstGeom>
            <a:solidFill>
              <a:srgbClr val="394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6591296" y="1326944"/>
              <a:ext cx="45806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solidFill>
                    <a:srgbClr val="FF0000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家校联动：   </a:t>
              </a:r>
              <a:endParaRPr lang="en-US" altLang="zh-CN" sz="3200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endParaRPr>
            </a:p>
            <a:p>
              <a:r>
                <a:rPr lang="en-US" altLang="zh-CN" sz="3200" dirty="0">
                  <a:latin typeface="方正粗黑宋简体" panose="02000000000000000000" charset="-122"/>
                  <a:ea typeface="方正粗黑宋简体" panose="02000000000000000000" charset="-122"/>
                </a:rPr>
                <a:t>       </a:t>
              </a:r>
              <a:r>
                <a:rPr lang="zh-CN" altLang="en-US" sz="3200" dirty="0">
                  <a:latin typeface="方正粗黑宋简体" panose="02000000000000000000" charset="-122"/>
                  <a:ea typeface="方正粗黑宋简体" panose="02000000000000000000" charset="-122"/>
                </a:rPr>
                <a:t>助推梦想的实现</a:t>
              </a:r>
            </a:p>
          </p:txBody>
        </p:sp>
      </p:grpSp>
      <p:sp>
        <p:nvSpPr>
          <p:cNvPr id="108" name="椭圆 107"/>
          <p:cNvSpPr/>
          <p:nvPr/>
        </p:nvSpPr>
        <p:spPr>
          <a:xfrm>
            <a:off x="3981563" y="3179470"/>
            <a:ext cx="692153" cy="692153"/>
          </a:xfrm>
          <a:prstGeom prst="ellipse">
            <a:avLst/>
          </a:prstGeom>
          <a:noFill/>
          <a:ln>
            <a:solidFill>
              <a:srgbClr val="394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rPr>
              <a:t>2</a:t>
            </a:r>
            <a:endParaRPr lang="zh-CN" altLang="en-US" sz="3200" dirty="0">
              <a:solidFill>
                <a:schemeClr val="tx1"/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grpSp>
        <p:nvGrpSpPr>
          <p:cNvPr id="109" name="组合 108"/>
          <p:cNvGrpSpPr/>
          <p:nvPr/>
        </p:nvGrpSpPr>
        <p:grpSpPr>
          <a:xfrm>
            <a:off x="4979321" y="2850219"/>
            <a:ext cx="5150635" cy="1244182"/>
            <a:chOff x="6206108" y="1215425"/>
            <a:chExt cx="5150635" cy="1244182"/>
          </a:xfrm>
        </p:grpSpPr>
        <p:sp>
          <p:nvSpPr>
            <p:cNvPr id="114" name="矩形 113"/>
            <p:cNvSpPr/>
            <p:nvPr/>
          </p:nvSpPr>
          <p:spPr>
            <a:xfrm>
              <a:off x="6206108" y="1215425"/>
              <a:ext cx="5150635" cy="12441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矩形 114"/>
            <p:cNvSpPr/>
            <p:nvPr/>
          </p:nvSpPr>
          <p:spPr>
            <a:xfrm>
              <a:off x="6245944" y="1215425"/>
              <a:ext cx="104728" cy="124418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116" name="文本框 115"/>
            <p:cNvSpPr txBox="1"/>
            <p:nvPr/>
          </p:nvSpPr>
          <p:spPr>
            <a:xfrm>
              <a:off x="6612654" y="1382389"/>
              <a:ext cx="45806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solidFill>
                    <a:srgbClr val="FF0000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班本课程：   </a:t>
              </a:r>
              <a:endParaRPr lang="en-US" altLang="zh-CN" sz="3200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endParaRPr>
            </a:p>
            <a:p>
              <a:r>
                <a:rPr lang="zh-CN" altLang="en-US" sz="3200" dirty="0">
                  <a:latin typeface="方正粗黑宋简体" panose="02000000000000000000" charset="-122"/>
                  <a:ea typeface="方正粗黑宋简体" panose="02000000000000000000" charset="-122"/>
                </a:rPr>
                <a:t>       彰显自己的不同</a:t>
              </a:r>
            </a:p>
          </p:txBody>
        </p:sp>
      </p:grpSp>
      <p:sp>
        <p:nvSpPr>
          <p:cNvPr id="122" name="椭圆 121"/>
          <p:cNvSpPr/>
          <p:nvPr/>
        </p:nvSpPr>
        <p:spPr>
          <a:xfrm>
            <a:off x="3422476" y="1603199"/>
            <a:ext cx="692153" cy="692153"/>
          </a:xfrm>
          <a:prstGeom prst="ellipse">
            <a:avLst/>
          </a:prstGeom>
          <a:noFill/>
          <a:ln>
            <a:solidFill>
              <a:srgbClr val="394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rPr>
              <a:t>1</a:t>
            </a:r>
            <a:endParaRPr lang="zh-CN" altLang="en-US" sz="3200" dirty="0">
              <a:solidFill>
                <a:schemeClr val="tx1"/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grpSp>
        <p:nvGrpSpPr>
          <p:cNvPr id="123" name="组合 122"/>
          <p:cNvGrpSpPr/>
          <p:nvPr/>
        </p:nvGrpSpPr>
        <p:grpSpPr>
          <a:xfrm>
            <a:off x="4377308" y="1327185"/>
            <a:ext cx="5150635" cy="1244182"/>
            <a:chOff x="6206108" y="1215425"/>
            <a:chExt cx="5150635" cy="1244182"/>
          </a:xfrm>
        </p:grpSpPr>
        <p:sp>
          <p:nvSpPr>
            <p:cNvPr id="124" name="矩形 123"/>
            <p:cNvSpPr/>
            <p:nvPr/>
          </p:nvSpPr>
          <p:spPr>
            <a:xfrm>
              <a:off x="6206108" y="1215425"/>
              <a:ext cx="5150635" cy="12441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矩形 124"/>
            <p:cNvSpPr/>
            <p:nvPr/>
          </p:nvSpPr>
          <p:spPr>
            <a:xfrm>
              <a:off x="6245944" y="1215425"/>
              <a:ext cx="104728" cy="1244182"/>
            </a:xfrm>
            <a:prstGeom prst="rect">
              <a:avLst/>
            </a:prstGeom>
            <a:solidFill>
              <a:srgbClr val="394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文本框 125"/>
            <p:cNvSpPr txBox="1"/>
            <p:nvPr/>
          </p:nvSpPr>
          <p:spPr>
            <a:xfrm>
              <a:off x="6591296" y="1326944"/>
              <a:ext cx="45806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solidFill>
                    <a:srgbClr val="FF0000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班级活动：   </a:t>
              </a:r>
              <a:endParaRPr lang="en-US" altLang="zh-CN" sz="3200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endParaRPr>
            </a:p>
            <a:p>
              <a:r>
                <a:rPr lang="en-US" altLang="zh-CN" sz="3200" dirty="0">
                  <a:latin typeface="方正粗黑宋简体" panose="02000000000000000000" charset="-122"/>
                  <a:ea typeface="方正粗黑宋简体" panose="02000000000000000000" charset="-122"/>
                </a:rPr>
                <a:t>       </a:t>
              </a:r>
              <a:r>
                <a:rPr lang="zh-CN" altLang="en-US" sz="3200" dirty="0">
                  <a:latin typeface="方正粗黑宋简体" panose="02000000000000000000" charset="-122"/>
                  <a:ea typeface="方正粗黑宋简体" panose="02000000000000000000" charset="-122"/>
                </a:rPr>
                <a:t>守住自己的教室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85">
        <p:random/>
      </p:transition>
    </mc:Choice>
    <mc:Fallback xmlns="">
      <p:transition spd="slow" advTm="1288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108" grpId="0" animBg="1"/>
      <p:bldP spid="1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77465" y="971127"/>
            <a:ext cx="4198585" cy="500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09600" indent="-609600">
              <a:buFont typeface="Wingdings" panose="05000000000000000000" pitchFamily="2" charset="2"/>
              <a:buChar char="Ø"/>
            </a:pPr>
            <a:r>
              <a:rPr lang="zh-CN" altLang="en-US" sz="2655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升级状态</a:t>
            </a:r>
            <a:r>
              <a:rPr lang="en-US" altLang="zh-CN" sz="2655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655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系统开发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4116047" y="902853"/>
            <a:ext cx="655432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2"/>
          <p:cNvGrpSpPr>
            <a:grpSpLocks noChangeAspect="1"/>
          </p:cNvGrpSpPr>
          <p:nvPr/>
        </p:nvGrpSpPr>
        <p:grpSpPr bwMode="auto">
          <a:xfrm>
            <a:off x="11167886" y="-257809"/>
            <a:ext cx="1024114" cy="1654338"/>
            <a:chOff x="6581" y="418"/>
            <a:chExt cx="702" cy="1134"/>
          </a:xfrm>
        </p:grpSpPr>
        <p:sp>
          <p:nvSpPr>
            <p:cNvPr id="10" name="AutoShape 41"/>
            <p:cNvSpPr>
              <a:spLocks noChangeAspect="1" noChangeArrowheads="1" noTextEdit="1"/>
            </p:cNvSpPr>
            <p:nvPr/>
          </p:nvSpPr>
          <p:spPr bwMode="auto">
            <a:xfrm>
              <a:off x="6581" y="418"/>
              <a:ext cx="70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" name="Freeform 43"/>
            <p:cNvSpPr/>
            <p:nvPr/>
          </p:nvSpPr>
          <p:spPr bwMode="auto">
            <a:xfrm>
              <a:off x="6949" y="416"/>
              <a:ext cx="26" cy="2"/>
            </a:xfrm>
            <a:custGeom>
              <a:avLst/>
              <a:gdLst>
                <a:gd name="T0" fmla="*/ 2 w 11"/>
                <a:gd name="T1" fmla="*/ 0 h 1"/>
                <a:gd name="T2" fmla="*/ 0 w 11"/>
                <a:gd name="T3" fmla="*/ 0 h 1"/>
                <a:gd name="T4" fmla="*/ 4 w 11"/>
                <a:gd name="T5" fmla="*/ 0 h 1"/>
                <a:gd name="T6" fmla="*/ 11 w 11"/>
                <a:gd name="T7" fmla="*/ 1 h 1"/>
                <a:gd name="T8" fmla="*/ 2 w 1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6" y="0"/>
                    <a:pt x="9" y="1"/>
                    <a:pt x="11" y="1"/>
                  </a:cubicBezTo>
                  <a:cubicBezTo>
                    <a:pt x="8" y="1"/>
                    <a:pt x="5" y="0"/>
                    <a:pt x="2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" name="Freeform 44"/>
            <p:cNvSpPr/>
            <p:nvPr/>
          </p:nvSpPr>
          <p:spPr bwMode="auto">
            <a:xfrm>
              <a:off x="6934" y="416"/>
              <a:ext cx="19" cy="0"/>
            </a:xfrm>
            <a:custGeom>
              <a:avLst/>
              <a:gdLst>
                <a:gd name="T0" fmla="*/ 0 w 8"/>
                <a:gd name="T1" fmla="*/ 6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" name="Freeform 45"/>
            <p:cNvSpPr/>
            <p:nvPr/>
          </p:nvSpPr>
          <p:spPr bwMode="auto">
            <a:xfrm>
              <a:off x="6975" y="418"/>
              <a:ext cx="310" cy="799"/>
            </a:xfrm>
            <a:custGeom>
              <a:avLst/>
              <a:gdLst>
                <a:gd name="T0" fmla="*/ 65 w 130"/>
                <a:gd name="T1" fmla="*/ 263 h 336"/>
                <a:gd name="T2" fmla="*/ 119 w 130"/>
                <a:gd name="T3" fmla="*/ 146 h 336"/>
                <a:gd name="T4" fmla="*/ 0 w 130"/>
                <a:gd name="T5" fmla="*/ 0 h 336"/>
                <a:gd name="T6" fmla="*/ 7 w 130"/>
                <a:gd name="T7" fmla="*/ 1 h 336"/>
                <a:gd name="T8" fmla="*/ 27 w 130"/>
                <a:gd name="T9" fmla="*/ 6 h 336"/>
                <a:gd name="T10" fmla="*/ 31 w 130"/>
                <a:gd name="T11" fmla="*/ 7 h 336"/>
                <a:gd name="T12" fmla="*/ 49 w 130"/>
                <a:gd name="T13" fmla="*/ 15 h 336"/>
                <a:gd name="T14" fmla="*/ 51 w 130"/>
                <a:gd name="T15" fmla="*/ 16 h 336"/>
                <a:gd name="T16" fmla="*/ 70 w 130"/>
                <a:gd name="T17" fmla="*/ 27 h 336"/>
                <a:gd name="T18" fmla="*/ 86 w 130"/>
                <a:gd name="T19" fmla="*/ 41 h 336"/>
                <a:gd name="T20" fmla="*/ 87 w 130"/>
                <a:gd name="T21" fmla="*/ 43 h 336"/>
                <a:gd name="T22" fmla="*/ 101 w 130"/>
                <a:gd name="T23" fmla="*/ 58 h 336"/>
                <a:gd name="T24" fmla="*/ 102 w 130"/>
                <a:gd name="T25" fmla="*/ 60 h 336"/>
                <a:gd name="T26" fmla="*/ 113 w 130"/>
                <a:gd name="T27" fmla="*/ 77 h 336"/>
                <a:gd name="T28" fmla="*/ 114 w 130"/>
                <a:gd name="T29" fmla="*/ 79 h 336"/>
                <a:gd name="T30" fmla="*/ 122 w 130"/>
                <a:gd name="T31" fmla="*/ 99 h 336"/>
                <a:gd name="T32" fmla="*/ 128 w 130"/>
                <a:gd name="T33" fmla="*/ 121 h 336"/>
                <a:gd name="T34" fmla="*/ 128 w 130"/>
                <a:gd name="T35" fmla="*/ 123 h 336"/>
                <a:gd name="T36" fmla="*/ 130 w 130"/>
                <a:gd name="T37" fmla="*/ 146 h 336"/>
                <a:gd name="T38" fmla="*/ 129 w 130"/>
                <a:gd name="T39" fmla="*/ 159 h 336"/>
                <a:gd name="T40" fmla="*/ 127 w 130"/>
                <a:gd name="T41" fmla="*/ 173 h 336"/>
                <a:gd name="T42" fmla="*/ 124 w 130"/>
                <a:gd name="T43" fmla="*/ 185 h 336"/>
                <a:gd name="T44" fmla="*/ 124 w 130"/>
                <a:gd name="T45" fmla="*/ 188 h 336"/>
                <a:gd name="T46" fmla="*/ 120 w 130"/>
                <a:gd name="T47" fmla="*/ 199 h 336"/>
                <a:gd name="T48" fmla="*/ 115 w 130"/>
                <a:gd name="T49" fmla="*/ 211 h 336"/>
                <a:gd name="T50" fmla="*/ 115 w 130"/>
                <a:gd name="T51" fmla="*/ 211 h 336"/>
                <a:gd name="T52" fmla="*/ 114 w 130"/>
                <a:gd name="T53" fmla="*/ 211 h 336"/>
                <a:gd name="T54" fmla="*/ 108 w 130"/>
                <a:gd name="T55" fmla="*/ 223 h 336"/>
                <a:gd name="T56" fmla="*/ 100 w 130"/>
                <a:gd name="T57" fmla="*/ 234 h 336"/>
                <a:gd name="T58" fmla="*/ 100 w 130"/>
                <a:gd name="T59" fmla="*/ 234 h 336"/>
                <a:gd name="T60" fmla="*/ 92 w 130"/>
                <a:gd name="T61" fmla="*/ 244 h 336"/>
                <a:gd name="T62" fmla="*/ 82 w 130"/>
                <a:gd name="T63" fmla="*/ 254 h 336"/>
                <a:gd name="T64" fmla="*/ 82 w 130"/>
                <a:gd name="T65" fmla="*/ 254 h 336"/>
                <a:gd name="T66" fmla="*/ 71 w 130"/>
                <a:gd name="T67" fmla="*/ 263 h 336"/>
                <a:gd name="T68" fmla="*/ 35 w 130"/>
                <a:gd name="T69" fmla="*/ 336 h 336"/>
                <a:gd name="T70" fmla="*/ 31 w 130"/>
                <a:gd name="T71" fmla="*/ 336 h 336"/>
                <a:gd name="T72" fmla="*/ 65 w 130"/>
                <a:gd name="T73" fmla="*/ 26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336">
                  <a:moveTo>
                    <a:pt x="65" y="263"/>
                  </a:moveTo>
                  <a:cubicBezTo>
                    <a:pt x="99" y="235"/>
                    <a:pt x="119" y="192"/>
                    <a:pt x="119" y="146"/>
                  </a:cubicBezTo>
                  <a:cubicBezTo>
                    <a:pt x="119" y="71"/>
                    <a:pt x="67" y="9"/>
                    <a:pt x="0" y="0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13" y="2"/>
                    <a:pt x="20" y="4"/>
                    <a:pt x="27" y="6"/>
                  </a:cubicBezTo>
                  <a:cubicBezTo>
                    <a:pt x="28" y="6"/>
                    <a:pt x="29" y="6"/>
                    <a:pt x="31" y="7"/>
                  </a:cubicBezTo>
                  <a:cubicBezTo>
                    <a:pt x="36" y="9"/>
                    <a:pt x="43" y="12"/>
                    <a:pt x="49" y="15"/>
                  </a:cubicBezTo>
                  <a:cubicBezTo>
                    <a:pt x="50" y="15"/>
                    <a:pt x="50" y="15"/>
                    <a:pt x="51" y="16"/>
                  </a:cubicBezTo>
                  <a:cubicBezTo>
                    <a:pt x="57" y="19"/>
                    <a:pt x="64" y="24"/>
                    <a:pt x="70" y="27"/>
                  </a:cubicBezTo>
                  <a:cubicBezTo>
                    <a:pt x="75" y="31"/>
                    <a:pt x="81" y="37"/>
                    <a:pt x="86" y="41"/>
                  </a:cubicBezTo>
                  <a:cubicBezTo>
                    <a:pt x="86" y="41"/>
                    <a:pt x="87" y="42"/>
                    <a:pt x="87" y="43"/>
                  </a:cubicBezTo>
                  <a:cubicBezTo>
                    <a:pt x="92" y="47"/>
                    <a:pt x="97" y="53"/>
                    <a:pt x="101" y="58"/>
                  </a:cubicBezTo>
                  <a:cubicBezTo>
                    <a:pt x="101" y="59"/>
                    <a:pt x="102" y="60"/>
                    <a:pt x="102" y="60"/>
                  </a:cubicBezTo>
                  <a:cubicBezTo>
                    <a:pt x="106" y="66"/>
                    <a:pt x="110" y="72"/>
                    <a:pt x="113" y="77"/>
                  </a:cubicBezTo>
                  <a:cubicBezTo>
                    <a:pt x="113" y="78"/>
                    <a:pt x="113" y="78"/>
                    <a:pt x="114" y="79"/>
                  </a:cubicBezTo>
                  <a:cubicBezTo>
                    <a:pt x="116" y="85"/>
                    <a:pt x="120" y="93"/>
                    <a:pt x="122" y="99"/>
                  </a:cubicBezTo>
                  <a:cubicBezTo>
                    <a:pt x="124" y="106"/>
                    <a:pt x="126" y="114"/>
                    <a:pt x="128" y="121"/>
                  </a:cubicBezTo>
                  <a:cubicBezTo>
                    <a:pt x="128" y="122"/>
                    <a:pt x="128" y="123"/>
                    <a:pt x="128" y="123"/>
                  </a:cubicBezTo>
                  <a:cubicBezTo>
                    <a:pt x="129" y="130"/>
                    <a:pt x="130" y="139"/>
                    <a:pt x="130" y="146"/>
                  </a:cubicBezTo>
                  <a:cubicBezTo>
                    <a:pt x="130" y="150"/>
                    <a:pt x="129" y="155"/>
                    <a:pt x="129" y="159"/>
                  </a:cubicBezTo>
                  <a:cubicBezTo>
                    <a:pt x="129" y="164"/>
                    <a:pt x="128" y="168"/>
                    <a:pt x="127" y="173"/>
                  </a:cubicBezTo>
                  <a:cubicBezTo>
                    <a:pt x="126" y="177"/>
                    <a:pt x="125" y="181"/>
                    <a:pt x="124" y="185"/>
                  </a:cubicBezTo>
                  <a:cubicBezTo>
                    <a:pt x="124" y="186"/>
                    <a:pt x="124" y="187"/>
                    <a:pt x="124" y="188"/>
                  </a:cubicBezTo>
                  <a:cubicBezTo>
                    <a:pt x="123" y="191"/>
                    <a:pt x="121" y="196"/>
                    <a:pt x="120" y="199"/>
                  </a:cubicBezTo>
                  <a:cubicBezTo>
                    <a:pt x="118" y="203"/>
                    <a:pt x="117" y="207"/>
                    <a:pt x="115" y="211"/>
                  </a:cubicBezTo>
                  <a:cubicBezTo>
                    <a:pt x="115" y="211"/>
                    <a:pt x="115" y="211"/>
                    <a:pt x="115" y="211"/>
                  </a:cubicBezTo>
                  <a:cubicBezTo>
                    <a:pt x="114" y="211"/>
                    <a:pt x="114" y="211"/>
                    <a:pt x="114" y="211"/>
                  </a:cubicBezTo>
                  <a:cubicBezTo>
                    <a:pt x="112" y="215"/>
                    <a:pt x="110" y="219"/>
                    <a:pt x="108" y="223"/>
                  </a:cubicBezTo>
                  <a:cubicBezTo>
                    <a:pt x="106" y="227"/>
                    <a:pt x="103" y="230"/>
                    <a:pt x="100" y="234"/>
                  </a:cubicBezTo>
                  <a:cubicBezTo>
                    <a:pt x="100" y="234"/>
                    <a:pt x="100" y="234"/>
                    <a:pt x="100" y="234"/>
                  </a:cubicBezTo>
                  <a:cubicBezTo>
                    <a:pt x="98" y="238"/>
                    <a:pt x="95" y="241"/>
                    <a:pt x="92" y="244"/>
                  </a:cubicBezTo>
                  <a:cubicBezTo>
                    <a:pt x="89" y="247"/>
                    <a:pt x="85" y="251"/>
                    <a:pt x="82" y="254"/>
                  </a:cubicBezTo>
                  <a:cubicBezTo>
                    <a:pt x="82" y="254"/>
                    <a:pt x="82" y="254"/>
                    <a:pt x="82" y="254"/>
                  </a:cubicBezTo>
                  <a:cubicBezTo>
                    <a:pt x="79" y="257"/>
                    <a:pt x="75" y="260"/>
                    <a:pt x="71" y="263"/>
                  </a:cubicBezTo>
                  <a:cubicBezTo>
                    <a:pt x="48" y="280"/>
                    <a:pt x="35" y="307"/>
                    <a:pt x="35" y="336"/>
                  </a:cubicBezTo>
                  <a:cubicBezTo>
                    <a:pt x="35" y="336"/>
                    <a:pt x="34" y="336"/>
                    <a:pt x="31" y="336"/>
                  </a:cubicBezTo>
                  <a:cubicBezTo>
                    <a:pt x="31" y="307"/>
                    <a:pt x="43" y="280"/>
                    <a:pt x="65" y="263"/>
                  </a:cubicBezTo>
                  <a:close/>
                </a:path>
              </a:pathLst>
            </a:custGeom>
            <a:solidFill>
              <a:srgbClr val="D1C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" name="Freeform 46"/>
            <p:cNvSpPr/>
            <p:nvPr/>
          </p:nvSpPr>
          <p:spPr bwMode="auto">
            <a:xfrm>
              <a:off x="6953" y="416"/>
              <a:ext cx="306" cy="801"/>
            </a:xfrm>
            <a:custGeom>
              <a:avLst/>
              <a:gdLst>
                <a:gd name="T0" fmla="*/ 96 w 128"/>
                <a:gd name="T1" fmla="*/ 147 h 337"/>
                <a:gd name="T2" fmla="*/ 0 w 128"/>
                <a:gd name="T3" fmla="*/ 0 h 337"/>
                <a:gd name="T4" fmla="*/ 9 w 128"/>
                <a:gd name="T5" fmla="*/ 1 h 337"/>
                <a:gd name="T6" fmla="*/ 128 w 128"/>
                <a:gd name="T7" fmla="*/ 147 h 337"/>
                <a:gd name="T8" fmla="*/ 74 w 128"/>
                <a:gd name="T9" fmla="*/ 264 h 337"/>
                <a:gd name="T10" fmla="*/ 40 w 128"/>
                <a:gd name="T11" fmla="*/ 337 h 337"/>
                <a:gd name="T12" fmla="*/ 29 w 128"/>
                <a:gd name="T13" fmla="*/ 337 h 337"/>
                <a:gd name="T14" fmla="*/ 54 w 128"/>
                <a:gd name="T15" fmla="*/ 264 h 337"/>
                <a:gd name="T16" fmla="*/ 96 w 128"/>
                <a:gd name="T17" fmla="*/ 14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337">
                  <a:moveTo>
                    <a:pt x="96" y="147"/>
                  </a:moveTo>
                  <a:cubicBezTo>
                    <a:pt x="96" y="69"/>
                    <a:pt x="53" y="6"/>
                    <a:pt x="0" y="0"/>
                  </a:cubicBezTo>
                  <a:cubicBezTo>
                    <a:pt x="3" y="0"/>
                    <a:pt x="6" y="1"/>
                    <a:pt x="9" y="1"/>
                  </a:cubicBezTo>
                  <a:cubicBezTo>
                    <a:pt x="76" y="10"/>
                    <a:pt x="128" y="72"/>
                    <a:pt x="128" y="147"/>
                  </a:cubicBezTo>
                  <a:cubicBezTo>
                    <a:pt x="128" y="193"/>
                    <a:pt x="108" y="236"/>
                    <a:pt x="74" y="264"/>
                  </a:cubicBezTo>
                  <a:cubicBezTo>
                    <a:pt x="52" y="281"/>
                    <a:pt x="40" y="308"/>
                    <a:pt x="40" y="337"/>
                  </a:cubicBezTo>
                  <a:cubicBezTo>
                    <a:pt x="37" y="337"/>
                    <a:pt x="34" y="337"/>
                    <a:pt x="29" y="337"/>
                  </a:cubicBezTo>
                  <a:cubicBezTo>
                    <a:pt x="29" y="308"/>
                    <a:pt x="38" y="281"/>
                    <a:pt x="54" y="264"/>
                  </a:cubicBezTo>
                  <a:cubicBezTo>
                    <a:pt x="81" y="236"/>
                    <a:pt x="96" y="193"/>
                    <a:pt x="96" y="147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" name="Freeform 47"/>
            <p:cNvSpPr/>
            <p:nvPr/>
          </p:nvSpPr>
          <p:spPr bwMode="auto">
            <a:xfrm>
              <a:off x="6934" y="416"/>
              <a:ext cx="249" cy="801"/>
            </a:xfrm>
            <a:custGeom>
              <a:avLst/>
              <a:gdLst>
                <a:gd name="T0" fmla="*/ 0 w 104"/>
                <a:gd name="T1" fmla="*/ 0 h 337"/>
                <a:gd name="T2" fmla="*/ 8 w 104"/>
                <a:gd name="T3" fmla="*/ 0 h 337"/>
                <a:gd name="T4" fmla="*/ 104 w 104"/>
                <a:gd name="T5" fmla="*/ 147 h 337"/>
                <a:gd name="T6" fmla="*/ 62 w 104"/>
                <a:gd name="T7" fmla="*/ 264 h 337"/>
                <a:gd name="T8" fmla="*/ 37 w 104"/>
                <a:gd name="T9" fmla="*/ 337 h 337"/>
                <a:gd name="T10" fmla="*/ 20 w 104"/>
                <a:gd name="T11" fmla="*/ 337 h 337"/>
                <a:gd name="T12" fmla="*/ 35 w 104"/>
                <a:gd name="T13" fmla="*/ 264 h 337"/>
                <a:gd name="T14" fmla="*/ 57 w 104"/>
                <a:gd name="T15" fmla="*/ 147 h 337"/>
                <a:gd name="T16" fmla="*/ 0 w 104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337">
                  <a:moveTo>
                    <a:pt x="0" y="0"/>
                  </a:moveTo>
                  <a:cubicBezTo>
                    <a:pt x="2" y="0"/>
                    <a:pt x="5" y="0"/>
                    <a:pt x="8" y="0"/>
                  </a:cubicBezTo>
                  <a:cubicBezTo>
                    <a:pt x="61" y="6"/>
                    <a:pt x="104" y="69"/>
                    <a:pt x="104" y="147"/>
                  </a:cubicBezTo>
                  <a:cubicBezTo>
                    <a:pt x="104" y="193"/>
                    <a:pt x="89" y="236"/>
                    <a:pt x="62" y="264"/>
                  </a:cubicBezTo>
                  <a:cubicBezTo>
                    <a:pt x="46" y="281"/>
                    <a:pt x="37" y="308"/>
                    <a:pt x="37" y="337"/>
                  </a:cubicBezTo>
                  <a:cubicBezTo>
                    <a:pt x="32" y="337"/>
                    <a:pt x="26" y="337"/>
                    <a:pt x="20" y="337"/>
                  </a:cubicBezTo>
                  <a:cubicBezTo>
                    <a:pt x="20" y="308"/>
                    <a:pt x="25" y="281"/>
                    <a:pt x="35" y="264"/>
                  </a:cubicBezTo>
                  <a:cubicBezTo>
                    <a:pt x="49" y="236"/>
                    <a:pt x="57" y="193"/>
                    <a:pt x="57" y="147"/>
                  </a:cubicBezTo>
                  <a:cubicBezTo>
                    <a:pt x="57" y="66"/>
                    <a:pt x="3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" name="Freeform 48"/>
            <p:cNvSpPr/>
            <p:nvPr/>
          </p:nvSpPr>
          <p:spPr bwMode="auto">
            <a:xfrm>
              <a:off x="6930" y="416"/>
              <a:ext cx="140" cy="801"/>
            </a:xfrm>
            <a:custGeom>
              <a:avLst/>
              <a:gdLst>
                <a:gd name="T0" fmla="*/ 2 w 59"/>
                <a:gd name="T1" fmla="*/ 0 h 337"/>
                <a:gd name="T2" fmla="*/ 59 w 59"/>
                <a:gd name="T3" fmla="*/ 147 h 337"/>
                <a:gd name="T4" fmla="*/ 37 w 59"/>
                <a:gd name="T5" fmla="*/ 264 h 337"/>
                <a:gd name="T6" fmla="*/ 22 w 59"/>
                <a:gd name="T7" fmla="*/ 337 h 337"/>
                <a:gd name="T8" fmla="*/ 3 w 59"/>
                <a:gd name="T9" fmla="*/ 337 h 337"/>
                <a:gd name="T10" fmla="*/ 1 w 59"/>
                <a:gd name="T11" fmla="*/ 337 h 337"/>
                <a:gd name="T12" fmla="*/ 1 w 59"/>
                <a:gd name="T13" fmla="*/ 264 h 337"/>
                <a:gd name="T14" fmla="*/ 0 w 59"/>
                <a:gd name="T15" fmla="*/ 147 h 337"/>
                <a:gd name="T16" fmla="*/ 2 w 59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37">
                  <a:moveTo>
                    <a:pt x="2" y="0"/>
                  </a:moveTo>
                  <a:cubicBezTo>
                    <a:pt x="34" y="0"/>
                    <a:pt x="59" y="66"/>
                    <a:pt x="59" y="147"/>
                  </a:cubicBezTo>
                  <a:cubicBezTo>
                    <a:pt x="59" y="193"/>
                    <a:pt x="51" y="236"/>
                    <a:pt x="37" y="264"/>
                  </a:cubicBezTo>
                  <a:cubicBezTo>
                    <a:pt x="27" y="281"/>
                    <a:pt x="22" y="308"/>
                    <a:pt x="22" y="337"/>
                  </a:cubicBezTo>
                  <a:cubicBezTo>
                    <a:pt x="16" y="337"/>
                    <a:pt x="10" y="337"/>
                    <a:pt x="3" y="337"/>
                  </a:cubicBezTo>
                  <a:cubicBezTo>
                    <a:pt x="2" y="337"/>
                    <a:pt x="2" y="337"/>
                    <a:pt x="1" y="337"/>
                  </a:cubicBezTo>
                  <a:cubicBezTo>
                    <a:pt x="1" y="308"/>
                    <a:pt x="1" y="281"/>
                    <a:pt x="1" y="264"/>
                  </a:cubicBezTo>
                  <a:cubicBezTo>
                    <a:pt x="0" y="236"/>
                    <a:pt x="0" y="193"/>
                    <a:pt x="0" y="147"/>
                  </a:cubicBezTo>
                  <a:cubicBezTo>
                    <a:pt x="0" y="66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" name="Freeform 49"/>
            <p:cNvSpPr/>
            <p:nvPr/>
          </p:nvSpPr>
          <p:spPr bwMode="auto">
            <a:xfrm>
              <a:off x="6789" y="416"/>
              <a:ext cx="145" cy="801"/>
            </a:xfrm>
            <a:custGeom>
              <a:avLst/>
              <a:gdLst>
                <a:gd name="T0" fmla="*/ 61 w 61"/>
                <a:gd name="T1" fmla="*/ 0 h 337"/>
                <a:gd name="T2" fmla="*/ 59 w 61"/>
                <a:gd name="T3" fmla="*/ 147 h 337"/>
                <a:gd name="T4" fmla="*/ 60 w 61"/>
                <a:gd name="T5" fmla="*/ 264 h 337"/>
                <a:gd name="T6" fmla="*/ 60 w 61"/>
                <a:gd name="T7" fmla="*/ 337 h 337"/>
                <a:gd name="T8" fmla="*/ 39 w 61"/>
                <a:gd name="T9" fmla="*/ 337 h 337"/>
                <a:gd name="T10" fmla="*/ 24 w 61"/>
                <a:gd name="T11" fmla="*/ 264 h 337"/>
                <a:gd name="T12" fmla="*/ 0 w 61"/>
                <a:gd name="T13" fmla="*/ 147 h 337"/>
                <a:gd name="T14" fmla="*/ 61 w 61"/>
                <a:gd name="T15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337">
                  <a:moveTo>
                    <a:pt x="61" y="0"/>
                  </a:moveTo>
                  <a:cubicBezTo>
                    <a:pt x="60" y="0"/>
                    <a:pt x="59" y="66"/>
                    <a:pt x="59" y="147"/>
                  </a:cubicBezTo>
                  <a:cubicBezTo>
                    <a:pt x="59" y="193"/>
                    <a:pt x="59" y="236"/>
                    <a:pt x="60" y="264"/>
                  </a:cubicBezTo>
                  <a:cubicBezTo>
                    <a:pt x="60" y="281"/>
                    <a:pt x="60" y="308"/>
                    <a:pt x="60" y="337"/>
                  </a:cubicBezTo>
                  <a:cubicBezTo>
                    <a:pt x="53" y="337"/>
                    <a:pt x="46" y="337"/>
                    <a:pt x="39" y="337"/>
                  </a:cubicBezTo>
                  <a:cubicBezTo>
                    <a:pt x="39" y="308"/>
                    <a:pt x="34" y="281"/>
                    <a:pt x="24" y="264"/>
                  </a:cubicBezTo>
                  <a:cubicBezTo>
                    <a:pt x="9" y="236"/>
                    <a:pt x="0" y="193"/>
                    <a:pt x="0" y="147"/>
                  </a:cubicBezTo>
                  <a:cubicBezTo>
                    <a:pt x="0" y="66"/>
                    <a:pt x="27" y="0"/>
                    <a:pt x="61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" name="Freeform 50"/>
            <p:cNvSpPr/>
            <p:nvPr/>
          </p:nvSpPr>
          <p:spPr bwMode="auto">
            <a:xfrm>
              <a:off x="6681" y="416"/>
              <a:ext cx="253" cy="801"/>
            </a:xfrm>
            <a:custGeom>
              <a:avLst/>
              <a:gdLst>
                <a:gd name="T0" fmla="*/ 100 w 106"/>
                <a:gd name="T1" fmla="*/ 0 h 337"/>
                <a:gd name="T2" fmla="*/ 106 w 106"/>
                <a:gd name="T3" fmla="*/ 0 h 337"/>
                <a:gd name="T4" fmla="*/ 45 w 106"/>
                <a:gd name="T5" fmla="*/ 147 h 337"/>
                <a:gd name="T6" fmla="*/ 69 w 106"/>
                <a:gd name="T7" fmla="*/ 264 h 337"/>
                <a:gd name="T8" fmla="*/ 84 w 106"/>
                <a:gd name="T9" fmla="*/ 337 h 337"/>
                <a:gd name="T10" fmla="*/ 68 w 106"/>
                <a:gd name="T11" fmla="*/ 337 h 337"/>
                <a:gd name="T12" fmla="*/ 42 w 106"/>
                <a:gd name="T13" fmla="*/ 264 h 337"/>
                <a:gd name="T14" fmla="*/ 0 w 106"/>
                <a:gd name="T15" fmla="*/ 147 h 337"/>
                <a:gd name="T16" fmla="*/ 100 w 106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337">
                  <a:moveTo>
                    <a:pt x="100" y="0"/>
                  </a:moveTo>
                  <a:cubicBezTo>
                    <a:pt x="102" y="0"/>
                    <a:pt x="104" y="0"/>
                    <a:pt x="106" y="0"/>
                  </a:cubicBezTo>
                  <a:cubicBezTo>
                    <a:pt x="72" y="0"/>
                    <a:pt x="45" y="66"/>
                    <a:pt x="45" y="147"/>
                  </a:cubicBezTo>
                  <a:cubicBezTo>
                    <a:pt x="45" y="193"/>
                    <a:pt x="54" y="236"/>
                    <a:pt x="69" y="264"/>
                  </a:cubicBezTo>
                  <a:cubicBezTo>
                    <a:pt x="79" y="281"/>
                    <a:pt x="84" y="308"/>
                    <a:pt x="84" y="337"/>
                  </a:cubicBezTo>
                  <a:cubicBezTo>
                    <a:pt x="78" y="337"/>
                    <a:pt x="73" y="337"/>
                    <a:pt x="68" y="337"/>
                  </a:cubicBezTo>
                  <a:cubicBezTo>
                    <a:pt x="68" y="308"/>
                    <a:pt x="59" y="281"/>
                    <a:pt x="42" y="264"/>
                  </a:cubicBezTo>
                  <a:cubicBezTo>
                    <a:pt x="15" y="236"/>
                    <a:pt x="0" y="193"/>
                    <a:pt x="0" y="147"/>
                  </a:cubicBezTo>
                  <a:cubicBezTo>
                    <a:pt x="0" y="68"/>
                    <a:pt x="44" y="4"/>
                    <a:pt x="100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" name="Freeform 51"/>
            <p:cNvSpPr/>
            <p:nvPr/>
          </p:nvSpPr>
          <p:spPr bwMode="auto">
            <a:xfrm>
              <a:off x="6607" y="416"/>
              <a:ext cx="313" cy="801"/>
            </a:xfrm>
            <a:custGeom>
              <a:avLst/>
              <a:gdLst>
                <a:gd name="T0" fmla="*/ 128 w 131"/>
                <a:gd name="T1" fmla="*/ 0 h 337"/>
                <a:gd name="T2" fmla="*/ 131 w 131"/>
                <a:gd name="T3" fmla="*/ 0 h 337"/>
                <a:gd name="T4" fmla="*/ 31 w 131"/>
                <a:gd name="T5" fmla="*/ 147 h 337"/>
                <a:gd name="T6" fmla="*/ 73 w 131"/>
                <a:gd name="T7" fmla="*/ 264 h 337"/>
                <a:gd name="T8" fmla="*/ 99 w 131"/>
                <a:gd name="T9" fmla="*/ 337 h 337"/>
                <a:gd name="T10" fmla="*/ 88 w 131"/>
                <a:gd name="T11" fmla="*/ 337 h 337"/>
                <a:gd name="T12" fmla="*/ 54 w 131"/>
                <a:gd name="T13" fmla="*/ 264 h 337"/>
                <a:gd name="T14" fmla="*/ 0 w 131"/>
                <a:gd name="T15" fmla="*/ 147 h 337"/>
                <a:gd name="T16" fmla="*/ 128 w 131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37">
                  <a:moveTo>
                    <a:pt x="128" y="0"/>
                  </a:moveTo>
                  <a:cubicBezTo>
                    <a:pt x="129" y="0"/>
                    <a:pt x="130" y="0"/>
                    <a:pt x="131" y="0"/>
                  </a:cubicBezTo>
                  <a:cubicBezTo>
                    <a:pt x="75" y="4"/>
                    <a:pt x="31" y="68"/>
                    <a:pt x="31" y="147"/>
                  </a:cubicBezTo>
                  <a:cubicBezTo>
                    <a:pt x="31" y="193"/>
                    <a:pt x="46" y="236"/>
                    <a:pt x="73" y="264"/>
                  </a:cubicBezTo>
                  <a:cubicBezTo>
                    <a:pt x="90" y="281"/>
                    <a:pt x="99" y="308"/>
                    <a:pt x="99" y="337"/>
                  </a:cubicBezTo>
                  <a:cubicBezTo>
                    <a:pt x="95" y="337"/>
                    <a:pt x="91" y="337"/>
                    <a:pt x="88" y="337"/>
                  </a:cubicBezTo>
                  <a:cubicBezTo>
                    <a:pt x="88" y="308"/>
                    <a:pt x="76" y="281"/>
                    <a:pt x="54" y="264"/>
                  </a:cubicBezTo>
                  <a:cubicBezTo>
                    <a:pt x="19" y="236"/>
                    <a:pt x="0" y="193"/>
                    <a:pt x="0" y="147"/>
                  </a:cubicBezTo>
                  <a:cubicBezTo>
                    <a:pt x="0" y="69"/>
                    <a:pt x="56" y="5"/>
                    <a:pt x="128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" name="Freeform 52"/>
            <p:cNvSpPr/>
            <p:nvPr/>
          </p:nvSpPr>
          <p:spPr bwMode="auto">
            <a:xfrm>
              <a:off x="6760" y="1076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" name="Freeform 53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" name="Freeform 54"/>
            <p:cNvSpPr/>
            <p:nvPr/>
          </p:nvSpPr>
          <p:spPr bwMode="auto">
            <a:xfrm>
              <a:off x="6583" y="416"/>
              <a:ext cx="330" cy="801"/>
            </a:xfrm>
            <a:custGeom>
              <a:avLst/>
              <a:gdLst>
                <a:gd name="T0" fmla="*/ 2 w 138"/>
                <a:gd name="T1" fmla="*/ 123 h 337"/>
                <a:gd name="T2" fmla="*/ 8 w 138"/>
                <a:gd name="T3" fmla="*/ 100 h 337"/>
                <a:gd name="T4" fmla="*/ 17 w 138"/>
                <a:gd name="T5" fmla="*/ 79 h 337"/>
                <a:gd name="T6" fmla="*/ 29 w 138"/>
                <a:gd name="T7" fmla="*/ 60 h 337"/>
                <a:gd name="T8" fmla="*/ 43 w 138"/>
                <a:gd name="T9" fmla="*/ 43 h 337"/>
                <a:gd name="T10" fmla="*/ 52 w 138"/>
                <a:gd name="T11" fmla="*/ 35 h 337"/>
                <a:gd name="T12" fmla="*/ 60 w 138"/>
                <a:gd name="T13" fmla="*/ 28 h 337"/>
                <a:gd name="T14" fmla="*/ 60 w 138"/>
                <a:gd name="T15" fmla="*/ 28 h 337"/>
                <a:gd name="T16" fmla="*/ 80 w 138"/>
                <a:gd name="T17" fmla="*/ 16 h 337"/>
                <a:gd name="T18" fmla="*/ 101 w 138"/>
                <a:gd name="T19" fmla="*/ 7 h 337"/>
                <a:gd name="T20" fmla="*/ 118 w 138"/>
                <a:gd name="T21" fmla="*/ 3 h 337"/>
                <a:gd name="T22" fmla="*/ 123 w 138"/>
                <a:gd name="T23" fmla="*/ 2 h 337"/>
                <a:gd name="T24" fmla="*/ 123 w 138"/>
                <a:gd name="T25" fmla="*/ 2 h 337"/>
                <a:gd name="T26" fmla="*/ 138 w 138"/>
                <a:gd name="T27" fmla="*/ 0 h 337"/>
                <a:gd name="T28" fmla="*/ 10 w 138"/>
                <a:gd name="T29" fmla="*/ 147 h 337"/>
                <a:gd name="T30" fmla="*/ 64 w 138"/>
                <a:gd name="T31" fmla="*/ 264 h 337"/>
                <a:gd name="T32" fmla="*/ 98 w 138"/>
                <a:gd name="T33" fmla="*/ 337 h 337"/>
                <a:gd name="T34" fmla="*/ 95 w 138"/>
                <a:gd name="T35" fmla="*/ 337 h 337"/>
                <a:gd name="T36" fmla="*/ 95 w 138"/>
                <a:gd name="T37" fmla="*/ 337 h 337"/>
                <a:gd name="T38" fmla="*/ 95 w 138"/>
                <a:gd name="T39" fmla="*/ 329 h 337"/>
                <a:gd name="T40" fmla="*/ 95 w 138"/>
                <a:gd name="T41" fmla="*/ 329 h 337"/>
                <a:gd name="T42" fmla="*/ 94 w 138"/>
                <a:gd name="T43" fmla="*/ 327 h 337"/>
                <a:gd name="T44" fmla="*/ 94 w 138"/>
                <a:gd name="T45" fmla="*/ 326 h 337"/>
                <a:gd name="T46" fmla="*/ 94 w 138"/>
                <a:gd name="T47" fmla="*/ 324 h 337"/>
                <a:gd name="T48" fmla="*/ 94 w 138"/>
                <a:gd name="T49" fmla="*/ 323 h 337"/>
                <a:gd name="T50" fmla="*/ 94 w 138"/>
                <a:gd name="T51" fmla="*/ 320 h 337"/>
                <a:gd name="T52" fmla="*/ 93 w 138"/>
                <a:gd name="T53" fmla="*/ 318 h 337"/>
                <a:gd name="T54" fmla="*/ 92 w 138"/>
                <a:gd name="T55" fmla="*/ 314 h 337"/>
                <a:gd name="T56" fmla="*/ 92 w 138"/>
                <a:gd name="T57" fmla="*/ 312 h 337"/>
                <a:gd name="T58" fmla="*/ 90 w 138"/>
                <a:gd name="T59" fmla="*/ 308 h 337"/>
                <a:gd name="T60" fmla="*/ 89 w 138"/>
                <a:gd name="T61" fmla="*/ 305 h 337"/>
                <a:gd name="T62" fmla="*/ 89 w 138"/>
                <a:gd name="T63" fmla="*/ 304 h 337"/>
                <a:gd name="T64" fmla="*/ 86 w 138"/>
                <a:gd name="T65" fmla="*/ 296 h 337"/>
                <a:gd name="T66" fmla="*/ 81 w 138"/>
                <a:gd name="T67" fmla="*/ 289 h 337"/>
                <a:gd name="T68" fmla="*/ 81 w 138"/>
                <a:gd name="T69" fmla="*/ 288 h 337"/>
                <a:gd name="T70" fmla="*/ 79 w 138"/>
                <a:gd name="T71" fmla="*/ 285 h 337"/>
                <a:gd name="T72" fmla="*/ 77 w 138"/>
                <a:gd name="T73" fmla="*/ 282 h 337"/>
                <a:gd name="T74" fmla="*/ 74 w 138"/>
                <a:gd name="T75" fmla="*/ 279 h 337"/>
                <a:gd name="T76" fmla="*/ 74 w 138"/>
                <a:gd name="T77" fmla="*/ 279 h 337"/>
                <a:gd name="T78" fmla="*/ 73 w 138"/>
                <a:gd name="T79" fmla="*/ 278 h 337"/>
                <a:gd name="T80" fmla="*/ 71 w 138"/>
                <a:gd name="T81" fmla="*/ 275 h 337"/>
                <a:gd name="T82" fmla="*/ 68 w 138"/>
                <a:gd name="T83" fmla="*/ 272 h 337"/>
                <a:gd name="T84" fmla="*/ 66 w 138"/>
                <a:gd name="T85" fmla="*/ 270 h 337"/>
                <a:gd name="T86" fmla="*/ 65 w 138"/>
                <a:gd name="T87" fmla="*/ 269 h 337"/>
                <a:gd name="T88" fmla="*/ 59 w 138"/>
                <a:gd name="T89" fmla="*/ 264 h 337"/>
                <a:gd name="T90" fmla="*/ 50 w 138"/>
                <a:gd name="T91" fmla="*/ 257 h 337"/>
                <a:gd name="T92" fmla="*/ 48 w 138"/>
                <a:gd name="T93" fmla="*/ 255 h 337"/>
                <a:gd name="T94" fmla="*/ 38 w 138"/>
                <a:gd name="T95" fmla="*/ 245 h 337"/>
                <a:gd name="T96" fmla="*/ 30 w 138"/>
                <a:gd name="T97" fmla="*/ 235 h 337"/>
                <a:gd name="T98" fmla="*/ 22 w 138"/>
                <a:gd name="T99" fmla="*/ 224 h 337"/>
                <a:gd name="T100" fmla="*/ 15 w 138"/>
                <a:gd name="T101" fmla="*/ 212 h 337"/>
                <a:gd name="T102" fmla="*/ 10 w 138"/>
                <a:gd name="T103" fmla="*/ 200 h 337"/>
                <a:gd name="T104" fmla="*/ 6 w 138"/>
                <a:gd name="T105" fmla="*/ 187 h 337"/>
                <a:gd name="T106" fmla="*/ 3 w 138"/>
                <a:gd name="T107" fmla="*/ 174 h 337"/>
                <a:gd name="T108" fmla="*/ 1 w 138"/>
                <a:gd name="T109" fmla="*/ 160 h 337"/>
                <a:gd name="T110" fmla="*/ 0 w 138"/>
                <a:gd name="T111" fmla="*/ 147 h 337"/>
                <a:gd name="T112" fmla="*/ 2 w 138"/>
                <a:gd name="T113" fmla="*/ 123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8" h="337">
                  <a:moveTo>
                    <a:pt x="2" y="123"/>
                  </a:moveTo>
                  <a:cubicBezTo>
                    <a:pt x="3" y="115"/>
                    <a:pt x="5" y="108"/>
                    <a:pt x="8" y="100"/>
                  </a:cubicBezTo>
                  <a:cubicBezTo>
                    <a:pt x="10" y="93"/>
                    <a:pt x="13" y="86"/>
                    <a:pt x="17" y="79"/>
                  </a:cubicBezTo>
                  <a:cubicBezTo>
                    <a:pt x="20" y="72"/>
                    <a:pt x="24" y="66"/>
                    <a:pt x="29" y="60"/>
                  </a:cubicBezTo>
                  <a:cubicBezTo>
                    <a:pt x="33" y="54"/>
                    <a:pt x="38" y="48"/>
                    <a:pt x="43" y="43"/>
                  </a:cubicBezTo>
                  <a:cubicBezTo>
                    <a:pt x="46" y="41"/>
                    <a:pt x="49" y="38"/>
                    <a:pt x="52" y="35"/>
                  </a:cubicBezTo>
                  <a:cubicBezTo>
                    <a:pt x="55" y="33"/>
                    <a:pt x="58" y="30"/>
                    <a:pt x="60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6" y="24"/>
                    <a:pt x="73" y="20"/>
                    <a:pt x="80" y="16"/>
                  </a:cubicBezTo>
                  <a:cubicBezTo>
                    <a:pt x="86" y="13"/>
                    <a:pt x="93" y="10"/>
                    <a:pt x="101" y="7"/>
                  </a:cubicBezTo>
                  <a:cubicBezTo>
                    <a:pt x="106" y="6"/>
                    <a:pt x="112" y="4"/>
                    <a:pt x="118" y="3"/>
                  </a:cubicBezTo>
                  <a:cubicBezTo>
                    <a:pt x="120" y="2"/>
                    <a:pt x="122" y="2"/>
                    <a:pt x="123" y="2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128" y="1"/>
                    <a:pt x="133" y="0"/>
                    <a:pt x="138" y="0"/>
                  </a:cubicBezTo>
                  <a:cubicBezTo>
                    <a:pt x="66" y="5"/>
                    <a:pt x="10" y="69"/>
                    <a:pt x="10" y="147"/>
                  </a:cubicBezTo>
                  <a:cubicBezTo>
                    <a:pt x="10" y="193"/>
                    <a:pt x="29" y="236"/>
                    <a:pt x="64" y="264"/>
                  </a:cubicBezTo>
                  <a:cubicBezTo>
                    <a:pt x="86" y="281"/>
                    <a:pt x="98" y="308"/>
                    <a:pt x="98" y="337"/>
                  </a:cubicBezTo>
                  <a:cubicBezTo>
                    <a:pt x="96" y="337"/>
                    <a:pt x="95" y="337"/>
                    <a:pt x="95" y="337"/>
                  </a:cubicBezTo>
                  <a:cubicBezTo>
                    <a:pt x="95" y="337"/>
                    <a:pt x="95" y="337"/>
                    <a:pt x="95" y="337"/>
                  </a:cubicBezTo>
                  <a:cubicBezTo>
                    <a:pt x="95" y="334"/>
                    <a:pt x="95" y="331"/>
                    <a:pt x="95" y="329"/>
                  </a:cubicBezTo>
                  <a:cubicBezTo>
                    <a:pt x="95" y="329"/>
                    <a:pt x="95" y="329"/>
                    <a:pt x="95" y="329"/>
                  </a:cubicBezTo>
                  <a:cubicBezTo>
                    <a:pt x="95" y="328"/>
                    <a:pt x="95" y="327"/>
                    <a:pt x="94" y="327"/>
                  </a:cubicBezTo>
                  <a:cubicBezTo>
                    <a:pt x="94" y="326"/>
                    <a:pt x="94" y="326"/>
                    <a:pt x="94" y="326"/>
                  </a:cubicBezTo>
                  <a:cubicBezTo>
                    <a:pt x="94" y="326"/>
                    <a:pt x="94" y="325"/>
                    <a:pt x="94" y="324"/>
                  </a:cubicBezTo>
                  <a:cubicBezTo>
                    <a:pt x="94" y="324"/>
                    <a:pt x="94" y="324"/>
                    <a:pt x="94" y="323"/>
                  </a:cubicBezTo>
                  <a:cubicBezTo>
                    <a:pt x="94" y="322"/>
                    <a:pt x="94" y="321"/>
                    <a:pt x="94" y="320"/>
                  </a:cubicBezTo>
                  <a:cubicBezTo>
                    <a:pt x="93" y="319"/>
                    <a:pt x="93" y="318"/>
                    <a:pt x="93" y="318"/>
                  </a:cubicBezTo>
                  <a:cubicBezTo>
                    <a:pt x="93" y="317"/>
                    <a:pt x="92" y="315"/>
                    <a:pt x="92" y="314"/>
                  </a:cubicBezTo>
                  <a:cubicBezTo>
                    <a:pt x="92" y="314"/>
                    <a:pt x="92" y="313"/>
                    <a:pt x="92" y="312"/>
                  </a:cubicBezTo>
                  <a:cubicBezTo>
                    <a:pt x="91" y="310"/>
                    <a:pt x="91" y="309"/>
                    <a:pt x="90" y="308"/>
                  </a:cubicBezTo>
                  <a:cubicBezTo>
                    <a:pt x="90" y="307"/>
                    <a:pt x="90" y="306"/>
                    <a:pt x="89" y="305"/>
                  </a:cubicBezTo>
                  <a:cubicBezTo>
                    <a:pt x="89" y="305"/>
                    <a:pt x="89" y="304"/>
                    <a:pt x="89" y="304"/>
                  </a:cubicBezTo>
                  <a:cubicBezTo>
                    <a:pt x="88" y="301"/>
                    <a:pt x="87" y="299"/>
                    <a:pt x="86" y="296"/>
                  </a:cubicBezTo>
                  <a:cubicBezTo>
                    <a:pt x="84" y="294"/>
                    <a:pt x="83" y="291"/>
                    <a:pt x="81" y="289"/>
                  </a:cubicBezTo>
                  <a:cubicBezTo>
                    <a:pt x="81" y="288"/>
                    <a:pt x="81" y="288"/>
                    <a:pt x="81" y="288"/>
                  </a:cubicBezTo>
                  <a:cubicBezTo>
                    <a:pt x="80" y="287"/>
                    <a:pt x="80" y="286"/>
                    <a:pt x="79" y="285"/>
                  </a:cubicBezTo>
                  <a:cubicBezTo>
                    <a:pt x="78" y="284"/>
                    <a:pt x="78" y="283"/>
                    <a:pt x="77" y="282"/>
                  </a:cubicBezTo>
                  <a:cubicBezTo>
                    <a:pt x="76" y="281"/>
                    <a:pt x="75" y="280"/>
                    <a:pt x="74" y="279"/>
                  </a:cubicBezTo>
                  <a:cubicBezTo>
                    <a:pt x="74" y="279"/>
                    <a:pt x="74" y="279"/>
                    <a:pt x="74" y="279"/>
                  </a:cubicBezTo>
                  <a:cubicBezTo>
                    <a:pt x="74" y="278"/>
                    <a:pt x="74" y="278"/>
                    <a:pt x="73" y="278"/>
                  </a:cubicBezTo>
                  <a:cubicBezTo>
                    <a:pt x="73" y="277"/>
                    <a:pt x="72" y="276"/>
                    <a:pt x="71" y="275"/>
                  </a:cubicBezTo>
                  <a:cubicBezTo>
                    <a:pt x="70" y="274"/>
                    <a:pt x="69" y="273"/>
                    <a:pt x="68" y="272"/>
                  </a:cubicBezTo>
                  <a:cubicBezTo>
                    <a:pt x="68" y="272"/>
                    <a:pt x="67" y="271"/>
                    <a:pt x="66" y="270"/>
                  </a:cubicBezTo>
                  <a:cubicBezTo>
                    <a:pt x="66" y="270"/>
                    <a:pt x="66" y="270"/>
                    <a:pt x="65" y="269"/>
                  </a:cubicBezTo>
                  <a:cubicBezTo>
                    <a:pt x="63" y="268"/>
                    <a:pt x="61" y="265"/>
                    <a:pt x="59" y="264"/>
                  </a:cubicBezTo>
                  <a:cubicBezTo>
                    <a:pt x="56" y="262"/>
                    <a:pt x="53" y="259"/>
                    <a:pt x="50" y="257"/>
                  </a:cubicBezTo>
                  <a:cubicBezTo>
                    <a:pt x="50" y="256"/>
                    <a:pt x="49" y="256"/>
                    <a:pt x="48" y="255"/>
                  </a:cubicBezTo>
                  <a:cubicBezTo>
                    <a:pt x="45" y="252"/>
                    <a:pt x="41" y="249"/>
                    <a:pt x="38" y="245"/>
                  </a:cubicBezTo>
                  <a:cubicBezTo>
                    <a:pt x="35" y="242"/>
                    <a:pt x="32" y="238"/>
                    <a:pt x="30" y="235"/>
                  </a:cubicBezTo>
                  <a:cubicBezTo>
                    <a:pt x="27" y="231"/>
                    <a:pt x="24" y="228"/>
                    <a:pt x="22" y="224"/>
                  </a:cubicBezTo>
                  <a:cubicBezTo>
                    <a:pt x="20" y="220"/>
                    <a:pt x="17" y="216"/>
                    <a:pt x="15" y="212"/>
                  </a:cubicBezTo>
                  <a:cubicBezTo>
                    <a:pt x="13" y="208"/>
                    <a:pt x="12" y="204"/>
                    <a:pt x="10" y="200"/>
                  </a:cubicBezTo>
                  <a:cubicBezTo>
                    <a:pt x="8" y="196"/>
                    <a:pt x="7" y="191"/>
                    <a:pt x="6" y="187"/>
                  </a:cubicBezTo>
                  <a:cubicBezTo>
                    <a:pt x="5" y="183"/>
                    <a:pt x="4" y="178"/>
                    <a:pt x="3" y="174"/>
                  </a:cubicBezTo>
                  <a:cubicBezTo>
                    <a:pt x="2" y="169"/>
                    <a:pt x="1" y="165"/>
                    <a:pt x="1" y="160"/>
                  </a:cubicBezTo>
                  <a:cubicBezTo>
                    <a:pt x="0" y="156"/>
                    <a:pt x="0" y="151"/>
                    <a:pt x="0" y="147"/>
                  </a:cubicBezTo>
                  <a:cubicBezTo>
                    <a:pt x="0" y="139"/>
                    <a:pt x="1" y="131"/>
                    <a:pt x="2" y="123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3" name="Freeform 55"/>
            <p:cNvSpPr/>
            <p:nvPr/>
          </p:nvSpPr>
          <p:spPr bwMode="auto">
            <a:xfrm>
              <a:off x="6810" y="1198"/>
              <a:ext cx="0" cy="19"/>
            </a:xfrm>
            <a:custGeom>
              <a:avLst/>
              <a:gdLst>
                <a:gd name="T0" fmla="*/ 0 h 8"/>
                <a:gd name="T1" fmla="*/ 8 h 8"/>
                <a:gd name="T2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cubicBezTo>
                    <a:pt x="0" y="2"/>
                    <a:pt x="0" y="5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4" name="Freeform 56"/>
            <p:cNvSpPr/>
            <p:nvPr/>
          </p:nvSpPr>
          <p:spPr bwMode="auto">
            <a:xfrm>
              <a:off x="6803" y="1157"/>
              <a:ext cx="0" cy="5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5" name="Rectangle 57"/>
            <p:cNvSpPr>
              <a:spLocks noChangeArrowheads="1"/>
            </p:cNvSpPr>
            <p:nvPr/>
          </p:nvSpPr>
          <p:spPr bwMode="auto">
            <a:xfrm>
              <a:off x="6810" y="1198"/>
              <a:ext cx="1" cy="1"/>
            </a:xfrm>
            <a:prstGeom prst="rect">
              <a:avLst/>
            </a:pr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6" name="Freeform 58"/>
            <p:cNvSpPr/>
            <p:nvPr/>
          </p:nvSpPr>
          <p:spPr bwMode="auto">
            <a:xfrm>
              <a:off x="6808" y="1183"/>
              <a:ext cx="0" cy="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7" name="Freeform 59"/>
            <p:cNvSpPr/>
            <p:nvPr/>
          </p:nvSpPr>
          <p:spPr bwMode="auto">
            <a:xfrm>
              <a:off x="6805" y="1172"/>
              <a:ext cx="3" cy="11"/>
            </a:xfrm>
            <a:custGeom>
              <a:avLst/>
              <a:gdLst>
                <a:gd name="T0" fmla="*/ 1 w 1"/>
                <a:gd name="T1" fmla="*/ 2 h 5"/>
                <a:gd name="T2" fmla="*/ 1 w 1"/>
                <a:gd name="T3" fmla="*/ 5 h 5"/>
                <a:gd name="T4" fmla="*/ 1 w 1"/>
                <a:gd name="T5" fmla="*/ 5 h 5"/>
                <a:gd name="T6" fmla="*/ 1 w 1"/>
                <a:gd name="T7" fmla="*/ 2 h 5"/>
                <a:gd name="T8" fmla="*/ 0 w 1"/>
                <a:gd name="T9" fmla="*/ 0 h 5"/>
                <a:gd name="T10" fmla="*/ 0 w 1"/>
                <a:gd name="T11" fmla="*/ 0 h 5"/>
                <a:gd name="T12" fmla="*/ 1 w 1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2"/>
                  </a:moveTo>
                  <a:cubicBezTo>
                    <a:pt x="1" y="3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3"/>
                    <a:pt x="1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8" name="Freeform 60"/>
            <p:cNvSpPr/>
            <p:nvPr/>
          </p:nvSpPr>
          <p:spPr bwMode="auto">
            <a:xfrm>
              <a:off x="6803" y="1162"/>
              <a:ext cx="2" cy="1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0 w 1"/>
                <a:gd name="T5" fmla="*/ 0 h 4"/>
                <a:gd name="T6" fmla="*/ 0 w 1"/>
                <a:gd name="T7" fmla="*/ 0 h 4"/>
                <a:gd name="T8" fmla="*/ 1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9" name="Freeform 61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0" name="Freeform 62"/>
            <p:cNvSpPr/>
            <p:nvPr/>
          </p:nvSpPr>
          <p:spPr bwMode="auto">
            <a:xfrm>
              <a:off x="6746" y="1062"/>
              <a:ext cx="7" cy="10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0 h 4"/>
                <a:gd name="T4" fmla="*/ 3 w 3"/>
                <a:gd name="T5" fmla="*/ 3 h 4"/>
                <a:gd name="T6" fmla="*/ 3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2" y="3"/>
                    <a:pt x="1" y="1"/>
                    <a:pt x="0" y="0"/>
                  </a:cubicBezTo>
                  <a:cubicBezTo>
                    <a:pt x="1" y="1"/>
                    <a:pt x="2" y="2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1" name="Freeform 63"/>
            <p:cNvSpPr/>
            <p:nvPr/>
          </p:nvSpPr>
          <p:spPr bwMode="auto">
            <a:xfrm>
              <a:off x="6801" y="1150"/>
              <a:ext cx="2" cy="10"/>
            </a:xfrm>
            <a:custGeom>
              <a:avLst/>
              <a:gdLst>
                <a:gd name="T0" fmla="*/ 0 w 1"/>
                <a:gd name="T1" fmla="*/ 0 h 4"/>
                <a:gd name="T2" fmla="*/ 1 w 1"/>
                <a:gd name="T3" fmla="*/ 4 h 4"/>
                <a:gd name="T4" fmla="*/ 0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2" name="Freeform 64"/>
            <p:cNvSpPr/>
            <p:nvPr/>
          </p:nvSpPr>
          <p:spPr bwMode="auto">
            <a:xfrm>
              <a:off x="6724" y="1043"/>
              <a:ext cx="17" cy="14"/>
            </a:xfrm>
            <a:custGeom>
              <a:avLst/>
              <a:gdLst>
                <a:gd name="T0" fmla="*/ 7 w 7"/>
                <a:gd name="T1" fmla="*/ 6 h 6"/>
                <a:gd name="T2" fmla="*/ 0 w 7"/>
                <a:gd name="T3" fmla="*/ 0 h 6"/>
                <a:gd name="T4" fmla="*/ 6 w 7"/>
                <a:gd name="T5" fmla="*/ 5 h 6"/>
                <a:gd name="T6" fmla="*/ 7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7" y="6"/>
                  </a:moveTo>
                  <a:cubicBezTo>
                    <a:pt x="5" y="4"/>
                    <a:pt x="2" y="2"/>
                    <a:pt x="0" y="0"/>
                  </a:cubicBezTo>
                  <a:cubicBezTo>
                    <a:pt x="2" y="2"/>
                    <a:pt x="4" y="3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3" name="Freeform 65"/>
            <p:cNvSpPr/>
            <p:nvPr/>
          </p:nvSpPr>
          <p:spPr bwMode="auto">
            <a:xfrm>
              <a:off x="6789" y="1124"/>
              <a:ext cx="7" cy="17"/>
            </a:xfrm>
            <a:custGeom>
              <a:avLst/>
              <a:gdLst>
                <a:gd name="T0" fmla="*/ 0 w 3"/>
                <a:gd name="T1" fmla="*/ 0 h 7"/>
                <a:gd name="T2" fmla="*/ 3 w 3"/>
                <a:gd name="T3" fmla="*/ 7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1" y="2"/>
                    <a:pt x="2" y="5"/>
                    <a:pt x="3" y="7"/>
                  </a:cubicBezTo>
                  <a:cubicBezTo>
                    <a:pt x="2" y="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4" name="Freeform 66"/>
            <p:cNvSpPr/>
            <p:nvPr/>
          </p:nvSpPr>
          <p:spPr bwMode="auto">
            <a:xfrm>
              <a:off x="6753" y="1069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5" name="Freeform 67"/>
            <p:cNvSpPr/>
            <p:nvPr/>
          </p:nvSpPr>
          <p:spPr bwMode="auto">
            <a:xfrm>
              <a:off x="6805" y="1174"/>
              <a:ext cx="3" cy="5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6" name="Freeform 68"/>
            <p:cNvSpPr/>
            <p:nvPr/>
          </p:nvSpPr>
          <p:spPr bwMode="auto">
            <a:xfrm>
              <a:off x="6765" y="1084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7" name="Freeform 69"/>
            <p:cNvSpPr/>
            <p:nvPr/>
          </p:nvSpPr>
          <p:spPr bwMode="auto">
            <a:xfrm>
              <a:off x="6753" y="1072"/>
              <a:ext cx="5" cy="4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1 w 2"/>
                <a:gd name="T5" fmla="*/ 0 h 2"/>
                <a:gd name="T6" fmla="*/ 0 w 2"/>
                <a:gd name="T7" fmla="*/ 0 h 2"/>
                <a:gd name="T8" fmla="*/ 2 w 2"/>
                <a:gd name="T9" fmla="*/ 1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8" name="Freeform 70"/>
            <p:cNvSpPr/>
            <p:nvPr/>
          </p:nvSpPr>
          <p:spPr bwMode="auto">
            <a:xfrm>
              <a:off x="6777" y="1103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9" name="Freeform 71"/>
            <p:cNvSpPr/>
            <p:nvPr/>
          </p:nvSpPr>
          <p:spPr bwMode="auto">
            <a:xfrm>
              <a:off x="6805" y="1172"/>
              <a:ext cx="3" cy="16"/>
            </a:xfrm>
            <a:custGeom>
              <a:avLst/>
              <a:gdLst>
                <a:gd name="T0" fmla="*/ 1 w 1"/>
                <a:gd name="T1" fmla="*/ 5 h 7"/>
                <a:gd name="T2" fmla="*/ 1 w 1"/>
                <a:gd name="T3" fmla="*/ 6 h 7"/>
                <a:gd name="T4" fmla="*/ 1 w 1"/>
                <a:gd name="T5" fmla="*/ 7 h 7"/>
                <a:gd name="T6" fmla="*/ 1 w 1"/>
                <a:gd name="T7" fmla="*/ 3 h 7"/>
                <a:gd name="T8" fmla="*/ 0 w 1"/>
                <a:gd name="T9" fmla="*/ 1 h 7"/>
                <a:gd name="T10" fmla="*/ 0 w 1"/>
                <a:gd name="T11" fmla="*/ 0 h 7"/>
                <a:gd name="T12" fmla="*/ 1 w 1"/>
                <a:gd name="T13" fmla="*/ 2 h 7"/>
                <a:gd name="T14" fmla="*/ 1 w 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7">
                  <a:moveTo>
                    <a:pt x="1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5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ubicBezTo>
                    <a:pt x="1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0" name="Freeform 72"/>
            <p:cNvSpPr/>
            <p:nvPr/>
          </p:nvSpPr>
          <p:spPr bwMode="auto">
            <a:xfrm>
              <a:off x="6810" y="1193"/>
              <a:ext cx="0" cy="24"/>
            </a:xfrm>
            <a:custGeom>
              <a:avLst/>
              <a:gdLst>
                <a:gd name="T0" fmla="*/ 10 h 10"/>
                <a:gd name="T1" fmla="*/ 0 h 10"/>
                <a:gd name="T2" fmla="*/ 2 h 10"/>
                <a:gd name="T3" fmla="*/ 1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cubicBezTo>
                    <a:pt x="0" y="7"/>
                    <a:pt x="0" y="4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0" y="7"/>
                    <a:pt x="0" y="1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1" name="Freeform 73"/>
            <p:cNvSpPr/>
            <p:nvPr/>
          </p:nvSpPr>
          <p:spPr bwMode="auto">
            <a:xfrm>
              <a:off x="6777" y="1100"/>
              <a:ext cx="19" cy="41"/>
            </a:xfrm>
            <a:custGeom>
              <a:avLst/>
              <a:gdLst>
                <a:gd name="T0" fmla="*/ 5 w 8"/>
                <a:gd name="T1" fmla="*/ 8 h 17"/>
                <a:gd name="T2" fmla="*/ 8 w 8"/>
                <a:gd name="T3" fmla="*/ 16 h 17"/>
                <a:gd name="T4" fmla="*/ 8 w 8"/>
                <a:gd name="T5" fmla="*/ 17 h 17"/>
                <a:gd name="T6" fmla="*/ 8 w 8"/>
                <a:gd name="T7" fmla="*/ 17 h 17"/>
                <a:gd name="T8" fmla="*/ 5 w 8"/>
                <a:gd name="T9" fmla="*/ 10 h 17"/>
                <a:gd name="T10" fmla="*/ 2 w 8"/>
                <a:gd name="T11" fmla="*/ 3 h 17"/>
                <a:gd name="T12" fmla="*/ 0 w 8"/>
                <a:gd name="T13" fmla="*/ 1 h 17"/>
                <a:gd name="T14" fmla="*/ 0 w 8"/>
                <a:gd name="T15" fmla="*/ 0 h 17"/>
                <a:gd name="T16" fmla="*/ 0 w 8"/>
                <a:gd name="T17" fmla="*/ 1 h 17"/>
                <a:gd name="T18" fmla="*/ 5 w 8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7">
                  <a:moveTo>
                    <a:pt x="5" y="8"/>
                  </a:moveTo>
                  <a:cubicBezTo>
                    <a:pt x="6" y="11"/>
                    <a:pt x="7" y="13"/>
                    <a:pt x="8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5"/>
                    <a:pt x="6" y="12"/>
                    <a:pt x="5" y="10"/>
                  </a:cubicBezTo>
                  <a:cubicBezTo>
                    <a:pt x="4" y="8"/>
                    <a:pt x="3" y="6"/>
                    <a:pt x="2" y="3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3"/>
                    <a:pt x="3" y="6"/>
                    <a:pt x="5" y="8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2" name="Freeform 74"/>
            <p:cNvSpPr/>
            <p:nvPr/>
          </p:nvSpPr>
          <p:spPr bwMode="auto">
            <a:xfrm>
              <a:off x="6798" y="1148"/>
              <a:ext cx="5" cy="14"/>
            </a:xfrm>
            <a:custGeom>
              <a:avLst/>
              <a:gdLst>
                <a:gd name="T0" fmla="*/ 2 w 2"/>
                <a:gd name="T1" fmla="*/ 6 h 6"/>
                <a:gd name="T2" fmla="*/ 2 w 2"/>
                <a:gd name="T3" fmla="*/ 5 h 6"/>
                <a:gd name="T4" fmla="*/ 1 w 2"/>
                <a:gd name="T5" fmla="*/ 1 h 6"/>
                <a:gd name="T6" fmla="*/ 0 w 2"/>
                <a:gd name="T7" fmla="*/ 0 h 6"/>
                <a:gd name="T8" fmla="*/ 2 w 2"/>
                <a:gd name="T9" fmla="*/ 4 h 6"/>
                <a:gd name="T10" fmla="*/ 2 w 2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2" y="6"/>
                    <a:pt x="2" y="6"/>
                    <a:pt x="2" y="5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4"/>
                  </a:cubicBezTo>
                  <a:cubicBezTo>
                    <a:pt x="2" y="5"/>
                    <a:pt x="2" y="6"/>
                    <a:pt x="2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3" name="Freeform 75"/>
            <p:cNvSpPr/>
            <p:nvPr/>
          </p:nvSpPr>
          <p:spPr bwMode="auto">
            <a:xfrm>
              <a:off x="6762" y="1079"/>
              <a:ext cx="10" cy="14"/>
            </a:xfrm>
            <a:custGeom>
              <a:avLst/>
              <a:gdLst>
                <a:gd name="T0" fmla="*/ 4 w 4"/>
                <a:gd name="T1" fmla="*/ 6 h 6"/>
                <a:gd name="T2" fmla="*/ 3 w 4"/>
                <a:gd name="T3" fmla="*/ 4 h 6"/>
                <a:gd name="T4" fmla="*/ 1 w 4"/>
                <a:gd name="T5" fmla="*/ 2 h 6"/>
                <a:gd name="T6" fmla="*/ 0 w 4"/>
                <a:gd name="T7" fmla="*/ 0 h 6"/>
                <a:gd name="T8" fmla="*/ 2 w 4"/>
                <a:gd name="T9" fmla="*/ 3 h 6"/>
                <a:gd name="T10" fmla="*/ 4 w 4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cubicBezTo>
                    <a:pt x="4" y="6"/>
                    <a:pt x="3" y="5"/>
                    <a:pt x="3" y="4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ubicBezTo>
                    <a:pt x="3" y="4"/>
                    <a:pt x="3" y="5"/>
                    <a:pt x="4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4" name="Freeform 76"/>
            <p:cNvSpPr/>
            <p:nvPr/>
          </p:nvSpPr>
          <p:spPr bwMode="auto">
            <a:xfrm>
              <a:off x="6808" y="1176"/>
              <a:ext cx="0" cy="7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5" name="Freeform 77"/>
            <p:cNvSpPr/>
            <p:nvPr/>
          </p:nvSpPr>
          <p:spPr bwMode="auto">
            <a:xfrm>
              <a:off x="6753" y="1069"/>
              <a:ext cx="5" cy="7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2 w 2"/>
                <a:gd name="T5" fmla="*/ 2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2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6" name="Freeform 78"/>
            <p:cNvSpPr/>
            <p:nvPr/>
          </p:nvSpPr>
          <p:spPr bwMode="auto">
            <a:xfrm>
              <a:off x="6758" y="1074"/>
              <a:ext cx="2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7" name="Freeform 79"/>
            <p:cNvSpPr/>
            <p:nvPr/>
          </p:nvSpPr>
          <p:spPr bwMode="auto">
            <a:xfrm>
              <a:off x="6724" y="1043"/>
              <a:ext cx="15" cy="12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5 h 5"/>
                <a:gd name="T4" fmla="*/ 0 w 6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2" y="1"/>
                    <a:pt x="4" y="4"/>
                    <a:pt x="6" y="5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8" name="Freeform 80"/>
            <p:cNvSpPr/>
            <p:nvPr/>
          </p:nvSpPr>
          <p:spPr bwMode="auto">
            <a:xfrm>
              <a:off x="6803" y="1212"/>
              <a:ext cx="275" cy="14"/>
            </a:xfrm>
            <a:custGeom>
              <a:avLst/>
              <a:gdLst>
                <a:gd name="T0" fmla="*/ 3 w 115"/>
                <a:gd name="T1" fmla="*/ 6 h 6"/>
                <a:gd name="T2" fmla="*/ 111 w 115"/>
                <a:gd name="T3" fmla="*/ 6 h 6"/>
                <a:gd name="T4" fmla="*/ 115 w 115"/>
                <a:gd name="T5" fmla="*/ 3 h 6"/>
                <a:gd name="T6" fmla="*/ 111 w 115"/>
                <a:gd name="T7" fmla="*/ 0 h 6"/>
                <a:gd name="T8" fmla="*/ 3 w 115"/>
                <a:gd name="T9" fmla="*/ 0 h 6"/>
                <a:gd name="T10" fmla="*/ 0 w 115"/>
                <a:gd name="T11" fmla="*/ 3 h 6"/>
                <a:gd name="T12" fmla="*/ 3 w 11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6">
                  <a:moveTo>
                    <a:pt x="3" y="6"/>
                  </a:moveTo>
                  <a:cubicBezTo>
                    <a:pt x="111" y="6"/>
                    <a:pt x="111" y="6"/>
                    <a:pt x="111" y="6"/>
                  </a:cubicBezTo>
                  <a:cubicBezTo>
                    <a:pt x="113" y="6"/>
                    <a:pt x="115" y="5"/>
                    <a:pt x="115" y="3"/>
                  </a:cubicBezTo>
                  <a:cubicBezTo>
                    <a:pt x="115" y="1"/>
                    <a:pt x="113" y="0"/>
                    <a:pt x="11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9" name="Freeform 81"/>
            <p:cNvSpPr/>
            <p:nvPr/>
          </p:nvSpPr>
          <p:spPr bwMode="auto">
            <a:xfrm>
              <a:off x="6987" y="1229"/>
              <a:ext cx="57" cy="223"/>
            </a:xfrm>
            <a:custGeom>
              <a:avLst/>
              <a:gdLst>
                <a:gd name="T0" fmla="*/ 1 w 24"/>
                <a:gd name="T1" fmla="*/ 94 h 94"/>
                <a:gd name="T2" fmla="*/ 2 w 24"/>
                <a:gd name="T3" fmla="*/ 94 h 94"/>
                <a:gd name="T4" fmla="*/ 24 w 24"/>
                <a:gd name="T5" fmla="*/ 1 h 94"/>
                <a:gd name="T6" fmla="*/ 23 w 24"/>
                <a:gd name="T7" fmla="*/ 0 h 94"/>
                <a:gd name="T8" fmla="*/ 22 w 24"/>
                <a:gd name="T9" fmla="*/ 1 h 94"/>
                <a:gd name="T10" fmla="*/ 0 w 24"/>
                <a:gd name="T11" fmla="*/ 93 h 94"/>
                <a:gd name="T12" fmla="*/ 1 w 24"/>
                <a:gd name="T13" fmla="*/ 94 h 94"/>
                <a:gd name="T14" fmla="*/ 1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1" y="94"/>
                  </a:moveTo>
                  <a:cubicBezTo>
                    <a:pt x="1" y="94"/>
                    <a:pt x="2" y="94"/>
                    <a:pt x="2" y="9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3" y="0"/>
                  </a:cubicBezTo>
                  <a:cubicBezTo>
                    <a:pt x="22" y="0"/>
                    <a:pt x="22" y="0"/>
                    <a:pt x="2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0" name="Freeform 82"/>
            <p:cNvSpPr/>
            <p:nvPr/>
          </p:nvSpPr>
          <p:spPr bwMode="auto">
            <a:xfrm>
              <a:off x="6987" y="1229"/>
              <a:ext cx="9" cy="223"/>
            </a:xfrm>
            <a:custGeom>
              <a:avLst/>
              <a:gdLst>
                <a:gd name="T0" fmla="*/ 1 w 4"/>
                <a:gd name="T1" fmla="*/ 94 h 94"/>
                <a:gd name="T2" fmla="*/ 2 w 4"/>
                <a:gd name="T3" fmla="*/ 93 h 94"/>
                <a:gd name="T4" fmla="*/ 4 w 4"/>
                <a:gd name="T5" fmla="*/ 1 h 94"/>
                <a:gd name="T6" fmla="*/ 3 w 4"/>
                <a:gd name="T7" fmla="*/ 0 h 94"/>
                <a:gd name="T8" fmla="*/ 2 w 4"/>
                <a:gd name="T9" fmla="*/ 1 h 94"/>
                <a:gd name="T10" fmla="*/ 0 w 4"/>
                <a:gd name="T11" fmla="*/ 93 h 94"/>
                <a:gd name="T12" fmla="*/ 1 w 4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4">
                  <a:moveTo>
                    <a:pt x="1" y="94"/>
                  </a:moveTo>
                  <a:cubicBezTo>
                    <a:pt x="1" y="94"/>
                    <a:pt x="2" y="94"/>
                    <a:pt x="2" y="9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1" name="Freeform 83"/>
            <p:cNvSpPr/>
            <p:nvPr/>
          </p:nvSpPr>
          <p:spPr bwMode="auto">
            <a:xfrm>
              <a:off x="6949" y="1229"/>
              <a:ext cx="47" cy="223"/>
            </a:xfrm>
            <a:custGeom>
              <a:avLst/>
              <a:gdLst>
                <a:gd name="T0" fmla="*/ 1 w 20"/>
                <a:gd name="T1" fmla="*/ 94 h 94"/>
                <a:gd name="T2" fmla="*/ 2 w 20"/>
                <a:gd name="T3" fmla="*/ 94 h 94"/>
                <a:gd name="T4" fmla="*/ 20 w 20"/>
                <a:gd name="T5" fmla="*/ 1 h 94"/>
                <a:gd name="T6" fmla="*/ 19 w 20"/>
                <a:gd name="T7" fmla="*/ 0 h 94"/>
                <a:gd name="T8" fmla="*/ 18 w 20"/>
                <a:gd name="T9" fmla="*/ 1 h 94"/>
                <a:gd name="T10" fmla="*/ 0 w 20"/>
                <a:gd name="T11" fmla="*/ 93 h 94"/>
                <a:gd name="T12" fmla="*/ 1 w 20"/>
                <a:gd name="T13" fmla="*/ 94 h 94"/>
                <a:gd name="T14" fmla="*/ 1 w 20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94">
                  <a:moveTo>
                    <a:pt x="1" y="94"/>
                  </a:moveTo>
                  <a:cubicBezTo>
                    <a:pt x="2" y="94"/>
                    <a:pt x="2" y="94"/>
                    <a:pt x="2" y="94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0"/>
                    <a:pt x="19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1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2" name="Freeform 84"/>
            <p:cNvSpPr/>
            <p:nvPr/>
          </p:nvSpPr>
          <p:spPr bwMode="auto">
            <a:xfrm>
              <a:off x="6932" y="1226"/>
              <a:ext cx="24" cy="226"/>
            </a:xfrm>
            <a:custGeom>
              <a:avLst/>
              <a:gdLst>
                <a:gd name="T0" fmla="*/ 9 w 10"/>
                <a:gd name="T1" fmla="*/ 95 h 95"/>
                <a:gd name="T2" fmla="*/ 9 w 10"/>
                <a:gd name="T3" fmla="*/ 95 h 95"/>
                <a:gd name="T4" fmla="*/ 10 w 10"/>
                <a:gd name="T5" fmla="*/ 94 h 95"/>
                <a:gd name="T6" fmla="*/ 2 w 10"/>
                <a:gd name="T7" fmla="*/ 1 h 95"/>
                <a:gd name="T8" fmla="*/ 1 w 10"/>
                <a:gd name="T9" fmla="*/ 0 h 95"/>
                <a:gd name="T10" fmla="*/ 0 w 10"/>
                <a:gd name="T11" fmla="*/ 1 h 95"/>
                <a:gd name="T12" fmla="*/ 8 w 10"/>
                <a:gd name="T13" fmla="*/ 94 h 95"/>
                <a:gd name="T14" fmla="*/ 9 w 10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5">
                  <a:moveTo>
                    <a:pt x="9" y="95"/>
                  </a:moveTo>
                  <a:cubicBezTo>
                    <a:pt x="9" y="95"/>
                    <a:pt x="9" y="95"/>
                    <a:pt x="9" y="95"/>
                  </a:cubicBezTo>
                  <a:cubicBezTo>
                    <a:pt x="10" y="95"/>
                    <a:pt x="10" y="95"/>
                    <a:pt x="10" y="9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8" y="95"/>
                    <a:pt x="9" y="95"/>
                    <a:pt x="9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3" name="Freeform 85"/>
            <p:cNvSpPr/>
            <p:nvPr/>
          </p:nvSpPr>
          <p:spPr bwMode="auto">
            <a:xfrm>
              <a:off x="6825" y="1229"/>
              <a:ext cx="57" cy="223"/>
            </a:xfrm>
            <a:custGeom>
              <a:avLst/>
              <a:gdLst>
                <a:gd name="T0" fmla="*/ 23 w 24"/>
                <a:gd name="T1" fmla="*/ 94 h 94"/>
                <a:gd name="T2" fmla="*/ 23 w 24"/>
                <a:gd name="T3" fmla="*/ 94 h 94"/>
                <a:gd name="T4" fmla="*/ 24 w 24"/>
                <a:gd name="T5" fmla="*/ 93 h 94"/>
                <a:gd name="T6" fmla="*/ 2 w 24"/>
                <a:gd name="T7" fmla="*/ 1 h 94"/>
                <a:gd name="T8" fmla="*/ 1 w 24"/>
                <a:gd name="T9" fmla="*/ 0 h 94"/>
                <a:gd name="T10" fmla="*/ 0 w 24"/>
                <a:gd name="T11" fmla="*/ 1 h 94"/>
                <a:gd name="T12" fmla="*/ 22 w 24"/>
                <a:gd name="T13" fmla="*/ 94 h 94"/>
                <a:gd name="T14" fmla="*/ 23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23" y="94"/>
                  </a:moveTo>
                  <a:cubicBezTo>
                    <a:pt x="23" y="94"/>
                    <a:pt x="23" y="94"/>
                    <a:pt x="23" y="94"/>
                  </a:cubicBezTo>
                  <a:cubicBezTo>
                    <a:pt x="23" y="94"/>
                    <a:pt x="24" y="94"/>
                    <a:pt x="2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4"/>
                    <a:pt x="22" y="94"/>
                    <a:pt x="2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4" name="Freeform 86"/>
            <p:cNvSpPr/>
            <p:nvPr/>
          </p:nvSpPr>
          <p:spPr bwMode="auto">
            <a:xfrm>
              <a:off x="6872" y="1229"/>
              <a:ext cx="10" cy="223"/>
            </a:xfrm>
            <a:custGeom>
              <a:avLst/>
              <a:gdLst>
                <a:gd name="T0" fmla="*/ 3 w 4"/>
                <a:gd name="T1" fmla="*/ 94 h 94"/>
                <a:gd name="T2" fmla="*/ 3 w 4"/>
                <a:gd name="T3" fmla="*/ 94 h 94"/>
                <a:gd name="T4" fmla="*/ 4 w 4"/>
                <a:gd name="T5" fmla="*/ 93 h 94"/>
                <a:gd name="T6" fmla="*/ 2 w 4"/>
                <a:gd name="T7" fmla="*/ 1 h 94"/>
                <a:gd name="T8" fmla="*/ 1 w 4"/>
                <a:gd name="T9" fmla="*/ 0 h 94"/>
                <a:gd name="T10" fmla="*/ 0 w 4"/>
                <a:gd name="T11" fmla="*/ 1 h 94"/>
                <a:gd name="T12" fmla="*/ 2 w 4"/>
                <a:gd name="T13" fmla="*/ 93 h 94"/>
                <a:gd name="T14" fmla="*/ 3 w 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94">
                  <a:moveTo>
                    <a:pt x="3" y="94"/>
                  </a:moveTo>
                  <a:cubicBezTo>
                    <a:pt x="3" y="94"/>
                    <a:pt x="3" y="94"/>
                    <a:pt x="3" y="94"/>
                  </a:cubicBezTo>
                  <a:cubicBezTo>
                    <a:pt x="3" y="94"/>
                    <a:pt x="4" y="94"/>
                    <a:pt x="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4"/>
                    <a:pt x="2" y="94"/>
                    <a:pt x="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5" name="Freeform 87"/>
            <p:cNvSpPr/>
            <p:nvPr/>
          </p:nvSpPr>
          <p:spPr bwMode="auto">
            <a:xfrm>
              <a:off x="6872" y="1229"/>
              <a:ext cx="46" cy="223"/>
            </a:xfrm>
            <a:custGeom>
              <a:avLst/>
              <a:gdLst>
                <a:gd name="T0" fmla="*/ 18 w 19"/>
                <a:gd name="T1" fmla="*/ 94 h 94"/>
                <a:gd name="T2" fmla="*/ 18 w 19"/>
                <a:gd name="T3" fmla="*/ 94 h 94"/>
                <a:gd name="T4" fmla="*/ 19 w 19"/>
                <a:gd name="T5" fmla="*/ 93 h 94"/>
                <a:gd name="T6" fmla="*/ 2 w 19"/>
                <a:gd name="T7" fmla="*/ 1 h 94"/>
                <a:gd name="T8" fmla="*/ 1 w 19"/>
                <a:gd name="T9" fmla="*/ 0 h 94"/>
                <a:gd name="T10" fmla="*/ 0 w 19"/>
                <a:gd name="T11" fmla="*/ 1 h 94"/>
                <a:gd name="T12" fmla="*/ 17 w 19"/>
                <a:gd name="T13" fmla="*/ 94 h 94"/>
                <a:gd name="T14" fmla="*/ 18 w 19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94">
                  <a:moveTo>
                    <a:pt x="18" y="94"/>
                  </a:moveTo>
                  <a:cubicBezTo>
                    <a:pt x="18" y="94"/>
                    <a:pt x="18" y="94"/>
                    <a:pt x="18" y="94"/>
                  </a:cubicBezTo>
                  <a:cubicBezTo>
                    <a:pt x="19" y="94"/>
                    <a:pt x="19" y="94"/>
                    <a:pt x="19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17" y="94"/>
                    <a:pt x="18" y="94"/>
                    <a:pt x="18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6" name="Freeform 88"/>
            <p:cNvSpPr/>
            <p:nvPr/>
          </p:nvSpPr>
          <p:spPr bwMode="auto">
            <a:xfrm>
              <a:off x="6910" y="1226"/>
              <a:ext cx="27" cy="226"/>
            </a:xfrm>
            <a:custGeom>
              <a:avLst/>
              <a:gdLst>
                <a:gd name="T0" fmla="*/ 1 w 11"/>
                <a:gd name="T1" fmla="*/ 95 h 95"/>
                <a:gd name="T2" fmla="*/ 2 w 11"/>
                <a:gd name="T3" fmla="*/ 94 h 95"/>
                <a:gd name="T4" fmla="*/ 11 w 11"/>
                <a:gd name="T5" fmla="*/ 1 h 95"/>
                <a:gd name="T6" fmla="*/ 10 w 11"/>
                <a:gd name="T7" fmla="*/ 0 h 95"/>
                <a:gd name="T8" fmla="*/ 9 w 11"/>
                <a:gd name="T9" fmla="*/ 1 h 95"/>
                <a:gd name="T10" fmla="*/ 0 w 11"/>
                <a:gd name="T11" fmla="*/ 94 h 95"/>
                <a:gd name="T12" fmla="*/ 1 w 11"/>
                <a:gd name="T13" fmla="*/ 95 h 95"/>
                <a:gd name="T14" fmla="*/ 1 w 11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95">
                  <a:moveTo>
                    <a:pt x="1" y="95"/>
                  </a:moveTo>
                  <a:cubicBezTo>
                    <a:pt x="2" y="95"/>
                    <a:pt x="2" y="95"/>
                    <a:pt x="2" y="94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1" y="95"/>
                    <a:pt x="1" y="95"/>
                  </a:cubicBezTo>
                  <a:cubicBezTo>
                    <a:pt x="1" y="95"/>
                    <a:pt x="1" y="95"/>
                    <a:pt x="1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7" name="Line 89"/>
            <p:cNvSpPr>
              <a:spLocks noChangeShapeType="1"/>
            </p:cNvSpPr>
            <p:nvPr/>
          </p:nvSpPr>
          <p:spPr bwMode="auto">
            <a:xfrm>
              <a:off x="6827" y="1248"/>
              <a:ext cx="0" cy="0"/>
            </a:xfrm>
            <a:prstGeom prst="line">
              <a:avLst/>
            </a:prstGeom>
            <a:noFill/>
            <a:ln w="0" cap="rnd">
              <a:solidFill>
                <a:srgbClr val="FF6C6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8" name="Freeform 90"/>
            <p:cNvSpPr/>
            <p:nvPr/>
          </p:nvSpPr>
          <p:spPr bwMode="auto">
            <a:xfrm>
              <a:off x="6827" y="1231"/>
              <a:ext cx="7" cy="33"/>
            </a:xfrm>
            <a:custGeom>
              <a:avLst/>
              <a:gdLst>
                <a:gd name="T0" fmla="*/ 1 w 3"/>
                <a:gd name="T1" fmla="*/ 14 h 14"/>
                <a:gd name="T2" fmla="*/ 1 w 3"/>
                <a:gd name="T3" fmla="*/ 14 h 14"/>
                <a:gd name="T4" fmla="*/ 3 w 3"/>
                <a:gd name="T5" fmla="*/ 7 h 14"/>
                <a:gd name="T6" fmla="*/ 3 w 3"/>
                <a:gd name="T7" fmla="*/ 0 h 14"/>
                <a:gd name="T8" fmla="*/ 0 w 3"/>
                <a:gd name="T9" fmla="*/ 0 h 14"/>
                <a:gd name="T10" fmla="*/ 0 w 3"/>
                <a:gd name="T11" fmla="*/ 7 h 14"/>
                <a:gd name="T12" fmla="*/ 1 w 3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4"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3" y="11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2"/>
                    <a:pt x="0" y="14"/>
                    <a:pt x="1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9" name="Freeform 91"/>
            <p:cNvSpPr/>
            <p:nvPr/>
          </p:nvSpPr>
          <p:spPr bwMode="auto">
            <a:xfrm>
              <a:off x="6834" y="1231"/>
              <a:ext cx="24" cy="33"/>
            </a:xfrm>
            <a:custGeom>
              <a:avLst/>
              <a:gdLst>
                <a:gd name="T0" fmla="*/ 5 w 10"/>
                <a:gd name="T1" fmla="*/ 14 h 14"/>
                <a:gd name="T2" fmla="*/ 5 w 10"/>
                <a:gd name="T3" fmla="*/ 14 h 14"/>
                <a:gd name="T4" fmla="*/ 10 w 10"/>
                <a:gd name="T5" fmla="*/ 7 h 14"/>
                <a:gd name="T6" fmla="*/ 10 w 10"/>
                <a:gd name="T7" fmla="*/ 0 h 14"/>
                <a:gd name="T8" fmla="*/ 0 w 10"/>
                <a:gd name="T9" fmla="*/ 0 h 14"/>
                <a:gd name="T10" fmla="*/ 0 w 10"/>
                <a:gd name="T11" fmla="*/ 7 h 14"/>
                <a:gd name="T12" fmla="*/ 5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10" y="11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1" y="14"/>
                    <a:pt x="5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0" name="Freeform 92"/>
            <p:cNvSpPr/>
            <p:nvPr/>
          </p:nvSpPr>
          <p:spPr bwMode="auto">
            <a:xfrm>
              <a:off x="6858" y="1231"/>
              <a:ext cx="36" cy="33"/>
            </a:xfrm>
            <a:custGeom>
              <a:avLst/>
              <a:gdLst>
                <a:gd name="T0" fmla="*/ 6 w 15"/>
                <a:gd name="T1" fmla="*/ 14 h 14"/>
                <a:gd name="T2" fmla="*/ 7 w 15"/>
                <a:gd name="T3" fmla="*/ 14 h 14"/>
                <a:gd name="T4" fmla="*/ 15 w 15"/>
                <a:gd name="T5" fmla="*/ 7 h 14"/>
                <a:gd name="T6" fmla="*/ 15 w 15"/>
                <a:gd name="T7" fmla="*/ 0 h 14"/>
                <a:gd name="T8" fmla="*/ 0 w 15"/>
                <a:gd name="T9" fmla="*/ 0 h 14"/>
                <a:gd name="T10" fmla="*/ 0 w 15"/>
                <a:gd name="T11" fmla="*/ 7 h 14"/>
                <a:gd name="T12" fmla="*/ 6 w 1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4">
                  <a:moveTo>
                    <a:pt x="6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0"/>
                    <a:pt x="4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6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1" name="Line 93"/>
            <p:cNvSpPr>
              <a:spLocks noChangeShapeType="1"/>
            </p:cNvSpPr>
            <p:nvPr/>
          </p:nvSpPr>
          <p:spPr bwMode="auto">
            <a:xfrm>
              <a:off x="6934" y="1231"/>
              <a:ext cx="0" cy="0"/>
            </a:xfrm>
            <a:prstGeom prst="line">
              <a:avLst/>
            </a:prstGeom>
            <a:noFill/>
            <a:ln w="0" cap="rnd">
              <a:solidFill>
                <a:srgbClr val="FF5E5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2" name="Freeform 94"/>
            <p:cNvSpPr/>
            <p:nvPr/>
          </p:nvSpPr>
          <p:spPr bwMode="auto">
            <a:xfrm>
              <a:off x="6894" y="1231"/>
              <a:ext cx="40" cy="33"/>
            </a:xfrm>
            <a:custGeom>
              <a:avLst/>
              <a:gdLst>
                <a:gd name="T0" fmla="*/ 8 w 17"/>
                <a:gd name="T1" fmla="*/ 14 h 14"/>
                <a:gd name="T2" fmla="*/ 8 w 17"/>
                <a:gd name="T3" fmla="*/ 14 h 14"/>
                <a:gd name="T4" fmla="*/ 17 w 17"/>
                <a:gd name="T5" fmla="*/ 7 h 14"/>
                <a:gd name="T6" fmla="*/ 17 w 17"/>
                <a:gd name="T7" fmla="*/ 0 h 14"/>
                <a:gd name="T8" fmla="*/ 0 w 17"/>
                <a:gd name="T9" fmla="*/ 0 h 14"/>
                <a:gd name="T10" fmla="*/ 0 w 17"/>
                <a:gd name="T11" fmla="*/ 7 h 14"/>
                <a:gd name="T12" fmla="*/ 8 w 17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4">
                  <a:moveTo>
                    <a:pt x="8" y="14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13" y="14"/>
                    <a:pt x="17" y="11"/>
                    <a:pt x="17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1" y="0"/>
                    <a:pt x="5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3" name="Freeform 95"/>
            <p:cNvSpPr/>
            <p:nvPr/>
          </p:nvSpPr>
          <p:spPr bwMode="auto">
            <a:xfrm>
              <a:off x="6934" y="1231"/>
              <a:ext cx="41" cy="33"/>
            </a:xfrm>
            <a:custGeom>
              <a:avLst/>
              <a:gdLst>
                <a:gd name="T0" fmla="*/ 17 w 17"/>
                <a:gd name="T1" fmla="*/ 0 h 14"/>
                <a:gd name="T2" fmla="*/ 0 w 17"/>
                <a:gd name="T3" fmla="*/ 0 h 14"/>
                <a:gd name="T4" fmla="*/ 0 w 17"/>
                <a:gd name="T5" fmla="*/ 7 h 14"/>
                <a:gd name="T6" fmla="*/ 9 w 17"/>
                <a:gd name="T7" fmla="*/ 14 h 14"/>
                <a:gd name="T8" fmla="*/ 9 w 17"/>
                <a:gd name="T9" fmla="*/ 14 h 14"/>
                <a:gd name="T10" fmla="*/ 17 w 17"/>
                <a:gd name="T11" fmla="*/ 7 h 14"/>
                <a:gd name="T12" fmla="*/ 17 w 17"/>
                <a:gd name="T13" fmla="*/ 7 h 14"/>
                <a:gd name="T14" fmla="*/ 17 w 1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4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7" y="11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4" name="Freeform 96"/>
            <p:cNvSpPr/>
            <p:nvPr/>
          </p:nvSpPr>
          <p:spPr bwMode="auto">
            <a:xfrm>
              <a:off x="6975" y="1231"/>
              <a:ext cx="36" cy="33"/>
            </a:xfrm>
            <a:custGeom>
              <a:avLst/>
              <a:gdLst>
                <a:gd name="T0" fmla="*/ 0 w 15"/>
                <a:gd name="T1" fmla="*/ 0 h 14"/>
                <a:gd name="T2" fmla="*/ 0 w 15"/>
                <a:gd name="T3" fmla="*/ 7 h 14"/>
                <a:gd name="T4" fmla="*/ 0 w 15"/>
                <a:gd name="T5" fmla="*/ 7 h 14"/>
                <a:gd name="T6" fmla="*/ 8 w 15"/>
                <a:gd name="T7" fmla="*/ 14 h 14"/>
                <a:gd name="T8" fmla="*/ 9 w 15"/>
                <a:gd name="T9" fmla="*/ 14 h 14"/>
                <a:gd name="T10" fmla="*/ 15 w 15"/>
                <a:gd name="T11" fmla="*/ 7 h 14"/>
                <a:gd name="T12" fmla="*/ 15 w 15"/>
                <a:gd name="T13" fmla="*/ 0 h 14"/>
                <a:gd name="T14" fmla="*/ 0 w 15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5" name="Freeform 97"/>
            <p:cNvSpPr/>
            <p:nvPr/>
          </p:nvSpPr>
          <p:spPr bwMode="auto">
            <a:xfrm>
              <a:off x="7011" y="1231"/>
              <a:ext cx="24" cy="33"/>
            </a:xfrm>
            <a:custGeom>
              <a:avLst/>
              <a:gdLst>
                <a:gd name="T0" fmla="*/ 0 w 10"/>
                <a:gd name="T1" fmla="*/ 7 h 14"/>
                <a:gd name="T2" fmla="*/ 5 w 10"/>
                <a:gd name="T3" fmla="*/ 14 h 14"/>
                <a:gd name="T4" fmla="*/ 5 w 10"/>
                <a:gd name="T5" fmla="*/ 14 h 14"/>
                <a:gd name="T6" fmla="*/ 10 w 10"/>
                <a:gd name="T7" fmla="*/ 7 h 14"/>
                <a:gd name="T8" fmla="*/ 10 w 10"/>
                <a:gd name="T9" fmla="*/ 0 h 14"/>
                <a:gd name="T10" fmla="*/ 0 w 10"/>
                <a:gd name="T11" fmla="*/ 0 h 14"/>
                <a:gd name="T12" fmla="*/ 0 w 10"/>
                <a:gd name="T1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0" y="7"/>
                  </a:moveTo>
                  <a:cubicBezTo>
                    <a:pt x="0" y="11"/>
                    <a:pt x="3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4"/>
                    <a:pt x="9" y="10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4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6" name="Freeform 98"/>
            <p:cNvSpPr/>
            <p:nvPr/>
          </p:nvSpPr>
          <p:spPr bwMode="auto">
            <a:xfrm>
              <a:off x="7035" y="1231"/>
              <a:ext cx="7" cy="33"/>
            </a:xfrm>
            <a:custGeom>
              <a:avLst/>
              <a:gdLst>
                <a:gd name="T0" fmla="*/ 3 w 3"/>
                <a:gd name="T1" fmla="*/ 0 h 14"/>
                <a:gd name="T2" fmla="*/ 2 w 3"/>
                <a:gd name="T3" fmla="*/ 0 h 14"/>
                <a:gd name="T4" fmla="*/ 0 w 3"/>
                <a:gd name="T5" fmla="*/ 0 h 14"/>
                <a:gd name="T6" fmla="*/ 0 w 3"/>
                <a:gd name="T7" fmla="*/ 10 h 14"/>
                <a:gd name="T8" fmla="*/ 2 w 3"/>
                <a:gd name="T9" fmla="*/ 14 h 14"/>
                <a:gd name="T10" fmla="*/ 2 w 3"/>
                <a:gd name="T11" fmla="*/ 14 h 14"/>
                <a:gd name="T12" fmla="*/ 3 w 3"/>
                <a:gd name="T13" fmla="*/ 7 h 14"/>
                <a:gd name="T14" fmla="*/ 3 w 3"/>
                <a:gd name="T15" fmla="*/ 0 h 14"/>
                <a:gd name="T16" fmla="*/ 3 w 3"/>
                <a:gd name="T17" fmla="*/ 0 h 14"/>
                <a:gd name="T18" fmla="*/ 3 w 3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8"/>
                    <a:pt x="0" y="8"/>
                    <a:pt x="0" y="10"/>
                  </a:cubicBezTo>
                  <a:cubicBezTo>
                    <a:pt x="0" y="11"/>
                    <a:pt x="1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2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7" name="Freeform 99"/>
            <p:cNvSpPr/>
            <p:nvPr/>
          </p:nvSpPr>
          <p:spPr bwMode="auto">
            <a:xfrm>
              <a:off x="6825" y="1229"/>
              <a:ext cx="219" cy="4"/>
            </a:xfrm>
            <a:custGeom>
              <a:avLst/>
              <a:gdLst>
                <a:gd name="T0" fmla="*/ 1 w 92"/>
                <a:gd name="T1" fmla="*/ 2 h 2"/>
                <a:gd name="T2" fmla="*/ 91 w 92"/>
                <a:gd name="T3" fmla="*/ 2 h 2"/>
                <a:gd name="T4" fmla="*/ 92 w 92"/>
                <a:gd name="T5" fmla="*/ 1 h 2"/>
                <a:gd name="T6" fmla="*/ 91 w 92"/>
                <a:gd name="T7" fmla="*/ 0 h 2"/>
                <a:gd name="T8" fmla="*/ 1 w 92"/>
                <a:gd name="T9" fmla="*/ 0 h 2"/>
                <a:gd name="T10" fmla="*/ 0 w 92"/>
                <a:gd name="T11" fmla="*/ 1 h 2"/>
                <a:gd name="T12" fmla="*/ 1 w 9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2">
                  <a:moveTo>
                    <a:pt x="1" y="2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92" y="2"/>
                    <a:pt x="92" y="2"/>
                    <a:pt x="92" y="1"/>
                  </a:cubicBezTo>
                  <a:cubicBezTo>
                    <a:pt x="92" y="0"/>
                    <a:pt x="92" y="0"/>
                    <a:pt x="9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8" name="Oval 100"/>
            <p:cNvSpPr>
              <a:spLocks noChangeArrowheads="1"/>
            </p:cNvSpPr>
            <p:nvPr/>
          </p:nvSpPr>
          <p:spPr bwMode="auto">
            <a:xfrm>
              <a:off x="7032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9" name="Oval 101"/>
            <p:cNvSpPr>
              <a:spLocks noChangeArrowheads="1"/>
            </p:cNvSpPr>
            <p:nvPr/>
          </p:nvSpPr>
          <p:spPr bwMode="auto">
            <a:xfrm>
              <a:off x="7011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0" name="Oval 102"/>
            <p:cNvSpPr>
              <a:spLocks noChangeArrowheads="1"/>
            </p:cNvSpPr>
            <p:nvPr/>
          </p:nvSpPr>
          <p:spPr bwMode="auto">
            <a:xfrm>
              <a:off x="6989" y="1217"/>
              <a:ext cx="10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1" name="Oval 103"/>
            <p:cNvSpPr>
              <a:spLocks noChangeArrowheads="1"/>
            </p:cNvSpPr>
            <p:nvPr/>
          </p:nvSpPr>
          <p:spPr bwMode="auto">
            <a:xfrm>
              <a:off x="6965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2" name="Oval 104"/>
            <p:cNvSpPr>
              <a:spLocks noChangeArrowheads="1"/>
            </p:cNvSpPr>
            <p:nvPr/>
          </p:nvSpPr>
          <p:spPr bwMode="auto">
            <a:xfrm>
              <a:off x="6944" y="1217"/>
              <a:ext cx="9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3" name="Oval 105"/>
            <p:cNvSpPr>
              <a:spLocks noChangeArrowheads="1"/>
            </p:cNvSpPr>
            <p:nvPr/>
          </p:nvSpPr>
          <p:spPr bwMode="auto">
            <a:xfrm>
              <a:off x="6920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4" name="Oval 106"/>
            <p:cNvSpPr>
              <a:spLocks noChangeArrowheads="1"/>
            </p:cNvSpPr>
            <p:nvPr/>
          </p:nvSpPr>
          <p:spPr bwMode="auto">
            <a:xfrm>
              <a:off x="6899" y="1217"/>
              <a:ext cx="11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5" name="Oval 107"/>
            <p:cNvSpPr>
              <a:spLocks noChangeArrowheads="1"/>
            </p:cNvSpPr>
            <p:nvPr/>
          </p:nvSpPr>
          <p:spPr bwMode="auto">
            <a:xfrm>
              <a:off x="6877" y="1217"/>
              <a:ext cx="10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6" name="Oval 108"/>
            <p:cNvSpPr>
              <a:spLocks noChangeArrowheads="1"/>
            </p:cNvSpPr>
            <p:nvPr/>
          </p:nvSpPr>
          <p:spPr bwMode="auto">
            <a:xfrm>
              <a:off x="6853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7" name="Oval 109"/>
            <p:cNvSpPr>
              <a:spLocks noChangeArrowheads="1"/>
            </p:cNvSpPr>
            <p:nvPr/>
          </p:nvSpPr>
          <p:spPr bwMode="auto">
            <a:xfrm>
              <a:off x="6832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8" name="Freeform 110"/>
            <p:cNvSpPr/>
            <p:nvPr/>
          </p:nvSpPr>
          <p:spPr bwMode="auto">
            <a:xfrm>
              <a:off x="686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9" name="Freeform 111"/>
            <p:cNvSpPr/>
            <p:nvPr/>
          </p:nvSpPr>
          <p:spPr bwMode="auto">
            <a:xfrm>
              <a:off x="6887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0" name="Freeform 112"/>
            <p:cNvSpPr/>
            <p:nvPr/>
          </p:nvSpPr>
          <p:spPr bwMode="auto">
            <a:xfrm>
              <a:off x="6908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1" name="Freeform 113"/>
            <p:cNvSpPr/>
            <p:nvPr/>
          </p:nvSpPr>
          <p:spPr bwMode="auto">
            <a:xfrm>
              <a:off x="6932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2" name="Freeform 114"/>
            <p:cNvSpPr/>
            <p:nvPr/>
          </p:nvSpPr>
          <p:spPr bwMode="auto">
            <a:xfrm>
              <a:off x="695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3" name="Freeform 115"/>
            <p:cNvSpPr/>
            <p:nvPr/>
          </p:nvSpPr>
          <p:spPr bwMode="auto">
            <a:xfrm>
              <a:off x="6977" y="1421"/>
              <a:ext cx="22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4" name="Freeform 116"/>
            <p:cNvSpPr/>
            <p:nvPr/>
          </p:nvSpPr>
          <p:spPr bwMode="auto">
            <a:xfrm>
              <a:off x="6863" y="1445"/>
              <a:ext cx="136" cy="85"/>
            </a:xfrm>
            <a:custGeom>
              <a:avLst/>
              <a:gdLst>
                <a:gd name="T0" fmla="*/ 114 w 136"/>
                <a:gd name="T1" fmla="*/ 85 h 85"/>
                <a:gd name="T2" fmla="*/ 24 w 136"/>
                <a:gd name="T3" fmla="*/ 85 h 85"/>
                <a:gd name="T4" fmla="*/ 0 w 136"/>
                <a:gd name="T5" fmla="*/ 0 h 85"/>
                <a:gd name="T6" fmla="*/ 136 w 136"/>
                <a:gd name="T7" fmla="*/ 0 h 85"/>
                <a:gd name="T8" fmla="*/ 114 w 136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5">
                  <a:moveTo>
                    <a:pt x="114" y="85"/>
                  </a:moveTo>
                  <a:lnTo>
                    <a:pt x="24" y="85"/>
                  </a:lnTo>
                  <a:lnTo>
                    <a:pt x="0" y="0"/>
                  </a:lnTo>
                  <a:lnTo>
                    <a:pt x="136" y="0"/>
                  </a:lnTo>
                  <a:lnTo>
                    <a:pt x="114" y="85"/>
                  </a:ln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5" name="Oval 117"/>
            <p:cNvSpPr>
              <a:spLocks noChangeArrowheads="1"/>
            </p:cNvSpPr>
            <p:nvPr/>
          </p:nvSpPr>
          <p:spPr bwMode="auto">
            <a:xfrm>
              <a:off x="6872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6" name="Oval 118"/>
            <p:cNvSpPr>
              <a:spLocks noChangeArrowheads="1"/>
            </p:cNvSpPr>
            <p:nvPr/>
          </p:nvSpPr>
          <p:spPr bwMode="auto">
            <a:xfrm>
              <a:off x="6882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7" name="Oval 119"/>
            <p:cNvSpPr>
              <a:spLocks noChangeArrowheads="1"/>
            </p:cNvSpPr>
            <p:nvPr/>
          </p:nvSpPr>
          <p:spPr bwMode="auto">
            <a:xfrm>
              <a:off x="689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8" name="Oval 120"/>
            <p:cNvSpPr>
              <a:spLocks noChangeArrowheads="1"/>
            </p:cNvSpPr>
            <p:nvPr/>
          </p:nvSpPr>
          <p:spPr bwMode="auto">
            <a:xfrm>
              <a:off x="6903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9" name="Oval 121"/>
            <p:cNvSpPr>
              <a:spLocks noChangeArrowheads="1"/>
            </p:cNvSpPr>
            <p:nvPr/>
          </p:nvSpPr>
          <p:spPr bwMode="auto">
            <a:xfrm>
              <a:off x="6913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0" name="Oval 122"/>
            <p:cNvSpPr>
              <a:spLocks noChangeArrowheads="1"/>
            </p:cNvSpPr>
            <p:nvPr/>
          </p:nvSpPr>
          <p:spPr bwMode="auto">
            <a:xfrm>
              <a:off x="692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1" name="Oval 123"/>
            <p:cNvSpPr>
              <a:spLocks noChangeArrowheads="1"/>
            </p:cNvSpPr>
            <p:nvPr/>
          </p:nvSpPr>
          <p:spPr bwMode="auto">
            <a:xfrm>
              <a:off x="693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2" name="Oval 124"/>
            <p:cNvSpPr>
              <a:spLocks noChangeArrowheads="1"/>
            </p:cNvSpPr>
            <p:nvPr/>
          </p:nvSpPr>
          <p:spPr bwMode="auto">
            <a:xfrm>
              <a:off x="6944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3" name="Oval 125"/>
            <p:cNvSpPr>
              <a:spLocks noChangeArrowheads="1"/>
            </p:cNvSpPr>
            <p:nvPr/>
          </p:nvSpPr>
          <p:spPr bwMode="auto">
            <a:xfrm>
              <a:off x="6956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4" name="Oval 126"/>
            <p:cNvSpPr>
              <a:spLocks noChangeArrowheads="1"/>
            </p:cNvSpPr>
            <p:nvPr/>
          </p:nvSpPr>
          <p:spPr bwMode="auto">
            <a:xfrm>
              <a:off x="696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5" name="Oval 127"/>
            <p:cNvSpPr>
              <a:spLocks noChangeArrowheads="1"/>
            </p:cNvSpPr>
            <p:nvPr/>
          </p:nvSpPr>
          <p:spPr bwMode="auto">
            <a:xfrm>
              <a:off x="6975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6" name="Oval 128"/>
            <p:cNvSpPr>
              <a:spLocks noChangeArrowheads="1"/>
            </p:cNvSpPr>
            <p:nvPr/>
          </p:nvSpPr>
          <p:spPr bwMode="auto">
            <a:xfrm>
              <a:off x="6987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7" name="Oval 129"/>
            <p:cNvSpPr>
              <a:spLocks noChangeArrowheads="1"/>
            </p:cNvSpPr>
            <p:nvPr/>
          </p:nvSpPr>
          <p:spPr bwMode="auto">
            <a:xfrm>
              <a:off x="6882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8" name="Oval 130"/>
            <p:cNvSpPr>
              <a:spLocks noChangeArrowheads="1"/>
            </p:cNvSpPr>
            <p:nvPr/>
          </p:nvSpPr>
          <p:spPr bwMode="auto">
            <a:xfrm>
              <a:off x="689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9" name="Oval 131"/>
            <p:cNvSpPr>
              <a:spLocks noChangeArrowheads="1"/>
            </p:cNvSpPr>
            <p:nvPr/>
          </p:nvSpPr>
          <p:spPr bwMode="auto">
            <a:xfrm>
              <a:off x="6903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0" name="Oval 132"/>
            <p:cNvSpPr>
              <a:spLocks noChangeArrowheads="1"/>
            </p:cNvSpPr>
            <p:nvPr/>
          </p:nvSpPr>
          <p:spPr bwMode="auto">
            <a:xfrm>
              <a:off x="6913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1" name="Oval 133"/>
            <p:cNvSpPr>
              <a:spLocks noChangeArrowheads="1"/>
            </p:cNvSpPr>
            <p:nvPr/>
          </p:nvSpPr>
          <p:spPr bwMode="auto">
            <a:xfrm>
              <a:off x="692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2" name="Oval 134"/>
            <p:cNvSpPr>
              <a:spLocks noChangeArrowheads="1"/>
            </p:cNvSpPr>
            <p:nvPr/>
          </p:nvSpPr>
          <p:spPr bwMode="auto">
            <a:xfrm>
              <a:off x="693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3" name="Oval 135"/>
            <p:cNvSpPr>
              <a:spLocks noChangeArrowheads="1"/>
            </p:cNvSpPr>
            <p:nvPr/>
          </p:nvSpPr>
          <p:spPr bwMode="auto">
            <a:xfrm>
              <a:off x="6944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4" name="Oval 136"/>
            <p:cNvSpPr>
              <a:spLocks noChangeArrowheads="1"/>
            </p:cNvSpPr>
            <p:nvPr/>
          </p:nvSpPr>
          <p:spPr bwMode="auto">
            <a:xfrm>
              <a:off x="6956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5" name="Oval 137"/>
            <p:cNvSpPr>
              <a:spLocks noChangeArrowheads="1"/>
            </p:cNvSpPr>
            <p:nvPr/>
          </p:nvSpPr>
          <p:spPr bwMode="auto">
            <a:xfrm>
              <a:off x="696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6" name="Oval 138"/>
            <p:cNvSpPr>
              <a:spLocks noChangeArrowheads="1"/>
            </p:cNvSpPr>
            <p:nvPr/>
          </p:nvSpPr>
          <p:spPr bwMode="auto">
            <a:xfrm>
              <a:off x="6975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7" name="Oval 139"/>
            <p:cNvSpPr>
              <a:spLocks noChangeArrowheads="1"/>
            </p:cNvSpPr>
            <p:nvPr/>
          </p:nvSpPr>
          <p:spPr bwMode="auto">
            <a:xfrm>
              <a:off x="6970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8" name="Freeform 140"/>
            <p:cNvSpPr/>
            <p:nvPr/>
          </p:nvSpPr>
          <p:spPr bwMode="auto">
            <a:xfrm>
              <a:off x="6970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5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5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9" name="Freeform 141"/>
            <p:cNvSpPr/>
            <p:nvPr/>
          </p:nvSpPr>
          <p:spPr bwMode="auto">
            <a:xfrm>
              <a:off x="6973" y="1540"/>
              <a:ext cx="7" cy="0"/>
            </a:xfrm>
            <a:custGeom>
              <a:avLst/>
              <a:gdLst>
                <a:gd name="T0" fmla="*/ 0 w 3"/>
                <a:gd name="T1" fmla="*/ 3 w 3"/>
                <a:gd name="T2" fmla="*/ 3 w 3"/>
                <a:gd name="T3" fmla="*/ 3 w 3"/>
                <a:gd name="T4" fmla="*/ 0 w 3"/>
                <a:gd name="T5" fmla="*/ 0 w 3"/>
                <a:gd name="T6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0" name="Oval 142"/>
            <p:cNvSpPr>
              <a:spLocks noChangeArrowheads="1"/>
            </p:cNvSpPr>
            <p:nvPr/>
          </p:nvSpPr>
          <p:spPr bwMode="auto">
            <a:xfrm>
              <a:off x="6927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1" name="Freeform 143"/>
            <p:cNvSpPr/>
            <p:nvPr/>
          </p:nvSpPr>
          <p:spPr bwMode="auto">
            <a:xfrm>
              <a:off x="6927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7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7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2" name="Freeform 144"/>
            <p:cNvSpPr/>
            <p:nvPr/>
          </p:nvSpPr>
          <p:spPr bwMode="auto">
            <a:xfrm>
              <a:off x="6930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3" name="Oval 145"/>
            <p:cNvSpPr>
              <a:spLocks noChangeArrowheads="1"/>
            </p:cNvSpPr>
            <p:nvPr/>
          </p:nvSpPr>
          <p:spPr bwMode="auto">
            <a:xfrm>
              <a:off x="6884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4" name="Freeform 146"/>
            <p:cNvSpPr/>
            <p:nvPr/>
          </p:nvSpPr>
          <p:spPr bwMode="auto">
            <a:xfrm>
              <a:off x="6887" y="1533"/>
              <a:ext cx="9" cy="9"/>
            </a:xfrm>
            <a:custGeom>
              <a:avLst/>
              <a:gdLst>
                <a:gd name="T0" fmla="*/ 0 w 9"/>
                <a:gd name="T1" fmla="*/ 0 h 9"/>
                <a:gd name="T2" fmla="*/ 4 w 9"/>
                <a:gd name="T3" fmla="*/ 9 h 9"/>
                <a:gd name="T4" fmla="*/ 9 w 9"/>
                <a:gd name="T5" fmla="*/ 0 h 9"/>
                <a:gd name="T6" fmla="*/ 0 w 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lnTo>
                    <a:pt x="4" y="9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5" name="Freeform 147"/>
            <p:cNvSpPr/>
            <p:nvPr/>
          </p:nvSpPr>
          <p:spPr bwMode="auto">
            <a:xfrm>
              <a:off x="6887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6" name="Freeform 148"/>
            <p:cNvSpPr/>
            <p:nvPr/>
          </p:nvSpPr>
          <p:spPr bwMode="auto">
            <a:xfrm>
              <a:off x="6860" y="1443"/>
              <a:ext cx="144" cy="4"/>
            </a:xfrm>
            <a:custGeom>
              <a:avLst/>
              <a:gdLst>
                <a:gd name="T0" fmla="*/ 1 w 60"/>
                <a:gd name="T1" fmla="*/ 2 h 2"/>
                <a:gd name="T2" fmla="*/ 59 w 60"/>
                <a:gd name="T3" fmla="*/ 2 h 2"/>
                <a:gd name="T4" fmla="*/ 60 w 60"/>
                <a:gd name="T5" fmla="*/ 1 h 2"/>
                <a:gd name="T6" fmla="*/ 59 w 60"/>
                <a:gd name="T7" fmla="*/ 0 h 2"/>
                <a:gd name="T8" fmla="*/ 1 w 60"/>
                <a:gd name="T9" fmla="*/ 0 h 2"/>
                <a:gd name="T10" fmla="*/ 0 w 60"/>
                <a:gd name="T11" fmla="*/ 1 h 2"/>
                <a:gd name="T12" fmla="*/ 1 w 60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2">
                  <a:moveTo>
                    <a:pt x="1" y="2"/>
                  </a:move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60" y="1"/>
                    <a:pt x="60" y="1"/>
                  </a:cubicBezTo>
                  <a:cubicBezTo>
                    <a:pt x="60" y="0"/>
                    <a:pt x="59" y="0"/>
                    <a:pt x="5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7" name="Freeform 149"/>
            <p:cNvSpPr/>
            <p:nvPr/>
          </p:nvSpPr>
          <p:spPr bwMode="auto">
            <a:xfrm>
              <a:off x="6882" y="1526"/>
              <a:ext cx="100" cy="4"/>
            </a:xfrm>
            <a:custGeom>
              <a:avLst/>
              <a:gdLst>
                <a:gd name="T0" fmla="*/ 1 w 42"/>
                <a:gd name="T1" fmla="*/ 2 h 2"/>
                <a:gd name="T2" fmla="*/ 41 w 42"/>
                <a:gd name="T3" fmla="*/ 2 h 2"/>
                <a:gd name="T4" fmla="*/ 42 w 42"/>
                <a:gd name="T5" fmla="*/ 1 h 2"/>
                <a:gd name="T6" fmla="*/ 41 w 42"/>
                <a:gd name="T7" fmla="*/ 0 h 2"/>
                <a:gd name="T8" fmla="*/ 1 w 42"/>
                <a:gd name="T9" fmla="*/ 0 h 2"/>
                <a:gd name="T10" fmla="*/ 0 w 42"/>
                <a:gd name="T11" fmla="*/ 1 h 2"/>
                <a:gd name="T12" fmla="*/ 1 w 4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">
                  <a:moveTo>
                    <a:pt x="1" y="2"/>
                  </a:moveTo>
                  <a:cubicBezTo>
                    <a:pt x="41" y="2"/>
                    <a:pt x="41" y="2"/>
                    <a:pt x="41" y="2"/>
                  </a:cubicBezTo>
                  <a:cubicBezTo>
                    <a:pt x="42" y="2"/>
                    <a:pt x="42" y="2"/>
                    <a:pt x="42" y="1"/>
                  </a:cubicBezTo>
                  <a:cubicBezTo>
                    <a:pt x="42" y="1"/>
                    <a:pt x="42" y="0"/>
                    <a:pt x="4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8" name="Freeform 150"/>
            <p:cNvSpPr/>
            <p:nvPr/>
          </p:nvSpPr>
          <p:spPr bwMode="auto">
            <a:xfrm>
              <a:off x="693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9" name="Freeform 151"/>
            <p:cNvSpPr/>
            <p:nvPr/>
          </p:nvSpPr>
          <p:spPr bwMode="auto">
            <a:xfrm>
              <a:off x="6906" y="1464"/>
              <a:ext cx="26" cy="47"/>
            </a:xfrm>
            <a:custGeom>
              <a:avLst/>
              <a:gdLst>
                <a:gd name="T0" fmla="*/ 26 w 26"/>
                <a:gd name="T1" fmla="*/ 47 h 47"/>
                <a:gd name="T2" fmla="*/ 14 w 26"/>
                <a:gd name="T3" fmla="*/ 0 h 47"/>
                <a:gd name="T4" fmla="*/ 0 w 26"/>
                <a:gd name="T5" fmla="*/ 47 h 47"/>
                <a:gd name="T6" fmla="*/ 26 w 26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47"/>
                  </a:moveTo>
                  <a:lnTo>
                    <a:pt x="14" y="0"/>
                  </a:lnTo>
                  <a:lnTo>
                    <a:pt x="0" y="47"/>
                  </a:lnTo>
                  <a:lnTo>
                    <a:pt x="26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0" name="Freeform 152"/>
            <p:cNvSpPr/>
            <p:nvPr/>
          </p:nvSpPr>
          <p:spPr bwMode="auto">
            <a:xfrm>
              <a:off x="688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1" name="Freeform 153"/>
            <p:cNvSpPr/>
            <p:nvPr/>
          </p:nvSpPr>
          <p:spPr bwMode="auto">
            <a:xfrm>
              <a:off x="6956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2" name="Freeform 154"/>
            <p:cNvSpPr/>
            <p:nvPr/>
          </p:nvSpPr>
          <p:spPr bwMode="auto">
            <a:xfrm>
              <a:off x="692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3" name="Freeform 155"/>
            <p:cNvSpPr/>
            <p:nvPr/>
          </p:nvSpPr>
          <p:spPr bwMode="auto">
            <a:xfrm>
              <a:off x="6894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4" name="Freeform 156"/>
            <p:cNvSpPr/>
            <p:nvPr/>
          </p:nvSpPr>
          <p:spPr bwMode="auto">
            <a:xfrm>
              <a:off x="687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5" name="Freeform 157"/>
            <p:cNvSpPr/>
            <p:nvPr/>
          </p:nvSpPr>
          <p:spPr bwMode="auto">
            <a:xfrm>
              <a:off x="6944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6" name="Freeform 158"/>
            <p:cNvSpPr/>
            <p:nvPr/>
          </p:nvSpPr>
          <p:spPr bwMode="auto">
            <a:xfrm>
              <a:off x="6968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grpSp>
        <p:nvGrpSpPr>
          <p:cNvPr id="127" name="Group 4"/>
          <p:cNvGrpSpPr>
            <a:grpSpLocks noChangeAspect="1"/>
          </p:cNvGrpSpPr>
          <p:nvPr/>
        </p:nvGrpSpPr>
        <p:grpSpPr bwMode="auto">
          <a:xfrm>
            <a:off x="10260729" y="766304"/>
            <a:ext cx="565950" cy="897090"/>
            <a:chOff x="5547" y="3211"/>
            <a:chExt cx="376" cy="596"/>
          </a:xfrm>
        </p:grpSpPr>
        <p:sp>
          <p:nvSpPr>
            <p:cNvPr id="128" name="AutoShape 3"/>
            <p:cNvSpPr>
              <a:spLocks noChangeAspect="1" noChangeArrowheads="1" noTextEdit="1"/>
            </p:cNvSpPr>
            <p:nvPr/>
          </p:nvSpPr>
          <p:spPr bwMode="auto">
            <a:xfrm>
              <a:off x="5547" y="3211"/>
              <a:ext cx="376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9" name="Freeform 5"/>
            <p:cNvSpPr/>
            <p:nvPr/>
          </p:nvSpPr>
          <p:spPr bwMode="auto">
            <a:xfrm>
              <a:off x="5807" y="3532"/>
              <a:ext cx="61" cy="98"/>
            </a:xfrm>
            <a:custGeom>
              <a:avLst/>
              <a:gdLst>
                <a:gd name="T0" fmla="*/ 1 w 25"/>
                <a:gd name="T1" fmla="*/ 41 h 41"/>
                <a:gd name="T2" fmla="*/ 2 w 25"/>
                <a:gd name="T3" fmla="*/ 40 h 41"/>
                <a:gd name="T4" fmla="*/ 25 w 25"/>
                <a:gd name="T5" fmla="*/ 2 h 41"/>
                <a:gd name="T6" fmla="*/ 25 w 25"/>
                <a:gd name="T7" fmla="*/ 0 h 41"/>
                <a:gd name="T8" fmla="*/ 24 w 25"/>
                <a:gd name="T9" fmla="*/ 0 h 41"/>
                <a:gd name="T10" fmla="*/ 0 w 25"/>
                <a:gd name="T11" fmla="*/ 40 h 41"/>
                <a:gd name="T12" fmla="*/ 0 w 25"/>
                <a:gd name="T13" fmla="*/ 41 h 41"/>
                <a:gd name="T14" fmla="*/ 1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1" y="41"/>
                  </a:moveTo>
                  <a:cubicBezTo>
                    <a:pt x="1" y="41"/>
                    <a:pt x="1" y="41"/>
                    <a:pt x="2" y="40"/>
                  </a:cubicBezTo>
                  <a:cubicBezTo>
                    <a:pt x="5" y="28"/>
                    <a:pt x="15" y="10"/>
                    <a:pt x="25" y="2"/>
                  </a:cubicBezTo>
                  <a:cubicBezTo>
                    <a:pt x="25" y="1"/>
                    <a:pt x="25" y="1"/>
                    <a:pt x="25" y="0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14" y="9"/>
                    <a:pt x="3" y="27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0" name="Freeform 6"/>
            <p:cNvSpPr/>
            <p:nvPr/>
          </p:nvSpPr>
          <p:spPr bwMode="auto">
            <a:xfrm>
              <a:off x="5790" y="3625"/>
              <a:ext cx="22" cy="77"/>
            </a:xfrm>
            <a:custGeom>
              <a:avLst/>
              <a:gdLst>
                <a:gd name="T0" fmla="*/ 1 w 9"/>
                <a:gd name="T1" fmla="*/ 32 h 32"/>
                <a:gd name="T2" fmla="*/ 2 w 9"/>
                <a:gd name="T3" fmla="*/ 31 h 32"/>
                <a:gd name="T4" fmla="*/ 9 w 9"/>
                <a:gd name="T5" fmla="*/ 1 h 32"/>
                <a:gd name="T6" fmla="*/ 8 w 9"/>
                <a:gd name="T7" fmla="*/ 0 h 32"/>
                <a:gd name="T8" fmla="*/ 7 w 9"/>
                <a:gd name="T9" fmla="*/ 1 h 32"/>
                <a:gd name="T10" fmla="*/ 0 w 9"/>
                <a:gd name="T11" fmla="*/ 31 h 32"/>
                <a:gd name="T12" fmla="*/ 1 w 9"/>
                <a:gd name="T13" fmla="*/ 32 h 32"/>
                <a:gd name="T14" fmla="*/ 1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1" y="32"/>
                  </a:moveTo>
                  <a:cubicBezTo>
                    <a:pt x="1" y="32"/>
                    <a:pt x="2" y="31"/>
                    <a:pt x="2" y="3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1" name="Freeform 7"/>
            <p:cNvSpPr/>
            <p:nvPr/>
          </p:nvSpPr>
          <p:spPr bwMode="auto">
            <a:xfrm>
              <a:off x="5771" y="3625"/>
              <a:ext cx="15" cy="77"/>
            </a:xfrm>
            <a:custGeom>
              <a:avLst/>
              <a:gdLst>
                <a:gd name="T0" fmla="*/ 0 w 6"/>
                <a:gd name="T1" fmla="*/ 32 h 32"/>
                <a:gd name="T2" fmla="*/ 1 w 6"/>
                <a:gd name="T3" fmla="*/ 31 h 32"/>
                <a:gd name="T4" fmla="*/ 6 w 6"/>
                <a:gd name="T5" fmla="*/ 1 h 32"/>
                <a:gd name="T6" fmla="*/ 5 w 6"/>
                <a:gd name="T7" fmla="*/ 0 h 32"/>
                <a:gd name="T8" fmla="*/ 4 w 6"/>
                <a:gd name="T9" fmla="*/ 1 h 32"/>
                <a:gd name="T10" fmla="*/ 0 w 6"/>
                <a:gd name="T11" fmla="*/ 31 h 32"/>
                <a:gd name="T12" fmla="*/ 0 w 6"/>
                <a:gd name="T13" fmla="*/ 32 h 32"/>
                <a:gd name="T14" fmla="*/ 0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0" y="32"/>
                  </a:moveTo>
                  <a:cubicBezTo>
                    <a:pt x="1" y="32"/>
                    <a:pt x="1" y="31"/>
                    <a:pt x="1" y="3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2" name="Freeform 8"/>
            <p:cNvSpPr/>
            <p:nvPr/>
          </p:nvSpPr>
          <p:spPr bwMode="auto">
            <a:xfrm>
              <a:off x="5776" y="3793"/>
              <a:ext cx="7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2 w 3"/>
                <a:gd name="T5" fmla="*/ 1 h 6"/>
                <a:gd name="T6" fmla="*/ 2 w 3"/>
                <a:gd name="T7" fmla="*/ 1 h 6"/>
                <a:gd name="T8" fmla="*/ 2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2 w 3"/>
                <a:gd name="T15" fmla="*/ 5 h 6"/>
                <a:gd name="T16" fmla="*/ 2 w 3"/>
                <a:gd name="T17" fmla="*/ 6 h 6"/>
                <a:gd name="T18" fmla="*/ 0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3" name="Freeform 9"/>
            <p:cNvSpPr/>
            <p:nvPr/>
          </p:nvSpPr>
          <p:spPr bwMode="auto">
            <a:xfrm>
              <a:off x="5749" y="3793"/>
              <a:ext cx="8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3 w 3"/>
                <a:gd name="T5" fmla="*/ 1 h 6"/>
                <a:gd name="T6" fmla="*/ 2 w 3"/>
                <a:gd name="T7" fmla="*/ 1 h 6"/>
                <a:gd name="T8" fmla="*/ 3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3 w 3"/>
                <a:gd name="T15" fmla="*/ 5 h 6"/>
                <a:gd name="T16" fmla="*/ 2 w 3"/>
                <a:gd name="T17" fmla="*/ 6 h 6"/>
                <a:gd name="T18" fmla="*/ 1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4" name="Freeform 10"/>
            <p:cNvSpPr/>
            <p:nvPr/>
          </p:nvSpPr>
          <p:spPr bwMode="auto">
            <a:xfrm>
              <a:off x="5781" y="3532"/>
              <a:ext cx="36" cy="98"/>
            </a:xfrm>
            <a:custGeom>
              <a:avLst/>
              <a:gdLst>
                <a:gd name="T0" fmla="*/ 1 w 15"/>
                <a:gd name="T1" fmla="*/ 41 h 41"/>
                <a:gd name="T2" fmla="*/ 1 w 15"/>
                <a:gd name="T3" fmla="*/ 40 h 41"/>
                <a:gd name="T4" fmla="*/ 15 w 15"/>
                <a:gd name="T5" fmla="*/ 1 h 41"/>
                <a:gd name="T6" fmla="*/ 14 w 15"/>
                <a:gd name="T7" fmla="*/ 0 h 41"/>
                <a:gd name="T8" fmla="*/ 13 w 15"/>
                <a:gd name="T9" fmla="*/ 1 h 41"/>
                <a:gd name="T10" fmla="*/ 0 w 15"/>
                <a:gd name="T11" fmla="*/ 40 h 41"/>
                <a:gd name="T12" fmla="*/ 0 w 15"/>
                <a:gd name="T13" fmla="*/ 41 h 41"/>
                <a:gd name="T14" fmla="*/ 1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" y="41"/>
                  </a:moveTo>
                  <a:cubicBezTo>
                    <a:pt x="1" y="41"/>
                    <a:pt x="1" y="41"/>
                    <a:pt x="1" y="40"/>
                  </a:cubicBezTo>
                  <a:cubicBezTo>
                    <a:pt x="5" y="30"/>
                    <a:pt x="11" y="11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9" y="10"/>
                    <a:pt x="3" y="30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0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5" name="Freeform 11"/>
            <p:cNvSpPr/>
            <p:nvPr/>
          </p:nvSpPr>
          <p:spPr bwMode="auto">
            <a:xfrm>
              <a:off x="5747" y="3625"/>
              <a:ext cx="7" cy="77"/>
            </a:xfrm>
            <a:custGeom>
              <a:avLst/>
              <a:gdLst>
                <a:gd name="T0" fmla="*/ 1 w 3"/>
                <a:gd name="T1" fmla="*/ 32 h 32"/>
                <a:gd name="T2" fmla="*/ 2 w 3"/>
                <a:gd name="T3" fmla="*/ 31 h 32"/>
                <a:gd name="T4" fmla="*/ 3 w 3"/>
                <a:gd name="T5" fmla="*/ 1 h 32"/>
                <a:gd name="T6" fmla="*/ 2 w 3"/>
                <a:gd name="T7" fmla="*/ 0 h 32"/>
                <a:gd name="T8" fmla="*/ 2 w 3"/>
                <a:gd name="T9" fmla="*/ 0 h 32"/>
                <a:gd name="T10" fmla="*/ 1 w 3"/>
                <a:gd name="T11" fmla="*/ 1 h 32"/>
                <a:gd name="T12" fmla="*/ 0 w 3"/>
                <a:gd name="T13" fmla="*/ 31 h 32"/>
                <a:gd name="T14" fmla="*/ 1 w 3"/>
                <a:gd name="T15" fmla="*/ 32 h 32"/>
                <a:gd name="T16" fmla="*/ 1 w 3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2">
                  <a:moveTo>
                    <a:pt x="1" y="32"/>
                  </a:moveTo>
                  <a:cubicBezTo>
                    <a:pt x="2" y="32"/>
                    <a:pt x="2" y="31"/>
                    <a:pt x="2" y="3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6" name="Freeform 12"/>
            <p:cNvSpPr/>
            <p:nvPr/>
          </p:nvSpPr>
          <p:spPr bwMode="auto">
            <a:xfrm>
              <a:off x="5610" y="3532"/>
              <a:ext cx="60" cy="98"/>
            </a:xfrm>
            <a:custGeom>
              <a:avLst/>
              <a:gdLst>
                <a:gd name="T0" fmla="*/ 24 w 25"/>
                <a:gd name="T1" fmla="*/ 41 h 41"/>
                <a:gd name="T2" fmla="*/ 25 w 25"/>
                <a:gd name="T3" fmla="*/ 41 h 41"/>
                <a:gd name="T4" fmla="*/ 25 w 25"/>
                <a:gd name="T5" fmla="*/ 40 h 41"/>
                <a:gd name="T6" fmla="*/ 1 w 25"/>
                <a:gd name="T7" fmla="*/ 0 h 41"/>
                <a:gd name="T8" fmla="*/ 0 w 25"/>
                <a:gd name="T9" fmla="*/ 0 h 41"/>
                <a:gd name="T10" fmla="*/ 0 w 25"/>
                <a:gd name="T11" fmla="*/ 2 h 41"/>
                <a:gd name="T12" fmla="*/ 23 w 25"/>
                <a:gd name="T13" fmla="*/ 40 h 41"/>
                <a:gd name="T14" fmla="*/ 24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24" y="41"/>
                  </a:moveTo>
                  <a:cubicBezTo>
                    <a:pt x="24" y="41"/>
                    <a:pt x="24" y="41"/>
                    <a:pt x="25" y="41"/>
                  </a:cubicBezTo>
                  <a:cubicBezTo>
                    <a:pt x="25" y="41"/>
                    <a:pt x="25" y="40"/>
                    <a:pt x="25" y="40"/>
                  </a:cubicBezTo>
                  <a:cubicBezTo>
                    <a:pt x="22" y="27"/>
                    <a:pt x="11" y="9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9" y="10"/>
                    <a:pt x="20" y="28"/>
                    <a:pt x="23" y="40"/>
                  </a:cubicBezTo>
                  <a:cubicBezTo>
                    <a:pt x="24" y="41"/>
                    <a:pt x="24" y="41"/>
                    <a:pt x="2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7" name="Freeform 13"/>
            <p:cNvSpPr/>
            <p:nvPr/>
          </p:nvSpPr>
          <p:spPr bwMode="auto">
            <a:xfrm>
              <a:off x="5684" y="3699"/>
              <a:ext cx="109" cy="94"/>
            </a:xfrm>
            <a:custGeom>
              <a:avLst/>
              <a:gdLst>
                <a:gd name="T0" fmla="*/ 53 w 109"/>
                <a:gd name="T1" fmla="*/ 94 h 94"/>
                <a:gd name="T2" fmla="*/ 15 w 109"/>
                <a:gd name="T3" fmla="*/ 94 h 94"/>
                <a:gd name="T4" fmla="*/ 0 w 109"/>
                <a:gd name="T5" fmla="*/ 0 h 94"/>
                <a:gd name="T6" fmla="*/ 53 w 109"/>
                <a:gd name="T7" fmla="*/ 0 h 94"/>
                <a:gd name="T8" fmla="*/ 109 w 109"/>
                <a:gd name="T9" fmla="*/ 0 h 94"/>
                <a:gd name="T10" fmla="*/ 94 w 109"/>
                <a:gd name="T11" fmla="*/ 94 h 94"/>
                <a:gd name="T12" fmla="*/ 53 w 109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4">
                  <a:moveTo>
                    <a:pt x="53" y="94"/>
                  </a:moveTo>
                  <a:lnTo>
                    <a:pt x="15" y="94"/>
                  </a:lnTo>
                  <a:lnTo>
                    <a:pt x="0" y="0"/>
                  </a:lnTo>
                  <a:lnTo>
                    <a:pt x="53" y="0"/>
                  </a:lnTo>
                  <a:lnTo>
                    <a:pt x="109" y="0"/>
                  </a:lnTo>
                  <a:lnTo>
                    <a:pt x="94" y="94"/>
                  </a:lnTo>
                  <a:lnTo>
                    <a:pt x="53" y="94"/>
                  </a:lnTo>
                  <a:close/>
                </a:path>
              </a:pathLst>
            </a:custGeom>
            <a:solidFill>
              <a:srgbClr val="F8E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8" name="Freeform 14"/>
            <p:cNvSpPr/>
            <p:nvPr/>
          </p:nvSpPr>
          <p:spPr bwMode="auto">
            <a:xfrm>
              <a:off x="5694" y="3793"/>
              <a:ext cx="7" cy="14"/>
            </a:xfrm>
            <a:custGeom>
              <a:avLst/>
              <a:gdLst>
                <a:gd name="T0" fmla="*/ 2 w 3"/>
                <a:gd name="T1" fmla="*/ 0 h 6"/>
                <a:gd name="T2" fmla="*/ 0 w 3"/>
                <a:gd name="T3" fmla="*/ 0 h 6"/>
                <a:gd name="T4" fmla="*/ 0 w 3"/>
                <a:gd name="T5" fmla="*/ 1 h 6"/>
                <a:gd name="T6" fmla="*/ 1 w 3"/>
                <a:gd name="T7" fmla="*/ 1 h 6"/>
                <a:gd name="T8" fmla="*/ 0 w 3"/>
                <a:gd name="T9" fmla="*/ 2 h 6"/>
                <a:gd name="T10" fmla="*/ 0 w 3"/>
                <a:gd name="T11" fmla="*/ 3 h 6"/>
                <a:gd name="T12" fmla="*/ 0 w 3"/>
                <a:gd name="T13" fmla="*/ 4 h 6"/>
                <a:gd name="T14" fmla="*/ 0 w 3"/>
                <a:gd name="T15" fmla="*/ 5 h 6"/>
                <a:gd name="T16" fmla="*/ 1 w 3"/>
                <a:gd name="T17" fmla="*/ 6 h 6"/>
                <a:gd name="T18" fmla="*/ 2 w 3"/>
                <a:gd name="T19" fmla="*/ 6 h 6"/>
                <a:gd name="T20" fmla="*/ 3 w 3"/>
                <a:gd name="T21" fmla="*/ 5 h 6"/>
                <a:gd name="T22" fmla="*/ 3 w 3"/>
                <a:gd name="T23" fmla="*/ 4 h 6"/>
                <a:gd name="T24" fmla="*/ 2 w 3"/>
                <a:gd name="T25" fmla="*/ 2 h 6"/>
                <a:gd name="T26" fmla="*/ 2 w 3"/>
                <a:gd name="T27" fmla="*/ 1 h 6"/>
                <a:gd name="T28" fmla="*/ 3 w 3"/>
                <a:gd name="T29" fmla="*/ 1 h 6"/>
                <a:gd name="T30" fmla="*/ 3 w 3"/>
                <a:gd name="T31" fmla="*/ 0 h 6"/>
                <a:gd name="T32" fmla="*/ 3 w 3"/>
                <a:gd name="T33" fmla="*/ 0 h 6"/>
                <a:gd name="T34" fmla="*/ 2 w 3"/>
                <a:gd name="T35" fmla="*/ 0 h 6"/>
                <a:gd name="T36" fmla="*/ 2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9" name="Freeform 15"/>
            <p:cNvSpPr/>
            <p:nvPr/>
          </p:nvSpPr>
          <p:spPr bwMode="auto">
            <a:xfrm>
              <a:off x="5718" y="3793"/>
              <a:ext cx="10" cy="14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1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0" name="Freeform 16"/>
            <p:cNvSpPr/>
            <p:nvPr/>
          </p:nvSpPr>
          <p:spPr bwMode="auto">
            <a:xfrm>
              <a:off x="5692" y="3785"/>
              <a:ext cx="91" cy="8"/>
            </a:xfrm>
            <a:custGeom>
              <a:avLst/>
              <a:gdLst>
                <a:gd name="T0" fmla="*/ 37 w 38"/>
                <a:gd name="T1" fmla="*/ 0 h 3"/>
                <a:gd name="T2" fmla="*/ 2 w 38"/>
                <a:gd name="T3" fmla="*/ 0 h 3"/>
                <a:gd name="T4" fmla="*/ 2 w 38"/>
                <a:gd name="T5" fmla="*/ 0 h 3"/>
                <a:gd name="T6" fmla="*/ 1 w 38"/>
                <a:gd name="T7" fmla="*/ 2 h 3"/>
                <a:gd name="T8" fmla="*/ 3 w 38"/>
                <a:gd name="T9" fmla="*/ 3 h 3"/>
                <a:gd name="T10" fmla="*/ 36 w 38"/>
                <a:gd name="T11" fmla="*/ 3 h 3"/>
                <a:gd name="T12" fmla="*/ 38 w 38"/>
                <a:gd name="T13" fmla="*/ 2 h 3"/>
                <a:gd name="T14" fmla="*/ 37 w 38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">
                  <a:moveTo>
                    <a:pt x="3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8" y="3"/>
                    <a:pt x="38" y="2"/>
                  </a:cubicBezTo>
                  <a:cubicBezTo>
                    <a:pt x="38" y="1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1" name="Freeform 17"/>
            <p:cNvSpPr/>
            <p:nvPr/>
          </p:nvSpPr>
          <p:spPr bwMode="auto">
            <a:xfrm>
              <a:off x="5745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3 w 4"/>
                <a:gd name="T3" fmla="*/ 0 h 6"/>
                <a:gd name="T4" fmla="*/ 3 w 4"/>
                <a:gd name="T5" fmla="*/ 1 h 6"/>
                <a:gd name="T6" fmla="*/ 3 w 4"/>
                <a:gd name="T7" fmla="*/ 1 h 6"/>
                <a:gd name="T8" fmla="*/ 3 w 4"/>
                <a:gd name="T9" fmla="*/ 2 h 6"/>
                <a:gd name="T10" fmla="*/ 4 w 4"/>
                <a:gd name="T11" fmla="*/ 3 h 6"/>
                <a:gd name="T12" fmla="*/ 4 w 4"/>
                <a:gd name="T13" fmla="*/ 4 h 6"/>
                <a:gd name="T14" fmla="*/ 3 w 4"/>
                <a:gd name="T15" fmla="*/ 5 h 6"/>
                <a:gd name="T16" fmla="*/ 2 w 4"/>
                <a:gd name="T17" fmla="*/ 6 h 6"/>
                <a:gd name="T18" fmla="*/ 1 w 4"/>
                <a:gd name="T19" fmla="*/ 6 h 6"/>
                <a:gd name="T20" fmla="*/ 1 w 4"/>
                <a:gd name="T21" fmla="*/ 5 h 6"/>
                <a:gd name="T22" fmla="*/ 0 w 4"/>
                <a:gd name="T23" fmla="*/ 4 h 6"/>
                <a:gd name="T24" fmla="*/ 2 w 4"/>
                <a:gd name="T25" fmla="*/ 2 h 6"/>
                <a:gd name="T26" fmla="*/ 2 w 4"/>
                <a:gd name="T27" fmla="*/ 1 h 6"/>
                <a:gd name="T28" fmla="*/ 1 w 4"/>
                <a:gd name="T29" fmla="*/ 1 h 6"/>
                <a:gd name="T30" fmla="*/ 1 w 4"/>
                <a:gd name="T31" fmla="*/ 0 h 6"/>
                <a:gd name="T32" fmla="*/ 1 w 4"/>
                <a:gd name="T33" fmla="*/ 0 h 6"/>
                <a:gd name="T34" fmla="*/ 2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6"/>
                    <a:pt x="3" y="6"/>
                    <a:pt x="2" y="6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2" name="Freeform 18"/>
            <p:cNvSpPr/>
            <p:nvPr/>
          </p:nvSpPr>
          <p:spPr bwMode="auto">
            <a:xfrm>
              <a:off x="5665" y="3625"/>
              <a:ext cx="22" cy="77"/>
            </a:xfrm>
            <a:custGeom>
              <a:avLst/>
              <a:gdLst>
                <a:gd name="T0" fmla="*/ 8 w 9"/>
                <a:gd name="T1" fmla="*/ 32 h 32"/>
                <a:gd name="T2" fmla="*/ 8 w 9"/>
                <a:gd name="T3" fmla="*/ 32 h 32"/>
                <a:gd name="T4" fmla="*/ 9 w 9"/>
                <a:gd name="T5" fmla="*/ 31 h 32"/>
                <a:gd name="T6" fmla="*/ 2 w 9"/>
                <a:gd name="T7" fmla="*/ 1 h 32"/>
                <a:gd name="T8" fmla="*/ 1 w 9"/>
                <a:gd name="T9" fmla="*/ 0 h 32"/>
                <a:gd name="T10" fmla="*/ 0 w 9"/>
                <a:gd name="T11" fmla="*/ 1 h 32"/>
                <a:gd name="T12" fmla="*/ 7 w 9"/>
                <a:gd name="T13" fmla="*/ 31 h 32"/>
                <a:gd name="T14" fmla="*/ 8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8" y="32"/>
                  </a:moveTo>
                  <a:cubicBezTo>
                    <a:pt x="8" y="32"/>
                    <a:pt x="8" y="32"/>
                    <a:pt x="8" y="32"/>
                  </a:cubicBezTo>
                  <a:cubicBezTo>
                    <a:pt x="9" y="32"/>
                    <a:pt x="9" y="31"/>
                    <a:pt x="9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1"/>
                    <a:pt x="7" y="32"/>
                    <a:pt x="8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3" name="Freeform 19"/>
            <p:cNvSpPr/>
            <p:nvPr/>
          </p:nvSpPr>
          <p:spPr bwMode="auto">
            <a:xfrm>
              <a:off x="5692" y="3625"/>
              <a:ext cx="14" cy="77"/>
            </a:xfrm>
            <a:custGeom>
              <a:avLst/>
              <a:gdLst>
                <a:gd name="T0" fmla="*/ 5 w 6"/>
                <a:gd name="T1" fmla="*/ 32 h 32"/>
                <a:gd name="T2" fmla="*/ 5 w 6"/>
                <a:gd name="T3" fmla="*/ 32 h 32"/>
                <a:gd name="T4" fmla="*/ 6 w 6"/>
                <a:gd name="T5" fmla="*/ 31 h 32"/>
                <a:gd name="T6" fmla="*/ 2 w 6"/>
                <a:gd name="T7" fmla="*/ 1 h 32"/>
                <a:gd name="T8" fmla="*/ 1 w 6"/>
                <a:gd name="T9" fmla="*/ 0 h 32"/>
                <a:gd name="T10" fmla="*/ 0 w 6"/>
                <a:gd name="T11" fmla="*/ 1 h 32"/>
                <a:gd name="T12" fmla="*/ 4 w 6"/>
                <a:gd name="T13" fmla="*/ 31 h 32"/>
                <a:gd name="T14" fmla="*/ 5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5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5" y="31"/>
                    <a:pt x="5" y="32"/>
                    <a:pt x="5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4" name="Freeform 20"/>
            <p:cNvSpPr/>
            <p:nvPr/>
          </p:nvSpPr>
          <p:spPr bwMode="auto">
            <a:xfrm>
              <a:off x="5677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1 w 4"/>
                <a:gd name="T3" fmla="*/ 0 h 7"/>
                <a:gd name="T4" fmla="*/ 1 w 4"/>
                <a:gd name="T5" fmla="*/ 1 h 7"/>
                <a:gd name="T6" fmla="*/ 1 w 4"/>
                <a:gd name="T7" fmla="*/ 2 h 7"/>
                <a:gd name="T8" fmla="*/ 1 w 4"/>
                <a:gd name="T9" fmla="*/ 3 h 7"/>
                <a:gd name="T10" fmla="*/ 0 w 4"/>
                <a:gd name="T11" fmla="*/ 4 h 7"/>
                <a:gd name="T12" fmla="*/ 0 w 4"/>
                <a:gd name="T13" fmla="*/ 5 h 7"/>
                <a:gd name="T14" fmla="*/ 1 w 4"/>
                <a:gd name="T15" fmla="*/ 6 h 7"/>
                <a:gd name="T16" fmla="*/ 2 w 4"/>
                <a:gd name="T17" fmla="*/ 6 h 7"/>
                <a:gd name="T18" fmla="*/ 3 w 4"/>
                <a:gd name="T19" fmla="*/ 6 h 7"/>
                <a:gd name="T20" fmla="*/ 3 w 4"/>
                <a:gd name="T21" fmla="*/ 6 h 7"/>
                <a:gd name="T22" fmla="*/ 4 w 4"/>
                <a:gd name="T23" fmla="*/ 5 h 7"/>
                <a:gd name="T24" fmla="*/ 3 w 4"/>
                <a:gd name="T25" fmla="*/ 3 h 7"/>
                <a:gd name="T26" fmla="*/ 3 w 4"/>
                <a:gd name="T27" fmla="*/ 2 h 7"/>
                <a:gd name="T28" fmla="*/ 3 w 4"/>
                <a:gd name="T29" fmla="*/ 1 h 7"/>
                <a:gd name="T30" fmla="*/ 3 w 4"/>
                <a:gd name="T31" fmla="*/ 1 h 7"/>
                <a:gd name="T32" fmla="*/ 3 w 4"/>
                <a:gd name="T33" fmla="*/ 1 h 7"/>
                <a:gd name="T34" fmla="*/ 3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7"/>
                    <a:pt x="3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2"/>
                    <a:pt x="2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5" name="Freeform 21"/>
            <p:cNvSpPr/>
            <p:nvPr/>
          </p:nvSpPr>
          <p:spPr bwMode="auto">
            <a:xfrm>
              <a:off x="5699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0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6" name="Freeform 22"/>
            <p:cNvSpPr/>
            <p:nvPr/>
          </p:nvSpPr>
          <p:spPr bwMode="auto">
            <a:xfrm>
              <a:off x="5723" y="3625"/>
              <a:ext cx="7" cy="77"/>
            </a:xfrm>
            <a:custGeom>
              <a:avLst/>
              <a:gdLst>
                <a:gd name="T0" fmla="*/ 2 w 3"/>
                <a:gd name="T1" fmla="*/ 32 h 32"/>
                <a:gd name="T2" fmla="*/ 2 w 3"/>
                <a:gd name="T3" fmla="*/ 32 h 32"/>
                <a:gd name="T4" fmla="*/ 3 w 3"/>
                <a:gd name="T5" fmla="*/ 31 h 32"/>
                <a:gd name="T6" fmla="*/ 2 w 3"/>
                <a:gd name="T7" fmla="*/ 1 h 32"/>
                <a:gd name="T8" fmla="*/ 1 w 3"/>
                <a:gd name="T9" fmla="*/ 0 h 32"/>
                <a:gd name="T10" fmla="*/ 0 w 3"/>
                <a:gd name="T11" fmla="*/ 1 h 32"/>
                <a:gd name="T12" fmla="*/ 1 w 3"/>
                <a:gd name="T13" fmla="*/ 31 h 32"/>
                <a:gd name="T14" fmla="*/ 2 w 3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2">
                  <a:moveTo>
                    <a:pt x="2" y="32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3" y="31"/>
                    <a:pt x="3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2"/>
                    <a:pt x="2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7" name="Freeform 23"/>
            <p:cNvSpPr/>
            <p:nvPr/>
          </p:nvSpPr>
          <p:spPr bwMode="auto">
            <a:xfrm>
              <a:off x="5711" y="3532"/>
              <a:ext cx="17" cy="98"/>
            </a:xfrm>
            <a:custGeom>
              <a:avLst/>
              <a:gdLst>
                <a:gd name="T0" fmla="*/ 6 w 7"/>
                <a:gd name="T1" fmla="*/ 41 h 41"/>
                <a:gd name="T2" fmla="*/ 6 w 7"/>
                <a:gd name="T3" fmla="*/ 41 h 41"/>
                <a:gd name="T4" fmla="*/ 7 w 7"/>
                <a:gd name="T5" fmla="*/ 40 h 41"/>
                <a:gd name="T6" fmla="*/ 2 w 7"/>
                <a:gd name="T7" fmla="*/ 1 h 41"/>
                <a:gd name="T8" fmla="*/ 1 w 7"/>
                <a:gd name="T9" fmla="*/ 0 h 41"/>
                <a:gd name="T10" fmla="*/ 0 w 7"/>
                <a:gd name="T11" fmla="*/ 1 h 41"/>
                <a:gd name="T12" fmla="*/ 5 w 7"/>
                <a:gd name="T13" fmla="*/ 40 h 41"/>
                <a:gd name="T14" fmla="*/ 6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6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41"/>
                    <a:pt x="7" y="40"/>
                    <a:pt x="7" y="4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41"/>
                    <a:pt x="5" y="41"/>
                    <a:pt x="6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8" name="Oval 24"/>
            <p:cNvSpPr>
              <a:spLocks noChangeArrowheads="1"/>
            </p:cNvSpPr>
            <p:nvPr/>
          </p:nvSpPr>
          <p:spPr bwMode="auto">
            <a:xfrm>
              <a:off x="5549" y="3216"/>
              <a:ext cx="372" cy="368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9" name="Oval 25"/>
            <p:cNvSpPr>
              <a:spLocks noChangeArrowheads="1"/>
            </p:cNvSpPr>
            <p:nvPr/>
          </p:nvSpPr>
          <p:spPr bwMode="auto">
            <a:xfrm>
              <a:off x="5578" y="3216"/>
              <a:ext cx="304" cy="368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0" name="Oval 26"/>
            <p:cNvSpPr>
              <a:spLocks noChangeArrowheads="1"/>
            </p:cNvSpPr>
            <p:nvPr/>
          </p:nvSpPr>
          <p:spPr bwMode="auto">
            <a:xfrm>
              <a:off x="5617" y="3213"/>
              <a:ext cx="229" cy="374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1" name="Oval 27"/>
            <p:cNvSpPr>
              <a:spLocks noChangeArrowheads="1"/>
            </p:cNvSpPr>
            <p:nvPr/>
          </p:nvSpPr>
          <p:spPr bwMode="auto">
            <a:xfrm>
              <a:off x="5682" y="3213"/>
              <a:ext cx="87" cy="374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2" name="Freeform 28"/>
            <p:cNvSpPr/>
            <p:nvPr/>
          </p:nvSpPr>
          <p:spPr bwMode="auto">
            <a:xfrm>
              <a:off x="5749" y="3532"/>
              <a:ext cx="17" cy="98"/>
            </a:xfrm>
            <a:custGeom>
              <a:avLst/>
              <a:gdLst>
                <a:gd name="T0" fmla="*/ 1 w 7"/>
                <a:gd name="T1" fmla="*/ 41 h 41"/>
                <a:gd name="T2" fmla="*/ 2 w 7"/>
                <a:gd name="T3" fmla="*/ 40 h 41"/>
                <a:gd name="T4" fmla="*/ 7 w 7"/>
                <a:gd name="T5" fmla="*/ 1 h 41"/>
                <a:gd name="T6" fmla="*/ 6 w 7"/>
                <a:gd name="T7" fmla="*/ 0 h 41"/>
                <a:gd name="T8" fmla="*/ 5 w 7"/>
                <a:gd name="T9" fmla="*/ 1 h 41"/>
                <a:gd name="T10" fmla="*/ 0 w 7"/>
                <a:gd name="T11" fmla="*/ 40 h 41"/>
                <a:gd name="T12" fmla="*/ 1 w 7"/>
                <a:gd name="T13" fmla="*/ 41 h 41"/>
                <a:gd name="T14" fmla="*/ 1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1" y="41"/>
                  </a:moveTo>
                  <a:cubicBezTo>
                    <a:pt x="2" y="41"/>
                    <a:pt x="2" y="41"/>
                    <a:pt x="2" y="4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1" y="41"/>
                    <a:pt x="1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3" name="Freeform 29"/>
            <p:cNvSpPr/>
            <p:nvPr/>
          </p:nvSpPr>
          <p:spPr bwMode="auto">
            <a:xfrm>
              <a:off x="5660" y="3532"/>
              <a:ext cx="36" cy="98"/>
            </a:xfrm>
            <a:custGeom>
              <a:avLst/>
              <a:gdLst>
                <a:gd name="T0" fmla="*/ 14 w 15"/>
                <a:gd name="T1" fmla="*/ 41 h 41"/>
                <a:gd name="T2" fmla="*/ 14 w 15"/>
                <a:gd name="T3" fmla="*/ 41 h 41"/>
                <a:gd name="T4" fmla="*/ 15 w 15"/>
                <a:gd name="T5" fmla="*/ 40 h 41"/>
                <a:gd name="T6" fmla="*/ 2 w 15"/>
                <a:gd name="T7" fmla="*/ 1 h 41"/>
                <a:gd name="T8" fmla="*/ 1 w 15"/>
                <a:gd name="T9" fmla="*/ 0 h 41"/>
                <a:gd name="T10" fmla="*/ 0 w 15"/>
                <a:gd name="T11" fmla="*/ 1 h 41"/>
                <a:gd name="T12" fmla="*/ 13 w 15"/>
                <a:gd name="T13" fmla="*/ 40 h 41"/>
                <a:gd name="T14" fmla="*/ 14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4" y="41"/>
                  </a:moveTo>
                  <a:cubicBezTo>
                    <a:pt x="14" y="41"/>
                    <a:pt x="14" y="41"/>
                    <a:pt x="14" y="41"/>
                  </a:cubicBezTo>
                  <a:cubicBezTo>
                    <a:pt x="15" y="41"/>
                    <a:pt x="15" y="40"/>
                    <a:pt x="15" y="40"/>
                  </a:cubicBezTo>
                  <a:cubicBezTo>
                    <a:pt x="12" y="30"/>
                    <a:pt x="5" y="10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4" y="11"/>
                    <a:pt x="10" y="30"/>
                    <a:pt x="13" y="40"/>
                  </a:cubicBezTo>
                  <a:cubicBezTo>
                    <a:pt x="13" y="41"/>
                    <a:pt x="14" y="41"/>
                    <a:pt x="1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4" name="Freeform 30"/>
            <p:cNvSpPr/>
            <p:nvPr/>
          </p:nvSpPr>
          <p:spPr bwMode="auto">
            <a:xfrm>
              <a:off x="5790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3 w 4"/>
                <a:gd name="T3" fmla="*/ 1 h 7"/>
                <a:gd name="T4" fmla="*/ 3 w 4"/>
                <a:gd name="T5" fmla="*/ 2 h 7"/>
                <a:gd name="T6" fmla="*/ 3 w 4"/>
                <a:gd name="T7" fmla="*/ 2 h 7"/>
                <a:gd name="T8" fmla="*/ 3 w 4"/>
                <a:gd name="T9" fmla="*/ 3 h 7"/>
                <a:gd name="T10" fmla="*/ 3 w 4"/>
                <a:gd name="T11" fmla="*/ 4 h 7"/>
                <a:gd name="T12" fmla="*/ 4 w 4"/>
                <a:gd name="T13" fmla="*/ 5 h 7"/>
                <a:gd name="T14" fmla="*/ 3 w 4"/>
                <a:gd name="T15" fmla="*/ 6 h 7"/>
                <a:gd name="T16" fmla="*/ 2 w 4"/>
                <a:gd name="T17" fmla="*/ 7 h 7"/>
                <a:gd name="T18" fmla="*/ 1 w 4"/>
                <a:gd name="T19" fmla="*/ 7 h 7"/>
                <a:gd name="T20" fmla="*/ 0 w 4"/>
                <a:gd name="T21" fmla="*/ 6 h 7"/>
                <a:gd name="T22" fmla="*/ 0 w 4"/>
                <a:gd name="T23" fmla="*/ 5 h 7"/>
                <a:gd name="T24" fmla="*/ 1 w 4"/>
                <a:gd name="T25" fmla="*/ 3 h 7"/>
                <a:gd name="T26" fmla="*/ 1 w 4"/>
                <a:gd name="T27" fmla="*/ 2 h 7"/>
                <a:gd name="T28" fmla="*/ 1 w 4"/>
                <a:gd name="T29" fmla="*/ 2 h 7"/>
                <a:gd name="T30" fmla="*/ 0 w 4"/>
                <a:gd name="T31" fmla="*/ 1 h 7"/>
                <a:gd name="T32" fmla="*/ 1 w 4"/>
                <a:gd name="T33" fmla="*/ 1 h 7"/>
                <a:gd name="T34" fmla="*/ 1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3" y="0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5" name="Freeform 31"/>
            <p:cNvSpPr/>
            <p:nvPr/>
          </p:nvSpPr>
          <p:spPr bwMode="auto">
            <a:xfrm>
              <a:off x="5677" y="3694"/>
              <a:ext cx="121" cy="8"/>
            </a:xfrm>
            <a:custGeom>
              <a:avLst/>
              <a:gdLst>
                <a:gd name="T0" fmla="*/ 48 w 50"/>
                <a:gd name="T1" fmla="*/ 0 h 3"/>
                <a:gd name="T2" fmla="*/ 3 w 50"/>
                <a:gd name="T3" fmla="*/ 0 h 3"/>
                <a:gd name="T4" fmla="*/ 2 w 50"/>
                <a:gd name="T5" fmla="*/ 0 h 3"/>
                <a:gd name="T6" fmla="*/ 1 w 50"/>
                <a:gd name="T7" fmla="*/ 2 h 3"/>
                <a:gd name="T8" fmla="*/ 3 w 50"/>
                <a:gd name="T9" fmla="*/ 3 h 3"/>
                <a:gd name="T10" fmla="*/ 47 w 50"/>
                <a:gd name="T11" fmla="*/ 3 h 3"/>
                <a:gd name="T12" fmla="*/ 49 w 50"/>
                <a:gd name="T13" fmla="*/ 2 h 3"/>
                <a:gd name="T14" fmla="*/ 48 w 50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3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8" y="3"/>
                    <a:pt x="49" y="3"/>
                    <a:pt x="49" y="2"/>
                  </a:cubicBezTo>
                  <a:cubicBezTo>
                    <a:pt x="50" y="1"/>
                    <a:pt x="49" y="0"/>
                    <a:pt x="48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6" name="Freeform 32"/>
            <p:cNvSpPr/>
            <p:nvPr/>
          </p:nvSpPr>
          <p:spPr bwMode="auto">
            <a:xfrm>
              <a:off x="5605" y="3529"/>
              <a:ext cx="58" cy="24"/>
            </a:xfrm>
            <a:custGeom>
              <a:avLst/>
              <a:gdLst>
                <a:gd name="T0" fmla="*/ 12 w 24"/>
                <a:gd name="T1" fmla="*/ 10 h 10"/>
                <a:gd name="T2" fmla="*/ 12 w 24"/>
                <a:gd name="T3" fmla="*/ 10 h 10"/>
                <a:gd name="T4" fmla="*/ 24 w 24"/>
                <a:gd name="T5" fmla="*/ 1 h 10"/>
                <a:gd name="T6" fmla="*/ 23 w 24"/>
                <a:gd name="T7" fmla="*/ 0 h 10"/>
                <a:gd name="T8" fmla="*/ 12 w 24"/>
                <a:gd name="T9" fmla="*/ 8 h 10"/>
                <a:gd name="T10" fmla="*/ 1 w 24"/>
                <a:gd name="T11" fmla="*/ 0 h 10"/>
                <a:gd name="T12" fmla="*/ 0 w 24"/>
                <a:gd name="T13" fmla="*/ 1 h 10"/>
                <a:gd name="T14" fmla="*/ 12 w 24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0">
                  <a:moveTo>
                    <a:pt x="12" y="10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20" y="10"/>
                    <a:pt x="24" y="2"/>
                    <a:pt x="24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0" y="8"/>
                    <a:pt x="12" y="8"/>
                  </a:cubicBezTo>
                  <a:cubicBezTo>
                    <a:pt x="5" y="9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4" y="10"/>
                    <a:pt x="12" y="1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7" name="Freeform 33"/>
            <p:cNvSpPr/>
            <p:nvPr/>
          </p:nvSpPr>
          <p:spPr bwMode="auto">
            <a:xfrm>
              <a:off x="5761" y="3529"/>
              <a:ext cx="109" cy="27"/>
            </a:xfrm>
            <a:custGeom>
              <a:avLst/>
              <a:gdLst>
                <a:gd name="T0" fmla="*/ 21 w 45"/>
                <a:gd name="T1" fmla="*/ 11 h 11"/>
                <a:gd name="T2" fmla="*/ 22 w 45"/>
                <a:gd name="T3" fmla="*/ 11 h 11"/>
                <a:gd name="T4" fmla="*/ 45 w 45"/>
                <a:gd name="T5" fmla="*/ 2 h 11"/>
                <a:gd name="T6" fmla="*/ 43 w 45"/>
                <a:gd name="T7" fmla="*/ 1 h 11"/>
                <a:gd name="T8" fmla="*/ 22 w 45"/>
                <a:gd name="T9" fmla="*/ 9 h 11"/>
                <a:gd name="T10" fmla="*/ 2 w 45"/>
                <a:gd name="T11" fmla="*/ 0 h 11"/>
                <a:gd name="T12" fmla="*/ 0 w 45"/>
                <a:gd name="T13" fmla="*/ 2 h 11"/>
                <a:gd name="T14" fmla="*/ 21 w 4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">
                  <a:moveTo>
                    <a:pt x="21" y="11"/>
                  </a:moveTo>
                  <a:cubicBezTo>
                    <a:pt x="21" y="11"/>
                    <a:pt x="22" y="11"/>
                    <a:pt x="22" y="11"/>
                  </a:cubicBezTo>
                  <a:cubicBezTo>
                    <a:pt x="37" y="10"/>
                    <a:pt x="44" y="2"/>
                    <a:pt x="45" y="2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37" y="8"/>
                    <a:pt x="22" y="9"/>
                  </a:cubicBezTo>
                  <a:cubicBezTo>
                    <a:pt x="8" y="9"/>
                    <a:pt x="2" y="1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7" y="11"/>
                    <a:pt x="21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8" name="Freeform 34"/>
            <p:cNvSpPr/>
            <p:nvPr/>
          </p:nvSpPr>
          <p:spPr bwMode="auto">
            <a:xfrm>
              <a:off x="5660" y="3529"/>
              <a:ext cx="106" cy="27"/>
            </a:xfrm>
            <a:custGeom>
              <a:avLst/>
              <a:gdLst>
                <a:gd name="T0" fmla="*/ 20 w 44"/>
                <a:gd name="T1" fmla="*/ 11 h 11"/>
                <a:gd name="T2" fmla="*/ 21 w 44"/>
                <a:gd name="T3" fmla="*/ 11 h 11"/>
                <a:gd name="T4" fmla="*/ 44 w 44"/>
                <a:gd name="T5" fmla="*/ 2 h 11"/>
                <a:gd name="T6" fmla="*/ 42 w 44"/>
                <a:gd name="T7" fmla="*/ 1 h 11"/>
                <a:gd name="T8" fmla="*/ 21 w 44"/>
                <a:gd name="T9" fmla="*/ 9 h 11"/>
                <a:gd name="T10" fmla="*/ 1 w 44"/>
                <a:gd name="T11" fmla="*/ 0 h 11"/>
                <a:gd name="T12" fmla="*/ 0 w 44"/>
                <a:gd name="T13" fmla="*/ 2 h 11"/>
                <a:gd name="T14" fmla="*/ 20 w 44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"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37" y="10"/>
                    <a:pt x="44" y="2"/>
                    <a:pt x="44" y="2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36" y="8"/>
                    <a:pt x="21" y="9"/>
                  </a:cubicBezTo>
                  <a:cubicBezTo>
                    <a:pt x="8" y="9"/>
                    <a:pt x="1" y="1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11"/>
                    <a:pt x="20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9" name="Freeform 35"/>
            <p:cNvSpPr/>
            <p:nvPr/>
          </p:nvSpPr>
          <p:spPr bwMode="auto">
            <a:xfrm>
              <a:off x="5718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9 w 36"/>
                <a:gd name="T3" fmla="*/ 33 h 33"/>
                <a:gd name="T4" fmla="*/ 36 w 36"/>
                <a:gd name="T5" fmla="*/ 17 h 33"/>
                <a:gd name="T6" fmla="*/ 19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9" y="33"/>
                  </a:lnTo>
                  <a:lnTo>
                    <a:pt x="36" y="17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0" name="Freeform 36"/>
            <p:cNvSpPr/>
            <p:nvPr/>
          </p:nvSpPr>
          <p:spPr bwMode="auto">
            <a:xfrm>
              <a:off x="5754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7 w 36"/>
                <a:gd name="T3" fmla="*/ 33 h 33"/>
                <a:gd name="T4" fmla="*/ 36 w 36"/>
                <a:gd name="T5" fmla="*/ 17 h 33"/>
                <a:gd name="T6" fmla="*/ 17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7" y="33"/>
                  </a:lnTo>
                  <a:lnTo>
                    <a:pt x="36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1" name="Freeform 37"/>
            <p:cNvSpPr/>
            <p:nvPr/>
          </p:nvSpPr>
          <p:spPr bwMode="auto">
            <a:xfrm>
              <a:off x="5684" y="3728"/>
              <a:ext cx="34" cy="33"/>
            </a:xfrm>
            <a:custGeom>
              <a:avLst/>
              <a:gdLst>
                <a:gd name="T0" fmla="*/ 0 w 34"/>
                <a:gd name="T1" fmla="*/ 17 h 33"/>
                <a:gd name="T2" fmla="*/ 17 w 34"/>
                <a:gd name="T3" fmla="*/ 33 h 33"/>
                <a:gd name="T4" fmla="*/ 34 w 34"/>
                <a:gd name="T5" fmla="*/ 17 h 33"/>
                <a:gd name="T6" fmla="*/ 17 w 34"/>
                <a:gd name="T7" fmla="*/ 0 h 33"/>
                <a:gd name="T8" fmla="*/ 0 w 34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0" y="17"/>
                  </a:moveTo>
                  <a:lnTo>
                    <a:pt x="17" y="33"/>
                  </a:lnTo>
                  <a:lnTo>
                    <a:pt x="34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2" name="Rectangle 38"/>
            <p:cNvSpPr>
              <a:spLocks noChangeArrowheads="1"/>
            </p:cNvSpPr>
            <p:nvPr/>
          </p:nvSpPr>
          <p:spPr bwMode="auto">
            <a:xfrm>
              <a:off x="5687" y="3721"/>
              <a:ext cx="103" cy="7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5" name="Rectangle 39"/>
            <p:cNvSpPr>
              <a:spLocks noChangeArrowheads="1"/>
            </p:cNvSpPr>
            <p:nvPr/>
          </p:nvSpPr>
          <p:spPr bwMode="auto">
            <a:xfrm>
              <a:off x="5692" y="3761"/>
              <a:ext cx="94" cy="8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pic>
        <p:nvPicPr>
          <p:cNvPr id="166" name="图片 16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90"/>
            <a:ext cx="1758505" cy="1816000"/>
          </a:xfrm>
          <a:prstGeom prst="rect">
            <a:avLst/>
          </a:prstGeom>
        </p:spPr>
      </p:pic>
      <p:sp>
        <p:nvSpPr>
          <p:cNvPr id="167" name="文本框 6"/>
          <p:cNvSpPr txBox="1"/>
          <p:nvPr/>
        </p:nvSpPr>
        <p:spPr>
          <a:xfrm>
            <a:off x="1862997" y="236804"/>
            <a:ext cx="4132672" cy="734360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170" dirty="0">
                <a:solidFill>
                  <a:schemeClr val="tx1">
                    <a:lumMod val="95000"/>
                    <a:lumOff val="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课程开发三步曲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7861" y="1637177"/>
            <a:ext cx="7536278" cy="5041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6"/>
          <p:cNvSpPr/>
          <p:nvPr/>
        </p:nvSpPr>
        <p:spPr>
          <a:xfrm>
            <a:off x="8836847" y="2756699"/>
            <a:ext cx="1706856" cy="751017"/>
          </a:xfrm>
          <a:prstGeom prst="roundRect">
            <a:avLst/>
          </a:prstGeom>
          <a:solidFill>
            <a:srgbClr val="FBAFC7"/>
          </a:solidFill>
          <a:ln>
            <a:solidFill>
              <a:srgbClr val="FBAF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55" dirty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文明就餐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8839661" y="3849048"/>
            <a:ext cx="1706856" cy="7510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55" dirty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均衡饮食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77465" y="971127"/>
            <a:ext cx="4198585" cy="500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09600" indent="-609600">
              <a:buFont typeface="Wingdings" panose="05000000000000000000" pitchFamily="2" charset="2"/>
              <a:buChar char="Ø"/>
            </a:pPr>
            <a:r>
              <a:rPr lang="zh-CN" altLang="en-US" sz="2655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升级状态</a:t>
            </a:r>
            <a:r>
              <a:rPr lang="en-US" altLang="zh-CN" sz="2655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655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系统开发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4116047" y="902853"/>
            <a:ext cx="655432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42"/>
          <p:cNvGrpSpPr>
            <a:grpSpLocks noChangeAspect="1"/>
          </p:cNvGrpSpPr>
          <p:nvPr/>
        </p:nvGrpSpPr>
        <p:grpSpPr bwMode="auto">
          <a:xfrm>
            <a:off x="11167886" y="-257809"/>
            <a:ext cx="1024114" cy="1654338"/>
            <a:chOff x="6581" y="418"/>
            <a:chExt cx="702" cy="1134"/>
          </a:xfrm>
        </p:grpSpPr>
        <p:sp>
          <p:nvSpPr>
            <p:cNvPr id="21" name="AutoShape 41"/>
            <p:cNvSpPr>
              <a:spLocks noChangeAspect="1" noChangeArrowheads="1" noTextEdit="1"/>
            </p:cNvSpPr>
            <p:nvPr/>
          </p:nvSpPr>
          <p:spPr bwMode="auto">
            <a:xfrm>
              <a:off x="6581" y="418"/>
              <a:ext cx="70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" name="Freeform 43"/>
            <p:cNvSpPr/>
            <p:nvPr/>
          </p:nvSpPr>
          <p:spPr bwMode="auto">
            <a:xfrm>
              <a:off x="6949" y="416"/>
              <a:ext cx="26" cy="2"/>
            </a:xfrm>
            <a:custGeom>
              <a:avLst/>
              <a:gdLst>
                <a:gd name="T0" fmla="*/ 2 w 11"/>
                <a:gd name="T1" fmla="*/ 0 h 1"/>
                <a:gd name="T2" fmla="*/ 0 w 11"/>
                <a:gd name="T3" fmla="*/ 0 h 1"/>
                <a:gd name="T4" fmla="*/ 4 w 11"/>
                <a:gd name="T5" fmla="*/ 0 h 1"/>
                <a:gd name="T6" fmla="*/ 11 w 11"/>
                <a:gd name="T7" fmla="*/ 1 h 1"/>
                <a:gd name="T8" fmla="*/ 2 w 1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6" y="0"/>
                    <a:pt x="9" y="1"/>
                    <a:pt x="11" y="1"/>
                  </a:cubicBezTo>
                  <a:cubicBezTo>
                    <a:pt x="8" y="1"/>
                    <a:pt x="5" y="0"/>
                    <a:pt x="2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3" name="Freeform 44"/>
            <p:cNvSpPr/>
            <p:nvPr/>
          </p:nvSpPr>
          <p:spPr bwMode="auto">
            <a:xfrm>
              <a:off x="6934" y="416"/>
              <a:ext cx="19" cy="0"/>
            </a:xfrm>
            <a:custGeom>
              <a:avLst/>
              <a:gdLst>
                <a:gd name="T0" fmla="*/ 0 w 8"/>
                <a:gd name="T1" fmla="*/ 6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4" name="Freeform 45"/>
            <p:cNvSpPr/>
            <p:nvPr/>
          </p:nvSpPr>
          <p:spPr bwMode="auto">
            <a:xfrm>
              <a:off x="6975" y="418"/>
              <a:ext cx="310" cy="799"/>
            </a:xfrm>
            <a:custGeom>
              <a:avLst/>
              <a:gdLst>
                <a:gd name="T0" fmla="*/ 65 w 130"/>
                <a:gd name="T1" fmla="*/ 263 h 336"/>
                <a:gd name="T2" fmla="*/ 119 w 130"/>
                <a:gd name="T3" fmla="*/ 146 h 336"/>
                <a:gd name="T4" fmla="*/ 0 w 130"/>
                <a:gd name="T5" fmla="*/ 0 h 336"/>
                <a:gd name="T6" fmla="*/ 7 w 130"/>
                <a:gd name="T7" fmla="*/ 1 h 336"/>
                <a:gd name="T8" fmla="*/ 27 w 130"/>
                <a:gd name="T9" fmla="*/ 6 h 336"/>
                <a:gd name="T10" fmla="*/ 31 w 130"/>
                <a:gd name="T11" fmla="*/ 7 h 336"/>
                <a:gd name="T12" fmla="*/ 49 w 130"/>
                <a:gd name="T13" fmla="*/ 15 h 336"/>
                <a:gd name="T14" fmla="*/ 51 w 130"/>
                <a:gd name="T15" fmla="*/ 16 h 336"/>
                <a:gd name="T16" fmla="*/ 70 w 130"/>
                <a:gd name="T17" fmla="*/ 27 h 336"/>
                <a:gd name="T18" fmla="*/ 86 w 130"/>
                <a:gd name="T19" fmla="*/ 41 h 336"/>
                <a:gd name="T20" fmla="*/ 87 w 130"/>
                <a:gd name="T21" fmla="*/ 43 h 336"/>
                <a:gd name="T22" fmla="*/ 101 w 130"/>
                <a:gd name="T23" fmla="*/ 58 h 336"/>
                <a:gd name="T24" fmla="*/ 102 w 130"/>
                <a:gd name="T25" fmla="*/ 60 h 336"/>
                <a:gd name="T26" fmla="*/ 113 w 130"/>
                <a:gd name="T27" fmla="*/ 77 h 336"/>
                <a:gd name="T28" fmla="*/ 114 w 130"/>
                <a:gd name="T29" fmla="*/ 79 h 336"/>
                <a:gd name="T30" fmla="*/ 122 w 130"/>
                <a:gd name="T31" fmla="*/ 99 h 336"/>
                <a:gd name="T32" fmla="*/ 128 w 130"/>
                <a:gd name="T33" fmla="*/ 121 h 336"/>
                <a:gd name="T34" fmla="*/ 128 w 130"/>
                <a:gd name="T35" fmla="*/ 123 h 336"/>
                <a:gd name="T36" fmla="*/ 130 w 130"/>
                <a:gd name="T37" fmla="*/ 146 h 336"/>
                <a:gd name="T38" fmla="*/ 129 w 130"/>
                <a:gd name="T39" fmla="*/ 159 h 336"/>
                <a:gd name="T40" fmla="*/ 127 w 130"/>
                <a:gd name="T41" fmla="*/ 173 h 336"/>
                <a:gd name="T42" fmla="*/ 124 w 130"/>
                <a:gd name="T43" fmla="*/ 185 h 336"/>
                <a:gd name="T44" fmla="*/ 124 w 130"/>
                <a:gd name="T45" fmla="*/ 188 h 336"/>
                <a:gd name="T46" fmla="*/ 120 w 130"/>
                <a:gd name="T47" fmla="*/ 199 h 336"/>
                <a:gd name="T48" fmla="*/ 115 w 130"/>
                <a:gd name="T49" fmla="*/ 211 h 336"/>
                <a:gd name="T50" fmla="*/ 115 w 130"/>
                <a:gd name="T51" fmla="*/ 211 h 336"/>
                <a:gd name="T52" fmla="*/ 114 w 130"/>
                <a:gd name="T53" fmla="*/ 211 h 336"/>
                <a:gd name="T54" fmla="*/ 108 w 130"/>
                <a:gd name="T55" fmla="*/ 223 h 336"/>
                <a:gd name="T56" fmla="*/ 100 w 130"/>
                <a:gd name="T57" fmla="*/ 234 h 336"/>
                <a:gd name="T58" fmla="*/ 100 w 130"/>
                <a:gd name="T59" fmla="*/ 234 h 336"/>
                <a:gd name="T60" fmla="*/ 92 w 130"/>
                <a:gd name="T61" fmla="*/ 244 h 336"/>
                <a:gd name="T62" fmla="*/ 82 w 130"/>
                <a:gd name="T63" fmla="*/ 254 h 336"/>
                <a:gd name="T64" fmla="*/ 82 w 130"/>
                <a:gd name="T65" fmla="*/ 254 h 336"/>
                <a:gd name="T66" fmla="*/ 71 w 130"/>
                <a:gd name="T67" fmla="*/ 263 h 336"/>
                <a:gd name="T68" fmla="*/ 35 w 130"/>
                <a:gd name="T69" fmla="*/ 336 h 336"/>
                <a:gd name="T70" fmla="*/ 31 w 130"/>
                <a:gd name="T71" fmla="*/ 336 h 336"/>
                <a:gd name="T72" fmla="*/ 65 w 130"/>
                <a:gd name="T73" fmla="*/ 26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336">
                  <a:moveTo>
                    <a:pt x="65" y="263"/>
                  </a:moveTo>
                  <a:cubicBezTo>
                    <a:pt x="99" y="235"/>
                    <a:pt x="119" y="192"/>
                    <a:pt x="119" y="146"/>
                  </a:cubicBezTo>
                  <a:cubicBezTo>
                    <a:pt x="119" y="71"/>
                    <a:pt x="67" y="9"/>
                    <a:pt x="0" y="0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13" y="2"/>
                    <a:pt x="20" y="4"/>
                    <a:pt x="27" y="6"/>
                  </a:cubicBezTo>
                  <a:cubicBezTo>
                    <a:pt x="28" y="6"/>
                    <a:pt x="29" y="6"/>
                    <a:pt x="31" y="7"/>
                  </a:cubicBezTo>
                  <a:cubicBezTo>
                    <a:pt x="36" y="9"/>
                    <a:pt x="43" y="12"/>
                    <a:pt x="49" y="15"/>
                  </a:cubicBezTo>
                  <a:cubicBezTo>
                    <a:pt x="50" y="15"/>
                    <a:pt x="50" y="15"/>
                    <a:pt x="51" y="16"/>
                  </a:cubicBezTo>
                  <a:cubicBezTo>
                    <a:pt x="57" y="19"/>
                    <a:pt x="64" y="24"/>
                    <a:pt x="70" y="27"/>
                  </a:cubicBezTo>
                  <a:cubicBezTo>
                    <a:pt x="75" y="31"/>
                    <a:pt x="81" y="37"/>
                    <a:pt x="86" y="41"/>
                  </a:cubicBezTo>
                  <a:cubicBezTo>
                    <a:pt x="86" y="41"/>
                    <a:pt x="87" y="42"/>
                    <a:pt x="87" y="43"/>
                  </a:cubicBezTo>
                  <a:cubicBezTo>
                    <a:pt x="92" y="47"/>
                    <a:pt x="97" y="53"/>
                    <a:pt x="101" y="58"/>
                  </a:cubicBezTo>
                  <a:cubicBezTo>
                    <a:pt x="101" y="59"/>
                    <a:pt x="102" y="60"/>
                    <a:pt x="102" y="60"/>
                  </a:cubicBezTo>
                  <a:cubicBezTo>
                    <a:pt x="106" y="66"/>
                    <a:pt x="110" y="72"/>
                    <a:pt x="113" y="77"/>
                  </a:cubicBezTo>
                  <a:cubicBezTo>
                    <a:pt x="113" y="78"/>
                    <a:pt x="113" y="78"/>
                    <a:pt x="114" y="79"/>
                  </a:cubicBezTo>
                  <a:cubicBezTo>
                    <a:pt x="116" y="85"/>
                    <a:pt x="120" y="93"/>
                    <a:pt x="122" y="99"/>
                  </a:cubicBezTo>
                  <a:cubicBezTo>
                    <a:pt x="124" y="106"/>
                    <a:pt x="126" y="114"/>
                    <a:pt x="128" y="121"/>
                  </a:cubicBezTo>
                  <a:cubicBezTo>
                    <a:pt x="128" y="122"/>
                    <a:pt x="128" y="123"/>
                    <a:pt x="128" y="123"/>
                  </a:cubicBezTo>
                  <a:cubicBezTo>
                    <a:pt x="129" y="130"/>
                    <a:pt x="130" y="139"/>
                    <a:pt x="130" y="146"/>
                  </a:cubicBezTo>
                  <a:cubicBezTo>
                    <a:pt x="130" y="150"/>
                    <a:pt x="129" y="155"/>
                    <a:pt x="129" y="159"/>
                  </a:cubicBezTo>
                  <a:cubicBezTo>
                    <a:pt x="129" y="164"/>
                    <a:pt x="128" y="168"/>
                    <a:pt x="127" y="173"/>
                  </a:cubicBezTo>
                  <a:cubicBezTo>
                    <a:pt x="126" y="177"/>
                    <a:pt x="125" y="181"/>
                    <a:pt x="124" y="185"/>
                  </a:cubicBezTo>
                  <a:cubicBezTo>
                    <a:pt x="124" y="186"/>
                    <a:pt x="124" y="187"/>
                    <a:pt x="124" y="188"/>
                  </a:cubicBezTo>
                  <a:cubicBezTo>
                    <a:pt x="123" y="191"/>
                    <a:pt x="121" y="196"/>
                    <a:pt x="120" y="199"/>
                  </a:cubicBezTo>
                  <a:cubicBezTo>
                    <a:pt x="118" y="203"/>
                    <a:pt x="117" y="207"/>
                    <a:pt x="115" y="211"/>
                  </a:cubicBezTo>
                  <a:cubicBezTo>
                    <a:pt x="115" y="211"/>
                    <a:pt x="115" y="211"/>
                    <a:pt x="115" y="211"/>
                  </a:cubicBezTo>
                  <a:cubicBezTo>
                    <a:pt x="114" y="211"/>
                    <a:pt x="114" y="211"/>
                    <a:pt x="114" y="211"/>
                  </a:cubicBezTo>
                  <a:cubicBezTo>
                    <a:pt x="112" y="215"/>
                    <a:pt x="110" y="219"/>
                    <a:pt x="108" y="223"/>
                  </a:cubicBezTo>
                  <a:cubicBezTo>
                    <a:pt x="106" y="227"/>
                    <a:pt x="103" y="230"/>
                    <a:pt x="100" y="234"/>
                  </a:cubicBezTo>
                  <a:cubicBezTo>
                    <a:pt x="100" y="234"/>
                    <a:pt x="100" y="234"/>
                    <a:pt x="100" y="234"/>
                  </a:cubicBezTo>
                  <a:cubicBezTo>
                    <a:pt x="98" y="238"/>
                    <a:pt x="95" y="241"/>
                    <a:pt x="92" y="244"/>
                  </a:cubicBezTo>
                  <a:cubicBezTo>
                    <a:pt x="89" y="247"/>
                    <a:pt x="85" y="251"/>
                    <a:pt x="82" y="254"/>
                  </a:cubicBezTo>
                  <a:cubicBezTo>
                    <a:pt x="82" y="254"/>
                    <a:pt x="82" y="254"/>
                    <a:pt x="82" y="254"/>
                  </a:cubicBezTo>
                  <a:cubicBezTo>
                    <a:pt x="79" y="257"/>
                    <a:pt x="75" y="260"/>
                    <a:pt x="71" y="263"/>
                  </a:cubicBezTo>
                  <a:cubicBezTo>
                    <a:pt x="48" y="280"/>
                    <a:pt x="35" y="307"/>
                    <a:pt x="35" y="336"/>
                  </a:cubicBezTo>
                  <a:cubicBezTo>
                    <a:pt x="35" y="336"/>
                    <a:pt x="34" y="336"/>
                    <a:pt x="31" y="336"/>
                  </a:cubicBezTo>
                  <a:cubicBezTo>
                    <a:pt x="31" y="307"/>
                    <a:pt x="43" y="280"/>
                    <a:pt x="65" y="263"/>
                  </a:cubicBezTo>
                  <a:close/>
                </a:path>
              </a:pathLst>
            </a:custGeom>
            <a:solidFill>
              <a:srgbClr val="D1C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5" name="Freeform 46"/>
            <p:cNvSpPr/>
            <p:nvPr/>
          </p:nvSpPr>
          <p:spPr bwMode="auto">
            <a:xfrm>
              <a:off x="6953" y="416"/>
              <a:ext cx="306" cy="801"/>
            </a:xfrm>
            <a:custGeom>
              <a:avLst/>
              <a:gdLst>
                <a:gd name="T0" fmla="*/ 96 w 128"/>
                <a:gd name="T1" fmla="*/ 147 h 337"/>
                <a:gd name="T2" fmla="*/ 0 w 128"/>
                <a:gd name="T3" fmla="*/ 0 h 337"/>
                <a:gd name="T4" fmla="*/ 9 w 128"/>
                <a:gd name="T5" fmla="*/ 1 h 337"/>
                <a:gd name="T6" fmla="*/ 128 w 128"/>
                <a:gd name="T7" fmla="*/ 147 h 337"/>
                <a:gd name="T8" fmla="*/ 74 w 128"/>
                <a:gd name="T9" fmla="*/ 264 h 337"/>
                <a:gd name="T10" fmla="*/ 40 w 128"/>
                <a:gd name="T11" fmla="*/ 337 h 337"/>
                <a:gd name="T12" fmla="*/ 29 w 128"/>
                <a:gd name="T13" fmla="*/ 337 h 337"/>
                <a:gd name="T14" fmla="*/ 54 w 128"/>
                <a:gd name="T15" fmla="*/ 264 h 337"/>
                <a:gd name="T16" fmla="*/ 96 w 128"/>
                <a:gd name="T17" fmla="*/ 14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337">
                  <a:moveTo>
                    <a:pt x="96" y="147"/>
                  </a:moveTo>
                  <a:cubicBezTo>
                    <a:pt x="96" y="69"/>
                    <a:pt x="53" y="6"/>
                    <a:pt x="0" y="0"/>
                  </a:cubicBezTo>
                  <a:cubicBezTo>
                    <a:pt x="3" y="0"/>
                    <a:pt x="6" y="1"/>
                    <a:pt x="9" y="1"/>
                  </a:cubicBezTo>
                  <a:cubicBezTo>
                    <a:pt x="76" y="10"/>
                    <a:pt x="128" y="72"/>
                    <a:pt x="128" y="147"/>
                  </a:cubicBezTo>
                  <a:cubicBezTo>
                    <a:pt x="128" y="193"/>
                    <a:pt x="108" y="236"/>
                    <a:pt x="74" y="264"/>
                  </a:cubicBezTo>
                  <a:cubicBezTo>
                    <a:pt x="52" y="281"/>
                    <a:pt x="40" y="308"/>
                    <a:pt x="40" y="337"/>
                  </a:cubicBezTo>
                  <a:cubicBezTo>
                    <a:pt x="37" y="337"/>
                    <a:pt x="34" y="337"/>
                    <a:pt x="29" y="337"/>
                  </a:cubicBezTo>
                  <a:cubicBezTo>
                    <a:pt x="29" y="308"/>
                    <a:pt x="38" y="281"/>
                    <a:pt x="54" y="264"/>
                  </a:cubicBezTo>
                  <a:cubicBezTo>
                    <a:pt x="81" y="236"/>
                    <a:pt x="96" y="193"/>
                    <a:pt x="96" y="147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6" name="Freeform 47"/>
            <p:cNvSpPr/>
            <p:nvPr/>
          </p:nvSpPr>
          <p:spPr bwMode="auto">
            <a:xfrm>
              <a:off x="6934" y="416"/>
              <a:ext cx="249" cy="801"/>
            </a:xfrm>
            <a:custGeom>
              <a:avLst/>
              <a:gdLst>
                <a:gd name="T0" fmla="*/ 0 w 104"/>
                <a:gd name="T1" fmla="*/ 0 h 337"/>
                <a:gd name="T2" fmla="*/ 8 w 104"/>
                <a:gd name="T3" fmla="*/ 0 h 337"/>
                <a:gd name="T4" fmla="*/ 104 w 104"/>
                <a:gd name="T5" fmla="*/ 147 h 337"/>
                <a:gd name="T6" fmla="*/ 62 w 104"/>
                <a:gd name="T7" fmla="*/ 264 h 337"/>
                <a:gd name="T8" fmla="*/ 37 w 104"/>
                <a:gd name="T9" fmla="*/ 337 h 337"/>
                <a:gd name="T10" fmla="*/ 20 w 104"/>
                <a:gd name="T11" fmla="*/ 337 h 337"/>
                <a:gd name="T12" fmla="*/ 35 w 104"/>
                <a:gd name="T13" fmla="*/ 264 h 337"/>
                <a:gd name="T14" fmla="*/ 57 w 104"/>
                <a:gd name="T15" fmla="*/ 147 h 337"/>
                <a:gd name="T16" fmla="*/ 0 w 104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337">
                  <a:moveTo>
                    <a:pt x="0" y="0"/>
                  </a:moveTo>
                  <a:cubicBezTo>
                    <a:pt x="2" y="0"/>
                    <a:pt x="5" y="0"/>
                    <a:pt x="8" y="0"/>
                  </a:cubicBezTo>
                  <a:cubicBezTo>
                    <a:pt x="61" y="6"/>
                    <a:pt x="104" y="69"/>
                    <a:pt x="104" y="147"/>
                  </a:cubicBezTo>
                  <a:cubicBezTo>
                    <a:pt x="104" y="193"/>
                    <a:pt x="89" y="236"/>
                    <a:pt x="62" y="264"/>
                  </a:cubicBezTo>
                  <a:cubicBezTo>
                    <a:pt x="46" y="281"/>
                    <a:pt x="37" y="308"/>
                    <a:pt x="37" y="337"/>
                  </a:cubicBezTo>
                  <a:cubicBezTo>
                    <a:pt x="32" y="337"/>
                    <a:pt x="26" y="337"/>
                    <a:pt x="20" y="337"/>
                  </a:cubicBezTo>
                  <a:cubicBezTo>
                    <a:pt x="20" y="308"/>
                    <a:pt x="25" y="281"/>
                    <a:pt x="35" y="264"/>
                  </a:cubicBezTo>
                  <a:cubicBezTo>
                    <a:pt x="49" y="236"/>
                    <a:pt x="57" y="193"/>
                    <a:pt x="57" y="147"/>
                  </a:cubicBezTo>
                  <a:cubicBezTo>
                    <a:pt x="57" y="66"/>
                    <a:pt x="3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7" name="Freeform 48"/>
            <p:cNvSpPr/>
            <p:nvPr/>
          </p:nvSpPr>
          <p:spPr bwMode="auto">
            <a:xfrm>
              <a:off x="6930" y="416"/>
              <a:ext cx="140" cy="801"/>
            </a:xfrm>
            <a:custGeom>
              <a:avLst/>
              <a:gdLst>
                <a:gd name="T0" fmla="*/ 2 w 59"/>
                <a:gd name="T1" fmla="*/ 0 h 337"/>
                <a:gd name="T2" fmla="*/ 59 w 59"/>
                <a:gd name="T3" fmla="*/ 147 h 337"/>
                <a:gd name="T4" fmla="*/ 37 w 59"/>
                <a:gd name="T5" fmla="*/ 264 h 337"/>
                <a:gd name="T6" fmla="*/ 22 w 59"/>
                <a:gd name="T7" fmla="*/ 337 h 337"/>
                <a:gd name="T8" fmla="*/ 3 w 59"/>
                <a:gd name="T9" fmla="*/ 337 h 337"/>
                <a:gd name="T10" fmla="*/ 1 w 59"/>
                <a:gd name="T11" fmla="*/ 337 h 337"/>
                <a:gd name="T12" fmla="*/ 1 w 59"/>
                <a:gd name="T13" fmla="*/ 264 h 337"/>
                <a:gd name="T14" fmla="*/ 0 w 59"/>
                <a:gd name="T15" fmla="*/ 147 h 337"/>
                <a:gd name="T16" fmla="*/ 2 w 59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37">
                  <a:moveTo>
                    <a:pt x="2" y="0"/>
                  </a:moveTo>
                  <a:cubicBezTo>
                    <a:pt x="34" y="0"/>
                    <a:pt x="59" y="66"/>
                    <a:pt x="59" y="147"/>
                  </a:cubicBezTo>
                  <a:cubicBezTo>
                    <a:pt x="59" y="193"/>
                    <a:pt x="51" y="236"/>
                    <a:pt x="37" y="264"/>
                  </a:cubicBezTo>
                  <a:cubicBezTo>
                    <a:pt x="27" y="281"/>
                    <a:pt x="22" y="308"/>
                    <a:pt x="22" y="337"/>
                  </a:cubicBezTo>
                  <a:cubicBezTo>
                    <a:pt x="16" y="337"/>
                    <a:pt x="10" y="337"/>
                    <a:pt x="3" y="337"/>
                  </a:cubicBezTo>
                  <a:cubicBezTo>
                    <a:pt x="2" y="337"/>
                    <a:pt x="2" y="337"/>
                    <a:pt x="1" y="337"/>
                  </a:cubicBezTo>
                  <a:cubicBezTo>
                    <a:pt x="1" y="308"/>
                    <a:pt x="1" y="281"/>
                    <a:pt x="1" y="264"/>
                  </a:cubicBezTo>
                  <a:cubicBezTo>
                    <a:pt x="0" y="236"/>
                    <a:pt x="0" y="193"/>
                    <a:pt x="0" y="147"/>
                  </a:cubicBezTo>
                  <a:cubicBezTo>
                    <a:pt x="0" y="66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8" name="Freeform 49"/>
            <p:cNvSpPr/>
            <p:nvPr/>
          </p:nvSpPr>
          <p:spPr bwMode="auto">
            <a:xfrm>
              <a:off x="6789" y="416"/>
              <a:ext cx="145" cy="801"/>
            </a:xfrm>
            <a:custGeom>
              <a:avLst/>
              <a:gdLst>
                <a:gd name="T0" fmla="*/ 61 w 61"/>
                <a:gd name="T1" fmla="*/ 0 h 337"/>
                <a:gd name="T2" fmla="*/ 59 w 61"/>
                <a:gd name="T3" fmla="*/ 147 h 337"/>
                <a:gd name="T4" fmla="*/ 60 w 61"/>
                <a:gd name="T5" fmla="*/ 264 h 337"/>
                <a:gd name="T6" fmla="*/ 60 w 61"/>
                <a:gd name="T7" fmla="*/ 337 h 337"/>
                <a:gd name="T8" fmla="*/ 39 w 61"/>
                <a:gd name="T9" fmla="*/ 337 h 337"/>
                <a:gd name="T10" fmla="*/ 24 w 61"/>
                <a:gd name="T11" fmla="*/ 264 h 337"/>
                <a:gd name="T12" fmla="*/ 0 w 61"/>
                <a:gd name="T13" fmla="*/ 147 h 337"/>
                <a:gd name="T14" fmla="*/ 61 w 61"/>
                <a:gd name="T15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337">
                  <a:moveTo>
                    <a:pt x="61" y="0"/>
                  </a:moveTo>
                  <a:cubicBezTo>
                    <a:pt x="60" y="0"/>
                    <a:pt x="59" y="66"/>
                    <a:pt x="59" y="147"/>
                  </a:cubicBezTo>
                  <a:cubicBezTo>
                    <a:pt x="59" y="193"/>
                    <a:pt x="59" y="236"/>
                    <a:pt x="60" y="264"/>
                  </a:cubicBezTo>
                  <a:cubicBezTo>
                    <a:pt x="60" y="281"/>
                    <a:pt x="60" y="308"/>
                    <a:pt x="60" y="337"/>
                  </a:cubicBezTo>
                  <a:cubicBezTo>
                    <a:pt x="53" y="337"/>
                    <a:pt x="46" y="337"/>
                    <a:pt x="39" y="337"/>
                  </a:cubicBezTo>
                  <a:cubicBezTo>
                    <a:pt x="39" y="308"/>
                    <a:pt x="34" y="281"/>
                    <a:pt x="24" y="264"/>
                  </a:cubicBezTo>
                  <a:cubicBezTo>
                    <a:pt x="9" y="236"/>
                    <a:pt x="0" y="193"/>
                    <a:pt x="0" y="147"/>
                  </a:cubicBezTo>
                  <a:cubicBezTo>
                    <a:pt x="0" y="66"/>
                    <a:pt x="27" y="0"/>
                    <a:pt x="61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9" name="Freeform 50"/>
            <p:cNvSpPr/>
            <p:nvPr/>
          </p:nvSpPr>
          <p:spPr bwMode="auto">
            <a:xfrm>
              <a:off x="6681" y="416"/>
              <a:ext cx="253" cy="801"/>
            </a:xfrm>
            <a:custGeom>
              <a:avLst/>
              <a:gdLst>
                <a:gd name="T0" fmla="*/ 100 w 106"/>
                <a:gd name="T1" fmla="*/ 0 h 337"/>
                <a:gd name="T2" fmla="*/ 106 w 106"/>
                <a:gd name="T3" fmla="*/ 0 h 337"/>
                <a:gd name="T4" fmla="*/ 45 w 106"/>
                <a:gd name="T5" fmla="*/ 147 h 337"/>
                <a:gd name="T6" fmla="*/ 69 w 106"/>
                <a:gd name="T7" fmla="*/ 264 h 337"/>
                <a:gd name="T8" fmla="*/ 84 w 106"/>
                <a:gd name="T9" fmla="*/ 337 h 337"/>
                <a:gd name="T10" fmla="*/ 68 w 106"/>
                <a:gd name="T11" fmla="*/ 337 h 337"/>
                <a:gd name="T12" fmla="*/ 42 w 106"/>
                <a:gd name="T13" fmla="*/ 264 h 337"/>
                <a:gd name="T14" fmla="*/ 0 w 106"/>
                <a:gd name="T15" fmla="*/ 147 h 337"/>
                <a:gd name="T16" fmla="*/ 100 w 106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337">
                  <a:moveTo>
                    <a:pt x="100" y="0"/>
                  </a:moveTo>
                  <a:cubicBezTo>
                    <a:pt x="102" y="0"/>
                    <a:pt x="104" y="0"/>
                    <a:pt x="106" y="0"/>
                  </a:cubicBezTo>
                  <a:cubicBezTo>
                    <a:pt x="72" y="0"/>
                    <a:pt x="45" y="66"/>
                    <a:pt x="45" y="147"/>
                  </a:cubicBezTo>
                  <a:cubicBezTo>
                    <a:pt x="45" y="193"/>
                    <a:pt x="54" y="236"/>
                    <a:pt x="69" y="264"/>
                  </a:cubicBezTo>
                  <a:cubicBezTo>
                    <a:pt x="79" y="281"/>
                    <a:pt x="84" y="308"/>
                    <a:pt x="84" y="337"/>
                  </a:cubicBezTo>
                  <a:cubicBezTo>
                    <a:pt x="78" y="337"/>
                    <a:pt x="73" y="337"/>
                    <a:pt x="68" y="337"/>
                  </a:cubicBezTo>
                  <a:cubicBezTo>
                    <a:pt x="68" y="308"/>
                    <a:pt x="59" y="281"/>
                    <a:pt x="42" y="264"/>
                  </a:cubicBezTo>
                  <a:cubicBezTo>
                    <a:pt x="15" y="236"/>
                    <a:pt x="0" y="193"/>
                    <a:pt x="0" y="147"/>
                  </a:cubicBezTo>
                  <a:cubicBezTo>
                    <a:pt x="0" y="68"/>
                    <a:pt x="44" y="4"/>
                    <a:pt x="100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0" name="Freeform 51"/>
            <p:cNvSpPr/>
            <p:nvPr/>
          </p:nvSpPr>
          <p:spPr bwMode="auto">
            <a:xfrm>
              <a:off x="6607" y="416"/>
              <a:ext cx="313" cy="801"/>
            </a:xfrm>
            <a:custGeom>
              <a:avLst/>
              <a:gdLst>
                <a:gd name="T0" fmla="*/ 128 w 131"/>
                <a:gd name="T1" fmla="*/ 0 h 337"/>
                <a:gd name="T2" fmla="*/ 131 w 131"/>
                <a:gd name="T3" fmla="*/ 0 h 337"/>
                <a:gd name="T4" fmla="*/ 31 w 131"/>
                <a:gd name="T5" fmla="*/ 147 h 337"/>
                <a:gd name="T6" fmla="*/ 73 w 131"/>
                <a:gd name="T7" fmla="*/ 264 h 337"/>
                <a:gd name="T8" fmla="*/ 99 w 131"/>
                <a:gd name="T9" fmla="*/ 337 h 337"/>
                <a:gd name="T10" fmla="*/ 88 w 131"/>
                <a:gd name="T11" fmla="*/ 337 h 337"/>
                <a:gd name="T12" fmla="*/ 54 w 131"/>
                <a:gd name="T13" fmla="*/ 264 h 337"/>
                <a:gd name="T14" fmla="*/ 0 w 131"/>
                <a:gd name="T15" fmla="*/ 147 h 337"/>
                <a:gd name="T16" fmla="*/ 128 w 131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37">
                  <a:moveTo>
                    <a:pt x="128" y="0"/>
                  </a:moveTo>
                  <a:cubicBezTo>
                    <a:pt x="129" y="0"/>
                    <a:pt x="130" y="0"/>
                    <a:pt x="131" y="0"/>
                  </a:cubicBezTo>
                  <a:cubicBezTo>
                    <a:pt x="75" y="4"/>
                    <a:pt x="31" y="68"/>
                    <a:pt x="31" y="147"/>
                  </a:cubicBezTo>
                  <a:cubicBezTo>
                    <a:pt x="31" y="193"/>
                    <a:pt x="46" y="236"/>
                    <a:pt x="73" y="264"/>
                  </a:cubicBezTo>
                  <a:cubicBezTo>
                    <a:pt x="90" y="281"/>
                    <a:pt x="99" y="308"/>
                    <a:pt x="99" y="337"/>
                  </a:cubicBezTo>
                  <a:cubicBezTo>
                    <a:pt x="95" y="337"/>
                    <a:pt x="91" y="337"/>
                    <a:pt x="88" y="337"/>
                  </a:cubicBezTo>
                  <a:cubicBezTo>
                    <a:pt x="88" y="308"/>
                    <a:pt x="76" y="281"/>
                    <a:pt x="54" y="264"/>
                  </a:cubicBezTo>
                  <a:cubicBezTo>
                    <a:pt x="19" y="236"/>
                    <a:pt x="0" y="193"/>
                    <a:pt x="0" y="147"/>
                  </a:cubicBezTo>
                  <a:cubicBezTo>
                    <a:pt x="0" y="69"/>
                    <a:pt x="56" y="5"/>
                    <a:pt x="128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1" name="Freeform 52"/>
            <p:cNvSpPr/>
            <p:nvPr/>
          </p:nvSpPr>
          <p:spPr bwMode="auto">
            <a:xfrm>
              <a:off x="6760" y="1076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2" name="Freeform 53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3" name="Freeform 54"/>
            <p:cNvSpPr/>
            <p:nvPr/>
          </p:nvSpPr>
          <p:spPr bwMode="auto">
            <a:xfrm>
              <a:off x="6583" y="416"/>
              <a:ext cx="330" cy="801"/>
            </a:xfrm>
            <a:custGeom>
              <a:avLst/>
              <a:gdLst>
                <a:gd name="T0" fmla="*/ 2 w 138"/>
                <a:gd name="T1" fmla="*/ 123 h 337"/>
                <a:gd name="T2" fmla="*/ 8 w 138"/>
                <a:gd name="T3" fmla="*/ 100 h 337"/>
                <a:gd name="T4" fmla="*/ 17 w 138"/>
                <a:gd name="T5" fmla="*/ 79 h 337"/>
                <a:gd name="T6" fmla="*/ 29 w 138"/>
                <a:gd name="T7" fmla="*/ 60 h 337"/>
                <a:gd name="T8" fmla="*/ 43 w 138"/>
                <a:gd name="T9" fmla="*/ 43 h 337"/>
                <a:gd name="T10" fmla="*/ 52 w 138"/>
                <a:gd name="T11" fmla="*/ 35 h 337"/>
                <a:gd name="T12" fmla="*/ 60 w 138"/>
                <a:gd name="T13" fmla="*/ 28 h 337"/>
                <a:gd name="T14" fmla="*/ 60 w 138"/>
                <a:gd name="T15" fmla="*/ 28 h 337"/>
                <a:gd name="T16" fmla="*/ 80 w 138"/>
                <a:gd name="T17" fmla="*/ 16 h 337"/>
                <a:gd name="T18" fmla="*/ 101 w 138"/>
                <a:gd name="T19" fmla="*/ 7 h 337"/>
                <a:gd name="T20" fmla="*/ 118 w 138"/>
                <a:gd name="T21" fmla="*/ 3 h 337"/>
                <a:gd name="T22" fmla="*/ 123 w 138"/>
                <a:gd name="T23" fmla="*/ 2 h 337"/>
                <a:gd name="T24" fmla="*/ 123 w 138"/>
                <a:gd name="T25" fmla="*/ 2 h 337"/>
                <a:gd name="T26" fmla="*/ 138 w 138"/>
                <a:gd name="T27" fmla="*/ 0 h 337"/>
                <a:gd name="T28" fmla="*/ 10 w 138"/>
                <a:gd name="T29" fmla="*/ 147 h 337"/>
                <a:gd name="T30" fmla="*/ 64 w 138"/>
                <a:gd name="T31" fmla="*/ 264 h 337"/>
                <a:gd name="T32" fmla="*/ 98 w 138"/>
                <a:gd name="T33" fmla="*/ 337 h 337"/>
                <a:gd name="T34" fmla="*/ 95 w 138"/>
                <a:gd name="T35" fmla="*/ 337 h 337"/>
                <a:gd name="T36" fmla="*/ 95 w 138"/>
                <a:gd name="T37" fmla="*/ 337 h 337"/>
                <a:gd name="T38" fmla="*/ 95 w 138"/>
                <a:gd name="T39" fmla="*/ 329 h 337"/>
                <a:gd name="T40" fmla="*/ 95 w 138"/>
                <a:gd name="T41" fmla="*/ 329 h 337"/>
                <a:gd name="T42" fmla="*/ 94 w 138"/>
                <a:gd name="T43" fmla="*/ 327 h 337"/>
                <a:gd name="T44" fmla="*/ 94 w 138"/>
                <a:gd name="T45" fmla="*/ 326 h 337"/>
                <a:gd name="T46" fmla="*/ 94 w 138"/>
                <a:gd name="T47" fmla="*/ 324 h 337"/>
                <a:gd name="T48" fmla="*/ 94 w 138"/>
                <a:gd name="T49" fmla="*/ 323 h 337"/>
                <a:gd name="T50" fmla="*/ 94 w 138"/>
                <a:gd name="T51" fmla="*/ 320 h 337"/>
                <a:gd name="T52" fmla="*/ 93 w 138"/>
                <a:gd name="T53" fmla="*/ 318 h 337"/>
                <a:gd name="T54" fmla="*/ 92 w 138"/>
                <a:gd name="T55" fmla="*/ 314 h 337"/>
                <a:gd name="T56" fmla="*/ 92 w 138"/>
                <a:gd name="T57" fmla="*/ 312 h 337"/>
                <a:gd name="T58" fmla="*/ 90 w 138"/>
                <a:gd name="T59" fmla="*/ 308 h 337"/>
                <a:gd name="T60" fmla="*/ 89 w 138"/>
                <a:gd name="T61" fmla="*/ 305 h 337"/>
                <a:gd name="T62" fmla="*/ 89 w 138"/>
                <a:gd name="T63" fmla="*/ 304 h 337"/>
                <a:gd name="T64" fmla="*/ 86 w 138"/>
                <a:gd name="T65" fmla="*/ 296 h 337"/>
                <a:gd name="T66" fmla="*/ 81 w 138"/>
                <a:gd name="T67" fmla="*/ 289 h 337"/>
                <a:gd name="T68" fmla="*/ 81 w 138"/>
                <a:gd name="T69" fmla="*/ 288 h 337"/>
                <a:gd name="T70" fmla="*/ 79 w 138"/>
                <a:gd name="T71" fmla="*/ 285 h 337"/>
                <a:gd name="T72" fmla="*/ 77 w 138"/>
                <a:gd name="T73" fmla="*/ 282 h 337"/>
                <a:gd name="T74" fmla="*/ 74 w 138"/>
                <a:gd name="T75" fmla="*/ 279 h 337"/>
                <a:gd name="T76" fmla="*/ 74 w 138"/>
                <a:gd name="T77" fmla="*/ 279 h 337"/>
                <a:gd name="T78" fmla="*/ 73 w 138"/>
                <a:gd name="T79" fmla="*/ 278 h 337"/>
                <a:gd name="T80" fmla="*/ 71 w 138"/>
                <a:gd name="T81" fmla="*/ 275 h 337"/>
                <a:gd name="T82" fmla="*/ 68 w 138"/>
                <a:gd name="T83" fmla="*/ 272 h 337"/>
                <a:gd name="T84" fmla="*/ 66 w 138"/>
                <a:gd name="T85" fmla="*/ 270 h 337"/>
                <a:gd name="T86" fmla="*/ 65 w 138"/>
                <a:gd name="T87" fmla="*/ 269 h 337"/>
                <a:gd name="T88" fmla="*/ 59 w 138"/>
                <a:gd name="T89" fmla="*/ 264 h 337"/>
                <a:gd name="T90" fmla="*/ 50 w 138"/>
                <a:gd name="T91" fmla="*/ 257 h 337"/>
                <a:gd name="T92" fmla="*/ 48 w 138"/>
                <a:gd name="T93" fmla="*/ 255 h 337"/>
                <a:gd name="T94" fmla="*/ 38 w 138"/>
                <a:gd name="T95" fmla="*/ 245 h 337"/>
                <a:gd name="T96" fmla="*/ 30 w 138"/>
                <a:gd name="T97" fmla="*/ 235 h 337"/>
                <a:gd name="T98" fmla="*/ 22 w 138"/>
                <a:gd name="T99" fmla="*/ 224 h 337"/>
                <a:gd name="T100" fmla="*/ 15 w 138"/>
                <a:gd name="T101" fmla="*/ 212 h 337"/>
                <a:gd name="T102" fmla="*/ 10 w 138"/>
                <a:gd name="T103" fmla="*/ 200 h 337"/>
                <a:gd name="T104" fmla="*/ 6 w 138"/>
                <a:gd name="T105" fmla="*/ 187 h 337"/>
                <a:gd name="T106" fmla="*/ 3 w 138"/>
                <a:gd name="T107" fmla="*/ 174 h 337"/>
                <a:gd name="T108" fmla="*/ 1 w 138"/>
                <a:gd name="T109" fmla="*/ 160 h 337"/>
                <a:gd name="T110" fmla="*/ 0 w 138"/>
                <a:gd name="T111" fmla="*/ 147 h 337"/>
                <a:gd name="T112" fmla="*/ 2 w 138"/>
                <a:gd name="T113" fmla="*/ 123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8" h="337">
                  <a:moveTo>
                    <a:pt x="2" y="123"/>
                  </a:moveTo>
                  <a:cubicBezTo>
                    <a:pt x="3" y="115"/>
                    <a:pt x="5" y="108"/>
                    <a:pt x="8" y="100"/>
                  </a:cubicBezTo>
                  <a:cubicBezTo>
                    <a:pt x="10" y="93"/>
                    <a:pt x="13" y="86"/>
                    <a:pt x="17" y="79"/>
                  </a:cubicBezTo>
                  <a:cubicBezTo>
                    <a:pt x="20" y="72"/>
                    <a:pt x="24" y="66"/>
                    <a:pt x="29" y="60"/>
                  </a:cubicBezTo>
                  <a:cubicBezTo>
                    <a:pt x="33" y="54"/>
                    <a:pt x="38" y="48"/>
                    <a:pt x="43" y="43"/>
                  </a:cubicBezTo>
                  <a:cubicBezTo>
                    <a:pt x="46" y="41"/>
                    <a:pt x="49" y="38"/>
                    <a:pt x="52" y="35"/>
                  </a:cubicBezTo>
                  <a:cubicBezTo>
                    <a:pt x="55" y="33"/>
                    <a:pt x="58" y="30"/>
                    <a:pt x="60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6" y="24"/>
                    <a:pt x="73" y="20"/>
                    <a:pt x="80" y="16"/>
                  </a:cubicBezTo>
                  <a:cubicBezTo>
                    <a:pt x="86" y="13"/>
                    <a:pt x="93" y="10"/>
                    <a:pt x="101" y="7"/>
                  </a:cubicBezTo>
                  <a:cubicBezTo>
                    <a:pt x="106" y="6"/>
                    <a:pt x="112" y="4"/>
                    <a:pt x="118" y="3"/>
                  </a:cubicBezTo>
                  <a:cubicBezTo>
                    <a:pt x="120" y="2"/>
                    <a:pt x="122" y="2"/>
                    <a:pt x="123" y="2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128" y="1"/>
                    <a:pt x="133" y="0"/>
                    <a:pt x="138" y="0"/>
                  </a:cubicBezTo>
                  <a:cubicBezTo>
                    <a:pt x="66" y="5"/>
                    <a:pt x="10" y="69"/>
                    <a:pt x="10" y="147"/>
                  </a:cubicBezTo>
                  <a:cubicBezTo>
                    <a:pt x="10" y="193"/>
                    <a:pt x="29" y="236"/>
                    <a:pt x="64" y="264"/>
                  </a:cubicBezTo>
                  <a:cubicBezTo>
                    <a:pt x="86" y="281"/>
                    <a:pt x="98" y="308"/>
                    <a:pt x="98" y="337"/>
                  </a:cubicBezTo>
                  <a:cubicBezTo>
                    <a:pt x="96" y="337"/>
                    <a:pt x="95" y="337"/>
                    <a:pt x="95" y="337"/>
                  </a:cubicBezTo>
                  <a:cubicBezTo>
                    <a:pt x="95" y="337"/>
                    <a:pt x="95" y="337"/>
                    <a:pt x="95" y="337"/>
                  </a:cubicBezTo>
                  <a:cubicBezTo>
                    <a:pt x="95" y="334"/>
                    <a:pt x="95" y="331"/>
                    <a:pt x="95" y="329"/>
                  </a:cubicBezTo>
                  <a:cubicBezTo>
                    <a:pt x="95" y="329"/>
                    <a:pt x="95" y="329"/>
                    <a:pt x="95" y="329"/>
                  </a:cubicBezTo>
                  <a:cubicBezTo>
                    <a:pt x="95" y="328"/>
                    <a:pt x="95" y="327"/>
                    <a:pt x="94" y="327"/>
                  </a:cubicBezTo>
                  <a:cubicBezTo>
                    <a:pt x="94" y="326"/>
                    <a:pt x="94" y="326"/>
                    <a:pt x="94" y="326"/>
                  </a:cubicBezTo>
                  <a:cubicBezTo>
                    <a:pt x="94" y="326"/>
                    <a:pt x="94" y="325"/>
                    <a:pt x="94" y="324"/>
                  </a:cubicBezTo>
                  <a:cubicBezTo>
                    <a:pt x="94" y="324"/>
                    <a:pt x="94" y="324"/>
                    <a:pt x="94" y="323"/>
                  </a:cubicBezTo>
                  <a:cubicBezTo>
                    <a:pt x="94" y="322"/>
                    <a:pt x="94" y="321"/>
                    <a:pt x="94" y="320"/>
                  </a:cubicBezTo>
                  <a:cubicBezTo>
                    <a:pt x="93" y="319"/>
                    <a:pt x="93" y="318"/>
                    <a:pt x="93" y="318"/>
                  </a:cubicBezTo>
                  <a:cubicBezTo>
                    <a:pt x="93" y="317"/>
                    <a:pt x="92" y="315"/>
                    <a:pt x="92" y="314"/>
                  </a:cubicBezTo>
                  <a:cubicBezTo>
                    <a:pt x="92" y="314"/>
                    <a:pt x="92" y="313"/>
                    <a:pt x="92" y="312"/>
                  </a:cubicBezTo>
                  <a:cubicBezTo>
                    <a:pt x="91" y="310"/>
                    <a:pt x="91" y="309"/>
                    <a:pt x="90" y="308"/>
                  </a:cubicBezTo>
                  <a:cubicBezTo>
                    <a:pt x="90" y="307"/>
                    <a:pt x="90" y="306"/>
                    <a:pt x="89" y="305"/>
                  </a:cubicBezTo>
                  <a:cubicBezTo>
                    <a:pt x="89" y="305"/>
                    <a:pt x="89" y="304"/>
                    <a:pt x="89" y="304"/>
                  </a:cubicBezTo>
                  <a:cubicBezTo>
                    <a:pt x="88" y="301"/>
                    <a:pt x="87" y="299"/>
                    <a:pt x="86" y="296"/>
                  </a:cubicBezTo>
                  <a:cubicBezTo>
                    <a:pt x="84" y="294"/>
                    <a:pt x="83" y="291"/>
                    <a:pt x="81" y="289"/>
                  </a:cubicBezTo>
                  <a:cubicBezTo>
                    <a:pt x="81" y="288"/>
                    <a:pt x="81" y="288"/>
                    <a:pt x="81" y="288"/>
                  </a:cubicBezTo>
                  <a:cubicBezTo>
                    <a:pt x="80" y="287"/>
                    <a:pt x="80" y="286"/>
                    <a:pt x="79" y="285"/>
                  </a:cubicBezTo>
                  <a:cubicBezTo>
                    <a:pt x="78" y="284"/>
                    <a:pt x="78" y="283"/>
                    <a:pt x="77" y="282"/>
                  </a:cubicBezTo>
                  <a:cubicBezTo>
                    <a:pt x="76" y="281"/>
                    <a:pt x="75" y="280"/>
                    <a:pt x="74" y="279"/>
                  </a:cubicBezTo>
                  <a:cubicBezTo>
                    <a:pt x="74" y="279"/>
                    <a:pt x="74" y="279"/>
                    <a:pt x="74" y="279"/>
                  </a:cubicBezTo>
                  <a:cubicBezTo>
                    <a:pt x="74" y="278"/>
                    <a:pt x="74" y="278"/>
                    <a:pt x="73" y="278"/>
                  </a:cubicBezTo>
                  <a:cubicBezTo>
                    <a:pt x="73" y="277"/>
                    <a:pt x="72" y="276"/>
                    <a:pt x="71" y="275"/>
                  </a:cubicBezTo>
                  <a:cubicBezTo>
                    <a:pt x="70" y="274"/>
                    <a:pt x="69" y="273"/>
                    <a:pt x="68" y="272"/>
                  </a:cubicBezTo>
                  <a:cubicBezTo>
                    <a:pt x="68" y="272"/>
                    <a:pt x="67" y="271"/>
                    <a:pt x="66" y="270"/>
                  </a:cubicBezTo>
                  <a:cubicBezTo>
                    <a:pt x="66" y="270"/>
                    <a:pt x="66" y="270"/>
                    <a:pt x="65" y="269"/>
                  </a:cubicBezTo>
                  <a:cubicBezTo>
                    <a:pt x="63" y="268"/>
                    <a:pt x="61" y="265"/>
                    <a:pt x="59" y="264"/>
                  </a:cubicBezTo>
                  <a:cubicBezTo>
                    <a:pt x="56" y="262"/>
                    <a:pt x="53" y="259"/>
                    <a:pt x="50" y="257"/>
                  </a:cubicBezTo>
                  <a:cubicBezTo>
                    <a:pt x="50" y="256"/>
                    <a:pt x="49" y="256"/>
                    <a:pt x="48" y="255"/>
                  </a:cubicBezTo>
                  <a:cubicBezTo>
                    <a:pt x="45" y="252"/>
                    <a:pt x="41" y="249"/>
                    <a:pt x="38" y="245"/>
                  </a:cubicBezTo>
                  <a:cubicBezTo>
                    <a:pt x="35" y="242"/>
                    <a:pt x="32" y="238"/>
                    <a:pt x="30" y="235"/>
                  </a:cubicBezTo>
                  <a:cubicBezTo>
                    <a:pt x="27" y="231"/>
                    <a:pt x="24" y="228"/>
                    <a:pt x="22" y="224"/>
                  </a:cubicBezTo>
                  <a:cubicBezTo>
                    <a:pt x="20" y="220"/>
                    <a:pt x="17" y="216"/>
                    <a:pt x="15" y="212"/>
                  </a:cubicBezTo>
                  <a:cubicBezTo>
                    <a:pt x="13" y="208"/>
                    <a:pt x="12" y="204"/>
                    <a:pt x="10" y="200"/>
                  </a:cubicBezTo>
                  <a:cubicBezTo>
                    <a:pt x="8" y="196"/>
                    <a:pt x="7" y="191"/>
                    <a:pt x="6" y="187"/>
                  </a:cubicBezTo>
                  <a:cubicBezTo>
                    <a:pt x="5" y="183"/>
                    <a:pt x="4" y="178"/>
                    <a:pt x="3" y="174"/>
                  </a:cubicBezTo>
                  <a:cubicBezTo>
                    <a:pt x="2" y="169"/>
                    <a:pt x="1" y="165"/>
                    <a:pt x="1" y="160"/>
                  </a:cubicBezTo>
                  <a:cubicBezTo>
                    <a:pt x="0" y="156"/>
                    <a:pt x="0" y="151"/>
                    <a:pt x="0" y="147"/>
                  </a:cubicBezTo>
                  <a:cubicBezTo>
                    <a:pt x="0" y="139"/>
                    <a:pt x="1" y="131"/>
                    <a:pt x="2" y="123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4" name="Freeform 55"/>
            <p:cNvSpPr/>
            <p:nvPr/>
          </p:nvSpPr>
          <p:spPr bwMode="auto">
            <a:xfrm>
              <a:off x="6810" y="1198"/>
              <a:ext cx="0" cy="19"/>
            </a:xfrm>
            <a:custGeom>
              <a:avLst/>
              <a:gdLst>
                <a:gd name="T0" fmla="*/ 0 h 8"/>
                <a:gd name="T1" fmla="*/ 8 h 8"/>
                <a:gd name="T2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cubicBezTo>
                    <a:pt x="0" y="2"/>
                    <a:pt x="0" y="5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5" name="Freeform 56"/>
            <p:cNvSpPr/>
            <p:nvPr/>
          </p:nvSpPr>
          <p:spPr bwMode="auto">
            <a:xfrm>
              <a:off x="6803" y="1157"/>
              <a:ext cx="0" cy="5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6" name="Rectangle 57"/>
            <p:cNvSpPr>
              <a:spLocks noChangeArrowheads="1"/>
            </p:cNvSpPr>
            <p:nvPr/>
          </p:nvSpPr>
          <p:spPr bwMode="auto">
            <a:xfrm>
              <a:off x="6810" y="1198"/>
              <a:ext cx="1" cy="1"/>
            </a:xfrm>
            <a:prstGeom prst="rect">
              <a:avLst/>
            </a:pr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7" name="Freeform 58"/>
            <p:cNvSpPr/>
            <p:nvPr/>
          </p:nvSpPr>
          <p:spPr bwMode="auto">
            <a:xfrm>
              <a:off x="6808" y="1183"/>
              <a:ext cx="0" cy="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8" name="Freeform 59"/>
            <p:cNvSpPr/>
            <p:nvPr/>
          </p:nvSpPr>
          <p:spPr bwMode="auto">
            <a:xfrm>
              <a:off x="6805" y="1172"/>
              <a:ext cx="3" cy="11"/>
            </a:xfrm>
            <a:custGeom>
              <a:avLst/>
              <a:gdLst>
                <a:gd name="T0" fmla="*/ 1 w 1"/>
                <a:gd name="T1" fmla="*/ 2 h 5"/>
                <a:gd name="T2" fmla="*/ 1 w 1"/>
                <a:gd name="T3" fmla="*/ 5 h 5"/>
                <a:gd name="T4" fmla="*/ 1 w 1"/>
                <a:gd name="T5" fmla="*/ 5 h 5"/>
                <a:gd name="T6" fmla="*/ 1 w 1"/>
                <a:gd name="T7" fmla="*/ 2 h 5"/>
                <a:gd name="T8" fmla="*/ 0 w 1"/>
                <a:gd name="T9" fmla="*/ 0 h 5"/>
                <a:gd name="T10" fmla="*/ 0 w 1"/>
                <a:gd name="T11" fmla="*/ 0 h 5"/>
                <a:gd name="T12" fmla="*/ 1 w 1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2"/>
                  </a:moveTo>
                  <a:cubicBezTo>
                    <a:pt x="1" y="3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3"/>
                    <a:pt x="1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39" name="Freeform 60"/>
            <p:cNvSpPr/>
            <p:nvPr/>
          </p:nvSpPr>
          <p:spPr bwMode="auto">
            <a:xfrm>
              <a:off x="6803" y="1162"/>
              <a:ext cx="2" cy="1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0 w 1"/>
                <a:gd name="T5" fmla="*/ 0 h 4"/>
                <a:gd name="T6" fmla="*/ 0 w 1"/>
                <a:gd name="T7" fmla="*/ 0 h 4"/>
                <a:gd name="T8" fmla="*/ 1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0" name="Freeform 61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1" name="Freeform 62"/>
            <p:cNvSpPr/>
            <p:nvPr/>
          </p:nvSpPr>
          <p:spPr bwMode="auto">
            <a:xfrm>
              <a:off x="6746" y="1062"/>
              <a:ext cx="7" cy="10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0 h 4"/>
                <a:gd name="T4" fmla="*/ 3 w 3"/>
                <a:gd name="T5" fmla="*/ 3 h 4"/>
                <a:gd name="T6" fmla="*/ 3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2" y="3"/>
                    <a:pt x="1" y="1"/>
                    <a:pt x="0" y="0"/>
                  </a:cubicBezTo>
                  <a:cubicBezTo>
                    <a:pt x="1" y="1"/>
                    <a:pt x="2" y="2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2" name="Freeform 63"/>
            <p:cNvSpPr/>
            <p:nvPr/>
          </p:nvSpPr>
          <p:spPr bwMode="auto">
            <a:xfrm>
              <a:off x="6801" y="1150"/>
              <a:ext cx="2" cy="10"/>
            </a:xfrm>
            <a:custGeom>
              <a:avLst/>
              <a:gdLst>
                <a:gd name="T0" fmla="*/ 0 w 1"/>
                <a:gd name="T1" fmla="*/ 0 h 4"/>
                <a:gd name="T2" fmla="*/ 1 w 1"/>
                <a:gd name="T3" fmla="*/ 4 h 4"/>
                <a:gd name="T4" fmla="*/ 0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3" name="Freeform 64"/>
            <p:cNvSpPr/>
            <p:nvPr/>
          </p:nvSpPr>
          <p:spPr bwMode="auto">
            <a:xfrm>
              <a:off x="6724" y="1043"/>
              <a:ext cx="17" cy="14"/>
            </a:xfrm>
            <a:custGeom>
              <a:avLst/>
              <a:gdLst>
                <a:gd name="T0" fmla="*/ 7 w 7"/>
                <a:gd name="T1" fmla="*/ 6 h 6"/>
                <a:gd name="T2" fmla="*/ 0 w 7"/>
                <a:gd name="T3" fmla="*/ 0 h 6"/>
                <a:gd name="T4" fmla="*/ 6 w 7"/>
                <a:gd name="T5" fmla="*/ 5 h 6"/>
                <a:gd name="T6" fmla="*/ 7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7" y="6"/>
                  </a:moveTo>
                  <a:cubicBezTo>
                    <a:pt x="5" y="4"/>
                    <a:pt x="2" y="2"/>
                    <a:pt x="0" y="0"/>
                  </a:cubicBezTo>
                  <a:cubicBezTo>
                    <a:pt x="2" y="2"/>
                    <a:pt x="4" y="3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4" name="Freeform 65"/>
            <p:cNvSpPr/>
            <p:nvPr/>
          </p:nvSpPr>
          <p:spPr bwMode="auto">
            <a:xfrm>
              <a:off x="6789" y="1124"/>
              <a:ext cx="7" cy="17"/>
            </a:xfrm>
            <a:custGeom>
              <a:avLst/>
              <a:gdLst>
                <a:gd name="T0" fmla="*/ 0 w 3"/>
                <a:gd name="T1" fmla="*/ 0 h 7"/>
                <a:gd name="T2" fmla="*/ 3 w 3"/>
                <a:gd name="T3" fmla="*/ 7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1" y="2"/>
                    <a:pt x="2" y="5"/>
                    <a:pt x="3" y="7"/>
                  </a:cubicBezTo>
                  <a:cubicBezTo>
                    <a:pt x="2" y="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5" name="Freeform 66"/>
            <p:cNvSpPr/>
            <p:nvPr/>
          </p:nvSpPr>
          <p:spPr bwMode="auto">
            <a:xfrm>
              <a:off x="6753" y="1069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6" name="Freeform 67"/>
            <p:cNvSpPr/>
            <p:nvPr/>
          </p:nvSpPr>
          <p:spPr bwMode="auto">
            <a:xfrm>
              <a:off x="6805" y="1174"/>
              <a:ext cx="3" cy="5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7" name="Freeform 68"/>
            <p:cNvSpPr/>
            <p:nvPr/>
          </p:nvSpPr>
          <p:spPr bwMode="auto">
            <a:xfrm>
              <a:off x="6765" y="1084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8" name="Freeform 69"/>
            <p:cNvSpPr/>
            <p:nvPr/>
          </p:nvSpPr>
          <p:spPr bwMode="auto">
            <a:xfrm>
              <a:off x="6753" y="1072"/>
              <a:ext cx="5" cy="4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1 w 2"/>
                <a:gd name="T5" fmla="*/ 0 h 2"/>
                <a:gd name="T6" fmla="*/ 0 w 2"/>
                <a:gd name="T7" fmla="*/ 0 h 2"/>
                <a:gd name="T8" fmla="*/ 2 w 2"/>
                <a:gd name="T9" fmla="*/ 1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49" name="Freeform 70"/>
            <p:cNvSpPr/>
            <p:nvPr/>
          </p:nvSpPr>
          <p:spPr bwMode="auto">
            <a:xfrm>
              <a:off x="6777" y="1103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0" name="Freeform 71"/>
            <p:cNvSpPr/>
            <p:nvPr/>
          </p:nvSpPr>
          <p:spPr bwMode="auto">
            <a:xfrm>
              <a:off x="6805" y="1172"/>
              <a:ext cx="3" cy="16"/>
            </a:xfrm>
            <a:custGeom>
              <a:avLst/>
              <a:gdLst>
                <a:gd name="T0" fmla="*/ 1 w 1"/>
                <a:gd name="T1" fmla="*/ 5 h 7"/>
                <a:gd name="T2" fmla="*/ 1 w 1"/>
                <a:gd name="T3" fmla="*/ 6 h 7"/>
                <a:gd name="T4" fmla="*/ 1 w 1"/>
                <a:gd name="T5" fmla="*/ 7 h 7"/>
                <a:gd name="T6" fmla="*/ 1 w 1"/>
                <a:gd name="T7" fmla="*/ 3 h 7"/>
                <a:gd name="T8" fmla="*/ 0 w 1"/>
                <a:gd name="T9" fmla="*/ 1 h 7"/>
                <a:gd name="T10" fmla="*/ 0 w 1"/>
                <a:gd name="T11" fmla="*/ 0 h 7"/>
                <a:gd name="T12" fmla="*/ 1 w 1"/>
                <a:gd name="T13" fmla="*/ 2 h 7"/>
                <a:gd name="T14" fmla="*/ 1 w 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7">
                  <a:moveTo>
                    <a:pt x="1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5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ubicBezTo>
                    <a:pt x="1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1" name="Freeform 72"/>
            <p:cNvSpPr/>
            <p:nvPr/>
          </p:nvSpPr>
          <p:spPr bwMode="auto">
            <a:xfrm>
              <a:off x="6810" y="1193"/>
              <a:ext cx="0" cy="24"/>
            </a:xfrm>
            <a:custGeom>
              <a:avLst/>
              <a:gdLst>
                <a:gd name="T0" fmla="*/ 10 h 10"/>
                <a:gd name="T1" fmla="*/ 0 h 10"/>
                <a:gd name="T2" fmla="*/ 2 h 10"/>
                <a:gd name="T3" fmla="*/ 1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cubicBezTo>
                    <a:pt x="0" y="7"/>
                    <a:pt x="0" y="4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0" y="7"/>
                    <a:pt x="0" y="1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2" name="Freeform 73"/>
            <p:cNvSpPr/>
            <p:nvPr/>
          </p:nvSpPr>
          <p:spPr bwMode="auto">
            <a:xfrm>
              <a:off x="6777" y="1100"/>
              <a:ext cx="19" cy="41"/>
            </a:xfrm>
            <a:custGeom>
              <a:avLst/>
              <a:gdLst>
                <a:gd name="T0" fmla="*/ 5 w 8"/>
                <a:gd name="T1" fmla="*/ 8 h 17"/>
                <a:gd name="T2" fmla="*/ 8 w 8"/>
                <a:gd name="T3" fmla="*/ 16 h 17"/>
                <a:gd name="T4" fmla="*/ 8 w 8"/>
                <a:gd name="T5" fmla="*/ 17 h 17"/>
                <a:gd name="T6" fmla="*/ 8 w 8"/>
                <a:gd name="T7" fmla="*/ 17 h 17"/>
                <a:gd name="T8" fmla="*/ 5 w 8"/>
                <a:gd name="T9" fmla="*/ 10 h 17"/>
                <a:gd name="T10" fmla="*/ 2 w 8"/>
                <a:gd name="T11" fmla="*/ 3 h 17"/>
                <a:gd name="T12" fmla="*/ 0 w 8"/>
                <a:gd name="T13" fmla="*/ 1 h 17"/>
                <a:gd name="T14" fmla="*/ 0 w 8"/>
                <a:gd name="T15" fmla="*/ 0 h 17"/>
                <a:gd name="T16" fmla="*/ 0 w 8"/>
                <a:gd name="T17" fmla="*/ 1 h 17"/>
                <a:gd name="T18" fmla="*/ 5 w 8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7">
                  <a:moveTo>
                    <a:pt x="5" y="8"/>
                  </a:moveTo>
                  <a:cubicBezTo>
                    <a:pt x="6" y="11"/>
                    <a:pt x="7" y="13"/>
                    <a:pt x="8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5"/>
                    <a:pt x="6" y="12"/>
                    <a:pt x="5" y="10"/>
                  </a:cubicBezTo>
                  <a:cubicBezTo>
                    <a:pt x="4" y="8"/>
                    <a:pt x="3" y="6"/>
                    <a:pt x="2" y="3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3"/>
                    <a:pt x="3" y="6"/>
                    <a:pt x="5" y="8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3" name="Freeform 74"/>
            <p:cNvSpPr/>
            <p:nvPr/>
          </p:nvSpPr>
          <p:spPr bwMode="auto">
            <a:xfrm>
              <a:off x="6798" y="1148"/>
              <a:ext cx="5" cy="14"/>
            </a:xfrm>
            <a:custGeom>
              <a:avLst/>
              <a:gdLst>
                <a:gd name="T0" fmla="*/ 2 w 2"/>
                <a:gd name="T1" fmla="*/ 6 h 6"/>
                <a:gd name="T2" fmla="*/ 2 w 2"/>
                <a:gd name="T3" fmla="*/ 5 h 6"/>
                <a:gd name="T4" fmla="*/ 1 w 2"/>
                <a:gd name="T5" fmla="*/ 1 h 6"/>
                <a:gd name="T6" fmla="*/ 0 w 2"/>
                <a:gd name="T7" fmla="*/ 0 h 6"/>
                <a:gd name="T8" fmla="*/ 2 w 2"/>
                <a:gd name="T9" fmla="*/ 4 h 6"/>
                <a:gd name="T10" fmla="*/ 2 w 2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2" y="6"/>
                    <a:pt x="2" y="6"/>
                    <a:pt x="2" y="5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4"/>
                  </a:cubicBezTo>
                  <a:cubicBezTo>
                    <a:pt x="2" y="5"/>
                    <a:pt x="2" y="6"/>
                    <a:pt x="2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4" name="Freeform 75"/>
            <p:cNvSpPr/>
            <p:nvPr/>
          </p:nvSpPr>
          <p:spPr bwMode="auto">
            <a:xfrm>
              <a:off x="6762" y="1079"/>
              <a:ext cx="10" cy="14"/>
            </a:xfrm>
            <a:custGeom>
              <a:avLst/>
              <a:gdLst>
                <a:gd name="T0" fmla="*/ 4 w 4"/>
                <a:gd name="T1" fmla="*/ 6 h 6"/>
                <a:gd name="T2" fmla="*/ 3 w 4"/>
                <a:gd name="T3" fmla="*/ 4 h 6"/>
                <a:gd name="T4" fmla="*/ 1 w 4"/>
                <a:gd name="T5" fmla="*/ 2 h 6"/>
                <a:gd name="T6" fmla="*/ 0 w 4"/>
                <a:gd name="T7" fmla="*/ 0 h 6"/>
                <a:gd name="T8" fmla="*/ 2 w 4"/>
                <a:gd name="T9" fmla="*/ 3 h 6"/>
                <a:gd name="T10" fmla="*/ 4 w 4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cubicBezTo>
                    <a:pt x="4" y="6"/>
                    <a:pt x="3" y="5"/>
                    <a:pt x="3" y="4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ubicBezTo>
                    <a:pt x="3" y="4"/>
                    <a:pt x="3" y="5"/>
                    <a:pt x="4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5" name="Freeform 76"/>
            <p:cNvSpPr/>
            <p:nvPr/>
          </p:nvSpPr>
          <p:spPr bwMode="auto">
            <a:xfrm>
              <a:off x="6808" y="1176"/>
              <a:ext cx="0" cy="7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6" name="Freeform 77"/>
            <p:cNvSpPr/>
            <p:nvPr/>
          </p:nvSpPr>
          <p:spPr bwMode="auto">
            <a:xfrm>
              <a:off x="6753" y="1069"/>
              <a:ext cx="5" cy="7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2 w 2"/>
                <a:gd name="T5" fmla="*/ 2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2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7" name="Freeform 78"/>
            <p:cNvSpPr/>
            <p:nvPr/>
          </p:nvSpPr>
          <p:spPr bwMode="auto">
            <a:xfrm>
              <a:off x="6758" y="1074"/>
              <a:ext cx="2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8" name="Freeform 79"/>
            <p:cNvSpPr/>
            <p:nvPr/>
          </p:nvSpPr>
          <p:spPr bwMode="auto">
            <a:xfrm>
              <a:off x="6724" y="1043"/>
              <a:ext cx="15" cy="12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5 h 5"/>
                <a:gd name="T4" fmla="*/ 0 w 6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2" y="1"/>
                    <a:pt x="4" y="4"/>
                    <a:pt x="6" y="5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59" name="Freeform 80"/>
            <p:cNvSpPr/>
            <p:nvPr/>
          </p:nvSpPr>
          <p:spPr bwMode="auto">
            <a:xfrm>
              <a:off x="6803" y="1212"/>
              <a:ext cx="275" cy="14"/>
            </a:xfrm>
            <a:custGeom>
              <a:avLst/>
              <a:gdLst>
                <a:gd name="T0" fmla="*/ 3 w 115"/>
                <a:gd name="T1" fmla="*/ 6 h 6"/>
                <a:gd name="T2" fmla="*/ 111 w 115"/>
                <a:gd name="T3" fmla="*/ 6 h 6"/>
                <a:gd name="T4" fmla="*/ 115 w 115"/>
                <a:gd name="T5" fmla="*/ 3 h 6"/>
                <a:gd name="T6" fmla="*/ 111 w 115"/>
                <a:gd name="T7" fmla="*/ 0 h 6"/>
                <a:gd name="T8" fmla="*/ 3 w 115"/>
                <a:gd name="T9" fmla="*/ 0 h 6"/>
                <a:gd name="T10" fmla="*/ 0 w 115"/>
                <a:gd name="T11" fmla="*/ 3 h 6"/>
                <a:gd name="T12" fmla="*/ 3 w 11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6">
                  <a:moveTo>
                    <a:pt x="3" y="6"/>
                  </a:moveTo>
                  <a:cubicBezTo>
                    <a:pt x="111" y="6"/>
                    <a:pt x="111" y="6"/>
                    <a:pt x="111" y="6"/>
                  </a:cubicBezTo>
                  <a:cubicBezTo>
                    <a:pt x="113" y="6"/>
                    <a:pt x="115" y="5"/>
                    <a:pt x="115" y="3"/>
                  </a:cubicBezTo>
                  <a:cubicBezTo>
                    <a:pt x="115" y="1"/>
                    <a:pt x="113" y="0"/>
                    <a:pt x="11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0" name="Freeform 81"/>
            <p:cNvSpPr/>
            <p:nvPr/>
          </p:nvSpPr>
          <p:spPr bwMode="auto">
            <a:xfrm>
              <a:off x="6987" y="1229"/>
              <a:ext cx="57" cy="223"/>
            </a:xfrm>
            <a:custGeom>
              <a:avLst/>
              <a:gdLst>
                <a:gd name="T0" fmla="*/ 1 w 24"/>
                <a:gd name="T1" fmla="*/ 94 h 94"/>
                <a:gd name="T2" fmla="*/ 2 w 24"/>
                <a:gd name="T3" fmla="*/ 94 h 94"/>
                <a:gd name="T4" fmla="*/ 24 w 24"/>
                <a:gd name="T5" fmla="*/ 1 h 94"/>
                <a:gd name="T6" fmla="*/ 23 w 24"/>
                <a:gd name="T7" fmla="*/ 0 h 94"/>
                <a:gd name="T8" fmla="*/ 22 w 24"/>
                <a:gd name="T9" fmla="*/ 1 h 94"/>
                <a:gd name="T10" fmla="*/ 0 w 24"/>
                <a:gd name="T11" fmla="*/ 93 h 94"/>
                <a:gd name="T12" fmla="*/ 1 w 24"/>
                <a:gd name="T13" fmla="*/ 94 h 94"/>
                <a:gd name="T14" fmla="*/ 1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1" y="94"/>
                  </a:moveTo>
                  <a:cubicBezTo>
                    <a:pt x="1" y="94"/>
                    <a:pt x="2" y="94"/>
                    <a:pt x="2" y="9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3" y="0"/>
                  </a:cubicBezTo>
                  <a:cubicBezTo>
                    <a:pt x="22" y="0"/>
                    <a:pt x="22" y="0"/>
                    <a:pt x="2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1" name="Freeform 82"/>
            <p:cNvSpPr/>
            <p:nvPr/>
          </p:nvSpPr>
          <p:spPr bwMode="auto">
            <a:xfrm>
              <a:off x="6987" y="1229"/>
              <a:ext cx="9" cy="223"/>
            </a:xfrm>
            <a:custGeom>
              <a:avLst/>
              <a:gdLst>
                <a:gd name="T0" fmla="*/ 1 w 4"/>
                <a:gd name="T1" fmla="*/ 94 h 94"/>
                <a:gd name="T2" fmla="*/ 2 w 4"/>
                <a:gd name="T3" fmla="*/ 93 h 94"/>
                <a:gd name="T4" fmla="*/ 4 w 4"/>
                <a:gd name="T5" fmla="*/ 1 h 94"/>
                <a:gd name="T6" fmla="*/ 3 w 4"/>
                <a:gd name="T7" fmla="*/ 0 h 94"/>
                <a:gd name="T8" fmla="*/ 2 w 4"/>
                <a:gd name="T9" fmla="*/ 1 h 94"/>
                <a:gd name="T10" fmla="*/ 0 w 4"/>
                <a:gd name="T11" fmla="*/ 93 h 94"/>
                <a:gd name="T12" fmla="*/ 1 w 4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4">
                  <a:moveTo>
                    <a:pt x="1" y="94"/>
                  </a:moveTo>
                  <a:cubicBezTo>
                    <a:pt x="1" y="94"/>
                    <a:pt x="2" y="94"/>
                    <a:pt x="2" y="9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2" name="Freeform 83"/>
            <p:cNvSpPr/>
            <p:nvPr/>
          </p:nvSpPr>
          <p:spPr bwMode="auto">
            <a:xfrm>
              <a:off x="6949" y="1229"/>
              <a:ext cx="47" cy="223"/>
            </a:xfrm>
            <a:custGeom>
              <a:avLst/>
              <a:gdLst>
                <a:gd name="T0" fmla="*/ 1 w 20"/>
                <a:gd name="T1" fmla="*/ 94 h 94"/>
                <a:gd name="T2" fmla="*/ 2 w 20"/>
                <a:gd name="T3" fmla="*/ 94 h 94"/>
                <a:gd name="T4" fmla="*/ 20 w 20"/>
                <a:gd name="T5" fmla="*/ 1 h 94"/>
                <a:gd name="T6" fmla="*/ 19 w 20"/>
                <a:gd name="T7" fmla="*/ 0 h 94"/>
                <a:gd name="T8" fmla="*/ 18 w 20"/>
                <a:gd name="T9" fmla="*/ 1 h 94"/>
                <a:gd name="T10" fmla="*/ 0 w 20"/>
                <a:gd name="T11" fmla="*/ 93 h 94"/>
                <a:gd name="T12" fmla="*/ 1 w 20"/>
                <a:gd name="T13" fmla="*/ 94 h 94"/>
                <a:gd name="T14" fmla="*/ 1 w 20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94">
                  <a:moveTo>
                    <a:pt x="1" y="94"/>
                  </a:moveTo>
                  <a:cubicBezTo>
                    <a:pt x="2" y="94"/>
                    <a:pt x="2" y="94"/>
                    <a:pt x="2" y="94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0"/>
                    <a:pt x="19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1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3" name="Freeform 84"/>
            <p:cNvSpPr/>
            <p:nvPr/>
          </p:nvSpPr>
          <p:spPr bwMode="auto">
            <a:xfrm>
              <a:off x="6932" y="1226"/>
              <a:ext cx="24" cy="226"/>
            </a:xfrm>
            <a:custGeom>
              <a:avLst/>
              <a:gdLst>
                <a:gd name="T0" fmla="*/ 9 w 10"/>
                <a:gd name="T1" fmla="*/ 95 h 95"/>
                <a:gd name="T2" fmla="*/ 9 w 10"/>
                <a:gd name="T3" fmla="*/ 95 h 95"/>
                <a:gd name="T4" fmla="*/ 10 w 10"/>
                <a:gd name="T5" fmla="*/ 94 h 95"/>
                <a:gd name="T6" fmla="*/ 2 w 10"/>
                <a:gd name="T7" fmla="*/ 1 h 95"/>
                <a:gd name="T8" fmla="*/ 1 w 10"/>
                <a:gd name="T9" fmla="*/ 0 h 95"/>
                <a:gd name="T10" fmla="*/ 0 w 10"/>
                <a:gd name="T11" fmla="*/ 1 h 95"/>
                <a:gd name="T12" fmla="*/ 8 w 10"/>
                <a:gd name="T13" fmla="*/ 94 h 95"/>
                <a:gd name="T14" fmla="*/ 9 w 10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5">
                  <a:moveTo>
                    <a:pt x="9" y="95"/>
                  </a:moveTo>
                  <a:cubicBezTo>
                    <a:pt x="9" y="95"/>
                    <a:pt x="9" y="95"/>
                    <a:pt x="9" y="95"/>
                  </a:cubicBezTo>
                  <a:cubicBezTo>
                    <a:pt x="10" y="95"/>
                    <a:pt x="10" y="95"/>
                    <a:pt x="10" y="9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8" y="95"/>
                    <a:pt x="9" y="95"/>
                    <a:pt x="9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4" name="Freeform 85"/>
            <p:cNvSpPr/>
            <p:nvPr/>
          </p:nvSpPr>
          <p:spPr bwMode="auto">
            <a:xfrm>
              <a:off x="6825" y="1229"/>
              <a:ext cx="57" cy="223"/>
            </a:xfrm>
            <a:custGeom>
              <a:avLst/>
              <a:gdLst>
                <a:gd name="T0" fmla="*/ 23 w 24"/>
                <a:gd name="T1" fmla="*/ 94 h 94"/>
                <a:gd name="T2" fmla="*/ 23 w 24"/>
                <a:gd name="T3" fmla="*/ 94 h 94"/>
                <a:gd name="T4" fmla="*/ 24 w 24"/>
                <a:gd name="T5" fmla="*/ 93 h 94"/>
                <a:gd name="T6" fmla="*/ 2 w 24"/>
                <a:gd name="T7" fmla="*/ 1 h 94"/>
                <a:gd name="T8" fmla="*/ 1 w 24"/>
                <a:gd name="T9" fmla="*/ 0 h 94"/>
                <a:gd name="T10" fmla="*/ 0 w 24"/>
                <a:gd name="T11" fmla="*/ 1 h 94"/>
                <a:gd name="T12" fmla="*/ 22 w 24"/>
                <a:gd name="T13" fmla="*/ 94 h 94"/>
                <a:gd name="T14" fmla="*/ 23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23" y="94"/>
                  </a:moveTo>
                  <a:cubicBezTo>
                    <a:pt x="23" y="94"/>
                    <a:pt x="23" y="94"/>
                    <a:pt x="23" y="94"/>
                  </a:cubicBezTo>
                  <a:cubicBezTo>
                    <a:pt x="23" y="94"/>
                    <a:pt x="24" y="94"/>
                    <a:pt x="2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4"/>
                    <a:pt x="22" y="94"/>
                    <a:pt x="2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5" name="Freeform 86"/>
            <p:cNvSpPr/>
            <p:nvPr/>
          </p:nvSpPr>
          <p:spPr bwMode="auto">
            <a:xfrm>
              <a:off x="6872" y="1229"/>
              <a:ext cx="10" cy="223"/>
            </a:xfrm>
            <a:custGeom>
              <a:avLst/>
              <a:gdLst>
                <a:gd name="T0" fmla="*/ 3 w 4"/>
                <a:gd name="T1" fmla="*/ 94 h 94"/>
                <a:gd name="T2" fmla="*/ 3 w 4"/>
                <a:gd name="T3" fmla="*/ 94 h 94"/>
                <a:gd name="T4" fmla="*/ 4 w 4"/>
                <a:gd name="T5" fmla="*/ 93 h 94"/>
                <a:gd name="T6" fmla="*/ 2 w 4"/>
                <a:gd name="T7" fmla="*/ 1 h 94"/>
                <a:gd name="T8" fmla="*/ 1 w 4"/>
                <a:gd name="T9" fmla="*/ 0 h 94"/>
                <a:gd name="T10" fmla="*/ 0 w 4"/>
                <a:gd name="T11" fmla="*/ 1 h 94"/>
                <a:gd name="T12" fmla="*/ 2 w 4"/>
                <a:gd name="T13" fmla="*/ 93 h 94"/>
                <a:gd name="T14" fmla="*/ 3 w 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94">
                  <a:moveTo>
                    <a:pt x="3" y="94"/>
                  </a:moveTo>
                  <a:cubicBezTo>
                    <a:pt x="3" y="94"/>
                    <a:pt x="3" y="94"/>
                    <a:pt x="3" y="94"/>
                  </a:cubicBezTo>
                  <a:cubicBezTo>
                    <a:pt x="3" y="94"/>
                    <a:pt x="4" y="94"/>
                    <a:pt x="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4"/>
                    <a:pt x="2" y="94"/>
                    <a:pt x="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6" name="Freeform 87"/>
            <p:cNvSpPr/>
            <p:nvPr/>
          </p:nvSpPr>
          <p:spPr bwMode="auto">
            <a:xfrm>
              <a:off x="6872" y="1229"/>
              <a:ext cx="46" cy="223"/>
            </a:xfrm>
            <a:custGeom>
              <a:avLst/>
              <a:gdLst>
                <a:gd name="T0" fmla="*/ 18 w 19"/>
                <a:gd name="T1" fmla="*/ 94 h 94"/>
                <a:gd name="T2" fmla="*/ 18 w 19"/>
                <a:gd name="T3" fmla="*/ 94 h 94"/>
                <a:gd name="T4" fmla="*/ 19 w 19"/>
                <a:gd name="T5" fmla="*/ 93 h 94"/>
                <a:gd name="T6" fmla="*/ 2 w 19"/>
                <a:gd name="T7" fmla="*/ 1 h 94"/>
                <a:gd name="T8" fmla="*/ 1 w 19"/>
                <a:gd name="T9" fmla="*/ 0 h 94"/>
                <a:gd name="T10" fmla="*/ 0 w 19"/>
                <a:gd name="T11" fmla="*/ 1 h 94"/>
                <a:gd name="T12" fmla="*/ 17 w 19"/>
                <a:gd name="T13" fmla="*/ 94 h 94"/>
                <a:gd name="T14" fmla="*/ 18 w 19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94">
                  <a:moveTo>
                    <a:pt x="18" y="94"/>
                  </a:moveTo>
                  <a:cubicBezTo>
                    <a:pt x="18" y="94"/>
                    <a:pt x="18" y="94"/>
                    <a:pt x="18" y="94"/>
                  </a:cubicBezTo>
                  <a:cubicBezTo>
                    <a:pt x="19" y="94"/>
                    <a:pt x="19" y="94"/>
                    <a:pt x="19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17" y="94"/>
                    <a:pt x="18" y="94"/>
                    <a:pt x="18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7" name="Freeform 88"/>
            <p:cNvSpPr/>
            <p:nvPr/>
          </p:nvSpPr>
          <p:spPr bwMode="auto">
            <a:xfrm>
              <a:off x="6910" y="1226"/>
              <a:ext cx="27" cy="226"/>
            </a:xfrm>
            <a:custGeom>
              <a:avLst/>
              <a:gdLst>
                <a:gd name="T0" fmla="*/ 1 w 11"/>
                <a:gd name="T1" fmla="*/ 95 h 95"/>
                <a:gd name="T2" fmla="*/ 2 w 11"/>
                <a:gd name="T3" fmla="*/ 94 h 95"/>
                <a:gd name="T4" fmla="*/ 11 w 11"/>
                <a:gd name="T5" fmla="*/ 1 h 95"/>
                <a:gd name="T6" fmla="*/ 10 w 11"/>
                <a:gd name="T7" fmla="*/ 0 h 95"/>
                <a:gd name="T8" fmla="*/ 9 w 11"/>
                <a:gd name="T9" fmla="*/ 1 h 95"/>
                <a:gd name="T10" fmla="*/ 0 w 11"/>
                <a:gd name="T11" fmla="*/ 94 h 95"/>
                <a:gd name="T12" fmla="*/ 1 w 11"/>
                <a:gd name="T13" fmla="*/ 95 h 95"/>
                <a:gd name="T14" fmla="*/ 1 w 11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95">
                  <a:moveTo>
                    <a:pt x="1" y="95"/>
                  </a:moveTo>
                  <a:cubicBezTo>
                    <a:pt x="2" y="95"/>
                    <a:pt x="2" y="95"/>
                    <a:pt x="2" y="94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1" y="95"/>
                    <a:pt x="1" y="95"/>
                  </a:cubicBezTo>
                  <a:cubicBezTo>
                    <a:pt x="1" y="95"/>
                    <a:pt x="1" y="95"/>
                    <a:pt x="1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8" name="Line 89"/>
            <p:cNvSpPr>
              <a:spLocks noChangeShapeType="1"/>
            </p:cNvSpPr>
            <p:nvPr/>
          </p:nvSpPr>
          <p:spPr bwMode="auto">
            <a:xfrm>
              <a:off x="6827" y="1248"/>
              <a:ext cx="0" cy="0"/>
            </a:xfrm>
            <a:prstGeom prst="line">
              <a:avLst/>
            </a:prstGeom>
            <a:noFill/>
            <a:ln w="0" cap="rnd">
              <a:solidFill>
                <a:srgbClr val="FF6C6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69" name="Freeform 90"/>
            <p:cNvSpPr/>
            <p:nvPr/>
          </p:nvSpPr>
          <p:spPr bwMode="auto">
            <a:xfrm>
              <a:off x="6827" y="1231"/>
              <a:ext cx="7" cy="33"/>
            </a:xfrm>
            <a:custGeom>
              <a:avLst/>
              <a:gdLst>
                <a:gd name="T0" fmla="*/ 1 w 3"/>
                <a:gd name="T1" fmla="*/ 14 h 14"/>
                <a:gd name="T2" fmla="*/ 1 w 3"/>
                <a:gd name="T3" fmla="*/ 14 h 14"/>
                <a:gd name="T4" fmla="*/ 3 w 3"/>
                <a:gd name="T5" fmla="*/ 7 h 14"/>
                <a:gd name="T6" fmla="*/ 3 w 3"/>
                <a:gd name="T7" fmla="*/ 0 h 14"/>
                <a:gd name="T8" fmla="*/ 0 w 3"/>
                <a:gd name="T9" fmla="*/ 0 h 14"/>
                <a:gd name="T10" fmla="*/ 0 w 3"/>
                <a:gd name="T11" fmla="*/ 7 h 14"/>
                <a:gd name="T12" fmla="*/ 1 w 3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4"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3" y="11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2"/>
                    <a:pt x="0" y="14"/>
                    <a:pt x="1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0" name="Freeform 91"/>
            <p:cNvSpPr/>
            <p:nvPr/>
          </p:nvSpPr>
          <p:spPr bwMode="auto">
            <a:xfrm>
              <a:off x="6834" y="1231"/>
              <a:ext cx="24" cy="33"/>
            </a:xfrm>
            <a:custGeom>
              <a:avLst/>
              <a:gdLst>
                <a:gd name="T0" fmla="*/ 5 w 10"/>
                <a:gd name="T1" fmla="*/ 14 h 14"/>
                <a:gd name="T2" fmla="*/ 5 w 10"/>
                <a:gd name="T3" fmla="*/ 14 h 14"/>
                <a:gd name="T4" fmla="*/ 10 w 10"/>
                <a:gd name="T5" fmla="*/ 7 h 14"/>
                <a:gd name="T6" fmla="*/ 10 w 10"/>
                <a:gd name="T7" fmla="*/ 0 h 14"/>
                <a:gd name="T8" fmla="*/ 0 w 10"/>
                <a:gd name="T9" fmla="*/ 0 h 14"/>
                <a:gd name="T10" fmla="*/ 0 w 10"/>
                <a:gd name="T11" fmla="*/ 7 h 14"/>
                <a:gd name="T12" fmla="*/ 5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10" y="11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1" y="14"/>
                    <a:pt x="5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1" name="Freeform 92"/>
            <p:cNvSpPr/>
            <p:nvPr/>
          </p:nvSpPr>
          <p:spPr bwMode="auto">
            <a:xfrm>
              <a:off x="6858" y="1231"/>
              <a:ext cx="36" cy="33"/>
            </a:xfrm>
            <a:custGeom>
              <a:avLst/>
              <a:gdLst>
                <a:gd name="T0" fmla="*/ 6 w 15"/>
                <a:gd name="T1" fmla="*/ 14 h 14"/>
                <a:gd name="T2" fmla="*/ 7 w 15"/>
                <a:gd name="T3" fmla="*/ 14 h 14"/>
                <a:gd name="T4" fmla="*/ 15 w 15"/>
                <a:gd name="T5" fmla="*/ 7 h 14"/>
                <a:gd name="T6" fmla="*/ 15 w 15"/>
                <a:gd name="T7" fmla="*/ 0 h 14"/>
                <a:gd name="T8" fmla="*/ 0 w 15"/>
                <a:gd name="T9" fmla="*/ 0 h 14"/>
                <a:gd name="T10" fmla="*/ 0 w 15"/>
                <a:gd name="T11" fmla="*/ 7 h 14"/>
                <a:gd name="T12" fmla="*/ 6 w 1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4">
                  <a:moveTo>
                    <a:pt x="6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0"/>
                    <a:pt x="4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6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2" name="Line 93"/>
            <p:cNvSpPr>
              <a:spLocks noChangeShapeType="1"/>
            </p:cNvSpPr>
            <p:nvPr/>
          </p:nvSpPr>
          <p:spPr bwMode="auto">
            <a:xfrm>
              <a:off x="6934" y="1231"/>
              <a:ext cx="0" cy="0"/>
            </a:xfrm>
            <a:prstGeom prst="line">
              <a:avLst/>
            </a:prstGeom>
            <a:noFill/>
            <a:ln w="0" cap="rnd">
              <a:solidFill>
                <a:srgbClr val="FF5E5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3" name="Freeform 94"/>
            <p:cNvSpPr/>
            <p:nvPr/>
          </p:nvSpPr>
          <p:spPr bwMode="auto">
            <a:xfrm>
              <a:off x="6894" y="1231"/>
              <a:ext cx="40" cy="33"/>
            </a:xfrm>
            <a:custGeom>
              <a:avLst/>
              <a:gdLst>
                <a:gd name="T0" fmla="*/ 8 w 17"/>
                <a:gd name="T1" fmla="*/ 14 h 14"/>
                <a:gd name="T2" fmla="*/ 8 w 17"/>
                <a:gd name="T3" fmla="*/ 14 h 14"/>
                <a:gd name="T4" fmla="*/ 17 w 17"/>
                <a:gd name="T5" fmla="*/ 7 h 14"/>
                <a:gd name="T6" fmla="*/ 17 w 17"/>
                <a:gd name="T7" fmla="*/ 0 h 14"/>
                <a:gd name="T8" fmla="*/ 0 w 17"/>
                <a:gd name="T9" fmla="*/ 0 h 14"/>
                <a:gd name="T10" fmla="*/ 0 w 17"/>
                <a:gd name="T11" fmla="*/ 7 h 14"/>
                <a:gd name="T12" fmla="*/ 8 w 17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4">
                  <a:moveTo>
                    <a:pt x="8" y="14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13" y="14"/>
                    <a:pt x="17" y="11"/>
                    <a:pt x="17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1" y="0"/>
                    <a:pt x="5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4" name="Freeform 95"/>
            <p:cNvSpPr/>
            <p:nvPr/>
          </p:nvSpPr>
          <p:spPr bwMode="auto">
            <a:xfrm>
              <a:off x="6934" y="1231"/>
              <a:ext cx="41" cy="33"/>
            </a:xfrm>
            <a:custGeom>
              <a:avLst/>
              <a:gdLst>
                <a:gd name="T0" fmla="*/ 17 w 17"/>
                <a:gd name="T1" fmla="*/ 0 h 14"/>
                <a:gd name="T2" fmla="*/ 0 w 17"/>
                <a:gd name="T3" fmla="*/ 0 h 14"/>
                <a:gd name="T4" fmla="*/ 0 w 17"/>
                <a:gd name="T5" fmla="*/ 7 h 14"/>
                <a:gd name="T6" fmla="*/ 9 w 17"/>
                <a:gd name="T7" fmla="*/ 14 h 14"/>
                <a:gd name="T8" fmla="*/ 9 w 17"/>
                <a:gd name="T9" fmla="*/ 14 h 14"/>
                <a:gd name="T10" fmla="*/ 17 w 17"/>
                <a:gd name="T11" fmla="*/ 7 h 14"/>
                <a:gd name="T12" fmla="*/ 17 w 17"/>
                <a:gd name="T13" fmla="*/ 7 h 14"/>
                <a:gd name="T14" fmla="*/ 17 w 1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4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7" y="11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5" name="Freeform 96"/>
            <p:cNvSpPr/>
            <p:nvPr/>
          </p:nvSpPr>
          <p:spPr bwMode="auto">
            <a:xfrm>
              <a:off x="6975" y="1231"/>
              <a:ext cx="36" cy="33"/>
            </a:xfrm>
            <a:custGeom>
              <a:avLst/>
              <a:gdLst>
                <a:gd name="T0" fmla="*/ 0 w 15"/>
                <a:gd name="T1" fmla="*/ 0 h 14"/>
                <a:gd name="T2" fmla="*/ 0 w 15"/>
                <a:gd name="T3" fmla="*/ 7 h 14"/>
                <a:gd name="T4" fmla="*/ 0 w 15"/>
                <a:gd name="T5" fmla="*/ 7 h 14"/>
                <a:gd name="T6" fmla="*/ 8 w 15"/>
                <a:gd name="T7" fmla="*/ 14 h 14"/>
                <a:gd name="T8" fmla="*/ 9 w 15"/>
                <a:gd name="T9" fmla="*/ 14 h 14"/>
                <a:gd name="T10" fmla="*/ 15 w 15"/>
                <a:gd name="T11" fmla="*/ 7 h 14"/>
                <a:gd name="T12" fmla="*/ 15 w 15"/>
                <a:gd name="T13" fmla="*/ 0 h 14"/>
                <a:gd name="T14" fmla="*/ 0 w 15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6" name="Freeform 97"/>
            <p:cNvSpPr/>
            <p:nvPr/>
          </p:nvSpPr>
          <p:spPr bwMode="auto">
            <a:xfrm>
              <a:off x="7011" y="1231"/>
              <a:ext cx="24" cy="33"/>
            </a:xfrm>
            <a:custGeom>
              <a:avLst/>
              <a:gdLst>
                <a:gd name="T0" fmla="*/ 0 w 10"/>
                <a:gd name="T1" fmla="*/ 7 h 14"/>
                <a:gd name="T2" fmla="*/ 5 w 10"/>
                <a:gd name="T3" fmla="*/ 14 h 14"/>
                <a:gd name="T4" fmla="*/ 5 w 10"/>
                <a:gd name="T5" fmla="*/ 14 h 14"/>
                <a:gd name="T6" fmla="*/ 10 w 10"/>
                <a:gd name="T7" fmla="*/ 7 h 14"/>
                <a:gd name="T8" fmla="*/ 10 w 10"/>
                <a:gd name="T9" fmla="*/ 0 h 14"/>
                <a:gd name="T10" fmla="*/ 0 w 10"/>
                <a:gd name="T11" fmla="*/ 0 h 14"/>
                <a:gd name="T12" fmla="*/ 0 w 10"/>
                <a:gd name="T1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0" y="7"/>
                  </a:moveTo>
                  <a:cubicBezTo>
                    <a:pt x="0" y="11"/>
                    <a:pt x="3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4"/>
                    <a:pt x="9" y="10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4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7" name="Freeform 98"/>
            <p:cNvSpPr/>
            <p:nvPr/>
          </p:nvSpPr>
          <p:spPr bwMode="auto">
            <a:xfrm>
              <a:off x="7035" y="1231"/>
              <a:ext cx="7" cy="33"/>
            </a:xfrm>
            <a:custGeom>
              <a:avLst/>
              <a:gdLst>
                <a:gd name="T0" fmla="*/ 3 w 3"/>
                <a:gd name="T1" fmla="*/ 0 h 14"/>
                <a:gd name="T2" fmla="*/ 2 w 3"/>
                <a:gd name="T3" fmla="*/ 0 h 14"/>
                <a:gd name="T4" fmla="*/ 0 w 3"/>
                <a:gd name="T5" fmla="*/ 0 h 14"/>
                <a:gd name="T6" fmla="*/ 0 w 3"/>
                <a:gd name="T7" fmla="*/ 10 h 14"/>
                <a:gd name="T8" fmla="*/ 2 w 3"/>
                <a:gd name="T9" fmla="*/ 14 h 14"/>
                <a:gd name="T10" fmla="*/ 2 w 3"/>
                <a:gd name="T11" fmla="*/ 14 h 14"/>
                <a:gd name="T12" fmla="*/ 3 w 3"/>
                <a:gd name="T13" fmla="*/ 7 h 14"/>
                <a:gd name="T14" fmla="*/ 3 w 3"/>
                <a:gd name="T15" fmla="*/ 0 h 14"/>
                <a:gd name="T16" fmla="*/ 3 w 3"/>
                <a:gd name="T17" fmla="*/ 0 h 14"/>
                <a:gd name="T18" fmla="*/ 3 w 3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8"/>
                    <a:pt x="0" y="8"/>
                    <a:pt x="0" y="10"/>
                  </a:cubicBezTo>
                  <a:cubicBezTo>
                    <a:pt x="0" y="11"/>
                    <a:pt x="1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2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8" name="Freeform 99"/>
            <p:cNvSpPr/>
            <p:nvPr/>
          </p:nvSpPr>
          <p:spPr bwMode="auto">
            <a:xfrm>
              <a:off x="6825" y="1229"/>
              <a:ext cx="219" cy="4"/>
            </a:xfrm>
            <a:custGeom>
              <a:avLst/>
              <a:gdLst>
                <a:gd name="T0" fmla="*/ 1 w 92"/>
                <a:gd name="T1" fmla="*/ 2 h 2"/>
                <a:gd name="T2" fmla="*/ 91 w 92"/>
                <a:gd name="T3" fmla="*/ 2 h 2"/>
                <a:gd name="T4" fmla="*/ 92 w 92"/>
                <a:gd name="T5" fmla="*/ 1 h 2"/>
                <a:gd name="T6" fmla="*/ 91 w 92"/>
                <a:gd name="T7" fmla="*/ 0 h 2"/>
                <a:gd name="T8" fmla="*/ 1 w 92"/>
                <a:gd name="T9" fmla="*/ 0 h 2"/>
                <a:gd name="T10" fmla="*/ 0 w 92"/>
                <a:gd name="T11" fmla="*/ 1 h 2"/>
                <a:gd name="T12" fmla="*/ 1 w 9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2">
                  <a:moveTo>
                    <a:pt x="1" y="2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92" y="2"/>
                    <a:pt x="92" y="2"/>
                    <a:pt x="92" y="1"/>
                  </a:cubicBezTo>
                  <a:cubicBezTo>
                    <a:pt x="92" y="0"/>
                    <a:pt x="92" y="0"/>
                    <a:pt x="9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9" name="Oval 100"/>
            <p:cNvSpPr>
              <a:spLocks noChangeArrowheads="1"/>
            </p:cNvSpPr>
            <p:nvPr/>
          </p:nvSpPr>
          <p:spPr bwMode="auto">
            <a:xfrm>
              <a:off x="7032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0" name="Oval 101"/>
            <p:cNvSpPr>
              <a:spLocks noChangeArrowheads="1"/>
            </p:cNvSpPr>
            <p:nvPr/>
          </p:nvSpPr>
          <p:spPr bwMode="auto">
            <a:xfrm>
              <a:off x="7011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1" name="Oval 102"/>
            <p:cNvSpPr>
              <a:spLocks noChangeArrowheads="1"/>
            </p:cNvSpPr>
            <p:nvPr/>
          </p:nvSpPr>
          <p:spPr bwMode="auto">
            <a:xfrm>
              <a:off x="6989" y="1217"/>
              <a:ext cx="10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2" name="Oval 103"/>
            <p:cNvSpPr>
              <a:spLocks noChangeArrowheads="1"/>
            </p:cNvSpPr>
            <p:nvPr/>
          </p:nvSpPr>
          <p:spPr bwMode="auto">
            <a:xfrm>
              <a:off x="6965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3" name="Oval 104"/>
            <p:cNvSpPr>
              <a:spLocks noChangeArrowheads="1"/>
            </p:cNvSpPr>
            <p:nvPr/>
          </p:nvSpPr>
          <p:spPr bwMode="auto">
            <a:xfrm>
              <a:off x="6944" y="1217"/>
              <a:ext cx="9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4" name="Oval 105"/>
            <p:cNvSpPr>
              <a:spLocks noChangeArrowheads="1"/>
            </p:cNvSpPr>
            <p:nvPr/>
          </p:nvSpPr>
          <p:spPr bwMode="auto">
            <a:xfrm>
              <a:off x="6920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5" name="Oval 106"/>
            <p:cNvSpPr>
              <a:spLocks noChangeArrowheads="1"/>
            </p:cNvSpPr>
            <p:nvPr/>
          </p:nvSpPr>
          <p:spPr bwMode="auto">
            <a:xfrm>
              <a:off x="6899" y="1217"/>
              <a:ext cx="11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6" name="Oval 107"/>
            <p:cNvSpPr>
              <a:spLocks noChangeArrowheads="1"/>
            </p:cNvSpPr>
            <p:nvPr/>
          </p:nvSpPr>
          <p:spPr bwMode="auto">
            <a:xfrm>
              <a:off x="6877" y="1217"/>
              <a:ext cx="10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7" name="Oval 108"/>
            <p:cNvSpPr>
              <a:spLocks noChangeArrowheads="1"/>
            </p:cNvSpPr>
            <p:nvPr/>
          </p:nvSpPr>
          <p:spPr bwMode="auto">
            <a:xfrm>
              <a:off x="6853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8" name="Oval 109"/>
            <p:cNvSpPr>
              <a:spLocks noChangeArrowheads="1"/>
            </p:cNvSpPr>
            <p:nvPr/>
          </p:nvSpPr>
          <p:spPr bwMode="auto">
            <a:xfrm>
              <a:off x="6832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9" name="Freeform 110"/>
            <p:cNvSpPr/>
            <p:nvPr/>
          </p:nvSpPr>
          <p:spPr bwMode="auto">
            <a:xfrm>
              <a:off x="686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0" name="Freeform 111"/>
            <p:cNvSpPr/>
            <p:nvPr/>
          </p:nvSpPr>
          <p:spPr bwMode="auto">
            <a:xfrm>
              <a:off x="6887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1" name="Freeform 112"/>
            <p:cNvSpPr/>
            <p:nvPr/>
          </p:nvSpPr>
          <p:spPr bwMode="auto">
            <a:xfrm>
              <a:off x="6908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2" name="Freeform 113"/>
            <p:cNvSpPr/>
            <p:nvPr/>
          </p:nvSpPr>
          <p:spPr bwMode="auto">
            <a:xfrm>
              <a:off x="6932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3" name="Freeform 114"/>
            <p:cNvSpPr/>
            <p:nvPr/>
          </p:nvSpPr>
          <p:spPr bwMode="auto">
            <a:xfrm>
              <a:off x="695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4" name="Freeform 115"/>
            <p:cNvSpPr/>
            <p:nvPr/>
          </p:nvSpPr>
          <p:spPr bwMode="auto">
            <a:xfrm>
              <a:off x="6977" y="1421"/>
              <a:ext cx="22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5" name="Freeform 116"/>
            <p:cNvSpPr/>
            <p:nvPr/>
          </p:nvSpPr>
          <p:spPr bwMode="auto">
            <a:xfrm>
              <a:off x="6863" y="1445"/>
              <a:ext cx="136" cy="85"/>
            </a:xfrm>
            <a:custGeom>
              <a:avLst/>
              <a:gdLst>
                <a:gd name="T0" fmla="*/ 114 w 136"/>
                <a:gd name="T1" fmla="*/ 85 h 85"/>
                <a:gd name="T2" fmla="*/ 24 w 136"/>
                <a:gd name="T3" fmla="*/ 85 h 85"/>
                <a:gd name="T4" fmla="*/ 0 w 136"/>
                <a:gd name="T5" fmla="*/ 0 h 85"/>
                <a:gd name="T6" fmla="*/ 136 w 136"/>
                <a:gd name="T7" fmla="*/ 0 h 85"/>
                <a:gd name="T8" fmla="*/ 114 w 136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5">
                  <a:moveTo>
                    <a:pt x="114" y="85"/>
                  </a:moveTo>
                  <a:lnTo>
                    <a:pt x="24" y="85"/>
                  </a:lnTo>
                  <a:lnTo>
                    <a:pt x="0" y="0"/>
                  </a:lnTo>
                  <a:lnTo>
                    <a:pt x="136" y="0"/>
                  </a:lnTo>
                  <a:lnTo>
                    <a:pt x="114" y="85"/>
                  </a:ln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6" name="Oval 117"/>
            <p:cNvSpPr>
              <a:spLocks noChangeArrowheads="1"/>
            </p:cNvSpPr>
            <p:nvPr/>
          </p:nvSpPr>
          <p:spPr bwMode="auto">
            <a:xfrm>
              <a:off x="6872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7" name="Oval 118"/>
            <p:cNvSpPr>
              <a:spLocks noChangeArrowheads="1"/>
            </p:cNvSpPr>
            <p:nvPr/>
          </p:nvSpPr>
          <p:spPr bwMode="auto">
            <a:xfrm>
              <a:off x="6882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8" name="Oval 119"/>
            <p:cNvSpPr>
              <a:spLocks noChangeArrowheads="1"/>
            </p:cNvSpPr>
            <p:nvPr/>
          </p:nvSpPr>
          <p:spPr bwMode="auto">
            <a:xfrm>
              <a:off x="689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9" name="Oval 120"/>
            <p:cNvSpPr>
              <a:spLocks noChangeArrowheads="1"/>
            </p:cNvSpPr>
            <p:nvPr/>
          </p:nvSpPr>
          <p:spPr bwMode="auto">
            <a:xfrm>
              <a:off x="6903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0" name="Oval 121"/>
            <p:cNvSpPr>
              <a:spLocks noChangeArrowheads="1"/>
            </p:cNvSpPr>
            <p:nvPr/>
          </p:nvSpPr>
          <p:spPr bwMode="auto">
            <a:xfrm>
              <a:off x="6913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1" name="Oval 122"/>
            <p:cNvSpPr>
              <a:spLocks noChangeArrowheads="1"/>
            </p:cNvSpPr>
            <p:nvPr/>
          </p:nvSpPr>
          <p:spPr bwMode="auto">
            <a:xfrm>
              <a:off x="692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2" name="Oval 123"/>
            <p:cNvSpPr>
              <a:spLocks noChangeArrowheads="1"/>
            </p:cNvSpPr>
            <p:nvPr/>
          </p:nvSpPr>
          <p:spPr bwMode="auto">
            <a:xfrm>
              <a:off x="693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3" name="Oval 124"/>
            <p:cNvSpPr>
              <a:spLocks noChangeArrowheads="1"/>
            </p:cNvSpPr>
            <p:nvPr/>
          </p:nvSpPr>
          <p:spPr bwMode="auto">
            <a:xfrm>
              <a:off x="6944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4" name="Oval 125"/>
            <p:cNvSpPr>
              <a:spLocks noChangeArrowheads="1"/>
            </p:cNvSpPr>
            <p:nvPr/>
          </p:nvSpPr>
          <p:spPr bwMode="auto">
            <a:xfrm>
              <a:off x="6956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5" name="Oval 126"/>
            <p:cNvSpPr>
              <a:spLocks noChangeArrowheads="1"/>
            </p:cNvSpPr>
            <p:nvPr/>
          </p:nvSpPr>
          <p:spPr bwMode="auto">
            <a:xfrm>
              <a:off x="696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6" name="Oval 127"/>
            <p:cNvSpPr>
              <a:spLocks noChangeArrowheads="1"/>
            </p:cNvSpPr>
            <p:nvPr/>
          </p:nvSpPr>
          <p:spPr bwMode="auto">
            <a:xfrm>
              <a:off x="6975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7" name="Oval 128"/>
            <p:cNvSpPr>
              <a:spLocks noChangeArrowheads="1"/>
            </p:cNvSpPr>
            <p:nvPr/>
          </p:nvSpPr>
          <p:spPr bwMode="auto">
            <a:xfrm>
              <a:off x="6987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8" name="Oval 129"/>
            <p:cNvSpPr>
              <a:spLocks noChangeArrowheads="1"/>
            </p:cNvSpPr>
            <p:nvPr/>
          </p:nvSpPr>
          <p:spPr bwMode="auto">
            <a:xfrm>
              <a:off x="6882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9" name="Oval 130"/>
            <p:cNvSpPr>
              <a:spLocks noChangeArrowheads="1"/>
            </p:cNvSpPr>
            <p:nvPr/>
          </p:nvSpPr>
          <p:spPr bwMode="auto">
            <a:xfrm>
              <a:off x="689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0" name="Oval 131"/>
            <p:cNvSpPr>
              <a:spLocks noChangeArrowheads="1"/>
            </p:cNvSpPr>
            <p:nvPr/>
          </p:nvSpPr>
          <p:spPr bwMode="auto">
            <a:xfrm>
              <a:off x="6903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1" name="Oval 132"/>
            <p:cNvSpPr>
              <a:spLocks noChangeArrowheads="1"/>
            </p:cNvSpPr>
            <p:nvPr/>
          </p:nvSpPr>
          <p:spPr bwMode="auto">
            <a:xfrm>
              <a:off x="6913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2" name="Oval 133"/>
            <p:cNvSpPr>
              <a:spLocks noChangeArrowheads="1"/>
            </p:cNvSpPr>
            <p:nvPr/>
          </p:nvSpPr>
          <p:spPr bwMode="auto">
            <a:xfrm>
              <a:off x="692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3" name="Oval 134"/>
            <p:cNvSpPr>
              <a:spLocks noChangeArrowheads="1"/>
            </p:cNvSpPr>
            <p:nvPr/>
          </p:nvSpPr>
          <p:spPr bwMode="auto">
            <a:xfrm>
              <a:off x="693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4" name="Oval 135"/>
            <p:cNvSpPr>
              <a:spLocks noChangeArrowheads="1"/>
            </p:cNvSpPr>
            <p:nvPr/>
          </p:nvSpPr>
          <p:spPr bwMode="auto">
            <a:xfrm>
              <a:off x="6944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5" name="Oval 136"/>
            <p:cNvSpPr>
              <a:spLocks noChangeArrowheads="1"/>
            </p:cNvSpPr>
            <p:nvPr/>
          </p:nvSpPr>
          <p:spPr bwMode="auto">
            <a:xfrm>
              <a:off x="6956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6" name="Oval 137"/>
            <p:cNvSpPr>
              <a:spLocks noChangeArrowheads="1"/>
            </p:cNvSpPr>
            <p:nvPr/>
          </p:nvSpPr>
          <p:spPr bwMode="auto">
            <a:xfrm>
              <a:off x="696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7" name="Oval 138"/>
            <p:cNvSpPr>
              <a:spLocks noChangeArrowheads="1"/>
            </p:cNvSpPr>
            <p:nvPr/>
          </p:nvSpPr>
          <p:spPr bwMode="auto">
            <a:xfrm>
              <a:off x="6975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8" name="Oval 139"/>
            <p:cNvSpPr>
              <a:spLocks noChangeArrowheads="1"/>
            </p:cNvSpPr>
            <p:nvPr/>
          </p:nvSpPr>
          <p:spPr bwMode="auto">
            <a:xfrm>
              <a:off x="6970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9" name="Freeform 140"/>
            <p:cNvSpPr/>
            <p:nvPr/>
          </p:nvSpPr>
          <p:spPr bwMode="auto">
            <a:xfrm>
              <a:off x="6970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5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5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0" name="Freeform 141"/>
            <p:cNvSpPr/>
            <p:nvPr/>
          </p:nvSpPr>
          <p:spPr bwMode="auto">
            <a:xfrm>
              <a:off x="6973" y="1540"/>
              <a:ext cx="7" cy="0"/>
            </a:xfrm>
            <a:custGeom>
              <a:avLst/>
              <a:gdLst>
                <a:gd name="T0" fmla="*/ 0 w 3"/>
                <a:gd name="T1" fmla="*/ 3 w 3"/>
                <a:gd name="T2" fmla="*/ 3 w 3"/>
                <a:gd name="T3" fmla="*/ 3 w 3"/>
                <a:gd name="T4" fmla="*/ 0 w 3"/>
                <a:gd name="T5" fmla="*/ 0 w 3"/>
                <a:gd name="T6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1" name="Oval 142"/>
            <p:cNvSpPr>
              <a:spLocks noChangeArrowheads="1"/>
            </p:cNvSpPr>
            <p:nvPr/>
          </p:nvSpPr>
          <p:spPr bwMode="auto">
            <a:xfrm>
              <a:off x="6927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2" name="Freeform 143"/>
            <p:cNvSpPr/>
            <p:nvPr/>
          </p:nvSpPr>
          <p:spPr bwMode="auto">
            <a:xfrm>
              <a:off x="6927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7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7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3" name="Freeform 144"/>
            <p:cNvSpPr/>
            <p:nvPr/>
          </p:nvSpPr>
          <p:spPr bwMode="auto">
            <a:xfrm>
              <a:off x="6930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4" name="Oval 145"/>
            <p:cNvSpPr>
              <a:spLocks noChangeArrowheads="1"/>
            </p:cNvSpPr>
            <p:nvPr/>
          </p:nvSpPr>
          <p:spPr bwMode="auto">
            <a:xfrm>
              <a:off x="6884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5" name="Freeform 146"/>
            <p:cNvSpPr/>
            <p:nvPr/>
          </p:nvSpPr>
          <p:spPr bwMode="auto">
            <a:xfrm>
              <a:off x="6887" y="1533"/>
              <a:ext cx="9" cy="9"/>
            </a:xfrm>
            <a:custGeom>
              <a:avLst/>
              <a:gdLst>
                <a:gd name="T0" fmla="*/ 0 w 9"/>
                <a:gd name="T1" fmla="*/ 0 h 9"/>
                <a:gd name="T2" fmla="*/ 4 w 9"/>
                <a:gd name="T3" fmla="*/ 9 h 9"/>
                <a:gd name="T4" fmla="*/ 9 w 9"/>
                <a:gd name="T5" fmla="*/ 0 h 9"/>
                <a:gd name="T6" fmla="*/ 0 w 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lnTo>
                    <a:pt x="4" y="9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6" name="Freeform 147"/>
            <p:cNvSpPr/>
            <p:nvPr/>
          </p:nvSpPr>
          <p:spPr bwMode="auto">
            <a:xfrm>
              <a:off x="6887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7" name="Freeform 148"/>
            <p:cNvSpPr/>
            <p:nvPr/>
          </p:nvSpPr>
          <p:spPr bwMode="auto">
            <a:xfrm>
              <a:off x="6860" y="1443"/>
              <a:ext cx="144" cy="4"/>
            </a:xfrm>
            <a:custGeom>
              <a:avLst/>
              <a:gdLst>
                <a:gd name="T0" fmla="*/ 1 w 60"/>
                <a:gd name="T1" fmla="*/ 2 h 2"/>
                <a:gd name="T2" fmla="*/ 59 w 60"/>
                <a:gd name="T3" fmla="*/ 2 h 2"/>
                <a:gd name="T4" fmla="*/ 60 w 60"/>
                <a:gd name="T5" fmla="*/ 1 h 2"/>
                <a:gd name="T6" fmla="*/ 59 w 60"/>
                <a:gd name="T7" fmla="*/ 0 h 2"/>
                <a:gd name="T8" fmla="*/ 1 w 60"/>
                <a:gd name="T9" fmla="*/ 0 h 2"/>
                <a:gd name="T10" fmla="*/ 0 w 60"/>
                <a:gd name="T11" fmla="*/ 1 h 2"/>
                <a:gd name="T12" fmla="*/ 1 w 60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2">
                  <a:moveTo>
                    <a:pt x="1" y="2"/>
                  </a:move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60" y="1"/>
                    <a:pt x="60" y="1"/>
                  </a:cubicBezTo>
                  <a:cubicBezTo>
                    <a:pt x="60" y="0"/>
                    <a:pt x="59" y="0"/>
                    <a:pt x="5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8" name="Freeform 149"/>
            <p:cNvSpPr/>
            <p:nvPr/>
          </p:nvSpPr>
          <p:spPr bwMode="auto">
            <a:xfrm>
              <a:off x="6882" y="1526"/>
              <a:ext cx="100" cy="4"/>
            </a:xfrm>
            <a:custGeom>
              <a:avLst/>
              <a:gdLst>
                <a:gd name="T0" fmla="*/ 1 w 42"/>
                <a:gd name="T1" fmla="*/ 2 h 2"/>
                <a:gd name="T2" fmla="*/ 41 w 42"/>
                <a:gd name="T3" fmla="*/ 2 h 2"/>
                <a:gd name="T4" fmla="*/ 42 w 42"/>
                <a:gd name="T5" fmla="*/ 1 h 2"/>
                <a:gd name="T6" fmla="*/ 41 w 42"/>
                <a:gd name="T7" fmla="*/ 0 h 2"/>
                <a:gd name="T8" fmla="*/ 1 w 42"/>
                <a:gd name="T9" fmla="*/ 0 h 2"/>
                <a:gd name="T10" fmla="*/ 0 w 42"/>
                <a:gd name="T11" fmla="*/ 1 h 2"/>
                <a:gd name="T12" fmla="*/ 1 w 4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">
                  <a:moveTo>
                    <a:pt x="1" y="2"/>
                  </a:moveTo>
                  <a:cubicBezTo>
                    <a:pt x="41" y="2"/>
                    <a:pt x="41" y="2"/>
                    <a:pt x="41" y="2"/>
                  </a:cubicBezTo>
                  <a:cubicBezTo>
                    <a:pt x="42" y="2"/>
                    <a:pt x="42" y="2"/>
                    <a:pt x="42" y="1"/>
                  </a:cubicBezTo>
                  <a:cubicBezTo>
                    <a:pt x="42" y="1"/>
                    <a:pt x="42" y="0"/>
                    <a:pt x="4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9" name="Freeform 150"/>
            <p:cNvSpPr/>
            <p:nvPr/>
          </p:nvSpPr>
          <p:spPr bwMode="auto">
            <a:xfrm>
              <a:off x="693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0" name="Freeform 151"/>
            <p:cNvSpPr/>
            <p:nvPr/>
          </p:nvSpPr>
          <p:spPr bwMode="auto">
            <a:xfrm>
              <a:off x="6906" y="1464"/>
              <a:ext cx="26" cy="47"/>
            </a:xfrm>
            <a:custGeom>
              <a:avLst/>
              <a:gdLst>
                <a:gd name="T0" fmla="*/ 26 w 26"/>
                <a:gd name="T1" fmla="*/ 47 h 47"/>
                <a:gd name="T2" fmla="*/ 14 w 26"/>
                <a:gd name="T3" fmla="*/ 0 h 47"/>
                <a:gd name="T4" fmla="*/ 0 w 26"/>
                <a:gd name="T5" fmla="*/ 47 h 47"/>
                <a:gd name="T6" fmla="*/ 26 w 26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47"/>
                  </a:moveTo>
                  <a:lnTo>
                    <a:pt x="14" y="0"/>
                  </a:lnTo>
                  <a:lnTo>
                    <a:pt x="0" y="47"/>
                  </a:lnTo>
                  <a:lnTo>
                    <a:pt x="26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1" name="Freeform 152"/>
            <p:cNvSpPr/>
            <p:nvPr/>
          </p:nvSpPr>
          <p:spPr bwMode="auto">
            <a:xfrm>
              <a:off x="688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2" name="Freeform 153"/>
            <p:cNvSpPr/>
            <p:nvPr/>
          </p:nvSpPr>
          <p:spPr bwMode="auto">
            <a:xfrm>
              <a:off x="6956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3" name="Freeform 154"/>
            <p:cNvSpPr/>
            <p:nvPr/>
          </p:nvSpPr>
          <p:spPr bwMode="auto">
            <a:xfrm>
              <a:off x="692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4" name="Freeform 155"/>
            <p:cNvSpPr/>
            <p:nvPr/>
          </p:nvSpPr>
          <p:spPr bwMode="auto">
            <a:xfrm>
              <a:off x="6894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5" name="Freeform 156"/>
            <p:cNvSpPr/>
            <p:nvPr/>
          </p:nvSpPr>
          <p:spPr bwMode="auto">
            <a:xfrm>
              <a:off x="687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6" name="Freeform 157"/>
            <p:cNvSpPr/>
            <p:nvPr/>
          </p:nvSpPr>
          <p:spPr bwMode="auto">
            <a:xfrm>
              <a:off x="6944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7" name="Freeform 158"/>
            <p:cNvSpPr/>
            <p:nvPr/>
          </p:nvSpPr>
          <p:spPr bwMode="auto">
            <a:xfrm>
              <a:off x="6968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grpSp>
        <p:nvGrpSpPr>
          <p:cNvPr id="138" name="Group 4"/>
          <p:cNvGrpSpPr>
            <a:grpSpLocks noChangeAspect="1"/>
          </p:cNvGrpSpPr>
          <p:nvPr/>
        </p:nvGrpSpPr>
        <p:grpSpPr bwMode="auto">
          <a:xfrm>
            <a:off x="10260729" y="766304"/>
            <a:ext cx="565950" cy="897090"/>
            <a:chOff x="5547" y="3211"/>
            <a:chExt cx="376" cy="596"/>
          </a:xfrm>
        </p:grpSpPr>
        <p:sp>
          <p:nvSpPr>
            <p:cNvPr id="139" name="AutoShape 3"/>
            <p:cNvSpPr>
              <a:spLocks noChangeAspect="1" noChangeArrowheads="1" noTextEdit="1"/>
            </p:cNvSpPr>
            <p:nvPr/>
          </p:nvSpPr>
          <p:spPr bwMode="auto">
            <a:xfrm>
              <a:off x="5547" y="3211"/>
              <a:ext cx="376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0" name="Freeform 5"/>
            <p:cNvSpPr/>
            <p:nvPr/>
          </p:nvSpPr>
          <p:spPr bwMode="auto">
            <a:xfrm>
              <a:off x="5807" y="3532"/>
              <a:ext cx="61" cy="98"/>
            </a:xfrm>
            <a:custGeom>
              <a:avLst/>
              <a:gdLst>
                <a:gd name="T0" fmla="*/ 1 w 25"/>
                <a:gd name="T1" fmla="*/ 41 h 41"/>
                <a:gd name="T2" fmla="*/ 2 w 25"/>
                <a:gd name="T3" fmla="*/ 40 h 41"/>
                <a:gd name="T4" fmla="*/ 25 w 25"/>
                <a:gd name="T5" fmla="*/ 2 h 41"/>
                <a:gd name="T6" fmla="*/ 25 w 25"/>
                <a:gd name="T7" fmla="*/ 0 h 41"/>
                <a:gd name="T8" fmla="*/ 24 w 25"/>
                <a:gd name="T9" fmla="*/ 0 h 41"/>
                <a:gd name="T10" fmla="*/ 0 w 25"/>
                <a:gd name="T11" fmla="*/ 40 h 41"/>
                <a:gd name="T12" fmla="*/ 0 w 25"/>
                <a:gd name="T13" fmla="*/ 41 h 41"/>
                <a:gd name="T14" fmla="*/ 1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1" y="41"/>
                  </a:moveTo>
                  <a:cubicBezTo>
                    <a:pt x="1" y="41"/>
                    <a:pt x="1" y="41"/>
                    <a:pt x="2" y="40"/>
                  </a:cubicBezTo>
                  <a:cubicBezTo>
                    <a:pt x="5" y="28"/>
                    <a:pt x="15" y="10"/>
                    <a:pt x="25" y="2"/>
                  </a:cubicBezTo>
                  <a:cubicBezTo>
                    <a:pt x="25" y="1"/>
                    <a:pt x="25" y="1"/>
                    <a:pt x="25" y="0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14" y="9"/>
                    <a:pt x="3" y="27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1" name="Freeform 6"/>
            <p:cNvSpPr/>
            <p:nvPr/>
          </p:nvSpPr>
          <p:spPr bwMode="auto">
            <a:xfrm>
              <a:off x="5790" y="3625"/>
              <a:ext cx="22" cy="77"/>
            </a:xfrm>
            <a:custGeom>
              <a:avLst/>
              <a:gdLst>
                <a:gd name="T0" fmla="*/ 1 w 9"/>
                <a:gd name="T1" fmla="*/ 32 h 32"/>
                <a:gd name="T2" fmla="*/ 2 w 9"/>
                <a:gd name="T3" fmla="*/ 31 h 32"/>
                <a:gd name="T4" fmla="*/ 9 w 9"/>
                <a:gd name="T5" fmla="*/ 1 h 32"/>
                <a:gd name="T6" fmla="*/ 8 w 9"/>
                <a:gd name="T7" fmla="*/ 0 h 32"/>
                <a:gd name="T8" fmla="*/ 7 w 9"/>
                <a:gd name="T9" fmla="*/ 1 h 32"/>
                <a:gd name="T10" fmla="*/ 0 w 9"/>
                <a:gd name="T11" fmla="*/ 31 h 32"/>
                <a:gd name="T12" fmla="*/ 1 w 9"/>
                <a:gd name="T13" fmla="*/ 32 h 32"/>
                <a:gd name="T14" fmla="*/ 1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1" y="32"/>
                  </a:moveTo>
                  <a:cubicBezTo>
                    <a:pt x="1" y="32"/>
                    <a:pt x="2" y="31"/>
                    <a:pt x="2" y="3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2" name="Freeform 7"/>
            <p:cNvSpPr/>
            <p:nvPr/>
          </p:nvSpPr>
          <p:spPr bwMode="auto">
            <a:xfrm>
              <a:off x="5771" y="3625"/>
              <a:ext cx="15" cy="77"/>
            </a:xfrm>
            <a:custGeom>
              <a:avLst/>
              <a:gdLst>
                <a:gd name="T0" fmla="*/ 0 w 6"/>
                <a:gd name="T1" fmla="*/ 32 h 32"/>
                <a:gd name="T2" fmla="*/ 1 w 6"/>
                <a:gd name="T3" fmla="*/ 31 h 32"/>
                <a:gd name="T4" fmla="*/ 6 w 6"/>
                <a:gd name="T5" fmla="*/ 1 h 32"/>
                <a:gd name="T6" fmla="*/ 5 w 6"/>
                <a:gd name="T7" fmla="*/ 0 h 32"/>
                <a:gd name="T8" fmla="*/ 4 w 6"/>
                <a:gd name="T9" fmla="*/ 1 h 32"/>
                <a:gd name="T10" fmla="*/ 0 w 6"/>
                <a:gd name="T11" fmla="*/ 31 h 32"/>
                <a:gd name="T12" fmla="*/ 0 w 6"/>
                <a:gd name="T13" fmla="*/ 32 h 32"/>
                <a:gd name="T14" fmla="*/ 0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0" y="32"/>
                  </a:moveTo>
                  <a:cubicBezTo>
                    <a:pt x="1" y="32"/>
                    <a:pt x="1" y="31"/>
                    <a:pt x="1" y="3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3" name="Freeform 8"/>
            <p:cNvSpPr/>
            <p:nvPr/>
          </p:nvSpPr>
          <p:spPr bwMode="auto">
            <a:xfrm>
              <a:off x="5776" y="3793"/>
              <a:ext cx="7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2 w 3"/>
                <a:gd name="T5" fmla="*/ 1 h 6"/>
                <a:gd name="T6" fmla="*/ 2 w 3"/>
                <a:gd name="T7" fmla="*/ 1 h 6"/>
                <a:gd name="T8" fmla="*/ 2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2 w 3"/>
                <a:gd name="T15" fmla="*/ 5 h 6"/>
                <a:gd name="T16" fmla="*/ 2 w 3"/>
                <a:gd name="T17" fmla="*/ 6 h 6"/>
                <a:gd name="T18" fmla="*/ 0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4" name="Freeform 9"/>
            <p:cNvSpPr/>
            <p:nvPr/>
          </p:nvSpPr>
          <p:spPr bwMode="auto">
            <a:xfrm>
              <a:off x="5749" y="3793"/>
              <a:ext cx="8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3 w 3"/>
                <a:gd name="T5" fmla="*/ 1 h 6"/>
                <a:gd name="T6" fmla="*/ 2 w 3"/>
                <a:gd name="T7" fmla="*/ 1 h 6"/>
                <a:gd name="T8" fmla="*/ 3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3 w 3"/>
                <a:gd name="T15" fmla="*/ 5 h 6"/>
                <a:gd name="T16" fmla="*/ 2 w 3"/>
                <a:gd name="T17" fmla="*/ 6 h 6"/>
                <a:gd name="T18" fmla="*/ 1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5" name="Freeform 10"/>
            <p:cNvSpPr/>
            <p:nvPr/>
          </p:nvSpPr>
          <p:spPr bwMode="auto">
            <a:xfrm>
              <a:off x="5781" y="3532"/>
              <a:ext cx="36" cy="98"/>
            </a:xfrm>
            <a:custGeom>
              <a:avLst/>
              <a:gdLst>
                <a:gd name="T0" fmla="*/ 1 w 15"/>
                <a:gd name="T1" fmla="*/ 41 h 41"/>
                <a:gd name="T2" fmla="*/ 1 w 15"/>
                <a:gd name="T3" fmla="*/ 40 h 41"/>
                <a:gd name="T4" fmla="*/ 15 w 15"/>
                <a:gd name="T5" fmla="*/ 1 h 41"/>
                <a:gd name="T6" fmla="*/ 14 w 15"/>
                <a:gd name="T7" fmla="*/ 0 h 41"/>
                <a:gd name="T8" fmla="*/ 13 w 15"/>
                <a:gd name="T9" fmla="*/ 1 h 41"/>
                <a:gd name="T10" fmla="*/ 0 w 15"/>
                <a:gd name="T11" fmla="*/ 40 h 41"/>
                <a:gd name="T12" fmla="*/ 0 w 15"/>
                <a:gd name="T13" fmla="*/ 41 h 41"/>
                <a:gd name="T14" fmla="*/ 1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" y="41"/>
                  </a:moveTo>
                  <a:cubicBezTo>
                    <a:pt x="1" y="41"/>
                    <a:pt x="1" y="41"/>
                    <a:pt x="1" y="40"/>
                  </a:cubicBezTo>
                  <a:cubicBezTo>
                    <a:pt x="5" y="30"/>
                    <a:pt x="11" y="11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9" y="10"/>
                    <a:pt x="3" y="30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0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6" name="Freeform 11"/>
            <p:cNvSpPr/>
            <p:nvPr/>
          </p:nvSpPr>
          <p:spPr bwMode="auto">
            <a:xfrm>
              <a:off x="5747" y="3625"/>
              <a:ext cx="7" cy="77"/>
            </a:xfrm>
            <a:custGeom>
              <a:avLst/>
              <a:gdLst>
                <a:gd name="T0" fmla="*/ 1 w 3"/>
                <a:gd name="T1" fmla="*/ 32 h 32"/>
                <a:gd name="T2" fmla="*/ 2 w 3"/>
                <a:gd name="T3" fmla="*/ 31 h 32"/>
                <a:gd name="T4" fmla="*/ 3 w 3"/>
                <a:gd name="T5" fmla="*/ 1 h 32"/>
                <a:gd name="T6" fmla="*/ 2 w 3"/>
                <a:gd name="T7" fmla="*/ 0 h 32"/>
                <a:gd name="T8" fmla="*/ 2 w 3"/>
                <a:gd name="T9" fmla="*/ 0 h 32"/>
                <a:gd name="T10" fmla="*/ 1 w 3"/>
                <a:gd name="T11" fmla="*/ 1 h 32"/>
                <a:gd name="T12" fmla="*/ 0 w 3"/>
                <a:gd name="T13" fmla="*/ 31 h 32"/>
                <a:gd name="T14" fmla="*/ 1 w 3"/>
                <a:gd name="T15" fmla="*/ 32 h 32"/>
                <a:gd name="T16" fmla="*/ 1 w 3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2">
                  <a:moveTo>
                    <a:pt x="1" y="32"/>
                  </a:moveTo>
                  <a:cubicBezTo>
                    <a:pt x="2" y="32"/>
                    <a:pt x="2" y="31"/>
                    <a:pt x="2" y="3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7" name="Freeform 12"/>
            <p:cNvSpPr/>
            <p:nvPr/>
          </p:nvSpPr>
          <p:spPr bwMode="auto">
            <a:xfrm>
              <a:off x="5610" y="3532"/>
              <a:ext cx="60" cy="98"/>
            </a:xfrm>
            <a:custGeom>
              <a:avLst/>
              <a:gdLst>
                <a:gd name="T0" fmla="*/ 24 w 25"/>
                <a:gd name="T1" fmla="*/ 41 h 41"/>
                <a:gd name="T2" fmla="*/ 25 w 25"/>
                <a:gd name="T3" fmla="*/ 41 h 41"/>
                <a:gd name="T4" fmla="*/ 25 w 25"/>
                <a:gd name="T5" fmla="*/ 40 h 41"/>
                <a:gd name="T6" fmla="*/ 1 w 25"/>
                <a:gd name="T7" fmla="*/ 0 h 41"/>
                <a:gd name="T8" fmla="*/ 0 w 25"/>
                <a:gd name="T9" fmla="*/ 0 h 41"/>
                <a:gd name="T10" fmla="*/ 0 w 25"/>
                <a:gd name="T11" fmla="*/ 2 h 41"/>
                <a:gd name="T12" fmla="*/ 23 w 25"/>
                <a:gd name="T13" fmla="*/ 40 h 41"/>
                <a:gd name="T14" fmla="*/ 24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24" y="41"/>
                  </a:moveTo>
                  <a:cubicBezTo>
                    <a:pt x="24" y="41"/>
                    <a:pt x="24" y="41"/>
                    <a:pt x="25" y="41"/>
                  </a:cubicBezTo>
                  <a:cubicBezTo>
                    <a:pt x="25" y="41"/>
                    <a:pt x="25" y="40"/>
                    <a:pt x="25" y="40"/>
                  </a:cubicBezTo>
                  <a:cubicBezTo>
                    <a:pt x="22" y="27"/>
                    <a:pt x="11" y="9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9" y="10"/>
                    <a:pt x="20" y="28"/>
                    <a:pt x="23" y="40"/>
                  </a:cubicBezTo>
                  <a:cubicBezTo>
                    <a:pt x="24" y="41"/>
                    <a:pt x="24" y="41"/>
                    <a:pt x="2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8" name="Freeform 13"/>
            <p:cNvSpPr/>
            <p:nvPr/>
          </p:nvSpPr>
          <p:spPr bwMode="auto">
            <a:xfrm>
              <a:off x="5684" y="3699"/>
              <a:ext cx="109" cy="94"/>
            </a:xfrm>
            <a:custGeom>
              <a:avLst/>
              <a:gdLst>
                <a:gd name="T0" fmla="*/ 53 w 109"/>
                <a:gd name="T1" fmla="*/ 94 h 94"/>
                <a:gd name="T2" fmla="*/ 15 w 109"/>
                <a:gd name="T3" fmla="*/ 94 h 94"/>
                <a:gd name="T4" fmla="*/ 0 w 109"/>
                <a:gd name="T5" fmla="*/ 0 h 94"/>
                <a:gd name="T6" fmla="*/ 53 w 109"/>
                <a:gd name="T7" fmla="*/ 0 h 94"/>
                <a:gd name="T8" fmla="*/ 109 w 109"/>
                <a:gd name="T9" fmla="*/ 0 h 94"/>
                <a:gd name="T10" fmla="*/ 94 w 109"/>
                <a:gd name="T11" fmla="*/ 94 h 94"/>
                <a:gd name="T12" fmla="*/ 53 w 109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4">
                  <a:moveTo>
                    <a:pt x="53" y="94"/>
                  </a:moveTo>
                  <a:lnTo>
                    <a:pt x="15" y="94"/>
                  </a:lnTo>
                  <a:lnTo>
                    <a:pt x="0" y="0"/>
                  </a:lnTo>
                  <a:lnTo>
                    <a:pt x="53" y="0"/>
                  </a:lnTo>
                  <a:lnTo>
                    <a:pt x="109" y="0"/>
                  </a:lnTo>
                  <a:lnTo>
                    <a:pt x="94" y="94"/>
                  </a:lnTo>
                  <a:lnTo>
                    <a:pt x="53" y="94"/>
                  </a:lnTo>
                  <a:close/>
                </a:path>
              </a:pathLst>
            </a:custGeom>
            <a:solidFill>
              <a:srgbClr val="F8E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9" name="Freeform 14"/>
            <p:cNvSpPr/>
            <p:nvPr/>
          </p:nvSpPr>
          <p:spPr bwMode="auto">
            <a:xfrm>
              <a:off x="5694" y="3793"/>
              <a:ext cx="7" cy="14"/>
            </a:xfrm>
            <a:custGeom>
              <a:avLst/>
              <a:gdLst>
                <a:gd name="T0" fmla="*/ 2 w 3"/>
                <a:gd name="T1" fmla="*/ 0 h 6"/>
                <a:gd name="T2" fmla="*/ 0 w 3"/>
                <a:gd name="T3" fmla="*/ 0 h 6"/>
                <a:gd name="T4" fmla="*/ 0 w 3"/>
                <a:gd name="T5" fmla="*/ 1 h 6"/>
                <a:gd name="T6" fmla="*/ 1 w 3"/>
                <a:gd name="T7" fmla="*/ 1 h 6"/>
                <a:gd name="T8" fmla="*/ 0 w 3"/>
                <a:gd name="T9" fmla="*/ 2 h 6"/>
                <a:gd name="T10" fmla="*/ 0 w 3"/>
                <a:gd name="T11" fmla="*/ 3 h 6"/>
                <a:gd name="T12" fmla="*/ 0 w 3"/>
                <a:gd name="T13" fmla="*/ 4 h 6"/>
                <a:gd name="T14" fmla="*/ 0 w 3"/>
                <a:gd name="T15" fmla="*/ 5 h 6"/>
                <a:gd name="T16" fmla="*/ 1 w 3"/>
                <a:gd name="T17" fmla="*/ 6 h 6"/>
                <a:gd name="T18" fmla="*/ 2 w 3"/>
                <a:gd name="T19" fmla="*/ 6 h 6"/>
                <a:gd name="T20" fmla="*/ 3 w 3"/>
                <a:gd name="T21" fmla="*/ 5 h 6"/>
                <a:gd name="T22" fmla="*/ 3 w 3"/>
                <a:gd name="T23" fmla="*/ 4 h 6"/>
                <a:gd name="T24" fmla="*/ 2 w 3"/>
                <a:gd name="T25" fmla="*/ 2 h 6"/>
                <a:gd name="T26" fmla="*/ 2 w 3"/>
                <a:gd name="T27" fmla="*/ 1 h 6"/>
                <a:gd name="T28" fmla="*/ 3 w 3"/>
                <a:gd name="T29" fmla="*/ 1 h 6"/>
                <a:gd name="T30" fmla="*/ 3 w 3"/>
                <a:gd name="T31" fmla="*/ 0 h 6"/>
                <a:gd name="T32" fmla="*/ 3 w 3"/>
                <a:gd name="T33" fmla="*/ 0 h 6"/>
                <a:gd name="T34" fmla="*/ 2 w 3"/>
                <a:gd name="T35" fmla="*/ 0 h 6"/>
                <a:gd name="T36" fmla="*/ 2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0" name="Freeform 15"/>
            <p:cNvSpPr/>
            <p:nvPr/>
          </p:nvSpPr>
          <p:spPr bwMode="auto">
            <a:xfrm>
              <a:off x="5718" y="3793"/>
              <a:ext cx="10" cy="14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1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1" name="Freeform 16"/>
            <p:cNvSpPr/>
            <p:nvPr/>
          </p:nvSpPr>
          <p:spPr bwMode="auto">
            <a:xfrm>
              <a:off x="5692" y="3785"/>
              <a:ext cx="91" cy="8"/>
            </a:xfrm>
            <a:custGeom>
              <a:avLst/>
              <a:gdLst>
                <a:gd name="T0" fmla="*/ 37 w 38"/>
                <a:gd name="T1" fmla="*/ 0 h 3"/>
                <a:gd name="T2" fmla="*/ 2 w 38"/>
                <a:gd name="T3" fmla="*/ 0 h 3"/>
                <a:gd name="T4" fmla="*/ 2 w 38"/>
                <a:gd name="T5" fmla="*/ 0 h 3"/>
                <a:gd name="T6" fmla="*/ 1 w 38"/>
                <a:gd name="T7" fmla="*/ 2 h 3"/>
                <a:gd name="T8" fmla="*/ 3 w 38"/>
                <a:gd name="T9" fmla="*/ 3 h 3"/>
                <a:gd name="T10" fmla="*/ 36 w 38"/>
                <a:gd name="T11" fmla="*/ 3 h 3"/>
                <a:gd name="T12" fmla="*/ 38 w 38"/>
                <a:gd name="T13" fmla="*/ 2 h 3"/>
                <a:gd name="T14" fmla="*/ 37 w 38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">
                  <a:moveTo>
                    <a:pt x="3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8" y="3"/>
                    <a:pt x="38" y="2"/>
                  </a:cubicBezTo>
                  <a:cubicBezTo>
                    <a:pt x="38" y="1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2" name="Freeform 17"/>
            <p:cNvSpPr/>
            <p:nvPr/>
          </p:nvSpPr>
          <p:spPr bwMode="auto">
            <a:xfrm>
              <a:off x="5745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3 w 4"/>
                <a:gd name="T3" fmla="*/ 0 h 6"/>
                <a:gd name="T4" fmla="*/ 3 w 4"/>
                <a:gd name="T5" fmla="*/ 1 h 6"/>
                <a:gd name="T6" fmla="*/ 3 w 4"/>
                <a:gd name="T7" fmla="*/ 1 h 6"/>
                <a:gd name="T8" fmla="*/ 3 w 4"/>
                <a:gd name="T9" fmla="*/ 2 h 6"/>
                <a:gd name="T10" fmla="*/ 4 w 4"/>
                <a:gd name="T11" fmla="*/ 3 h 6"/>
                <a:gd name="T12" fmla="*/ 4 w 4"/>
                <a:gd name="T13" fmla="*/ 4 h 6"/>
                <a:gd name="T14" fmla="*/ 3 w 4"/>
                <a:gd name="T15" fmla="*/ 5 h 6"/>
                <a:gd name="T16" fmla="*/ 2 w 4"/>
                <a:gd name="T17" fmla="*/ 6 h 6"/>
                <a:gd name="T18" fmla="*/ 1 w 4"/>
                <a:gd name="T19" fmla="*/ 6 h 6"/>
                <a:gd name="T20" fmla="*/ 1 w 4"/>
                <a:gd name="T21" fmla="*/ 5 h 6"/>
                <a:gd name="T22" fmla="*/ 0 w 4"/>
                <a:gd name="T23" fmla="*/ 4 h 6"/>
                <a:gd name="T24" fmla="*/ 2 w 4"/>
                <a:gd name="T25" fmla="*/ 2 h 6"/>
                <a:gd name="T26" fmla="*/ 2 w 4"/>
                <a:gd name="T27" fmla="*/ 1 h 6"/>
                <a:gd name="T28" fmla="*/ 1 w 4"/>
                <a:gd name="T29" fmla="*/ 1 h 6"/>
                <a:gd name="T30" fmla="*/ 1 w 4"/>
                <a:gd name="T31" fmla="*/ 0 h 6"/>
                <a:gd name="T32" fmla="*/ 1 w 4"/>
                <a:gd name="T33" fmla="*/ 0 h 6"/>
                <a:gd name="T34" fmla="*/ 2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6"/>
                    <a:pt x="3" y="6"/>
                    <a:pt x="2" y="6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3" name="Freeform 18"/>
            <p:cNvSpPr/>
            <p:nvPr/>
          </p:nvSpPr>
          <p:spPr bwMode="auto">
            <a:xfrm>
              <a:off x="5665" y="3625"/>
              <a:ext cx="22" cy="77"/>
            </a:xfrm>
            <a:custGeom>
              <a:avLst/>
              <a:gdLst>
                <a:gd name="T0" fmla="*/ 8 w 9"/>
                <a:gd name="T1" fmla="*/ 32 h 32"/>
                <a:gd name="T2" fmla="*/ 8 w 9"/>
                <a:gd name="T3" fmla="*/ 32 h 32"/>
                <a:gd name="T4" fmla="*/ 9 w 9"/>
                <a:gd name="T5" fmla="*/ 31 h 32"/>
                <a:gd name="T6" fmla="*/ 2 w 9"/>
                <a:gd name="T7" fmla="*/ 1 h 32"/>
                <a:gd name="T8" fmla="*/ 1 w 9"/>
                <a:gd name="T9" fmla="*/ 0 h 32"/>
                <a:gd name="T10" fmla="*/ 0 w 9"/>
                <a:gd name="T11" fmla="*/ 1 h 32"/>
                <a:gd name="T12" fmla="*/ 7 w 9"/>
                <a:gd name="T13" fmla="*/ 31 h 32"/>
                <a:gd name="T14" fmla="*/ 8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8" y="32"/>
                  </a:moveTo>
                  <a:cubicBezTo>
                    <a:pt x="8" y="32"/>
                    <a:pt x="8" y="32"/>
                    <a:pt x="8" y="32"/>
                  </a:cubicBezTo>
                  <a:cubicBezTo>
                    <a:pt x="9" y="32"/>
                    <a:pt x="9" y="31"/>
                    <a:pt x="9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1"/>
                    <a:pt x="7" y="32"/>
                    <a:pt x="8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4" name="Freeform 19"/>
            <p:cNvSpPr/>
            <p:nvPr/>
          </p:nvSpPr>
          <p:spPr bwMode="auto">
            <a:xfrm>
              <a:off x="5692" y="3625"/>
              <a:ext cx="14" cy="77"/>
            </a:xfrm>
            <a:custGeom>
              <a:avLst/>
              <a:gdLst>
                <a:gd name="T0" fmla="*/ 5 w 6"/>
                <a:gd name="T1" fmla="*/ 32 h 32"/>
                <a:gd name="T2" fmla="*/ 5 w 6"/>
                <a:gd name="T3" fmla="*/ 32 h 32"/>
                <a:gd name="T4" fmla="*/ 6 w 6"/>
                <a:gd name="T5" fmla="*/ 31 h 32"/>
                <a:gd name="T6" fmla="*/ 2 w 6"/>
                <a:gd name="T7" fmla="*/ 1 h 32"/>
                <a:gd name="T8" fmla="*/ 1 w 6"/>
                <a:gd name="T9" fmla="*/ 0 h 32"/>
                <a:gd name="T10" fmla="*/ 0 w 6"/>
                <a:gd name="T11" fmla="*/ 1 h 32"/>
                <a:gd name="T12" fmla="*/ 4 w 6"/>
                <a:gd name="T13" fmla="*/ 31 h 32"/>
                <a:gd name="T14" fmla="*/ 5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5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5" y="31"/>
                    <a:pt x="5" y="32"/>
                    <a:pt x="5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5" name="Freeform 20"/>
            <p:cNvSpPr/>
            <p:nvPr/>
          </p:nvSpPr>
          <p:spPr bwMode="auto">
            <a:xfrm>
              <a:off x="5677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1 w 4"/>
                <a:gd name="T3" fmla="*/ 0 h 7"/>
                <a:gd name="T4" fmla="*/ 1 w 4"/>
                <a:gd name="T5" fmla="*/ 1 h 7"/>
                <a:gd name="T6" fmla="*/ 1 w 4"/>
                <a:gd name="T7" fmla="*/ 2 h 7"/>
                <a:gd name="T8" fmla="*/ 1 w 4"/>
                <a:gd name="T9" fmla="*/ 3 h 7"/>
                <a:gd name="T10" fmla="*/ 0 w 4"/>
                <a:gd name="T11" fmla="*/ 4 h 7"/>
                <a:gd name="T12" fmla="*/ 0 w 4"/>
                <a:gd name="T13" fmla="*/ 5 h 7"/>
                <a:gd name="T14" fmla="*/ 1 w 4"/>
                <a:gd name="T15" fmla="*/ 6 h 7"/>
                <a:gd name="T16" fmla="*/ 2 w 4"/>
                <a:gd name="T17" fmla="*/ 6 h 7"/>
                <a:gd name="T18" fmla="*/ 3 w 4"/>
                <a:gd name="T19" fmla="*/ 6 h 7"/>
                <a:gd name="T20" fmla="*/ 3 w 4"/>
                <a:gd name="T21" fmla="*/ 6 h 7"/>
                <a:gd name="T22" fmla="*/ 4 w 4"/>
                <a:gd name="T23" fmla="*/ 5 h 7"/>
                <a:gd name="T24" fmla="*/ 3 w 4"/>
                <a:gd name="T25" fmla="*/ 3 h 7"/>
                <a:gd name="T26" fmla="*/ 3 w 4"/>
                <a:gd name="T27" fmla="*/ 2 h 7"/>
                <a:gd name="T28" fmla="*/ 3 w 4"/>
                <a:gd name="T29" fmla="*/ 1 h 7"/>
                <a:gd name="T30" fmla="*/ 3 w 4"/>
                <a:gd name="T31" fmla="*/ 1 h 7"/>
                <a:gd name="T32" fmla="*/ 3 w 4"/>
                <a:gd name="T33" fmla="*/ 1 h 7"/>
                <a:gd name="T34" fmla="*/ 3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7"/>
                    <a:pt x="3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2"/>
                    <a:pt x="2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6" name="Freeform 21"/>
            <p:cNvSpPr/>
            <p:nvPr/>
          </p:nvSpPr>
          <p:spPr bwMode="auto">
            <a:xfrm>
              <a:off x="5699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0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7" name="Freeform 22"/>
            <p:cNvSpPr/>
            <p:nvPr/>
          </p:nvSpPr>
          <p:spPr bwMode="auto">
            <a:xfrm>
              <a:off x="5723" y="3625"/>
              <a:ext cx="7" cy="77"/>
            </a:xfrm>
            <a:custGeom>
              <a:avLst/>
              <a:gdLst>
                <a:gd name="T0" fmla="*/ 2 w 3"/>
                <a:gd name="T1" fmla="*/ 32 h 32"/>
                <a:gd name="T2" fmla="*/ 2 w 3"/>
                <a:gd name="T3" fmla="*/ 32 h 32"/>
                <a:gd name="T4" fmla="*/ 3 w 3"/>
                <a:gd name="T5" fmla="*/ 31 h 32"/>
                <a:gd name="T6" fmla="*/ 2 w 3"/>
                <a:gd name="T7" fmla="*/ 1 h 32"/>
                <a:gd name="T8" fmla="*/ 1 w 3"/>
                <a:gd name="T9" fmla="*/ 0 h 32"/>
                <a:gd name="T10" fmla="*/ 0 w 3"/>
                <a:gd name="T11" fmla="*/ 1 h 32"/>
                <a:gd name="T12" fmla="*/ 1 w 3"/>
                <a:gd name="T13" fmla="*/ 31 h 32"/>
                <a:gd name="T14" fmla="*/ 2 w 3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2">
                  <a:moveTo>
                    <a:pt x="2" y="32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3" y="31"/>
                    <a:pt x="3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2"/>
                    <a:pt x="2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8" name="Freeform 23"/>
            <p:cNvSpPr/>
            <p:nvPr/>
          </p:nvSpPr>
          <p:spPr bwMode="auto">
            <a:xfrm>
              <a:off x="5711" y="3532"/>
              <a:ext cx="17" cy="98"/>
            </a:xfrm>
            <a:custGeom>
              <a:avLst/>
              <a:gdLst>
                <a:gd name="T0" fmla="*/ 6 w 7"/>
                <a:gd name="T1" fmla="*/ 41 h 41"/>
                <a:gd name="T2" fmla="*/ 6 w 7"/>
                <a:gd name="T3" fmla="*/ 41 h 41"/>
                <a:gd name="T4" fmla="*/ 7 w 7"/>
                <a:gd name="T5" fmla="*/ 40 h 41"/>
                <a:gd name="T6" fmla="*/ 2 w 7"/>
                <a:gd name="T7" fmla="*/ 1 h 41"/>
                <a:gd name="T8" fmla="*/ 1 w 7"/>
                <a:gd name="T9" fmla="*/ 0 h 41"/>
                <a:gd name="T10" fmla="*/ 0 w 7"/>
                <a:gd name="T11" fmla="*/ 1 h 41"/>
                <a:gd name="T12" fmla="*/ 5 w 7"/>
                <a:gd name="T13" fmla="*/ 40 h 41"/>
                <a:gd name="T14" fmla="*/ 6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6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41"/>
                    <a:pt x="7" y="40"/>
                    <a:pt x="7" y="4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41"/>
                    <a:pt x="5" y="41"/>
                    <a:pt x="6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9" name="Oval 24"/>
            <p:cNvSpPr>
              <a:spLocks noChangeArrowheads="1"/>
            </p:cNvSpPr>
            <p:nvPr/>
          </p:nvSpPr>
          <p:spPr bwMode="auto">
            <a:xfrm>
              <a:off x="5549" y="3216"/>
              <a:ext cx="372" cy="368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0" name="Oval 25"/>
            <p:cNvSpPr>
              <a:spLocks noChangeArrowheads="1"/>
            </p:cNvSpPr>
            <p:nvPr/>
          </p:nvSpPr>
          <p:spPr bwMode="auto">
            <a:xfrm>
              <a:off x="5578" y="3216"/>
              <a:ext cx="304" cy="368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1" name="Oval 26"/>
            <p:cNvSpPr>
              <a:spLocks noChangeArrowheads="1"/>
            </p:cNvSpPr>
            <p:nvPr/>
          </p:nvSpPr>
          <p:spPr bwMode="auto">
            <a:xfrm>
              <a:off x="5617" y="3213"/>
              <a:ext cx="229" cy="374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2" name="Oval 27"/>
            <p:cNvSpPr>
              <a:spLocks noChangeArrowheads="1"/>
            </p:cNvSpPr>
            <p:nvPr/>
          </p:nvSpPr>
          <p:spPr bwMode="auto">
            <a:xfrm>
              <a:off x="5682" y="3213"/>
              <a:ext cx="87" cy="374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5" name="Freeform 28"/>
            <p:cNvSpPr/>
            <p:nvPr/>
          </p:nvSpPr>
          <p:spPr bwMode="auto">
            <a:xfrm>
              <a:off x="5749" y="3532"/>
              <a:ext cx="17" cy="98"/>
            </a:xfrm>
            <a:custGeom>
              <a:avLst/>
              <a:gdLst>
                <a:gd name="T0" fmla="*/ 1 w 7"/>
                <a:gd name="T1" fmla="*/ 41 h 41"/>
                <a:gd name="T2" fmla="*/ 2 w 7"/>
                <a:gd name="T3" fmla="*/ 40 h 41"/>
                <a:gd name="T4" fmla="*/ 7 w 7"/>
                <a:gd name="T5" fmla="*/ 1 h 41"/>
                <a:gd name="T6" fmla="*/ 6 w 7"/>
                <a:gd name="T7" fmla="*/ 0 h 41"/>
                <a:gd name="T8" fmla="*/ 5 w 7"/>
                <a:gd name="T9" fmla="*/ 1 h 41"/>
                <a:gd name="T10" fmla="*/ 0 w 7"/>
                <a:gd name="T11" fmla="*/ 40 h 41"/>
                <a:gd name="T12" fmla="*/ 1 w 7"/>
                <a:gd name="T13" fmla="*/ 41 h 41"/>
                <a:gd name="T14" fmla="*/ 1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1" y="41"/>
                  </a:moveTo>
                  <a:cubicBezTo>
                    <a:pt x="2" y="41"/>
                    <a:pt x="2" y="41"/>
                    <a:pt x="2" y="4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1" y="41"/>
                    <a:pt x="1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6" name="Freeform 29"/>
            <p:cNvSpPr/>
            <p:nvPr/>
          </p:nvSpPr>
          <p:spPr bwMode="auto">
            <a:xfrm>
              <a:off x="5660" y="3532"/>
              <a:ext cx="36" cy="98"/>
            </a:xfrm>
            <a:custGeom>
              <a:avLst/>
              <a:gdLst>
                <a:gd name="T0" fmla="*/ 14 w 15"/>
                <a:gd name="T1" fmla="*/ 41 h 41"/>
                <a:gd name="T2" fmla="*/ 14 w 15"/>
                <a:gd name="T3" fmla="*/ 41 h 41"/>
                <a:gd name="T4" fmla="*/ 15 w 15"/>
                <a:gd name="T5" fmla="*/ 40 h 41"/>
                <a:gd name="T6" fmla="*/ 2 w 15"/>
                <a:gd name="T7" fmla="*/ 1 h 41"/>
                <a:gd name="T8" fmla="*/ 1 w 15"/>
                <a:gd name="T9" fmla="*/ 0 h 41"/>
                <a:gd name="T10" fmla="*/ 0 w 15"/>
                <a:gd name="T11" fmla="*/ 1 h 41"/>
                <a:gd name="T12" fmla="*/ 13 w 15"/>
                <a:gd name="T13" fmla="*/ 40 h 41"/>
                <a:gd name="T14" fmla="*/ 14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4" y="41"/>
                  </a:moveTo>
                  <a:cubicBezTo>
                    <a:pt x="14" y="41"/>
                    <a:pt x="14" y="41"/>
                    <a:pt x="14" y="41"/>
                  </a:cubicBezTo>
                  <a:cubicBezTo>
                    <a:pt x="15" y="41"/>
                    <a:pt x="15" y="40"/>
                    <a:pt x="15" y="40"/>
                  </a:cubicBezTo>
                  <a:cubicBezTo>
                    <a:pt x="12" y="30"/>
                    <a:pt x="5" y="10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4" y="11"/>
                    <a:pt x="10" y="30"/>
                    <a:pt x="13" y="40"/>
                  </a:cubicBezTo>
                  <a:cubicBezTo>
                    <a:pt x="13" y="41"/>
                    <a:pt x="14" y="41"/>
                    <a:pt x="1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7" name="Freeform 30"/>
            <p:cNvSpPr/>
            <p:nvPr/>
          </p:nvSpPr>
          <p:spPr bwMode="auto">
            <a:xfrm>
              <a:off x="5790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3 w 4"/>
                <a:gd name="T3" fmla="*/ 1 h 7"/>
                <a:gd name="T4" fmla="*/ 3 w 4"/>
                <a:gd name="T5" fmla="*/ 2 h 7"/>
                <a:gd name="T6" fmla="*/ 3 w 4"/>
                <a:gd name="T7" fmla="*/ 2 h 7"/>
                <a:gd name="T8" fmla="*/ 3 w 4"/>
                <a:gd name="T9" fmla="*/ 3 h 7"/>
                <a:gd name="T10" fmla="*/ 3 w 4"/>
                <a:gd name="T11" fmla="*/ 4 h 7"/>
                <a:gd name="T12" fmla="*/ 4 w 4"/>
                <a:gd name="T13" fmla="*/ 5 h 7"/>
                <a:gd name="T14" fmla="*/ 3 w 4"/>
                <a:gd name="T15" fmla="*/ 6 h 7"/>
                <a:gd name="T16" fmla="*/ 2 w 4"/>
                <a:gd name="T17" fmla="*/ 7 h 7"/>
                <a:gd name="T18" fmla="*/ 1 w 4"/>
                <a:gd name="T19" fmla="*/ 7 h 7"/>
                <a:gd name="T20" fmla="*/ 0 w 4"/>
                <a:gd name="T21" fmla="*/ 6 h 7"/>
                <a:gd name="T22" fmla="*/ 0 w 4"/>
                <a:gd name="T23" fmla="*/ 5 h 7"/>
                <a:gd name="T24" fmla="*/ 1 w 4"/>
                <a:gd name="T25" fmla="*/ 3 h 7"/>
                <a:gd name="T26" fmla="*/ 1 w 4"/>
                <a:gd name="T27" fmla="*/ 2 h 7"/>
                <a:gd name="T28" fmla="*/ 1 w 4"/>
                <a:gd name="T29" fmla="*/ 2 h 7"/>
                <a:gd name="T30" fmla="*/ 0 w 4"/>
                <a:gd name="T31" fmla="*/ 1 h 7"/>
                <a:gd name="T32" fmla="*/ 1 w 4"/>
                <a:gd name="T33" fmla="*/ 1 h 7"/>
                <a:gd name="T34" fmla="*/ 1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3" y="0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8" name="Freeform 31"/>
            <p:cNvSpPr/>
            <p:nvPr/>
          </p:nvSpPr>
          <p:spPr bwMode="auto">
            <a:xfrm>
              <a:off x="5677" y="3694"/>
              <a:ext cx="121" cy="8"/>
            </a:xfrm>
            <a:custGeom>
              <a:avLst/>
              <a:gdLst>
                <a:gd name="T0" fmla="*/ 48 w 50"/>
                <a:gd name="T1" fmla="*/ 0 h 3"/>
                <a:gd name="T2" fmla="*/ 3 w 50"/>
                <a:gd name="T3" fmla="*/ 0 h 3"/>
                <a:gd name="T4" fmla="*/ 2 w 50"/>
                <a:gd name="T5" fmla="*/ 0 h 3"/>
                <a:gd name="T6" fmla="*/ 1 w 50"/>
                <a:gd name="T7" fmla="*/ 2 h 3"/>
                <a:gd name="T8" fmla="*/ 3 w 50"/>
                <a:gd name="T9" fmla="*/ 3 h 3"/>
                <a:gd name="T10" fmla="*/ 47 w 50"/>
                <a:gd name="T11" fmla="*/ 3 h 3"/>
                <a:gd name="T12" fmla="*/ 49 w 50"/>
                <a:gd name="T13" fmla="*/ 2 h 3"/>
                <a:gd name="T14" fmla="*/ 48 w 50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3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8" y="3"/>
                    <a:pt x="49" y="3"/>
                    <a:pt x="49" y="2"/>
                  </a:cubicBezTo>
                  <a:cubicBezTo>
                    <a:pt x="50" y="1"/>
                    <a:pt x="49" y="0"/>
                    <a:pt x="48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9" name="Freeform 32"/>
            <p:cNvSpPr/>
            <p:nvPr/>
          </p:nvSpPr>
          <p:spPr bwMode="auto">
            <a:xfrm>
              <a:off x="5605" y="3529"/>
              <a:ext cx="58" cy="24"/>
            </a:xfrm>
            <a:custGeom>
              <a:avLst/>
              <a:gdLst>
                <a:gd name="T0" fmla="*/ 12 w 24"/>
                <a:gd name="T1" fmla="*/ 10 h 10"/>
                <a:gd name="T2" fmla="*/ 12 w 24"/>
                <a:gd name="T3" fmla="*/ 10 h 10"/>
                <a:gd name="T4" fmla="*/ 24 w 24"/>
                <a:gd name="T5" fmla="*/ 1 h 10"/>
                <a:gd name="T6" fmla="*/ 23 w 24"/>
                <a:gd name="T7" fmla="*/ 0 h 10"/>
                <a:gd name="T8" fmla="*/ 12 w 24"/>
                <a:gd name="T9" fmla="*/ 8 h 10"/>
                <a:gd name="T10" fmla="*/ 1 w 24"/>
                <a:gd name="T11" fmla="*/ 0 h 10"/>
                <a:gd name="T12" fmla="*/ 0 w 24"/>
                <a:gd name="T13" fmla="*/ 1 h 10"/>
                <a:gd name="T14" fmla="*/ 12 w 24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0">
                  <a:moveTo>
                    <a:pt x="12" y="10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20" y="10"/>
                    <a:pt x="24" y="2"/>
                    <a:pt x="24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0" y="8"/>
                    <a:pt x="12" y="8"/>
                  </a:cubicBezTo>
                  <a:cubicBezTo>
                    <a:pt x="5" y="9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4" y="10"/>
                    <a:pt x="12" y="1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0" name="Freeform 33"/>
            <p:cNvSpPr/>
            <p:nvPr/>
          </p:nvSpPr>
          <p:spPr bwMode="auto">
            <a:xfrm>
              <a:off x="5761" y="3529"/>
              <a:ext cx="109" cy="27"/>
            </a:xfrm>
            <a:custGeom>
              <a:avLst/>
              <a:gdLst>
                <a:gd name="T0" fmla="*/ 21 w 45"/>
                <a:gd name="T1" fmla="*/ 11 h 11"/>
                <a:gd name="T2" fmla="*/ 22 w 45"/>
                <a:gd name="T3" fmla="*/ 11 h 11"/>
                <a:gd name="T4" fmla="*/ 45 w 45"/>
                <a:gd name="T5" fmla="*/ 2 h 11"/>
                <a:gd name="T6" fmla="*/ 43 w 45"/>
                <a:gd name="T7" fmla="*/ 1 h 11"/>
                <a:gd name="T8" fmla="*/ 22 w 45"/>
                <a:gd name="T9" fmla="*/ 9 h 11"/>
                <a:gd name="T10" fmla="*/ 2 w 45"/>
                <a:gd name="T11" fmla="*/ 0 h 11"/>
                <a:gd name="T12" fmla="*/ 0 w 45"/>
                <a:gd name="T13" fmla="*/ 2 h 11"/>
                <a:gd name="T14" fmla="*/ 21 w 4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">
                  <a:moveTo>
                    <a:pt x="21" y="11"/>
                  </a:moveTo>
                  <a:cubicBezTo>
                    <a:pt x="21" y="11"/>
                    <a:pt x="22" y="11"/>
                    <a:pt x="22" y="11"/>
                  </a:cubicBezTo>
                  <a:cubicBezTo>
                    <a:pt x="37" y="10"/>
                    <a:pt x="44" y="2"/>
                    <a:pt x="45" y="2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37" y="8"/>
                    <a:pt x="22" y="9"/>
                  </a:cubicBezTo>
                  <a:cubicBezTo>
                    <a:pt x="8" y="9"/>
                    <a:pt x="2" y="1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7" y="11"/>
                    <a:pt x="21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1" name="Freeform 34"/>
            <p:cNvSpPr/>
            <p:nvPr/>
          </p:nvSpPr>
          <p:spPr bwMode="auto">
            <a:xfrm>
              <a:off x="5660" y="3529"/>
              <a:ext cx="106" cy="27"/>
            </a:xfrm>
            <a:custGeom>
              <a:avLst/>
              <a:gdLst>
                <a:gd name="T0" fmla="*/ 20 w 44"/>
                <a:gd name="T1" fmla="*/ 11 h 11"/>
                <a:gd name="T2" fmla="*/ 21 w 44"/>
                <a:gd name="T3" fmla="*/ 11 h 11"/>
                <a:gd name="T4" fmla="*/ 44 w 44"/>
                <a:gd name="T5" fmla="*/ 2 h 11"/>
                <a:gd name="T6" fmla="*/ 42 w 44"/>
                <a:gd name="T7" fmla="*/ 1 h 11"/>
                <a:gd name="T8" fmla="*/ 21 w 44"/>
                <a:gd name="T9" fmla="*/ 9 h 11"/>
                <a:gd name="T10" fmla="*/ 1 w 44"/>
                <a:gd name="T11" fmla="*/ 0 h 11"/>
                <a:gd name="T12" fmla="*/ 0 w 44"/>
                <a:gd name="T13" fmla="*/ 2 h 11"/>
                <a:gd name="T14" fmla="*/ 20 w 44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"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37" y="10"/>
                    <a:pt x="44" y="2"/>
                    <a:pt x="44" y="2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36" y="8"/>
                    <a:pt x="21" y="9"/>
                  </a:cubicBezTo>
                  <a:cubicBezTo>
                    <a:pt x="8" y="9"/>
                    <a:pt x="1" y="1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11"/>
                    <a:pt x="20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2" name="Freeform 35"/>
            <p:cNvSpPr/>
            <p:nvPr/>
          </p:nvSpPr>
          <p:spPr bwMode="auto">
            <a:xfrm>
              <a:off x="5718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9 w 36"/>
                <a:gd name="T3" fmla="*/ 33 h 33"/>
                <a:gd name="T4" fmla="*/ 36 w 36"/>
                <a:gd name="T5" fmla="*/ 17 h 33"/>
                <a:gd name="T6" fmla="*/ 19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9" y="33"/>
                  </a:lnTo>
                  <a:lnTo>
                    <a:pt x="36" y="17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3" name="Freeform 36"/>
            <p:cNvSpPr/>
            <p:nvPr/>
          </p:nvSpPr>
          <p:spPr bwMode="auto">
            <a:xfrm>
              <a:off x="5754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7 w 36"/>
                <a:gd name="T3" fmla="*/ 33 h 33"/>
                <a:gd name="T4" fmla="*/ 36 w 36"/>
                <a:gd name="T5" fmla="*/ 17 h 33"/>
                <a:gd name="T6" fmla="*/ 17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7" y="33"/>
                  </a:lnTo>
                  <a:lnTo>
                    <a:pt x="36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4" name="Freeform 37"/>
            <p:cNvSpPr/>
            <p:nvPr/>
          </p:nvSpPr>
          <p:spPr bwMode="auto">
            <a:xfrm>
              <a:off x="5684" y="3728"/>
              <a:ext cx="34" cy="33"/>
            </a:xfrm>
            <a:custGeom>
              <a:avLst/>
              <a:gdLst>
                <a:gd name="T0" fmla="*/ 0 w 34"/>
                <a:gd name="T1" fmla="*/ 17 h 33"/>
                <a:gd name="T2" fmla="*/ 17 w 34"/>
                <a:gd name="T3" fmla="*/ 33 h 33"/>
                <a:gd name="T4" fmla="*/ 34 w 34"/>
                <a:gd name="T5" fmla="*/ 17 h 33"/>
                <a:gd name="T6" fmla="*/ 17 w 34"/>
                <a:gd name="T7" fmla="*/ 0 h 33"/>
                <a:gd name="T8" fmla="*/ 0 w 34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0" y="17"/>
                  </a:moveTo>
                  <a:lnTo>
                    <a:pt x="17" y="33"/>
                  </a:lnTo>
                  <a:lnTo>
                    <a:pt x="34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5" name="Rectangle 38"/>
            <p:cNvSpPr>
              <a:spLocks noChangeArrowheads="1"/>
            </p:cNvSpPr>
            <p:nvPr/>
          </p:nvSpPr>
          <p:spPr bwMode="auto">
            <a:xfrm>
              <a:off x="5687" y="3721"/>
              <a:ext cx="103" cy="7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6" name="Rectangle 39"/>
            <p:cNvSpPr>
              <a:spLocks noChangeArrowheads="1"/>
            </p:cNvSpPr>
            <p:nvPr/>
          </p:nvSpPr>
          <p:spPr bwMode="auto">
            <a:xfrm>
              <a:off x="5692" y="3761"/>
              <a:ext cx="94" cy="8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pic>
        <p:nvPicPr>
          <p:cNvPr id="177" name="图片 17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90"/>
            <a:ext cx="1758505" cy="1816000"/>
          </a:xfrm>
          <a:prstGeom prst="rect">
            <a:avLst/>
          </a:prstGeom>
        </p:spPr>
      </p:pic>
      <p:sp>
        <p:nvSpPr>
          <p:cNvPr id="178" name="文本框 6"/>
          <p:cNvSpPr txBox="1"/>
          <p:nvPr/>
        </p:nvSpPr>
        <p:spPr>
          <a:xfrm>
            <a:off x="1862997" y="236804"/>
            <a:ext cx="4132672" cy="734360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170" dirty="0">
                <a:solidFill>
                  <a:schemeClr val="tx1">
                    <a:lumMod val="95000"/>
                    <a:lumOff val="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课程开发三步曲</a:t>
            </a:r>
          </a:p>
        </p:txBody>
      </p:sp>
      <p:sp>
        <p:nvSpPr>
          <p:cNvPr id="179" name="圆角矩形 17"/>
          <p:cNvSpPr/>
          <p:nvPr/>
        </p:nvSpPr>
        <p:spPr>
          <a:xfrm>
            <a:off x="8858673" y="4948543"/>
            <a:ext cx="1706856" cy="7510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55" dirty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节粮爱粮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1635" y="1942108"/>
            <a:ext cx="6492219" cy="4515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7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/>
          <p:cNvSpPr/>
          <p:nvPr/>
        </p:nvSpPr>
        <p:spPr>
          <a:xfrm>
            <a:off x="10051027" y="5869460"/>
            <a:ext cx="1578077" cy="825909"/>
          </a:xfrm>
          <a:prstGeom prst="roundRect">
            <a:avLst/>
          </a:prstGeom>
          <a:solidFill>
            <a:srgbClr val="FFC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/>
          <p:cNvSpPr/>
          <p:nvPr/>
        </p:nvSpPr>
        <p:spPr>
          <a:xfrm>
            <a:off x="8251724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0" cy="25112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" name="组合 110"/>
          <p:cNvGrpSpPr/>
          <p:nvPr/>
        </p:nvGrpSpPr>
        <p:grpSpPr>
          <a:xfrm>
            <a:off x="442452" y="-22820"/>
            <a:ext cx="11297264" cy="6394123"/>
            <a:chOff x="442452" y="-22820"/>
            <a:chExt cx="11297264" cy="6394123"/>
          </a:xfrm>
        </p:grpSpPr>
        <p:sp>
          <p:nvSpPr>
            <p:cNvPr id="8" name="矩形 7"/>
            <p:cNvSpPr/>
            <p:nvPr/>
          </p:nvSpPr>
          <p:spPr>
            <a:xfrm>
              <a:off x="442452" y="0"/>
              <a:ext cx="11297264" cy="63713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614918" y="-22820"/>
              <a:ext cx="304244" cy="645576"/>
              <a:chOff x="767318" y="0"/>
              <a:chExt cx="304244" cy="645576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组合 18"/>
            <p:cNvGrpSpPr/>
            <p:nvPr/>
          </p:nvGrpSpPr>
          <p:grpSpPr>
            <a:xfrm>
              <a:off x="1240677" y="-22820"/>
              <a:ext cx="304244" cy="645576"/>
              <a:chOff x="767318" y="0"/>
              <a:chExt cx="304244" cy="645576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21" name="直接连接符 2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组合 22"/>
            <p:cNvGrpSpPr/>
            <p:nvPr/>
          </p:nvGrpSpPr>
          <p:grpSpPr>
            <a:xfrm>
              <a:off x="1866436" y="-22820"/>
              <a:ext cx="304244" cy="645576"/>
              <a:chOff x="767318" y="0"/>
              <a:chExt cx="304244" cy="645576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25" name="直接连接符 24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组合 26"/>
            <p:cNvGrpSpPr/>
            <p:nvPr/>
          </p:nvGrpSpPr>
          <p:grpSpPr>
            <a:xfrm>
              <a:off x="2492195" y="-22820"/>
              <a:ext cx="304244" cy="645576"/>
              <a:chOff x="767318" y="0"/>
              <a:chExt cx="304244" cy="645576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29" name="直接连接符 2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组合 30"/>
            <p:cNvGrpSpPr/>
            <p:nvPr/>
          </p:nvGrpSpPr>
          <p:grpSpPr>
            <a:xfrm>
              <a:off x="3117954" y="-22820"/>
              <a:ext cx="304244" cy="645576"/>
              <a:chOff x="767318" y="0"/>
              <a:chExt cx="304244" cy="645576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3" name="直接连接符 32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组合 34"/>
            <p:cNvGrpSpPr/>
            <p:nvPr/>
          </p:nvGrpSpPr>
          <p:grpSpPr>
            <a:xfrm>
              <a:off x="3743713" y="-22820"/>
              <a:ext cx="304244" cy="645576"/>
              <a:chOff x="767318" y="0"/>
              <a:chExt cx="304244" cy="645576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7" name="直接连接符 3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组合 38"/>
            <p:cNvGrpSpPr/>
            <p:nvPr/>
          </p:nvGrpSpPr>
          <p:grpSpPr>
            <a:xfrm>
              <a:off x="4369472" y="-22820"/>
              <a:ext cx="304244" cy="645576"/>
              <a:chOff x="767318" y="0"/>
              <a:chExt cx="304244" cy="645576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1" name="直接连接符 4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组合 42"/>
            <p:cNvGrpSpPr/>
            <p:nvPr/>
          </p:nvGrpSpPr>
          <p:grpSpPr>
            <a:xfrm>
              <a:off x="4995231" y="-22820"/>
              <a:ext cx="304244" cy="645576"/>
              <a:chOff x="767318" y="0"/>
              <a:chExt cx="304244" cy="645576"/>
            </a:xfrm>
          </p:grpSpPr>
          <p:sp>
            <p:nvSpPr>
              <p:cNvPr id="44" name="椭圆 43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5" name="直接连接符 44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5620990" y="-22820"/>
              <a:ext cx="304244" cy="645576"/>
              <a:chOff x="767318" y="0"/>
              <a:chExt cx="304244" cy="645576"/>
            </a:xfrm>
          </p:grpSpPr>
          <p:sp>
            <p:nvSpPr>
              <p:cNvPr id="48" name="椭圆 4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9" name="直接连接符 4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组合 50"/>
            <p:cNvGrpSpPr/>
            <p:nvPr/>
          </p:nvGrpSpPr>
          <p:grpSpPr>
            <a:xfrm>
              <a:off x="6246749" y="-22820"/>
              <a:ext cx="304244" cy="645576"/>
              <a:chOff x="767318" y="0"/>
              <a:chExt cx="304244" cy="645576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3" name="直接连接符 52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组合 54"/>
            <p:cNvGrpSpPr/>
            <p:nvPr/>
          </p:nvGrpSpPr>
          <p:grpSpPr>
            <a:xfrm>
              <a:off x="6872508" y="-22820"/>
              <a:ext cx="304244" cy="645576"/>
              <a:chOff x="767318" y="0"/>
              <a:chExt cx="304244" cy="645576"/>
            </a:xfrm>
          </p:grpSpPr>
          <p:sp>
            <p:nvSpPr>
              <p:cNvPr id="56" name="椭圆 5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7" name="直接连接符 5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组合 58"/>
            <p:cNvGrpSpPr/>
            <p:nvPr/>
          </p:nvGrpSpPr>
          <p:grpSpPr>
            <a:xfrm>
              <a:off x="7498267" y="-22820"/>
              <a:ext cx="304244" cy="645576"/>
              <a:chOff x="767318" y="0"/>
              <a:chExt cx="304244" cy="645576"/>
            </a:xfrm>
          </p:grpSpPr>
          <p:sp>
            <p:nvSpPr>
              <p:cNvPr id="60" name="椭圆 5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1" name="直接连接符 6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组合 62"/>
            <p:cNvGrpSpPr/>
            <p:nvPr/>
          </p:nvGrpSpPr>
          <p:grpSpPr>
            <a:xfrm>
              <a:off x="8124026" y="-22820"/>
              <a:ext cx="304244" cy="645576"/>
              <a:chOff x="767318" y="0"/>
              <a:chExt cx="304244" cy="645576"/>
            </a:xfrm>
          </p:grpSpPr>
          <p:sp>
            <p:nvSpPr>
              <p:cNvPr id="64" name="椭圆 63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5" name="直接连接符 64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组合 66"/>
            <p:cNvGrpSpPr/>
            <p:nvPr/>
          </p:nvGrpSpPr>
          <p:grpSpPr>
            <a:xfrm>
              <a:off x="8749785" y="-22820"/>
              <a:ext cx="304244" cy="645576"/>
              <a:chOff x="767318" y="0"/>
              <a:chExt cx="304244" cy="645576"/>
            </a:xfrm>
          </p:grpSpPr>
          <p:sp>
            <p:nvSpPr>
              <p:cNvPr id="68" name="椭圆 6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9" name="直接连接符 6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组合 74"/>
            <p:cNvGrpSpPr/>
            <p:nvPr/>
          </p:nvGrpSpPr>
          <p:grpSpPr>
            <a:xfrm>
              <a:off x="9375544" y="-22820"/>
              <a:ext cx="304244" cy="645576"/>
              <a:chOff x="767318" y="0"/>
              <a:chExt cx="304244" cy="645576"/>
            </a:xfrm>
          </p:grpSpPr>
          <p:sp>
            <p:nvSpPr>
              <p:cNvPr id="76" name="椭圆 7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7" name="直接连接符 7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接连接符 7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组合 78"/>
            <p:cNvGrpSpPr/>
            <p:nvPr/>
          </p:nvGrpSpPr>
          <p:grpSpPr>
            <a:xfrm>
              <a:off x="10001303" y="-22820"/>
              <a:ext cx="304244" cy="645576"/>
              <a:chOff x="767318" y="0"/>
              <a:chExt cx="304244" cy="645576"/>
            </a:xfrm>
          </p:grpSpPr>
          <p:sp>
            <p:nvSpPr>
              <p:cNvPr id="80" name="椭圆 7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81" name="直接连接符 8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8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组合 82"/>
            <p:cNvGrpSpPr/>
            <p:nvPr/>
          </p:nvGrpSpPr>
          <p:grpSpPr>
            <a:xfrm>
              <a:off x="10627062" y="-22820"/>
              <a:ext cx="304244" cy="645576"/>
              <a:chOff x="767318" y="0"/>
              <a:chExt cx="304244" cy="645576"/>
            </a:xfrm>
          </p:grpSpPr>
          <p:sp>
            <p:nvSpPr>
              <p:cNvPr id="84" name="椭圆 83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85" name="直接连接符 84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组合 86"/>
            <p:cNvGrpSpPr/>
            <p:nvPr/>
          </p:nvGrpSpPr>
          <p:grpSpPr>
            <a:xfrm>
              <a:off x="11252825" y="-22820"/>
              <a:ext cx="304244" cy="645576"/>
              <a:chOff x="767318" y="0"/>
              <a:chExt cx="304244" cy="645576"/>
            </a:xfrm>
          </p:grpSpPr>
          <p:sp>
            <p:nvSpPr>
              <p:cNvPr id="88" name="椭圆 8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89" name="直接连接符 8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2" name="文本框 111"/>
          <p:cNvSpPr txBox="1"/>
          <p:nvPr/>
        </p:nvSpPr>
        <p:spPr>
          <a:xfrm>
            <a:off x="4064813" y="1243343"/>
            <a:ext cx="846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39404F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2</a:t>
            </a:r>
            <a:endParaRPr lang="zh-CN" altLang="en-US" sz="6000" b="1" dirty="0">
              <a:solidFill>
                <a:srgbClr val="39404F"/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sp>
        <p:nvSpPr>
          <p:cNvPr id="113" name="文本框 112"/>
          <p:cNvSpPr txBox="1"/>
          <p:nvPr/>
        </p:nvSpPr>
        <p:spPr>
          <a:xfrm>
            <a:off x="4884746" y="1243343"/>
            <a:ext cx="846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39404F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0</a:t>
            </a:r>
            <a:endParaRPr lang="zh-CN" altLang="en-US" sz="6000" b="1" dirty="0">
              <a:solidFill>
                <a:srgbClr val="39404F"/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sp>
        <p:nvSpPr>
          <p:cNvPr id="114" name="文本框 113"/>
          <p:cNvSpPr txBox="1"/>
          <p:nvPr/>
        </p:nvSpPr>
        <p:spPr>
          <a:xfrm>
            <a:off x="5704679" y="1243343"/>
            <a:ext cx="84631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CA25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2</a:t>
            </a:r>
          </a:p>
        </p:txBody>
      </p:sp>
      <p:sp>
        <p:nvSpPr>
          <p:cNvPr id="115" name="文本框 114"/>
          <p:cNvSpPr txBox="1"/>
          <p:nvPr/>
        </p:nvSpPr>
        <p:spPr>
          <a:xfrm>
            <a:off x="6524612" y="1243960"/>
            <a:ext cx="84631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CA2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216840" y="1298036"/>
            <a:ext cx="4788656" cy="1879940"/>
            <a:chOff x="4118217" y="1536289"/>
            <a:chExt cx="5045318" cy="1980701"/>
          </a:xfrm>
        </p:grpSpPr>
        <p:cxnSp>
          <p:nvCxnSpPr>
            <p:cNvPr id="121" name="直接连接符 120"/>
            <p:cNvCxnSpPr/>
            <p:nvPr/>
          </p:nvCxnSpPr>
          <p:spPr>
            <a:xfrm>
              <a:off x="4118217" y="3069087"/>
              <a:ext cx="634947" cy="0"/>
            </a:xfrm>
            <a:prstGeom prst="line">
              <a:avLst/>
            </a:prstGeom>
            <a:ln w="22225" cap="rnd"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1000">
                    <a:srgbClr val="39404F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 flipV="1">
              <a:off x="4601042" y="2748654"/>
              <a:ext cx="579381" cy="768336"/>
            </a:xfrm>
            <a:prstGeom prst="line">
              <a:avLst/>
            </a:prstGeom>
            <a:ln w="285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ED5F48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>
              <a:off x="5184445" y="2748654"/>
              <a:ext cx="360671" cy="568765"/>
            </a:xfrm>
            <a:prstGeom prst="line">
              <a:avLst/>
            </a:prstGeom>
            <a:ln w="28575">
              <a:solidFill>
                <a:srgbClr val="ED5F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连接符 130"/>
            <p:cNvCxnSpPr/>
            <p:nvPr/>
          </p:nvCxnSpPr>
          <p:spPr>
            <a:xfrm flipV="1">
              <a:off x="5545116" y="2907675"/>
              <a:ext cx="496853" cy="409744"/>
            </a:xfrm>
            <a:prstGeom prst="line">
              <a:avLst/>
            </a:prstGeom>
            <a:ln w="28575">
              <a:solidFill>
                <a:srgbClr val="ED5F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/>
            <p:cNvCxnSpPr/>
            <p:nvPr/>
          </p:nvCxnSpPr>
          <p:spPr>
            <a:xfrm>
              <a:off x="6040324" y="2905231"/>
              <a:ext cx="387910" cy="588798"/>
            </a:xfrm>
            <a:prstGeom prst="line">
              <a:avLst/>
            </a:prstGeom>
            <a:ln w="28575">
              <a:solidFill>
                <a:srgbClr val="ED5F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连接符 136"/>
            <p:cNvCxnSpPr/>
            <p:nvPr/>
          </p:nvCxnSpPr>
          <p:spPr>
            <a:xfrm flipV="1">
              <a:off x="6428233" y="2529617"/>
              <a:ext cx="1149481" cy="939762"/>
            </a:xfrm>
            <a:prstGeom prst="line">
              <a:avLst/>
            </a:prstGeom>
            <a:ln w="28575">
              <a:solidFill>
                <a:srgbClr val="ED5F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138"/>
            <p:cNvCxnSpPr/>
            <p:nvPr/>
          </p:nvCxnSpPr>
          <p:spPr>
            <a:xfrm>
              <a:off x="5432645" y="3069087"/>
              <a:ext cx="388165" cy="0"/>
            </a:xfrm>
            <a:prstGeom prst="line">
              <a:avLst/>
            </a:prstGeom>
            <a:ln w="22225" cap="rnd"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1000">
                    <a:srgbClr val="39404F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连接符 140"/>
            <p:cNvCxnSpPr/>
            <p:nvPr/>
          </p:nvCxnSpPr>
          <p:spPr>
            <a:xfrm>
              <a:off x="6957750" y="3069087"/>
              <a:ext cx="924209" cy="0"/>
            </a:xfrm>
            <a:prstGeom prst="line">
              <a:avLst/>
            </a:prstGeom>
            <a:ln w="22225" cap="rnd"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1000">
                    <a:srgbClr val="39404F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5" name="图片 14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20017370">
              <a:off x="7084514" y="1536289"/>
              <a:ext cx="2079021" cy="102798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415" y="3548380"/>
            <a:ext cx="9933305" cy="10763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85">
        <p:random/>
      </p:transition>
    </mc:Choice>
    <mc:Fallback xmlns="">
      <p:transition spd="slow" advTm="12885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/>
          <p:cNvSpPr/>
          <p:nvPr/>
        </p:nvSpPr>
        <p:spPr>
          <a:xfrm>
            <a:off x="8230989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: 圆角 78"/>
          <p:cNvSpPr/>
          <p:nvPr/>
        </p:nvSpPr>
        <p:spPr>
          <a:xfrm>
            <a:off x="6410951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矩形: 圆角 79"/>
          <p:cNvSpPr/>
          <p:nvPr/>
        </p:nvSpPr>
        <p:spPr>
          <a:xfrm>
            <a:off x="4590913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>
            <a:off x="0" y="0"/>
            <a:ext cx="12192000" cy="25112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/>
        </p:nvSpPr>
        <p:spPr>
          <a:xfrm>
            <a:off x="10050780" y="5869305"/>
            <a:ext cx="1577975" cy="826135"/>
          </a:xfrm>
          <a:prstGeom prst="roundRect">
            <a:avLst/>
          </a:prstGeom>
          <a:solidFill>
            <a:srgbClr val="FFC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442452" y="-22820"/>
            <a:ext cx="11297264" cy="6394123"/>
            <a:chOff x="442452" y="-22820"/>
            <a:chExt cx="11297264" cy="6394123"/>
          </a:xfrm>
        </p:grpSpPr>
        <p:sp>
          <p:nvSpPr>
            <p:cNvPr id="6" name="矩形 5"/>
            <p:cNvSpPr/>
            <p:nvPr/>
          </p:nvSpPr>
          <p:spPr>
            <a:xfrm>
              <a:off x="442452" y="0"/>
              <a:ext cx="11297264" cy="63713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614918" y="-22820"/>
              <a:ext cx="304244" cy="645576"/>
              <a:chOff x="767318" y="0"/>
              <a:chExt cx="304244" cy="645576"/>
            </a:xfrm>
          </p:grpSpPr>
          <p:sp>
            <p:nvSpPr>
              <p:cNvPr id="76" name="椭圆 7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7" name="直接连接符 7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接连接符 7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7"/>
            <p:cNvGrpSpPr/>
            <p:nvPr/>
          </p:nvGrpSpPr>
          <p:grpSpPr>
            <a:xfrm>
              <a:off x="1240677" y="-22820"/>
              <a:ext cx="304244" cy="645576"/>
              <a:chOff x="767318" y="0"/>
              <a:chExt cx="304244" cy="645576"/>
            </a:xfrm>
          </p:grpSpPr>
          <p:sp>
            <p:nvSpPr>
              <p:cNvPr id="73" name="椭圆 72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4" name="直接连接符 73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连接符 74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/>
            <p:cNvGrpSpPr/>
            <p:nvPr/>
          </p:nvGrpSpPr>
          <p:grpSpPr>
            <a:xfrm>
              <a:off x="1866436" y="-22820"/>
              <a:ext cx="304244" cy="645576"/>
              <a:chOff x="767318" y="0"/>
              <a:chExt cx="304244" cy="645576"/>
            </a:xfrm>
          </p:grpSpPr>
          <p:sp>
            <p:nvSpPr>
              <p:cNvPr id="70" name="椭圆 6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1" name="直接连接符 7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7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组合 9"/>
            <p:cNvGrpSpPr/>
            <p:nvPr/>
          </p:nvGrpSpPr>
          <p:grpSpPr>
            <a:xfrm>
              <a:off x="2492195" y="-22820"/>
              <a:ext cx="304244" cy="645576"/>
              <a:chOff x="767318" y="0"/>
              <a:chExt cx="304244" cy="645576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8" name="直接连接符 67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组合 10"/>
            <p:cNvGrpSpPr/>
            <p:nvPr/>
          </p:nvGrpSpPr>
          <p:grpSpPr>
            <a:xfrm>
              <a:off x="3117954" y="-22820"/>
              <a:ext cx="304244" cy="645576"/>
              <a:chOff x="767318" y="0"/>
              <a:chExt cx="304244" cy="645576"/>
            </a:xfrm>
          </p:grpSpPr>
          <p:sp>
            <p:nvSpPr>
              <p:cNvPr id="64" name="椭圆 63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5" name="直接连接符 64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/>
            <p:cNvGrpSpPr/>
            <p:nvPr/>
          </p:nvGrpSpPr>
          <p:grpSpPr>
            <a:xfrm>
              <a:off x="3743713" y="-22820"/>
              <a:ext cx="304244" cy="645576"/>
              <a:chOff x="767318" y="0"/>
              <a:chExt cx="304244" cy="645576"/>
            </a:xfrm>
          </p:grpSpPr>
          <p:sp>
            <p:nvSpPr>
              <p:cNvPr id="61" name="椭圆 60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2" name="直接连接符 61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组合 12"/>
            <p:cNvGrpSpPr/>
            <p:nvPr/>
          </p:nvGrpSpPr>
          <p:grpSpPr>
            <a:xfrm>
              <a:off x="4369472" y="-22820"/>
              <a:ext cx="304244" cy="645576"/>
              <a:chOff x="767318" y="0"/>
              <a:chExt cx="304244" cy="645576"/>
            </a:xfrm>
          </p:grpSpPr>
          <p:sp>
            <p:nvSpPr>
              <p:cNvPr id="58" name="椭圆 5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9" name="直接连接符 5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组合 13"/>
            <p:cNvGrpSpPr/>
            <p:nvPr/>
          </p:nvGrpSpPr>
          <p:grpSpPr>
            <a:xfrm>
              <a:off x="4995231" y="-22820"/>
              <a:ext cx="304244" cy="645576"/>
              <a:chOff x="767318" y="0"/>
              <a:chExt cx="304244" cy="645576"/>
            </a:xfrm>
          </p:grpSpPr>
          <p:sp>
            <p:nvSpPr>
              <p:cNvPr id="55" name="椭圆 54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6" name="直接连接符 55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组合 14"/>
            <p:cNvGrpSpPr/>
            <p:nvPr/>
          </p:nvGrpSpPr>
          <p:grpSpPr>
            <a:xfrm>
              <a:off x="5620990" y="-22820"/>
              <a:ext cx="304244" cy="645576"/>
              <a:chOff x="767318" y="0"/>
              <a:chExt cx="304244" cy="645576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3" name="直接连接符 52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合 15"/>
            <p:cNvGrpSpPr/>
            <p:nvPr/>
          </p:nvGrpSpPr>
          <p:grpSpPr>
            <a:xfrm>
              <a:off x="6246749" y="-22820"/>
              <a:ext cx="304244" cy="645576"/>
              <a:chOff x="767318" y="0"/>
              <a:chExt cx="304244" cy="645576"/>
            </a:xfrm>
          </p:grpSpPr>
          <p:sp>
            <p:nvSpPr>
              <p:cNvPr id="49" name="椭圆 48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0" name="直接连接符 49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组合 16"/>
            <p:cNvGrpSpPr/>
            <p:nvPr/>
          </p:nvGrpSpPr>
          <p:grpSpPr>
            <a:xfrm>
              <a:off x="6872508" y="-22820"/>
              <a:ext cx="304244" cy="645576"/>
              <a:chOff x="767318" y="0"/>
              <a:chExt cx="304244" cy="645576"/>
            </a:xfrm>
          </p:grpSpPr>
          <p:sp>
            <p:nvSpPr>
              <p:cNvPr id="46" name="椭圆 4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7" name="直接连接符 4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组合 17"/>
            <p:cNvGrpSpPr/>
            <p:nvPr/>
          </p:nvGrpSpPr>
          <p:grpSpPr>
            <a:xfrm>
              <a:off x="7498267" y="-22820"/>
              <a:ext cx="304244" cy="645576"/>
              <a:chOff x="767318" y="0"/>
              <a:chExt cx="304244" cy="645576"/>
            </a:xfrm>
          </p:grpSpPr>
          <p:sp>
            <p:nvSpPr>
              <p:cNvPr id="43" name="椭圆 42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4" name="直接连接符 43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组合 18"/>
            <p:cNvGrpSpPr/>
            <p:nvPr/>
          </p:nvGrpSpPr>
          <p:grpSpPr>
            <a:xfrm>
              <a:off x="8124026" y="-22820"/>
              <a:ext cx="304244" cy="645576"/>
              <a:chOff x="767318" y="0"/>
              <a:chExt cx="304244" cy="645576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1" name="直接连接符 4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19"/>
            <p:cNvGrpSpPr/>
            <p:nvPr/>
          </p:nvGrpSpPr>
          <p:grpSpPr>
            <a:xfrm>
              <a:off x="8749785" y="-22820"/>
              <a:ext cx="304244" cy="645576"/>
              <a:chOff x="767318" y="0"/>
              <a:chExt cx="304244" cy="645576"/>
            </a:xfrm>
          </p:grpSpPr>
          <p:sp>
            <p:nvSpPr>
              <p:cNvPr id="37" name="椭圆 36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8" name="直接连接符 37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组合 20"/>
            <p:cNvGrpSpPr/>
            <p:nvPr/>
          </p:nvGrpSpPr>
          <p:grpSpPr>
            <a:xfrm>
              <a:off x="9375544" y="-22820"/>
              <a:ext cx="304244" cy="645576"/>
              <a:chOff x="767318" y="0"/>
              <a:chExt cx="304244" cy="645576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5" name="直接连接符 34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组合 21"/>
            <p:cNvGrpSpPr/>
            <p:nvPr/>
          </p:nvGrpSpPr>
          <p:grpSpPr>
            <a:xfrm>
              <a:off x="10001303" y="-22820"/>
              <a:ext cx="304244" cy="645576"/>
              <a:chOff x="767318" y="0"/>
              <a:chExt cx="304244" cy="645576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2" name="直接连接符 31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组合 22"/>
            <p:cNvGrpSpPr/>
            <p:nvPr/>
          </p:nvGrpSpPr>
          <p:grpSpPr>
            <a:xfrm>
              <a:off x="10627062" y="-22820"/>
              <a:ext cx="304244" cy="645576"/>
              <a:chOff x="767318" y="0"/>
              <a:chExt cx="304244" cy="645576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29" name="直接连接符 2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>
              <a:off x="11252825" y="-22820"/>
              <a:ext cx="304244" cy="645576"/>
              <a:chOff x="767318" y="0"/>
              <a:chExt cx="304244" cy="645576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26" name="直接连接符 25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7" name="矩形 86"/>
          <p:cNvSpPr/>
          <p:nvPr/>
        </p:nvSpPr>
        <p:spPr>
          <a:xfrm>
            <a:off x="4047957" y="869235"/>
            <a:ext cx="3525425" cy="793115"/>
          </a:xfrm>
          <a:prstGeom prst="rect">
            <a:avLst/>
          </a:prstGeom>
          <a:noFill/>
          <a:ln w="41275">
            <a:solidFill>
              <a:srgbClr val="3C4353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0" name="文本框 89"/>
          <p:cNvSpPr txBox="1"/>
          <p:nvPr/>
        </p:nvSpPr>
        <p:spPr>
          <a:xfrm>
            <a:off x="5970558" y="1664074"/>
            <a:ext cx="777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rgbClr val="FFCA25"/>
                </a:solidFill>
              </a:rPr>
              <a:t>“</a:t>
            </a:r>
            <a:endParaRPr lang="zh-CN" altLang="en-US" sz="7200" dirty="0">
              <a:solidFill>
                <a:srgbClr val="FFCA25"/>
              </a:solidFill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10845895" y="5120863"/>
            <a:ext cx="777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rgbClr val="FFCA25"/>
                </a:solidFill>
              </a:rPr>
              <a:t>”</a:t>
            </a:r>
            <a:endParaRPr lang="zh-CN" altLang="en-US" sz="7200" dirty="0">
              <a:solidFill>
                <a:srgbClr val="FFCA25"/>
              </a:solidFill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6127750" y="1885315"/>
            <a:ext cx="55010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00000"/>
              </a:lnSpc>
            </a:pPr>
            <a:r>
              <a:rPr lang="en-US" altLang="zh-CN" sz="2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常言道“一屋不扫，何以扫天下”，一个人的生活态度便可以从他对身处环境的整理程度反映出来。</a:t>
            </a:r>
          </a:p>
        </p:txBody>
      </p:sp>
      <p:sp>
        <p:nvSpPr>
          <p:cNvPr id="83" name="文本框 82"/>
          <p:cNvSpPr txBox="1"/>
          <p:nvPr/>
        </p:nvSpPr>
        <p:spPr>
          <a:xfrm>
            <a:off x="6169025" y="3760470"/>
            <a:ext cx="5610225" cy="1783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00000"/>
              </a:lnSpc>
            </a:pPr>
            <a:r>
              <a:rPr lang="en-US" altLang="zh-CN" sz="2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2020年3月20日，中共中央、国务院印发《关于全面加强新时代大中小学劳动教育的意见》，整理课程以培养学生的整理技能为目标，以实践活动为核心，</a:t>
            </a:r>
            <a:r>
              <a:rPr lang="zh-CN" altLang="en-US" sz="2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有利于学生劳动意识和能力的发展。</a:t>
            </a:r>
          </a:p>
        </p:txBody>
      </p:sp>
      <p:sp>
        <p:nvSpPr>
          <p:cNvPr id="94" name="文本框 93"/>
          <p:cNvSpPr txBox="1"/>
          <p:nvPr/>
        </p:nvSpPr>
        <p:spPr>
          <a:xfrm>
            <a:off x="6127750" y="2992120"/>
            <a:ext cx="56121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00000"/>
              </a:lnSpc>
            </a:pPr>
            <a:r>
              <a:rPr lang="en-US" altLang="zh-CN" sz="2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2016年9月13日，中国学生发展核心素养成果发布。</a:t>
            </a:r>
            <a:r>
              <a:rPr lang="zh-CN" altLang="en-US" sz="2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学会生活</a:t>
            </a:r>
            <a:r>
              <a:rPr lang="en-US" altLang="zh-CN" sz="2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</a:p>
        </p:txBody>
      </p:sp>
      <p:pic>
        <p:nvPicPr>
          <p:cNvPr id="95" name="图片 9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0720" y="1890395"/>
            <a:ext cx="5266055" cy="3653790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96" name="文本框 6"/>
          <p:cNvSpPr txBox="1"/>
          <p:nvPr/>
        </p:nvSpPr>
        <p:spPr>
          <a:xfrm>
            <a:off x="4521594" y="800042"/>
            <a:ext cx="7501591" cy="830989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800" dirty="0">
                <a:solidFill>
                  <a:schemeClr val="accent4">
                    <a:lumMod val="7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课程目标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85">
        <p:random/>
      </p:transition>
    </mc:Choice>
    <mc:Fallback xmlns="">
      <p:transition spd="slow" advTm="12885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/>
        </p:nvSpPr>
        <p:spPr>
          <a:xfrm>
            <a:off x="8230989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/>
          <p:cNvSpPr/>
          <p:nvPr/>
        </p:nvSpPr>
        <p:spPr>
          <a:xfrm>
            <a:off x="6410951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4590913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矩形 102"/>
          <p:cNvSpPr/>
          <p:nvPr/>
        </p:nvSpPr>
        <p:spPr>
          <a:xfrm>
            <a:off x="0" y="0"/>
            <a:ext cx="12192000" cy="25112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/>
        </p:nvSpPr>
        <p:spPr>
          <a:xfrm>
            <a:off x="10050780" y="5869305"/>
            <a:ext cx="1577975" cy="826135"/>
          </a:xfrm>
          <a:prstGeom prst="roundRect">
            <a:avLst/>
          </a:prstGeom>
          <a:solidFill>
            <a:srgbClr val="FFC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42452" y="-22820"/>
            <a:ext cx="11297264" cy="6394123"/>
            <a:chOff x="442452" y="-22820"/>
            <a:chExt cx="11297264" cy="6394123"/>
          </a:xfrm>
        </p:grpSpPr>
        <p:sp>
          <p:nvSpPr>
            <p:cNvPr id="10" name="矩形 9"/>
            <p:cNvSpPr/>
            <p:nvPr/>
          </p:nvSpPr>
          <p:spPr>
            <a:xfrm>
              <a:off x="442452" y="0"/>
              <a:ext cx="11297264" cy="63713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614918" y="-22820"/>
              <a:ext cx="304244" cy="645576"/>
              <a:chOff x="767318" y="0"/>
              <a:chExt cx="304244" cy="645576"/>
            </a:xfrm>
          </p:grpSpPr>
          <p:sp>
            <p:nvSpPr>
              <p:cNvPr id="80" name="椭圆 7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81" name="直接连接符 8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8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/>
            <p:cNvGrpSpPr/>
            <p:nvPr/>
          </p:nvGrpSpPr>
          <p:grpSpPr>
            <a:xfrm>
              <a:off x="1240677" y="-22820"/>
              <a:ext cx="304244" cy="645576"/>
              <a:chOff x="767318" y="0"/>
              <a:chExt cx="304244" cy="645576"/>
            </a:xfrm>
          </p:grpSpPr>
          <p:sp>
            <p:nvSpPr>
              <p:cNvPr id="77" name="椭圆 76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8" name="直接连接符 77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78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组合 12"/>
            <p:cNvGrpSpPr/>
            <p:nvPr/>
          </p:nvGrpSpPr>
          <p:grpSpPr>
            <a:xfrm>
              <a:off x="1866436" y="-22820"/>
              <a:ext cx="304244" cy="645576"/>
              <a:chOff x="767318" y="0"/>
              <a:chExt cx="304244" cy="645576"/>
            </a:xfrm>
          </p:grpSpPr>
          <p:sp>
            <p:nvSpPr>
              <p:cNvPr id="74" name="椭圆 73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5" name="直接连接符 74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连接符 75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组合 13"/>
            <p:cNvGrpSpPr/>
            <p:nvPr/>
          </p:nvGrpSpPr>
          <p:grpSpPr>
            <a:xfrm>
              <a:off x="2492195" y="-22820"/>
              <a:ext cx="304244" cy="645576"/>
              <a:chOff x="767318" y="0"/>
              <a:chExt cx="304244" cy="645576"/>
            </a:xfrm>
          </p:grpSpPr>
          <p:sp>
            <p:nvSpPr>
              <p:cNvPr id="71" name="椭圆 70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2" name="直接连接符 71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72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组合 14"/>
            <p:cNvGrpSpPr/>
            <p:nvPr/>
          </p:nvGrpSpPr>
          <p:grpSpPr>
            <a:xfrm>
              <a:off x="3117954" y="-22820"/>
              <a:ext cx="304244" cy="645576"/>
              <a:chOff x="767318" y="0"/>
              <a:chExt cx="304244" cy="645576"/>
            </a:xfrm>
          </p:grpSpPr>
          <p:sp>
            <p:nvSpPr>
              <p:cNvPr id="68" name="椭圆 6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9" name="直接连接符 6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合 15"/>
            <p:cNvGrpSpPr/>
            <p:nvPr/>
          </p:nvGrpSpPr>
          <p:grpSpPr>
            <a:xfrm>
              <a:off x="3743713" y="-22820"/>
              <a:ext cx="304244" cy="645576"/>
              <a:chOff x="767318" y="0"/>
              <a:chExt cx="304244" cy="645576"/>
            </a:xfrm>
          </p:grpSpPr>
          <p:sp>
            <p:nvSpPr>
              <p:cNvPr id="65" name="椭圆 64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6" name="直接连接符 65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组合 16"/>
            <p:cNvGrpSpPr/>
            <p:nvPr/>
          </p:nvGrpSpPr>
          <p:grpSpPr>
            <a:xfrm>
              <a:off x="4369472" y="-22820"/>
              <a:ext cx="304244" cy="645576"/>
              <a:chOff x="767318" y="0"/>
              <a:chExt cx="304244" cy="645576"/>
            </a:xfrm>
          </p:grpSpPr>
          <p:sp>
            <p:nvSpPr>
              <p:cNvPr id="62" name="椭圆 61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3" name="直接连接符 62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组合 17"/>
            <p:cNvGrpSpPr/>
            <p:nvPr/>
          </p:nvGrpSpPr>
          <p:grpSpPr>
            <a:xfrm>
              <a:off x="4995231" y="-22820"/>
              <a:ext cx="304244" cy="645576"/>
              <a:chOff x="767318" y="0"/>
              <a:chExt cx="304244" cy="645576"/>
            </a:xfrm>
          </p:grpSpPr>
          <p:sp>
            <p:nvSpPr>
              <p:cNvPr id="59" name="椭圆 58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0" name="直接连接符 59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组合 18"/>
            <p:cNvGrpSpPr/>
            <p:nvPr/>
          </p:nvGrpSpPr>
          <p:grpSpPr>
            <a:xfrm>
              <a:off x="5620990" y="-22820"/>
              <a:ext cx="304244" cy="645576"/>
              <a:chOff x="767318" y="0"/>
              <a:chExt cx="304244" cy="645576"/>
            </a:xfrm>
          </p:grpSpPr>
          <p:sp>
            <p:nvSpPr>
              <p:cNvPr id="56" name="椭圆 5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7" name="直接连接符 5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19"/>
            <p:cNvGrpSpPr/>
            <p:nvPr/>
          </p:nvGrpSpPr>
          <p:grpSpPr>
            <a:xfrm>
              <a:off x="6246749" y="-22820"/>
              <a:ext cx="304244" cy="645576"/>
              <a:chOff x="767318" y="0"/>
              <a:chExt cx="304244" cy="645576"/>
            </a:xfrm>
          </p:grpSpPr>
          <p:sp>
            <p:nvSpPr>
              <p:cNvPr id="53" name="椭圆 52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4" name="直接连接符 53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组合 20"/>
            <p:cNvGrpSpPr/>
            <p:nvPr/>
          </p:nvGrpSpPr>
          <p:grpSpPr>
            <a:xfrm>
              <a:off x="6872508" y="-22820"/>
              <a:ext cx="304244" cy="645576"/>
              <a:chOff x="767318" y="0"/>
              <a:chExt cx="304244" cy="645576"/>
            </a:xfrm>
          </p:grpSpPr>
          <p:sp>
            <p:nvSpPr>
              <p:cNvPr id="50" name="椭圆 4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1" name="直接连接符 5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组合 21"/>
            <p:cNvGrpSpPr/>
            <p:nvPr/>
          </p:nvGrpSpPr>
          <p:grpSpPr>
            <a:xfrm>
              <a:off x="7498267" y="-22820"/>
              <a:ext cx="304244" cy="645576"/>
              <a:chOff x="767318" y="0"/>
              <a:chExt cx="304244" cy="645576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8" name="直接连接符 47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组合 22"/>
            <p:cNvGrpSpPr/>
            <p:nvPr/>
          </p:nvGrpSpPr>
          <p:grpSpPr>
            <a:xfrm>
              <a:off x="8124026" y="-22820"/>
              <a:ext cx="304244" cy="645576"/>
              <a:chOff x="767318" y="0"/>
              <a:chExt cx="304244" cy="645576"/>
            </a:xfrm>
          </p:grpSpPr>
          <p:sp>
            <p:nvSpPr>
              <p:cNvPr id="44" name="椭圆 43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5" name="直接连接符 44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>
              <a:off x="8749785" y="-22820"/>
              <a:ext cx="304244" cy="645576"/>
              <a:chOff x="767318" y="0"/>
              <a:chExt cx="304244" cy="645576"/>
            </a:xfrm>
          </p:grpSpPr>
          <p:sp>
            <p:nvSpPr>
              <p:cNvPr id="41" name="椭圆 40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2" name="直接连接符 41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组合 24"/>
            <p:cNvGrpSpPr/>
            <p:nvPr/>
          </p:nvGrpSpPr>
          <p:grpSpPr>
            <a:xfrm>
              <a:off x="9375544" y="-22820"/>
              <a:ext cx="304244" cy="645576"/>
              <a:chOff x="767318" y="0"/>
              <a:chExt cx="304244" cy="645576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9" name="直接连接符 3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10001303" y="-22820"/>
              <a:ext cx="304244" cy="645576"/>
              <a:chOff x="767318" y="0"/>
              <a:chExt cx="304244" cy="645576"/>
            </a:xfrm>
          </p:grpSpPr>
          <p:sp>
            <p:nvSpPr>
              <p:cNvPr id="35" name="椭圆 34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6" name="直接连接符 35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组合 26"/>
            <p:cNvGrpSpPr/>
            <p:nvPr/>
          </p:nvGrpSpPr>
          <p:grpSpPr>
            <a:xfrm>
              <a:off x="10627062" y="-22820"/>
              <a:ext cx="304244" cy="645576"/>
              <a:chOff x="767318" y="0"/>
              <a:chExt cx="304244" cy="645576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3" name="直接连接符 32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27"/>
            <p:cNvGrpSpPr/>
            <p:nvPr/>
          </p:nvGrpSpPr>
          <p:grpSpPr>
            <a:xfrm>
              <a:off x="11252825" y="-22820"/>
              <a:ext cx="304244" cy="645576"/>
              <a:chOff x="767318" y="0"/>
              <a:chExt cx="304244" cy="645576"/>
            </a:xfrm>
          </p:grpSpPr>
          <p:sp>
            <p:nvSpPr>
              <p:cNvPr id="29" name="椭圆 28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0" name="直接连接符 29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474" b="19263"/>
          <a:stretch>
            <a:fillRect/>
          </a:stretch>
        </p:blipFill>
        <p:spPr>
          <a:xfrm>
            <a:off x="4909503" y="220070"/>
            <a:ext cx="6830214" cy="6151233"/>
          </a:xfrm>
          <a:prstGeom prst="rect">
            <a:avLst/>
          </a:prstGeom>
        </p:spPr>
      </p:pic>
      <p:grpSp>
        <p:nvGrpSpPr>
          <p:cNvPr id="90" name="组合 89"/>
          <p:cNvGrpSpPr/>
          <p:nvPr/>
        </p:nvGrpSpPr>
        <p:grpSpPr>
          <a:xfrm>
            <a:off x="919162" y="1276350"/>
            <a:ext cx="531065" cy="551918"/>
            <a:chOff x="919162" y="1276350"/>
            <a:chExt cx="531065" cy="551918"/>
          </a:xfrm>
        </p:grpSpPr>
        <p:sp>
          <p:nvSpPr>
            <p:cNvPr id="87" name="矩形 86"/>
            <p:cNvSpPr/>
            <p:nvPr/>
          </p:nvSpPr>
          <p:spPr>
            <a:xfrm>
              <a:off x="919162" y="1276350"/>
              <a:ext cx="209550" cy="209550"/>
            </a:xfrm>
            <a:prstGeom prst="rect">
              <a:avLst/>
            </a:prstGeom>
            <a:solidFill>
              <a:srgbClr val="FFC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矩形 87"/>
            <p:cNvSpPr/>
            <p:nvPr/>
          </p:nvSpPr>
          <p:spPr>
            <a:xfrm>
              <a:off x="1240677" y="1276350"/>
              <a:ext cx="209550" cy="209550"/>
            </a:xfrm>
            <a:prstGeom prst="rect">
              <a:avLst/>
            </a:prstGeom>
            <a:solidFill>
              <a:srgbClr val="FFC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矩形 88"/>
            <p:cNvSpPr/>
            <p:nvPr/>
          </p:nvSpPr>
          <p:spPr>
            <a:xfrm>
              <a:off x="919162" y="1618718"/>
              <a:ext cx="209550" cy="209550"/>
            </a:xfrm>
            <a:prstGeom prst="rect">
              <a:avLst/>
            </a:prstGeom>
            <a:solidFill>
              <a:srgbClr val="FFC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7" name="文本框 96"/>
          <p:cNvSpPr txBox="1"/>
          <p:nvPr/>
        </p:nvSpPr>
        <p:spPr>
          <a:xfrm>
            <a:off x="1521722" y="1276350"/>
            <a:ext cx="20183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方正粗黑宋简体" panose="02000000000000000000" charset="-122"/>
                <a:ea typeface="方正粗黑宋简体" panose="02000000000000000000" charset="-122"/>
              </a:rPr>
              <a:t>课程简介</a:t>
            </a:r>
          </a:p>
        </p:txBody>
      </p:sp>
      <p:sp>
        <p:nvSpPr>
          <p:cNvPr id="101" name="文本框 100"/>
          <p:cNvSpPr txBox="1"/>
          <p:nvPr/>
        </p:nvSpPr>
        <p:spPr>
          <a:xfrm>
            <a:off x="1128395" y="1845310"/>
            <a:ext cx="60471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0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整理，即有条理秩序,就是教孩子把物品合理归位。</a:t>
            </a:r>
          </a:p>
        </p:txBody>
      </p:sp>
      <p:sp>
        <p:nvSpPr>
          <p:cNvPr id="83" name="文本框 82"/>
          <p:cNvSpPr txBox="1"/>
          <p:nvPr/>
        </p:nvSpPr>
        <p:spPr>
          <a:xfrm>
            <a:off x="1128395" y="2675255"/>
            <a:ext cx="604710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0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课程从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整理技能、整理审美和整理创新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三个维度出发，依据学生生活的场景和关系，设置教材内容。学生通过多种形式的活动，初步掌握整理物品的一些基本方法，在观察、练习、实践的过程中掌握基本的整理技能，具备一定的审美能力，并能创新整理方法，最终实现学生的有序生活、健康成长。</a:t>
            </a:r>
          </a:p>
        </p:txBody>
      </p:sp>
      <p:pic>
        <p:nvPicPr>
          <p:cNvPr id="84" name="图片 83" descr="2019060422284327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98715" y="2075180"/>
            <a:ext cx="3947795" cy="2952750"/>
          </a:xfrm>
          <a:prstGeom prst="rect">
            <a:avLst/>
          </a:prstGeom>
          <a:effectLst>
            <a:reflection blurRad="6350" stA="50000" endA="300" endPos="55000" dir="5400000" sy="-100000" algn="bl" rotWithShape="0"/>
            <a:softEdge rad="63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85">
        <p:random/>
      </p:transition>
    </mc:Choice>
    <mc:Fallback xmlns="">
      <p:transition spd="slow" advTm="12885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/>
        </p:nvSpPr>
        <p:spPr>
          <a:xfrm>
            <a:off x="8230989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/>
          <p:cNvSpPr/>
          <p:nvPr/>
        </p:nvSpPr>
        <p:spPr>
          <a:xfrm>
            <a:off x="6410951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4590913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25112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/>
          <p:cNvSpPr/>
          <p:nvPr/>
        </p:nvSpPr>
        <p:spPr>
          <a:xfrm>
            <a:off x="10050780" y="5869305"/>
            <a:ext cx="1577975" cy="826135"/>
          </a:xfrm>
          <a:prstGeom prst="roundRect">
            <a:avLst/>
          </a:prstGeom>
          <a:solidFill>
            <a:srgbClr val="FFC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442452" y="-22820"/>
            <a:ext cx="11297264" cy="6394123"/>
            <a:chOff x="442452" y="-22820"/>
            <a:chExt cx="11297264" cy="6394123"/>
          </a:xfrm>
        </p:grpSpPr>
        <p:sp>
          <p:nvSpPr>
            <p:cNvPr id="11" name="矩形 10"/>
            <p:cNvSpPr/>
            <p:nvPr/>
          </p:nvSpPr>
          <p:spPr>
            <a:xfrm>
              <a:off x="442452" y="0"/>
              <a:ext cx="11297264" cy="63713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614918" y="-22820"/>
              <a:ext cx="304244" cy="645576"/>
              <a:chOff x="767318" y="0"/>
              <a:chExt cx="304244" cy="645576"/>
            </a:xfrm>
          </p:grpSpPr>
          <p:sp>
            <p:nvSpPr>
              <p:cNvPr id="81" name="椭圆 80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82" name="直接连接符 81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组合 12"/>
            <p:cNvGrpSpPr/>
            <p:nvPr/>
          </p:nvGrpSpPr>
          <p:grpSpPr>
            <a:xfrm>
              <a:off x="1240677" y="-22820"/>
              <a:ext cx="304244" cy="645576"/>
              <a:chOff x="767318" y="0"/>
              <a:chExt cx="304244" cy="645576"/>
            </a:xfrm>
          </p:grpSpPr>
          <p:sp>
            <p:nvSpPr>
              <p:cNvPr id="78" name="椭圆 7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9" name="直接连接符 7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组合 13"/>
            <p:cNvGrpSpPr/>
            <p:nvPr/>
          </p:nvGrpSpPr>
          <p:grpSpPr>
            <a:xfrm>
              <a:off x="1866436" y="-22820"/>
              <a:ext cx="304244" cy="645576"/>
              <a:chOff x="767318" y="0"/>
              <a:chExt cx="304244" cy="645576"/>
            </a:xfrm>
          </p:grpSpPr>
          <p:sp>
            <p:nvSpPr>
              <p:cNvPr id="75" name="椭圆 74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6" name="直接连接符 75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组合 14"/>
            <p:cNvGrpSpPr/>
            <p:nvPr/>
          </p:nvGrpSpPr>
          <p:grpSpPr>
            <a:xfrm>
              <a:off x="2492195" y="-22820"/>
              <a:ext cx="304244" cy="645576"/>
              <a:chOff x="767318" y="0"/>
              <a:chExt cx="304244" cy="645576"/>
            </a:xfrm>
          </p:grpSpPr>
          <p:sp>
            <p:nvSpPr>
              <p:cNvPr id="72" name="椭圆 71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3" name="直接连接符 72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合 15"/>
            <p:cNvGrpSpPr/>
            <p:nvPr/>
          </p:nvGrpSpPr>
          <p:grpSpPr>
            <a:xfrm>
              <a:off x="3117954" y="-22820"/>
              <a:ext cx="304244" cy="645576"/>
              <a:chOff x="767318" y="0"/>
              <a:chExt cx="304244" cy="645576"/>
            </a:xfrm>
          </p:grpSpPr>
          <p:sp>
            <p:nvSpPr>
              <p:cNvPr id="69" name="椭圆 68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0" name="直接连接符 69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组合 16"/>
            <p:cNvGrpSpPr/>
            <p:nvPr/>
          </p:nvGrpSpPr>
          <p:grpSpPr>
            <a:xfrm>
              <a:off x="3743713" y="-22820"/>
              <a:ext cx="304244" cy="645576"/>
              <a:chOff x="767318" y="0"/>
              <a:chExt cx="304244" cy="645576"/>
            </a:xfrm>
          </p:grpSpPr>
          <p:sp>
            <p:nvSpPr>
              <p:cNvPr id="66" name="椭圆 6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7" name="直接连接符 6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组合 17"/>
            <p:cNvGrpSpPr/>
            <p:nvPr/>
          </p:nvGrpSpPr>
          <p:grpSpPr>
            <a:xfrm>
              <a:off x="4369472" y="-22820"/>
              <a:ext cx="304244" cy="645576"/>
              <a:chOff x="767318" y="0"/>
              <a:chExt cx="304244" cy="645576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4" name="直接连接符 63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组合 18"/>
            <p:cNvGrpSpPr/>
            <p:nvPr/>
          </p:nvGrpSpPr>
          <p:grpSpPr>
            <a:xfrm>
              <a:off x="4995231" y="-22820"/>
              <a:ext cx="304244" cy="645576"/>
              <a:chOff x="767318" y="0"/>
              <a:chExt cx="304244" cy="645576"/>
            </a:xfrm>
          </p:grpSpPr>
          <p:sp>
            <p:nvSpPr>
              <p:cNvPr id="60" name="椭圆 5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1" name="直接连接符 6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19"/>
            <p:cNvGrpSpPr/>
            <p:nvPr/>
          </p:nvGrpSpPr>
          <p:grpSpPr>
            <a:xfrm>
              <a:off x="5620990" y="-22820"/>
              <a:ext cx="304244" cy="645576"/>
              <a:chOff x="767318" y="0"/>
              <a:chExt cx="304244" cy="645576"/>
            </a:xfrm>
          </p:grpSpPr>
          <p:sp>
            <p:nvSpPr>
              <p:cNvPr id="57" name="椭圆 56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8" name="直接连接符 57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组合 20"/>
            <p:cNvGrpSpPr/>
            <p:nvPr/>
          </p:nvGrpSpPr>
          <p:grpSpPr>
            <a:xfrm>
              <a:off x="6246749" y="-22820"/>
              <a:ext cx="304244" cy="645576"/>
              <a:chOff x="767318" y="0"/>
              <a:chExt cx="304244" cy="645576"/>
            </a:xfrm>
          </p:grpSpPr>
          <p:sp>
            <p:nvSpPr>
              <p:cNvPr id="54" name="椭圆 53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5" name="直接连接符 54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组合 21"/>
            <p:cNvGrpSpPr/>
            <p:nvPr/>
          </p:nvGrpSpPr>
          <p:grpSpPr>
            <a:xfrm>
              <a:off x="6872508" y="-22820"/>
              <a:ext cx="304244" cy="645576"/>
              <a:chOff x="767318" y="0"/>
              <a:chExt cx="304244" cy="645576"/>
            </a:xfrm>
          </p:grpSpPr>
          <p:sp>
            <p:nvSpPr>
              <p:cNvPr id="51" name="椭圆 50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2" name="直接连接符 51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组合 22"/>
            <p:cNvGrpSpPr/>
            <p:nvPr/>
          </p:nvGrpSpPr>
          <p:grpSpPr>
            <a:xfrm>
              <a:off x="7498267" y="-22820"/>
              <a:ext cx="304244" cy="645576"/>
              <a:chOff x="767318" y="0"/>
              <a:chExt cx="304244" cy="645576"/>
            </a:xfrm>
          </p:grpSpPr>
          <p:sp>
            <p:nvSpPr>
              <p:cNvPr id="48" name="椭圆 4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9" name="直接连接符 4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>
              <a:off x="8124026" y="-22820"/>
              <a:ext cx="304244" cy="645576"/>
              <a:chOff x="767318" y="0"/>
              <a:chExt cx="304244" cy="645576"/>
            </a:xfrm>
          </p:grpSpPr>
          <p:sp>
            <p:nvSpPr>
              <p:cNvPr id="45" name="椭圆 44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6" name="直接连接符 45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组合 24"/>
            <p:cNvGrpSpPr/>
            <p:nvPr/>
          </p:nvGrpSpPr>
          <p:grpSpPr>
            <a:xfrm>
              <a:off x="8749785" y="-22820"/>
              <a:ext cx="304244" cy="645576"/>
              <a:chOff x="767318" y="0"/>
              <a:chExt cx="304244" cy="645576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3" name="直接连接符 42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9375544" y="-22820"/>
              <a:ext cx="304244" cy="645576"/>
              <a:chOff x="767318" y="0"/>
              <a:chExt cx="304244" cy="645576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0" name="直接连接符 39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组合 26"/>
            <p:cNvGrpSpPr/>
            <p:nvPr/>
          </p:nvGrpSpPr>
          <p:grpSpPr>
            <a:xfrm>
              <a:off x="10001303" y="-22820"/>
              <a:ext cx="304244" cy="645576"/>
              <a:chOff x="767318" y="0"/>
              <a:chExt cx="304244" cy="645576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7" name="直接连接符 3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27"/>
            <p:cNvGrpSpPr/>
            <p:nvPr/>
          </p:nvGrpSpPr>
          <p:grpSpPr>
            <a:xfrm>
              <a:off x="10627062" y="-22820"/>
              <a:ext cx="304244" cy="645576"/>
              <a:chOff x="767318" y="0"/>
              <a:chExt cx="304244" cy="645576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4" name="直接连接符 33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组合 28"/>
            <p:cNvGrpSpPr/>
            <p:nvPr/>
          </p:nvGrpSpPr>
          <p:grpSpPr>
            <a:xfrm>
              <a:off x="11252825" y="-22820"/>
              <a:ext cx="304244" cy="645576"/>
              <a:chOff x="767318" y="0"/>
              <a:chExt cx="304244" cy="645576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4" name="组合 83"/>
          <p:cNvGrpSpPr/>
          <p:nvPr/>
        </p:nvGrpSpPr>
        <p:grpSpPr>
          <a:xfrm>
            <a:off x="880427" y="869950"/>
            <a:ext cx="531065" cy="551918"/>
            <a:chOff x="919162" y="1276350"/>
            <a:chExt cx="531065" cy="551918"/>
          </a:xfrm>
        </p:grpSpPr>
        <p:sp>
          <p:nvSpPr>
            <p:cNvPr id="85" name="矩形 84"/>
            <p:cNvSpPr/>
            <p:nvPr/>
          </p:nvSpPr>
          <p:spPr>
            <a:xfrm>
              <a:off x="919162" y="1276350"/>
              <a:ext cx="209550" cy="209550"/>
            </a:xfrm>
            <a:prstGeom prst="rect">
              <a:avLst/>
            </a:prstGeom>
            <a:solidFill>
              <a:srgbClr val="FFC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矩形 85"/>
            <p:cNvSpPr/>
            <p:nvPr/>
          </p:nvSpPr>
          <p:spPr>
            <a:xfrm>
              <a:off x="1240677" y="1276350"/>
              <a:ext cx="209550" cy="209550"/>
            </a:xfrm>
            <a:prstGeom prst="rect">
              <a:avLst/>
            </a:prstGeom>
            <a:solidFill>
              <a:srgbClr val="FFC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矩形 86"/>
            <p:cNvSpPr/>
            <p:nvPr/>
          </p:nvSpPr>
          <p:spPr>
            <a:xfrm>
              <a:off x="919162" y="1618718"/>
              <a:ext cx="209550" cy="209550"/>
            </a:xfrm>
            <a:prstGeom prst="rect">
              <a:avLst/>
            </a:prstGeom>
            <a:solidFill>
              <a:srgbClr val="FFC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8" name="文本框 87"/>
          <p:cNvSpPr txBox="1"/>
          <p:nvPr/>
        </p:nvSpPr>
        <p:spPr>
          <a:xfrm>
            <a:off x="1545217" y="920750"/>
            <a:ext cx="20183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方正粗黑宋简体" panose="02000000000000000000" charset="-122"/>
                <a:ea typeface="方正粗黑宋简体" panose="02000000000000000000" charset="-122"/>
              </a:rPr>
              <a:t>课程目标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4419600" y="3270250"/>
            <a:ext cx="66459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通过学习并实施6S管理，养成自觉整理的好习惯，提高自我管理的能力。</a:t>
            </a:r>
          </a:p>
        </p:txBody>
      </p:sp>
      <p:sp>
        <p:nvSpPr>
          <p:cNvPr id="90" name="文本框 89"/>
          <p:cNvSpPr txBox="1"/>
          <p:nvPr/>
        </p:nvSpPr>
        <p:spPr>
          <a:xfrm>
            <a:off x="3643630" y="2087245"/>
            <a:ext cx="66459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通过学习整理课桌、书包、宿舍等，掌握一些整理物品的基本方法。</a:t>
            </a:r>
          </a:p>
        </p:txBody>
      </p:sp>
      <p:sp>
        <p:nvSpPr>
          <p:cNvPr id="106" name="文本框 105"/>
          <p:cNvSpPr txBox="1"/>
          <p:nvPr/>
        </p:nvSpPr>
        <p:spPr>
          <a:xfrm>
            <a:off x="5124450" y="4518025"/>
            <a:ext cx="66459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通过走近收纳大师、自制收纳盒、践行垃圾分类等，创新管理方法，培养一定的审美能力。</a:t>
            </a:r>
          </a:p>
          <a:p>
            <a:pPr algn="l"/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1" name="图片 1" descr="20190604222829473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980" y="2973070"/>
            <a:ext cx="1811020" cy="1353820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5640" y="4296410"/>
            <a:ext cx="1878330" cy="1259840"/>
          </a:xfrm>
          <a:prstGeom prst="rect">
            <a:avLst/>
          </a:prstGeom>
        </p:spPr>
      </p:pic>
      <p:pic>
        <p:nvPicPr>
          <p:cNvPr id="103" name="图片 10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7010" y="1713865"/>
            <a:ext cx="1859280" cy="13049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85">
        <p:random/>
      </p:transition>
    </mc:Choice>
    <mc:Fallback xmlns="">
      <p:transition spd="slow" advTm="12885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/>
        </p:nvSpPr>
        <p:spPr>
          <a:xfrm>
            <a:off x="8230989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/>
          <p:cNvSpPr/>
          <p:nvPr/>
        </p:nvSpPr>
        <p:spPr>
          <a:xfrm>
            <a:off x="6410951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4590913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25112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/>
          <p:cNvSpPr/>
          <p:nvPr/>
        </p:nvSpPr>
        <p:spPr>
          <a:xfrm>
            <a:off x="10050780" y="5869305"/>
            <a:ext cx="1577975" cy="826135"/>
          </a:xfrm>
          <a:prstGeom prst="roundRect">
            <a:avLst/>
          </a:prstGeom>
          <a:solidFill>
            <a:srgbClr val="FFC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442452" y="-22820"/>
            <a:ext cx="11297264" cy="6394123"/>
            <a:chOff x="442452" y="-22820"/>
            <a:chExt cx="11297264" cy="6394123"/>
          </a:xfrm>
        </p:grpSpPr>
        <p:sp>
          <p:nvSpPr>
            <p:cNvPr id="11" name="矩形 10"/>
            <p:cNvSpPr/>
            <p:nvPr/>
          </p:nvSpPr>
          <p:spPr>
            <a:xfrm>
              <a:off x="442452" y="0"/>
              <a:ext cx="11297264" cy="63713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614918" y="-22820"/>
              <a:ext cx="304244" cy="645576"/>
              <a:chOff x="767318" y="0"/>
              <a:chExt cx="304244" cy="645576"/>
            </a:xfrm>
          </p:grpSpPr>
          <p:sp>
            <p:nvSpPr>
              <p:cNvPr id="81" name="椭圆 80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82" name="直接连接符 81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组合 12"/>
            <p:cNvGrpSpPr/>
            <p:nvPr/>
          </p:nvGrpSpPr>
          <p:grpSpPr>
            <a:xfrm>
              <a:off x="1240677" y="-22820"/>
              <a:ext cx="304244" cy="645576"/>
              <a:chOff x="767318" y="0"/>
              <a:chExt cx="304244" cy="645576"/>
            </a:xfrm>
          </p:grpSpPr>
          <p:sp>
            <p:nvSpPr>
              <p:cNvPr id="78" name="椭圆 7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9" name="直接连接符 7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组合 13"/>
            <p:cNvGrpSpPr/>
            <p:nvPr/>
          </p:nvGrpSpPr>
          <p:grpSpPr>
            <a:xfrm>
              <a:off x="1866436" y="-22820"/>
              <a:ext cx="304244" cy="645576"/>
              <a:chOff x="767318" y="0"/>
              <a:chExt cx="304244" cy="645576"/>
            </a:xfrm>
          </p:grpSpPr>
          <p:sp>
            <p:nvSpPr>
              <p:cNvPr id="75" name="椭圆 74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6" name="直接连接符 75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组合 14"/>
            <p:cNvGrpSpPr/>
            <p:nvPr/>
          </p:nvGrpSpPr>
          <p:grpSpPr>
            <a:xfrm>
              <a:off x="2492195" y="-22820"/>
              <a:ext cx="304244" cy="645576"/>
              <a:chOff x="767318" y="0"/>
              <a:chExt cx="304244" cy="645576"/>
            </a:xfrm>
          </p:grpSpPr>
          <p:sp>
            <p:nvSpPr>
              <p:cNvPr id="72" name="椭圆 71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3" name="直接连接符 72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合 15"/>
            <p:cNvGrpSpPr/>
            <p:nvPr/>
          </p:nvGrpSpPr>
          <p:grpSpPr>
            <a:xfrm>
              <a:off x="3117954" y="-22820"/>
              <a:ext cx="304244" cy="645576"/>
              <a:chOff x="767318" y="0"/>
              <a:chExt cx="304244" cy="645576"/>
            </a:xfrm>
          </p:grpSpPr>
          <p:sp>
            <p:nvSpPr>
              <p:cNvPr id="69" name="椭圆 68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0" name="直接连接符 69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组合 16"/>
            <p:cNvGrpSpPr/>
            <p:nvPr/>
          </p:nvGrpSpPr>
          <p:grpSpPr>
            <a:xfrm>
              <a:off x="3743713" y="-22820"/>
              <a:ext cx="304244" cy="645576"/>
              <a:chOff x="767318" y="0"/>
              <a:chExt cx="304244" cy="645576"/>
            </a:xfrm>
          </p:grpSpPr>
          <p:sp>
            <p:nvSpPr>
              <p:cNvPr id="66" name="椭圆 6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7" name="直接连接符 6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组合 17"/>
            <p:cNvGrpSpPr/>
            <p:nvPr/>
          </p:nvGrpSpPr>
          <p:grpSpPr>
            <a:xfrm>
              <a:off x="4369472" y="-22820"/>
              <a:ext cx="304244" cy="645576"/>
              <a:chOff x="767318" y="0"/>
              <a:chExt cx="304244" cy="645576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4" name="直接连接符 63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组合 18"/>
            <p:cNvGrpSpPr/>
            <p:nvPr/>
          </p:nvGrpSpPr>
          <p:grpSpPr>
            <a:xfrm>
              <a:off x="4995231" y="-22820"/>
              <a:ext cx="304244" cy="645576"/>
              <a:chOff x="767318" y="0"/>
              <a:chExt cx="304244" cy="645576"/>
            </a:xfrm>
          </p:grpSpPr>
          <p:sp>
            <p:nvSpPr>
              <p:cNvPr id="60" name="椭圆 5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1" name="直接连接符 6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19"/>
            <p:cNvGrpSpPr/>
            <p:nvPr/>
          </p:nvGrpSpPr>
          <p:grpSpPr>
            <a:xfrm>
              <a:off x="5620990" y="-22820"/>
              <a:ext cx="304244" cy="645576"/>
              <a:chOff x="767318" y="0"/>
              <a:chExt cx="304244" cy="645576"/>
            </a:xfrm>
          </p:grpSpPr>
          <p:sp>
            <p:nvSpPr>
              <p:cNvPr id="57" name="椭圆 56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8" name="直接连接符 57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组合 20"/>
            <p:cNvGrpSpPr/>
            <p:nvPr/>
          </p:nvGrpSpPr>
          <p:grpSpPr>
            <a:xfrm>
              <a:off x="6246749" y="-22820"/>
              <a:ext cx="304244" cy="645576"/>
              <a:chOff x="767318" y="0"/>
              <a:chExt cx="304244" cy="645576"/>
            </a:xfrm>
          </p:grpSpPr>
          <p:sp>
            <p:nvSpPr>
              <p:cNvPr id="54" name="椭圆 53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5" name="直接连接符 54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组合 21"/>
            <p:cNvGrpSpPr/>
            <p:nvPr/>
          </p:nvGrpSpPr>
          <p:grpSpPr>
            <a:xfrm>
              <a:off x="6872508" y="-22820"/>
              <a:ext cx="304244" cy="645576"/>
              <a:chOff x="767318" y="0"/>
              <a:chExt cx="304244" cy="645576"/>
            </a:xfrm>
          </p:grpSpPr>
          <p:sp>
            <p:nvSpPr>
              <p:cNvPr id="51" name="椭圆 50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2" name="直接连接符 51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组合 22"/>
            <p:cNvGrpSpPr/>
            <p:nvPr/>
          </p:nvGrpSpPr>
          <p:grpSpPr>
            <a:xfrm>
              <a:off x="7498267" y="-22820"/>
              <a:ext cx="304244" cy="645576"/>
              <a:chOff x="767318" y="0"/>
              <a:chExt cx="304244" cy="645576"/>
            </a:xfrm>
          </p:grpSpPr>
          <p:sp>
            <p:nvSpPr>
              <p:cNvPr id="48" name="椭圆 4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9" name="直接连接符 4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>
              <a:off x="8124026" y="-22820"/>
              <a:ext cx="304244" cy="645576"/>
              <a:chOff x="767318" y="0"/>
              <a:chExt cx="304244" cy="645576"/>
            </a:xfrm>
          </p:grpSpPr>
          <p:sp>
            <p:nvSpPr>
              <p:cNvPr id="45" name="椭圆 44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6" name="直接连接符 45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组合 24"/>
            <p:cNvGrpSpPr/>
            <p:nvPr/>
          </p:nvGrpSpPr>
          <p:grpSpPr>
            <a:xfrm>
              <a:off x="8749785" y="-22820"/>
              <a:ext cx="304244" cy="645576"/>
              <a:chOff x="767318" y="0"/>
              <a:chExt cx="304244" cy="645576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3" name="直接连接符 42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9375544" y="-22820"/>
              <a:ext cx="304244" cy="645576"/>
              <a:chOff x="767318" y="0"/>
              <a:chExt cx="304244" cy="645576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0" name="直接连接符 39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组合 26"/>
            <p:cNvGrpSpPr/>
            <p:nvPr/>
          </p:nvGrpSpPr>
          <p:grpSpPr>
            <a:xfrm>
              <a:off x="10001303" y="-22820"/>
              <a:ext cx="304244" cy="645576"/>
              <a:chOff x="767318" y="0"/>
              <a:chExt cx="304244" cy="645576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7" name="直接连接符 3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27"/>
            <p:cNvGrpSpPr/>
            <p:nvPr/>
          </p:nvGrpSpPr>
          <p:grpSpPr>
            <a:xfrm>
              <a:off x="10627062" y="-22820"/>
              <a:ext cx="304244" cy="645576"/>
              <a:chOff x="767318" y="0"/>
              <a:chExt cx="304244" cy="645576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4" name="直接连接符 33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组合 28"/>
            <p:cNvGrpSpPr/>
            <p:nvPr/>
          </p:nvGrpSpPr>
          <p:grpSpPr>
            <a:xfrm>
              <a:off x="11252825" y="-22820"/>
              <a:ext cx="304244" cy="645576"/>
              <a:chOff x="767318" y="0"/>
              <a:chExt cx="304244" cy="645576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4" name="组合 83"/>
          <p:cNvGrpSpPr/>
          <p:nvPr/>
        </p:nvGrpSpPr>
        <p:grpSpPr>
          <a:xfrm>
            <a:off x="919162" y="1276350"/>
            <a:ext cx="531065" cy="551918"/>
            <a:chOff x="919162" y="1276350"/>
            <a:chExt cx="531065" cy="551918"/>
          </a:xfrm>
        </p:grpSpPr>
        <p:sp>
          <p:nvSpPr>
            <p:cNvPr id="85" name="矩形 84"/>
            <p:cNvSpPr/>
            <p:nvPr/>
          </p:nvSpPr>
          <p:spPr>
            <a:xfrm>
              <a:off x="919162" y="1276350"/>
              <a:ext cx="209550" cy="209550"/>
            </a:xfrm>
            <a:prstGeom prst="rect">
              <a:avLst/>
            </a:prstGeom>
            <a:solidFill>
              <a:srgbClr val="FFC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矩形 85"/>
            <p:cNvSpPr/>
            <p:nvPr/>
          </p:nvSpPr>
          <p:spPr>
            <a:xfrm>
              <a:off x="1240677" y="1276350"/>
              <a:ext cx="209550" cy="209550"/>
            </a:xfrm>
            <a:prstGeom prst="rect">
              <a:avLst/>
            </a:prstGeom>
            <a:solidFill>
              <a:srgbClr val="FFC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矩形 86"/>
            <p:cNvSpPr/>
            <p:nvPr/>
          </p:nvSpPr>
          <p:spPr>
            <a:xfrm>
              <a:off x="919162" y="1618718"/>
              <a:ext cx="209550" cy="209550"/>
            </a:xfrm>
            <a:prstGeom prst="rect">
              <a:avLst/>
            </a:prstGeom>
            <a:solidFill>
              <a:srgbClr val="FFC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8" name="文本框 87"/>
          <p:cNvSpPr txBox="1"/>
          <p:nvPr/>
        </p:nvSpPr>
        <p:spPr>
          <a:xfrm>
            <a:off x="1521460" y="1276350"/>
            <a:ext cx="25273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方正粗黑宋简体" panose="02000000000000000000" charset="-122"/>
                <a:ea typeface="方正粗黑宋简体" panose="02000000000000000000" charset="-122"/>
              </a:rPr>
              <a:t>课程内容与实施建议</a:t>
            </a:r>
          </a:p>
        </p:txBody>
      </p:sp>
      <p:grpSp>
        <p:nvGrpSpPr>
          <p:cNvPr id="101" name="Group 1"/>
          <p:cNvGrpSpPr/>
          <p:nvPr/>
        </p:nvGrpSpPr>
        <p:grpSpPr>
          <a:xfrm>
            <a:off x="455295" y="3872865"/>
            <a:ext cx="2740025" cy="1927860"/>
            <a:chOff x="-9564688" y="3656013"/>
            <a:chExt cx="7418388" cy="5561012"/>
          </a:xfrm>
        </p:grpSpPr>
        <p:sp>
          <p:nvSpPr>
            <p:cNvPr id="102" name="Freeform 14"/>
            <p:cNvSpPr/>
            <p:nvPr/>
          </p:nvSpPr>
          <p:spPr bwMode="auto">
            <a:xfrm flipH="1">
              <a:off x="-6849219" y="3656013"/>
              <a:ext cx="1552575" cy="2362200"/>
            </a:xfrm>
            <a:custGeom>
              <a:avLst/>
              <a:gdLst>
                <a:gd name="T0" fmla="*/ 630 w 978"/>
                <a:gd name="T1" fmla="*/ 284 h 1488"/>
                <a:gd name="T2" fmla="*/ 626 w 978"/>
                <a:gd name="T3" fmla="*/ 234 h 1488"/>
                <a:gd name="T4" fmla="*/ 672 w 978"/>
                <a:gd name="T5" fmla="*/ 202 h 1488"/>
                <a:gd name="T6" fmla="*/ 740 w 978"/>
                <a:gd name="T7" fmla="*/ 230 h 1488"/>
                <a:gd name="T8" fmla="*/ 796 w 978"/>
                <a:gd name="T9" fmla="*/ 298 h 1488"/>
                <a:gd name="T10" fmla="*/ 804 w 978"/>
                <a:gd name="T11" fmla="*/ 394 h 1488"/>
                <a:gd name="T12" fmla="*/ 772 w 978"/>
                <a:gd name="T13" fmla="*/ 460 h 1488"/>
                <a:gd name="T14" fmla="*/ 642 w 978"/>
                <a:gd name="T15" fmla="*/ 518 h 1488"/>
                <a:gd name="T16" fmla="*/ 528 w 978"/>
                <a:gd name="T17" fmla="*/ 494 h 1488"/>
                <a:gd name="T18" fmla="*/ 418 w 978"/>
                <a:gd name="T19" fmla="*/ 398 h 1488"/>
                <a:gd name="T20" fmla="*/ 380 w 978"/>
                <a:gd name="T21" fmla="*/ 254 h 1488"/>
                <a:gd name="T22" fmla="*/ 422 w 978"/>
                <a:gd name="T23" fmla="*/ 116 h 1488"/>
                <a:gd name="T24" fmla="*/ 520 w 978"/>
                <a:gd name="T25" fmla="*/ 28 h 1488"/>
                <a:gd name="T26" fmla="*/ 632 w 978"/>
                <a:gd name="T27" fmla="*/ 0 h 1488"/>
                <a:gd name="T28" fmla="*/ 762 w 978"/>
                <a:gd name="T29" fmla="*/ 22 h 1488"/>
                <a:gd name="T30" fmla="*/ 886 w 978"/>
                <a:gd name="T31" fmla="*/ 114 h 1488"/>
                <a:gd name="T32" fmla="*/ 966 w 978"/>
                <a:gd name="T33" fmla="*/ 264 h 1488"/>
                <a:gd name="T34" fmla="*/ 968 w 978"/>
                <a:gd name="T35" fmla="*/ 436 h 1488"/>
                <a:gd name="T36" fmla="*/ 858 w 978"/>
                <a:gd name="T37" fmla="*/ 622 h 1488"/>
                <a:gd name="T38" fmla="*/ 628 w 978"/>
                <a:gd name="T39" fmla="*/ 792 h 1488"/>
                <a:gd name="T40" fmla="*/ 254 w 978"/>
                <a:gd name="T41" fmla="*/ 1000 h 1488"/>
                <a:gd name="T42" fmla="*/ 154 w 978"/>
                <a:gd name="T43" fmla="*/ 1086 h 1488"/>
                <a:gd name="T44" fmla="*/ 100 w 978"/>
                <a:gd name="T45" fmla="*/ 1194 h 1488"/>
                <a:gd name="T46" fmla="*/ 124 w 978"/>
                <a:gd name="T47" fmla="*/ 1312 h 1488"/>
                <a:gd name="T48" fmla="*/ 228 w 978"/>
                <a:gd name="T49" fmla="*/ 1380 h 1488"/>
                <a:gd name="T50" fmla="*/ 298 w 978"/>
                <a:gd name="T51" fmla="*/ 1370 h 1488"/>
                <a:gd name="T52" fmla="*/ 338 w 978"/>
                <a:gd name="T53" fmla="*/ 1310 h 1488"/>
                <a:gd name="T54" fmla="*/ 330 w 978"/>
                <a:gd name="T55" fmla="*/ 1270 h 1488"/>
                <a:gd name="T56" fmla="*/ 276 w 978"/>
                <a:gd name="T57" fmla="*/ 1244 h 1488"/>
                <a:gd name="T58" fmla="*/ 226 w 978"/>
                <a:gd name="T59" fmla="*/ 1228 h 1488"/>
                <a:gd name="T60" fmla="*/ 212 w 978"/>
                <a:gd name="T61" fmla="*/ 1182 h 1488"/>
                <a:gd name="T62" fmla="*/ 250 w 978"/>
                <a:gd name="T63" fmla="*/ 1140 h 1488"/>
                <a:gd name="T64" fmla="*/ 364 w 978"/>
                <a:gd name="T65" fmla="*/ 1164 h 1488"/>
                <a:gd name="T66" fmla="*/ 430 w 978"/>
                <a:gd name="T67" fmla="*/ 1254 h 1488"/>
                <a:gd name="T68" fmla="*/ 426 w 978"/>
                <a:gd name="T69" fmla="*/ 1366 h 1488"/>
                <a:gd name="T70" fmla="*/ 350 w 978"/>
                <a:gd name="T71" fmla="*/ 1462 h 1488"/>
                <a:gd name="T72" fmla="*/ 208 w 978"/>
                <a:gd name="T73" fmla="*/ 1482 h 1488"/>
                <a:gd name="T74" fmla="*/ 114 w 978"/>
                <a:gd name="T75" fmla="*/ 1442 h 1488"/>
                <a:gd name="T76" fmla="*/ 44 w 978"/>
                <a:gd name="T77" fmla="*/ 1372 h 1488"/>
                <a:gd name="T78" fmla="*/ 4 w 978"/>
                <a:gd name="T79" fmla="*/ 1260 h 1488"/>
                <a:gd name="T80" fmla="*/ 8 w 978"/>
                <a:gd name="T81" fmla="*/ 1156 h 1488"/>
                <a:gd name="T82" fmla="*/ 60 w 978"/>
                <a:gd name="T83" fmla="*/ 1044 h 1488"/>
                <a:gd name="T84" fmla="*/ 206 w 978"/>
                <a:gd name="T85" fmla="*/ 908 h 1488"/>
                <a:gd name="T86" fmla="*/ 528 w 978"/>
                <a:gd name="T87" fmla="*/ 730 h 1488"/>
                <a:gd name="T88" fmla="*/ 792 w 978"/>
                <a:gd name="T89" fmla="*/ 544 h 1488"/>
                <a:gd name="T90" fmla="*/ 866 w 978"/>
                <a:gd name="T91" fmla="*/ 432 h 1488"/>
                <a:gd name="T92" fmla="*/ 878 w 978"/>
                <a:gd name="T93" fmla="*/ 316 h 1488"/>
                <a:gd name="T94" fmla="*/ 830 w 978"/>
                <a:gd name="T95" fmla="*/ 206 h 1488"/>
                <a:gd name="T96" fmla="*/ 746 w 978"/>
                <a:gd name="T97" fmla="*/ 130 h 1488"/>
                <a:gd name="T98" fmla="*/ 640 w 978"/>
                <a:gd name="T99" fmla="*/ 106 h 1488"/>
                <a:gd name="T100" fmla="*/ 514 w 978"/>
                <a:gd name="T101" fmla="*/ 160 h 1488"/>
                <a:gd name="T102" fmla="*/ 478 w 978"/>
                <a:gd name="T103" fmla="*/ 240 h 1488"/>
                <a:gd name="T104" fmla="*/ 484 w 978"/>
                <a:gd name="T105" fmla="*/ 306 h 1488"/>
                <a:gd name="T106" fmla="*/ 558 w 978"/>
                <a:gd name="T107" fmla="*/ 394 h 1488"/>
                <a:gd name="T108" fmla="*/ 650 w 978"/>
                <a:gd name="T109" fmla="*/ 412 h 1488"/>
                <a:gd name="T110" fmla="*/ 700 w 978"/>
                <a:gd name="T111" fmla="*/ 388 h 1488"/>
                <a:gd name="T112" fmla="*/ 708 w 978"/>
                <a:gd name="T113" fmla="*/ 352 h 1488"/>
                <a:gd name="T114" fmla="*/ 674 w 978"/>
                <a:gd name="T115" fmla="*/ 310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78" h="1488">
                  <a:moveTo>
                    <a:pt x="660" y="306"/>
                  </a:moveTo>
                  <a:lnTo>
                    <a:pt x="660" y="306"/>
                  </a:lnTo>
                  <a:lnTo>
                    <a:pt x="650" y="304"/>
                  </a:lnTo>
                  <a:lnTo>
                    <a:pt x="642" y="298"/>
                  </a:lnTo>
                  <a:lnTo>
                    <a:pt x="634" y="292"/>
                  </a:lnTo>
                  <a:lnTo>
                    <a:pt x="630" y="284"/>
                  </a:lnTo>
                  <a:lnTo>
                    <a:pt x="626" y="274"/>
                  </a:lnTo>
                  <a:lnTo>
                    <a:pt x="622" y="264"/>
                  </a:lnTo>
                  <a:lnTo>
                    <a:pt x="622" y="254"/>
                  </a:lnTo>
                  <a:lnTo>
                    <a:pt x="622" y="244"/>
                  </a:lnTo>
                  <a:lnTo>
                    <a:pt x="622" y="244"/>
                  </a:lnTo>
                  <a:lnTo>
                    <a:pt x="626" y="234"/>
                  </a:lnTo>
                  <a:lnTo>
                    <a:pt x="630" y="224"/>
                  </a:lnTo>
                  <a:lnTo>
                    <a:pt x="638" y="216"/>
                  </a:lnTo>
                  <a:lnTo>
                    <a:pt x="644" y="210"/>
                  </a:lnTo>
                  <a:lnTo>
                    <a:pt x="652" y="206"/>
                  </a:lnTo>
                  <a:lnTo>
                    <a:pt x="662" y="204"/>
                  </a:lnTo>
                  <a:lnTo>
                    <a:pt x="672" y="202"/>
                  </a:lnTo>
                  <a:lnTo>
                    <a:pt x="682" y="204"/>
                  </a:lnTo>
                  <a:lnTo>
                    <a:pt x="682" y="204"/>
                  </a:lnTo>
                  <a:lnTo>
                    <a:pt x="696" y="208"/>
                  </a:lnTo>
                  <a:lnTo>
                    <a:pt x="712" y="214"/>
                  </a:lnTo>
                  <a:lnTo>
                    <a:pt x="726" y="222"/>
                  </a:lnTo>
                  <a:lnTo>
                    <a:pt x="740" y="230"/>
                  </a:lnTo>
                  <a:lnTo>
                    <a:pt x="752" y="238"/>
                  </a:lnTo>
                  <a:lnTo>
                    <a:pt x="762" y="248"/>
                  </a:lnTo>
                  <a:lnTo>
                    <a:pt x="772" y="260"/>
                  </a:lnTo>
                  <a:lnTo>
                    <a:pt x="782" y="272"/>
                  </a:lnTo>
                  <a:lnTo>
                    <a:pt x="790" y="284"/>
                  </a:lnTo>
                  <a:lnTo>
                    <a:pt x="796" y="298"/>
                  </a:lnTo>
                  <a:lnTo>
                    <a:pt x="802" y="312"/>
                  </a:lnTo>
                  <a:lnTo>
                    <a:pt x="806" y="328"/>
                  </a:lnTo>
                  <a:lnTo>
                    <a:pt x="808" y="344"/>
                  </a:lnTo>
                  <a:lnTo>
                    <a:pt x="808" y="360"/>
                  </a:lnTo>
                  <a:lnTo>
                    <a:pt x="806" y="376"/>
                  </a:lnTo>
                  <a:lnTo>
                    <a:pt x="804" y="394"/>
                  </a:lnTo>
                  <a:lnTo>
                    <a:pt x="804" y="394"/>
                  </a:lnTo>
                  <a:lnTo>
                    <a:pt x="800" y="412"/>
                  </a:lnTo>
                  <a:lnTo>
                    <a:pt x="792" y="428"/>
                  </a:lnTo>
                  <a:lnTo>
                    <a:pt x="784" y="444"/>
                  </a:lnTo>
                  <a:lnTo>
                    <a:pt x="772" y="460"/>
                  </a:lnTo>
                  <a:lnTo>
                    <a:pt x="772" y="460"/>
                  </a:lnTo>
                  <a:lnTo>
                    <a:pt x="756" y="476"/>
                  </a:lnTo>
                  <a:lnTo>
                    <a:pt x="738" y="488"/>
                  </a:lnTo>
                  <a:lnTo>
                    <a:pt x="718" y="500"/>
                  </a:lnTo>
                  <a:lnTo>
                    <a:pt x="696" y="508"/>
                  </a:lnTo>
                  <a:lnTo>
                    <a:pt x="670" y="514"/>
                  </a:lnTo>
                  <a:lnTo>
                    <a:pt x="642" y="518"/>
                  </a:lnTo>
                  <a:lnTo>
                    <a:pt x="614" y="516"/>
                  </a:lnTo>
                  <a:lnTo>
                    <a:pt x="582" y="512"/>
                  </a:lnTo>
                  <a:lnTo>
                    <a:pt x="582" y="512"/>
                  </a:lnTo>
                  <a:lnTo>
                    <a:pt x="564" y="506"/>
                  </a:lnTo>
                  <a:lnTo>
                    <a:pt x="546" y="502"/>
                  </a:lnTo>
                  <a:lnTo>
                    <a:pt x="528" y="494"/>
                  </a:lnTo>
                  <a:lnTo>
                    <a:pt x="512" y="486"/>
                  </a:lnTo>
                  <a:lnTo>
                    <a:pt x="498" y="478"/>
                  </a:lnTo>
                  <a:lnTo>
                    <a:pt x="484" y="468"/>
                  </a:lnTo>
                  <a:lnTo>
                    <a:pt x="458" y="448"/>
                  </a:lnTo>
                  <a:lnTo>
                    <a:pt x="436" y="424"/>
                  </a:lnTo>
                  <a:lnTo>
                    <a:pt x="418" y="398"/>
                  </a:lnTo>
                  <a:lnTo>
                    <a:pt x="404" y="370"/>
                  </a:lnTo>
                  <a:lnTo>
                    <a:pt x="392" y="340"/>
                  </a:lnTo>
                  <a:lnTo>
                    <a:pt x="392" y="340"/>
                  </a:lnTo>
                  <a:lnTo>
                    <a:pt x="384" y="312"/>
                  </a:lnTo>
                  <a:lnTo>
                    <a:pt x="380" y="284"/>
                  </a:lnTo>
                  <a:lnTo>
                    <a:pt x="380" y="254"/>
                  </a:lnTo>
                  <a:lnTo>
                    <a:pt x="382" y="226"/>
                  </a:lnTo>
                  <a:lnTo>
                    <a:pt x="382" y="226"/>
                  </a:lnTo>
                  <a:lnTo>
                    <a:pt x="388" y="196"/>
                  </a:lnTo>
                  <a:lnTo>
                    <a:pt x="396" y="168"/>
                  </a:lnTo>
                  <a:lnTo>
                    <a:pt x="406" y="142"/>
                  </a:lnTo>
                  <a:lnTo>
                    <a:pt x="422" y="116"/>
                  </a:lnTo>
                  <a:lnTo>
                    <a:pt x="422" y="116"/>
                  </a:lnTo>
                  <a:lnTo>
                    <a:pt x="440" y="90"/>
                  </a:lnTo>
                  <a:lnTo>
                    <a:pt x="464" y="66"/>
                  </a:lnTo>
                  <a:lnTo>
                    <a:pt x="490" y="46"/>
                  </a:lnTo>
                  <a:lnTo>
                    <a:pt x="504" y="36"/>
                  </a:lnTo>
                  <a:lnTo>
                    <a:pt x="520" y="28"/>
                  </a:lnTo>
                  <a:lnTo>
                    <a:pt x="536" y="20"/>
                  </a:lnTo>
                  <a:lnTo>
                    <a:pt x="554" y="14"/>
                  </a:lnTo>
                  <a:lnTo>
                    <a:pt x="572" y="10"/>
                  </a:lnTo>
                  <a:lnTo>
                    <a:pt x="592" y="6"/>
                  </a:lnTo>
                  <a:lnTo>
                    <a:pt x="610" y="2"/>
                  </a:lnTo>
                  <a:lnTo>
                    <a:pt x="632" y="0"/>
                  </a:lnTo>
                  <a:lnTo>
                    <a:pt x="654" y="0"/>
                  </a:lnTo>
                  <a:lnTo>
                    <a:pt x="676" y="2"/>
                  </a:lnTo>
                  <a:lnTo>
                    <a:pt x="676" y="2"/>
                  </a:lnTo>
                  <a:lnTo>
                    <a:pt x="704" y="4"/>
                  </a:lnTo>
                  <a:lnTo>
                    <a:pt x="734" y="12"/>
                  </a:lnTo>
                  <a:lnTo>
                    <a:pt x="762" y="22"/>
                  </a:lnTo>
                  <a:lnTo>
                    <a:pt x="788" y="36"/>
                  </a:lnTo>
                  <a:lnTo>
                    <a:pt x="816" y="52"/>
                  </a:lnTo>
                  <a:lnTo>
                    <a:pt x="840" y="70"/>
                  </a:lnTo>
                  <a:lnTo>
                    <a:pt x="864" y="92"/>
                  </a:lnTo>
                  <a:lnTo>
                    <a:pt x="886" y="114"/>
                  </a:lnTo>
                  <a:lnTo>
                    <a:pt x="886" y="114"/>
                  </a:lnTo>
                  <a:lnTo>
                    <a:pt x="908" y="140"/>
                  </a:lnTo>
                  <a:lnTo>
                    <a:pt x="926" y="170"/>
                  </a:lnTo>
                  <a:lnTo>
                    <a:pt x="942" y="200"/>
                  </a:lnTo>
                  <a:lnTo>
                    <a:pt x="956" y="230"/>
                  </a:lnTo>
                  <a:lnTo>
                    <a:pt x="956" y="230"/>
                  </a:lnTo>
                  <a:lnTo>
                    <a:pt x="966" y="264"/>
                  </a:lnTo>
                  <a:lnTo>
                    <a:pt x="974" y="300"/>
                  </a:lnTo>
                  <a:lnTo>
                    <a:pt x="978" y="336"/>
                  </a:lnTo>
                  <a:lnTo>
                    <a:pt x="978" y="372"/>
                  </a:lnTo>
                  <a:lnTo>
                    <a:pt x="978" y="372"/>
                  </a:lnTo>
                  <a:lnTo>
                    <a:pt x="974" y="404"/>
                  </a:lnTo>
                  <a:lnTo>
                    <a:pt x="968" y="436"/>
                  </a:lnTo>
                  <a:lnTo>
                    <a:pt x="958" y="466"/>
                  </a:lnTo>
                  <a:lnTo>
                    <a:pt x="946" y="498"/>
                  </a:lnTo>
                  <a:lnTo>
                    <a:pt x="930" y="530"/>
                  </a:lnTo>
                  <a:lnTo>
                    <a:pt x="910" y="560"/>
                  </a:lnTo>
                  <a:lnTo>
                    <a:pt x="886" y="590"/>
                  </a:lnTo>
                  <a:lnTo>
                    <a:pt x="858" y="622"/>
                  </a:lnTo>
                  <a:lnTo>
                    <a:pt x="858" y="622"/>
                  </a:lnTo>
                  <a:lnTo>
                    <a:pt x="818" y="660"/>
                  </a:lnTo>
                  <a:lnTo>
                    <a:pt x="774" y="696"/>
                  </a:lnTo>
                  <a:lnTo>
                    <a:pt x="728" y="728"/>
                  </a:lnTo>
                  <a:lnTo>
                    <a:pt x="680" y="760"/>
                  </a:lnTo>
                  <a:lnTo>
                    <a:pt x="628" y="792"/>
                  </a:lnTo>
                  <a:lnTo>
                    <a:pt x="578" y="820"/>
                  </a:lnTo>
                  <a:lnTo>
                    <a:pt x="470" y="878"/>
                  </a:lnTo>
                  <a:lnTo>
                    <a:pt x="470" y="878"/>
                  </a:lnTo>
                  <a:lnTo>
                    <a:pt x="362" y="938"/>
                  </a:lnTo>
                  <a:lnTo>
                    <a:pt x="308" y="968"/>
                  </a:lnTo>
                  <a:lnTo>
                    <a:pt x="254" y="1000"/>
                  </a:lnTo>
                  <a:lnTo>
                    <a:pt x="254" y="1000"/>
                  </a:lnTo>
                  <a:lnTo>
                    <a:pt x="230" y="1016"/>
                  </a:lnTo>
                  <a:lnTo>
                    <a:pt x="208" y="1034"/>
                  </a:lnTo>
                  <a:lnTo>
                    <a:pt x="188" y="1050"/>
                  </a:lnTo>
                  <a:lnTo>
                    <a:pt x="170" y="1068"/>
                  </a:lnTo>
                  <a:lnTo>
                    <a:pt x="154" y="1086"/>
                  </a:lnTo>
                  <a:lnTo>
                    <a:pt x="140" y="1104"/>
                  </a:lnTo>
                  <a:lnTo>
                    <a:pt x="128" y="1122"/>
                  </a:lnTo>
                  <a:lnTo>
                    <a:pt x="118" y="1140"/>
                  </a:lnTo>
                  <a:lnTo>
                    <a:pt x="118" y="1140"/>
                  </a:lnTo>
                  <a:lnTo>
                    <a:pt x="108" y="1168"/>
                  </a:lnTo>
                  <a:lnTo>
                    <a:pt x="100" y="1194"/>
                  </a:lnTo>
                  <a:lnTo>
                    <a:pt x="98" y="1220"/>
                  </a:lnTo>
                  <a:lnTo>
                    <a:pt x="100" y="1246"/>
                  </a:lnTo>
                  <a:lnTo>
                    <a:pt x="100" y="1246"/>
                  </a:lnTo>
                  <a:lnTo>
                    <a:pt x="104" y="1268"/>
                  </a:lnTo>
                  <a:lnTo>
                    <a:pt x="114" y="1290"/>
                  </a:lnTo>
                  <a:lnTo>
                    <a:pt x="124" y="1312"/>
                  </a:lnTo>
                  <a:lnTo>
                    <a:pt x="138" y="1330"/>
                  </a:lnTo>
                  <a:lnTo>
                    <a:pt x="138" y="1330"/>
                  </a:lnTo>
                  <a:lnTo>
                    <a:pt x="158" y="1346"/>
                  </a:lnTo>
                  <a:lnTo>
                    <a:pt x="178" y="1360"/>
                  </a:lnTo>
                  <a:lnTo>
                    <a:pt x="202" y="1372"/>
                  </a:lnTo>
                  <a:lnTo>
                    <a:pt x="228" y="1380"/>
                  </a:lnTo>
                  <a:lnTo>
                    <a:pt x="228" y="1380"/>
                  </a:lnTo>
                  <a:lnTo>
                    <a:pt x="244" y="1382"/>
                  </a:lnTo>
                  <a:lnTo>
                    <a:pt x="260" y="1382"/>
                  </a:lnTo>
                  <a:lnTo>
                    <a:pt x="274" y="1380"/>
                  </a:lnTo>
                  <a:lnTo>
                    <a:pt x="286" y="1376"/>
                  </a:lnTo>
                  <a:lnTo>
                    <a:pt x="298" y="1370"/>
                  </a:lnTo>
                  <a:lnTo>
                    <a:pt x="308" y="1364"/>
                  </a:lnTo>
                  <a:lnTo>
                    <a:pt x="318" y="1356"/>
                  </a:lnTo>
                  <a:lnTo>
                    <a:pt x="324" y="1346"/>
                  </a:lnTo>
                  <a:lnTo>
                    <a:pt x="324" y="1346"/>
                  </a:lnTo>
                  <a:lnTo>
                    <a:pt x="334" y="1328"/>
                  </a:lnTo>
                  <a:lnTo>
                    <a:pt x="338" y="1310"/>
                  </a:lnTo>
                  <a:lnTo>
                    <a:pt x="338" y="1310"/>
                  </a:lnTo>
                  <a:lnTo>
                    <a:pt x="338" y="1292"/>
                  </a:lnTo>
                  <a:lnTo>
                    <a:pt x="338" y="1284"/>
                  </a:lnTo>
                  <a:lnTo>
                    <a:pt x="334" y="1278"/>
                  </a:lnTo>
                  <a:lnTo>
                    <a:pt x="334" y="1278"/>
                  </a:lnTo>
                  <a:lnTo>
                    <a:pt x="330" y="1270"/>
                  </a:lnTo>
                  <a:lnTo>
                    <a:pt x="326" y="1264"/>
                  </a:lnTo>
                  <a:lnTo>
                    <a:pt x="318" y="1258"/>
                  </a:lnTo>
                  <a:lnTo>
                    <a:pt x="310" y="1254"/>
                  </a:lnTo>
                  <a:lnTo>
                    <a:pt x="300" y="1250"/>
                  </a:lnTo>
                  <a:lnTo>
                    <a:pt x="288" y="1246"/>
                  </a:lnTo>
                  <a:lnTo>
                    <a:pt x="276" y="1244"/>
                  </a:lnTo>
                  <a:lnTo>
                    <a:pt x="260" y="1244"/>
                  </a:lnTo>
                  <a:lnTo>
                    <a:pt x="260" y="1244"/>
                  </a:lnTo>
                  <a:lnTo>
                    <a:pt x="250" y="1244"/>
                  </a:lnTo>
                  <a:lnTo>
                    <a:pt x="242" y="1240"/>
                  </a:lnTo>
                  <a:lnTo>
                    <a:pt x="234" y="1236"/>
                  </a:lnTo>
                  <a:lnTo>
                    <a:pt x="226" y="1228"/>
                  </a:lnTo>
                  <a:lnTo>
                    <a:pt x="220" y="1222"/>
                  </a:lnTo>
                  <a:lnTo>
                    <a:pt x="216" y="1212"/>
                  </a:lnTo>
                  <a:lnTo>
                    <a:pt x="212" y="1202"/>
                  </a:lnTo>
                  <a:lnTo>
                    <a:pt x="212" y="1192"/>
                  </a:lnTo>
                  <a:lnTo>
                    <a:pt x="212" y="1192"/>
                  </a:lnTo>
                  <a:lnTo>
                    <a:pt x="212" y="1182"/>
                  </a:lnTo>
                  <a:lnTo>
                    <a:pt x="216" y="1172"/>
                  </a:lnTo>
                  <a:lnTo>
                    <a:pt x="220" y="1162"/>
                  </a:lnTo>
                  <a:lnTo>
                    <a:pt x="226" y="1154"/>
                  </a:lnTo>
                  <a:lnTo>
                    <a:pt x="232" y="1148"/>
                  </a:lnTo>
                  <a:lnTo>
                    <a:pt x="240" y="1144"/>
                  </a:lnTo>
                  <a:lnTo>
                    <a:pt x="250" y="1140"/>
                  </a:lnTo>
                  <a:lnTo>
                    <a:pt x="260" y="1140"/>
                  </a:lnTo>
                  <a:lnTo>
                    <a:pt x="260" y="1140"/>
                  </a:lnTo>
                  <a:lnTo>
                    <a:pt x="290" y="1140"/>
                  </a:lnTo>
                  <a:lnTo>
                    <a:pt x="318" y="1146"/>
                  </a:lnTo>
                  <a:lnTo>
                    <a:pt x="342" y="1154"/>
                  </a:lnTo>
                  <a:lnTo>
                    <a:pt x="364" y="1164"/>
                  </a:lnTo>
                  <a:lnTo>
                    <a:pt x="382" y="1178"/>
                  </a:lnTo>
                  <a:lnTo>
                    <a:pt x="398" y="1194"/>
                  </a:lnTo>
                  <a:lnTo>
                    <a:pt x="412" y="1212"/>
                  </a:lnTo>
                  <a:lnTo>
                    <a:pt x="422" y="1232"/>
                  </a:lnTo>
                  <a:lnTo>
                    <a:pt x="422" y="1232"/>
                  </a:lnTo>
                  <a:lnTo>
                    <a:pt x="430" y="1254"/>
                  </a:lnTo>
                  <a:lnTo>
                    <a:pt x="436" y="1276"/>
                  </a:lnTo>
                  <a:lnTo>
                    <a:pt x="436" y="1298"/>
                  </a:lnTo>
                  <a:lnTo>
                    <a:pt x="436" y="1322"/>
                  </a:lnTo>
                  <a:lnTo>
                    <a:pt x="436" y="1322"/>
                  </a:lnTo>
                  <a:lnTo>
                    <a:pt x="432" y="1344"/>
                  </a:lnTo>
                  <a:lnTo>
                    <a:pt x="426" y="1366"/>
                  </a:lnTo>
                  <a:lnTo>
                    <a:pt x="416" y="1388"/>
                  </a:lnTo>
                  <a:lnTo>
                    <a:pt x="404" y="1408"/>
                  </a:lnTo>
                  <a:lnTo>
                    <a:pt x="404" y="1408"/>
                  </a:lnTo>
                  <a:lnTo>
                    <a:pt x="388" y="1428"/>
                  </a:lnTo>
                  <a:lnTo>
                    <a:pt x="370" y="1446"/>
                  </a:lnTo>
                  <a:lnTo>
                    <a:pt x="350" y="1462"/>
                  </a:lnTo>
                  <a:lnTo>
                    <a:pt x="326" y="1474"/>
                  </a:lnTo>
                  <a:lnTo>
                    <a:pt x="300" y="1482"/>
                  </a:lnTo>
                  <a:lnTo>
                    <a:pt x="272" y="1486"/>
                  </a:lnTo>
                  <a:lnTo>
                    <a:pt x="242" y="1488"/>
                  </a:lnTo>
                  <a:lnTo>
                    <a:pt x="226" y="1486"/>
                  </a:lnTo>
                  <a:lnTo>
                    <a:pt x="208" y="1482"/>
                  </a:lnTo>
                  <a:lnTo>
                    <a:pt x="208" y="1482"/>
                  </a:lnTo>
                  <a:lnTo>
                    <a:pt x="188" y="1478"/>
                  </a:lnTo>
                  <a:lnTo>
                    <a:pt x="168" y="1470"/>
                  </a:lnTo>
                  <a:lnTo>
                    <a:pt x="150" y="1462"/>
                  </a:lnTo>
                  <a:lnTo>
                    <a:pt x="132" y="1454"/>
                  </a:lnTo>
                  <a:lnTo>
                    <a:pt x="114" y="1442"/>
                  </a:lnTo>
                  <a:lnTo>
                    <a:pt x="98" y="1430"/>
                  </a:lnTo>
                  <a:lnTo>
                    <a:pt x="84" y="1418"/>
                  </a:lnTo>
                  <a:lnTo>
                    <a:pt x="70" y="1402"/>
                  </a:lnTo>
                  <a:lnTo>
                    <a:pt x="70" y="1402"/>
                  </a:lnTo>
                  <a:lnTo>
                    <a:pt x="56" y="1388"/>
                  </a:lnTo>
                  <a:lnTo>
                    <a:pt x="44" y="1372"/>
                  </a:lnTo>
                  <a:lnTo>
                    <a:pt x="34" y="1354"/>
                  </a:lnTo>
                  <a:lnTo>
                    <a:pt x="26" y="1338"/>
                  </a:lnTo>
                  <a:lnTo>
                    <a:pt x="18" y="1320"/>
                  </a:lnTo>
                  <a:lnTo>
                    <a:pt x="12" y="1300"/>
                  </a:lnTo>
                  <a:lnTo>
                    <a:pt x="6" y="1280"/>
                  </a:lnTo>
                  <a:lnTo>
                    <a:pt x="4" y="1260"/>
                  </a:lnTo>
                  <a:lnTo>
                    <a:pt x="4" y="1260"/>
                  </a:lnTo>
                  <a:lnTo>
                    <a:pt x="2" y="1240"/>
                  </a:lnTo>
                  <a:lnTo>
                    <a:pt x="0" y="1220"/>
                  </a:lnTo>
                  <a:lnTo>
                    <a:pt x="2" y="1198"/>
                  </a:lnTo>
                  <a:lnTo>
                    <a:pt x="4" y="1178"/>
                  </a:lnTo>
                  <a:lnTo>
                    <a:pt x="8" y="1156"/>
                  </a:lnTo>
                  <a:lnTo>
                    <a:pt x="14" y="1134"/>
                  </a:lnTo>
                  <a:lnTo>
                    <a:pt x="22" y="1114"/>
                  </a:lnTo>
                  <a:lnTo>
                    <a:pt x="32" y="1092"/>
                  </a:lnTo>
                  <a:lnTo>
                    <a:pt x="32" y="1092"/>
                  </a:lnTo>
                  <a:lnTo>
                    <a:pt x="44" y="1068"/>
                  </a:lnTo>
                  <a:lnTo>
                    <a:pt x="60" y="1044"/>
                  </a:lnTo>
                  <a:lnTo>
                    <a:pt x="78" y="1020"/>
                  </a:lnTo>
                  <a:lnTo>
                    <a:pt x="98" y="996"/>
                  </a:lnTo>
                  <a:lnTo>
                    <a:pt x="120" y="974"/>
                  </a:lnTo>
                  <a:lnTo>
                    <a:pt x="146" y="952"/>
                  </a:lnTo>
                  <a:lnTo>
                    <a:pt x="174" y="930"/>
                  </a:lnTo>
                  <a:lnTo>
                    <a:pt x="206" y="908"/>
                  </a:lnTo>
                  <a:lnTo>
                    <a:pt x="206" y="908"/>
                  </a:lnTo>
                  <a:lnTo>
                    <a:pt x="260" y="876"/>
                  </a:lnTo>
                  <a:lnTo>
                    <a:pt x="316" y="844"/>
                  </a:lnTo>
                  <a:lnTo>
                    <a:pt x="426" y="784"/>
                  </a:lnTo>
                  <a:lnTo>
                    <a:pt x="426" y="784"/>
                  </a:lnTo>
                  <a:lnTo>
                    <a:pt x="528" y="730"/>
                  </a:lnTo>
                  <a:lnTo>
                    <a:pt x="578" y="702"/>
                  </a:lnTo>
                  <a:lnTo>
                    <a:pt x="626" y="672"/>
                  </a:lnTo>
                  <a:lnTo>
                    <a:pt x="672" y="644"/>
                  </a:lnTo>
                  <a:lnTo>
                    <a:pt x="714" y="612"/>
                  </a:lnTo>
                  <a:lnTo>
                    <a:pt x="754" y="580"/>
                  </a:lnTo>
                  <a:lnTo>
                    <a:pt x="792" y="544"/>
                  </a:lnTo>
                  <a:lnTo>
                    <a:pt x="792" y="544"/>
                  </a:lnTo>
                  <a:lnTo>
                    <a:pt x="812" y="522"/>
                  </a:lnTo>
                  <a:lnTo>
                    <a:pt x="830" y="500"/>
                  </a:lnTo>
                  <a:lnTo>
                    <a:pt x="844" y="476"/>
                  </a:lnTo>
                  <a:lnTo>
                    <a:pt x="856" y="454"/>
                  </a:lnTo>
                  <a:lnTo>
                    <a:pt x="866" y="432"/>
                  </a:lnTo>
                  <a:lnTo>
                    <a:pt x="874" y="410"/>
                  </a:lnTo>
                  <a:lnTo>
                    <a:pt x="878" y="388"/>
                  </a:lnTo>
                  <a:lnTo>
                    <a:pt x="880" y="366"/>
                  </a:lnTo>
                  <a:lnTo>
                    <a:pt x="880" y="366"/>
                  </a:lnTo>
                  <a:lnTo>
                    <a:pt x="880" y="340"/>
                  </a:lnTo>
                  <a:lnTo>
                    <a:pt x="878" y="316"/>
                  </a:lnTo>
                  <a:lnTo>
                    <a:pt x="872" y="292"/>
                  </a:lnTo>
                  <a:lnTo>
                    <a:pt x="866" y="270"/>
                  </a:lnTo>
                  <a:lnTo>
                    <a:pt x="866" y="270"/>
                  </a:lnTo>
                  <a:lnTo>
                    <a:pt x="856" y="248"/>
                  </a:lnTo>
                  <a:lnTo>
                    <a:pt x="844" y="226"/>
                  </a:lnTo>
                  <a:lnTo>
                    <a:pt x="830" y="206"/>
                  </a:lnTo>
                  <a:lnTo>
                    <a:pt x="816" y="186"/>
                  </a:lnTo>
                  <a:lnTo>
                    <a:pt x="816" y="186"/>
                  </a:lnTo>
                  <a:lnTo>
                    <a:pt x="800" y="170"/>
                  </a:lnTo>
                  <a:lnTo>
                    <a:pt x="784" y="156"/>
                  </a:lnTo>
                  <a:lnTo>
                    <a:pt x="766" y="142"/>
                  </a:lnTo>
                  <a:lnTo>
                    <a:pt x="746" y="130"/>
                  </a:lnTo>
                  <a:lnTo>
                    <a:pt x="728" y="120"/>
                  </a:lnTo>
                  <a:lnTo>
                    <a:pt x="708" y="114"/>
                  </a:lnTo>
                  <a:lnTo>
                    <a:pt x="688" y="108"/>
                  </a:lnTo>
                  <a:lnTo>
                    <a:pt x="670" y="106"/>
                  </a:lnTo>
                  <a:lnTo>
                    <a:pt x="670" y="106"/>
                  </a:lnTo>
                  <a:lnTo>
                    <a:pt x="640" y="106"/>
                  </a:lnTo>
                  <a:lnTo>
                    <a:pt x="612" y="108"/>
                  </a:lnTo>
                  <a:lnTo>
                    <a:pt x="588" y="114"/>
                  </a:lnTo>
                  <a:lnTo>
                    <a:pt x="564" y="122"/>
                  </a:lnTo>
                  <a:lnTo>
                    <a:pt x="546" y="132"/>
                  </a:lnTo>
                  <a:lnTo>
                    <a:pt x="528" y="146"/>
                  </a:lnTo>
                  <a:lnTo>
                    <a:pt x="514" y="160"/>
                  </a:lnTo>
                  <a:lnTo>
                    <a:pt x="502" y="176"/>
                  </a:lnTo>
                  <a:lnTo>
                    <a:pt x="502" y="176"/>
                  </a:lnTo>
                  <a:lnTo>
                    <a:pt x="494" y="190"/>
                  </a:lnTo>
                  <a:lnTo>
                    <a:pt x="486" y="206"/>
                  </a:lnTo>
                  <a:lnTo>
                    <a:pt x="482" y="222"/>
                  </a:lnTo>
                  <a:lnTo>
                    <a:pt x="478" y="240"/>
                  </a:lnTo>
                  <a:lnTo>
                    <a:pt x="478" y="240"/>
                  </a:lnTo>
                  <a:lnTo>
                    <a:pt x="478" y="256"/>
                  </a:lnTo>
                  <a:lnTo>
                    <a:pt x="478" y="274"/>
                  </a:lnTo>
                  <a:lnTo>
                    <a:pt x="480" y="290"/>
                  </a:lnTo>
                  <a:lnTo>
                    <a:pt x="484" y="306"/>
                  </a:lnTo>
                  <a:lnTo>
                    <a:pt x="484" y="306"/>
                  </a:lnTo>
                  <a:lnTo>
                    <a:pt x="492" y="324"/>
                  </a:lnTo>
                  <a:lnTo>
                    <a:pt x="500" y="340"/>
                  </a:lnTo>
                  <a:lnTo>
                    <a:pt x="512" y="356"/>
                  </a:lnTo>
                  <a:lnTo>
                    <a:pt x="524" y="370"/>
                  </a:lnTo>
                  <a:lnTo>
                    <a:pt x="540" y="382"/>
                  </a:lnTo>
                  <a:lnTo>
                    <a:pt x="558" y="394"/>
                  </a:lnTo>
                  <a:lnTo>
                    <a:pt x="578" y="402"/>
                  </a:lnTo>
                  <a:lnTo>
                    <a:pt x="600" y="408"/>
                  </a:lnTo>
                  <a:lnTo>
                    <a:pt x="600" y="408"/>
                  </a:lnTo>
                  <a:lnTo>
                    <a:pt x="618" y="410"/>
                  </a:lnTo>
                  <a:lnTo>
                    <a:pt x="634" y="412"/>
                  </a:lnTo>
                  <a:lnTo>
                    <a:pt x="650" y="412"/>
                  </a:lnTo>
                  <a:lnTo>
                    <a:pt x="662" y="410"/>
                  </a:lnTo>
                  <a:lnTo>
                    <a:pt x="674" y="406"/>
                  </a:lnTo>
                  <a:lnTo>
                    <a:pt x="684" y="402"/>
                  </a:lnTo>
                  <a:lnTo>
                    <a:pt x="692" y="396"/>
                  </a:lnTo>
                  <a:lnTo>
                    <a:pt x="700" y="388"/>
                  </a:lnTo>
                  <a:lnTo>
                    <a:pt x="700" y="388"/>
                  </a:lnTo>
                  <a:lnTo>
                    <a:pt x="706" y="380"/>
                  </a:lnTo>
                  <a:lnTo>
                    <a:pt x="710" y="370"/>
                  </a:lnTo>
                  <a:lnTo>
                    <a:pt x="710" y="370"/>
                  </a:lnTo>
                  <a:lnTo>
                    <a:pt x="710" y="362"/>
                  </a:lnTo>
                  <a:lnTo>
                    <a:pt x="708" y="352"/>
                  </a:lnTo>
                  <a:lnTo>
                    <a:pt x="708" y="352"/>
                  </a:lnTo>
                  <a:lnTo>
                    <a:pt x="704" y="338"/>
                  </a:lnTo>
                  <a:lnTo>
                    <a:pt x="702" y="330"/>
                  </a:lnTo>
                  <a:lnTo>
                    <a:pt x="698" y="326"/>
                  </a:lnTo>
                  <a:lnTo>
                    <a:pt x="694" y="320"/>
                  </a:lnTo>
                  <a:lnTo>
                    <a:pt x="686" y="316"/>
                  </a:lnTo>
                  <a:lnTo>
                    <a:pt x="674" y="310"/>
                  </a:lnTo>
                  <a:lnTo>
                    <a:pt x="660" y="306"/>
                  </a:lnTo>
                  <a:lnTo>
                    <a:pt x="660" y="306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 5"/>
            <p:cNvSpPr/>
            <p:nvPr/>
          </p:nvSpPr>
          <p:spPr bwMode="auto">
            <a:xfrm>
              <a:off x="-5875338" y="6051550"/>
              <a:ext cx="1814513" cy="1746250"/>
            </a:xfrm>
            <a:custGeom>
              <a:avLst/>
              <a:gdLst>
                <a:gd name="T0" fmla="*/ 983 w 1143"/>
                <a:gd name="T1" fmla="*/ 164 h 1100"/>
                <a:gd name="T2" fmla="*/ 937 w 1143"/>
                <a:gd name="T3" fmla="*/ 124 h 1100"/>
                <a:gd name="T4" fmla="*/ 891 w 1143"/>
                <a:gd name="T5" fmla="*/ 90 h 1100"/>
                <a:gd name="T6" fmla="*/ 839 w 1143"/>
                <a:gd name="T7" fmla="*/ 62 h 1100"/>
                <a:gd name="T8" fmla="*/ 787 w 1143"/>
                <a:gd name="T9" fmla="*/ 40 h 1100"/>
                <a:gd name="T10" fmla="*/ 733 w 1143"/>
                <a:gd name="T11" fmla="*/ 22 h 1100"/>
                <a:gd name="T12" fmla="*/ 679 w 1143"/>
                <a:gd name="T13" fmla="*/ 8 h 1100"/>
                <a:gd name="T14" fmla="*/ 623 w 1143"/>
                <a:gd name="T15" fmla="*/ 2 h 1100"/>
                <a:gd name="T16" fmla="*/ 567 w 1143"/>
                <a:gd name="T17" fmla="*/ 0 h 1100"/>
                <a:gd name="T18" fmla="*/ 511 w 1143"/>
                <a:gd name="T19" fmla="*/ 4 h 1100"/>
                <a:gd name="T20" fmla="*/ 457 w 1143"/>
                <a:gd name="T21" fmla="*/ 12 h 1100"/>
                <a:gd name="T22" fmla="*/ 401 w 1143"/>
                <a:gd name="T23" fmla="*/ 26 h 1100"/>
                <a:gd name="T24" fmla="*/ 349 w 1143"/>
                <a:gd name="T25" fmla="*/ 46 h 1100"/>
                <a:gd name="T26" fmla="*/ 297 w 1143"/>
                <a:gd name="T27" fmla="*/ 72 h 1100"/>
                <a:gd name="T28" fmla="*/ 249 w 1143"/>
                <a:gd name="T29" fmla="*/ 102 h 1100"/>
                <a:gd name="T30" fmla="*/ 201 w 1143"/>
                <a:gd name="T31" fmla="*/ 136 h 1100"/>
                <a:gd name="T32" fmla="*/ 157 w 1143"/>
                <a:gd name="T33" fmla="*/ 178 h 1100"/>
                <a:gd name="T34" fmla="*/ 137 w 1143"/>
                <a:gd name="T35" fmla="*/ 200 h 1100"/>
                <a:gd name="T36" fmla="*/ 101 w 1143"/>
                <a:gd name="T37" fmla="*/ 244 h 1100"/>
                <a:gd name="T38" fmla="*/ 71 w 1143"/>
                <a:gd name="T39" fmla="*/ 292 h 1100"/>
                <a:gd name="T40" fmla="*/ 45 w 1143"/>
                <a:gd name="T41" fmla="*/ 340 h 1100"/>
                <a:gd name="T42" fmla="*/ 25 w 1143"/>
                <a:gd name="T43" fmla="*/ 390 h 1100"/>
                <a:gd name="T44" fmla="*/ 12 w 1143"/>
                <a:gd name="T45" fmla="*/ 440 h 1100"/>
                <a:gd name="T46" fmla="*/ 4 w 1143"/>
                <a:gd name="T47" fmla="*/ 492 h 1100"/>
                <a:gd name="T48" fmla="*/ 0 w 1143"/>
                <a:gd name="T49" fmla="*/ 542 h 1100"/>
                <a:gd name="T50" fmla="*/ 2 w 1143"/>
                <a:gd name="T51" fmla="*/ 594 h 1100"/>
                <a:gd name="T52" fmla="*/ 10 w 1143"/>
                <a:gd name="T53" fmla="*/ 644 h 1100"/>
                <a:gd name="T54" fmla="*/ 21 w 1143"/>
                <a:gd name="T55" fmla="*/ 696 h 1100"/>
                <a:gd name="T56" fmla="*/ 39 w 1143"/>
                <a:gd name="T57" fmla="*/ 746 h 1100"/>
                <a:gd name="T58" fmla="*/ 63 w 1143"/>
                <a:gd name="T59" fmla="*/ 794 h 1100"/>
                <a:gd name="T60" fmla="*/ 91 w 1143"/>
                <a:gd name="T61" fmla="*/ 842 h 1100"/>
                <a:gd name="T62" fmla="*/ 125 w 1143"/>
                <a:gd name="T63" fmla="*/ 888 h 1100"/>
                <a:gd name="T64" fmla="*/ 163 w 1143"/>
                <a:gd name="T65" fmla="*/ 932 h 1100"/>
                <a:gd name="T66" fmla="*/ 183 w 1143"/>
                <a:gd name="T67" fmla="*/ 952 h 1100"/>
                <a:gd name="T68" fmla="*/ 229 w 1143"/>
                <a:gd name="T69" fmla="*/ 992 h 1100"/>
                <a:gd name="T70" fmla="*/ 279 w 1143"/>
                <a:gd name="T71" fmla="*/ 1024 h 1100"/>
                <a:gd name="T72" fmla="*/ 333 w 1143"/>
                <a:gd name="T73" fmla="*/ 1052 h 1100"/>
                <a:gd name="T74" fmla="*/ 391 w 1143"/>
                <a:gd name="T75" fmla="*/ 1072 h 1100"/>
                <a:gd name="T76" fmla="*/ 449 w 1143"/>
                <a:gd name="T77" fmla="*/ 1086 h 1100"/>
                <a:gd name="T78" fmla="*/ 509 w 1143"/>
                <a:gd name="T79" fmla="*/ 1096 h 1100"/>
                <a:gd name="T80" fmla="*/ 571 w 1143"/>
                <a:gd name="T81" fmla="*/ 1100 h 1100"/>
                <a:gd name="T82" fmla="*/ 631 w 1143"/>
                <a:gd name="T83" fmla="*/ 1098 h 1100"/>
                <a:gd name="T84" fmla="*/ 691 w 1143"/>
                <a:gd name="T85" fmla="*/ 1092 h 1100"/>
                <a:gd name="T86" fmla="*/ 747 w 1143"/>
                <a:gd name="T87" fmla="*/ 1080 h 1100"/>
                <a:gd name="T88" fmla="*/ 803 w 1143"/>
                <a:gd name="T89" fmla="*/ 1064 h 1100"/>
                <a:gd name="T90" fmla="*/ 855 w 1143"/>
                <a:gd name="T91" fmla="*/ 1042 h 1100"/>
                <a:gd name="T92" fmla="*/ 903 w 1143"/>
                <a:gd name="T93" fmla="*/ 1016 h 1100"/>
                <a:gd name="T94" fmla="*/ 947 w 1143"/>
                <a:gd name="T95" fmla="*/ 986 h 1100"/>
                <a:gd name="T96" fmla="*/ 985 w 1143"/>
                <a:gd name="T97" fmla="*/ 950 h 1100"/>
                <a:gd name="T98" fmla="*/ 1015 w 1143"/>
                <a:gd name="T99" fmla="*/ 912 h 1100"/>
                <a:gd name="T100" fmla="*/ 1043 w 1143"/>
                <a:gd name="T101" fmla="*/ 870 h 1100"/>
                <a:gd name="T102" fmla="*/ 1087 w 1143"/>
                <a:gd name="T103" fmla="*/ 780 h 1100"/>
                <a:gd name="T104" fmla="*/ 1121 w 1143"/>
                <a:gd name="T105" fmla="*/ 686 h 1100"/>
                <a:gd name="T106" fmla="*/ 1139 w 1143"/>
                <a:gd name="T107" fmla="*/ 588 h 1100"/>
                <a:gd name="T108" fmla="*/ 1141 w 1143"/>
                <a:gd name="T109" fmla="*/ 490 h 1100"/>
                <a:gd name="T110" fmla="*/ 1135 w 1143"/>
                <a:gd name="T111" fmla="*/ 440 h 1100"/>
                <a:gd name="T112" fmla="*/ 1123 w 1143"/>
                <a:gd name="T113" fmla="*/ 392 h 1100"/>
                <a:gd name="T114" fmla="*/ 1107 w 1143"/>
                <a:gd name="T115" fmla="*/ 344 h 1100"/>
                <a:gd name="T116" fmla="*/ 1085 w 1143"/>
                <a:gd name="T117" fmla="*/ 298 h 1100"/>
                <a:gd name="T118" fmla="*/ 1057 w 1143"/>
                <a:gd name="T119" fmla="*/ 252 h 1100"/>
                <a:gd name="T120" fmla="*/ 1023 w 1143"/>
                <a:gd name="T121" fmla="*/ 208 h 1100"/>
                <a:gd name="T122" fmla="*/ 983 w 1143"/>
                <a:gd name="T123" fmla="*/ 164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43" h="1100">
                  <a:moveTo>
                    <a:pt x="983" y="164"/>
                  </a:moveTo>
                  <a:lnTo>
                    <a:pt x="983" y="164"/>
                  </a:lnTo>
                  <a:lnTo>
                    <a:pt x="961" y="144"/>
                  </a:lnTo>
                  <a:lnTo>
                    <a:pt x="937" y="124"/>
                  </a:lnTo>
                  <a:lnTo>
                    <a:pt x="915" y="108"/>
                  </a:lnTo>
                  <a:lnTo>
                    <a:pt x="891" y="90"/>
                  </a:lnTo>
                  <a:lnTo>
                    <a:pt x="865" y="76"/>
                  </a:lnTo>
                  <a:lnTo>
                    <a:pt x="839" y="62"/>
                  </a:lnTo>
                  <a:lnTo>
                    <a:pt x="815" y="50"/>
                  </a:lnTo>
                  <a:lnTo>
                    <a:pt x="787" y="40"/>
                  </a:lnTo>
                  <a:lnTo>
                    <a:pt x="761" y="30"/>
                  </a:lnTo>
                  <a:lnTo>
                    <a:pt x="733" y="22"/>
                  </a:lnTo>
                  <a:lnTo>
                    <a:pt x="707" y="14"/>
                  </a:lnTo>
                  <a:lnTo>
                    <a:pt x="679" y="8"/>
                  </a:lnTo>
                  <a:lnTo>
                    <a:pt x="651" y="4"/>
                  </a:lnTo>
                  <a:lnTo>
                    <a:pt x="623" y="2"/>
                  </a:lnTo>
                  <a:lnTo>
                    <a:pt x="595" y="0"/>
                  </a:lnTo>
                  <a:lnTo>
                    <a:pt x="567" y="0"/>
                  </a:lnTo>
                  <a:lnTo>
                    <a:pt x="539" y="2"/>
                  </a:lnTo>
                  <a:lnTo>
                    <a:pt x="511" y="4"/>
                  </a:lnTo>
                  <a:lnTo>
                    <a:pt x="483" y="8"/>
                  </a:lnTo>
                  <a:lnTo>
                    <a:pt x="457" y="12"/>
                  </a:lnTo>
                  <a:lnTo>
                    <a:pt x="429" y="18"/>
                  </a:lnTo>
                  <a:lnTo>
                    <a:pt x="401" y="26"/>
                  </a:lnTo>
                  <a:lnTo>
                    <a:pt x="375" y="36"/>
                  </a:lnTo>
                  <a:lnTo>
                    <a:pt x="349" y="46"/>
                  </a:lnTo>
                  <a:lnTo>
                    <a:pt x="323" y="58"/>
                  </a:lnTo>
                  <a:lnTo>
                    <a:pt x="297" y="72"/>
                  </a:lnTo>
                  <a:lnTo>
                    <a:pt x="273" y="86"/>
                  </a:lnTo>
                  <a:lnTo>
                    <a:pt x="249" y="102"/>
                  </a:lnTo>
                  <a:lnTo>
                    <a:pt x="225" y="118"/>
                  </a:lnTo>
                  <a:lnTo>
                    <a:pt x="201" y="136"/>
                  </a:lnTo>
                  <a:lnTo>
                    <a:pt x="179" y="156"/>
                  </a:lnTo>
                  <a:lnTo>
                    <a:pt x="157" y="178"/>
                  </a:lnTo>
                  <a:lnTo>
                    <a:pt x="157" y="178"/>
                  </a:lnTo>
                  <a:lnTo>
                    <a:pt x="137" y="200"/>
                  </a:lnTo>
                  <a:lnTo>
                    <a:pt x="119" y="222"/>
                  </a:lnTo>
                  <a:lnTo>
                    <a:pt x="101" y="244"/>
                  </a:lnTo>
                  <a:lnTo>
                    <a:pt x="85" y="268"/>
                  </a:lnTo>
                  <a:lnTo>
                    <a:pt x="71" y="292"/>
                  </a:lnTo>
                  <a:lnTo>
                    <a:pt x="57" y="316"/>
                  </a:lnTo>
                  <a:lnTo>
                    <a:pt x="45" y="340"/>
                  </a:lnTo>
                  <a:lnTo>
                    <a:pt x="35" y="364"/>
                  </a:lnTo>
                  <a:lnTo>
                    <a:pt x="25" y="390"/>
                  </a:lnTo>
                  <a:lnTo>
                    <a:pt x="17" y="414"/>
                  </a:lnTo>
                  <a:lnTo>
                    <a:pt x="12" y="440"/>
                  </a:lnTo>
                  <a:lnTo>
                    <a:pt x="8" y="466"/>
                  </a:lnTo>
                  <a:lnTo>
                    <a:pt x="4" y="492"/>
                  </a:lnTo>
                  <a:lnTo>
                    <a:pt x="2" y="516"/>
                  </a:lnTo>
                  <a:lnTo>
                    <a:pt x="0" y="542"/>
                  </a:lnTo>
                  <a:lnTo>
                    <a:pt x="0" y="568"/>
                  </a:lnTo>
                  <a:lnTo>
                    <a:pt x="2" y="594"/>
                  </a:lnTo>
                  <a:lnTo>
                    <a:pt x="6" y="620"/>
                  </a:lnTo>
                  <a:lnTo>
                    <a:pt x="10" y="644"/>
                  </a:lnTo>
                  <a:lnTo>
                    <a:pt x="15" y="670"/>
                  </a:lnTo>
                  <a:lnTo>
                    <a:pt x="21" y="696"/>
                  </a:lnTo>
                  <a:lnTo>
                    <a:pt x="31" y="720"/>
                  </a:lnTo>
                  <a:lnTo>
                    <a:pt x="39" y="746"/>
                  </a:lnTo>
                  <a:lnTo>
                    <a:pt x="51" y="770"/>
                  </a:lnTo>
                  <a:lnTo>
                    <a:pt x="63" y="794"/>
                  </a:lnTo>
                  <a:lnTo>
                    <a:pt x="77" y="818"/>
                  </a:lnTo>
                  <a:lnTo>
                    <a:pt x="91" y="842"/>
                  </a:lnTo>
                  <a:lnTo>
                    <a:pt x="107" y="864"/>
                  </a:lnTo>
                  <a:lnTo>
                    <a:pt x="125" y="888"/>
                  </a:lnTo>
                  <a:lnTo>
                    <a:pt x="143" y="910"/>
                  </a:lnTo>
                  <a:lnTo>
                    <a:pt x="163" y="932"/>
                  </a:lnTo>
                  <a:lnTo>
                    <a:pt x="183" y="952"/>
                  </a:lnTo>
                  <a:lnTo>
                    <a:pt x="183" y="952"/>
                  </a:lnTo>
                  <a:lnTo>
                    <a:pt x="207" y="974"/>
                  </a:lnTo>
                  <a:lnTo>
                    <a:pt x="229" y="992"/>
                  </a:lnTo>
                  <a:lnTo>
                    <a:pt x="255" y="1008"/>
                  </a:lnTo>
                  <a:lnTo>
                    <a:pt x="279" y="1024"/>
                  </a:lnTo>
                  <a:lnTo>
                    <a:pt x="307" y="1038"/>
                  </a:lnTo>
                  <a:lnTo>
                    <a:pt x="333" y="1052"/>
                  </a:lnTo>
                  <a:lnTo>
                    <a:pt x="361" y="1062"/>
                  </a:lnTo>
                  <a:lnTo>
                    <a:pt x="391" y="1072"/>
                  </a:lnTo>
                  <a:lnTo>
                    <a:pt x="419" y="1080"/>
                  </a:lnTo>
                  <a:lnTo>
                    <a:pt x="449" y="1086"/>
                  </a:lnTo>
                  <a:lnTo>
                    <a:pt x="479" y="1092"/>
                  </a:lnTo>
                  <a:lnTo>
                    <a:pt x="509" y="1096"/>
                  </a:lnTo>
                  <a:lnTo>
                    <a:pt x="539" y="1098"/>
                  </a:lnTo>
                  <a:lnTo>
                    <a:pt x="571" y="1100"/>
                  </a:lnTo>
                  <a:lnTo>
                    <a:pt x="601" y="1100"/>
                  </a:lnTo>
                  <a:lnTo>
                    <a:pt x="631" y="1098"/>
                  </a:lnTo>
                  <a:lnTo>
                    <a:pt x="661" y="1096"/>
                  </a:lnTo>
                  <a:lnTo>
                    <a:pt x="691" y="1092"/>
                  </a:lnTo>
                  <a:lnTo>
                    <a:pt x="719" y="1086"/>
                  </a:lnTo>
                  <a:lnTo>
                    <a:pt x="747" y="1080"/>
                  </a:lnTo>
                  <a:lnTo>
                    <a:pt x="775" y="1072"/>
                  </a:lnTo>
                  <a:lnTo>
                    <a:pt x="803" y="1064"/>
                  </a:lnTo>
                  <a:lnTo>
                    <a:pt x="829" y="1054"/>
                  </a:lnTo>
                  <a:lnTo>
                    <a:pt x="855" y="1042"/>
                  </a:lnTo>
                  <a:lnTo>
                    <a:pt x="879" y="1030"/>
                  </a:lnTo>
                  <a:lnTo>
                    <a:pt x="903" y="1016"/>
                  </a:lnTo>
                  <a:lnTo>
                    <a:pt x="925" y="1002"/>
                  </a:lnTo>
                  <a:lnTo>
                    <a:pt x="947" y="986"/>
                  </a:lnTo>
                  <a:lnTo>
                    <a:pt x="967" y="968"/>
                  </a:lnTo>
                  <a:lnTo>
                    <a:pt x="985" y="950"/>
                  </a:lnTo>
                  <a:lnTo>
                    <a:pt x="1001" y="932"/>
                  </a:lnTo>
                  <a:lnTo>
                    <a:pt x="1015" y="912"/>
                  </a:lnTo>
                  <a:lnTo>
                    <a:pt x="1015" y="912"/>
                  </a:lnTo>
                  <a:lnTo>
                    <a:pt x="1043" y="870"/>
                  </a:lnTo>
                  <a:lnTo>
                    <a:pt x="1067" y="826"/>
                  </a:lnTo>
                  <a:lnTo>
                    <a:pt x="1087" y="780"/>
                  </a:lnTo>
                  <a:lnTo>
                    <a:pt x="1107" y="734"/>
                  </a:lnTo>
                  <a:lnTo>
                    <a:pt x="1121" y="686"/>
                  </a:lnTo>
                  <a:lnTo>
                    <a:pt x="1131" y="638"/>
                  </a:lnTo>
                  <a:lnTo>
                    <a:pt x="1139" y="588"/>
                  </a:lnTo>
                  <a:lnTo>
                    <a:pt x="1143" y="540"/>
                  </a:lnTo>
                  <a:lnTo>
                    <a:pt x="1141" y="490"/>
                  </a:lnTo>
                  <a:lnTo>
                    <a:pt x="1139" y="466"/>
                  </a:lnTo>
                  <a:lnTo>
                    <a:pt x="1135" y="440"/>
                  </a:lnTo>
                  <a:lnTo>
                    <a:pt x="1129" y="416"/>
                  </a:lnTo>
                  <a:lnTo>
                    <a:pt x="1123" y="392"/>
                  </a:lnTo>
                  <a:lnTo>
                    <a:pt x="1115" y="368"/>
                  </a:lnTo>
                  <a:lnTo>
                    <a:pt x="1107" y="344"/>
                  </a:lnTo>
                  <a:lnTo>
                    <a:pt x="1097" y="320"/>
                  </a:lnTo>
                  <a:lnTo>
                    <a:pt x="1085" y="298"/>
                  </a:lnTo>
                  <a:lnTo>
                    <a:pt x="1071" y="274"/>
                  </a:lnTo>
                  <a:lnTo>
                    <a:pt x="1057" y="252"/>
                  </a:lnTo>
                  <a:lnTo>
                    <a:pt x="1041" y="230"/>
                  </a:lnTo>
                  <a:lnTo>
                    <a:pt x="1023" y="208"/>
                  </a:lnTo>
                  <a:lnTo>
                    <a:pt x="1003" y="186"/>
                  </a:lnTo>
                  <a:lnTo>
                    <a:pt x="983" y="164"/>
                  </a:lnTo>
                  <a:lnTo>
                    <a:pt x="983" y="164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 6"/>
            <p:cNvSpPr/>
            <p:nvPr/>
          </p:nvSpPr>
          <p:spPr bwMode="auto">
            <a:xfrm>
              <a:off x="-6615113" y="6407150"/>
              <a:ext cx="1287463" cy="1282700"/>
            </a:xfrm>
            <a:custGeom>
              <a:avLst/>
              <a:gdLst>
                <a:gd name="T0" fmla="*/ 811 w 811"/>
                <a:gd name="T1" fmla="*/ 0 h 808"/>
                <a:gd name="T2" fmla="*/ 0 w 811"/>
                <a:gd name="T3" fmla="*/ 18 h 808"/>
                <a:gd name="T4" fmla="*/ 0 w 811"/>
                <a:gd name="T5" fmla="*/ 808 h 808"/>
                <a:gd name="T6" fmla="*/ 775 w 811"/>
                <a:gd name="T7" fmla="*/ 792 h 808"/>
                <a:gd name="T8" fmla="*/ 811 w 811"/>
                <a:gd name="T9" fmla="*/ 0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1" h="808">
                  <a:moveTo>
                    <a:pt x="811" y="0"/>
                  </a:moveTo>
                  <a:lnTo>
                    <a:pt x="0" y="18"/>
                  </a:lnTo>
                  <a:lnTo>
                    <a:pt x="0" y="808"/>
                  </a:lnTo>
                  <a:lnTo>
                    <a:pt x="775" y="792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E6D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 7"/>
            <p:cNvSpPr/>
            <p:nvPr/>
          </p:nvSpPr>
          <p:spPr bwMode="auto">
            <a:xfrm>
              <a:off x="-6176963" y="6175375"/>
              <a:ext cx="2344738" cy="1622425"/>
            </a:xfrm>
            <a:custGeom>
              <a:avLst/>
              <a:gdLst>
                <a:gd name="T0" fmla="*/ 839 w 1477"/>
                <a:gd name="T1" fmla="*/ 132 h 1022"/>
                <a:gd name="T2" fmla="*/ 821 w 1477"/>
                <a:gd name="T3" fmla="*/ 78 h 1022"/>
                <a:gd name="T4" fmla="*/ 793 w 1477"/>
                <a:gd name="T5" fmla="*/ 38 h 1022"/>
                <a:gd name="T6" fmla="*/ 757 w 1477"/>
                <a:gd name="T7" fmla="*/ 14 h 1022"/>
                <a:gd name="T8" fmla="*/ 715 w 1477"/>
                <a:gd name="T9" fmla="*/ 0 h 1022"/>
                <a:gd name="T10" fmla="*/ 667 w 1477"/>
                <a:gd name="T11" fmla="*/ 0 h 1022"/>
                <a:gd name="T12" fmla="*/ 615 w 1477"/>
                <a:gd name="T13" fmla="*/ 12 h 1022"/>
                <a:gd name="T14" fmla="*/ 561 w 1477"/>
                <a:gd name="T15" fmla="*/ 36 h 1022"/>
                <a:gd name="T16" fmla="*/ 507 w 1477"/>
                <a:gd name="T17" fmla="*/ 70 h 1022"/>
                <a:gd name="T18" fmla="*/ 479 w 1477"/>
                <a:gd name="T19" fmla="*/ 90 h 1022"/>
                <a:gd name="T20" fmla="*/ 365 w 1477"/>
                <a:gd name="T21" fmla="*/ 154 h 1022"/>
                <a:gd name="T22" fmla="*/ 233 w 1477"/>
                <a:gd name="T23" fmla="*/ 226 h 1022"/>
                <a:gd name="T24" fmla="*/ 148 w 1477"/>
                <a:gd name="T25" fmla="*/ 278 h 1022"/>
                <a:gd name="T26" fmla="*/ 76 w 1477"/>
                <a:gd name="T27" fmla="*/ 330 h 1022"/>
                <a:gd name="T28" fmla="*/ 34 w 1477"/>
                <a:gd name="T29" fmla="*/ 372 h 1022"/>
                <a:gd name="T30" fmla="*/ 16 w 1477"/>
                <a:gd name="T31" fmla="*/ 402 h 1022"/>
                <a:gd name="T32" fmla="*/ 4 w 1477"/>
                <a:gd name="T33" fmla="*/ 430 h 1022"/>
                <a:gd name="T34" fmla="*/ 0 w 1477"/>
                <a:gd name="T35" fmla="*/ 460 h 1022"/>
                <a:gd name="T36" fmla="*/ 2 w 1477"/>
                <a:gd name="T37" fmla="*/ 476 h 1022"/>
                <a:gd name="T38" fmla="*/ 10 w 1477"/>
                <a:gd name="T39" fmla="*/ 572 h 1022"/>
                <a:gd name="T40" fmla="*/ 24 w 1477"/>
                <a:gd name="T41" fmla="*/ 802 h 1022"/>
                <a:gd name="T42" fmla="*/ 36 w 1477"/>
                <a:gd name="T43" fmla="*/ 898 h 1022"/>
                <a:gd name="T44" fmla="*/ 48 w 1477"/>
                <a:gd name="T45" fmla="*/ 938 h 1022"/>
                <a:gd name="T46" fmla="*/ 54 w 1477"/>
                <a:gd name="T47" fmla="*/ 946 h 1022"/>
                <a:gd name="T48" fmla="*/ 455 w 1477"/>
                <a:gd name="T49" fmla="*/ 938 h 1022"/>
                <a:gd name="T50" fmla="*/ 507 w 1477"/>
                <a:gd name="T51" fmla="*/ 968 h 1022"/>
                <a:gd name="T52" fmla="*/ 565 w 1477"/>
                <a:gd name="T53" fmla="*/ 990 h 1022"/>
                <a:gd name="T54" fmla="*/ 629 w 1477"/>
                <a:gd name="T55" fmla="*/ 1008 h 1022"/>
                <a:gd name="T56" fmla="*/ 699 w 1477"/>
                <a:gd name="T57" fmla="*/ 1020 h 1022"/>
                <a:gd name="T58" fmla="*/ 771 w 1477"/>
                <a:gd name="T59" fmla="*/ 1022 h 1022"/>
                <a:gd name="T60" fmla="*/ 849 w 1477"/>
                <a:gd name="T61" fmla="*/ 1018 h 1022"/>
                <a:gd name="T62" fmla="*/ 927 w 1477"/>
                <a:gd name="T63" fmla="*/ 1004 h 1022"/>
                <a:gd name="T64" fmla="*/ 1005 w 1477"/>
                <a:gd name="T65" fmla="*/ 982 h 1022"/>
                <a:gd name="T66" fmla="*/ 1023 w 1477"/>
                <a:gd name="T67" fmla="*/ 976 h 1022"/>
                <a:gd name="T68" fmla="*/ 1091 w 1477"/>
                <a:gd name="T69" fmla="*/ 964 h 1022"/>
                <a:gd name="T70" fmla="*/ 1251 w 1477"/>
                <a:gd name="T71" fmla="*/ 942 h 1022"/>
                <a:gd name="T72" fmla="*/ 1297 w 1477"/>
                <a:gd name="T73" fmla="*/ 930 h 1022"/>
                <a:gd name="T74" fmla="*/ 1333 w 1477"/>
                <a:gd name="T75" fmla="*/ 912 h 1022"/>
                <a:gd name="T76" fmla="*/ 1357 w 1477"/>
                <a:gd name="T77" fmla="*/ 890 h 1022"/>
                <a:gd name="T78" fmla="*/ 1377 w 1477"/>
                <a:gd name="T79" fmla="*/ 848 h 1022"/>
                <a:gd name="T80" fmla="*/ 1417 w 1477"/>
                <a:gd name="T81" fmla="*/ 756 h 1022"/>
                <a:gd name="T82" fmla="*/ 1449 w 1477"/>
                <a:gd name="T83" fmla="*/ 652 h 1022"/>
                <a:gd name="T84" fmla="*/ 1469 w 1477"/>
                <a:gd name="T85" fmla="*/ 546 h 1022"/>
                <a:gd name="T86" fmla="*/ 1477 w 1477"/>
                <a:gd name="T87" fmla="*/ 440 h 1022"/>
                <a:gd name="T88" fmla="*/ 1471 w 1477"/>
                <a:gd name="T89" fmla="*/ 366 h 1022"/>
                <a:gd name="T90" fmla="*/ 1463 w 1477"/>
                <a:gd name="T91" fmla="*/ 318 h 1022"/>
                <a:gd name="T92" fmla="*/ 1449 w 1477"/>
                <a:gd name="T93" fmla="*/ 274 h 1022"/>
                <a:gd name="T94" fmla="*/ 1429 w 1477"/>
                <a:gd name="T95" fmla="*/ 234 h 1022"/>
                <a:gd name="T96" fmla="*/ 1405 w 1477"/>
                <a:gd name="T97" fmla="*/ 200 h 1022"/>
                <a:gd name="T98" fmla="*/ 1373 w 1477"/>
                <a:gd name="T99" fmla="*/ 170 h 1022"/>
                <a:gd name="T100" fmla="*/ 1355 w 1477"/>
                <a:gd name="T101" fmla="*/ 158 h 1022"/>
                <a:gd name="T102" fmla="*/ 1335 w 1477"/>
                <a:gd name="T103" fmla="*/ 148 h 1022"/>
                <a:gd name="T104" fmla="*/ 1275 w 1477"/>
                <a:gd name="T105" fmla="*/ 138 h 1022"/>
                <a:gd name="T106" fmla="*/ 1197 w 1477"/>
                <a:gd name="T107" fmla="*/ 136 h 1022"/>
                <a:gd name="T108" fmla="*/ 1067 w 1477"/>
                <a:gd name="T109" fmla="*/ 140 h 1022"/>
                <a:gd name="T110" fmla="*/ 911 w 1477"/>
                <a:gd name="T111" fmla="*/ 148 h 1022"/>
                <a:gd name="T112" fmla="*/ 861 w 1477"/>
                <a:gd name="T113" fmla="*/ 144 h 1022"/>
                <a:gd name="T114" fmla="*/ 845 w 1477"/>
                <a:gd name="T115" fmla="*/ 138 h 1022"/>
                <a:gd name="T116" fmla="*/ 839 w 1477"/>
                <a:gd name="T117" fmla="*/ 132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77" h="1022">
                  <a:moveTo>
                    <a:pt x="839" y="132"/>
                  </a:moveTo>
                  <a:lnTo>
                    <a:pt x="839" y="132"/>
                  </a:lnTo>
                  <a:lnTo>
                    <a:pt x="831" y="102"/>
                  </a:lnTo>
                  <a:lnTo>
                    <a:pt x="821" y="78"/>
                  </a:lnTo>
                  <a:lnTo>
                    <a:pt x="809" y="56"/>
                  </a:lnTo>
                  <a:lnTo>
                    <a:pt x="793" y="38"/>
                  </a:lnTo>
                  <a:lnTo>
                    <a:pt x="777" y="24"/>
                  </a:lnTo>
                  <a:lnTo>
                    <a:pt x="757" y="14"/>
                  </a:lnTo>
                  <a:lnTo>
                    <a:pt x="737" y="6"/>
                  </a:lnTo>
                  <a:lnTo>
                    <a:pt x="715" y="0"/>
                  </a:lnTo>
                  <a:lnTo>
                    <a:pt x="691" y="0"/>
                  </a:lnTo>
                  <a:lnTo>
                    <a:pt x="667" y="0"/>
                  </a:lnTo>
                  <a:lnTo>
                    <a:pt x="641" y="6"/>
                  </a:lnTo>
                  <a:lnTo>
                    <a:pt x="615" y="12"/>
                  </a:lnTo>
                  <a:lnTo>
                    <a:pt x="589" y="24"/>
                  </a:lnTo>
                  <a:lnTo>
                    <a:pt x="561" y="36"/>
                  </a:lnTo>
                  <a:lnTo>
                    <a:pt x="535" y="52"/>
                  </a:lnTo>
                  <a:lnTo>
                    <a:pt x="507" y="70"/>
                  </a:lnTo>
                  <a:lnTo>
                    <a:pt x="507" y="70"/>
                  </a:lnTo>
                  <a:lnTo>
                    <a:pt x="479" y="90"/>
                  </a:lnTo>
                  <a:lnTo>
                    <a:pt x="445" y="112"/>
                  </a:lnTo>
                  <a:lnTo>
                    <a:pt x="365" y="154"/>
                  </a:lnTo>
                  <a:lnTo>
                    <a:pt x="277" y="202"/>
                  </a:lnTo>
                  <a:lnTo>
                    <a:pt x="233" y="226"/>
                  </a:lnTo>
                  <a:lnTo>
                    <a:pt x="190" y="252"/>
                  </a:lnTo>
                  <a:lnTo>
                    <a:pt x="148" y="278"/>
                  </a:lnTo>
                  <a:lnTo>
                    <a:pt x="110" y="304"/>
                  </a:lnTo>
                  <a:lnTo>
                    <a:pt x="76" y="330"/>
                  </a:lnTo>
                  <a:lnTo>
                    <a:pt x="48" y="358"/>
                  </a:lnTo>
                  <a:lnTo>
                    <a:pt x="34" y="372"/>
                  </a:lnTo>
                  <a:lnTo>
                    <a:pt x="24" y="388"/>
                  </a:lnTo>
                  <a:lnTo>
                    <a:pt x="16" y="402"/>
                  </a:lnTo>
                  <a:lnTo>
                    <a:pt x="8" y="416"/>
                  </a:lnTo>
                  <a:lnTo>
                    <a:pt x="4" y="430"/>
                  </a:lnTo>
                  <a:lnTo>
                    <a:pt x="0" y="446"/>
                  </a:lnTo>
                  <a:lnTo>
                    <a:pt x="0" y="460"/>
                  </a:lnTo>
                  <a:lnTo>
                    <a:pt x="2" y="476"/>
                  </a:lnTo>
                  <a:lnTo>
                    <a:pt x="2" y="476"/>
                  </a:lnTo>
                  <a:lnTo>
                    <a:pt x="6" y="512"/>
                  </a:lnTo>
                  <a:lnTo>
                    <a:pt x="10" y="572"/>
                  </a:lnTo>
                  <a:lnTo>
                    <a:pt x="18" y="724"/>
                  </a:lnTo>
                  <a:lnTo>
                    <a:pt x="24" y="802"/>
                  </a:lnTo>
                  <a:lnTo>
                    <a:pt x="32" y="870"/>
                  </a:lnTo>
                  <a:lnTo>
                    <a:pt x="36" y="898"/>
                  </a:lnTo>
                  <a:lnTo>
                    <a:pt x="42" y="922"/>
                  </a:lnTo>
                  <a:lnTo>
                    <a:pt x="48" y="938"/>
                  </a:lnTo>
                  <a:lnTo>
                    <a:pt x="52" y="944"/>
                  </a:lnTo>
                  <a:lnTo>
                    <a:pt x="54" y="946"/>
                  </a:lnTo>
                  <a:lnTo>
                    <a:pt x="455" y="938"/>
                  </a:lnTo>
                  <a:lnTo>
                    <a:pt x="455" y="938"/>
                  </a:lnTo>
                  <a:lnTo>
                    <a:pt x="481" y="954"/>
                  </a:lnTo>
                  <a:lnTo>
                    <a:pt x="507" y="968"/>
                  </a:lnTo>
                  <a:lnTo>
                    <a:pt x="535" y="980"/>
                  </a:lnTo>
                  <a:lnTo>
                    <a:pt x="565" y="990"/>
                  </a:lnTo>
                  <a:lnTo>
                    <a:pt x="595" y="1000"/>
                  </a:lnTo>
                  <a:lnTo>
                    <a:pt x="629" y="1008"/>
                  </a:lnTo>
                  <a:lnTo>
                    <a:pt x="663" y="1014"/>
                  </a:lnTo>
                  <a:lnTo>
                    <a:pt x="699" y="1020"/>
                  </a:lnTo>
                  <a:lnTo>
                    <a:pt x="735" y="1022"/>
                  </a:lnTo>
                  <a:lnTo>
                    <a:pt x="771" y="1022"/>
                  </a:lnTo>
                  <a:lnTo>
                    <a:pt x="809" y="1022"/>
                  </a:lnTo>
                  <a:lnTo>
                    <a:pt x="849" y="1018"/>
                  </a:lnTo>
                  <a:lnTo>
                    <a:pt x="887" y="1012"/>
                  </a:lnTo>
                  <a:lnTo>
                    <a:pt x="927" y="1004"/>
                  </a:lnTo>
                  <a:lnTo>
                    <a:pt x="967" y="994"/>
                  </a:lnTo>
                  <a:lnTo>
                    <a:pt x="1005" y="982"/>
                  </a:lnTo>
                  <a:lnTo>
                    <a:pt x="1005" y="982"/>
                  </a:lnTo>
                  <a:lnTo>
                    <a:pt x="1023" y="976"/>
                  </a:lnTo>
                  <a:lnTo>
                    <a:pt x="1045" y="972"/>
                  </a:lnTo>
                  <a:lnTo>
                    <a:pt x="1091" y="964"/>
                  </a:lnTo>
                  <a:lnTo>
                    <a:pt x="1199" y="950"/>
                  </a:lnTo>
                  <a:lnTo>
                    <a:pt x="1251" y="942"/>
                  </a:lnTo>
                  <a:lnTo>
                    <a:pt x="1275" y="936"/>
                  </a:lnTo>
                  <a:lnTo>
                    <a:pt x="1297" y="930"/>
                  </a:lnTo>
                  <a:lnTo>
                    <a:pt x="1317" y="922"/>
                  </a:lnTo>
                  <a:lnTo>
                    <a:pt x="1333" y="912"/>
                  </a:lnTo>
                  <a:lnTo>
                    <a:pt x="1347" y="902"/>
                  </a:lnTo>
                  <a:lnTo>
                    <a:pt x="1357" y="890"/>
                  </a:lnTo>
                  <a:lnTo>
                    <a:pt x="1357" y="890"/>
                  </a:lnTo>
                  <a:lnTo>
                    <a:pt x="1377" y="848"/>
                  </a:lnTo>
                  <a:lnTo>
                    <a:pt x="1399" y="804"/>
                  </a:lnTo>
                  <a:lnTo>
                    <a:pt x="1417" y="756"/>
                  </a:lnTo>
                  <a:lnTo>
                    <a:pt x="1435" y="704"/>
                  </a:lnTo>
                  <a:lnTo>
                    <a:pt x="1449" y="652"/>
                  </a:lnTo>
                  <a:lnTo>
                    <a:pt x="1461" y="600"/>
                  </a:lnTo>
                  <a:lnTo>
                    <a:pt x="1469" y="546"/>
                  </a:lnTo>
                  <a:lnTo>
                    <a:pt x="1475" y="492"/>
                  </a:lnTo>
                  <a:lnTo>
                    <a:pt x="1477" y="440"/>
                  </a:lnTo>
                  <a:lnTo>
                    <a:pt x="1475" y="390"/>
                  </a:lnTo>
                  <a:lnTo>
                    <a:pt x="1471" y="366"/>
                  </a:lnTo>
                  <a:lnTo>
                    <a:pt x="1467" y="342"/>
                  </a:lnTo>
                  <a:lnTo>
                    <a:pt x="1463" y="318"/>
                  </a:lnTo>
                  <a:lnTo>
                    <a:pt x="1457" y="296"/>
                  </a:lnTo>
                  <a:lnTo>
                    <a:pt x="1449" y="274"/>
                  </a:lnTo>
                  <a:lnTo>
                    <a:pt x="1439" y="254"/>
                  </a:lnTo>
                  <a:lnTo>
                    <a:pt x="1429" y="234"/>
                  </a:lnTo>
                  <a:lnTo>
                    <a:pt x="1417" y="216"/>
                  </a:lnTo>
                  <a:lnTo>
                    <a:pt x="1405" y="200"/>
                  </a:lnTo>
                  <a:lnTo>
                    <a:pt x="1389" y="184"/>
                  </a:lnTo>
                  <a:lnTo>
                    <a:pt x="1373" y="170"/>
                  </a:lnTo>
                  <a:lnTo>
                    <a:pt x="1355" y="158"/>
                  </a:lnTo>
                  <a:lnTo>
                    <a:pt x="1355" y="158"/>
                  </a:lnTo>
                  <a:lnTo>
                    <a:pt x="1345" y="152"/>
                  </a:lnTo>
                  <a:lnTo>
                    <a:pt x="1335" y="148"/>
                  </a:lnTo>
                  <a:lnTo>
                    <a:pt x="1307" y="142"/>
                  </a:lnTo>
                  <a:lnTo>
                    <a:pt x="1275" y="138"/>
                  </a:lnTo>
                  <a:lnTo>
                    <a:pt x="1237" y="136"/>
                  </a:lnTo>
                  <a:lnTo>
                    <a:pt x="1197" y="136"/>
                  </a:lnTo>
                  <a:lnTo>
                    <a:pt x="1153" y="136"/>
                  </a:lnTo>
                  <a:lnTo>
                    <a:pt x="1067" y="140"/>
                  </a:lnTo>
                  <a:lnTo>
                    <a:pt x="983" y="146"/>
                  </a:lnTo>
                  <a:lnTo>
                    <a:pt x="911" y="148"/>
                  </a:lnTo>
                  <a:lnTo>
                    <a:pt x="883" y="146"/>
                  </a:lnTo>
                  <a:lnTo>
                    <a:pt x="861" y="144"/>
                  </a:lnTo>
                  <a:lnTo>
                    <a:pt x="853" y="142"/>
                  </a:lnTo>
                  <a:lnTo>
                    <a:pt x="845" y="138"/>
                  </a:lnTo>
                  <a:lnTo>
                    <a:pt x="841" y="136"/>
                  </a:lnTo>
                  <a:lnTo>
                    <a:pt x="839" y="132"/>
                  </a:lnTo>
                  <a:lnTo>
                    <a:pt x="839" y="132"/>
                  </a:lnTo>
                  <a:close/>
                </a:path>
              </a:pathLst>
            </a:custGeom>
            <a:solidFill>
              <a:srgbClr val="E8B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 8"/>
            <p:cNvSpPr/>
            <p:nvPr/>
          </p:nvSpPr>
          <p:spPr bwMode="auto">
            <a:xfrm>
              <a:off x="-5749925" y="6156325"/>
              <a:ext cx="901700" cy="1006475"/>
            </a:xfrm>
            <a:custGeom>
              <a:avLst/>
              <a:gdLst>
                <a:gd name="T0" fmla="*/ 560 w 568"/>
                <a:gd name="T1" fmla="*/ 128 h 634"/>
                <a:gd name="T2" fmla="*/ 540 w 568"/>
                <a:gd name="T3" fmla="*/ 82 h 634"/>
                <a:gd name="T4" fmla="*/ 512 w 568"/>
                <a:gd name="T5" fmla="*/ 44 h 634"/>
                <a:gd name="T6" fmla="*/ 474 w 568"/>
                <a:gd name="T7" fmla="*/ 18 h 634"/>
                <a:gd name="T8" fmla="*/ 430 w 568"/>
                <a:gd name="T9" fmla="*/ 4 h 634"/>
                <a:gd name="T10" fmla="*/ 382 w 568"/>
                <a:gd name="T11" fmla="*/ 0 h 634"/>
                <a:gd name="T12" fmla="*/ 328 w 568"/>
                <a:gd name="T13" fmla="*/ 8 h 634"/>
                <a:gd name="T14" fmla="*/ 274 w 568"/>
                <a:gd name="T15" fmla="*/ 30 h 634"/>
                <a:gd name="T16" fmla="*/ 216 w 568"/>
                <a:gd name="T17" fmla="*/ 62 h 634"/>
                <a:gd name="T18" fmla="*/ 188 w 568"/>
                <a:gd name="T19" fmla="*/ 82 h 634"/>
                <a:gd name="T20" fmla="*/ 138 w 568"/>
                <a:gd name="T21" fmla="*/ 130 h 634"/>
                <a:gd name="T22" fmla="*/ 92 w 568"/>
                <a:gd name="T23" fmla="*/ 182 h 634"/>
                <a:gd name="T24" fmla="*/ 56 w 568"/>
                <a:gd name="T25" fmla="*/ 240 h 634"/>
                <a:gd name="T26" fmla="*/ 28 w 568"/>
                <a:gd name="T27" fmla="*/ 300 h 634"/>
                <a:gd name="T28" fmla="*/ 10 w 568"/>
                <a:gd name="T29" fmla="*/ 360 h 634"/>
                <a:gd name="T30" fmla="*/ 0 w 568"/>
                <a:gd name="T31" fmla="*/ 420 h 634"/>
                <a:gd name="T32" fmla="*/ 2 w 568"/>
                <a:gd name="T33" fmla="*/ 478 h 634"/>
                <a:gd name="T34" fmla="*/ 8 w 568"/>
                <a:gd name="T35" fmla="*/ 504 h 634"/>
                <a:gd name="T36" fmla="*/ 28 w 568"/>
                <a:gd name="T37" fmla="*/ 552 h 634"/>
                <a:gd name="T38" fmla="*/ 56 w 568"/>
                <a:gd name="T39" fmla="*/ 590 h 634"/>
                <a:gd name="T40" fmla="*/ 92 w 568"/>
                <a:gd name="T41" fmla="*/ 616 h 634"/>
                <a:gd name="T42" fmla="*/ 136 w 568"/>
                <a:gd name="T43" fmla="*/ 630 h 634"/>
                <a:gd name="T44" fmla="*/ 186 w 568"/>
                <a:gd name="T45" fmla="*/ 634 h 634"/>
                <a:gd name="T46" fmla="*/ 238 w 568"/>
                <a:gd name="T47" fmla="*/ 624 h 634"/>
                <a:gd name="T48" fmla="*/ 294 w 568"/>
                <a:gd name="T49" fmla="*/ 604 h 634"/>
                <a:gd name="T50" fmla="*/ 352 w 568"/>
                <a:gd name="T51" fmla="*/ 572 h 634"/>
                <a:gd name="T52" fmla="*/ 378 w 568"/>
                <a:gd name="T53" fmla="*/ 550 h 634"/>
                <a:gd name="T54" fmla="*/ 430 w 568"/>
                <a:gd name="T55" fmla="*/ 504 h 634"/>
                <a:gd name="T56" fmla="*/ 474 w 568"/>
                <a:gd name="T57" fmla="*/ 452 h 634"/>
                <a:gd name="T58" fmla="*/ 510 w 568"/>
                <a:gd name="T59" fmla="*/ 394 h 634"/>
                <a:gd name="T60" fmla="*/ 540 w 568"/>
                <a:gd name="T61" fmla="*/ 334 h 634"/>
                <a:gd name="T62" fmla="*/ 558 w 568"/>
                <a:gd name="T63" fmla="*/ 272 h 634"/>
                <a:gd name="T64" fmla="*/ 566 w 568"/>
                <a:gd name="T65" fmla="*/ 212 h 634"/>
                <a:gd name="T66" fmla="*/ 564 w 568"/>
                <a:gd name="T67" fmla="*/ 156 h 634"/>
                <a:gd name="T68" fmla="*/ 560 w 568"/>
                <a:gd name="T69" fmla="*/ 128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8" h="634">
                  <a:moveTo>
                    <a:pt x="560" y="128"/>
                  </a:moveTo>
                  <a:lnTo>
                    <a:pt x="560" y="128"/>
                  </a:lnTo>
                  <a:lnTo>
                    <a:pt x="550" y="104"/>
                  </a:lnTo>
                  <a:lnTo>
                    <a:pt x="540" y="82"/>
                  </a:lnTo>
                  <a:lnTo>
                    <a:pt x="526" y="62"/>
                  </a:lnTo>
                  <a:lnTo>
                    <a:pt x="512" y="44"/>
                  </a:lnTo>
                  <a:lnTo>
                    <a:pt x="494" y="30"/>
                  </a:lnTo>
                  <a:lnTo>
                    <a:pt x="474" y="18"/>
                  </a:lnTo>
                  <a:lnTo>
                    <a:pt x="454" y="10"/>
                  </a:lnTo>
                  <a:lnTo>
                    <a:pt x="430" y="4"/>
                  </a:lnTo>
                  <a:lnTo>
                    <a:pt x="406" y="0"/>
                  </a:lnTo>
                  <a:lnTo>
                    <a:pt x="382" y="0"/>
                  </a:lnTo>
                  <a:lnTo>
                    <a:pt x="356" y="4"/>
                  </a:lnTo>
                  <a:lnTo>
                    <a:pt x="328" y="8"/>
                  </a:lnTo>
                  <a:lnTo>
                    <a:pt x="302" y="18"/>
                  </a:lnTo>
                  <a:lnTo>
                    <a:pt x="274" y="30"/>
                  </a:lnTo>
                  <a:lnTo>
                    <a:pt x="244" y="44"/>
                  </a:lnTo>
                  <a:lnTo>
                    <a:pt x="216" y="62"/>
                  </a:lnTo>
                  <a:lnTo>
                    <a:pt x="216" y="62"/>
                  </a:lnTo>
                  <a:lnTo>
                    <a:pt x="188" y="82"/>
                  </a:lnTo>
                  <a:lnTo>
                    <a:pt x="162" y="106"/>
                  </a:lnTo>
                  <a:lnTo>
                    <a:pt x="138" y="130"/>
                  </a:lnTo>
                  <a:lnTo>
                    <a:pt x="114" y="156"/>
                  </a:lnTo>
                  <a:lnTo>
                    <a:pt x="92" y="182"/>
                  </a:lnTo>
                  <a:lnTo>
                    <a:pt x="74" y="210"/>
                  </a:lnTo>
                  <a:lnTo>
                    <a:pt x="56" y="240"/>
                  </a:lnTo>
                  <a:lnTo>
                    <a:pt x="42" y="270"/>
                  </a:lnTo>
                  <a:lnTo>
                    <a:pt x="28" y="300"/>
                  </a:lnTo>
                  <a:lnTo>
                    <a:pt x="18" y="330"/>
                  </a:lnTo>
                  <a:lnTo>
                    <a:pt x="10" y="360"/>
                  </a:lnTo>
                  <a:lnTo>
                    <a:pt x="4" y="390"/>
                  </a:lnTo>
                  <a:lnTo>
                    <a:pt x="0" y="420"/>
                  </a:lnTo>
                  <a:lnTo>
                    <a:pt x="0" y="450"/>
                  </a:lnTo>
                  <a:lnTo>
                    <a:pt x="2" y="478"/>
                  </a:lnTo>
                  <a:lnTo>
                    <a:pt x="8" y="504"/>
                  </a:lnTo>
                  <a:lnTo>
                    <a:pt x="8" y="504"/>
                  </a:lnTo>
                  <a:lnTo>
                    <a:pt x="16" y="530"/>
                  </a:lnTo>
                  <a:lnTo>
                    <a:pt x="28" y="552"/>
                  </a:lnTo>
                  <a:lnTo>
                    <a:pt x="40" y="572"/>
                  </a:lnTo>
                  <a:lnTo>
                    <a:pt x="56" y="590"/>
                  </a:lnTo>
                  <a:lnTo>
                    <a:pt x="74" y="604"/>
                  </a:lnTo>
                  <a:lnTo>
                    <a:pt x="92" y="616"/>
                  </a:lnTo>
                  <a:lnTo>
                    <a:pt x="114" y="624"/>
                  </a:lnTo>
                  <a:lnTo>
                    <a:pt x="136" y="630"/>
                  </a:lnTo>
                  <a:lnTo>
                    <a:pt x="160" y="632"/>
                  </a:lnTo>
                  <a:lnTo>
                    <a:pt x="186" y="634"/>
                  </a:lnTo>
                  <a:lnTo>
                    <a:pt x="212" y="630"/>
                  </a:lnTo>
                  <a:lnTo>
                    <a:pt x="238" y="624"/>
                  </a:lnTo>
                  <a:lnTo>
                    <a:pt x="266" y="616"/>
                  </a:lnTo>
                  <a:lnTo>
                    <a:pt x="294" y="604"/>
                  </a:lnTo>
                  <a:lnTo>
                    <a:pt x="322" y="590"/>
                  </a:lnTo>
                  <a:lnTo>
                    <a:pt x="352" y="572"/>
                  </a:lnTo>
                  <a:lnTo>
                    <a:pt x="352" y="572"/>
                  </a:lnTo>
                  <a:lnTo>
                    <a:pt x="378" y="550"/>
                  </a:lnTo>
                  <a:lnTo>
                    <a:pt x="406" y="528"/>
                  </a:lnTo>
                  <a:lnTo>
                    <a:pt x="430" y="504"/>
                  </a:lnTo>
                  <a:lnTo>
                    <a:pt x="454" y="478"/>
                  </a:lnTo>
                  <a:lnTo>
                    <a:pt x="474" y="452"/>
                  </a:lnTo>
                  <a:lnTo>
                    <a:pt x="494" y="422"/>
                  </a:lnTo>
                  <a:lnTo>
                    <a:pt x="510" y="394"/>
                  </a:lnTo>
                  <a:lnTo>
                    <a:pt x="526" y="364"/>
                  </a:lnTo>
                  <a:lnTo>
                    <a:pt x="540" y="334"/>
                  </a:lnTo>
                  <a:lnTo>
                    <a:pt x="550" y="304"/>
                  </a:lnTo>
                  <a:lnTo>
                    <a:pt x="558" y="272"/>
                  </a:lnTo>
                  <a:lnTo>
                    <a:pt x="564" y="242"/>
                  </a:lnTo>
                  <a:lnTo>
                    <a:pt x="566" y="212"/>
                  </a:lnTo>
                  <a:lnTo>
                    <a:pt x="568" y="184"/>
                  </a:lnTo>
                  <a:lnTo>
                    <a:pt x="564" y="156"/>
                  </a:lnTo>
                  <a:lnTo>
                    <a:pt x="560" y="128"/>
                  </a:lnTo>
                  <a:lnTo>
                    <a:pt x="560" y="128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 9"/>
            <p:cNvSpPr/>
            <p:nvPr/>
          </p:nvSpPr>
          <p:spPr bwMode="auto">
            <a:xfrm>
              <a:off x="-6615113" y="6407150"/>
              <a:ext cx="1287463" cy="777875"/>
            </a:xfrm>
            <a:custGeom>
              <a:avLst/>
              <a:gdLst>
                <a:gd name="T0" fmla="*/ 811 w 811"/>
                <a:gd name="T1" fmla="*/ 0 h 490"/>
                <a:gd name="T2" fmla="*/ 0 w 811"/>
                <a:gd name="T3" fmla="*/ 18 h 490"/>
                <a:gd name="T4" fmla="*/ 0 w 811"/>
                <a:gd name="T5" fmla="*/ 490 h 490"/>
                <a:gd name="T6" fmla="*/ 735 w 811"/>
                <a:gd name="T7" fmla="*/ 474 h 490"/>
                <a:gd name="T8" fmla="*/ 811 w 811"/>
                <a:gd name="T9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1" h="490">
                  <a:moveTo>
                    <a:pt x="811" y="0"/>
                  </a:moveTo>
                  <a:lnTo>
                    <a:pt x="0" y="18"/>
                  </a:lnTo>
                  <a:lnTo>
                    <a:pt x="0" y="490"/>
                  </a:lnTo>
                  <a:lnTo>
                    <a:pt x="735" y="474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 10"/>
            <p:cNvSpPr/>
            <p:nvPr/>
          </p:nvSpPr>
          <p:spPr bwMode="auto">
            <a:xfrm>
              <a:off x="-6669088" y="6299200"/>
              <a:ext cx="654050" cy="1511300"/>
            </a:xfrm>
            <a:custGeom>
              <a:avLst/>
              <a:gdLst>
                <a:gd name="T0" fmla="*/ 412 w 412"/>
                <a:gd name="T1" fmla="*/ 0 h 952"/>
                <a:gd name="T2" fmla="*/ 412 w 412"/>
                <a:gd name="T3" fmla="*/ 942 h 952"/>
                <a:gd name="T4" fmla="*/ 0 w 412"/>
                <a:gd name="T5" fmla="*/ 952 h 952"/>
                <a:gd name="T6" fmla="*/ 0 w 412"/>
                <a:gd name="T7" fmla="*/ 10 h 952"/>
                <a:gd name="T8" fmla="*/ 412 w 412"/>
                <a:gd name="T9" fmla="*/ 0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" h="952">
                  <a:moveTo>
                    <a:pt x="412" y="0"/>
                  </a:moveTo>
                  <a:lnTo>
                    <a:pt x="412" y="942"/>
                  </a:lnTo>
                  <a:lnTo>
                    <a:pt x="0" y="952"/>
                  </a:lnTo>
                  <a:lnTo>
                    <a:pt x="0" y="10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 11"/>
            <p:cNvSpPr/>
            <p:nvPr/>
          </p:nvSpPr>
          <p:spPr bwMode="auto">
            <a:xfrm>
              <a:off x="-6669088" y="7045325"/>
              <a:ext cx="654050" cy="765175"/>
            </a:xfrm>
            <a:custGeom>
              <a:avLst/>
              <a:gdLst>
                <a:gd name="T0" fmla="*/ 412 w 412"/>
                <a:gd name="T1" fmla="*/ 0 h 482"/>
                <a:gd name="T2" fmla="*/ 412 w 412"/>
                <a:gd name="T3" fmla="*/ 476 h 482"/>
                <a:gd name="T4" fmla="*/ 0 w 412"/>
                <a:gd name="T5" fmla="*/ 482 h 482"/>
                <a:gd name="T6" fmla="*/ 0 w 412"/>
                <a:gd name="T7" fmla="*/ 6 h 482"/>
                <a:gd name="T8" fmla="*/ 412 w 412"/>
                <a:gd name="T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" h="482">
                  <a:moveTo>
                    <a:pt x="412" y="0"/>
                  </a:moveTo>
                  <a:lnTo>
                    <a:pt x="412" y="476"/>
                  </a:lnTo>
                  <a:lnTo>
                    <a:pt x="0" y="482"/>
                  </a:lnTo>
                  <a:lnTo>
                    <a:pt x="0" y="6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 12"/>
            <p:cNvSpPr/>
            <p:nvPr/>
          </p:nvSpPr>
          <p:spPr bwMode="auto">
            <a:xfrm>
              <a:off x="-9564688" y="6210300"/>
              <a:ext cx="2997200" cy="1689100"/>
            </a:xfrm>
            <a:custGeom>
              <a:avLst/>
              <a:gdLst>
                <a:gd name="T0" fmla="*/ 0 w 1888"/>
                <a:gd name="T1" fmla="*/ 0 h 1064"/>
                <a:gd name="T2" fmla="*/ 0 w 1888"/>
                <a:gd name="T3" fmla="*/ 1052 h 1064"/>
                <a:gd name="T4" fmla="*/ 1888 w 1888"/>
                <a:gd name="T5" fmla="*/ 1064 h 1064"/>
                <a:gd name="T6" fmla="*/ 1888 w 1888"/>
                <a:gd name="T7" fmla="*/ 12 h 1064"/>
                <a:gd name="T8" fmla="*/ 0 w 1888"/>
                <a:gd name="T9" fmla="*/ 0 h 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8" h="1064">
                  <a:moveTo>
                    <a:pt x="0" y="0"/>
                  </a:moveTo>
                  <a:lnTo>
                    <a:pt x="0" y="1052"/>
                  </a:lnTo>
                  <a:lnTo>
                    <a:pt x="1888" y="1064"/>
                  </a:lnTo>
                  <a:lnTo>
                    <a:pt x="1888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6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 13"/>
            <p:cNvSpPr/>
            <p:nvPr/>
          </p:nvSpPr>
          <p:spPr bwMode="auto">
            <a:xfrm>
              <a:off x="-9564688" y="7051675"/>
              <a:ext cx="2997200" cy="847725"/>
            </a:xfrm>
            <a:custGeom>
              <a:avLst/>
              <a:gdLst>
                <a:gd name="T0" fmla="*/ 0 w 1888"/>
                <a:gd name="T1" fmla="*/ 0 h 534"/>
                <a:gd name="T2" fmla="*/ 0 w 1888"/>
                <a:gd name="T3" fmla="*/ 528 h 534"/>
                <a:gd name="T4" fmla="*/ 1888 w 1888"/>
                <a:gd name="T5" fmla="*/ 534 h 534"/>
                <a:gd name="T6" fmla="*/ 1888 w 1888"/>
                <a:gd name="T7" fmla="*/ 6 h 534"/>
                <a:gd name="T8" fmla="*/ 0 w 1888"/>
                <a:gd name="T9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8" h="534">
                  <a:moveTo>
                    <a:pt x="0" y="0"/>
                  </a:moveTo>
                  <a:lnTo>
                    <a:pt x="0" y="528"/>
                  </a:lnTo>
                  <a:lnTo>
                    <a:pt x="1888" y="534"/>
                  </a:lnTo>
                  <a:lnTo>
                    <a:pt x="1888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6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 14"/>
            <p:cNvSpPr/>
            <p:nvPr/>
          </p:nvSpPr>
          <p:spPr bwMode="auto">
            <a:xfrm>
              <a:off x="-3698875" y="3657600"/>
              <a:ext cx="1552575" cy="2362200"/>
            </a:xfrm>
            <a:custGeom>
              <a:avLst/>
              <a:gdLst>
                <a:gd name="T0" fmla="*/ 630 w 978"/>
                <a:gd name="T1" fmla="*/ 284 h 1488"/>
                <a:gd name="T2" fmla="*/ 626 w 978"/>
                <a:gd name="T3" fmla="*/ 234 h 1488"/>
                <a:gd name="T4" fmla="*/ 672 w 978"/>
                <a:gd name="T5" fmla="*/ 202 h 1488"/>
                <a:gd name="T6" fmla="*/ 740 w 978"/>
                <a:gd name="T7" fmla="*/ 230 h 1488"/>
                <a:gd name="T8" fmla="*/ 796 w 978"/>
                <a:gd name="T9" fmla="*/ 298 h 1488"/>
                <a:gd name="T10" fmla="*/ 804 w 978"/>
                <a:gd name="T11" fmla="*/ 394 h 1488"/>
                <a:gd name="T12" fmla="*/ 772 w 978"/>
                <a:gd name="T13" fmla="*/ 460 h 1488"/>
                <a:gd name="T14" fmla="*/ 642 w 978"/>
                <a:gd name="T15" fmla="*/ 518 h 1488"/>
                <a:gd name="T16" fmla="*/ 528 w 978"/>
                <a:gd name="T17" fmla="*/ 494 h 1488"/>
                <a:gd name="T18" fmla="*/ 418 w 978"/>
                <a:gd name="T19" fmla="*/ 398 h 1488"/>
                <a:gd name="T20" fmla="*/ 380 w 978"/>
                <a:gd name="T21" fmla="*/ 254 h 1488"/>
                <a:gd name="T22" fmla="*/ 422 w 978"/>
                <a:gd name="T23" fmla="*/ 116 h 1488"/>
                <a:gd name="T24" fmla="*/ 520 w 978"/>
                <a:gd name="T25" fmla="*/ 28 h 1488"/>
                <a:gd name="T26" fmla="*/ 632 w 978"/>
                <a:gd name="T27" fmla="*/ 0 h 1488"/>
                <a:gd name="T28" fmla="*/ 762 w 978"/>
                <a:gd name="T29" fmla="*/ 22 h 1488"/>
                <a:gd name="T30" fmla="*/ 886 w 978"/>
                <a:gd name="T31" fmla="*/ 114 h 1488"/>
                <a:gd name="T32" fmla="*/ 966 w 978"/>
                <a:gd name="T33" fmla="*/ 264 h 1488"/>
                <a:gd name="T34" fmla="*/ 968 w 978"/>
                <a:gd name="T35" fmla="*/ 436 h 1488"/>
                <a:gd name="T36" fmla="*/ 858 w 978"/>
                <a:gd name="T37" fmla="*/ 622 h 1488"/>
                <a:gd name="T38" fmla="*/ 628 w 978"/>
                <a:gd name="T39" fmla="*/ 792 h 1488"/>
                <a:gd name="T40" fmla="*/ 254 w 978"/>
                <a:gd name="T41" fmla="*/ 1000 h 1488"/>
                <a:gd name="T42" fmla="*/ 154 w 978"/>
                <a:gd name="T43" fmla="*/ 1086 h 1488"/>
                <a:gd name="T44" fmla="*/ 100 w 978"/>
                <a:gd name="T45" fmla="*/ 1194 h 1488"/>
                <a:gd name="T46" fmla="*/ 124 w 978"/>
                <a:gd name="T47" fmla="*/ 1312 h 1488"/>
                <a:gd name="T48" fmla="*/ 228 w 978"/>
                <a:gd name="T49" fmla="*/ 1380 h 1488"/>
                <a:gd name="T50" fmla="*/ 298 w 978"/>
                <a:gd name="T51" fmla="*/ 1370 h 1488"/>
                <a:gd name="T52" fmla="*/ 338 w 978"/>
                <a:gd name="T53" fmla="*/ 1310 h 1488"/>
                <a:gd name="T54" fmla="*/ 330 w 978"/>
                <a:gd name="T55" fmla="*/ 1270 h 1488"/>
                <a:gd name="T56" fmla="*/ 276 w 978"/>
                <a:gd name="T57" fmla="*/ 1244 h 1488"/>
                <a:gd name="T58" fmla="*/ 226 w 978"/>
                <a:gd name="T59" fmla="*/ 1228 h 1488"/>
                <a:gd name="T60" fmla="*/ 212 w 978"/>
                <a:gd name="T61" fmla="*/ 1182 h 1488"/>
                <a:gd name="T62" fmla="*/ 250 w 978"/>
                <a:gd name="T63" fmla="*/ 1140 h 1488"/>
                <a:gd name="T64" fmla="*/ 364 w 978"/>
                <a:gd name="T65" fmla="*/ 1164 h 1488"/>
                <a:gd name="T66" fmla="*/ 430 w 978"/>
                <a:gd name="T67" fmla="*/ 1254 h 1488"/>
                <a:gd name="T68" fmla="*/ 426 w 978"/>
                <a:gd name="T69" fmla="*/ 1366 h 1488"/>
                <a:gd name="T70" fmla="*/ 350 w 978"/>
                <a:gd name="T71" fmla="*/ 1462 h 1488"/>
                <a:gd name="T72" fmla="*/ 208 w 978"/>
                <a:gd name="T73" fmla="*/ 1482 h 1488"/>
                <a:gd name="T74" fmla="*/ 114 w 978"/>
                <a:gd name="T75" fmla="*/ 1442 h 1488"/>
                <a:gd name="T76" fmla="*/ 44 w 978"/>
                <a:gd name="T77" fmla="*/ 1372 h 1488"/>
                <a:gd name="T78" fmla="*/ 4 w 978"/>
                <a:gd name="T79" fmla="*/ 1260 h 1488"/>
                <a:gd name="T80" fmla="*/ 8 w 978"/>
                <a:gd name="T81" fmla="*/ 1156 h 1488"/>
                <a:gd name="T82" fmla="*/ 60 w 978"/>
                <a:gd name="T83" fmla="*/ 1044 h 1488"/>
                <a:gd name="T84" fmla="*/ 206 w 978"/>
                <a:gd name="T85" fmla="*/ 908 h 1488"/>
                <a:gd name="T86" fmla="*/ 528 w 978"/>
                <a:gd name="T87" fmla="*/ 730 h 1488"/>
                <a:gd name="T88" fmla="*/ 792 w 978"/>
                <a:gd name="T89" fmla="*/ 544 h 1488"/>
                <a:gd name="T90" fmla="*/ 866 w 978"/>
                <a:gd name="T91" fmla="*/ 432 h 1488"/>
                <a:gd name="T92" fmla="*/ 878 w 978"/>
                <a:gd name="T93" fmla="*/ 316 h 1488"/>
                <a:gd name="T94" fmla="*/ 830 w 978"/>
                <a:gd name="T95" fmla="*/ 206 h 1488"/>
                <a:gd name="T96" fmla="*/ 746 w 978"/>
                <a:gd name="T97" fmla="*/ 130 h 1488"/>
                <a:gd name="T98" fmla="*/ 640 w 978"/>
                <a:gd name="T99" fmla="*/ 106 h 1488"/>
                <a:gd name="T100" fmla="*/ 514 w 978"/>
                <a:gd name="T101" fmla="*/ 160 h 1488"/>
                <a:gd name="T102" fmla="*/ 478 w 978"/>
                <a:gd name="T103" fmla="*/ 240 h 1488"/>
                <a:gd name="T104" fmla="*/ 484 w 978"/>
                <a:gd name="T105" fmla="*/ 306 h 1488"/>
                <a:gd name="T106" fmla="*/ 558 w 978"/>
                <a:gd name="T107" fmla="*/ 394 h 1488"/>
                <a:gd name="T108" fmla="*/ 650 w 978"/>
                <a:gd name="T109" fmla="*/ 412 h 1488"/>
                <a:gd name="T110" fmla="*/ 700 w 978"/>
                <a:gd name="T111" fmla="*/ 388 h 1488"/>
                <a:gd name="T112" fmla="*/ 708 w 978"/>
                <a:gd name="T113" fmla="*/ 352 h 1488"/>
                <a:gd name="T114" fmla="*/ 674 w 978"/>
                <a:gd name="T115" fmla="*/ 310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78" h="1488">
                  <a:moveTo>
                    <a:pt x="660" y="306"/>
                  </a:moveTo>
                  <a:lnTo>
                    <a:pt x="660" y="306"/>
                  </a:lnTo>
                  <a:lnTo>
                    <a:pt x="650" y="304"/>
                  </a:lnTo>
                  <a:lnTo>
                    <a:pt x="642" y="298"/>
                  </a:lnTo>
                  <a:lnTo>
                    <a:pt x="634" y="292"/>
                  </a:lnTo>
                  <a:lnTo>
                    <a:pt x="630" y="284"/>
                  </a:lnTo>
                  <a:lnTo>
                    <a:pt x="626" y="274"/>
                  </a:lnTo>
                  <a:lnTo>
                    <a:pt x="622" y="264"/>
                  </a:lnTo>
                  <a:lnTo>
                    <a:pt x="622" y="254"/>
                  </a:lnTo>
                  <a:lnTo>
                    <a:pt x="622" y="244"/>
                  </a:lnTo>
                  <a:lnTo>
                    <a:pt x="622" y="244"/>
                  </a:lnTo>
                  <a:lnTo>
                    <a:pt x="626" y="234"/>
                  </a:lnTo>
                  <a:lnTo>
                    <a:pt x="630" y="224"/>
                  </a:lnTo>
                  <a:lnTo>
                    <a:pt x="638" y="216"/>
                  </a:lnTo>
                  <a:lnTo>
                    <a:pt x="644" y="210"/>
                  </a:lnTo>
                  <a:lnTo>
                    <a:pt x="652" y="206"/>
                  </a:lnTo>
                  <a:lnTo>
                    <a:pt x="662" y="204"/>
                  </a:lnTo>
                  <a:lnTo>
                    <a:pt x="672" y="202"/>
                  </a:lnTo>
                  <a:lnTo>
                    <a:pt x="682" y="204"/>
                  </a:lnTo>
                  <a:lnTo>
                    <a:pt x="682" y="204"/>
                  </a:lnTo>
                  <a:lnTo>
                    <a:pt x="696" y="208"/>
                  </a:lnTo>
                  <a:lnTo>
                    <a:pt x="712" y="214"/>
                  </a:lnTo>
                  <a:lnTo>
                    <a:pt x="726" y="222"/>
                  </a:lnTo>
                  <a:lnTo>
                    <a:pt x="740" y="230"/>
                  </a:lnTo>
                  <a:lnTo>
                    <a:pt x="752" y="238"/>
                  </a:lnTo>
                  <a:lnTo>
                    <a:pt x="762" y="248"/>
                  </a:lnTo>
                  <a:lnTo>
                    <a:pt x="772" y="260"/>
                  </a:lnTo>
                  <a:lnTo>
                    <a:pt x="782" y="272"/>
                  </a:lnTo>
                  <a:lnTo>
                    <a:pt x="790" y="284"/>
                  </a:lnTo>
                  <a:lnTo>
                    <a:pt x="796" y="298"/>
                  </a:lnTo>
                  <a:lnTo>
                    <a:pt x="802" y="312"/>
                  </a:lnTo>
                  <a:lnTo>
                    <a:pt x="806" y="328"/>
                  </a:lnTo>
                  <a:lnTo>
                    <a:pt x="808" y="344"/>
                  </a:lnTo>
                  <a:lnTo>
                    <a:pt x="808" y="360"/>
                  </a:lnTo>
                  <a:lnTo>
                    <a:pt x="806" y="376"/>
                  </a:lnTo>
                  <a:lnTo>
                    <a:pt x="804" y="394"/>
                  </a:lnTo>
                  <a:lnTo>
                    <a:pt x="804" y="394"/>
                  </a:lnTo>
                  <a:lnTo>
                    <a:pt x="800" y="412"/>
                  </a:lnTo>
                  <a:lnTo>
                    <a:pt x="792" y="428"/>
                  </a:lnTo>
                  <a:lnTo>
                    <a:pt x="784" y="444"/>
                  </a:lnTo>
                  <a:lnTo>
                    <a:pt x="772" y="460"/>
                  </a:lnTo>
                  <a:lnTo>
                    <a:pt x="772" y="460"/>
                  </a:lnTo>
                  <a:lnTo>
                    <a:pt x="756" y="476"/>
                  </a:lnTo>
                  <a:lnTo>
                    <a:pt x="738" y="488"/>
                  </a:lnTo>
                  <a:lnTo>
                    <a:pt x="718" y="500"/>
                  </a:lnTo>
                  <a:lnTo>
                    <a:pt x="696" y="508"/>
                  </a:lnTo>
                  <a:lnTo>
                    <a:pt x="670" y="514"/>
                  </a:lnTo>
                  <a:lnTo>
                    <a:pt x="642" y="518"/>
                  </a:lnTo>
                  <a:lnTo>
                    <a:pt x="614" y="516"/>
                  </a:lnTo>
                  <a:lnTo>
                    <a:pt x="582" y="512"/>
                  </a:lnTo>
                  <a:lnTo>
                    <a:pt x="582" y="512"/>
                  </a:lnTo>
                  <a:lnTo>
                    <a:pt x="564" y="506"/>
                  </a:lnTo>
                  <a:lnTo>
                    <a:pt x="546" y="502"/>
                  </a:lnTo>
                  <a:lnTo>
                    <a:pt x="528" y="494"/>
                  </a:lnTo>
                  <a:lnTo>
                    <a:pt x="512" y="486"/>
                  </a:lnTo>
                  <a:lnTo>
                    <a:pt x="498" y="478"/>
                  </a:lnTo>
                  <a:lnTo>
                    <a:pt x="484" y="468"/>
                  </a:lnTo>
                  <a:lnTo>
                    <a:pt x="458" y="448"/>
                  </a:lnTo>
                  <a:lnTo>
                    <a:pt x="436" y="424"/>
                  </a:lnTo>
                  <a:lnTo>
                    <a:pt x="418" y="398"/>
                  </a:lnTo>
                  <a:lnTo>
                    <a:pt x="404" y="370"/>
                  </a:lnTo>
                  <a:lnTo>
                    <a:pt x="392" y="340"/>
                  </a:lnTo>
                  <a:lnTo>
                    <a:pt x="392" y="340"/>
                  </a:lnTo>
                  <a:lnTo>
                    <a:pt x="384" y="312"/>
                  </a:lnTo>
                  <a:lnTo>
                    <a:pt x="380" y="284"/>
                  </a:lnTo>
                  <a:lnTo>
                    <a:pt x="380" y="254"/>
                  </a:lnTo>
                  <a:lnTo>
                    <a:pt x="382" y="226"/>
                  </a:lnTo>
                  <a:lnTo>
                    <a:pt x="382" y="226"/>
                  </a:lnTo>
                  <a:lnTo>
                    <a:pt x="388" y="196"/>
                  </a:lnTo>
                  <a:lnTo>
                    <a:pt x="396" y="168"/>
                  </a:lnTo>
                  <a:lnTo>
                    <a:pt x="406" y="142"/>
                  </a:lnTo>
                  <a:lnTo>
                    <a:pt x="422" y="116"/>
                  </a:lnTo>
                  <a:lnTo>
                    <a:pt x="422" y="116"/>
                  </a:lnTo>
                  <a:lnTo>
                    <a:pt x="440" y="90"/>
                  </a:lnTo>
                  <a:lnTo>
                    <a:pt x="464" y="66"/>
                  </a:lnTo>
                  <a:lnTo>
                    <a:pt x="490" y="46"/>
                  </a:lnTo>
                  <a:lnTo>
                    <a:pt x="504" y="36"/>
                  </a:lnTo>
                  <a:lnTo>
                    <a:pt x="520" y="28"/>
                  </a:lnTo>
                  <a:lnTo>
                    <a:pt x="536" y="20"/>
                  </a:lnTo>
                  <a:lnTo>
                    <a:pt x="554" y="14"/>
                  </a:lnTo>
                  <a:lnTo>
                    <a:pt x="572" y="10"/>
                  </a:lnTo>
                  <a:lnTo>
                    <a:pt x="592" y="6"/>
                  </a:lnTo>
                  <a:lnTo>
                    <a:pt x="610" y="2"/>
                  </a:lnTo>
                  <a:lnTo>
                    <a:pt x="632" y="0"/>
                  </a:lnTo>
                  <a:lnTo>
                    <a:pt x="654" y="0"/>
                  </a:lnTo>
                  <a:lnTo>
                    <a:pt x="676" y="2"/>
                  </a:lnTo>
                  <a:lnTo>
                    <a:pt x="676" y="2"/>
                  </a:lnTo>
                  <a:lnTo>
                    <a:pt x="704" y="4"/>
                  </a:lnTo>
                  <a:lnTo>
                    <a:pt x="734" y="12"/>
                  </a:lnTo>
                  <a:lnTo>
                    <a:pt x="762" y="22"/>
                  </a:lnTo>
                  <a:lnTo>
                    <a:pt x="788" y="36"/>
                  </a:lnTo>
                  <a:lnTo>
                    <a:pt x="816" y="52"/>
                  </a:lnTo>
                  <a:lnTo>
                    <a:pt x="840" y="70"/>
                  </a:lnTo>
                  <a:lnTo>
                    <a:pt x="864" y="92"/>
                  </a:lnTo>
                  <a:lnTo>
                    <a:pt x="886" y="114"/>
                  </a:lnTo>
                  <a:lnTo>
                    <a:pt x="886" y="114"/>
                  </a:lnTo>
                  <a:lnTo>
                    <a:pt x="908" y="140"/>
                  </a:lnTo>
                  <a:lnTo>
                    <a:pt x="926" y="170"/>
                  </a:lnTo>
                  <a:lnTo>
                    <a:pt x="942" y="200"/>
                  </a:lnTo>
                  <a:lnTo>
                    <a:pt x="956" y="230"/>
                  </a:lnTo>
                  <a:lnTo>
                    <a:pt x="956" y="230"/>
                  </a:lnTo>
                  <a:lnTo>
                    <a:pt x="966" y="264"/>
                  </a:lnTo>
                  <a:lnTo>
                    <a:pt x="974" y="300"/>
                  </a:lnTo>
                  <a:lnTo>
                    <a:pt x="978" y="336"/>
                  </a:lnTo>
                  <a:lnTo>
                    <a:pt x="978" y="372"/>
                  </a:lnTo>
                  <a:lnTo>
                    <a:pt x="978" y="372"/>
                  </a:lnTo>
                  <a:lnTo>
                    <a:pt x="974" y="404"/>
                  </a:lnTo>
                  <a:lnTo>
                    <a:pt x="968" y="436"/>
                  </a:lnTo>
                  <a:lnTo>
                    <a:pt x="958" y="466"/>
                  </a:lnTo>
                  <a:lnTo>
                    <a:pt x="946" y="498"/>
                  </a:lnTo>
                  <a:lnTo>
                    <a:pt x="930" y="530"/>
                  </a:lnTo>
                  <a:lnTo>
                    <a:pt x="910" y="560"/>
                  </a:lnTo>
                  <a:lnTo>
                    <a:pt x="886" y="590"/>
                  </a:lnTo>
                  <a:lnTo>
                    <a:pt x="858" y="622"/>
                  </a:lnTo>
                  <a:lnTo>
                    <a:pt x="858" y="622"/>
                  </a:lnTo>
                  <a:lnTo>
                    <a:pt x="818" y="660"/>
                  </a:lnTo>
                  <a:lnTo>
                    <a:pt x="774" y="696"/>
                  </a:lnTo>
                  <a:lnTo>
                    <a:pt x="728" y="728"/>
                  </a:lnTo>
                  <a:lnTo>
                    <a:pt x="680" y="760"/>
                  </a:lnTo>
                  <a:lnTo>
                    <a:pt x="628" y="792"/>
                  </a:lnTo>
                  <a:lnTo>
                    <a:pt x="578" y="820"/>
                  </a:lnTo>
                  <a:lnTo>
                    <a:pt x="470" y="878"/>
                  </a:lnTo>
                  <a:lnTo>
                    <a:pt x="470" y="878"/>
                  </a:lnTo>
                  <a:lnTo>
                    <a:pt x="362" y="938"/>
                  </a:lnTo>
                  <a:lnTo>
                    <a:pt x="308" y="968"/>
                  </a:lnTo>
                  <a:lnTo>
                    <a:pt x="254" y="1000"/>
                  </a:lnTo>
                  <a:lnTo>
                    <a:pt x="254" y="1000"/>
                  </a:lnTo>
                  <a:lnTo>
                    <a:pt x="230" y="1016"/>
                  </a:lnTo>
                  <a:lnTo>
                    <a:pt x="208" y="1034"/>
                  </a:lnTo>
                  <a:lnTo>
                    <a:pt x="188" y="1050"/>
                  </a:lnTo>
                  <a:lnTo>
                    <a:pt x="170" y="1068"/>
                  </a:lnTo>
                  <a:lnTo>
                    <a:pt x="154" y="1086"/>
                  </a:lnTo>
                  <a:lnTo>
                    <a:pt x="140" y="1104"/>
                  </a:lnTo>
                  <a:lnTo>
                    <a:pt x="128" y="1122"/>
                  </a:lnTo>
                  <a:lnTo>
                    <a:pt x="118" y="1140"/>
                  </a:lnTo>
                  <a:lnTo>
                    <a:pt x="118" y="1140"/>
                  </a:lnTo>
                  <a:lnTo>
                    <a:pt x="108" y="1168"/>
                  </a:lnTo>
                  <a:lnTo>
                    <a:pt x="100" y="1194"/>
                  </a:lnTo>
                  <a:lnTo>
                    <a:pt x="98" y="1220"/>
                  </a:lnTo>
                  <a:lnTo>
                    <a:pt x="100" y="1246"/>
                  </a:lnTo>
                  <a:lnTo>
                    <a:pt x="100" y="1246"/>
                  </a:lnTo>
                  <a:lnTo>
                    <a:pt x="104" y="1268"/>
                  </a:lnTo>
                  <a:lnTo>
                    <a:pt x="114" y="1290"/>
                  </a:lnTo>
                  <a:lnTo>
                    <a:pt x="124" y="1312"/>
                  </a:lnTo>
                  <a:lnTo>
                    <a:pt x="138" y="1330"/>
                  </a:lnTo>
                  <a:lnTo>
                    <a:pt x="138" y="1330"/>
                  </a:lnTo>
                  <a:lnTo>
                    <a:pt x="158" y="1346"/>
                  </a:lnTo>
                  <a:lnTo>
                    <a:pt x="178" y="1360"/>
                  </a:lnTo>
                  <a:lnTo>
                    <a:pt x="202" y="1372"/>
                  </a:lnTo>
                  <a:lnTo>
                    <a:pt x="228" y="1380"/>
                  </a:lnTo>
                  <a:lnTo>
                    <a:pt x="228" y="1380"/>
                  </a:lnTo>
                  <a:lnTo>
                    <a:pt x="244" y="1382"/>
                  </a:lnTo>
                  <a:lnTo>
                    <a:pt x="260" y="1382"/>
                  </a:lnTo>
                  <a:lnTo>
                    <a:pt x="274" y="1380"/>
                  </a:lnTo>
                  <a:lnTo>
                    <a:pt x="286" y="1376"/>
                  </a:lnTo>
                  <a:lnTo>
                    <a:pt x="298" y="1370"/>
                  </a:lnTo>
                  <a:lnTo>
                    <a:pt x="308" y="1364"/>
                  </a:lnTo>
                  <a:lnTo>
                    <a:pt x="318" y="1356"/>
                  </a:lnTo>
                  <a:lnTo>
                    <a:pt x="324" y="1346"/>
                  </a:lnTo>
                  <a:lnTo>
                    <a:pt x="324" y="1346"/>
                  </a:lnTo>
                  <a:lnTo>
                    <a:pt x="334" y="1328"/>
                  </a:lnTo>
                  <a:lnTo>
                    <a:pt x="338" y="1310"/>
                  </a:lnTo>
                  <a:lnTo>
                    <a:pt x="338" y="1310"/>
                  </a:lnTo>
                  <a:lnTo>
                    <a:pt x="338" y="1292"/>
                  </a:lnTo>
                  <a:lnTo>
                    <a:pt x="338" y="1284"/>
                  </a:lnTo>
                  <a:lnTo>
                    <a:pt x="334" y="1278"/>
                  </a:lnTo>
                  <a:lnTo>
                    <a:pt x="334" y="1278"/>
                  </a:lnTo>
                  <a:lnTo>
                    <a:pt x="330" y="1270"/>
                  </a:lnTo>
                  <a:lnTo>
                    <a:pt x="326" y="1264"/>
                  </a:lnTo>
                  <a:lnTo>
                    <a:pt x="318" y="1258"/>
                  </a:lnTo>
                  <a:lnTo>
                    <a:pt x="310" y="1254"/>
                  </a:lnTo>
                  <a:lnTo>
                    <a:pt x="300" y="1250"/>
                  </a:lnTo>
                  <a:lnTo>
                    <a:pt x="288" y="1246"/>
                  </a:lnTo>
                  <a:lnTo>
                    <a:pt x="276" y="1244"/>
                  </a:lnTo>
                  <a:lnTo>
                    <a:pt x="260" y="1244"/>
                  </a:lnTo>
                  <a:lnTo>
                    <a:pt x="260" y="1244"/>
                  </a:lnTo>
                  <a:lnTo>
                    <a:pt x="250" y="1244"/>
                  </a:lnTo>
                  <a:lnTo>
                    <a:pt x="242" y="1240"/>
                  </a:lnTo>
                  <a:lnTo>
                    <a:pt x="234" y="1236"/>
                  </a:lnTo>
                  <a:lnTo>
                    <a:pt x="226" y="1228"/>
                  </a:lnTo>
                  <a:lnTo>
                    <a:pt x="220" y="1222"/>
                  </a:lnTo>
                  <a:lnTo>
                    <a:pt x="216" y="1212"/>
                  </a:lnTo>
                  <a:lnTo>
                    <a:pt x="212" y="1202"/>
                  </a:lnTo>
                  <a:lnTo>
                    <a:pt x="212" y="1192"/>
                  </a:lnTo>
                  <a:lnTo>
                    <a:pt x="212" y="1192"/>
                  </a:lnTo>
                  <a:lnTo>
                    <a:pt x="212" y="1182"/>
                  </a:lnTo>
                  <a:lnTo>
                    <a:pt x="216" y="1172"/>
                  </a:lnTo>
                  <a:lnTo>
                    <a:pt x="220" y="1162"/>
                  </a:lnTo>
                  <a:lnTo>
                    <a:pt x="226" y="1154"/>
                  </a:lnTo>
                  <a:lnTo>
                    <a:pt x="232" y="1148"/>
                  </a:lnTo>
                  <a:lnTo>
                    <a:pt x="240" y="1144"/>
                  </a:lnTo>
                  <a:lnTo>
                    <a:pt x="250" y="1140"/>
                  </a:lnTo>
                  <a:lnTo>
                    <a:pt x="260" y="1140"/>
                  </a:lnTo>
                  <a:lnTo>
                    <a:pt x="260" y="1140"/>
                  </a:lnTo>
                  <a:lnTo>
                    <a:pt x="290" y="1140"/>
                  </a:lnTo>
                  <a:lnTo>
                    <a:pt x="318" y="1146"/>
                  </a:lnTo>
                  <a:lnTo>
                    <a:pt x="342" y="1154"/>
                  </a:lnTo>
                  <a:lnTo>
                    <a:pt x="364" y="1164"/>
                  </a:lnTo>
                  <a:lnTo>
                    <a:pt x="382" y="1178"/>
                  </a:lnTo>
                  <a:lnTo>
                    <a:pt x="398" y="1194"/>
                  </a:lnTo>
                  <a:lnTo>
                    <a:pt x="412" y="1212"/>
                  </a:lnTo>
                  <a:lnTo>
                    <a:pt x="422" y="1232"/>
                  </a:lnTo>
                  <a:lnTo>
                    <a:pt x="422" y="1232"/>
                  </a:lnTo>
                  <a:lnTo>
                    <a:pt x="430" y="1254"/>
                  </a:lnTo>
                  <a:lnTo>
                    <a:pt x="436" y="1276"/>
                  </a:lnTo>
                  <a:lnTo>
                    <a:pt x="436" y="1298"/>
                  </a:lnTo>
                  <a:lnTo>
                    <a:pt x="436" y="1322"/>
                  </a:lnTo>
                  <a:lnTo>
                    <a:pt x="436" y="1322"/>
                  </a:lnTo>
                  <a:lnTo>
                    <a:pt x="432" y="1344"/>
                  </a:lnTo>
                  <a:lnTo>
                    <a:pt x="426" y="1366"/>
                  </a:lnTo>
                  <a:lnTo>
                    <a:pt x="416" y="1388"/>
                  </a:lnTo>
                  <a:lnTo>
                    <a:pt x="404" y="1408"/>
                  </a:lnTo>
                  <a:lnTo>
                    <a:pt x="404" y="1408"/>
                  </a:lnTo>
                  <a:lnTo>
                    <a:pt x="388" y="1428"/>
                  </a:lnTo>
                  <a:lnTo>
                    <a:pt x="370" y="1446"/>
                  </a:lnTo>
                  <a:lnTo>
                    <a:pt x="350" y="1462"/>
                  </a:lnTo>
                  <a:lnTo>
                    <a:pt x="326" y="1474"/>
                  </a:lnTo>
                  <a:lnTo>
                    <a:pt x="300" y="1482"/>
                  </a:lnTo>
                  <a:lnTo>
                    <a:pt x="272" y="1486"/>
                  </a:lnTo>
                  <a:lnTo>
                    <a:pt x="242" y="1488"/>
                  </a:lnTo>
                  <a:lnTo>
                    <a:pt x="226" y="1486"/>
                  </a:lnTo>
                  <a:lnTo>
                    <a:pt x="208" y="1482"/>
                  </a:lnTo>
                  <a:lnTo>
                    <a:pt x="208" y="1482"/>
                  </a:lnTo>
                  <a:lnTo>
                    <a:pt x="188" y="1478"/>
                  </a:lnTo>
                  <a:lnTo>
                    <a:pt x="168" y="1470"/>
                  </a:lnTo>
                  <a:lnTo>
                    <a:pt x="150" y="1462"/>
                  </a:lnTo>
                  <a:lnTo>
                    <a:pt x="132" y="1454"/>
                  </a:lnTo>
                  <a:lnTo>
                    <a:pt x="114" y="1442"/>
                  </a:lnTo>
                  <a:lnTo>
                    <a:pt x="98" y="1430"/>
                  </a:lnTo>
                  <a:lnTo>
                    <a:pt x="84" y="1418"/>
                  </a:lnTo>
                  <a:lnTo>
                    <a:pt x="70" y="1402"/>
                  </a:lnTo>
                  <a:lnTo>
                    <a:pt x="70" y="1402"/>
                  </a:lnTo>
                  <a:lnTo>
                    <a:pt x="56" y="1388"/>
                  </a:lnTo>
                  <a:lnTo>
                    <a:pt x="44" y="1372"/>
                  </a:lnTo>
                  <a:lnTo>
                    <a:pt x="34" y="1354"/>
                  </a:lnTo>
                  <a:lnTo>
                    <a:pt x="26" y="1338"/>
                  </a:lnTo>
                  <a:lnTo>
                    <a:pt x="18" y="1320"/>
                  </a:lnTo>
                  <a:lnTo>
                    <a:pt x="12" y="1300"/>
                  </a:lnTo>
                  <a:lnTo>
                    <a:pt x="6" y="1280"/>
                  </a:lnTo>
                  <a:lnTo>
                    <a:pt x="4" y="1260"/>
                  </a:lnTo>
                  <a:lnTo>
                    <a:pt x="4" y="1260"/>
                  </a:lnTo>
                  <a:lnTo>
                    <a:pt x="2" y="1240"/>
                  </a:lnTo>
                  <a:lnTo>
                    <a:pt x="0" y="1220"/>
                  </a:lnTo>
                  <a:lnTo>
                    <a:pt x="2" y="1198"/>
                  </a:lnTo>
                  <a:lnTo>
                    <a:pt x="4" y="1178"/>
                  </a:lnTo>
                  <a:lnTo>
                    <a:pt x="8" y="1156"/>
                  </a:lnTo>
                  <a:lnTo>
                    <a:pt x="14" y="1134"/>
                  </a:lnTo>
                  <a:lnTo>
                    <a:pt x="22" y="1114"/>
                  </a:lnTo>
                  <a:lnTo>
                    <a:pt x="32" y="1092"/>
                  </a:lnTo>
                  <a:lnTo>
                    <a:pt x="32" y="1092"/>
                  </a:lnTo>
                  <a:lnTo>
                    <a:pt x="44" y="1068"/>
                  </a:lnTo>
                  <a:lnTo>
                    <a:pt x="60" y="1044"/>
                  </a:lnTo>
                  <a:lnTo>
                    <a:pt x="78" y="1020"/>
                  </a:lnTo>
                  <a:lnTo>
                    <a:pt x="98" y="996"/>
                  </a:lnTo>
                  <a:lnTo>
                    <a:pt x="120" y="974"/>
                  </a:lnTo>
                  <a:lnTo>
                    <a:pt x="146" y="952"/>
                  </a:lnTo>
                  <a:lnTo>
                    <a:pt x="174" y="930"/>
                  </a:lnTo>
                  <a:lnTo>
                    <a:pt x="206" y="908"/>
                  </a:lnTo>
                  <a:lnTo>
                    <a:pt x="206" y="908"/>
                  </a:lnTo>
                  <a:lnTo>
                    <a:pt x="260" y="876"/>
                  </a:lnTo>
                  <a:lnTo>
                    <a:pt x="316" y="844"/>
                  </a:lnTo>
                  <a:lnTo>
                    <a:pt x="426" y="784"/>
                  </a:lnTo>
                  <a:lnTo>
                    <a:pt x="426" y="784"/>
                  </a:lnTo>
                  <a:lnTo>
                    <a:pt x="528" y="730"/>
                  </a:lnTo>
                  <a:lnTo>
                    <a:pt x="578" y="702"/>
                  </a:lnTo>
                  <a:lnTo>
                    <a:pt x="626" y="672"/>
                  </a:lnTo>
                  <a:lnTo>
                    <a:pt x="672" y="644"/>
                  </a:lnTo>
                  <a:lnTo>
                    <a:pt x="714" y="612"/>
                  </a:lnTo>
                  <a:lnTo>
                    <a:pt x="754" y="580"/>
                  </a:lnTo>
                  <a:lnTo>
                    <a:pt x="792" y="544"/>
                  </a:lnTo>
                  <a:lnTo>
                    <a:pt x="792" y="544"/>
                  </a:lnTo>
                  <a:lnTo>
                    <a:pt x="812" y="522"/>
                  </a:lnTo>
                  <a:lnTo>
                    <a:pt x="830" y="500"/>
                  </a:lnTo>
                  <a:lnTo>
                    <a:pt x="844" y="476"/>
                  </a:lnTo>
                  <a:lnTo>
                    <a:pt x="856" y="454"/>
                  </a:lnTo>
                  <a:lnTo>
                    <a:pt x="866" y="432"/>
                  </a:lnTo>
                  <a:lnTo>
                    <a:pt x="874" y="410"/>
                  </a:lnTo>
                  <a:lnTo>
                    <a:pt x="878" y="388"/>
                  </a:lnTo>
                  <a:lnTo>
                    <a:pt x="880" y="366"/>
                  </a:lnTo>
                  <a:lnTo>
                    <a:pt x="880" y="366"/>
                  </a:lnTo>
                  <a:lnTo>
                    <a:pt x="880" y="340"/>
                  </a:lnTo>
                  <a:lnTo>
                    <a:pt x="878" y="316"/>
                  </a:lnTo>
                  <a:lnTo>
                    <a:pt x="872" y="292"/>
                  </a:lnTo>
                  <a:lnTo>
                    <a:pt x="866" y="270"/>
                  </a:lnTo>
                  <a:lnTo>
                    <a:pt x="866" y="270"/>
                  </a:lnTo>
                  <a:lnTo>
                    <a:pt x="856" y="248"/>
                  </a:lnTo>
                  <a:lnTo>
                    <a:pt x="844" y="226"/>
                  </a:lnTo>
                  <a:lnTo>
                    <a:pt x="830" y="206"/>
                  </a:lnTo>
                  <a:lnTo>
                    <a:pt x="816" y="186"/>
                  </a:lnTo>
                  <a:lnTo>
                    <a:pt x="816" y="186"/>
                  </a:lnTo>
                  <a:lnTo>
                    <a:pt x="800" y="170"/>
                  </a:lnTo>
                  <a:lnTo>
                    <a:pt x="784" y="156"/>
                  </a:lnTo>
                  <a:lnTo>
                    <a:pt x="766" y="142"/>
                  </a:lnTo>
                  <a:lnTo>
                    <a:pt x="746" y="130"/>
                  </a:lnTo>
                  <a:lnTo>
                    <a:pt x="728" y="120"/>
                  </a:lnTo>
                  <a:lnTo>
                    <a:pt x="708" y="114"/>
                  </a:lnTo>
                  <a:lnTo>
                    <a:pt x="688" y="108"/>
                  </a:lnTo>
                  <a:lnTo>
                    <a:pt x="670" y="106"/>
                  </a:lnTo>
                  <a:lnTo>
                    <a:pt x="670" y="106"/>
                  </a:lnTo>
                  <a:lnTo>
                    <a:pt x="640" y="106"/>
                  </a:lnTo>
                  <a:lnTo>
                    <a:pt x="612" y="108"/>
                  </a:lnTo>
                  <a:lnTo>
                    <a:pt x="588" y="114"/>
                  </a:lnTo>
                  <a:lnTo>
                    <a:pt x="564" y="122"/>
                  </a:lnTo>
                  <a:lnTo>
                    <a:pt x="546" y="132"/>
                  </a:lnTo>
                  <a:lnTo>
                    <a:pt x="528" y="146"/>
                  </a:lnTo>
                  <a:lnTo>
                    <a:pt x="514" y="160"/>
                  </a:lnTo>
                  <a:lnTo>
                    <a:pt x="502" y="176"/>
                  </a:lnTo>
                  <a:lnTo>
                    <a:pt x="502" y="176"/>
                  </a:lnTo>
                  <a:lnTo>
                    <a:pt x="494" y="190"/>
                  </a:lnTo>
                  <a:lnTo>
                    <a:pt x="486" y="206"/>
                  </a:lnTo>
                  <a:lnTo>
                    <a:pt x="482" y="222"/>
                  </a:lnTo>
                  <a:lnTo>
                    <a:pt x="478" y="240"/>
                  </a:lnTo>
                  <a:lnTo>
                    <a:pt x="478" y="240"/>
                  </a:lnTo>
                  <a:lnTo>
                    <a:pt x="478" y="256"/>
                  </a:lnTo>
                  <a:lnTo>
                    <a:pt x="478" y="274"/>
                  </a:lnTo>
                  <a:lnTo>
                    <a:pt x="480" y="290"/>
                  </a:lnTo>
                  <a:lnTo>
                    <a:pt x="484" y="306"/>
                  </a:lnTo>
                  <a:lnTo>
                    <a:pt x="484" y="306"/>
                  </a:lnTo>
                  <a:lnTo>
                    <a:pt x="492" y="324"/>
                  </a:lnTo>
                  <a:lnTo>
                    <a:pt x="500" y="340"/>
                  </a:lnTo>
                  <a:lnTo>
                    <a:pt x="512" y="356"/>
                  </a:lnTo>
                  <a:lnTo>
                    <a:pt x="524" y="370"/>
                  </a:lnTo>
                  <a:lnTo>
                    <a:pt x="540" y="382"/>
                  </a:lnTo>
                  <a:lnTo>
                    <a:pt x="558" y="394"/>
                  </a:lnTo>
                  <a:lnTo>
                    <a:pt x="578" y="402"/>
                  </a:lnTo>
                  <a:lnTo>
                    <a:pt x="600" y="408"/>
                  </a:lnTo>
                  <a:lnTo>
                    <a:pt x="600" y="408"/>
                  </a:lnTo>
                  <a:lnTo>
                    <a:pt x="618" y="410"/>
                  </a:lnTo>
                  <a:lnTo>
                    <a:pt x="634" y="412"/>
                  </a:lnTo>
                  <a:lnTo>
                    <a:pt x="650" y="412"/>
                  </a:lnTo>
                  <a:lnTo>
                    <a:pt x="662" y="410"/>
                  </a:lnTo>
                  <a:lnTo>
                    <a:pt x="674" y="406"/>
                  </a:lnTo>
                  <a:lnTo>
                    <a:pt x="684" y="402"/>
                  </a:lnTo>
                  <a:lnTo>
                    <a:pt x="692" y="396"/>
                  </a:lnTo>
                  <a:lnTo>
                    <a:pt x="700" y="388"/>
                  </a:lnTo>
                  <a:lnTo>
                    <a:pt x="700" y="388"/>
                  </a:lnTo>
                  <a:lnTo>
                    <a:pt x="706" y="380"/>
                  </a:lnTo>
                  <a:lnTo>
                    <a:pt x="710" y="370"/>
                  </a:lnTo>
                  <a:lnTo>
                    <a:pt x="710" y="370"/>
                  </a:lnTo>
                  <a:lnTo>
                    <a:pt x="710" y="362"/>
                  </a:lnTo>
                  <a:lnTo>
                    <a:pt x="708" y="352"/>
                  </a:lnTo>
                  <a:lnTo>
                    <a:pt x="708" y="352"/>
                  </a:lnTo>
                  <a:lnTo>
                    <a:pt x="704" y="338"/>
                  </a:lnTo>
                  <a:lnTo>
                    <a:pt x="702" y="330"/>
                  </a:lnTo>
                  <a:lnTo>
                    <a:pt x="698" y="326"/>
                  </a:lnTo>
                  <a:lnTo>
                    <a:pt x="694" y="320"/>
                  </a:lnTo>
                  <a:lnTo>
                    <a:pt x="686" y="316"/>
                  </a:lnTo>
                  <a:lnTo>
                    <a:pt x="674" y="310"/>
                  </a:lnTo>
                  <a:lnTo>
                    <a:pt x="660" y="306"/>
                  </a:lnTo>
                  <a:lnTo>
                    <a:pt x="660" y="306"/>
                  </a:lnTo>
                  <a:close/>
                </a:path>
              </a:pathLst>
            </a:custGeom>
            <a:solidFill>
              <a:srgbClr val="F4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Rectangle 16"/>
            <p:cNvSpPr>
              <a:spLocks noChangeArrowheads="1"/>
            </p:cNvSpPr>
            <p:nvPr/>
          </p:nvSpPr>
          <p:spPr bwMode="auto">
            <a:xfrm>
              <a:off x="-4660900" y="5876925"/>
              <a:ext cx="349250" cy="2136775"/>
            </a:xfrm>
            <a:prstGeom prst="rect">
              <a:avLst/>
            </a:prstGeom>
            <a:solidFill>
              <a:srgbClr val="FFBE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17"/>
            <p:cNvSpPr>
              <a:spLocks noChangeArrowheads="1"/>
            </p:cNvSpPr>
            <p:nvPr/>
          </p:nvSpPr>
          <p:spPr bwMode="auto">
            <a:xfrm>
              <a:off x="-4660900" y="5876925"/>
              <a:ext cx="79375" cy="2136775"/>
            </a:xfrm>
            <a:prstGeom prst="rect">
              <a:avLst/>
            </a:pr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5" name="Picture 1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11675" y="5959475"/>
              <a:ext cx="209550" cy="206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Freeform 19"/>
            <p:cNvSpPr/>
            <p:nvPr/>
          </p:nvSpPr>
          <p:spPr bwMode="auto">
            <a:xfrm>
              <a:off x="-5048250" y="5448300"/>
              <a:ext cx="1123950" cy="561975"/>
            </a:xfrm>
            <a:custGeom>
              <a:avLst/>
              <a:gdLst>
                <a:gd name="T0" fmla="*/ 708 w 708"/>
                <a:gd name="T1" fmla="*/ 0 h 354"/>
                <a:gd name="T2" fmla="*/ 708 w 708"/>
                <a:gd name="T3" fmla="*/ 0 h 354"/>
                <a:gd name="T4" fmla="*/ 706 w 708"/>
                <a:gd name="T5" fmla="*/ 36 h 354"/>
                <a:gd name="T6" fmla="*/ 700 w 708"/>
                <a:gd name="T7" fmla="*/ 70 h 354"/>
                <a:gd name="T8" fmla="*/ 692 w 708"/>
                <a:gd name="T9" fmla="*/ 104 h 354"/>
                <a:gd name="T10" fmla="*/ 680 w 708"/>
                <a:gd name="T11" fmla="*/ 138 h 354"/>
                <a:gd name="T12" fmla="*/ 664 w 708"/>
                <a:gd name="T13" fmla="*/ 168 h 354"/>
                <a:gd name="T14" fmla="*/ 646 w 708"/>
                <a:gd name="T15" fmla="*/ 198 h 354"/>
                <a:gd name="T16" fmla="*/ 626 w 708"/>
                <a:gd name="T17" fmla="*/ 224 h 354"/>
                <a:gd name="T18" fmla="*/ 604 w 708"/>
                <a:gd name="T19" fmla="*/ 250 h 354"/>
                <a:gd name="T20" fmla="*/ 578 w 708"/>
                <a:gd name="T21" fmla="*/ 272 h 354"/>
                <a:gd name="T22" fmla="*/ 552 w 708"/>
                <a:gd name="T23" fmla="*/ 292 h 354"/>
                <a:gd name="T24" fmla="*/ 522 w 708"/>
                <a:gd name="T25" fmla="*/ 310 h 354"/>
                <a:gd name="T26" fmla="*/ 492 w 708"/>
                <a:gd name="T27" fmla="*/ 326 h 354"/>
                <a:gd name="T28" fmla="*/ 458 w 708"/>
                <a:gd name="T29" fmla="*/ 338 h 354"/>
                <a:gd name="T30" fmla="*/ 424 w 708"/>
                <a:gd name="T31" fmla="*/ 346 h 354"/>
                <a:gd name="T32" fmla="*/ 390 w 708"/>
                <a:gd name="T33" fmla="*/ 352 h 354"/>
                <a:gd name="T34" fmla="*/ 354 w 708"/>
                <a:gd name="T35" fmla="*/ 354 h 354"/>
                <a:gd name="T36" fmla="*/ 354 w 708"/>
                <a:gd name="T37" fmla="*/ 354 h 354"/>
                <a:gd name="T38" fmla="*/ 318 w 708"/>
                <a:gd name="T39" fmla="*/ 352 h 354"/>
                <a:gd name="T40" fmla="*/ 282 w 708"/>
                <a:gd name="T41" fmla="*/ 346 h 354"/>
                <a:gd name="T42" fmla="*/ 248 w 708"/>
                <a:gd name="T43" fmla="*/ 338 h 354"/>
                <a:gd name="T44" fmla="*/ 216 w 708"/>
                <a:gd name="T45" fmla="*/ 326 h 354"/>
                <a:gd name="T46" fmla="*/ 186 w 708"/>
                <a:gd name="T47" fmla="*/ 310 h 354"/>
                <a:gd name="T48" fmla="*/ 156 w 708"/>
                <a:gd name="T49" fmla="*/ 292 h 354"/>
                <a:gd name="T50" fmla="*/ 128 w 708"/>
                <a:gd name="T51" fmla="*/ 272 h 354"/>
                <a:gd name="T52" fmla="*/ 104 w 708"/>
                <a:gd name="T53" fmla="*/ 250 h 354"/>
                <a:gd name="T54" fmla="*/ 80 w 708"/>
                <a:gd name="T55" fmla="*/ 224 h 354"/>
                <a:gd name="T56" fmla="*/ 60 w 708"/>
                <a:gd name="T57" fmla="*/ 198 h 354"/>
                <a:gd name="T58" fmla="*/ 42 w 708"/>
                <a:gd name="T59" fmla="*/ 168 h 354"/>
                <a:gd name="T60" fmla="*/ 28 w 708"/>
                <a:gd name="T61" fmla="*/ 138 h 354"/>
                <a:gd name="T62" fmla="*/ 16 w 708"/>
                <a:gd name="T63" fmla="*/ 104 h 354"/>
                <a:gd name="T64" fmla="*/ 8 w 708"/>
                <a:gd name="T65" fmla="*/ 70 h 354"/>
                <a:gd name="T66" fmla="*/ 2 w 708"/>
                <a:gd name="T67" fmla="*/ 36 h 354"/>
                <a:gd name="T68" fmla="*/ 0 w 708"/>
                <a:gd name="T69" fmla="*/ 0 h 354"/>
                <a:gd name="T70" fmla="*/ 708 w 708"/>
                <a:gd name="T7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08" h="354">
                  <a:moveTo>
                    <a:pt x="708" y="0"/>
                  </a:moveTo>
                  <a:lnTo>
                    <a:pt x="708" y="0"/>
                  </a:lnTo>
                  <a:lnTo>
                    <a:pt x="706" y="36"/>
                  </a:lnTo>
                  <a:lnTo>
                    <a:pt x="700" y="70"/>
                  </a:lnTo>
                  <a:lnTo>
                    <a:pt x="692" y="104"/>
                  </a:lnTo>
                  <a:lnTo>
                    <a:pt x="680" y="138"/>
                  </a:lnTo>
                  <a:lnTo>
                    <a:pt x="664" y="168"/>
                  </a:lnTo>
                  <a:lnTo>
                    <a:pt x="646" y="198"/>
                  </a:lnTo>
                  <a:lnTo>
                    <a:pt x="626" y="224"/>
                  </a:lnTo>
                  <a:lnTo>
                    <a:pt x="604" y="250"/>
                  </a:lnTo>
                  <a:lnTo>
                    <a:pt x="578" y="272"/>
                  </a:lnTo>
                  <a:lnTo>
                    <a:pt x="552" y="292"/>
                  </a:lnTo>
                  <a:lnTo>
                    <a:pt x="522" y="310"/>
                  </a:lnTo>
                  <a:lnTo>
                    <a:pt x="492" y="326"/>
                  </a:lnTo>
                  <a:lnTo>
                    <a:pt x="458" y="338"/>
                  </a:lnTo>
                  <a:lnTo>
                    <a:pt x="424" y="346"/>
                  </a:lnTo>
                  <a:lnTo>
                    <a:pt x="390" y="352"/>
                  </a:lnTo>
                  <a:lnTo>
                    <a:pt x="354" y="354"/>
                  </a:lnTo>
                  <a:lnTo>
                    <a:pt x="354" y="354"/>
                  </a:lnTo>
                  <a:lnTo>
                    <a:pt x="318" y="352"/>
                  </a:lnTo>
                  <a:lnTo>
                    <a:pt x="282" y="346"/>
                  </a:lnTo>
                  <a:lnTo>
                    <a:pt x="248" y="338"/>
                  </a:lnTo>
                  <a:lnTo>
                    <a:pt x="216" y="326"/>
                  </a:lnTo>
                  <a:lnTo>
                    <a:pt x="186" y="310"/>
                  </a:lnTo>
                  <a:lnTo>
                    <a:pt x="156" y="292"/>
                  </a:lnTo>
                  <a:lnTo>
                    <a:pt x="128" y="272"/>
                  </a:lnTo>
                  <a:lnTo>
                    <a:pt x="104" y="250"/>
                  </a:lnTo>
                  <a:lnTo>
                    <a:pt x="80" y="224"/>
                  </a:lnTo>
                  <a:lnTo>
                    <a:pt x="60" y="198"/>
                  </a:lnTo>
                  <a:lnTo>
                    <a:pt x="42" y="168"/>
                  </a:lnTo>
                  <a:lnTo>
                    <a:pt x="28" y="138"/>
                  </a:lnTo>
                  <a:lnTo>
                    <a:pt x="16" y="104"/>
                  </a:lnTo>
                  <a:lnTo>
                    <a:pt x="8" y="70"/>
                  </a:lnTo>
                  <a:lnTo>
                    <a:pt x="2" y="36"/>
                  </a:lnTo>
                  <a:lnTo>
                    <a:pt x="0" y="0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FFBE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 20"/>
            <p:cNvSpPr/>
            <p:nvPr/>
          </p:nvSpPr>
          <p:spPr bwMode="auto">
            <a:xfrm>
              <a:off x="-5048250" y="5448300"/>
              <a:ext cx="676275" cy="561975"/>
            </a:xfrm>
            <a:custGeom>
              <a:avLst/>
              <a:gdLst>
                <a:gd name="T0" fmla="*/ 426 w 426"/>
                <a:gd name="T1" fmla="*/ 346 h 354"/>
                <a:gd name="T2" fmla="*/ 426 w 426"/>
                <a:gd name="T3" fmla="*/ 346 h 354"/>
                <a:gd name="T4" fmla="*/ 390 w 426"/>
                <a:gd name="T5" fmla="*/ 352 h 354"/>
                <a:gd name="T6" fmla="*/ 354 w 426"/>
                <a:gd name="T7" fmla="*/ 354 h 354"/>
                <a:gd name="T8" fmla="*/ 354 w 426"/>
                <a:gd name="T9" fmla="*/ 354 h 354"/>
                <a:gd name="T10" fmla="*/ 318 w 426"/>
                <a:gd name="T11" fmla="*/ 352 h 354"/>
                <a:gd name="T12" fmla="*/ 282 w 426"/>
                <a:gd name="T13" fmla="*/ 346 h 354"/>
                <a:gd name="T14" fmla="*/ 248 w 426"/>
                <a:gd name="T15" fmla="*/ 338 h 354"/>
                <a:gd name="T16" fmla="*/ 216 w 426"/>
                <a:gd name="T17" fmla="*/ 326 h 354"/>
                <a:gd name="T18" fmla="*/ 186 w 426"/>
                <a:gd name="T19" fmla="*/ 310 h 354"/>
                <a:gd name="T20" fmla="*/ 156 w 426"/>
                <a:gd name="T21" fmla="*/ 292 h 354"/>
                <a:gd name="T22" fmla="*/ 128 w 426"/>
                <a:gd name="T23" fmla="*/ 272 h 354"/>
                <a:gd name="T24" fmla="*/ 104 w 426"/>
                <a:gd name="T25" fmla="*/ 250 h 354"/>
                <a:gd name="T26" fmla="*/ 80 w 426"/>
                <a:gd name="T27" fmla="*/ 224 h 354"/>
                <a:gd name="T28" fmla="*/ 60 w 426"/>
                <a:gd name="T29" fmla="*/ 198 h 354"/>
                <a:gd name="T30" fmla="*/ 42 w 426"/>
                <a:gd name="T31" fmla="*/ 168 h 354"/>
                <a:gd name="T32" fmla="*/ 28 w 426"/>
                <a:gd name="T33" fmla="*/ 138 h 354"/>
                <a:gd name="T34" fmla="*/ 16 w 426"/>
                <a:gd name="T35" fmla="*/ 104 h 354"/>
                <a:gd name="T36" fmla="*/ 8 w 426"/>
                <a:gd name="T37" fmla="*/ 70 h 354"/>
                <a:gd name="T38" fmla="*/ 2 w 426"/>
                <a:gd name="T39" fmla="*/ 36 h 354"/>
                <a:gd name="T40" fmla="*/ 0 w 426"/>
                <a:gd name="T41" fmla="*/ 0 h 354"/>
                <a:gd name="T42" fmla="*/ 40 w 426"/>
                <a:gd name="T43" fmla="*/ 0 h 354"/>
                <a:gd name="T44" fmla="*/ 40 w 426"/>
                <a:gd name="T45" fmla="*/ 0 h 354"/>
                <a:gd name="T46" fmla="*/ 54 w 426"/>
                <a:gd name="T47" fmla="*/ 40 h 354"/>
                <a:gd name="T48" fmla="*/ 68 w 426"/>
                <a:gd name="T49" fmla="*/ 80 h 354"/>
                <a:gd name="T50" fmla="*/ 84 w 426"/>
                <a:gd name="T51" fmla="*/ 116 h 354"/>
                <a:gd name="T52" fmla="*/ 100 w 426"/>
                <a:gd name="T53" fmla="*/ 152 h 354"/>
                <a:gd name="T54" fmla="*/ 118 w 426"/>
                <a:gd name="T55" fmla="*/ 184 h 354"/>
                <a:gd name="T56" fmla="*/ 138 w 426"/>
                <a:gd name="T57" fmla="*/ 214 h 354"/>
                <a:gd name="T58" fmla="*/ 160 w 426"/>
                <a:gd name="T59" fmla="*/ 242 h 354"/>
                <a:gd name="T60" fmla="*/ 182 w 426"/>
                <a:gd name="T61" fmla="*/ 266 h 354"/>
                <a:gd name="T62" fmla="*/ 206 w 426"/>
                <a:gd name="T63" fmla="*/ 288 h 354"/>
                <a:gd name="T64" fmla="*/ 232 w 426"/>
                <a:gd name="T65" fmla="*/ 306 h 354"/>
                <a:gd name="T66" fmla="*/ 260 w 426"/>
                <a:gd name="T67" fmla="*/ 322 h 354"/>
                <a:gd name="T68" fmla="*/ 290 w 426"/>
                <a:gd name="T69" fmla="*/ 334 h 354"/>
                <a:gd name="T70" fmla="*/ 320 w 426"/>
                <a:gd name="T71" fmla="*/ 342 h 354"/>
                <a:gd name="T72" fmla="*/ 354 w 426"/>
                <a:gd name="T73" fmla="*/ 348 h 354"/>
                <a:gd name="T74" fmla="*/ 388 w 426"/>
                <a:gd name="T75" fmla="*/ 348 h 354"/>
                <a:gd name="T76" fmla="*/ 426 w 426"/>
                <a:gd name="T77" fmla="*/ 346 h 354"/>
                <a:gd name="T78" fmla="*/ 426 w 426"/>
                <a:gd name="T79" fmla="*/ 346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6" h="354">
                  <a:moveTo>
                    <a:pt x="426" y="346"/>
                  </a:moveTo>
                  <a:lnTo>
                    <a:pt x="426" y="346"/>
                  </a:lnTo>
                  <a:lnTo>
                    <a:pt x="390" y="352"/>
                  </a:lnTo>
                  <a:lnTo>
                    <a:pt x="354" y="354"/>
                  </a:lnTo>
                  <a:lnTo>
                    <a:pt x="354" y="354"/>
                  </a:lnTo>
                  <a:lnTo>
                    <a:pt x="318" y="352"/>
                  </a:lnTo>
                  <a:lnTo>
                    <a:pt x="282" y="346"/>
                  </a:lnTo>
                  <a:lnTo>
                    <a:pt x="248" y="338"/>
                  </a:lnTo>
                  <a:lnTo>
                    <a:pt x="216" y="326"/>
                  </a:lnTo>
                  <a:lnTo>
                    <a:pt x="186" y="310"/>
                  </a:lnTo>
                  <a:lnTo>
                    <a:pt x="156" y="292"/>
                  </a:lnTo>
                  <a:lnTo>
                    <a:pt x="128" y="272"/>
                  </a:lnTo>
                  <a:lnTo>
                    <a:pt x="104" y="250"/>
                  </a:lnTo>
                  <a:lnTo>
                    <a:pt x="80" y="224"/>
                  </a:lnTo>
                  <a:lnTo>
                    <a:pt x="60" y="198"/>
                  </a:lnTo>
                  <a:lnTo>
                    <a:pt x="42" y="168"/>
                  </a:lnTo>
                  <a:lnTo>
                    <a:pt x="28" y="138"/>
                  </a:lnTo>
                  <a:lnTo>
                    <a:pt x="16" y="104"/>
                  </a:lnTo>
                  <a:lnTo>
                    <a:pt x="8" y="70"/>
                  </a:lnTo>
                  <a:lnTo>
                    <a:pt x="2" y="36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54" y="40"/>
                  </a:lnTo>
                  <a:lnTo>
                    <a:pt x="68" y="80"/>
                  </a:lnTo>
                  <a:lnTo>
                    <a:pt x="84" y="116"/>
                  </a:lnTo>
                  <a:lnTo>
                    <a:pt x="100" y="152"/>
                  </a:lnTo>
                  <a:lnTo>
                    <a:pt x="118" y="184"/>
                  </a:lnTo>
                  <a:lnTo>
                    <a:pt x="138" y="214"/>
                  </a:lnTo>
                  <a:lnTo>
                    <a:pt x="160" y="242"/>
                  </a:lnTo>
                  <a:lnTo>
                    <a:pt x="182" y="266"/>
                  </a:lnTo>
                  <a:lnTo>
                    <a:pt x="206" y="288"/>
                  </a:lnTo>
                  <a:lnTo>
                    <a:pt x="232" y="306"/>
                  </a:lnTo>
                  <a:lnTo>
                    <a:pt x="260" y="322"/>
                  </a:lnTo>
                  <a:lnTo>
                    <a:pt x="290" y="334"/>
                  </a:lnTo>
                  <a:lnTo>
                    <a:pt x="320" y="342"/>
                  </a:lnTo>
                  <a:lnTo>
                    <a:pt x="354" y="348"/>
                  </a:lnTo>
                  <a:lnTo>
                    <a:pt x="388" y="348"/>
                  </a:lnTo>
                  <a:lnTo>
                    <a:pt x="426" y="346"/>
                  </a:lnTo>
                  <a:lnTo>
                    <a:pt x="426" y="346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 21"/>
            <p:cNvSpPr/>
            <p:nvPr/>
          </p:nvSpPr>
          <p:spPr bwMode="auto">
            <a:xfrm>
              <a:off x="-4667250" y="5448300"/>
              <a:ext cx="742950" cy="549275"/>
            </a:xfrm>
            <a:custGeom>
              <a:avLst/>
              <a:gdLst>
                <a:gd name="T0" fmla="*/ 468 w 468"/>
                <a:gd name="T1" fmla="*/ 0 h 346"/>
                <a:gd name="T2" fmla="*/ 468 w 468"/>
                <a:gd name="T3" fmla="*/ 0 h 346"/>
                <a:gd name="T4" fmla="*/ 466 w 468"/>
                <a:gd name="T5" fmla="*/ 32 h 346"/>
                <a:gd name="T6" fmla="*/ 462 w 468"/>
                <a:gd name="T7" fmla="*/ 62 h 346"/>
                <a:gd name="T8" fmla="*/ 454 w 468"/>
                <a:gd name="T9" fmla="*/ 92 h 346"/>
                <a:gd name="T10" fmla="*/ 446 w 468"/>
                <a:gd name="T11" fmla="*/ 120 h 346"/>
                <a:gd name="T12" fmla="*/ 434 w 468"/>
                <a:gd name="T13" fmla="*/ 148 h 346"/>
                <a:gd name="T14" fmla="*/ 420 w 468"/>
                <a:gd name="T15" fmla="*/ 176 h 346"/>
                <a:gd name="T16" fmla="*/ 404 w 468"/>
                <a:gd name="T17" fmla="*/ 200 h 346"/>
                <a:gd name="T18" fmla="*/ 386 w 468"/>
                <a:gd name="T19" fmla="*/ 224 h 346"/>
                <a:gd name="T20" fmla="*/ 366 w 468"/>
                <a:gd name="T21" fmla="*/ 246 h 346"/>
                <a:gd name="T22" fmla="*/ 346 w 468"/>
                <a:gd name="T23" fmla="*/ 266 h 346"/>
                <a:gd name="T24" fmla="*/ 322 w 468"/>
                <a:gd name="T25" fmla="*/ 286 h 346"/>
                <a:gd name="T26" fmla="*/ 298 w 468"/>
                <a:gd name="T27" fmla="*/ 302 h 346"/>
                <a:gd name="T28" fmla="*/ 272 w 468"/>
                <a:gd name="T29" fmla="*/ 316 h 346"/>
                <a:gd name="T30" fmla="*/ 244 w 468"/>
                <a:gd name="T31" fmla="*/ 328 h 346"/>
                <a:gd name="T32" fmla="*/ 216 w 468"/>
                <a:gd name="T33" fmla="*/ 338 h 346"/>
                <a:gd name="T34" fmla="*/ 186 w 468"/>
                <a:gd name="T35" fmla="*/ 346 h 346"/>
                <a:gd name="T36" fmla="*/ 186 w 468"/>
                <a:gd name="T37" fmla="*/ 346 h 346"/>
                <a:gd name="T38" fmla="*/ 166 w 468"/>
                <a:gd name="T39" fmla="*/ 338 h 346"/>
                <a:gd name="T40" fmla="*/ 148 w 468"/>
                <a:gd name="T41" fmla="*/ 328 h 346"/>
                <a:gd name="T42" fmla="*/ 128 w 468"/>
                <a:gd name="T43" fmla="*/ 316 h 346"/>
                <a:gd name="T44" fmla="*/ 112 w 468"/>
                <a:gd name="T45" fmla="*/ 302 h 346"/>
                <a:gd name="T46" fmla="*/ 96 w 468"/>
                <a:gd name="T47" fmla="*/ 286 h 346"/>
                <a:gd name="T48" fmla="*/ 80 w 468"/>
                <a:gd name="T49" fmla="*/ 266 h 346"/>
                <a:gd name="T50" fmla="*/ 66 w 468"/>
                <a:gd name="T51" fmla="*/ 246 h 346"/>
                <a:gd name="T52" fmla="*/ 52 w 468"/>
                <a:gd name="T53" fmla="*/ 224 h 346"/>
                <a:gd name="T54" fmla="*/ 40 w 468"/>
                <a:gd name="T55" fmla="*/ 200 h 346"/>
                <a:gd name="T56" fmla="*/ 30 w 468"/>
                <a:gd name="T57" fmla="*/ 176 h 346"/>
                <a:gd name="T58" fmla="*/ 22 w 468"/>
                <a:gd name="T59" fmla="*/ 148 h 346"/>
                <a:gd name="T60" fmla="*/ 14 w 468"/>
                <a:gd name="T61" fmla="*/ 120 h 346"/>
                <a:gd name="T62" fmla="*/ 8 w 468"/>
                <a:gd name="T63" fmla="*/ 92 h 346"/>
                <a:gd name="T64" fmla="*/ 2 w 468"/>
                <a:gd name="T65" fmla="*/ 62 h 346"/>
                <a:gd name="T66" fmla="*/ 0 w 468"/>
                <a:gd name="T67" fmla="*/ 32 h 346"/>
                <a:gd name="T68" fmla="*/ 0 w 468"/>
                <a:gd name="T69" fmla="*/ 0 h 346"/>
                <a:gd name="T70" fmla="*/ 468 w 468"/>
                <a:gd name="T71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68" h="346">
                  <a:moveTo>
                    <a:pt x="468" y="0"/>
                  </a:moveTo>
                  <a:lnTo>
                    <a:pt x="468" y="0"/>
                  </a:lnTo>
                  <a:lnTo>
                    <a:pt x="466" y="32"/>
                  </a:lnTo>
                  <a:lnTo>
                    <a:pt x="462" y="62"/>
                  </a:lnTo>
                  <a:lnTo>
                    <a:pt x="454" y="92"/>
                  </a:lnTo>
                  <a:lnTo>
                    <a:pt x="446" y="120"/>
                  </a:lnTo>
                  <a:lnTo>
                    <a:pt x="434" y="148"/>
                  </a:lnTo>
                  <a:lnTo>
                    <a:pt x="420" y="176"/>
                  </a:lnTo>
                  <a:lnTo>
                    <a:pt x="404" y="200"/>
                  </a:lnTo>
                  <a:lnTo>
                    <a:pt x="386" y="224"/>
                  </a:lnTo>
                  <a:lnTo>
                    <a:pt x="366" y="246"/>
                  </a:lnTo>
                  <a:lnTo>
                    <a:pt x="346" y="266"/>
                  </a:lnTo>
                  <a:lnTo>
                    <a:pt x="322" y="286"/>
                  </a:lnTo>
                  <a:lnTo>
                    <a:pt x="298" y="302"/>
                  </a:lnTo>
                  <a:lnTo>
                    <a:pt x="272" y="316"/>
                  </a:lnTo>
                  <a:lnTo>
                    <a:pt x="244" y="328"/>
                  </a:lnTo>
                  <a:lnTo>
                    <a:pt x="216" y="338"/>
                  </a:lnTo>
                  <a:lnTo>
                    <a:pt x="186" y="346"/>
                  </a:lnTo>
                  <a:lnTo>
                    <a:pt x="186" y="346"/>
                  </a:lnTo>
                  <a:lnTo>
                    <a:pt x="166" y="338"/>
                  </a:lnTo>
                  <a:lnTo>
                    <a:pt x="148" y="328"/>
                  </a:lnTo>
                  <a:lnTo>
                    <a:pt x="128" y="316"/>
                  </a:lnTo>
                  <a:lnTo>
                    <a:pt x="112" y="302"/>
                  </a:lnTo>
                  <a:lnTo>
                    <a:pt x="96" y="286"/>
                  </a:lnTo>
                  <a:lnTo>
                    <a:pt x="80" y="266"/>
                  </a:lnTo>
                  <a:lnTo>
                    <a:pt x="66" y="246"/>
                  </a:lnTo>
                  <a:lnTo>
                    <a:pt x="52" y="224"/>
                  </a:lnTo>
                  <a:lnTo>
                    <a:pt x="40" y="200"/>
                  </a:lnTo>
                  <a:lnTo>
                    <a:pt x="30" y="176"/>
                  </a:lnTo>
                  <a:lnTo>
                    <a:pt x="22" y="148"/>
                  </a:lnTo>
                  <a:lnTo>
                    <a:pt x="14" y="120"/>
                  </a:lnTo>
                  <a:lnTo>
                    <a:pt x="8" y="92"/>
                  </a:lnTo>
                  <a:lnTo>
                    <a:pt x="2" y="62"/>
                  </a:lnTo>
                  <a:lnTo>
                    <a:pt x="0" y="32"/>
                  </a:lnTo>
                  <a:lnTo>
                    <a:pt x="0" y="0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F4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 22"/>
            <p:cNvSpPr/>
            <p:nvPr/>
          </p:nvSpPr>
          <p:spPr bwMode="auto">
            <a:xfrm>
              <a:off x="-5800725" y="4343400"/>
              <a:ext cx="2628900" cy="1314450"/>
            </a:xfrm>
            <a:custGeom>
              <a:avLst/>
              <a:gdLst>
                <a:gd name="T0" fmla="*/ 1656 w 1656"/>
                <a:gd name="T1" fmla="*/ 0 h 828"/>
                <a:gd name="T2" fmla="*/ 1650 w 1656"/>
                <a:gd name="T3" fmla="*/ 84 h 828"/>
                <a:gd name="T4" fmla="*/ 1638 w 1656"/>
                <a:gd name="T5" fmla="*/ 166 h 828"/>
                <a:gd name="T6" fmla="*/ 1618 w 1656"/>
                <a:gd name="T7" fmla="*/ 246 h 828"/>
                <a:gd name="T8" fmla="*/ 1590 w 1656"/>
                <a:gd name="T9" fmla="*/ 322 h 828"/>
                <a:gd name="T10" fmla="*/ 1556 w 1656"/>
                <a:gd name="T11" fmla="*/ 394 h 828"/>
                <a:gd name="T12" fmla="*/ 1514 w 1656"/>
                <a:gd name="T13" fmla="*/ 462 h 828"/>
                <a:gd name="T14" fmla="*/ 1466 w 1656"/>
                <a:gd name="T15" fmla="*/ 526 h 828"/>
                <a:gd name="T16" fmla="*/ 1412 w 1656"/>
                <a:gd name="T17" fmla="*/ 584 h 828"/>
                <a:gd name="T18" fmla="*/ 1354 w 1656"/>
                <a:gd name="T19" fmla="*/ 638 h 828"/>
                <a:gd name="T20" fmla="*/ 1290 w 1656"/>
                <a:gd name="T21" fmla="*/ 686 h 828"/>
                <a:gd name="T22" fmla="*/ 1222 w 1656"/>
                <a:gd name="T23" fmla="*/ 728 h 828"/>
                <a:gd name="T24" fmla="*/ 1150 w 1656"/>
                <a:gd name="T25" fmla="*/ 762 h 828"/>
                <a:gd name="T26" fmla="*/ 1074 w 1656"/>
                <a:gd name="T27" fmla="*/ 790 h 828"/>
                <a:gd name="T28" fmla="*/ 994 w 1656"/>
                <a:gd name="T29" fmla="*/ 810 h 828"/>
                <a:gd name="T30" fmla="*/ 912 w 1656"/>
                <a:gd name="T31" fmla="*/ 822 h 828"/>
                <a:gd name="T32" fmla="*/ 828 w 1656"/>
                <a:gd name="T33" fmla="*/ 828 h 828"/>
                <a:gd name="T34" fmla="*/ 786 w 1656"/>
                <a:gd name="T35" fmla="*/ 826 h 828"/>
                <a:gd name="T36" fmla="*/ 702 w 1656"/>
                <a:gd name="T37" fmla="*/ 818 h 828"/>
                <a:gd name="T38" fmla="*/ 620 w 1656"/>
                <a:gd name="T39" fmla="*/ 802 h 828"/>
                <a:gd name="T40" fmla="*/ 544 w 1656"/>
                <a:gd name="T41" fmla="*/ 776 h 828"/>
                <a:gd name="T42" fmla="*/ 468 w 1656"/>
                <a:gd name="T43" fmla="*/ 746 h 828"/>
                <a:gd name="T44" fmla="*/ 398 w 1656"/>
                <a:gd name="T45" fmla="*/ 708 h 828"/>
                <a:gd name="T46" fmla="*/ 332 w 1656"/>
                <a:gd name="T47" fmla="*/ 662 h 828"/>
                <a:gd name="T48" fmla="*/ 272 w 1656"/>
                <a:gd name="T49" fmla="*/ 612 h 828"/>
                <a:gd name="T50" fmla="*/ 216 w 1656"/>
                <a:gd name="T51" fmla="*/ 556 h 828"/>
                <a:gd name="T52" fmla="*/ 164 w 1656"/>
                <a:gd name="T53" fmla="*/ 494 h 828"/>
                <a:gd name="T54" fmla="*/ 120 w 1656"/>
                <a:gd name="T55" fmla="*/ 428 h 828"/>
                <a:gd name="T56" fmla="*/ 82 w 1656"/>
                <a:gd name="T57" fmla="*/ 358 h 828"/>
                <a:gd name="T58" fmla="*/ 50 w 1656"/>
                <a:gd name="T59" fmla="*/ 284 h 828"/>
                <a:gd name="T60" fmla="*/ 26 w 1656"/>
                <a:gd name="T61" fmla="*/ 206 h 828"/>
                <a:gd name="T62" fmla="*/ 10 w 1656"/>
                <a:gd name="T63" fmla="*/ 126 h 828"/>
                <a:gd name="T64" fmla="*/ 2 w 1656"/>
                <a:gd name="T65" fmla="*/ 42 h 828"/>
                <a:gd name="T66" fmla="*/ 1656 w 1656"/>
                <a:gd name="T67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56" h="828">
                  <a:moveTo>
                    <a:pt x="1656" y="0"/>
                  </a:moveTo>
                  <a:lnTo>
                    <a:pt x="1656" y="0"/>
                  </a:lnTo>
                  <a:lnTo>
                    <a:pt x="1654" y="42"/>
                  </a:lnTo>
                  <a:lnTo>
                    <a:pt x="1650" y="84"/>
                  </a:lnTo>
                  <a:lnTo>
                    <a:pt x="1646" y="126"/>
                  </a:lnTo>
                  <a:lnTo>
                    <a:pt x="1638" y="166"/>
                  </a:lnTo>
                  <a:lnTo>
                    <a:pt x="1630" y="206"/>
                  </a:lnTo>
                  <a:lnTo>
                    <a:pt x="1618" y="246"/>
                  </a:lnTo>
                  <a:lnTo>
                    <a:pt x="1604" y="284"/>
                  </a:lnTo>
                  <a:lnTo>
                    <a:pt x="1590" y="322"/>
                  </a:lnTo>
                  <a:lnTo>
                    <a:pt x="1574" y="358"/>
                  </a:lnTo>
                  <a:lnTo>
                    <a:pt x="1556" y="394"/>
                  </a:lnTo>
                  <a:lnTo>
                    <a:pt x="1536" y="428"/>
                  </a:lnTo>
                  <a:lnTo>
                    <a:pt x="1514" y="462"/>
                  </a:lnTo>
                  <a:lnTo>
                    <a:pt x="1490" y="494"/>
                  </a:lnTo>
                  <a:lnTo>
                    <a:pt x="1466" y="526"/>
                  </a:lnTo>
                  <a:lnTo>
                    <a:pt x="1440" y="556"/>
                  </a:lnTo>
                  <a:lnTo>
                    <a:pt x="1412" y="584"/>
                  </a:lnTo>
                  <a:lnTo>
                    <a:pt x="1384" y="612"/>
                  </a:lnTo>
                  <a:lnTo>
                    <a:pt x="1354" y="638"/>
                  </a:lnTo>
                  <a:lnTo>
                    <a:pt x="1322" y="662"/>
                  </a:lnTo>
                  <a:lnTo>
                    <a:pt x="1290" y="686"/>
                  </a:lnTo>
                  <a:lnTo>
                    <a:pt x="1256" y="708"/>
                  </a:lnTo>
                  <a:lnTo>
                    <a:pt x="1222" y="728"/>
                  </a:lnTo>
                  <a:lnTo>
                    <a:pt x="1186" y="746"/>
                  </a:lnTo>
                  <a:lnTo>
                    <a:pt x="1150" y="762"/>
                  </a:lnTo>
                  <a:lnTo>
                    <a:pt x="1112" y="776"/>
                  </a:lnTo>
                  <a:lnTo>
                    <a:pt x="1074" y="790"/>
                  </a:lnTo>
                  <a:lnTo>
                    <a:pt x="1034" y="802"/>
                  </a:lnTo>
                  <a:lnTo>
                    <a:pt x="994" y="810"/>
                  </a:lnTo>
                  <a:lnTo>
                    <a:pt x="954" y="818"/>
                  </a:lnTo>
                  <a:lnTo>
                    <a:pt x="912" y="822"/>
                  </a:lnTo>
                  <a:lnTo>
                    <a:pt x="870" y="826"/>
                  </a:lnTo>
                  <a:lnTo>
                    <a:pt x="828" y="828"/>
                  </a:lnTo>
                  <a:lnTo>
                    <a:pt x="828" y="828"/>
                  </a:lnTo>
                  <a:lnTo>
                    <a:pt x="786" y="826"/>
                  </a:lnTo>
                  <a:lnTo>
                    <a:pt x="744" y="822"/>
                  </a:lnTo>
                  <a:lnTo>
                    <a:pt x="702" y="818"/>
                  </a:lnTo>
                  <a:lnTo>
                    <a:pt x="660" y="810"/>
                  </a:lnTo>
                  <a:lnTo>
                    <a:pt x="620" y="802"/>
                  </a:lnTo>
                  <a:lnTo>
                    <a:pt x="582" y="790"/>
                  </a:lnTo>
                  <a:lnTo>
                    <a:pt x="544" y="776"/>
                  </a:lnTo>
                  <a:lnTo>
                    <a:pt x="506" y="762"/>
                  </a:lnTo>
                  <a:lnTo>
                    <a:pt x="468" y="746"/>
                  </a:lnTo>
                  <a:lnTo>
                    <a:pt x="434" y="728"/>
                  </a:lnTo>
                  <a:lnTo>
                    <a:pt x="398" y="708"/>
                  </a:lnTo>
                  <a:lnTo>
                    <a:pt x="366" y="686"/>
                  </a:lnTo>
                  <a:lnTo>
                    <a:pt x="332" y="662"/>
                  </a:lnTo>
                  <a:lnTo>
                    <a:pt x="302" y="638"/>
                  </a:lnTo>
                  <a:lnTo>
                    <a:pt x="272" y="612"/>
                  </a:lnTo>
                  <a:lnTo>
                    <a:pt x="242" y="584"/>
                  </a:lnTo>
                  <a:lnTo>
                    <a:pt x="216" y="556"/>
                  </a:lnTo>
                  <a:lnTo>
                    <a:pt x="190" y="526"/>
                  </a:lnTo>
                  <a:lnTo>
                    <a:pt x="164" y="494"/>
                  </a:lnTo>
                  <a:lnTo>
                    <a:pt x="142" y="462"/>
                  </a:lnTo>
                  <a:lnTo>
                    <a:pt x="120" y="428"/>
                  </a:lnTo>
                  <a:lnTo>
                    <a:pt x="100" y="394"/>
                  </a:lnTo>
                  <a:lnTo>
                    <a:pt x="82" y="358"/>
                  </a:lnTo>
                  <a:lnTo>
                    <a:pt x="66" y="322"/>
                  </a:lnTo>
                  <a:lnTo>
                    <a:pt x="50" y="284"/>
                  </a:lnTo>
                  <a:lnTo>
                    <a:pt x="38" y="246"/>
                  </a:lnTo>
                  <a:lnTo>
                    <a:pt x="26" y="206"/>
                  </a:lnTo>
                  <a:lnTo>
                    <a:pt x="18" y="166"/>
                  </a:lnTo>
                  <a:lnTo>
                    <a:pt x="10" y="126"/>
                  </a:lnTo>
                  <a:lnTo>
                    <a:pt x="4" y="84"/>
                  </a:lnTo>
                  <a:lnTo>
                    <a:pt x="2" y="42"/>
                  </a:lnTo>
                  <a:lnTo>
                    <a:pt x="0" y="0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rgbClr val="FFBE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 23"/>
            <p:cNvSpPr/>
            <p:nvPr/>
          </p:nvSpPr>
          <p:spPr bwMode="auto">
            <a:xfrm>
              <a:off x="-5800725" y="4343400"/>
              <a:ext cx="1168400" cy="1304925"/>
            </a:xfrm>
            <a:custGeom>
              <a:avLst/>
              <a:gdLst>
                <a:gd name="T0" fmla="*/ 736 w 736"/>
                <a:gd name="T1" fmla="*/ 822 h 822"/>
                <a:gd name="T2" fmla="*/ 736 w 736"/>
                <a:gd name="T3" fmla="*/ 822 h 822"/>
                <a:gd name="T4" fmla="*/ 698 w 736"/>
                <a:gd name="T5" fmla="*/ 816 h 822"/>
                <a:gd name="T6" fmla="*/ 660 w 736"/>
                <a:gd name="T7" fmla="*/ 810 h 822"/>
                <a:gd name="T8" fmla="*/ 622 w 736"/>
                <a:gd name="T9" fmla="*/ 802 h 822"/>
                <a:gd name="T10" fmla="*/ 586 w 736"/>
                <a:gd name="T11" fmla="*/ 792 h 822"/>
                <a:gd name="T12" fmla="*/ 550 w 736"/>
                <a:gd name="T13" fmla="*/ 780 h 822"/>
                <a:gd name="T14" fmla="*/ 514 w 736"/>
                <a:gd name="T15" fmla="*/ 766 h 822"/>
                <a:gd name="T16" fmla="*/ 480 w 736"/>
                <a:gd name="T17" fmla="*/ 750 h 822"/>
                <a:gd name="T18" fmla="*/ 446 w 736"/>
                <a:gd name="T19" fmla="*/ 734 h 822"/>
                <a:gd name="T20" fmla="*/ 414 w 736"/>
                <a:gd name="T21" fmla="*/ 716 h 822"/>
                <a:gd name="T22" fmla="*/ 382 w 736"/>
                <a:gd name="T23" fmla="*/ 696 h 822"/>
                <a:gd name="T24" fmla="*/ 352 w 736"/>
                <a:gd name="T25" fmla="*/ 676 h 822"/>
                <a:gd name="T26" fmla="*/ 322 w 736"/>
                <a:gd name="T27" fmla="*/ 654 h 822"/>
                <a:gd name="T28" fmla="*/ 292 w 736"/>
                <a:gd name="T29" fmla="*/ 630 h 822"/>
                <a:gd name="T30" fmla="*/ 264 w 736"/>
                <a:gd name="T31" fmla="*/ 606 h 822"/>
                <a:gd name="T32" fmla="*/ 238 w 736"/>
                <a:gd name="T33" fmla="*/ 580 h 822"/>
                <a:gd name="T34" fmla="*/ 212 w 736"/>
                <a:gd name="T35" fmla="*/ 554 h 822"/>
                <a:gd name="T36" fmla="*/ 188 w 736"/>
                <a:gd name="T37" fmla="*/ 526 h 822"/>
                <a:gd name="T38" fmla="*/ 166 w 736"/>
                <a:gd name="T39" fmla="*/ 496 h 822"/>
                <a:gd name="T40" fmla="*/ 144 w 736"/>
                <a:gd name="T41" fmla="*/ 466 h 822"/>
                <a:gd name="T42" fmla="*/ 124 w 736"/>
                <a:gd name="T43" fmla="*/ 436 h 822"/>
                <a:gd name="T44" fmla="*/ 106 w 736"/>
                <a:gd name="T45" fmla="*/ 404 h 822"/>
                <a:gd name="T46" fmla="*/ 88 w 736"/>
                <a:gd name="T47" fmla="*/ 370 h 822"/>
                <a:gd name="T48" fmla="*/ 72 w 736"/>
                <a:gd name="T49" fmla="*/ 336 h 822"/>
                <a:gd name="T50" fmla="*/ 58 w 736"/>
                <a:gd name="T51" fmla="*/ 302 h 822"/>
                <a:gd name="T52" fmla="*/ 44 w 736"/>
                <a:gd name="T53" fmla="*/ 266 h 822"/>
                <a:gd name="T54" fmla="*/ 32 w 736"/>
                <a:gd name="T55" fmla="*/ 230 h 822"/>
                <a:gd name="T56" fmla="*/ 22 w 736"/>
                <a:gd name="T57" fmla="*/ 194 h 822"/>
                <a:gd name="T58" fmla="*/ 14 w 736"/>
                <a:gd name="T59" fmla="*/ 156 h 822"/>
                <a:gd name="T60" fmla="*/ 8 w 736"/>
                <a:gd name="T61" fmla="*/ 118 h 822"/>
                <a:gd name="T62" fmla="*/ 4 w 736"/>
                <a:gd name="T63" fmla="*/ 78 h 822"/>
                <a:gd name="T64" fmla="*/ 2 w 736"/>
                <a:gd name="T65" fmla="*/ 40 h 822"/>
                <a:gd name="T66" fmla="*/ 0 w 736"/>
                <a:gd name="T67" fmla="*/ 0 h 822"/>
                <a:gd name="T68" fmla="*/ 76 w 736"/>
                <a:gd name="T69" fmla="*/ 0 h 822"/>
                <a:gd name="T70" fmla="*/ 76 w 736"/>
                <a:gd name="T71" fmla="*/ 0 h 822"/>
                <a:gd name="T72" fmla="*/ 94 w 736"/>
                <a:gd name="T73" fmla="*/ 72 h 822"/>
                <a:gd name="T74" fmla="*/ 114 w 736"/>
                <a:gd name="T75" fmla="*/ 144 h 822"/>
                <a:gd name="T76" fmla="*/ 138 w 736"/>
                <a:gd name="T77" fmla="*/ 214 h 822"/>
                <a:gd name="T78" fmla="*/ 162 w 736"/>
                <a:gd name="T79" fmla="*/ 284 h 822"/>
                <a:gd name="T80" fmla="*/ 192 w 736"/>
                <a:gd name="T81" fmla="*/ 350 h 822"/>
                <a:gd name="T82" fmla="*/ 224 w 736"/>
                <a:gd name="T83" fmla="*/ 414 h 822"/>
                <a:gd name="T84" fmla="*/ 258 w 736"/>
                <a:gd name="T85" fmla="*/ 476 h 822"/>
                <a:gd name="T86" fmla="*/ 276 w 736"/>
                <a:gd name="T87" fmla="*/ 506 h 822"/>
                <a:gd name="T88" fmla="*/ 296 w 736"/>
                <a:gd name="T89" fmla="*/ 534 h 822"/>
                <a:gd name="T90" fmla="*/ 316 w 736"/>
                <a:gd name="T91" fmla="*/ 562 h 822"/>
                <a:gd name="T92" fmla="*/ 338 w 736"/>
                <a:gd name="T93" fmla="*/ 588 h 822"/>
                <a:gd name="T94" fmla="*/ 360 w 736"/>
                <a:gd name="T95" fmla="*/ 614 h 822"/>
                <a:gd name="T96" fmla="*/ 382 w 736"/>
                <a:gd name="T97" fmla="*/ 638 h 822"/>
                <a:gd name="T98" fmla="*/ 406 w 736"/>
                <a:gd name="T99" fmla="*/ 660 h 822"/>
                <a:gd name="T100" fmla="*/ 432 w 736"/>
                <a:gd name="T101" fmla="*/ 682 h 822"/>
                <a:gd name="T102" fmla="*/ 458 w 736"/>
                <a:gd name="T103" fmla="*/ 704 h 822"/>
                <a:gd name="T104" fmla="*/ 484 w 736"/>
                <a:gd name="T105" fmla="*/ 722 h 822"/>
                <a:gd name="T106" fmla="*/ 512 w 736"/>
                <a:gd name="T107" fmla="*/ 740 h 822"/>
                <a:gd name="T108" fmla="*/ 540 w 736"/>
                <a:gd name="T109" fmla="*/ 756 h 822"/>
                <a:gd name="T110" fmla="*/ 570 w 736"/>
                <a:gd name="T111" fmla="*/ 772 h 822"/>
                <a:gd name="T112" fmla="*/ 602 w 736"/>
                <a:gd name="T113" fmla="*/ 786 h 822"/>
                <a:gd name="T114" fmla="*/ 634 w 736"/>
                <a:gd name="T115" fmla="*/ 796 h 822"/>
                <a:gd name="T116" fmla="*/ 666 w 736"/>
                <a:gd name="T117" fmla="*/ 808 h 822"/>
                <a:gd name="T118" fmla="*/ 700 w 736"/>
                <a:gd name="T119" fmla="*/ 816 h 822"/>
                <a:gd name="T120" fmla="*/ 736 w 736"/>
                <a:gd name="T121" fmla="*/ 822 h 822"/>
                <a:gd name="T122" fmla="*/ 736 w 736"/>
                <a:gd name="T123" fmla="*/ 822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36" h="822">
                  <a:moveTo>
                    <a:pt x="736" y="822"/>
                  </a:moveTo>
                  <a:lnTo>
                    <a:pt x="736" y="822"/>
                  </a:lnTo>
                  <a:lnTo>
                    <a:pt x="698" y="816"/>
                  </a:lnTo>
                  <a:lnTo>
                    <a:pt x="660" y="810"/>
                  </a:lnTo>
                  <a:lnTo>
                    <a:pt x="622" y="802"/>
                  </a:lnTo>
                  <a:lnTo>
                    <a:pt x="586" y="792"/>
                  </a:lnTo>
                  <a:lnTo>
                    <a:pt x="550" y="780"/>
                  </a:lnTo>
                  <a:lnTo>
                    <a:pt x="514" y="766"/>
                  </a:lnTo>
                  <a:lnTo>
                    <a:pt x="480" y="750"/>
                  </a:lnTo>
                  <a:lnTo>
                    <a:pt x="446" y="734"/>
                  </a:lnTo>
                  <a:lnTo>
                    <a:pt x="414" y="716"/>
                  </a:lnTo>
                  <a:lnTo>
                    <a:pt x="382" y="696"/>
                  </a:lnTo>
                  <a:lnTo>
                    <a:pt x="352" y="676"/>
                  </a:lnTo>
                  <a:lnTo>
                    <a:pt x="322" y="654"/>
                  </a:lnTo>
                  <a:lnTo>
                    <a:pt x="292" y="630"/>
                  </a:lnTo>
                  <a:lnTo>
                    <a:pt x="264" y="606"/>
                  </a:lnTo>
                  <a:lnTo>
                    <a:pt x="238" y="580"/>
                  </a:lnTo>
                  <a:lnTo>
                    <a:pt x="212" y="554"/>
                  </a:lnTo>
                  <a:lnTo>
                    <a:pt x="188" y="526"/>
                  </a:lnTo>
                  <a:lnTo>
                    <a:pt x="166" y="496"/>
                  </a:lnTo>
                  <a:lnTo>
                    <a:pt x="144" y="466"/>
                  </a:lnTo>
                  <a:lnTo>
                    <a:pt x="124" y="436"/>
                  </a:lnTo>
                  <a:lnTo>
                    <a:pt x="106" y="404"/>
                  </a:lnTo>
                  <a:lnTo>
                    <a:pt x="88" y="370"/>
                  </a:lnTo>
                  <a:lnTo>
                    <a:pt x="72" y="336"/>
                  </a:lnTo>
                  <a:lnTo>
                    <a:pt x="58" y="302"/>
                  </a:lnTo>
                  <a:lnTo>
                    <a:pt x="44" y="266"/>
                  </a:lnTo>
                  <a:lnTo>
                    <a:pt x="32" y="230"/>
                  </a:lnTo>
                  <a:lnTo>
                    <a:pt x="22" y="194"/>
                  </a:lnTo>
                  <a:lnTo>
                    <a:pt x="14" y="156"/>
                  </a:lnTo>
                  <a:lnTo>
                    <a:pt x="8" y="118"/>
                  </a:lnTo>
                  <a:lnTo>
                    <a:pt x="4" y="78"/>
                  </a:lnTo>
                  <a:lnTo>
                    <a:pt x="2" y="40"/>
                  </a:lnTo>
                  <a:lnTo>
                    <a:pt x="0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4" y="72"/>
                  </a:lnTo>
                  <a:lnTo>
                    <a:pt x="114" y="144"/>
                  </a:lnTo>
                  <a:lnTo>
                    <a:pt x="138" y="214"/>
                  </a:lnTo>
                  <a:lnTo>
                    <a:pt x="162" y="284"/>
                  </a:lnTo>
                  <a:lnTo>
                    <a:pt x="192" y="350"/>
                  </a:lnTo>
                  <a:lnTo>
                    <a:pt x="224" y="414"/>
                  </a:lnTo>
                  <a:lnTo>
                    <a:pt x="258" y="476"/>
                  </a:lnTo>
                  <a:lnTo>
                    <a:pt x="276" y="506"/>
                  </a:lnTo>
                  <a:lnTo>
                    <a:pt x="296" y="534"/>
                  </a:lnTo>
                  <a:lnTo>
                    <a:pt x="316" y="562"/>
                  </a:lnTo>
                  <a:lnTo>
                    <a:pt x="338" y="588"/>
                  </a:lnTo>
                  <a:lnTo>
                    <a:pt x="360" y="614"/>
                  </a:lnTo>
                  <a:lnTo>
                    <a:pt x="382" y="638"/>
                  </a:lnTo>
                  <a:lnTo>
                    <a:pt x="406" y="660"/>
                  </a:lnTo>
                  <a:lnTo>
                    <a:pt x="432" y="682"/>
                  </a:lnTo>
                  <a:lnTo>
                    <a:pt x="458" y="704"/>
                  </a:lnTo>
                  <a:lnTo>
                    <a:pt x="484" y="722"/>
                  </a:lnTo>
                  <a:lnTo>
                    <a:pt x="512" y="740"/>
                  </a:lnTo>
                  <a:lnTo>
                    <a:pt x="540" y="756"/>
                  </a:lnTo>
                  <a:lnTo>
                    <a:pt x="570" y="772"/>
                  </a:lnTo>
                  <a:lnTo>
                    <a:pt x="602" y="786"/>
                  </a:lnTo>
                  <a:lnTo>
                    <a:pt x="634" y="796"/>
                  </a:lnTo>
                  <a:lnTo>
                    <a:pt x="666" y="808"/>
                  </a:lnTo>
                  <a:lnTo>
                    <a:pt x="700" y="816"/>
                  </a:lnTo>
                  <a:lnTo>
                    <a:pt x="736" y="822"/>
                  </a:lnTo>
                  <a:lnTo>
                    <a:pt x="736" y="822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 24"/>
            <p:cNvSpPr/>
            <p:nvPr/>
          </p:nvSpPr>
          <p:spPr bwMode="auto">
            <a:xfrm>
              <a:off x="-5305425" y="4343400"/>
              <a:ext cx="2133600" cy="1314450"/>
            </a:xfrm>
            <a:custGeom>
              <a:avLst/>
              <a:gdLst>
                <a:gd name="T0" fmla="*/ 424 w 1344"/>
                <a:gd name="T1" fmla="*/ 822 h 828"/>
                <a:gd name="T2" fmla="*/ 424 w 1344"/>
                <a:gd name="T3" fmla="*/ 822 h 828"/>
                <a:gd name="T4" fmla="*/ 378 w 1344"/>
                <a:gd name="T5" fmla="*/ 794 h 828"/>
                <a:gd name="T6" fmla="*/ 334 w 1344"/>
                <a:gd name="T7" fmla="*/ 762 h 828"/>
                <a:gd name="T8" fmla="*/ 292 w 1344"/>
                <a:gd name="T9" fmla="*/ 728 h 828"/>
                <a:gd name="T10" fmla="*/ 252 w 1344"/>
                <a:gd name="T11" fmla="*/ 688 h 828"/>
                <a:gd name="T12" fmla="*/ 216 w 1344"/>
                <a:gd name="T13" fmla="*/ 646 h 828"/>
                <a:gd name="T14" fmla="*/ 180 w 1344"/>
                <a:gd name="T15" fmla="*/ 600 h 828"/>
                <a:gd name="T16" fmla="*/ 148 w 1344"/>
                <a:gd name="T17" fmla="*/ 550 h 828"/>
                <a:gd name="T18" fmla="*/ 118 w 1344"/>
                <a:gd name="T19" fmla="*/ 498 h 828"/>
                <a:gd name="T20" fmla="*/ 92 w 1344"/>
                <a:gd name="T21" fmla="*/ 444 h 828"/>
                <a:gd name="T22" fmla="*/ 68 w 1344"/>
                <a:gd name="T23" fmla="*/ 386 h 828"/>
                <a:gd name="T24" fmla="*/ 48 w 1344"/>
                <a:gd name="T25" fmla="*/ 326 h 828"/>
                <a:gd name="T26" fmla="*/ 32 w 1344"/>
                <a:gd name="T27" fmla="*/ 264 h 828"/>
                <a:gd name="T28" fmla="*/ 18 w 1344"/>
                <a:gd name="T29" fmla="*/ 200 h 828"/>
                <a:gd name="T30" fmla="*/ 8 w 1344"/>
                <a:gd name="T31" fmla="*/ 136 h 828"/>
                <a:gd name="T32" fmla="*/ 2 w 1344"/>
                <a:gd name="T33" fmla="*/ 68 h 828"/>
                <a:gd name="T34" fmla="*/ 0 w 1344"/>
                <a:gd name="T35" fmla="*/ 0 h 828"/>
                <a:gd name="T36" fmla="*/ 1344 w 1344"/>
                <a:gd name="T37" fmla="*/ 0 h 828"/>
                <a:gd name="T38" fmla="*/ 1344 w 1344"/>
                <a:gd name="T39" fmla="*/ 0 h 828"/>
                <a:gd name="T40" fmla="*/ 1342 w 1344"/>
                <a:gd name="T41" fmla="*/ 42 h 828"/>
                <a:gd name="T42" fmla="*/ 1338 w 1344"/>
                <a:gd name="T43" fmla="*/ 84 h 828"/>
                <a:gd name="T44" fmla="*/ 1334 w 1344"/>
                <a:gd name="T45" fmla="*/ 126 h 828"/>
                <a:gd name="T46" fmla="*/ 1326 w 1344"/>
                <a:gd name="T47" fmla="*/ 166 h 828"/>
                <a:gd name="T48" fmla="*/ 1318 w 1344"/>
                <a:gd name="T49" fmla="*/ 206 h 828"/>
                <a:gd name="T50" fmla="*/ 1306 w 1344"/>
                <a:gd name="T51" fmla="*/ 246 h 828"/>
                <a:gd name="T52" fmla="*/ 1292 w 1344"/>
                <a:gd name="T53" fmla="*/ 284 h 828"/>
                <a:gd name="T54" fmla="*/ 1278 w 1344"/>
                <a:gd name="T55" fmla="*/ 322 h 828"/>
                <a:gd name="T56" fmla="*/ 1262 w 1344"/>
                <a:gd name="T57" fmla="*/ 358 h 828"/>
                <a:gd name="T58" fmla="*/ 1244 w 1344"/>
                <a:gd name="T59" fmla="*/ 394 h 828"/>
                <a:gd name="T60" fmla="*/ 1224 w 1344"/>
                <a:gd name="T61" fmla="*/ 428 h 828"/>
                <a:gd name="T62" fmla="*/ 1202 w 1344"/>
                <a:gd name="T63" fmla="*/ 462 h 828"/>
                <a:gd name="T64" fmla="*/ 1178 w 1344"/>
                <a:gd name="T65" fmla="*/ 494 h 828"/>
                <a:gd name="T66" fmla="*/ 1154 w 1344"/>
                <a:gd name="T67" fmla="*/ 526 h 828"/>
                <a:gd name="T68" fmla="*/ 1128 w 1344"/>
                <a:gd name="T69" fmla="*/ 556 h 828"/>
                <a:gd name="T70" fmla="*/ 1100 w 1344"/>
                <a:gd name="T71" fmla="*/ 584 h 828"/>
                <a:gd name="T72" fmla="*/ 1072 w 1344"/>
                <a:gd name="T73" fmla="*/ 612 h 828"/>
                <a:gd name="T74" fmla="*/ 1042 w 1344"/>
                <a:gd name="T75" fmla="*/ 638 h 828"/>
                <a:gd name="T76" fmla="*/ 1010 w 1344"/>
                <a:gd name="T77" fmla="*/ 662 h 828"/>
                <a:gd name="T78" fmla="*/ 978 w 1344"/>
                <a:gd name="T79" fmla="*/ 686 h 828"/>
                <a:gd name="T80" fmla="*/ 944 w 1344"/>
                <a:gd name="T81" fmla="*/ 708 h 828"/>
                <a:gd name="T82" fmla="*/ 910 w 1344"/>
                <a:gd name="T83" fmla="*/ 728 h 828"/>
                <a:gd name="T84" fmla="*/ 874 w 1344"/>
                <a:gd name="T85" fmla="*/ 746 h 828"/>
                <a:gd name="T86" fmla="*/ 838 w 1344"/>
                <a:gd name="T87" fmla="*/ 762 h 828"/>
                <a:gd name="T88" fmla="*/ 800 w 1344"/>
                <a:gd name="T89" fmla="*/ 776 h 828"/>
                <a:gd name="T90" fmla="*/ 762 w 1344"/>
                <a:gd name="T91" fmla="*/ 790 h 828"/>
                <a:gd name="T92" fmla="*/ 722 w 1344"/>
                <a:gd name="T93" fmla="*/ 802 h 828"/>
                <a:gd name="T94" fmla="*/ 682 w 1344"/>
                <a:gd name="T95" fmla="*/ 810 h 828"/>
                <a:gd name="T96" fmla="*/ 642 w 1344"/>
                <a:gd name="T97" fmla="*/ 818 h 828"/>
                <a:gd name="T98" fmla="*/ 600 w 1344"/>
                <a:gd name="T99" fmla="*/ 822 h 828"/>
                <a:gd name="T100" fmla="*/ 558 w 1344"/>
                <a:gd name="T101" fmla="*/ 826 h 828"/>
                <a:gd name="T102" fmla="*/ 516 w 1344"/>
                <a:gd name="T103" fmla="*/ 828 h 828"/>
                <a:gd name="T104" fmla="*/ 516 w 1344"/>
                <a:gd name="T105" fmla="*/ 828 h 828"/>
                <a:gd name="T106" fmla="*/ 470 w 1344"/>
                <a:gd name="T107" fmla="*/ 826 h 828"/>
                <a:gd name="T108" fmla="*/ 424 w 1344"/>
                <a:gd name="T109" fmla="*/ 822 h 828"/>
                <a:gd name="T110" fmla="*/ 424 w 1344"/>
                <a:gd name="T111" fmla="*/ 822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44" h="828">
                  <a:moveTo>
                    <a:pt x="424" y="822"/>
                  </a:moveTo>
                  <a:lnTo>
                    <a:pt x="424" y="822"/>
                  </a:lnTo>
                  <a:lnTo>
                    <a:pt x="378" y="794"/>
                  </a:lnTo>
                  <a:lnTo>
                    <a:pt x="334" y="762"/>
                  </a:lnTo>
                  <a:lnTo>
                    <a:pt x="292" y="728"/>
                  </a:lnTo>
                  <a:lnTo>
                    <a:pt x="252" y="688"/>
                  </a:lnTo>
                  <a:lnTo>
                    <a:pt x="216" y="646"/>
                  </a:lnTo>
                  <a:lnTo>
                    <a:pt x="180" y="600"/>
                  </a:lnTo>
                  <a:lnTo>
                    <a:pt x="148" y="550"/>
                  </a:lnTo>
                  <a:lnTo>
                    <a:pt x="118" y="498"/>
                  </a:lnTo>
                  <a:lnTo>
                    <a:pt x="92" y="444"/>
                  </a:lnTo>
                  <a:lnTo>
                    <a:pt x="68" y="386"/>
                  </a:lnTo>
                  <a:lnTo>
                    <a:pt x="48" y="326"/>
                  </a:lnTo>
                  <a:lnTo>
                    <a:pt x="32" y="264"/>
                  </a:lnTo>
                  <a:lnTo>
                    <a:pt x="18" y="200"/>
                  </a:lnTo>
                  <a:lnTo>
                    <a:pt x="8" y="136"/>
                  </a:lnTo>
                  <a:lnTo>
                    <a:pt x="2" y="68"/>
                  </a:lnTo>
                  <a:lnTo>
                    <a:pt x="0" y="0"/>
                  </a:lnTo>
                  <a:lnTo>
                    <a:pt x="1344" y="0"/>
                  </a:lnTo>
                  <a:lnTo>
                    <a:pt x="1344" y="0"/>
                  </a:lnTo>
                  <a:lnTo>
                    <a:pt x="1342" y="42"/>
                  </a:lnTo>
                  <a:lnTo>
                    <a:pt x="1338" y="84"/>
                  </a:lnTo>
                  <a:lnTo>
                    <a:pt x="1334" y="126"/>
                  </a:lnTo>
                  <a:lnTo>
                    <a:pt x="1326" y="166"/>
                  </a:lnTo>
                  <a:lnTo>
                    <a:pt x="1318" y="206"/>
                  </a:lnTo>
                  <a:lnTo>
                    <a:pt x="1306" y="246"/>
                  </a:lnTo>
                  <a:lnTo>
                    <a:pt x="1292" y="284"/>
                  </a:lnTo>
                  <a:lnTo>
                    <a:pt x="1278" y="322"/>
                  </a:lnTo>
                  <a:lnTo>
                    <a:pt x="1262" y="358"/>
                  </a:lnTo>
                  <a:lnTo>
                    <a:pt x="1244" y="394"/>
                  </a:lnTo>
                  <a:lnTo>
                    <a:pt x="1224" y="428"/>
                  </a:lnTo>
                  <a:lnTo>
                    <a:pt x="1202" y="462"/>
                  </a:lnTo>
                  <a:lnTo>
                    <a:pt x="1178" y="494"/>
                  </a:lnTo>
                  <a:lnTo>
                    <a:pt x="1154" y="526"/>
                  </a:lnTo>
                  <a:lnTo>
                    <a:pt x="1128" y="556"/>
                  </a:lnTo>
                  <a:lnTo>
                    <a:pt x="1100" y="584"/>
                  </a:lnTo>
                  <a:lnTo>
                    <a:pt x="1072" y="612"/>
                  </a:lnTo>
                  <a:lnTo>
                    <a:pt x="1042" y="638"/>
                  </a:lnTo>
                  <a:lnTo>
                    <a:pt x="1010" y="662"/>
                  </a:lnTo>
                  <a:lnTo>
                    <a:pt x="978" y="686"/>
                  </a:lnTo>
                  <a:lnTo>
                    <a:pt x="944" y="708"/>
                  </a:lnTo>
                  <a:lnTo>
                    <a:pt x="910" y="728"/>
                  </a:lnTo>
                  <a:lnTo>
                    <a:pt x="874" y="746"/>
                  </a:lnTo>
                  <a:lnTo>
                    <a:pt x="838" y="762"/>
                  </a:lnTo>
                  <a:lnTo>
                    <a:pt x="800" y="776"/>
                  </a:lnTo>
                  <a:lnTo>
                    <a:pt x="762" y="790"/>
                  </a:lnTo>
                  <a:lnTo>
                    <a:pt x="722" y="802"/>
                  </a:lnTo>
                  <a:lnTo>
                    <a:pt x="682" y="810"/>
                  </a:lnTo>
                  <a:lnTo>
                    <a:pt x="642" y="818"/>
                  </a:lnTo>
                  <a:lnTo>
                    <a:pt x="600" y="822"/>
                  </a:lnTo>
                  <a:lnTo>
                    <a:pt x="558" y="826"/>
                  </a:lnTo>
                  <a:lnTo>
                    <a:pt x="516" y="828"/>
                  </a:lnTo>
                  <a:lnTo>
                    <a:pt x="516" y="828"/>
                  </a:lnTo>
                  <a:lnTo>
                    <a:pt x="470" y="826"/>
                  </a:lnTo>
                  <a:lnTo>
                    <a:pt x="424" y="822"/>
                  </a:lnTo>
                  <a:lnTo>
                    <a:pt x="424" y="822"/>
                  </a:lnTo>
                  <a:close/>
                </a:path>
              </a:pathLst>
            </a:custGeom>
            <a:solidFill>
              <a:srgbClr val="F4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 25"/>
            <p:cNvSpPr/>
            <p:nvPr/>
          </p:nvSpPr>
          <p:spPr bwMode="auto">
            <a:xfrm>
              <a:off x="-5048250" y="7731125"/>
              <a:ext cx="1123950" cy="561975"/>
            </a:xfrm>
            <a:custGeom>
              <a:avLst/>
              <a:gdLst>
                <a:gd name="T0" fmla="*/ 708 w 708"/>
                <a:gd name="T1" fmla="*/ 354 h 354"/>
                <a:gd name="T2" fmla="*/ 708 w 708"/>
                <a:gd name="T3" fmla="*/ 354 h 354"/>
                <a:gd name="T4" fmla="*/ 706 w 708"/>
                <a:gd name="T5" fmla="*/ 318 h 354"/>
                <a:gd name="T6" fmla="*/ 700 w 708"/>
                <a:gd name="T7" fmla="*/ 282 h 354"/>
                <a:gd name="T8" fmla="*/ 692 w 708"/>
                <a:gd name="T9" fmla="*/ 248 h 354"/>
                <a:gd name="T10" fmla="*/ 680 w 708"/>
                <a:gd name="T11" fmla="*/ 216 h 354"/>
                <a:gd name="T12" fmla="*/ 664 w 708"/>
                <a:gd name="T13" fmla="*/ 186 h 354"/>
                <a:gd name="T14" fmla="*/ 646 w 708"/>
                <a:gd name="T15" fmla="*/ 156 h 354"/>
                <a:gd name="T16" fmla="*/ 626 w 708"/>
                <a:gd name="T17" fmla="*/ 130 h 354"/>
                <a:gd name="T18" fmla="*/ 604 w 708"/>
                <a:gd name="T19" fmla="*/ 104 h 354"/>
                <a:gd name="T20" fmla="*/ 578 w 708"/>
                <a:gd name="T21" fmla="*/ 82 h 354"/>
                <a:gd name="T22" fmla="*/ 552 w 708"/>
                <a:gd name="T23" fmla="*/ 60 h 354"/>
                <a:gd name="T24" fmla="*/ 522 w 708"/>
                <a:gd name="T25" fmla="*/ 44 h 354"/>
                <a:gd name="T26" fmla="*/ 492 w 708"/>
                <a:gd name="T27" fmla="*/ 28 h 354"/>
                <a:gd name="T28" fmla="*/ 458 w 708"/>
                <a:gd name="T29" fmla="*/ 16 h 354"/>
                <a:gd name="T30" fmla="*/ 424 w 708"/>
                <a:gd name="T31" fmla="*/ 8 h 354"/>
                <a:gd name="T32" fmla="*/ 390 w 708"/>
                <a:gd name="T33" fmla="*/ 2 h 354"/>
                <a:gd name="T34" fmla="*/ 354 w 708"/>
                <a:gd name="T35" fmla="*/ 0 h 354"/>
                <a:gd name="T36" fmla="*/ 354 w 708"/>
                <a:gd name="T37" fmla="*/ 0 h 354"/>
                <a:gd name="T38" fmla="*/ 318 w 708"/>
                <a:gd name="T39" fmla="*/ 2 h 354"/>
                <a:gd name="T40" fmla="*/ 282 w 708"/>
                <a:gd name="T41" fmla="*/ 8 h 354"/>
                <a:gd name="T42" fmla="*/ 248 w 708"/>
                <a:gd name="T43" fmla="*/ 16 h 354"/>
                <a:gd name="T44" fmla="*/ 216 w 708"/>
                <a:gd name="T45" fmla="*/ 28 h 354"/>
                <a:gd name="T46" fmla="*/ 186 w 708"/>
                <a:gd name="T47" fmla="*/ 44 h 354"/>
                <a:gd name="T48" fmla="*/ 156 w 708"/>
                <a:gd name="T49" fmla="*/ 60 h 354"/>
                <a:gd name="T50" fmla="*/ 128 w 708"/>
                <a:gd name="T51" fmla="*/ 82 h 354"/>
                <a:gd name="T52" fmla="*/ 104 w 708"/>
                <a:gd name="T53" fmla="*/ 104 h 354"/>
                <a:gd name="T54" fmla="*/ 80 w 708"/>
                <a:gd name="T55" fmla="*/ 130 h 354"/>
                <a:gd name="T56" fmla="*/ 60 w 708"/>
                <a:gd name="T57" fmla="*/ 156 h 354"/>
                <a:gd name="T58" fmla="*/ 42 w 708"/>
                <a:gd name="T59" fmla="*/ 186 h 354"/>
                <a:gd name="T60" fmla="*/ 28 w 708"/>
                <a:gd name="T61" fmla="*/ 216 h 354"/>
                <a:gd name="T62" fmla="*/ 16 w 708"/>
                <a:gd name="T63" fmla="*/ 248 h 354"/>
                <a:gd name="T64" fmla="*/ 8 w 708"/>
                <a:gd name="T65" fmla="*/ 282 h 354"/>
                <a:gd name="T66" fmla="*/ 2 w 708"/>
                <a:gd name="T67" fmla="*/ 318 h 354"/>
                <a:gd name="T68" fmla="*/ 0 w 708"/>
                <a:gd name="T69" fmla="*/ 354 h 354"/>
                <a:gd name="T70" fmla="*/ 708 w 708"/>
                <a:gd name="T71" fmla="*/ 354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08" h="354">
                  <a:moveTo>
                    <a:pt x="708" y="354"/>
                  </a:moveTo>
                  <a:lnTo>
                    <a:pt x="708" y="354"/>
                  </a:lnTo>
                  <a:lnTo>
                    <a:pt x="706" y="318"/>
                  </a:lnTo>
                  <a:lnTo>
                    <a:pt x="700" y="282"/>
                  </a:lnTo>
                  <a:lnTo>
                    <a:pt x="692" y="248"/>
                  </a:lnTo>
                  <a:lnTo>
                    <a:pt x="680" y="216"/>
                  </a:lnTo>
                  <a:lnTo>
                    <a:pt x="664" y="186"/>
                  </a:lnTo>
                  <a:lnTo>
                    <a:pt x="646" y="156"/>
                  </a:lnTo>
                  <a:lnTo>
                    <a:pt x="626" y="130"/>
                  </a:lnTo>
                  <a:lnTo>
                    <a:pt x="604" y="104"/>
                  </a:lnTo>
                  <a:lnTo>
                    <a:pt x="578" y="82"/>
                  </a:lnTo>
                  <a:lnTo>
                    <a:pt x="552" y="60"/>
                  </a:lnTo>
                  <a:lnTo>
                    <a:pt x="522" y="44"/>
                  </a:lnTo>
                  <a:lnTo>
                    <a:pt x="492" y="28"/>
                  </a:lnTo>
                  <a:lnTo>
                    <a:pt x="458" y="16"/>
                  </a:lnTo>
                  <a:lnTo>
                    <a:pt x="424" y="8"/>
                  </a:lnTo>
                  <a:lnTo>
                    <a:pt x="390" y="2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18" y="2"/>
                  </a:lnTo>
                  <a:lnTo>
                    <a:pt x="282" y="8"/>
                  </a:lnTo>
                  <a:lnTo>
                    <a:pt x="248" y="16"/>
                  </a:lnTo>
                  <a:lnTo>
                    <a:pt x="216" y="28"/>
                  </a:lnTo>
                  <a:lnTo>
                    <a:pt x="186" y="44"/>
                  </a:lnTo>
                  <a:lnTo>
                    <a:pt x="156" y="60"/>
                  </a:lnTo>
                  <a:lnTo>
                    <a:pt x="128" y="82"/>
                  </a:lnTo>
                  <a:lnTo>
                    <a:pt x="104" y="104"/>
                  </a:lnTo>
                  <a:lnTo>
                    <a:pt x="80" y="130"/>
                  </a:lnTo>
                  <a:lnTo>
                    <a:pt x="60" y="156"/>
                  </a:lnTo>
                  <a:lnTo>
                    <a:pt x="42" y="186"/>
                  </a:lnTo>
                  <a:lnTo>
                    <a:pt x="28" y="216"/>
                  </a:lnTo>
                  <a:lnTo>
                    <a:pt x="16" y="248"/>
                  </a:lnTo>
                  <a:lnTo>
                    <a:pt x="8" y="282"/>
                  </a:lnTo>
                  <a:lnTo>
                    <a:pt x="2" y="318"/>
                  </a:lnTo>
                  <a:lnTo>
                    <a:pt x="0" y="354"/>
                  </a:lnTo>
                  <a:lnTo>
                    <a:pt x="708" y="354"/>
                  </a:lnTo>
                  <a:close/>
                </a:path>
              </a:pathLst>
            </a:custGeom>
            <a:solidFill>
              <a:srgbClr val="FFBE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 26"/>
            <p:cNvSpPr/>
            <p:nvPr/>
          </p:nvSpPr>
          <p:spPr bwMode="auto">
            <a:xfrm>
              <a:off x="-4787900" y="7737475"/>
              <a:ext cx="863600" cy="555625"/>
            </a:xfrm>
            <a:custGeom>
              <a:avLst/>
              <a:gdLst>
                <a:gd name="T0" fmla="*/ 544 w 544"/>
                <a:gd name="T1" fmla="*/ 350 h 350"/>
                <a:gd name="T2" fmla="*/ 544 w 544"/>
                <a:gd name="T3" fmla="*/ 350 h 350"/>
                <a:gd name="T4" fmla="*/ 542 w 544"/>
                <a:gd name="T5" fmla="*/ 316 h 350"/>
                <a:gd name="T6" fmla="*/ 538 w 544"/>
                <a:gd name="T7" fmla="*/ 284 h 350"/>
                <a:gd name="T8" fmla="*/ 530 w 544"/>
                <a:gd name="T9" fmla="*/ 252 h 350"/>
                <a:gd name="T10" fmla="*/ 520 w 544"/>
                <a:gd name="T11" fmla="*/ 222 h 350"/>
                <a:gd name="T12" fmla="*/ 506 w 544"/>
                <a:gd name="T13" fmla="*/ 194 h 350"/>
                <a:gd name="T14" fmla="*/ 492 w 544"/>
                <a:gd name="T15" fmla="*/ 166 h 350"/>
                <a:gd name="T16" fmla="*/ 474 w 544"/>
                <a:gd name="T17" fmla="*/ 140 h 350"/>
                <a:gd name="T18" fmla="*/ 454 w 544"/>
                <a:gd name="T19" fmla="*/ 116 h 350"/>
                <a:gd name="T20" fmla="*/ 432 w 544"/>
                <a:gd name="T21" fmla="*/ 94 h 350"/>
                <a:gd name="T22" fmla="*/ 410 w 544"/>
                <a:gd name="T23" fmla="*/ 74 h 350"/>
                <a:gd name="T24" fmla="*/ 384 w 544"/>
                <a:gd name="T25" fmla="*/ 54 h 350"/>
                <a:gd name="T26" fmla="*/ 358 w 544"/>
                <a:gd name="T27" fmla="*/ 38 h 350"/>
                <a:gd name="T28" fmla="*/ 328 w 544"/>
                <a:gd name="T29" fmla="*/ 24 h 350"/>
                <a:gd name="T30" fmla="*/ 300 w 544"/>
                <a:gd name="T31" fmla="*/ 14 h 350"/>
                <a:gd name="T32" fmla="*/ 268 w 544"/>
                <a:gd name="T33" fmla="*/ 6 h 350"/>
                <a:gd name="T34" fmla="*/ 236 w 544"/>
                <a:gd name="T35" fmla="*/ 0 h 350"/>
                <a:gd name="T36" fmla="*/ 236 w 544"/>
                <a:gd name="T37" fmla="*/ 0 h 350"/>
                <a:gd name="T38" fmla="*/ 212 w 544"/>
                <a:gd name="T39" fmla="*/ 6 h 350"/>
                <a:gd name="T40" fmla="*/ 188 w 544"/>
                <a:gd name="T41" fmla="*/ 14 h 350"/>
                <a:gd name="T42" fmla="*/ 166 w 544"/>
                <a:gd name="T43" fmla="*/ 24 h 350"/>
                <a:gd name="T44" fmla="*/ 144 w 544"/>
                <a:gd name="T45" fmla="*/ 38 h 350"/>
                <a:gd name="T46" fmla="*/ 122 w 544"/>
                <a:gd name="T47" fmla="*/ 54 h 350"/>
                <a:gd name="T48" fmla="*/ 104 w 544"/>
                <a:gd name="T49" fmla="*/ 74 h 350"/>
                <a:gd name="T50" fmla="*/ 86 w 544"/>
                <a:gd name="T51" fmla="*/ 94 h 350"/>
                <a:gd name="T52" fmla="*/ 68 w 544"/>
                <a:gd name="T53" fmla="*/ 116 h 350"/>
                <a:gd name="T54" fmla="*/ 54 w 544"/>
                <a:gd name="T55" fmla="*/ 140 h 350"/>
                <a:gd name="T56" fmla="*/ 40 w 544"/>
                <a:gd name="T57" fmla="*/ 166 h 350"/>
                <a:gd name="T58" fmla="*/ 28 w 544"/>
                <a:gd name="T59" fmla="*/ 194 h 350"/>
                <a:gd name="T60" fmla="*/ 18 w 544"/>
                <a:gd name="T61" fmla="*/ 222 h 350"/>
                <a:gd name="T62" fmla="*/ 12 w 544"/>
                <a:gd name="T63" fmla="*/ 252 h 350"/>
                <a:gd name="T64" fmla="*/ 6 w 544"/>
                <a:gd name="T65" fmla="*/ 284 h 350"/>
                <a:gd name="T66" fmla="*/ 2 w 544"/>
                <a:gd name="T67" fmla="*/ 316 h 350"/>
                <a:gd name="T68" fmla="*/ 0 w 544"/>
                <a:gd name="T69" fmla="*/ 350 h 350"/>
                <a:gd name="T70" fmla="*/ 544 w 544"/>
                <a:gd name="T71" fmla="*/ 35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44" h="350">
                  <a:moveTo>
                    <a:pt x="544" y="350"/>
                  </a:moveTo>
                  <a:lnTo>
                    <a:pt x="544" y="350"/>
                  </a:lnTo>
                  <a:lnTo>
                    <a:pt x="542" y="316"/>
                  </a:lnTo>
                  <a:lnTo>
                    <a:pt x="538" y="284"/>
                  </a:lnTo>
                  <a:lnTo>
                    <a:pt x="530" y="252"/>
                  </a:lnTo>
                  <a:lnTo>
                    <a:pt x="520" y="222"/>
                  </a:lnTo>
                  <a:lnTo>
                    <a:pt x="506" y="194"/>
                  </a:lnTo>
                  <a:lnTo>
                    <a:pt x="492" y="166"/>
                  </a:lnTo>
                  <a:lnTo>
                    <a:pt x="474" y="140"/>
                  </a:lnTo>
                  <a:lnTo>
                    <a:pt x="454" y="116"/>
                  </a:lnTo>
                  <a:lnTo>
                    <a:pt x="432" y="94"/>
                  </a:lnTo>
                  <a:lnTo>
                    <a:pt x="410" y="74"/>
                  </a:lnTo>
                  <a:lnTo>
                    <a:pt x="384" y="54"/>
                  </a:lnTo>
                  <a:lnTo>
                    <a:pt x="358" y="38"/>
                  </a:lnTo>
                  <a:lnTo>
                    <a:pt x="328" y="24"/>
                  </a:lnTo>
                  <a:lnTo>
                    <a:pt x="300" y="14"/>
                  </a:lnTo>
                  <a:lnTo>
                    <a:pt x="268" y="6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212" y="6"/>
                  </a:lnTo>
                  <a:lnTo>
                    <a:pt x="188" y="14"/>
                  </a:lnTo>
                  <a:lnTo>
                    <a:pt x="166" y="24"/>
                  </a:lnTo>
                  <a:lnTo>
                    <a:pt x="144" y="38"/>
                  </a:lnTo>
                  <a:lnTo>
                    <a:pt x="122" y="54"/>
                  </a:lnTo>
                  <a:lnTo>
                    <a:pt x="104" y="74"/>
                  </a:lnTo>
                  <a:lnTo>
                    <a:pt x="86" y="94"/>
                  </a:lnTo>
                  <a:lnTo>
                    <a:pt x="68" y="116"/>
                  </a:lnTo>
                  <a:lnTo>
                    <a:pt x="54" y="140"/>
                  </a:lnTo>
                  <a:lnTo>
                    <a:pt x="40" y="166"/>
                  </a:lnTo>
                  <a:lnTo>
                    <a:pt x="28" y="194"/>
                  </a:lnTo>
                  <a:lnTo>
                    <a:pt x="18" y="222"/>
                  </a:lnTo>
                  <a:lnTo>
                    <a:pt x="12" y="252"/>
                  </a:lnTo>
                  <a:lnTo>
                    <a:pt x="6" y="284"/>
                  </a:lnTo>
                  <a:lnTo>
                    <a:pt x="2" y="316"/>
                  </a:lnTo>
                  <a:lnTo>
                    <a:pt x="0" y="350"/>
                  </a:lnTo>
                  <a:lnTo>
                    <a:pt x="544" y="350"/>
                  </a:lnTo>
                  <a:close/>
                </a:path>
              </a:pathLst>
            </a:custGeom>
            <a:solidFill>
              <a:srgbClr val="F4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 27"/>
            <p:cNvSpPr/>
            <p:nvPr/>
          </p:nvSpPr>
          <p:spPr bwMode="auto">
            <a:xfrm>
              <a:off x="-5048250" y="7731125"/>
              <a:ext cx="561975" cy="561975"/>
            </a:xfrm>
            <a:custGeom>
              <a:avLst/>
              <a:gdLst>
                <a:gd name="T0" fmla="*/ 354 w 354"/>
                <a:gd name="T1" fmla="*/ 0 h 354"/>
                <a:gd name="T2" fmla="*/ 354 w 354"/>
                <a:gd name="T3" fmla="*/ 0 h 354"/>
                <a:gd name="T4" fmla="*/ 318 w 354"/>
                <a:gd name="T5" fmla="*/ 2 h 354"/>
                <a:gd name="T6" fmla="*/ 282 w 354"/>
                <a:gd name="T7" fmla="*/ 8 h 354"/>
                <a:gd name="T8" fmla="*/ 248 w 354"/>
                <a:gd name="T9" fmla="*/ 16 h 354"/>
                <a:gd name="T10" fmla="*/ 216 w 354"/>
                <a:gd name="T11" fmla="*/ 28 h 354"/>
                <a:gd name="T12" fmla="*/ 186 w 354"/>
                <a:gd name="T13" fmla="*/ 44 h 354"/>
                <a:gd name="T14" fmla="*/ 156 w 354"/>
                <a:gd name="T15" fmla="*/ 60 h 354"/>
                <a:gd name="T16" fmla="*/ 128 w 354"/>
                <a:gd name="T17" fmla="*/ 82 h 354"/>
                <a:gd name="T18" fmla="*/ 104 w 354"/>
                <a:gd name="T19" fmla="*/ 104 h 354"/>
                <a:gd name="T20" fmla="*/ 80 w 354"/>
                <a:gd name="T21" fmla="*/ 130 h 354"/>
                <a:gd name="T22" fmla="*/ 60 w 354"/>
                <a:gd name="T23" fmla="*/ 156 h 354"/>
                <a:gd name="T24" fmla="*/ 42 w 354"/>
                <a:gd name="T25" fmla="*/ 186 h 354"/>
                <a:gd name="T26" fmla="*/ 28 w 354"/>
                <a:gd name="T27" fmla="*/ 216 h 354"/>
                <a:gd name="T28" fmla="*/ 16 w 354"/>
                <a:gd name="T29" fmla="*/ 248 h 354"/>
                <a:gd name="T30" fmla="*/ 8 w 354"/>
                <a:gd name="T31" fmla="*/ 282 h 354"/>
                <a:gd name="T32" fmla="*/ 2 w 354"/>
                <a:gd name="T33" fmla="*/ 318 h 354"/>
                <a:gd name="T34" fmla="*/ 0 w 354"/>
                <a:gd name="T35" fmla="*/ 354 h 354"/>
                <a:gd name="T36" fmla="*/ 38 w 354"/>
                <a:gd name="T37" fmla="*/ 354 h 354"/>
                <a:gd name="T38" fmla="*/ 38 w 354"/>
                <a:gd name="T39" fmla="*/ 354 h 354"/>
                <a:gd name="T40" fmla="*/ 50 w 354"/>
                <a:gd name="T41" fmla="*/ 318 h 354"/>
                <a:gd name="T42" fmla="*/ 62 w 354"/>
                <a:gd name="T43" fmla="*/ 286 h 354"/>
                <a:gd name="T44" fmla="*/ 74 w 354"/>
                <a:gd name="T45" fmla="*/ 252 h 354"/>
                <a:gd name="T46" fmla="*/ 90 w 354"/>
                <a:gd name="T47" fmla="*/ 222 h 354"/>
                <a:gd name="T48" fmla="*/ 106 w 354"/>
                <a:gd name="T49" fmla="*/ 192 h 354"/>
                <a:gd name="T50" fmla="*/ 122 w 354"/>
                <a:gd name="T51" fmla="*/ 164 h 354"/>
                <a:gd name="T52" fmla="*/ 140 w 354"/>
                <a:gd name="T53" fmla="*/ 138 h 354"/>
                <a:gd name="T54" fmla="*/ 158 w 354"/>
                <a:gd name="T55" fmla="*/ 114 h 354"/>
                <a:gd name="T56" fmla="*/ 178 w 354"/>
                <a:gd name="T57" fmla="*/ 92 h 354"/>
                <a:gd name="T58" fmla="*/ 200 w 354"/>
                <a:gd name="T59" fmla="*/ 72 h 354"/>
                <a:gd name="T60" fmla="*/ 222 w 354"/>
                <a:gd name="T61" fmla="*/ 54 h 354"/>
                <a:gd name="T62" fmla="*/ 246 w 354"/>
                <a:gd name="T63" fmla="*/ 38 h 354"/>
                <a:gd name="T64" fmla="*/ 272 w 354"/>
                <a:gd name="T65" fmla="*/ 26 h 354"/>
                <a:gd name="T66" fmla="*/ 298 w 354"/>
                <a:gd name="T67" fmla="*/ 14 h 354"/>
                <a:gd name="T68" fmla="*/ 324 w 354"/>
                <a:gd name="T69" fmla="*/ 6 h 354"/>
                <a:gd name="T70" fmla="*/ 354 w 354"/>
                <a:gd name="T71" fmla="*/ 0 h 354"/>
                <a:gd name="T72" fmla="*/ 354 w 354"/>
                <a:gd name="T73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4" h="354">
                  <a:moveTo>
                    <a:pt x="354" y="0"/>
                  </a:moveTo>
                  <a:lnTo>
                    <a:pt x="354" y="0"/>
                  </a:lnTo>
                  <a:lnTo>
                    <a:pt x="318" y="2"/>
                  </a:lnTo>
                  <a:lnTo>
                    <a:pt x="282" y="8"/>
                  </a:lnTo>
                  <a:lnTo>
                    <a:pt x="248" y="16"/>
                  </a:lnTo>
                  <a:lnTo>
                    <a:pt x="216" y="28"/>
                  </a:lnTo>
                  <a:lnTo>
                    <a:pt x="186" y="44"/>
                  </a:lnTo>
                  <a:lnTo>
                    <a:pt x="156" y="60"/>
                  </a:lnTo>
                  <a:lnTo>
                    <a:pt x="128" y="82"/>
                  </a:lnTo>
                  <a:lnTo>
                    <a:pt x="104" y="104"/>
                  </a:lnTo>
                  <a:lnTo>
                    <a:pt x="80" y="130"/>
                  </a:lnTo>
                  <a:lnTo>
                    <a:pt x="60" y="156"/>
                  </a:lnTo>
                  <a:lnTo>
                    <a:pt x="42" y="186"/>
                  </a:lnTo>
                  <a:lnTo>
                    <a:pt x="28" y="216"/>
                  </a:lnTo>
                  <a:lnTo>
                    <a:pt x="16" y="248"/>
                  </a:lnTo>
                  <a:lnTo>
                    <a:pt x="8" y="282"/>
                  </a:lnTo>
                  <a:lnTo>
                    <a:pt x="2" y="318"/>
                  </a:lnTo>
                  <a:lnTo>
                    <a:pt x="0" y="354"/>
                  </a:lnTo>
                  <a:lnTo>
                    <a:pt x="38" y="354"/>
                  </a:lnTo>
                  <a:lnTo>
                    <a:pt x="38" y="354"/>
                  </a:lnTo>
                  <a:lnTo>
                    <a:pt x="50" y="318"/>
                  </a:lnTo>
                  <a:lnTo>
                    <a:pt x="62" y="286"/>
                  </a:lnTo>
                  <a:lnTo>
                    <a:pt x="74" y="252"/>
                  </a:lnTo>
                  <a:lnTo>
                    <a:pt x="90" y="222"/>
                  </a:lnTo>
                  <a:lnTo>
                    <a:pt x="106" y="192"/>
                  </a:lnTo>
                  <a:lnTo>
                    <a:pt x="122" y="164"/>
                  </a:lnTo>
                  <a:lnTo>
                    <a:pt x="140" y="138"/>
                  </a:lnTo>
                  <a:lnTo>
                    <a:pt x="158" y="114"/>
                  </a:lnTo>
                  <a:lnTo>
                    <a:pt x="178" y="92"/>
                  </a:lnTo>
                  <a:lnTo>
                    <a:pt x="200" y="72"/>
                  </a:lnTo>
                  <a:lnTo>
                    <a:pt x="222" y="54"/>
                  </a:lnTo>
                  <a:lnTo>
                    <a:pt x="246" y="38"/>
                  </a:lnTo>
                  <a:lnTo>
                    <a:pt x="272" y="26"/>
                  </a:lnTo>
                  <a:lnTo>
                    <a:pt x="298" y="14"/>
                  </a:lnTo>
                  <a:lnTo>
                    <a:pt x="324" y="6"/>
                  </a:lnTo>
                  <a:lnTo>
                    <a:pt x="354" y="0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Rectangle 28"/>
            <p:cNvSpPr>
              <a:spLocks noChangeArrowheads="1"/>
            </p:cNvSpPr>
            <p:nvPr/>
          </p:nvSpPr>
          <p:spPr bwMode="auto">
            <a:xfrm>
              <a:off x="-5260975" y="8131175"/>
              <a:ext cx="1549400" cy="257175"/>
            </a:xfrm>
            <a:prstGeom prst="rect">
              <a:avLst/>
            </a:prstGeom>
            <a:solidFill>
              <a:srgbClr val="FFBE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Rectangle 29"/>
            <p:cNvSpPr>
              <a:spLocks noChangeArrowheads="1"/>
            </p:cNvSpPr>
            <p:nvPr/>
          </p:nvSpPr>
          <p:spPr bwMode="auto">
            <a:xfrm>
              <a:off x="-5260975" y="8131175"/>
              <a:ext cx="273050" cy="257175"/>
            </a:xfrm>
            <a:prstGeom prst="rect">
              <a:avLst/>
            </a:pr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30"/>
            <p:cNvSpPr/>
            <p:nvPr/>
          </p:nvSpPr>
          <p:spPr bwMode="auto">
            <a:xfrm>
              <a:off x="-5797550" y="4413250"/>
              <a:ext cx="2622550" cy="120650"/>
            </a:xfrm>
            <a:custGeom>
              <a:avLst/>
              <a:gdLst>
                <a:gd name="T0" fmla="*/ 1652 w 1652"/>
                <a:gd name="T1" fmla="*/ 0 h 76"/>
                <a:gd name="T2" fmla="*/ 1652 w 1652"/>
                <a:gd name="T3" fmla="*/ 0 h 76"/>
                <a:gd name="T4" fmla="*/ 1648 w 1652"/>
                <a:gd name="T5" fmla="*/ 38 h 76"/>
                <a:gd name="T6" fmla="*/ 1644 w 1652"/>
                <a:gd name="T7" fmla="*/ 76 h 76"/>
                <a:gd name="T8" fmla="*/ 8 w 1652"/>
                <a:gd name="T9" fmla="*/ 76 h 76"/>
                <a:gd name="T10" fmla="*/ 8 w 1652"/>
                <a:gd name="T11" fmla="*/ 76 h 76"/>
                <a:gd name="T12" fmla="*/ 2 w 1652"/>
                <a:gd name="T13" fmla="*/ 38 h 76"/>
                <a:gd name="T14" fmla="*/ 0 w 1652"/>
                <a:gd name="T15" fmla="*/ 0 h 76"/>
                <a:gd name="T16" fmla="*/ 1652 w 1652"/>
                <a:gd name="T1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2" h="76">
                  <a:moveTo>
                    <a:pt x="1652" y="0"/>
                  </a:moveTo>
                  <a:lnTo>
                    <a:pt x="1652" y="0"/>
                  </a:lnTo>
                  <a:lnTo>
                    <a:pt x="1648" y="38"/>
                  </a:lnTo>
                  <a:lnTo>
                    <a:pt x="1644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2" y="38"/>
                  </a:lnTo>
                  <a:lnTo>
                    <a:pt x="0" y="0"/>
                  </a:lnTo>
                  <a:lnTo>
                    <a:pt x="1652" y="0"/>
                  </a:lnTo>
                  <a:close/>
                </a:path>
              </a:pathLst>
            </a:custGeom>
            <a:solidFill>
              <a:srgbClr val="F790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Rectangle 31"/>
            <p:cNvSpPr>
              <a:spLocks noChangeArrowheads="1"/>
            </p:cNvSpPr>
            <p:nvPr/>
          </p:nvSpPr>
          <p:spPr bwMode="auto">
            <a:xfrm>
              <a:off x="-5935663" y="3657600"/>
              <a:ext cx="2897188" cy="755650"/>
            </a:xfrm>
            <a:prstGeom prst="rect">
              <a:avLst/>
            </a:prstGeom>
            <a:solidFill>
              <a:srgbClr val="FFBE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Rectangle 32"/>
            <p:cNvSpPr>
              <a:spLocks noChangeArrowheads="1"/>
            </p:cNvSpPr>
            <p:nvPr/>
          </p:nvSpPr>
          <p:spPr bwMode="auto">
            <a:xfrm>
              <a:off x="-4845050" y="3657600"/>
              <a:ext cx="1806575" cy="755650"/>
            </a:xfrm>
            <a:prstGeom prst="rect">
              <a:avLst/>
            </a:prstGeom>
            <a:solidFill>
              <a:srgbClr val="F4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Rectangle 33"/>
            <p:cNvSpPr>
              <a:spLocks noChangeArrowheads="1"/>
            </p:cNvSpPr>
            <p:nvPr/>
          </p:nvSpPr>
          <p:spPr bwMode="auto">
            <a:xfrm>
              <a:off x="-4654550" y="8131175"/>
              <a:ext cx="942975" cy="257175"/>
            </a:xfrm>
            <a:prstGeom prst="rect">
              <a:avLst/>
            </a:prstGeom>
            <a:solidFill>
              <a:srgbClr val="F4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1" name="Picture 34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784850" y="8359775"/>
              <a:ext cx="2590800" cy="657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" name="Picture 35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964238" y="8902700"/>
              <a:ext cx="2951163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" name="Rectangle 36"/>
            <p:cNvSpPr>
              <a:spLocks noChangeArrowheads="1"/>
            </p:cNvSpPr>
            <p:nvPr/>
          </p:nvSpPr>
          <p:spPr bwMode="auto">
            <a:xfrm>
              <a:off x="-4965700" y="8499475"/>
              <a:ext cx="958850" cy="355600"/>
            </a:xfrm>
            <a:prstGeom prst="rect">
              <a:avLst/>
            </a:prstGeom>
            <a:solidFill>
              <a:srgbClr val="F4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Rectangle 37"/>
            <p:cNvSpPr>
              <a:spLocks noChangeArrowheads="1"/>
            </p:cNvSpPr>
            <p:nvPr/>
          </p:nvSpPr>
          <p:spPr bwMode="auto">
            <a:xfrm>
              <a:off x="-5935663" y="3657600"/>
              <a:ext cx="582613" cy="755650"/>
            </a:xfrm>
            <a:prstGeom prst="rect">
              <a:avLst/>
            </a:pr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 38"/>
            <p:cNvSpPr/>
            <p:nvPr/>
          </p:nvSpPr>
          <p:spPr bwMode="auto">
            <a:xfrm>
              <a:off x="-4625975" y="6384925"/>
              <a:ext cx="615950" cy="1231900"/>
            </a:xfrm>
            <a:custGeom>
              <a:avLst/>
              <a:gdLst>
                <a:gd name="T0" fmla="*/ 196 w 388"/>
                <a:gd name="T1" fmla="*/ 0 h 776"/>
                <a:gd name="T2" fmla="*/ 172 w 388"/>
                <a:gd name="T3" fmla="*/ 6 h 776"/>
                <a:gd name="T4" fmla="*/ 148 w 388"/>
                <a:gd name="T5" fmla="*/ 22 h 776"/>
                <a:gd name="T6" fmla="*/ 128 w 388"/>
                <a:gd name="T7" fmla="*/ 48 h 776"/>
                <a:gd name="T8" fmla="*/ 110 w 388"/>
                <a:gd name="T9" fmla="*/ 80 h 776"/>
                <a:gd name="T10" fmla="*/ 96 w 388"/>
                <a:gd name="T11" fmla="*/ 116 h 776"/>
                <a:gd name="T12" fmla="*/ 82 w 388"/>
                <a:gd name="T13" fmla="*/ 174 h 776"/>
                <a:gd name="T14" fmla="*/ 80 w 388"/>
                <a:gd name="T15" fmla="*/ 212 h 776"/>
                <a:gd name="T16" fmla="*/ 80 w 388"/>
                <a:gd name="T17" fmla="*/ 232 h 776"/>
                <a:gd name="T18" fmla="*/ 78 w 388"/>
                <a:gd name="T19" fmla="*/ 266 h 776"/>
                <a:gd name="T20" fmla="*/ 70 w 388"/>
                <a:gd name="T21" fmla="*/ 294 h 776"/>
                <a:gd name="T22" fmla="*/ 44 w 388"/>
                <a:gd name="T23" fmla="*/ 346 h 776"/>
                <a:gd name="T24" fmla="*/ 16 w 388"/>
                <a:gd name="T25" fmla="*/ 398 h 776"/>
                <a:gd name="T26" fmla="*/ 8 w 388"/>
                <a:gd name="T27" fmla="*/ 430 h 776"/>
                <a:gd name="T28" fmla="*/ 6 w 388"/>
                <a:gd name="T29" fmla="*/ 466 h 776"/>
                <a:gd name="T30" fmla="*/ 6 w 388"/>
                <a:gd name="T31" fmla="*/ 504 h 776"/>
                <a:gd name="T32" fmla="*/ 2 w 388"/>
                <a:gd name="T33" fmla="*/ 594 h 776"/>
                <a:gd name="T34" fmla="*/ 0 w 388"/>
                <a:gd name="T35" fmla="*/ 672 h 776"/>
                <a:gd name="T36" fmla="*/ 0 w 388"/>
                <a:gd name="T37" fmla="*/ 700 h 776"/>
                <a:gd name="T38" fmla="*/ 4 w 388"/>
                <a:gd name="T39" fmla="*/ 714 h 776"/>
                <a:gd name="T40" fmla="*/ 14 w 388"/>
                <a:gd name="T41" fmla="*/ 726 h 776"/>
                <a:gd name="T42" fmla="*/ 46 w 388"/>
                <a:gd name="T43" fmla="*/ 746 h 776"/>
                <a:gd name="T44" fmla="*/ 92 w 388"/>
                <a:gd name="T45" fmla="*/ 760 h 776"/>
                <a:gd name="T46" fmla="*/ 146 w 388"/>
                <a:gd name="T47" fmla="*/ 768 h 776"/>
                <a:gd name="T48" fmla="*/ 258 w 388"/>
                <a:gd name="T49" fmla="*/ 776 h 776"/>
                <a:gd name="T50" fmla="*/ 336 w 388"/>
                <a:gd name="T51" fmla="*/ 774 h 776"/>
                <a:gd name="T52" fmla="*/ 342 w 388"/>
                <a:gd name="T53" fmla="*/ 770 h 776"/>
                <a:gd name="T54" fmla="*/ 354 w 388"/>
                <a:gd name="T55" fmla="*/ 752 h 776"/>
                <a:gd name="T56" fmla="*/ 370 w 388"/>
                <a:gd name="T57" fmla="*/ 698 h 776"/>
                <a:gd name="T58" fmla="*/ 384 w 388"/>
                <a:gd name="T59" fmla="*/ 588 h 776"/>
                <a:gd name="T60" fmla="*/ 388 w 388"/>
                <a:gd name="T61" fmla="*/ 450 h 776"/>
                <a:gd name="T62" fmla="*/ 378 w 388"/>
                <a:gd name="T63" fmla="*/ 306 h 776"/>
                <a:gd name="T64" fmla="*/ 368 w 388"/>
                <a:gd name="T65" fmla="*/ 236 h 776"/>
                <a:gd name="T66" fmla="*/ 352 w 388"/>
                <a:gd name="T67" fmla="*/ 170 h 776"/>
                <a:gd name="T68" fmla="*/ 332 w 388"/>
                <a:gd name="T69" fmla="*/ 112 h 776"/>
                <a:gd name="T70" fmla="*/ 306 w 388"/>
                <a:gd name="T71" fmla="*/ 64 h 776"/>
                <a:gd name="T72" fmla="*/ 276 w 388"/>
                <a:gd name="T73" fmla="*/ 28 h 776"/>
                <a:gd name="T74" fmla="*/ 240 w 388"/>
                <a:gd name="T75" fmla="*/ 6 h 776"/>
                <a:gd name="T76" fmla="*/ 196 w 388"/>
                <a:gd name="T77" fmla="*/ 0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88" h="776">
                  <a:moveTo>
                    <a:pt x="196" y="0"/>
                  </a:moveTo>
                  <a:lnTo>
                    <a:pt x="196" y="0"/>
                  </a:lnTo>
                  <a:lnTo>
                    <a:pt x="184" y="2"/>
                  </a:lnTo>
                  <a:lnTo>
                    <a:pt x="172" y="6"/>
                  </a:lnTo>
                  <a:lnTo>
                    <a:pt x="160" y="14"/>
                  </a:lnTo>
                  <a:lnTo>
                    <a:pt x="148" y="22"/>
                  </a:lnTo>
                  <a:lnTo>
                    <a:pt x="138" y="34"/>
                  </a:lnTo>
                  <a:lnTo>
                    <a:pt x="128" y="48"/>
                  </a:lnTo>
                  <a:lnTo>
                    <a:pt x="120" y="62"/>
                  </a:lnTo>
                  <a:lnTo>
                    <a:pt x="110" y="80"/>
                  </a:lnTo>
                  <a:lnTo>
                    <a:pt x="102" y="96"/>
                  </a:lnTo>
                  <a:lnTo>
                    <a:pt x="96" y="116"/>
                  </a:lnTo>
                  <a:lnTo>
                    <a:pt x="86" y="154"/>
                  </a:lnTo>
                  <a:lnTo>
                    <a:pt x="82" y="174"/>
                  </a:lnTo>
                  <a:lnTo>
                    <a:pt x="80" y="194"/>
                  </a:lnTo>
                  <a:lnTo>
                    <a:pt x="80" y="212"/>
                  </a:lnTo>
                  <a:lnTo>
                    <a:pt x="80" y="232"/>
                  </a:lnTo>
                  <a:lnTo>
                    <a:pt x="80" y="232"/>
                  </a:lnTo>
                  <a:lnTo>
                    <a:pt x="80" y="250"/>
                  </a:lnTo>
                  <a:lnTo>
                    <a:pt x="78" y="266"/>
                  </a:lnTo>
                  <a:lnTo>
                    <a:pt x="76" y="280"/>
                  </a:lnTo>
                  <a:lnTo>
                    <a:pt x="70" y="294"/>
                  </a:lnTo>
                  <a:lnTo>
                    <a:pt x="58" y="322"/>
                  </a:lnTo>
                  <a:lnTo>
                    <a:pt x="44" y="346"/>
                  </a:lnTo>
                  <a:lnTo>
                    <a:pt x="30" y="372"/>
                  </a:lnTo>
                  <a:lnTo>
                    <a:pt x="16" y="398"/>
                  </a:lnTo>
                  <a:lnTo>
                    <a:pt x="12" y="414"/>
                  </a:lnTo>
                  <a:lnTo>
                    <a:pt x="8" y="430"/>
                  </a:lnTo>
                  <a:lnTo>
                    <a:pt x="6" y="448"/>
                  </a:lnTo>
                  <a:lnTo>
                    <a:pt x="6" y="466"/>
                  </a:lnTo>
                  <a:lnTo>
                    <a:pt x="6" y="466"/>
                  </a:lnTo>
                  <a:lnTo>
                    <a:pt x="6" y="504"/>
                  </a:lnTo>
                  <a:lnTo>
                    <a:pt x="6" y="536"/>
                  </a:lnTo>
                  <a:lnTo>
                    <a:pt x="2" y="594"/>
                  </a:lnTo>
                  <a:lnTo>
                    <a:pt x="0" y="644"/>
                  </a:lnTo>
                  <a:lnTo>
                    <a:pt x="0" y="672"/>
                  </a:lnTo>
                  <a:lnTo>
                    <a:pt x="0" y="700"/>
                  </a:lnTo>
                  <a:lnTo>
                    <a:pt x="0" y="700"/>
                  </a:lnTo>
                  <a:lnTo>
                    <a:pt x="2" y="708"/>
                  </a:lnTo>
                  <a:lnTo>
                    <a:pt x="4" y="714"/>
                  </a:lnTo>
                  <a:lnTo>
                    <a:pt x="8" y="720"/>
                  </a:lnTo>
                  <a:lnTo>
                    <a:pt x="14" y="726"/>
                  </a:lnTo>
                  <a:lnTo>
                    <a:pt x="28" y="736"/>
                  </a:lnTo>
                  <a:lnTo>
                    <a:pt x="46" y="746"/>
                  </a:lnTo>
                  <a:lnTo>
                    <a:pt x="68" y="754"/>
                  </a:lnTo>
                  <a:lnTo>
                    <a:pt x="92" y="760"/>
                  </a:lnTo>
                  <a:lnTo>
                    <a:pt x="118" y="764"/>
                  </a:lnTo>
                  <a:lnTo>
                    <a:pt x="146" y="768"/>
                  </a:lnTo>
                  <a:lnTo>
                    <a:pt x="202" y="774"/>
                  </a:lnTo>
                  <a:lnTo>
                    <a:pt x="258" y="776"/>
                  </a:lnTo>
                  <a:lnTo>
                    <a:pt x="304" y="776"/>
                  </a:lnTo>
                  <a:lnTo>
                    <a:pt x="336" y="774"/>
                  </a:lnTo>
                  <a:lnTo>
                    <a:pt x="336" y="774"/>
                  </a:lnTo>
                  <a:lnTo>
                    <a:pt x="342" y="770"/>
                  </a:lnTo>
                  <a:lnTo>
                    <a:pt x="348" y="764"/>
                  </a:lnTo>
                  <a:lnTo>
                    <a:pt x="354" y="752"/>
                  </a:lnTo>
                  <a:lnTo>
                    <a:pt x="360" y="738"/>
                  </a:lnTo>
                  <a:lnTo>
                    <a:pt x="370" y="698"/>
                  </a:lnTo>
                  <a:lnTo>
                    <a:pt x="378" y="648"/>
                  </a:lnTo>
                  <a:lnTo>
                    <a:pt x="384" y="588"/>
                  </a:lnTo>
                  <a:lnTo>
                    <a:pt x="386" y="522"/>
                  </a:lnTo>
                  <a:lnTo>
                    <a:pt x="388" y="450"/>
                  </a:lnTo>
                  <a:lnTo>
                    <a:pt x="384" y="378"/>
                  </a:lnTo>
                  <a:lnTo>
                    <a:pt x="378" y="306"/>
                  </a:lnTo>
                  <a:lnTo>
                    <a:pt x="374" y="270"/>
                  </a:lnTo>
                  <a:lnTo>
                    <a:pt x="368" y="236"/>
                  </a:lnTo>
                  <a:lnTo>
                    <a:pt x="360" y="202"/>
                  </a:lnTo>
                  <a:lnTo>
                    <a:pt x="352" y="170"/>
                  </a:lnTo>
                  <a:lnTo>
                    <a:pt x="342" y="140"/>
                  </a:lnTo>
                  <a:lnTo>
                    <a:pt x="332" y="112"/>
                  </a:lnTo>
                  <a:lnTo>
                    <a:pt x="320" y="86"/>
                  </a:lnTo>
                  <a:lnTo>
                    <a:pt x="306" y="64"/>
                  </a:lnTo>
                  <a:lnTo>
                    <a:pt x="292" y="44"/>
                  </a:lnTo>
                  <a:lnTo>
                    <a:pt x="276" y="28"/>
                  </a:lnTo>
                  <a:lnTo>
                    <a:pt x="258" y="14"/>
                  </a:lnTo>
                  <a:lnTo>
                    <a:pt x="240" y="6"/>
                  </a:lnTo>
                  <a:lnTo>
                    <a:pt x="218" y="0"/>
                  </a:lnTo>
                  <a:lnTo>
                    <a:pt x="196" y="0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E8B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 39"/>
            <p:cNvSpPr/>
            <p:nvPr/>
          </p:nvSpPr>
          <p:spPr bwMode="auto">
            <a:xfrm>
              <a:off x="-4902200" y="5991225"/>
              <a:ext cx="1047750" cy="441325"/>
            </a:xfrm>
            <a:custGeom>
              <a:avLst/>
              <a:gdLst>
                <a:gd name="T0" fmla="*/ 660 w 660"/>
                <a:gd name="T1" fmla="*/ 32 h 278"/>
                <a:gd name="T2" fmla="*/ 660 w 660"/>
                <a:gd name="T3" fmla="*/ 32 h 278"/>
                <a:gd name="T4" fmla="*/ 656 w 660"/>
                <a:gd name="T5" fmla="*/ 20 h 278"/>
                <a:gd name="T6" fmla="*/ 652 w 660"/>
                <a:gd name="T7" fmla="*/ 12 h 278"/>
                <a:gd name="T8" fmla="*/ 648 w 660"/>
                <a:gd name="T9" fmla="*/ 6 h 278"/>
                <a:gd name="T10" fmla="*/ 640 w 660"/>
                <a:gd name="T11" fmla="*/ 2 h 278"/>
                <a:gd name="T12" fmla="*/ 632 w 660"/>
                <a:gd name="T13" fmla="*/ 0 h 278"/>
                <a:gd name="T14" fmla="*/ 622 w 660"/>
                <a:gd name="T15" fmla="*/ 0 h 278"/>
                <a:gd name="T16" fmla="*/ 602 w 660"/>
                <a:gd name="T17" fmla="*/ 0 h 278"/>
                <a:gd name="T18" fmla="*/ 116 w 660"/>
                <a:gd name="T19" fmla="*/ 34 h 278"/>
                <a:gd name="T20" fmla="*/ 116 w 660"/>
                <a:gd name="T21" fmla="*/ 34 h 278"/>
                <a:gd name="T22" fmla="*/ 96 w 660"/>
                <a:gd name="T23" fmla="*/ 38 h 278"/>
                <a:gd name="T24" fmla="*/ 76 w 660"/>
                <a:gd name="T25" fmla="*/ 46 h 278"/>
                <a:gd name="T26" fmla="*/ 56 w 660"/>
                <a:gd name="T27" fmla="*/ 58 h 278"/>
                <a:gd name="T28" fmla="*/ 38 w 660"/>
                <a:gd name="T29" fmla="*/ 74 h 278"/>
                <a:gd name="T30" fmla="*/ 22 w 660"/>
                <a:gd name="T31" fmla="*/ 92 h 278"/>
                <a:gd name="T32" fmla="*/ 8 w 660"/>
                <a:gd name="T33" fmla="*/ 112 h 278"/>
                <a:gd name="T34" fmla="*/ 4 w 660"/>
                <a:gd name="T35" fmla="*/ 124 h 278"/>
                <a:gd name="T36" fmla="*/ 2 w 660"/>
                <a:gd name="T37" fmla="*/ 134 h 278"/>
                <a:gd name="T38" fmla="*/ 0 w 660"/>
                <a:gd name="T39" fmla="*/ 146 h 278"/>
                <a:gd name="T40" fmla="*/ 0 w 660"/>
                <a:gd name="T41" fmla="*/ 156 h 278"/>
                <a:gd name="T42" fmla="*/ 0 w 660"/>
                <a:gd name="T43" fmla="*/ 156 h 278"/>
                <a:gd name="T44" fmla="*/ 0 w 660"/>
                <a:gd name="T45" fmla="*/ 156 h 278"/>
                <a:gd name="T46" fmla="*/ 4 w 660"/>
                <a:gd name="T47" fmla="*/ 180 h 278"/>
                <a:gd name="T48" fmla="*/ 10 w 660"/>
                <a:gd name="T49" fmla="*/ 202 h 278"/>
                <a:gd name="T50" fmla="*/ 18 w 660"/>
                <a:gd name="T51" fmla="*/ 222 h 278"/>
                <a:gd name="T52" fmla="*/ 30 w 660"/>
                <a:gd name="T53" fmla="*/ 242 h 278"/>
                <a:gd name="T54" fmla="*/ 44 w 660"/>
                <a:gd name="T55" fmla="*/ 258 h 278"/>
                <a:gd name="T56" fmla="*/ 60 w 660"/>
                <a:gd name="T57" fmla="*/ 268 h 278"/>
                <a:gd name="T58" fmla="*/ 68 w 660"/>
                <a:gd name="T59" fmla="*/ 272 h 278"/>
                <a:gd name="T60" fmla="*/ 76 w 660"/>
                <a:gd name="T61" fmla="*/ 276 h 278"/>
                <a:gd name="T62" fmla="*/ 86 w 660"/>
                <a:gd name="T63" fmla="*/ 278 h 278"/>
                <a:gd name="T64" fmla="*/ 94 w 660"/>
                <a:gd name="T65" fmla="*/ 276 h 278"/>
                <a:gd name="T66" fmla="*/ 526 w 660"/>
                <a:gd name="T67" fmla="*/ 230 h 278"/>
                <a:gd name="T68" fmla="*/ 526 w 660"/>
                <a:gd name="T69" fmla="*/ 230 h 278"/>
                <a:gd name="T70" fmla="*/ 544 w 660"/>
                <a:gd name="T71" fmla="*/ 226 h 278"/>
                <a:gd name="T72" fmla="*/ 560 w 660"/>
                <a:gd name="T73" fmla="*/ 222 h 278"/>
                <a:gd name="T74" fmla="*/ 576 w 660"/>
                <a:gd name="T75" fmla="*/ 214 h 278"/>
                <a:gd name="T76" fmla="*/ 590 w 660"/>
                <a:gd name="T77" fmla="*/ 204 h 278"/>
                <a:gd name="T78" fmla="*/ 602 w 660"/>
                <a:gd name="T79" fmla="*/ 194 h 278"/>
                <a:gd name="T80" fmla="*/ 614 w 660"/>
                <a:gd name="T81" fmla="*/ 182 h 278"/>
                <a:gd name="T82" fmla="*/ 624 w 660"/>
                <a:gd name="T83" fmla="*/ 170 h 278"/>
                <a:gd name="T84" fmla="*/ 632 w 660"/>
                <a:gd name="T85" fmla="*/ 156 h 278"/>
                <a:gd name="T86" fmla="*/ 640 w 660"/>
                <a:gd name="T87" fmla="*/ 140 h 278"/>
                <a:gd name="T88" fmla="*/ 646 w 660"/>
                <a:gd name="T89" fmla="*/ 124 h 278"/>
                <a:gd name="T90" fmla="*/ 652 w 660"/>
                <a:gd name="T91" fmla="*/ 110 h 278"/>
                <a:gd name="T92" fmla="*/ 656 w 660"/>
                <a:gd name="T93" fmla="*/ 94 h 278"/>
                <a:gd name="T94" fmla="*/ 660 w 660"/>
                <a:gd name="T95" fmla="*/ 62 h 278"/>
                <a:gd name="T96" fmla="*/ 660 w 660"/>
                <a:gd name="T97" fmla="*/ 32 h 278"/>
                <a:gd name="T98" fmla="*/ 660 w 660"/>
                <a:gd name="T99" fmla="*/ 3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60" h="278">
                  <a:moveTo>
                    <a:pt x="660" y="32"/>
                  </a:moveTo>
                  <a:lnTo>
                    <a:pt x="660" y="32"/>
                  </a:lnTo>
                  <a:lnTo>
                    <a:pt x="656" y="20"/>
                  </a:lnTo>
                  <a:lnTo>
                    <a:pt x="652" y="12"/>
                  </a:lnTo>
                  <a:lnTo>
                    <a:pt x="648" y="6"/>
                  </a:lnTo>
                  <a:lnTo>
                    <a:pt x="640" y="2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602" y="0"/>
                  </a:lnTo>
                  <a:lnTo>
                    <a:pt x="116" y="34"/>
                  </a:lnTo>
                  <a:lnTo>
                    <a:pt x="116" y="34"/>
                  </a:lnTo>
                  <a:lnTo>
                    <a:pt x="96" y="38"/>
                  </a:lnTo>
                  <a:lnTo>
                    <a:pt x="76" y="46"/>
                  </a:lnTo>
                  <a:lnTo>
                    <a:pt x="56" y="58"/>
                  </a:lnTo>
                  <a:lnTo>
                    <a:pt x="38" y="74"/>
                  </a:lnTo>
                  <a:lnTo>
                    <a:pt x="22" y="92"/>
                  </a:lnTo>
                  <a:lnTo>
                    <a:pt x="8" y="112"/>
                  </a:lnTo>
                  <a:lnTo>
                    <a:pt x="4" y="124"/>
                  </a:lnTo>
                  <a:lnTo>
                    <a:pt x="2" y="134"/>
                  </a:lnTo>
                  <a:lnTo>
                    <a:pt x="0" y="146"/>
                  </a:lnTo>
                  <a:lnTo>
                    <a:pt x="0" y="156"/>
                  </a:lnTo>
                  <a:lnTo>
                    <a:pt x="0" y="156"/>
                  </a:lnTo>
                  <a:lnTo>
                    <a:pt x="0" y="156"/>
                  </a:lnTo>
                  <a:lnTo>
                    <a:pt x="4" y="180"/>
                  </a:lnTo>
                  <a:lnTo>
                    <a:pt x="10" y="202"/>
                  </a:lnTo>
                  <a:lnTo>
                    <a:pt x="18" y="222"/>
                  </a:lnTo>
                  <a:lnTo>
                    <a:pt x="30" y="242"/>
                  </a:lnTo>
                  <a:lnTo>
                    <a:pt x="44" y="258"/>
                  </a:lnTo>
                  <a:lnTo>
                    <a:pt x="60" y="268"/>
                  </a:lnTo>
                  <a:lnTo>
                    <a:pt x="68" y="272"/>
                  </a:lnTo>
                  <a:lnTo>
                    <a:pt x="76" y="276"/>
                  </a:lnTo>
                  <a:lnTo>
                    <a:pt x="86" y="278"/>
                  </a:lnTo>
                  <a:lnTo>
                    <a:pt x="94" y="276"/>
                  </a:lnTo>
                  <a:lnTo>
                    <a:pt x="526" y="230"/>
                  </a:lnTo>
                  <a:lnTo>
                    <a:pt x="526" y="230"/>
                  </a:lnTo>
                  <a:lnTo>
                    <a:pt x="544" y="226"/>
                  </a:lnTo>
                  <a:lnTo>
                    <a:pt x="560" y="222"/>
                  </a:lnTo>
                  <a:lnTo>
                    <a:pt x="576" y="214"/>
                  </a:lnTo>
                  <a:lnTo>
                    <a:pt x="590" y="204"/>
                  </a:lnTo>
                  <a:lnTo>
                    <a:pt x="602" y="194"/>
                  </a:lnTo>
                  <a:lnTo>
                    <a:pt x="614" y="182"/>
                  </a:lnTo>
                  <a:lnTo>
                    <a:pt x="624" y="170"/>
                  </a:lnTo>
                  <a:lnTo>
                    <a:pt x="632" y="156"/>
                  </a:lnTo>
                  <a:lnTo>
                    <a:pt x="640" y="140"/>
                  </a:lnTo>
                  <a:lnTo>
                    <a:pt x="646" y="124"/>
                  </a:lnTo>
                  <a:lnTo>
                    <a:pt x="652" y="110"/>
                  </a:lnTo>
                  <a:lnTo>
                    <a:pt x="656" y="94"/>
                  </a:lnTo>
                  <a:lnTo>
                    <a:pt x="660" y="62"/>
                  </a:lnTo>
                  <a:lnTo>
                    <a:pt x="660" y="32"/>
                  </a:lnTo>
                  <a:lnTo>
                    <a:pt x="660" y="32"/>
                  </a:lnTo>
                  <a:close/>
                </a:path>
              </a:pathLst>
            </a:custGeom>
            <a:solidFill>
              <a:srgbClr val="E8B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 40"/>
            <p:cNvSpPr/>
            <p:nvPr/>
          </p:nvSpPr>
          <p:spPr bwMode="auto">
            <a:xfrm>
              <a:off x="-5229225" y="5959475"/>
              <a:ext cx="1374775" cy="425450"/>
            </a:xfrm>
            <a:custGeom>
              <a:avLst/>
              <a:gdLst>
                <a:gd name="T0" fmla="*/ 866 w 866"/>
                <a:gd name="T1" fmla="*/ 52 h 268"/>
                <a:gd name="T2" fmla="*/ 866 w 866"/>
                <a:gd name="T3" fmla="*/ 52 h 268"/>
                <a:gd name="T4" fmla="*/ 862 w 866"/>
                <a:gd name="T5" fmla="*/ 40 h 268"/>
                <a:gd name="T6" fmla="*/ 858 w 866"/>
                <a:gd name="T7" fmla="*/ 30 h 268"/>
                <a:gd name="T8" fmla="*/ 852 w 866"/>
                <a:gd name="T9" fmla="*/ 22 h 268"/>
                <a:gd name="T10" fmla="*/ 844 w 866"/>
                <a:gd name="T11" fmla="*/ 14 h 268"/>
                <a:gd name="T12" fmla="*/ 836 w 866"/>
                <a:gd name="T13" fmla="*/ 8 h 268"/>
                <a:gd name="T14" fmla="*/ 826 w 866"/>
                <a:gd name="T15" fmla="*/ 4 h 268"/>
                <a:gd name="T16" fmla="*/ 814 w 866"/>
                <a:gd name="T17" fmla="*/ 0 h 268"/>
                <a:gd name="T18" fmla="*/ 804 w 866"/>
                <a:gd name="T19" fmla="*/ 0 h 268"/>
                <a:gd name="T20" fmla="*/ 120 w 866"/>
                <a:gd name="T21" fmla="*/ 62 h 268"/>
                <a:gd name="T22" fmla="*/ 120 w 866"/>
                <a:gd name="T23" fmla="*/ 62 h 268"/>
                <a:gd name="T24" fmla="*/ 100 w 866"/>
                <a:gd name="T25" fmla="*/ 64 h 268"/>
                <a:gd name="T26" fmla="*/ 78 w 866"/>
                <a:gd name="T27" fmla="*/ 72 h 268"/>
                <a:gd name="T28" fmla="*/ 56 w 866"/>
                <a:gd name="T29" fmla="*/ 82 h 268"/>
                <a:gd name="T30" fmla="*/ 38 w 866"/>
                <a:gd name="T31" fmla="*/ 96 h 268"/>
                <a:gd name="T32" fmla="*/ 22 w 866"/>
                <a:gd name="T33" fmla="*/ 110 h 268"/>
                <a:gd name="T34" fmla="*/ 8 w 866"/>
                <a:gd name="T35" fmla="*/ 128 h 268"/>
                <a:gd name="T36" fmla="*/ 4 w 866"/>
                <a:gd name="T37" fmla="*/ 136 h 268"/>
                <a:gd name="T38" fmla="*/ 0 w 866"/>
                <a:gd name="T39" fmla="*/ 146 h 268"/>
                <a:gd name="T40" fmla="*/ 0 w 866"/>
                <a:gd name="T41" fmla="*/ 156 h 268"/>
                <a:gd name="T42" fmla="*/ 0 w 866"/>
                <a:gd name="T43" fmla="*/ 166 h 268"/>
                <a:gd name="T44" fmla="*/ 0 w 866"/>
                <a:gd name="T45" fmla="*/ 166 h 268"/>
                <a:gd name="T46" fmla="*/ 0 w 866"/>
                <a:gd name="T47" fmla="*/ 166 h 268"/>
                <a:gd name="T48" fmla="*/ 4 w 866"/>
                <a:gd name="T49" fmla="*/ 186 h 268"/>
                <a:gd name="T50" fmla="*/ 10 w 866"/>
                <a:gd name="T51" fmla="*/ 206 h 268"/>
                <a:gd name="T52" fmla="*/ 22 w 866"/>
                <a:gd name="T53" fmla="*/ 224 h 268"/>
                <a:gd name="T54" fmla="*/ 36 w 866"/>
                <a:gd name="T55" fmla="*/ 238 h 268"/>
                <a:gd name="T56" fmla="*/ 52 w 866"/>
                <a:gd name="T57" fmla="*/ 252 h 268"/>
                <a:gd name="T58" fmla="*/ 70 w 866"/>
                <a:gd name="T59" fmla="*/ 262 h 268"/>
                <a:gd name="T60" fmla="*/ 88 w 866"/>
                <a:gd name="T61" fmla="*/ 266 h 268"/>
                <a:gd name="T62" fmla="*/ 98 w 866"/>
                <a:gd name="T63" fmla="*/ 268 h 268"/>
                <a:gd name="T64" fmla="*/ 108 w 866"/>
                <a:gd name="T65" fmla="*/ 268 h 268"/>
                <a:gd name="T66" fmla="*/ 716 w 866"/>
                <a:gd name="T67" fmla="*/ 206 h 268"/>
                <a:gd name="T68" fmla="*/ 716 w 866"/>
                <a:gd name="T69" fmla="*/ 206 h 268"/>
                <a:gd name="T70" fmla="*/ 734 w 866"/>
                <a:gd name="T71" fmla="*/ 204 h 268"/>
                <a:gd name="T72" fmla="*/ 748 w 866"/>
                <a:gd name="T73" fmla="*/ 200 h 268"/>
                <a:gd name="T74" fmla="*/ 764 w 866"/>
                <a:gd name="T75" fmla="*/ 194 h 268"/>
                <a:gd name="T76" fmla="*/ 778 w 866"/>
                <a:gd name="T77" fmla="*/ 188 h 268"/>
                <a:gd name="T78" fmla="*/ 792 w 866"/>
                <a:gd name="T79" fmla="*/ 180 h 268"/>
                <a:gd name="T80" fmla="*/ 804 w 866"/>
                <a:gd name="T81" fmla="*/ 172 h 268"/>
                <a:gd name="T82" fmla="*/ 816 w 866"/>
                <a:gd name="T83" fmla="*/ 162 h 268"/>
                <a:gd name="T84" fmla="*/ 826 w 866"/>
                <a:gd name="T85" fmla="*/ 152 h 268"/>
                <a:gd name="T86" fmla="*/ 836 w 866"/>
                <a:gd name="T87" fmla="*/ 140 h 268"/>
                <a:gd name="T88" fmla="*/ 844 w 866"/>
                <a:gd name="T89" fmla="*/ 128 h 268"/>
                <a:gd name="T90" fmla="*/ 850 w 866"/>
                <a:gd name="T91" fmla="*/ 116 h 268"/>
                <a:gd name="T92" fmla="*/ 856 w 866"/>
                <a:gd name="T93" fmla="*/ 104 h 268"/>
                <a:gd name="T94" fmla="*/ 862 w 866"/>
                <a:gd name="T95" fmla="*/ 90 h 268"/>
                <a:gd name="T96" fmla="*/ 864 w 866"/>
                <a:gd name="T97" fmla="*/ 78 h 268"/>
                <a:gd name="T98" fmla="*/ 866 w 866"/>
                <a:gd name="T99" fmla="*/ 64 h 268"/>
                <a:gd name="T100" fmla="*/ 866 w 866"/>
                <a:gd name="T101" fmla="*/ 52 h 268"/>
                <a:gd name="T102" fmla="*/ 866 w 866"/>
                <a:gd name="T103" fmla="*/ 5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66" h="268">
                  <a:moveTo>
                    <a:pt x="866" y="52"/>
                  </a:moveTo>
                  <a:lnTo>
                    <a:pt x="866" y="52"/>
                  </a:lnTo>
                  <a:lnTo>
                    <a:pt x="862" y="40"/>
                  </a:lnTo>
                  <a:lnTo>
                    <a:pt x="858" y="30"/>
                  </a:lnTo>
                  <a:lnTo>
                    <a:pt x="852" y="22"/>
                  </a:lnTo>
                  <a:lnTo>
                    <a:pt x="844" y="14"/>
                  </a:lnTo>
                  <a:lnTo>
                    <a:pt x="836" y="8"/>
                  </a:lnTo>
                  <a:lnTo>
                    <a:pt x="826" y="4"/>
                  </a:lnTo>
                  <a:lnTo>
                    <a:pt x="814" y="0"/>
                  </a:lnTo>
                  <a:lnTo>
                    <a:pt x="804" y="0"/>
                  </a:lnTo>
                  <a:lnTo>
                    <a:pt x="120" y="62"/>
                  </a:lnTo>
                  <a:lnTo>
                    <a:pt x="120" y="62"/>
                  </a:lnTo>
                  <a:lnTo>
                    <a:pt x="100" y="64"/>
                  </a:lnTo>
                  <a:lnTo>
                    <a:pt x="78" y="72"/>
                  </a:lnTo>
                  <a:lnTo>
                    <a:pt x="56" y="82"/>
                  </a:lnTo>
                  <a:lnTo>
                    <a:pt x="38" y="96"/>
                  </a:lnTo>
                  <a:lnTo>
                    <a:pt x="22" y="110"/>
                  </a:lnTo>
                  <a:lnTo>
                    <a:pt x="8" y="128"/>
                  </a:lnTo>
                  <a:lnTo>
                    <a:pt x="4" y="136"/>
                  </a:lnTo>
                  <a:lnTo>
                    <a:pt x="0" y="146"/>
                  </a:lnTo>
                  <a:lnTo>
                    <a:pt x="0" y="156"/>
                  </a:lnTo>
                  <a:lnTo>
                    <a:pt x="0" y="166"/>
                  </a:lnTo>
                  <a:lnTo>
                    <a:pt x="0" y="166"/>
                  </a:lnTo>
                  <a:lnTo>
                    <a:pt x="0" y="166"/>
                  </a:lnTo>
                  <a:lnTo>
                    <a:pt x="4" y="186"/>
                  </a:lnTo>
                  <a:lnTo>
                    <a:pt x="10" y="206"/>
                  </a:lnTo>
                  <a:lnTo>
                    <a:pt x="22" y="224"/>
                  </a:lnTo>
                  <a:lnTo>
                    <a:pt x="36" y="238"/>
                  </a:lnTo>
                  <a:lnTo>
                    <a:pt x="52" y="252"/>
                  </a:lnTo>
                  <a:lnTo>
                    <a:pt x="70" y="262"/>
                  </a:lnTo>
                  <a:lnTo>
                    <a:pt x="88" y="266"/>
                  </a:lnTo>
                  <a:lnTo>
                    <a:pt x="98" y="268"/>
                  </a:lnTo>
                  <a:lnTo>
                    <a:pt x="108" y="268"/>
                  </a:lnTo>
                  <a:lnTo>
                    <a:pt x="716" y="206"/>
                  </a:lnTo>
                  <a:lnTo>
                    <a:pt x="716" y="206"/>
                  </a:lnTo>
                  <a:lnTo>
                    <a:pt x="734" y="204"/>
                  </a:lnTo>
                  <a:lnTo>
                    <a:pt x="748" y="200"/>
                  </a:lnTo>
                  <a:lnTo>
                    <a:pt x="764" y="194"/>
                  </a:lnTo>
                  <a:lnTo>
                    <a:pt x="778" y="188"/>
                  </a:lnTo>
                  <a:lnTo>
                    <a:pt x="792" y="180"/>
                  </a:lnTo>
                  <a:lnTo>
                    <a:pt x="804" y="172"/>
                  </a:lnTo>
                  <a:lnTo>
                    <a:pt x="816" y="162"/>
                  </a:lnTo>
                  <a:lnTo>
                    <a:pt x="826" y="152"/>
                  </a:lnTo>
                  <a:lnTo>
                    <a:pt x="836" y="140"/>
                  </a:lnTo>
                  <a:lnTo>
                    <a:pt x="844" y="128"/>
                  </a:lnTo>
                  <a:lnTo>
                    <a:pt x="850" y="116"/>
                  </a:lnTo>
                  <a:lnTo>
                    <a:pt x="856" y="104"/>
                  </a:lnTo>
                  <a:lnTo>
                    <a:pt x="862" y="90"/>
                  </a:lnTo>
                  <a:lnTo>
                    <a:pt x="864" y="78"/>
                  </a:lnTo>
                  <a:lnTo>
                    <a:pt x="866" y="64"/>
                  </a:lnTo>
                  <a:lnTo>
                    <a:pt x="866" y="52"/>
                  </a:lnTo>
                  <a:lnTo>
                    <a:pt x="866" y="52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 41"/>
            <p:cNvSpPr/>
            <p:nvPr/>
          </p:nvSpPr>
          <p:spPr bwMode="auto">
            <a:xfrm>
              <a:off x="-4191000" y="5959475"/>
              <a:ext cx="298450" cy="168275"/>
            </a:xfrm>
            <a:custGeom>
              <a:avLst/>
              <a:gdLst>
                <a:gd name="T0" fmla="*/ 186 w 188"/>
                <a:gd name="T1" fmla="*/ 10 h 106"/>
                <a:gd name="T2" fmla="*/ 186 w 188"/>
                <a:gd name="T3" fmla="*/ 10 h 106"/>
                <a:gd name="T4" fmla="*/ 178 w 188"/>
                <a:gd name="T5" fmla="*/ 6 h 106"/>
                <a:gd name="T6" fmla="*/ 170 w 188"/>
                <a:gd name="T7" fmla="*/ 2 h 106"/>
                <a:gd name="T8" fmla="*/ 160 w 188"/>
                <a:gd name="T9" fmla="*/ 0 h 106"/>
                <a:gd name="T10" fmla="*/ 150 w 188"/>
                <a:gd name="T11" fmla="*/ 0 h 106"/>
                <a:gd name="T12" fmla="*/ 0 w 188"/>
                <a:gd name="T13" fmla="*/ 12 h 106"/>
                <a:gd name="T14" fmla="*/ 0 w 188"/>
                <a:gd name="T15" fmla="*/ 12 h 106"/>
                <a:gd name="T16" fmla="*/ 8 w 188"/>
                <a:gd name="T17" fmla="*/ 38 h 106"/>
                <a:gd name="T18" fmla="*/ 18 w 188"/>
                <a:gd name="T19" fmla="*/ 60 h 106"/>
                <a:gd name="T20" fmla="*/ 30 w 188"/>
                <a:gd name="T21" fmla="*/ 84 h 106"/>
                <a:gd name="T22" fmla="*/ 44 w 188"/>
                <a:gd name="T23" fmla="*/ 106 h 106"/>
                <a:gd name="T24" fmla="*/ 44 w 188"/>
                <a:gd name="T25" fmla="*/ 106 h 106"/>
                <a:gd name="T26" fmla="*/ 70 w 188"/>
                <a:gd name="T27" fmla="*/ 104 h 106"/>
                <a:gd name="T28" fmla="*/ 96 w 188"/>
                <a:gd name="T29" fmla="*/ 100 h 106"/>
                <a:gd name="T30" fmla="*/ 120 w 188"/>
                <a:gd name="T31" fmla="*/ 92 h 106"/>
                <a:gd name="T32" fmla="*/ 144 w 188"/>
                <a:gd name="T33" fmla="*/ 82 h 106"/>
                <a:gd name="T34" fmla="*/ 154 w 188"/>
                <a:gd name="T35" fmla="*/ 74 h 106"/>
                <a:gd name="T36" fmla="*/ 164 w 188"/>
                <a:gd name="T37" fmla="*/ 68 h 106"/>
                <a:gd name="T38" fmla="*/ 172 w 188"/>
                <a:gd name="T39" fmla="*/ 60 h 106"/>
                <a:gd name="T40" fmla="*/ 178 w 188"/>
                <a:gd name="T41" fmla="*/ 52 h 106"/>
                <a:gd name="T42" fmla="*/ 184 w 188"/>
                <a:gd name="T43" fmla="*/ 42 h 106"/>
                <a:gd name="T44" fmla="*/ 186 w 188"/>
                <a:gd name="T45" fmla="*/ 32 h 106"/>
                <a:gd name="T46" fmla="*/ 188 w 188"/>
                <a:gd name="T47" fmla="*/ 22 h 106"/>
                <a:gd name="T48" fmla="*/ 186 w 188"/>
                <a:gd name="T49" fmla="*/ 10 h 106"/>
                <a:gd name="T50" fmla="*/ 186 w 188"/>
                <a:gd name="T51" fmla="*/ 1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8" h="106">
                  <a:moveTo>
                    <a:pt x="186" y="10"/>
                  </a:moveTo>
                  <a:lnTo>
                    <a:pt x="186" y="10"/>
                  </a:lnTo>
                  <a:lnTo>
                    <a:pt x="178" y="6"/>
                  </a:lnTo>
                  <a:lnTo>
                    <a:pt x="170" y="2"/>
                  </a:lnTo>
                  <a:lnTo>
                    <a:pt x="160" y="0"/>
                  </a:lnTo>
                  <a:lnTo>
                    <a:pt x="15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8" y="38"/>
                  </a:lnTo>
                  <a:lnTo>
                    <a:pt x="18" y="60"/>
                  </a:lnTo>
                  <a:lnTo>
                    <a:pt x="30" y="84"/>
                  </a:lnTo>
                  <a:lnTo>
                    <a:pt x="44" y="106"/>
                  </a:lnTo>
                  <a:lnTo>
                    <a:pt x="44" y="106"/>
                  </a:lnTo>
                  <a:lnTo>
                    <a:pt x="70" y="104"/>
                  </a:lnTo>
                  <a:lnTo>
                    <a:pt x="96" y="100"/>
                  </a:lnTo>
                  <a:lnTo>
                    <a:pt x="120" y="92"/>
                  </a:lnTo>
                  <a:lnTo>
                    <a:pt x="144" y="82"/>
                  </a:lnTo>
                  <a:lnTo>
                    <a:pt x="154" y="74"/>
                  </a:lnTo>
                  <a:lnTo>
                    <a:pt x="164" y="68"/>
                  </a:lnTo>
                  <a:lnTo>
                    <a:pt x="172" y="60"/>
                  </a:lnTo>
                  <a:lnTo>
                    <a:pt x="178" y="52"/>
                  </a:lnTo>
                  <a:lnTo>
                    <a:pt x="184" y="42"/>
                  </a:lnTo>
                  <a:lnTo>
                    <a:pt x="186" y="32"/>
                  </a:lnTo>
                  <a:lnTo>
                    <a:pt x="188" y="22"/>
                  </a:lnTo>
                  <a:lnTo>
                    <a:pt x="186" y="10"/>
                  </a:lnTo>
                  <a:lnTo>
                    <a:pt x="186" y="10"/>
                  </a:lnTo>
                  <a:close/>
                </a:path>
              </a:pathLst>
            </a:custGeom>
            <a:solidFill>
              <a:srgbClr val="FF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 42"/>
            <p:cNvSpPr/>
            <p:nvPr/>
          </p:nvSpPr>
          <p:spPr bwMode="auto">
            <a:xfrm>
              <a:off x="-4657725" y="6372225"/>
              <a:ext cx="1054100" cy="371475"/>
            </a:xfrm>
            <a:custGeom>
              <a:avLst/>
              <a:gdLst>
                <a:gd name="T0" fmla="*/ 664 w 664"/>
                <a:gd name="T1" fmla="*/ 110 h 234"/>
                <a:gd name="T2" fmla="*/ 664 w 664"/>
                <a:gd name="T3" fmla="*/ 110 h 234"/>
                <a:gd name="T4" fmla="*/ 664 w 664"/>
                <a:gd name="T5" fmla="*/ 126 h 234"/>
                <a:gd name="T6" fmla="*/ 660 w 664"/>
                <a:gd name="T7" fmla="*/ 146 h 234"/>
                <a:gd name="T8" fmla="*/ 652 w 664"/>
                <a:gd name="T9" fmla="*/ 164 h 234"/>
                <a:gd name="T10" fmla="*/ 638 w 664"/>
                <a:gd name="T11" fmla="*/ 182 h 234"/>
                <a:gd name="T12" fmla="*/ 622 w 664"/>
                <a:gd name="T13" fmla="*/ 198 h 234"/>
                <a:gd name="T14" fmla="*/ 612 w 664"/>
                <a:gd name="T15" fmla="*/ 206 h 234"/>
                <a:gd name="T16" fmla="*/ 602 w 664"/>
                <a:gd name="T17" fmla="*/ 212 h 234"/>
                <a:gd name="T18" fmla="*/ 592 w 664"/>
                <a:gd name="T19" fmla="*/ 216 h 234"/>
                <a:gd name="T20" fmla="*/ 580 w 664"/>
                <a:gd name="T21" fmla="*/ 220 h 234"/>
                <a:gd name="T22" fmla="*/ 568 w 664"/>
                <a:gd name="T23" fmla="*/ 222 h 234"/>
                <a:gd name="T24" fmla="*/ 554 w 664"/>
                <a:gd name="T25" fmla="*/ 224 h 234"/>
                <a:gd name="T26" fmla="*/ 114 w 664"/>
                <a:gd name="T27" fmla="*/ 234 h 234"/>
                <a:gd name="T28" fmla="*/ 114 w 664"/>
                <a:gd name="T29" fmla="*/ 234 h 234"/>
                <a:gd name="T30" fmla="*/ 92 w 664"/>
                <a:gd name="T31" fmla="*/ 232 h 234"/>
                <a:gd name="T32" fmla="*/ 70 w 664"/>
                <a:gd name="T33" fmla="*/ 226 h 234"/>
                <a:gd name="T34" fmla="*/ 52 w 664"/>
                <a:gd name="T35" fmla="*/ 216 h 234"/>
                <a:gd name="T36" fmla="*/ 36 w 664"/>
                <a:gd name="T37" fmla="*/ 204 h 234"/>
                <a:gd name="T38" fmla="*/ 22 w 664"/>
                <a:gd name="T39" fmla="*/ 188 h 234"/>
                <a:gd name="T40" fmla="*/ 10 w 664"/>
                <a:gd name="T41" fmla="*/ 170 h 234"/>
                <a:gd name="T42" fmla="*/ 4 w 664"/>
                <a:gd name="T43" fmla="*/ 148 h 234"/>
                <a:gd name="T44" fmla="*/ 0 w 664"/>
                <a:gd name="T45" fmla="*/ 124 h 234"/>
                <a:gd name="T46" fmla="*/ 0 w 664"/>
                <a:gd name="T47" fmla="*/ 124 h 234"/>
                <a:gd name="T48" fmla="*/ 0 w 664"/>
                <a:gd name="T49" fmla="*/ 102 h 234"/>
                <a:gd name="T50" fmla="*/ 6 w 664"/>
                <a:gd name="T51" fmla="*/ 80 h 234"/>
                <a:gd name="T52" fmla="*/ 16 w 664"/>
                <a:gd name="T53" fmla="*/ 62 h 234"/>
                <a:gd name="T54" fmla="*/ 30 w 664"/>
                <a:gd name="T55" fmla="*/ 44 h 234"/>
                <a:gd name="T56" fmla="*/ 46 w 664"/>
                <a:gd name="T57" fmla="*/ 30 h 234"/>
                <a:gd name="T58" fmla="*/ 66 w 664"/>
                <a:gd name="T59" fmla="*/ 20 h 234"/>
                <a:gd name="T60" fmla="*/ 86 w 664"/>
                <a:gd name="T61" fmla="*/ 12 h 234"/>
                <a:gd name="T62" fmla="*/ 108 w 664"/>
                <a:gd name="T63" fmla="*/ 10 h 234"/>
                <a:gd name="T64" fmla="*/ 550 w 664"/>
                <a:gd name="T65" fmla="*/ 0 h 234"/>
                <a:gd name="T66" fmla="*/ 550 w 664"/>
                <a:gd name="T67" fmla="*/ 0 h 234"/>
                <a:gd name="T68" fmla="*/ 572 w 664"/>
                <a:gd name="T69" fmla="*/ 2 h 234"/>
                <a:gd name="T70" fmla="*/ 592 w 664"/>
                <a:gd name="T71" fmla="*/ 8 h 234"/>
                <a:gd name="T72" fmla="*/ 612 w 664"/>
                <a:gd name="T73" fmla="*/ 18 h 234"/>
                <a:gd name="T74" fmla="*/ 630 w 664"/>
                <a:gd name="T75" fmla="*/ 30 h 234"/>
                <a:gd name="T76" fmla="*/ 644 w 664"/>
                <a:gd name="T77" fmla="*/ 48 h 234"/>
                <a:gd name="T78" fmla="*/ 654 w 664"/>
                <a:gd name="T79" fmla="*/ 66 h 234"/>
                <a:gd name="T80" fmla="*/ 662 w 664"/>
                <a:gd name="T81" fmla="*/ 86 h 234"/>
                <a:gd name="T82" fmla="*/ 664 w 664"/>
                <a:gd name="T83" fmla="*/ 110 h 234"/>
                <a:gd name="T84" fmla="*/ 664 w 664"/>
                <a:gd name="T85" fmla="*/ 11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4" h="234">
                  <a:moveTo>
                    <a:pt x="664" y="110"/>
                  </a:moveTo>
                  <a:lnTo>
                    <a:pt x="664" y="110"/>
                  </a:lnTo>
                  <a:lnTo>
                    <a:pt x="664" y="126"/>
                  </a:lnTo>
                  <a:lnTo>
                    <a:pt x="660" y="146"/>
                  </a:lnTo>
                  <a:lnTo>
                    <a:pt x="652" y="164"/>
                  </a:lnTo>
                  <a:lnTo>
                    <a:pt x="638" y="182"/>
                  </a:lnTo>
                  <a:lnTo>
                    <a:pt x="622" y="198"/>
                  </a:lnTo>
                  <a:lnTo>
                    <a:pt x="612" y="206"/>
                  </a:lnTo>
                  <a:lnTo>
                    <a:pt x="602" y="212"/>
                  </a:lnTo>
                  <a:lnTo>
                    <a:pt x="592" y="216"/>
                  </a:lnTo>
                  <a:lnTo>
                    <a:pt x="580" y="220"/>
                  </a:lnTo>
                  <a:lnTo>
                    <a:pt x="568" y="222"/>
                  </a:lnTo>
                  <a:lnTo>
                    <a:pt x="554" y="224"/>
                  </a:lnTo>
                  <a:lnTo>
                    <a:pt x="114" y="234"/>
                  </a:lnTo>
                  <a:lnTo>
                    <a:pt x="114" y="234"/>
                  </a:lnTo>
                  <a:lnTo>
                    <a:pt x="92" y="232"/>
                  </a:lnTo>
                  <a:lnTo>
                    <a:pt x="70" y="226"/>
                  </a:lnTo>
                  <a:lnTo>
                    <a:pt x="52" y="216"/>
                  </a:lnTo>
                  <a:lnTo>
                    <a:pt x="36" y="204"/>
                  </a:lnTo>
                  <a:lnTo>
                    <a:pt x="22" y="188"/>
                  </a:lnTo>
                  <a:lnTo>
                    <a:pt x="10" y="170"/>
                  </a:lnTo>
                  <a:lnTo>
                    <a:pt x="4" y="148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02"/>
                  </a:lnTo>
                  <a:lnTo>
                    <a:pt x="6" y="80"/>
                  </a:lnTo>
                  <a:lnTo>
                    <a:pt x="16" y="62"/>
                  </a:lnTo>
                  <a:lnTo>
                    <a:pt x="30" y="44"/>
                  </a:lnTo>
                  <a:lnTo>
                    <a:pt x="46" y="30"/>
                  </a:lnTo>
                  <a:lnTo>
                    <a:pt x="66" y="20"/>
                  </a:lnTo>
                  <a:lnTo>
                    <a:pt x="86" y="12"/>
                  </a:lnTo>
                  <a:lnTo>
                    <a:pt x="108" y="10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572" y="2"/>
                  </a:lnTo>
                  <a:lnTo>
                    <a:pt x="592" y="8"/>
                  </a:lnTo>
                  <a:lnTo>
                    <a:pt x="612" y="18"/>
                  </a:lnTo>
                  <a:lnTo>
                    <a:pt x="630" y="30"/>
                  </a:lnTo>
                  <a:lnTo>
                    <a:pt x="644" y="48"/>
                  </a:lnTo>
                  <a:lnTo>
                    <a:pt x="654" y="66"/>
                  </a:lnTo>
                  <a:lnTo>
                    <a:pt x="662" y="86"/>
                  </a:lnTo>
                  <a:lnTo>
                    <a:pt x="664" y="110"/>
                  </a:lnTo>
                  <a:lnTo>
                    <a:pt x="664" y="110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 43"/>
            <p:cNvSpPr/>
            <p:nvPr/>
          </p:nvSpPr>
          <p:spPr bwMode="auto">
            <a:xfrm>
              <a:off x="-4810125" y="6743700"/>
              <a:ext cx="1146175" cy="374650"/>
            </a:xfrm>
            <a:custGeom>
              <a:avLst/>
              <a:gdLst>
                <a:gd name="T0" fmla="*/ 722 w 722"/>
                <a:gd name="T1" fmla="*/ 110 h 236"/>
                <a:gd name="T2" fmla="*/ 722 w 722"/>
                <a:gd name="T3" fmla="*/ 110 h 236"/>
                <a:gd name="T4" fmla="*/ 722 w 722"/>
                <a:gd name="T5" fmla="*/ 128 h 236"/>
                <a:gd name="T6" fmla="*/ 718 w 722"/>
                <a:gd name="T7" fmla="*/ 146 h 236"/>
                <a:gd name="T8" fmla="*/ 710 w 722"/>
                <a:gd name="T9" fmla="*/ 164 h 236"/>
                <a:gd name="T10" fmla="*/ 698 w 722"/>
                <a:gd name="T11" fmla="*/ 182 h 236"/>
                <a:gd name="T12" fmla="*/ 680 w 722"/>
                <a:gd name="T13" fmla="*/ 198 h 236"/>
                <a:gd name="T14" fmla="*/ 672 w 722"/>
                <a:gd name="T15" fmla="*/ 206 h 236"/>
                <a:gd name="T16" fmla="*/ 662 w 722"/>
                <a:gd name="T17" fmla="*/ 212 h 236"/>
                <a:gd name="T18" fmla="*/ 650 w 722"/>
                <a:gd name="T19" fmla="*/ 216 h 236"/>
                <a:gd name="T20" fmla="*/ 638 w 722"/>
                <a:gd name="T21" fmla="*/ 220 h 236"/>
                <a:gd name="T22" fmla="*/ 626 w 722"/>
                <a:gd name="T23" fmla="*/ 224 h 236"/>
                <a:gd name="T24" fmla="*/ 614 w 722"/>
                <a:gd name="T25" fmla="*/ 224 h 236"/>
                <a:gd name="T26" fmla="*/ 114 w 722"/>
                <a:gd name="T27" fmla="*/ 236 h 236"/>
                <a:gd name="T28" fmla="*/ 114 w 722"/>
                <a:gd name="T29" fmla="*/ 236 h 236"/>
                <a:gd name="T30" fmla="*/ 92 w 722"/>
                <a:gd name="T31" fmla="*/ 234 h 236"/>
                <a:gd name="T32" fmla="*/ 72 w 722"/>
                <a:gd name="T33" fmla="*/ 228 h 236"/>
                <a:gd name="T34" fmla="*/ 52 w 722"/>
                <a:gd name="T35" fmla="*/ 218 h 236"/>
                <a:gd name="T36" fmla="*/ 36 w 722"/>
                <a:gd name="T37" fmla="*/ 206 h 236"/>
                <a:gd name="T38" fmla="*/ 22 w 722"/>
                <a:gd name="T39" fmla="*/ 190 h 236"/>
                <a:gd name="T40" fmla="*/ 12 w 722"/>
                <a:gd name="T41" fmla="*/ 172 h 236"/>
                <a:gd name="T42" fmla="*/ 4 w 722"/>
                <a:gd name="T43" fmla="*/ 150 h 236"/>
                <a:gd name="T44" fmla="*/ 0 w 722"/>
                <a:gd name="T45" fmla="*/ 126 h 236"/>
                <a:gd name="T46" fmla="*/ 0 w 722"/>
                <a:gd name="T47" fmla="*/ 126 h 236"/>
                <a:gd name="T48" fmla="*/ 2 w 722"/>
                <a:gd name="T49" fmla="*/ 104 h 236"/>
                <a:gd name="T50" fmla="*/ 8 w 722"/>
                <a:gd name="T51" fmla="*/ 82 h 236"/>
                <a:gd name="T52" fmla="*/ 18 w 722"/>
                <a:gd name="T53" fmla="*/ 64 h 236"/>
                <a:gd name="T54" fmla="*/ 32 w 722"/>
                <a:gd name="T55" fmla="*/ 46 h 236"/>
                <a:gd name="T56" fmla="*/ 48 w 722"/>
                <a:gd name="T57" fmla="*/ 32 h 236"/>
                <a:gd name="T58" fmla="*/ 66 w 722"/>
                <a:gd name="T59" fmla="*/ 22 h 236"/>
                <a:gd name="T60" fmla="*/ 86 w 722"/>
                <a:gd name="T61" fmla="*/ 14 h 236"/>
                <a:gd name="T62" fmla="*/ 110 w 722"/>
                <a:gd name="T63" fmla="*/ 12 h 236"/>
                <a:gd name="T64" fmla="*/ 608 w 722"/>
                <a:gd name="T65" fmla="*/ 0 h 236"/>
                <a:gd name="T66" fmla="*/ 608 w 722"/>
                <a:gd name="T67" fmla="*/ 0 h 236"/>
                <a:gd name="T68" fmla="*/ 630 w 722"/>
                <a:gd name="T69" fmla="*/ 2 h 236"/>
                <a:gd name="T70" fmla="*/ 652 w 722"/>
                <a:gd name="T71" fmla="*/ 8 h 236"/>
                <a:gd name="T72" fmla="*/ 670 w 722"/>
                <a:gd name="T73" fmla="*/ 18 h 236"/>
                <a:gd name="T74" fmla="*/ 688 w 722"/>
                <a:gd name="T75" fmla="*/ 32 h 236"/>
                <a:gd name="T76" fmla="*/ 702 w 722"/>
                <a:gd name="T77" fmla="*/ 48 h 236"/>
                <a:gd name="T78" fmla="*/ 712 w 722"/>
                <a:gd name="T79" fmla="*/ 66 h 236"/>
                <a:gd name="T80" fmla="*/ 720 w 722"/>
                <a:gd name="T81" fmla="*/ 88 h 236"/>
                <a:gd name="T82" fmla="*/ 722 w 722"/>
                <a:gd name="T83" fmla="*/ 110 h 236"/>
                <a:gd name="T84" fmla="*/ 722 w 722"/>
                <a:gd name="T85" fmla="*/ 11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22" h="236">
                  <a:moveTo>
                    <a:pt x="722" y="110"/>
                  </a:moveTo>
                  <a:lnTo>
                    <a:pt x="722" y="110"/>
                  </a:lnTo>
                  <a:lnTo>
                    <a:pt x="722" y="128"/>
                  </a:lnTo>
                  <a:lnTo>
                    <a:pt x="718" y="146"/>
                  </a:lnTo>
                  <a:lnTo>
                    <a:pt x="710" y="164"/>
                  </a:lnTo>
                  <a:lnTo>
                    <a:pt x="698" y="182"/>
                  </a:lnTo>
                  <a:lnTo>
                    <a:pt x="680" y="198"/>
                  </a:lnTo>
                  <a:lnTo>
                    <a:pt x="672" y="206"/>
                  </a:lnTo>
                  <a:lnTo>
                    <a:pt x="662" y="212"/>
                  </a:lnTo>
                  <a:lnTo>
                    <a:pt x="650" y="216"/>
                  </a:lnTo>
                  <a:lnTo>
                    <a:pt x="638" y="220"/>
                  </a:lnTo>
                  <a:lnTo>
                    <a:pt x="626" y="224"/>
                  </a:lnTo>
                  <a:lnTo>
                    <a:pt x="614" y="224"/>
                  </a:lnTo>
                  <a:lnTo>
                    <a:pt x="114" y="236"/>
                  </a:lnTo>
                  <a:lnTo>
                    <a:pt x="114" y="236"/>
                  </a:lnTo>
                  <a:lnTo>
                    <a:pt x="92" y="234"/>
                  </a:lnTo>
                  <a:lnTo>
                    <a:pt x="72" y="228"/>
                  </a:lnTo>
                  <a:lnTo>
                    <a:pt x="52" y="218"/>
                  </a:lnTo>
                  <a:lnTo>
                    <a:pt x="36" y="206"/>
                  </a:lnTo>
                  <a:lnTo>
                    <a:pt x="22" y="190"/>
                  </a:lnTo>
                  <a:lnTo>
                    <a:pt x="12" y="172"/>
                  </a:lnTo>
                  <a:lnTo>
                    <a:pt x="4" y="150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104"/>
                  </a:lnTo>
                  <a:lnTo>
                    <a:pt x="8" y="82"/>
                  </a:lnTo>
                  <a:lnTo>
                    <a:pt x="18" y="64"/>
                  </a:lnTo>
                  <a:lnTo>
                    <a:pt x="32" y="46"/>
                  </a:lnTo>
                  <a:lnTo>
                    <a:pt x="48" y="32"/>
                  </a:lnTo>
                  <a:lnTo>
                    <a:pt x="66" y="22"/>
                  </a:lnTo>
                  <a:lnTo>
                    <a:pt x="86" y="14"/>
                  </a:lnTo>
                  <a:lnTo>
                    <a:pt x="110" y="12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630" y="2"/>
                  </a:lnTo>
                  <a:lnTo>
                    <a:pt x="652" y="8"/>
                  </a:lnTo>
                  <a:lnTo>
                    <a:pt x="670" y="18"/>
                  </a:lnTo>
                  <a:lnTo>
                    <a:pt x="688" y="32"/>
                  </a:lnTo>
                  <a:lnTo>
                    <a:pt x="702" y="48"/>
                  </a:lnTo>
                  <a:lnTo>
                    <a:pt x="712" y="66"/>
                  </a:lnTo>
                  <a:lnTo>
                    <a:pt x="720" y="88"/>
                  </a:lnTo>
                  <a:lnTo>
                    <a:pt x="722" y="110"/>
                  </a:lnTo>
                  <a:lnTo>
                    <a:pt x="722" y="110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 44"/>
            <p:cNvSpPr/>
            <p:nvPr/>
          </p:nvSpPr>
          <p:spPr bwMode="auto">
            <a:xfrm>
              <a:off x="-4864100" y="7115175"/>
              <a:ext cx="1146175" cy="371475"/>
            </a:xfrm>
            <a:custGeom>
              <a:avLst/>
              <a:gdLst>
                <a:gd name="T0" fmla="*/ 722 w 722"/>
                <a:gd name="T1" fmla="*/ 110 h 234"/>
                <a:gd name="T2" fmla="*/ 722 w 722"/>
                <a:gd name="T3" fmla="*/ 110 h 234"/>
                <a:gd name="T4" fmla="*/ 722 w 722"/>
                <a:gd name="T5" fmla="*/ 126 h 234"/>
                <a:gd name="T6" fmla="*/ 718 w 722"/>
                <a:gd name="T7" fmla="*/ 146 h 234"/>
                <a:gd name="T8" fmla="*/ 708 w 722"/>
                <a:gd name="T9" fmla="*/ 164 h 234"/>
                <a:gd name="T10" fmla="*/ 696 w 722"/>
                <a:gd name="T11" fmla="*/ 182 h 234"/>
                <a:gd name="T12" fmla="*/ 680 w 722"/>
                <a:gd name="T13" fmla="*/ 198 h 234"/>
                <a:gd name="T14" fmla="*/ 670 w 722"/>
                <a:gd name="T15" fmla="*/ 206 h 234"/>
                <a:gd name="T16" fmla="*/ 660 w 722"/>
                <a:gd name="T17" fmla="*/ 212 h 234"/>
                <a:gd name="T18" fmla="*/ 650 w 722"/>
                <a:gd name="T19" fmla="*/ 216 h 234"/>
                <a:gd name="T20" fmla="*/ 638 w 722"/>
                <a:gd name="T21" fmla="*/ 220 h 234"/>
                <a:gd name="T22" fmla="*/ 626 w 722"/>
                <a:gd name="T23" fmla="*/ 222 h 234"/>
                <a:gd name="T24" fmla="*/ 612 w 722"/>
                <a:gd name="T25" fmla="*/ 224 h 234"/>
                <a:gd name="T26" fmla="*/ 114 w 722"/>
                <a:gd name="T27" fmla="*/ 234 h 234"/>
                <a:gd name="T28" fmla="*/ 114 w 722"/>
                <a:gd name="T29" fmla="*/ 234 h 234"/>
                <a:gd name="T30" fmla="*/ 92 w 722"/>
                <a:gd name="T31" fmla="*/ 234 h 234"/>
                <a:gd name="T32" fmla="*/ 70 w 722"/>
                <a:gd name="T33" fmla="*/ 228 h 234"/>
                <a:gd name="T34" fmla="*/ 52 w 722"/>
                <a:gd name="T35" fmla="*/ 218 h 234"/>
                <a:gd name="T36" fmla="*/ 36 w 722"/>
                <a:gd name="T37" fmla="*/ 206 h 234"/>
                <a:gd name="T38" fmla="*/ 22 w 722"/>
                <a:gd name="T39" fmla="*/ 190 h 234"/>
                <a:gd name="T40" fmla="*/ 12 w 722"/>
                <a:gd name="T41" fmla="*/ 170 h 234"/>
                <a:gd name="T42" fmla="*/ 4 w 722"/>
                <a:gd name="T43" fmla="*/ 150 h 234"/>
                <a:gd name="T44" fmla="*/ 0 w 722"/>
                <a:gd name="T45" fmla="*/ 126 h 234"/>
                <a:gd name="T46" fmla="*/ 0 w 722"/>
                <a:gd name="T47" fmla="*/ 126 h 234"/>
                <a:gd name="T48" fmla="*/ 2 w 722"/>
                <a:gd name="T49" fmla="*/ 104 h 234"/>
                <a:gd name="T50" fmla="*/ 8 w 722"/>
                <a:gd name="T51" fmla="*/ 82 h 234"/>
                <a:gd name="T52" fmla="*/ 18 w 722"/>
                <a:gd name="T53" fmla="*/ 62 h 234"/>
                <a:gd name="T54" fmla="*/ 30 w 722"/>
                <a:gd name="T55" fmla="*/ 46 h 234"/>
                <a:gd name="T56" fmla="*/ 46 w 722"/>
                <a:gd name="T57" fmla="*/ 32 h 234"/>
                <a:gd name="T58" fmla="*/ 66 w 722"/>
                <a:gd name="T59" fmla="*/ 20 h 234"/>
                <a:gd name="T60" fmla="*/ 86 w 722"/>
                <a:gd name="T61" fmla="*/ 14 h 234"/>
                <a:gd name="T62" fmla="*/ 108 w 722"/>
                <a:gd name="T63" fmla="*/ 12 h 234"/>
                <a:gd name="T64" fmla="*/ 608 w 722"/>
                <a:gd name="T65" fmla="*/ 0 h 234"/>
                <a:gd name="T66" fmla="*/ 608 w 722"/>
                <a:gd name="T67" fmla="*/ 0 h 234"/>
                <a:gd name="T68" fmla="*/ 630 w 722"/>
                <a:gd name="T69" fmla="*/ 2 h 234"/>
                <a:gd name="T70" fmla="*/ 650 w 722"/>
                <a:gd name="T71" fmla="*/ 8 h 234"/>
                <a:gd name="T72" fmla="*/ 670 w 722"/>
                <a:gd name="T73" fmla="*/ 18 h 234"/>
                <a:gd name="T74" fmla="*/ 686 w 722"/>
                <a:gd name="T75" fmla="*/ 32 h 234"/>
                <a:gd name="T76" fmla="*/ 700 w 722"/>
                <a:gd name="T77" fmla="*/ 48 h 234"/>
                <a:gd name="T78" fmla="*/ 712 w 722"/>
                <a:gd name="T79" fmla="*/ 66 h 234"/>
                <a:gd name="T80" fmla="*/ 718 w 722"/>
                <a:gd name="T81" fmla="*/ 88 h 234"/>
                <a:gd name="T82" fmla="*/ 722 w 722"/>
                <a:gd name="T83" fmla="*/ 110 h 234"/>
                <a:gd name="T84" fmla="*/ 722 w 722"/>
                <a:gd name="T85" fmla="*/ 11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22" h="234">
                  <a:moveTo>
                    <a:pt x="722" y="110"/>
                  </a:moveTo>
                  <a:lnTo>
                    <a:pt x="722" y="110"/>
                  </a:lnTo>
                  <a:lnTo>
                    <a:pt x="722" y="126"/>
                  </a:lnTo>
                  <a:lnTo>
                    <a:pt x="718" y="146"/>
                  </a:lnTo>
                  <a:lnTo>
                    <a:pt x="708" y="164"/>
                  </a:lnTo>
                  <a:lnTo>
                    <a:pt x="696" y="182"/>
                  </a:lnTo>
                  <a:lnTo>
                    <a:pt x="680" y="198"/>
                  </a:lnTo>
                  <a:lnTo>
                    <a:pt x="670" y="206"/>
                  </a:lnTo>
                  <a:lnTo>
                    <a:pt x="660" y="212"/>
                  </a:lnTo>
                  <a:lnTo>
                    <a:pt x="650" y="216"/>
                  </a:lnTo>
                  <a:lnTo>
                    <a:pt x="638" y="220"/>
                  </a:lnTo>
                  <a:lnTo>
                    <a:pt x="626" y="222"/>
                  </a:lnTo>
                  <a:lnTo>
                    <a:pt x="612" y="224"/>
                  </a:lnTo>
                  <a:lnTo>
                    <a:pt x="114" y="234"/>
                  </a:lnTo>
                  <a:lnTo>
                    <a:pt x="114" y="234"/>
                  </a:lnTo>
                  <a:lnTo>
                    <a:pt x="92" y="234"/>
                  </a:lnTo>
                  <a:lnTo>
                    <a:pt x="70" y="228"/>
                  </a:lnTo>
                  <a:lnTo>
                    <a:pt x="52" y="218"/>
                  </a:lnTo>
                  <a:lnTo>
                    <a:pt x="36" y="206"/>
                  </a:lnTo>
                  <a:lnTo>
                    <a:pt x="22" y="190"/>
                  </a:lnTo>
                  <a:lnTo>
                    <a:pt x="12" y="170"/>
                  </a:lnTo>
                  <a:lnTo>
                    <a:pt x="4" y="150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104"/>
                  </a:lnTo>
                  <a:lnTo>
                    <a:pt x="8" y="82"/>
                  </a:lnTo>
                  <a:lnTo>
                    <a:pt x="18" y="62"/>
                  </a:lnTo>
                  <a:lnTo>
                    <a:pt x="30" y="46"/>
                  </a:lnTo>
                  <a:lnTo>
                    <a:pt x="46" y="32"/>
                  </a:lnTo>
                  <a:lnTo>
                    <a:pt x="66" y="20"/>
                  </a:lnTo>
                  <a:lnTo>
                    <a:pt x="86" y="14"/>
                  </a:lnTo>
                  <a:lnTo>
                    <a:pt x="108" y="12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630" y="2"/>
                  </a:lnTo>
                  <a:lnTo>
                    <a:pt x="650" y="8"/>
                  </a:lnTo>
                  <a:lnTo>
                    <a:pt x="670" y="18"/>
                  </a:lnTo>
                  <a:lnTo>
                    <a:pt x="686" y="32"/>
                  </a:lnTo>
                  <a:lnTo>
                    <a:pt x="700" y="48"/>
                  </a:lnTo>
                  <a:lnTo>
                    <a:pt x="712" y="66"/>
                  </a:lnTo>
                  <a:lnTo>
                    <a:pt x="718" y="88"/>
                  </a:lnTo>
                  <a:lnTo>
                    <a:pt x="722" y="110"/>
                  </a:lnTo>
                  <a:lnTo>
                    <a:pt x="722" y="110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 45"/>
            <p:cNvSpPr/>
            <p:nvPr/>
          </p:nvSpPr>
          <p:spPr bwMode="auto">
            <a:xfrm>
              <a:off x="-4768850" y="7483475"/>
              <a:ext cx="952500" cy="320675"/>
            </a:xfrm>
            <a:custGeom>
              <a:avLst/>
              <a:gdLst>
                <a:gd name="T0" fmla="*/ 600 w 600"/>
                <a:gd name="T1" fmla="*/ 94 h 202"/>
                <a:gd name="T2" fmla="*/ 600 w 600"/>
                <a:gd name="T3" fmla="*/ 94 h 202"/>
                <a:gd name="T4" fmla="*/ 600 w 600"/>
                <a:gd name="T5" fmla="*/ 110 h 202"/>
                <a:gd name="T6" fmla="*/ 598 w 600"/>
                <a:gd name="T7" fmla="*/ 126 h 202"/>
                <a:gd name="T8" fmla="*/ 590 w 600"/>
                <a:gd name="T9" fmla="*/ 142 h 202"/>
                <a:gd name="T10" fmla="*/ 578 w 600"/>
                <a:gd name="T11" fmla="*/ 158 h 202"/>
                <a:gd name="T12" fmla="*/ 564 w 600"/>
                <a:gd name="T13" fmla="*/ 172 h 202"/>
                <a:gd name="T14" fmla="*/ 548 w 600"/>
                <a:gd name="T15" fmla="*/ 184 h 202"/>
                <a:gd name="T16" fmla="*/ 538 w 600"/>
                <a:gd name="T17" fmla="*/ 188 h 202"/>
                <a:gd name="T18" fmla="*/ 528 w 600"/>
                <a:gd name="T19" fmla="*/ 190 h 202"/>
                <a:gd name="T20" fmla="*/ 518 w 600"/>
                <a:gd name="T21" fmla="*/ 194 h 202"/>
                <a:gd name="T22" fmla="*/ 506 w 600"/>
                <a:gd name="T23" fmla="*/ 194 h 202"/>
                <a:gd name="T24" fmla="*/ 100 w 600"/>
                <a:gd name="T25" fmla="*/ 202 h 202"/>
                <a:gd name="T26" fmla="*/ 100 w 600"/>
                <a:gd name="T27" fmla="*/ 202 h 202"/>
                <a:gd name="T28" fmla="*/ 80 w 600"/>
                <a:gd name="T29" fmla="*/ 202 h 202"/>
                <a:gd name="T30" fmla="*/ 62 w 600"/>
                <a:gd name="T31" fmla="*/ 196 h 202"/>
                <a:gd name="T32" fmla="*/ 46 w 600"/>
                <a:gd name="T33" fmla="*/ 188 h 202"/>
                <a:gd name="T34" fmla="*/ 32 w 600"/>
                <a:gd name="T35" fmla="*/ 178 h 202"/>
                <a:gd name="T36" fmla="*/ 20 w 600"/>
                <a:gd name="T37" fmla="*/ 164 h 202"/>
                <a:gd name="T38" fmla="*/ 10 w 600"/>
                <a:gd name="T39" fmla="*/ 148 h 202"/>
                <a:gd name="T40" fmla="*/ 4 w 600"/>
                <a:gd name="T41" fmla="*/ 128 h 202"/>
                <a:gd name="T42" fmla="*/ 0 w 600"/>
                <a:gd name="T43" fmla="*/ 108 h 202"/>
                <a:gd name="T44" fmla="*/ 0 w 600"/>
                <a:gd name="T45" fmla="*/ 108 h 202"/>
                <a:gd name="T46" fmla="*/ 2 w 600"/>
                <a:gd name="T47" fmla="*/ 88 h 202"/>
                <a:gd name="T48" fmla="*/ 8 w 600"/>
                <a:gd name="T49" fmla="*/ 70 h 202"/>
                <a:gd name="T50" fmla="*/ 16 w 600"/>
                <a:gd name="T51" fmla="*/ 54 h 202"/>
                <a:gd name="T52" fmla="*/ 28 w 600"/>
                <a:gd name="T53" fmla="*/ 40 h 202"/>
                <a:gd name="T54" fmla="*/ 42 w 600"/>
                <a:gd name="T55" fmla="*/ 28 h 202"/>
                <a:gd name="T56" fmla="*/ 58 w 600"/>
                <a:gd name="T57" fmla="*/ 18 h 202"/>
                <a:gd name="T58" fmla="*/ 76 w 600"/>
                <a:gd name="T59" fmla="*/ 12 h 202"/>
                <a:gd name="T60" fmla="*/ 96 w 600"/>
                <a:gd name="T61" fmla="*/ 10 h 202"/>
                <a:gd name="T62" fmla="*/ 502 w 600"/>
                <a:gd name="T63" fmla="*/ 0 h 202"/>
                <a:gd name="T64" fmla="*/ 502 w 600"/>
                <a:gd name="T65" fmla="*/ 0 h 202"/>
                <a:gd name="T66" fmla="*/ 522 w 600"/>
                <a:gd name="T67" fmla="*/ 2 h 202"/>
                <a:gd name="T68" fmla="*/ 540 w 600"/>
                <a:gd name="T69" fmla="*/ 8 h 202"/>
                <a:gd name="T70" fmla="*/ 556 w 600"/>
                <a:gd name="T71" fmla="*/ 16 h 202"/>
                <a:gd name="T72" fmla="*/ 570 w 600"/>
                <a:gd name="T73" fmla="*/ 28 h 202"/>
                <a:gd name="T74" fmla="*/ 582 w 600"/>
                <a:gd name="T75" fmla="*/ 42 h 202"/>
                <a:gd name="T76" fmla="*/ 592 w 600"/>
                <a:gd name="T77" fmla="*/ 58 h 202"/>
                <a:gd name="T78" fmla="*/ 598 w 600"/>
                <a:gd name="T79" fmla="*/ 76 h 202"/>
                <a:gd name="T80" fmla="*/ 600 w 600"/>
                <a:gd name="T81" fmla="*/ 94 h 202"/>
                <a:gd name="T82" fmla="*/ 600 w 600"/>
                <a:gd name="T83" fmla="*/ 9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00" h="202">
                  <a:moveTo>
                    <a:pt x="600" y="94"/>
                  </a:moveTo>
                  <a:lnTo>
                    <a:pt x="600" y="94"/>
                  </a:lnTo>
                  <a:lnTo>
                    <a:pt x="600" y="110"/>
                  </a:lnTo>
                  <a:lnTo>
                    <a:pt x="598" y="126"/>
                  </a:lnTo>
                  <a:lnTo>
                    <a:pt x="590" y="142"/>
                  </a:lnTo>
                  <a:lnTo>
                    <a:pt x="578" y="158"/>
                  </a:lnTo>
                  <a:lnTo>
                    <a:pt x="564" y="172"/>
                  </a:lnTo>
                  <a:lnTo>
                    <a:pt x="548" y="184"/>
                  </a:lnTo>
                  <a:lnTo>
                    <a:pt x="538" y="188"/>
                  </a:lnTo>
                  <a:lnTo>
                    <a:pt x="528" y="190"/>
                  </a:lnTo>
                  <a:lnTo>
                    <a:pt x="518" y="194"/>
                  </a:lnTo>
                  <a:lnTo>
                    <a:pt x="506" y="194"/>
                  </a:lnTo>
                  <a:lnTo>
                    <a:pt x="100" y="202"/>
                  </a:lnTo>
                  <a:lnTo>
                    <a:pt x="100" y="202"/>
                  </a:lnTo>
                  <a:lnTo>
                    <a:pt x="80" y="202"/>
                  </a:lnTo>
                  <a:lnTo>
                    <a:pt x="62" y="196"/>
                  </a:lnTo>
                  <a:lnTo>
                    <a:pt x="46" y="188"/>
                  </a:lnTo>
                  <a:lnTo>
                    <a:pt x="32" y="178"/>
                  </a:lnTo>
                  <a:lnTo>
                    <a:pt x="20" y="164"/>
                  </a:lnTo>
                  <a:lnTo>
                    <a:pt x="10" y="148"/>
                  </a:lnTo>
                  <a:lnTo>
                    <a:pt x="4" y="12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88"/>
                  </a:lnTo>
                  <a:lnTo>
                    <a:pt x="8" y="70"/>
                  </a:lnTo>
                  <a:lnTo>
                    <a:pt x="16" y="54"/>
                  </a:lnTo>
                  <a:lnTo>
                    <a:pt x="28" y="40"/>
                  </a:lnTo>
                  <a:lnTo>
                    <a:pt x="42" y="28"/>
                  </a:lnTo>
                  <a:lnTo>
                    <a:pt x="58" y="18"/>
                  </a:lnTo>
                  <a:lnTo>
                    <a:pt x="76" y="12"/>
                  </a:lnTo>
                  <a:lnTo>
                    <a:pt x="96" y="10"/>
                  </a:lnTo>
                  <a:lnTo>
                    <a:pt x="502" y="0"/>
                  </a:lnTo>
                  <a:lnTo>
                    <a:pt x="502" y="0"/>
                  </a:lnTo>
                  <a:lnTo>
                    <a:pt x="522" y="2"/>
                  </a:lnTo>
                  <a:lnTo>
                    <a:pt x="540" y="8"/>
                  </a:lnTo>
                  <a:lnTo>
                    <a:pt x="556" y="16"/>
                  </a:lnTo>
                  <a:lnTo>
                    <a:pt x="570" y="28"/>
                  </a:lnTo>
                  <a:lnTo>
                    <a:pt x="582" y="42"/>
                  </a:lnTo>
                  <a:lnTo>
                    <a:pt x="592" y="58"/>
                  </a:lnTo>
                  <a:lnTo>
                    <a:pt x="598" y="76"/>
                  </a:lnTo>
                  <a:lnTo>
                    <a:pt x="600" y="94"/>
                  </a:lnTo>
                  <a:lnTo>
                    <a:pt x="600" y="94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 46"/>
            <p:cNvSpPr/>
            <p:nvPr/>
          </p:nvSpPr>
          <p:spPr bwMode="auto">
            <a:xfrm>
              <a:off x="-4632325" y="6416675"/>
              <a:ext cx="260350" cy="295275"/>
            </a:xfrm>
            <a:custGeom>
              <a:avLst/>
              <a:gdLst>
                <a:gd name="T0" fmla="*/ 122 w 164"/>
                <a:gd name="T1" fmla="*/ 186 h 186"/>
                <a:gd name="T2" fmla="*/ 94 w 164"/>
                <a:gd name="T3" fmla="*/ 186 h 186"/>
                <a:gd name="T4" fmla="*/ 94 w 164"/>
                <a:gd name="T5" fmla="*/ 186 h 186"/>
                <a:gd name="T6" fmla="*/ 72 w 164"/>
                <a:gd name="T7" fmla="*/ 184 h 186"/>
                <a:gd name="T8" fmla="*/ 54 w 164"/>
                <a:gd name="T9" fmla="*/ 180 h 186"/>
                <a:gd name="T10" fmla="*/ 38 w 164"/>
                <a:gd name="T11" fmla="*/ 170 h 186"/>
                <a:gd name="T12" fmla="*/ 24 w 164"/>
                <a:gd name="T13" fmla="*/ 158 h 186"/>
                <a:gd name="T14" fmla="*/ 14 w 164"/>
                <a:gd name="T15" fmla="*/ 146 h 186"/>
                <a:gd name="T16" fmla="*/ 6 w 164"/>
                <a:gd name="T17" fmla="*/ 130 h 186"/>
                <a:gd name="T18" fmla="*/ 2 w 164"/>
                <a:gd name="T19" fmla="*/ 112 h 186"/>
                <a:gd name="T20" fmla="*/ 0 w 164"/>
                <a:gd name="T21" fmla="*/ 96 h 186"/>
                <a:gd name="T22" fmla="*/ 2 w 164"/>
                <a:gd name="T23" fmla="*/ 78 h 186"/>
                <a:gd name="T24" fmla="*/ 6 w 164"/>
                <a:gd name="T25" fmla="*/ 62 h 186"/>
                <a:gd name="T26" fmla="*/ 12 w 164"/>
                <a:gd name="T27" fmla="*/ 46 h 186"/>
                <a:gd name="T28" fmla="*/ 22 w 164"/>
                <a:gd name="T29" fmla="*/ 32 h 186"/>
                <a:gd name="T30" fmla="*/ 34 w 164"/>
                <a:gd name="T31" fmla="*/ 20 h 186"/>
                <a:gd name="T32" fmla="*/ 50 w 164"/>
                <a:gd name="T33" fmla="*/ 10 h 186"/>
                <a:gd name="T34" fmla="*/ 68 w 164"/>
                <a:gd name="T35" fmla="*/ 4 h 186"/>
                <a:gd name="T36" fmla="*/ 90 w 164"/>
                <a:gd name="T37" fmla="*/ 2 h 186"/>
                <a:gd name="T38" fmla="*/ 118 w 164"/>
                <a:gd name="T39" fmla="*/ 0 h 186"/>
                <a:gd name="T40" fmla="*/ 118 w 164"/>
                <a:gd name="T41" fmla="*/ 0 h 186"/>
                <a:gd name="T42" fmla="*/ 128 w 164"/>
                <a:gd name="T43" fmla="*/ 2 h 186"/>
                <a:gd name="T44" fmla="*/ 138 w 164"/>
                <a:gd name="T45" fmla="*/ 8 h 186"/>
                <a:gd name="T46" fmla="*/ 146 w 164"/>
                <a:gd name="T47" fmla="*/ 16 h 186"/>
                <a:gd name="T48" fmla="*/ 152 w 164"/>
                <a:gd name="T49" fmla="*/ 28 h 186"/>
                <a:gd name="T50" fmla="*/ 158 w 164"/>
                <a:gd name="T51" fmla="*/ 42 h 186"/>
                <a:gd name="T52" fmla="*/ 162 w 164"/>
                <a:gd name="T53" fmla="*/ 56 h 186"/>
                <a:gd name="T54" fmla="*/ 164 w 164"/>
                <a:gd name="T55" fmla="*/ 74 h 186"/>
                <a:gd name="T56" fmla="*/ 164 w 164"/>
                <a:gd name="T57" fmla="*/ 90 h 186"/>
                <a:gd name="T58" fmla="*/ 164 w 164"/>
                <a:gd name="T59" fmla="*/ 108 h 186"/>
                <a:gd name="T60" fmla="*/ 162 w 164"/>
                <a:gd name="T61" fmla="*/ 124 h 186"/>
                <a:gd name="T62" fmla="*/ 158 w 164"/>
                <a:gd name="T63" fmla="*/ 140 h 186"/>
                <a:gd name="T64" fmla="*/ 154 w 164"/>
                <a:gd name="T65" fmla="*/ 154 h 186"/>
                <a:gd name="T66" fmla="*/ 148 w 164"/>
                <a:gd name="T67" fmla="*/ 166 h 186"/>
                <a:gd name="T68" fmla="*/ 142 w 164"/>
                <a:gd name="T69" fmla="*/ 176 h 186"/>
                <a:gd name="T70" fmla="*/ 132 w 164"/>
                <a:gd name="T71" fmla="*/ 182 h 186"/>
                <a:gd name="T72" fmla="*/ 122 w 164"/>
                <a:gd name="T73" fmla="*/ 186 h 186"/>
                <a:gd name="T74" fmla="*/ 122 w 164"/>
                <a:gd name="T75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4" h="186">
                  <a:moveTo>
                    <a:pt x="122" y="186"/>
                  </a:moveTo>
                  <a:lnTo>
                    <a:pt x="94" y="186"/>
                  </a:lnTo>
                  <a:lnTo>
                    <a:pt x="94" y="186"/>
                  </a:lnTo>
                  <a:lnTo>
                    <a:pt x="72" y="184"/>
                  </a:lnTo>
                  <a:lnTo>
                    <a:pt x="54" y="180"/>
                  </a:lnTo>
                  <a:lnTo>
                    <a:pt x="38" y="170"/>
                  </a:lnTo>
                  <a:lnTo>
                    <a:pt x="24" y="158"/>
                  </a:lnTo>
                  <a:lnTo>
                    <a:pt x="14" y="146"/>
                  </a:lnTo>
                  <a:lnTo>
                    <a:pt x="6" y="130"/>
                  </a:lnTo>
                  <a:lnTo>
                    <a:pt x="2" y="112"/>
                  </a:lnTo>
                  <a:lnTo>
                    <a:pt x="0" y="96"/>
                  </a:lnTo>
                  <a:lnTo>
                    <a:pt x="2" y="78"/>
                  </a:lnTo>
                  <a:lnTo>
                    <a:pt x="6" y="62"/>
                  </a:lnTo>
                  <a:lnTo>
                    <a:pt x="12" y="46"/>
                  </a:lnTo>
                  <a:lnTo>
                    <a:pt x="22" y="32"/>
                  </a:lnTo>
                  <a:lnTo>
                    <a:pt x="34" y="20"/>
                  </a:lnTo>
                  <a:lnTo>
                    <a:pt x="50" y="10"/>
                  </a:lnTo>
                  <a:lnTo>
                    <a:pt x="68" y="4"/>
                  </a:lnTo>
                  <a:lnTo>
                    <a:pt x="90" y="2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28" y="2"/>
                  </a:lnTo>
                  <a:lnTo>
                    <a:pt x="138" y="8"/>
                  </a:lnTo>
                  <a:lnTo>
                    <a:pt x="146" y="16"/>
                  </a:lnTo>
                  <a:lnTo>
                    <a:pt x="152" y="28"/>
                  </a:lnTo>
                  <a:lnTo>
                    <a:pt x="158" y="42"/>
                  </a:lnTo>
                  <a:lnTo>
                    <a:pt x="162" y="56"/>
                  </a:lnTo>
                  <a:lnTo>
                    <a:pt x="164" y="74"/>
                  </a:lnTo>
                  <a:lnTo>
                    <a:pt x="164" y="90"/>
                  </a:lnTo>
                  <a:lnTo>
                    <a:pt x="164" y="108"/>
                  </a:lnTo>
                  <a:lnTo>
                    <a:pt x="162" y="124"/>
                  </a:lnTo>
                  <a:lnTo>
                    <a:pt x="158" y="140"/>
                  </a:lnTo>
                  <a:lnTo>
                    <a:pt x="154" y="154"/>
                  </a:lnTo>
                  <a:lnTo>
                    <a:pt x="148" y="166"/>
                  </a:lnTo>
                  <a:lnTo>
                    <a:pt x="142" y="176"/>
                  </a:lnTo>
                  <a:lnTo>
                    <a:pt x="132" y="182"/>
                  </a:lnTo>
                  <a:lnTo>
                    <a:pt x="122" y="186"/>
                  </a:lnTo>
                  <a:lnTo>
                    <a:pt x="122" y="186"/>
                  </a:lnTo>
                  <a:close/>
                </a:path>
              </a:pathLst>
            </a:custGeom>
            <a:solidFill>
              <a:srgbClr val="FF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Freeform 47"/>
            <p:cNvSpPr/>
            <p:nvPr/>
          </p:nvSpPr>
          <p:spPr bwMode="auto">
            <a:xfrm>
              <a:off x="-4781550" y="6791325"/>
              <a:ext cx="260350" cy="295275"/>
            </a:xfrm>
            <a:custGeom>
              <a:avLst/>
              <a:gdLst>
                <a:gd name="T0" fmla="*/ 122 w 164"/>
                <a:gd name="T1" fmla="*/ 184 h 186"/>
                <a:gd name="T2" fmla="*/ 94 w 164"/>
                <a:gd name="T3" fmla="*/ 186 h 186"/>
                <a:gd name="T4" fmla="*/ 94 w 164"/>
                <a:gd name="T5" fmla="*/ 186 h 186"/>
                <a:gd name="T6" fmla="*/ 72 w 164"/>
                <a:gd name="T7" fmla="*/ 184 h 186"/>
                <a:gd name="T8" fmla="*/ 54 w 164"/>
                <a:gd name="T9" fmla="*/ 178 h 186"/>
                <a:gd name="T10" fmla="*/ 38 w 164"/>
                <a:gd name="T11" fmla="*/ 170 h 186"/>
                <a:gd name="T12" fmla="*/ 24 w 164"/>
                <a:gd name="T13" fmla="*/ 158 h 186"/>
                <a:gd name="T14" fmla="*/ 14 w 164"/>
                <a:gd name="T15" fmla="*/ 144 h 186"/>
                <a:gd name="T16" fmla="*/ 6 w 164"/>
                <a:gd name="T17" fmla="*/ 128 h 186"/>
                <a:gd name="T18" fmla="*/ 2 w 164"/>
                <a:gd name="T19" fmla="*/ 112 h 186"/>
                <a:gd name="T20" fmla="*/ 0 w 164"/>
                <a:gd name="T21" fmla="*/ 94 h 186"/>
                <a:gd name="T22" fmla="*/ 2 w 164"/>
                <a:gd name="T23" fmla="*/ 78 h 186"/>
                <a:gd name="T24" fmla="*/ 6 w 164"/>
                <a:gd name="T25" fmla="*/ 60 h 186"/>
                <a:gd name="T26" fmla="*/ 12 w 164"/>
                <a:gd name="T27" fmla="*/ 44 h 186"/>
                <a:gd name="T28" fmla="*/ 22 w 164"/>
                <a:gd name="T29" fmla="*/ 30 h 186"/>
                <a:gd name="T30" fmla="*/ 34 w 164"/>
                <a:gd name="T31" fmla="*/ 18 h 186"/>
                <a:gd name="T32" fmla="*/ 50 w 164"/>
                <a:gd name="T33" fmla="*/ 8 h 186"/>
                <a:gd name="T34" fmla="*/ 68 w 164"/>
                <a:gd name="T35" fmla="*/ 2 h 186"/>
                <a:gd name="T36" fmla="*/ 90 w 164"/>
                <a:gd name="T37" fmla="*/ 0 h 186"/>
                <a:gd name="T38" fmla="*/ 118 w 164"/>
                <a:gd name="T39" fmla="*/ 0 h 186"/>
                <a:gd name="T40" fmla="*/ 118 w 164"/>
                <a:gd name="T41" fmla="*/ 0 h 186"/>
                <a:gd name="T42" fmla="*/ 130 w 164"/>
                <a:gd name="T43" fmla="*/ 2 h 186"/>
                <a:gd name="T44" fmla="*/ 138 w 164"/>
                <a:gd name="T45" fmla="*/ 6 h 186"/>
                <a:gd name="T46" fmla="*/ 146 w 164"/>
                <a:gd name="T47" fmla="*/ 16 h 186"/>
                <a:gd name="T48" fmla="*/ 152 w 164"/>
                <a:gd name="T49" fmla="*/ 26 h 186"/>
                <a:gd name="T50" fmla="*/ 158 w 164"/>
                <a:gd name="T51" fmla="*/ 40 h 186"/>
                <a:gd name="T52" fmla="*/ 162 w 164"/>
                <a:gd name="T53" fmla="*/ 56 h 186"/>
                <a:gd name="T54" fmla="*/ 164 w 164"/>
                <a:gd name="T55" fmla="*/ 72 h 186"/>
                <a:gd name="T56" fmla="*/ 164 w 164"/>
                <a:gd name="T57" fmla="*/ 90 h 186"/>
                <a:gd name="T58" fmla="*/ 164 w 164"/>
                <a:gd name="T59" fmla="*/ 106 h 186"/>
                <a:gd name="T60" fmla="*/ 162 w 164"/>
                <a:gd name="T61" fmla="*/ 122 h 186"/>
                <a:gd name="T62" fmla="*/ 160 w 164"/>
                <a:gd name="T63" fmla="*/ 138 h 186"/>
                <a:gd name="T64" fmla="*/ 154 w 164"/>
                <a:gd name="T65" fmla="*/ 152 h 186"/>
                <a:gd name="T66" fmla="*/ 148 w 164"/>
                <a:gd name="T67" fmla="*/ 164 h 186"/>
                <a:gd name="T68" fmla="*/ 142 w 164"/>
                <a:gd name="T69" fmla="*/ 174 h 186"/>
                <a:gd name="T70" fmla="*/ 132 w 164"/>
                <a:gd name="T71" fmla="*/ 182 h 186"/>
                <a:gd name="T72" fmla="*/ 122 w 164"/>
                <a:gd name="T73" fmla="*/ 184 h 186"/>
                <a:gd name="T74" fmla="*/ 122 w 164"/>
                <a:gd name="T75" fmla="*/ 184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4" h="186">
                  <a:moveTo>
                    <a:pt x="122" y="184"/>
                  </a:moveTo>
                  <a:lnTo>
                    <a:pt x="94" y="186"/>
                  </a:lnTo>
                  <a:lnTo>
                    <a:pt x="94" y="186"/>
                  </a:lnTo>
                  <a:lnTo>
                    <a:pt x="72" y="184"/>
                  </a:lnTo>
                  <a:lnTo>
                    <a:pt x="54" y="178"/>
                  </a:lnTo>
                  <a:lnTo>
                    <a:pt x="38" y="170"/>
                  </a:lnTo>
                  <a:lnTo>
                    <a:pt x="24" y="158"/>
                  </a:lnTo>
                  <a:lnTo>
                    <a:pt x="14" y="144"/>
                  </a:lnTo>
                  <a:lnTo>
                    <a:pt x="6" y="128"/>
                  </a:lnTo>
                  <a:lnTo>
                    <a:pt x="2" y="112"/>
                  </a:lnTo>
                  <a:lnTo>
                    <a:pt x="0" y="94"/>
                  </a:lnTo>
                  <a:lnTo>
                    <a:pt x="2" y="78"/>
                  </a:lnTo>
                  <a:lnTo>
                    <a:pt x="6" y="60"/>
                  </a:lnTo>
                  <a:lnTo>
                    <a:pt x="12" y="44"/>
                  </a:lnTo>
                  <a:lnTo>
                    <a:pt x="22" y="30"/>
                  </a:lnTo>
                  <a:lnTo>
                    <a:pt x="34" y="18"/>
                  </a:lnTo>
                  <a:lnTo>
                    <a:pt x="50" y="8"/>
                  </a:lnTo>
                  <a:lnTo>
                    <a:pt x="68" y="2"/>
                  </a:lnTo>
                  <a:lnTo>
                    <a:pt x="90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30" y="2"/>
                  </a:lnTo>
                  <a:lnTo>
                    <a:pt x="138" y="6"/>
                  </a:lnTo>
                  <a:lnTo>
                    <a:pt x="146" y="16"/>
                  </a:lnTo>
                  <a:lnTo>
                    <a:pt x="152" y="26"/>
                  </a:lnTo>
                  <a:lnTo>
                    <a:pt x="158" y="40"/>
                  </a:lnTo>
                  <a:lnTo>
                    <a:pt x="162" y="56"/>
                  </a:lnTo>
                  <a:lnTo>
                    <a:pt x="164" y="72"/>
                  </a:lnTo>
                  <a:lnTo>
                    <a:pt x="164" y="90"/>
                  </a:lnTo>
                  <a:lnTo>
                    <a:pt x="164" y="106"/>
                  </a:lnTo>
                  <a:lnTo>
                    <a:pt x="162" y="122"/>
                  </a:lnTo>
                  <a:lnTo>
                    <a:pt x="160" y="138"/>
                  </a:lnTo>
                  <a:lnTo>
                    <a:pt x="154" y="152"/>
                  </a:lnTo>
                  <a:lnTo>
                    <a:pt x="148" y="164"/>
                  </a:lnTo>
                  <a:lnTo>
                    <a:pt x="142" y="174"/>
                  </a:lnTo>
                  <a:lnTo>
                    <a:pt x="132" y="182"/>
                  </a:lnTo>
                  <a:lnTo>
                    <a:pt x="122" y="184"/>
                  </a:lnTo>
                  <a:lnTo>
                    <a:pt x="122" y="184"/>
                  </a:lnTo>
                  <a:close/>
                </a:path>
              </a:pathLst>
            </a:custGeom>
            <a:solidFill>
              <a:srgbClr val="FF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Freeform 48"/>
            <p:cNvSpPr/>
            <p:nvPr/>
          </p:nvSpPr>
          <p:spPr bwMode="auto">
            <a:xfrm>
              <a:off x="-4829175" y="7159625"/>
              <a:ext cx="260350" cy="295275"/>
            </a:xfrm>
            <a:custGeom>
              <a:avLst/>
              <a:gdLst>
                <a:gd name="T0" fmla="*/ 122 w 164"/>
                <a:gd name="T1" fmla="*/ 186 h 186"/>
                <a:gd name="T2" fmla="*/ 92 w 164"/>
                <a:gd name="T3" fmla="*/ 186 h 186"/>
                <a:gd name="T4" fmla="*/ 92 w 164"/>
                <a:gd name="T5" fmla="*/ 186 h 186"/>
                <a:gd name="T6" fmla="*/ 72 w 164"/>
                <a:gd name="T7" fmla="*/ 184 h 186"/>
                <a:gd name="T8" fmla="*/ 52 w 164"/>
                <a:gd name="T9" fmla="*/ 180 h 186"/>
                <a:gd name="T10" fmla="*/ 36 w 164"/>
                <a:gd name="T11" fmla="*/ 170 h 186"/>
                <a:gd name="T12" fmla="*/ 24 w 164"/>
                <a:gd name="T13" fmla="*/ 158 h 186"/>
                <a:gd name="T14" fmla="*/ 14 w 164"/>
                <a:gd name="T15" fmla="*/ 146 h 186"/>
                <a:gd name="T16" fmla="*/ 6 w 164"/>
                <a:gd name="T17" fmla="*/ 130 h 186"/>
                <a:gd name="T18" fmla="*/ 2 w 164"/>
                <a:gd name="T19" fmla="*/ 112 h 186"/>
                <a:gd name="T20" fmla="*/ 0 w 164"/>
                <a:gd name="T21" fmla="*/ 96 h 186"/>
                <a:gd name="T22" fmla="*/ 0 w 164"/>
                <a:gd name="T23" fmla="*/ 78 h 186"/>
                <a:gd name="T24" fmla="*/ 4 w 164"/>
                <a:gd name="T25" fmla="*/ 62 h 186"/>
                <a:gd name="T26" fmla="*/ 10 w 164"/>
                <a:gd name="T27" fmla="*/ 46 h 186"/>
                <a:gd name="T28" fmla="*/ 20 w 164"/>
                <a:gd name="T29" fmla="*/ 32 h 186"/>
                <a:gd name="T30" fmla="*/ 34 w 164"/>
                <a:gd name="T31" fmla="*/ 20 h 186"/>
                <a:gd name="T32" fmla="*/ 48 w 164"/>
                <a:gd name="T33" fmla="*/ 10 h 186"/>
                <a:gd name="T34" fmla="*/ 66 w 164"/>
                <a:gd name="T35" fmla="*/ 4 h 186"/>
                <a:gd name="T36" fmla="*/ 88 w 164"/>
                <a:gd name="T37" fmla="*/ 2 h 186"/>
                <a:gd name="T38" fmla="*/ 118 w 164"/>
                <a:gd name="T39" fmla="*/ 0 h 186"/>
                <a:gd name="T40" fmla="*/ 118 w 164"/>
                <a:gd name="T41" fmla="*/ 0 h 186"/>
                <a:gd name="T42" fmla="*/ 128 w 164"/>
                <a:gd name="T43" fmla="*/ 2 h 186"/>
                <a:gd name="T44" fmla="*/ 138 w 164"/>
                <a:gd name="T45" fmla="*/ 8 h 186"/>
                <a:gd name="T46" fmla="*/ 146 w 164"/>
                <a:gd name="T47" fmla="*/ 16 h 186"/>
                <a:gd name="T48" fmla="*/ 152 w 164"/>
                <a:gd name="T49" fmla="*/ 28 h 186"/>
                <a:gd name="T50" fmla="*/ 156 w 164"/>
                <a:gd name="T51" fmla="*/ 42 h 186"/>
                <a:gd name="T52" fmla="*/ 160 w 164"/>
                <a:gd name="T53" fmla="*/ 56 h 186"/>
                <a:gd name="T54" fmla="*/ 162 w 164"/>
                <a:gd name="T55" fmla="*/ 74 h 186"/>
                <a:gd name="T56" fmla="*/ 164 w 164"/>
                <a:gd name="T57" fmla="*/ 90 h 186"/>
                <a:gd name="T58" fmla="*/ 164 w 164"/>
                <a:gd name="T59" fmla="*/ 108 h 186"/>
                <a:gd name="T60" fmla="*/ 162 w 164"/>
                <a:gd name="T61" fmla="*/ 124 h 186"/>
                <a:gd name="T62" fmla="*/ 158 w 164"/>
                <a:gd name="T63" fmla="*/ 140 h 186"/>
                <a:gd name="T64" fmla="*/ 154 w 164"/>
                <a:gd name="T65" fmla="*/ 154 h 186"/>
                <a:gd name="T66" fmla="*/ 148 w 164"/>
                <a:gd name="T67" fmla="*/ 166 h 186"/>
                <a:gd name="T68" fmla="*/ 140 w 164"/>
                <a:gd name="T69" fmla="*/ 176 h 186"/>
                <a:gd name="T70" fmla="*/ 132 w 164"/>
                <a:gd name="T71" fmla="*/ 182 h 186"/>
                <a:gd name="T72" fmla="*/ 122 w 164"/>
                <a:gd name="T73" fmla="*/ 186 h 186"/>
                <a:gd name="T74" fmla="*/ 122 w 164"/>
                <a:gd name="T75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4" h="186">
                  <a:moveTo>
                    <a:pt x="122" y="186"/>
                  </a:moveTo>
                  <a:lnTo>
                    <a:pt x="92" y="186"/>
                  </a:lnTo>
                  <a:lnTo>
                    <a:pt x="92" y="186"/>
                  </a:lnTo>
                  <a:lnTo>
                    <a:pt x="72" y="184"/>
                  </a:lnTo>
                  <a:lnTo>
                    <a:pt x="52" y="180"/>
                  </a:lnTo>
                  <a:lnTo>
                    <a:pt x="36" y="170"/>
                  </a:lnTo>
                  <a:lnTo>
                    <a:pt x="24" y="158"/>
                  </a:lnTo>
                  <a:lnTo>
                    <a:pt x="14" y="146"/>
                  </a:lnTo>
                  <a:lnTo>
                    <a:pt x="6" y="130"/>
                  </a:lnTo>
                  <a:lnTo>
                    <a:pt x="2" y="112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4" y="62"/>
                  </a:lnTo>
                  <a:lnTo>
                    <a:pt x="10" y="46"/>
                  </a:lnTo>
                  <a:lnTo>
                    <a:pt x="20" y="32"/>
                  </a:lnTo>
                  <a:lnTo>
                    <a:pt x="34" y="20"/>
                  </a:lnTo>
                  <a:lnTo>
                    <a:pt x="48" y="10"/>
                  </a:lnTo>
                  <a:lnTo>
                    <a:pt x="66" y="4"/>
                  </a:lnTo>
                  <a:lnTo>
                    <a:pt x="88" y="2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28" y="2"/>
                  </a:lnTo>
                  <a:lnTo>
                    <a:pt x="138" y="8"/>
                  </a:lnTo>
                  <a:lnTo>
                    <a:pt x="146" y="16"/>
                  </a:lnTo>
                  <a:lnTo>
                    <a:pt x="152" y="28"/>
                  </a:lnTo>
                  <a:lnTo>
                    <a:pt x="156" y="42"/>
                  </a:lnTo>
                  <a:lnTo>
                    <a:pt x="160" y="56"/>
                  </a:lnTo>
                  <a:lnTo>
                    <a:pt x="162" y="74"/>
                  </a:lnTo>
                  <a:lnTo>
                    <a:pt x="164" y="90"/>
                  </a:lnTo>
                  <a:lnTo>
                    <a:pt x="164" y="108"/>
                  </a:lnTo>
                  <a:lnTo>
                    <a:pt x="162" y="124"/>
                  </a:lnTo>
                  <a:lnTo>
                    <a:pt x="158" y="140"/>
                  </a:lnTo>
                  <a:lnTo>
                    <a:pt x="154" y="154"/>
                  </a:lnTo>
                  <a:lnTo>
                    <a:pt x="148" y="166"/>
                  </a:lnTo>
                  <a:lnTo>
                    <a:pt x="140" y="176"/>
                  </a:lnTo>
                  <a:lnTo>
                    <a:pt x="132" y="182"/>
                  </a:lnTo>
                  <a:lnTo>
                    <a:pt x="122" y="186"/>
                  </a:lnTo>
                  <a:lnTo>
                    <a:pt x="122" y="186"/>
                  </a:lnTo>
                  <a:close/>
                </a:path>
              </a:pathLst>
            </a:custGeom>
            <a:solidFill>
              <a:srgbClr val="FF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 49"/>
            <p:cNvSpPr/>
            <p:nvPr/>
          </p:nvSpPr>
          <p:spPr bwMode="auto">
            <a:xfrm>
              <a:off x="-4743450" y="7518400"/>
              <a:ext cx="231775" cy="260350"/>
            </a:xfrm>
            <a:custGeom>
              <a:avLst/>
              <a:gdLst>
                <a:gd name="T0" fmla="*/ 108 w 146"/>
                <a:gd name="T1" fmla="*/ 164 h 164"/>
                <a:gd name="T2" fmla="*/ 82 w 146"/>
                <a:gd name="T3" fmla="*/ 164 h 164"/>
                <a:gd name="T4" fmla="*/ 82 w 146"/>
                <a:gd name="T5" fmla="*/ 164 h 164"/>
                <a:gd name="T6" fmla="*/ 64 w 146"/>
                <a:gd name="T7" fmla="*/ 164 h 164"/>
                <a:gd name="T8" fmla="*/ 46 w 146"/>
                <a:gd name="T9" fmla="*/ 158 h 164"/>
                <a:gd name="T10" fmla="*/ 32 w 146"/>
                <a:gd name="T11" fmla="*/ 150 h 164"/>
                <a:gd name="T12" fmla="*/ 22 w 146"/>
                <a:gd name="T13" fmla="*/ 140 h 164"/>
                <a:gd name="T14" fmla="*/ 12 w 146"/>
                <a:gd name="T15" fmla="*/ 128 h 164"/>
                <a:gd name="T16" fmla="*/ 6 w 146"/>
                <a:gd name="T17" fmla="*/ 114 h 164"/>
                <a:gd name="T18" fmla="*/ 2 w 146"/>
                <a:gd name="T19" fmla="*/ 100 h 164"/>
                <a:gd name="T20" fmla="*/ 0 w 146"/>
                <a:gd name="T21" fmla="*/ 84 h 164"/>
                <a:gd name="T22" fmla="*/ 0 w 146"/>
                <a:gd name="T23" fmla="*/ 70 h 164"/>
                <a:gd name="T24" fmla="*/ 4 w 146"/>
                <a:gd name="T25" fmla="*/ 54 h 164"/>
                <a:gd name="T26" fmla="*/ 10 w 146"/>
                <a:gd name="T27" fmla="*/ 40 h 164"/>
                <a:gd name="T28" fmla="*/ 18 w 146"/>
                <a:gd name="T29" fmla="*/ 28 h 164"/>
                <a:gd name="T30" fmla="*/ 30 w 146"/>
                <a:gd name="T31" fmla="*/ 18 h 164"/>
                <a:gd name="T32" fmla="*/ 44 w 146"/>
                <a:gd name="T33" fmla="*/ 8 h 164"/>
                <a:gd name="T34" fmla="*/ 60 w 146"/>
                <a:gd name="T35" fmla="*/ 4 h 164"/>
                <a:gd name="T36" fmla="*/ 78 w 146"/>
                <a:gd name="T37" fmla="*/ 0 h 164"/>
                <a:gd name="T38" fmla="*/ 104 w 146"/>
                <a:gd name="T39" fmla="*/ 0 h 164"/>
                <a:gd name="T40" fmla="*/ 104 w 146"/>
                <a:gd name="T41" fmla="*/ 0 h 164"/>
                <a:gd name="T42" fmla="*/ 114 w 146"/>
                <a:gd name="T43" fmla="*/ 2 h 164"/>
                <a:gd name="T44" fmla="*/ 122 w 146"/>
                <a:gd name="T45" fmla="*/ 6 h 164"/>
                <a:gd name="T46" fmla="*/ 128 w 146"/>
                <a:gd name="T47" fmla="*/ 14 h 164"/>
                <a:gd name="T48" fmla="*/ 134 w 146"/>
                <a:gd name="T49" fmla="*/ 24 h 164"/>
                <a:gd name="T50" fmla="*/ 138 w 146"/>
                <a:gd name="T51" fmla="*/ 36 h 164"/>
                <a:gd name="T52" fmla="*/ 142 w 146"/>
                <a:gd name="T53" fmla="*/ 50 h 164"/>
                <a:gd name="T54" fmla="*/ 144 w 146"/>
                <a:gd name="T55" fmla="*/ 64 h 164"/>
                <a:gd name="T56" fmla="*/ 146 w 146"/>
                <a:gd name="T57" fmla="*/ 80 h 164"/>
                <a:gd name="T58" fmla="*/ 144 w 146"/>
                <a:gd name="T59" fmla="*/ 94 h 164"/>
                <a:gd name="T60" fmla="*/ 144 w 146"/>
                <a:gd name="T61" fmla="*/ 110 h 164"/>
                <a:gd name="T62" fmla="*/ 140 w 146"/>
                <a:gd name="T63" fmla="*/ 124 h 164"/>
                <a:gd name="T64" fmla="*/ 136 w 146"/>
                <a:gd name="T65" fmla="*/ 136 h 164"/>
                <a:gd name="T66" fmla="*/ 130 w 146"/>
                <a:gd name="T67" fmla="*/ 146 h 164"/>
                <a:gd name="T68" fmla="*/ 124 w 146"/>
                <a:gd name="T69" fmla="*/ 156 h 164"/>
                <a:gd name="T70" fmla="*/ 116 w 146"/>
                <a:gd name="T71" fmla="*/ 162 h 164"/>
                <a:gd name="T72" fmla="*/ 108 w 146"/>
                <a:gd name="T73" fmla="*/ 164 h 164"/>
                <a:gd name="T74" fmla="*/ 108 w 146"/>
                <a:gd name="T75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6" h="164">
                  <a:moveTo>
                    <a:pt x="108" y="164"/>
                  </a:moveTo>
                  <a:lnTo>
                    <a:pt x="82" y="164"/>
                  </a:lnTo>
                  <a:lnTo>
                    <a:pt x="82" y="164"/>
                  </a:lnTo>
                  <a:lnTo>
                    <a:pt x="64" y="164"/>
                  </a:lnTo>
                  <a:lnTo>
                    <a:pt x="46" y="158"/>
                  </a:lnTo>
                  <a:lnTo>
                    <a:pt x="32" y="150"/>
                  </a:lnTo>
                  <a:lnTo>
                    <a:pt x="22" y="140"/>
                  </a:lnTo>
                  <a:lnTo>
                    <a:pt x="12" y="128"/>
                  </a:lnTo>
                  <a:lnTo>
                    <a:pt x="6" y="114"/>
                  </a:lnTo>
                  <a:lnTo>
                    <a:pt x="2" y="100"/>
                  </a:lnTo>
                  <a:lnTo>
                    <a:pt x="0" y="84"/>
                  </a:lnTo>
                  <a:lnTo>
                    <a:pt x="0" y="70"/>
                  </a:lnTo>
                  <a:lnTo>
                    <a:pt x="4" y="54"/>
                  </a:lnTo>
                  <a:lnTo>
                    <a:pt x="10" y="40"/>
                  </a:lnTo>
                  <a:lnTo>
                    <a:pt x="18" y="28"/>
                  </a:lnTo>
                  <a:lnTo>
                    <a:pt x="30" y="18"/>
                  </a:lnTo>
                  <a:lnTo>
                    <a:pt x="44" y="8"/>
                  </a:lnTo>
                  <a:lnTo>
                    <a:pt x="60" y="4"/>
                  </a:lnTo>
                  <a:lnTo>
                    <a:pt x="78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14" y="2"/>
                  </a:lnTo>
                  <a:lnTo>
                    <a:pt x="122" y="6"/>
                  </a:lnTo>
                  <a:lnTo>
                    <a:pt x="128" y="14"/>
                  </a:lnTo>
                  <a:lnTo>
                    <a:pt x="134" y="24"/>
                  </a:lnTo>
                  <a:lnTo>
                    <a:pt x="138" y="36"/>
                  </a:lnTo>
                  <a:lnTo>
                    <a:pt x="142" y="50"/>
                  </a:lnTo>
                  <a:lnTo>
                    <a:pt x="144" y="64"/>
                  </a:lnTo>
                  <a:lnTo>
                    <a:pt x="146" y="80"/>
                  </a:lnTo>
                  <a:lnTo>
                    <a:pt x="144" y="94"/>
                  </a:lnTo>
                  <a:lnTo>
                    <a:pt x="144" y="110"/>
                  </a:lnTo>
                  <a:lnTo>
                    <a:pt x="140" y="124"/>
                  </a:lnTo>
                  <a:lnTo>
                    <a:pt x="136" y="136"/>
                  </a:lnTo>
                  <a:lnTo>
                    <a:pt x="130" y="146"/>
                  </a:lnTo>
                  <a:lnTo>
                    <a:pt x="124" y="156"/>
                  </a:lnTo>
                  <a:lnTo>
                    <a:pt x="116" y="162"/>
                  </a:lnTo>
                  <a:lnTo>
                    <a:pt x="108" y="164"/>
                  </a:lnTo>
                  <a:lnTo>
                    <a:pt x="108" y="164"/>
                  </a:lnTo>
                  <a:close/>
                </a:path>
              </a:pathLst>
            </a:custGeom>
            <a:solidFill>
              <a:srgbClr val="FF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 50"/>
            <p:cNvSpPr/>
            <p:nvPr/>
          </p:nvSpPr>
          <p:spPr bwMode="auto">
            <a:xfrm>
              <a:off x="-4184650" y="6435725"/>
              <a:ext cx="50800" cy="234950"/>
            </a:xfrm>
            <a:custGeom>
              <a:avLst/>
              <a:gdLst>
                <a:gd name="T0" fmla="*/ 0 w 32"/>
                <a:gd name="T1" fmla="*/ 0 h 148"/>
                <a:gd name="T2" fmla="*/ 0 w 32"/>
                <a:gd name="T3" fmla="*/ 0 h 148"/>
                <a:gd name="T4" fmla="*/ 4 w 32"/>
                <a:gd name="T5" fmla="*/ 14 h 148"/>
                <a:gd name="T6" fmla="*/ 8 w 32"/>
                <a:gd name="T7" fmla="*/ 30 h 148"/>
                <a:gd name="T8" fmla="*/ 10 w 32"/>
                <a:gd name="T9" fmla="*/ 46 h 148"/>
                <a:gd name="T10" fmla="*/ 10 w 32"/>
                <a:gd name="T11" fmla="*/ 66 h 148"/>
                <a:gd name="T12" fmla="*/ 10 w 32"/>
                <a:gd name="T13" fmla="*/ 86 h 148"/>
                <a:gd name="T14" fmla="*/ 8 w 32"/>
                <a:gd name="T15" fmla="*/ 106 h 148"/>
                <a:gd name="T16" fmla="*/ 4 w 32"/>
                <a:gd name="T17" fmla="*/ 128 h 148"/>
                <a:gd name="T18" fmla="*/ 0 w 32"/>
                <a:gd name="T19" fmla="*/ 148 h 148"/>
                <a:gd name="T20" fmla="*/ 0 w 32"/>
                <a:gd name="T21" fmla="*/ 148 h 148"/>
                <a:gd name="T22" fmla="*/ 8 w 32"/>
                <a:gd name="T23" fmla="*/ 142 h 148"/>
                <a:gd name="T24" fmla="*/ 14 w 32"/>
                <a:gd name="T25" fmla="*/ 134 h 148"/>
                <a:gd name="T26" fmla="*/ 20 w 32"/>
                <a:gd name="T27" fmla="*/ 124 h 148"/>
                <a:gd name="T28" fmla="*/ 26 w 32"/>
                <a:gd name="T29" fmla="*/ 114 h 148"/>
                <a:gd name="T30" fmla="*/ 32 w 32"/>
                <a:gd name="T31" fmla="*/ 94 h 148"/>
                <a:gd name="T32" fmla="*/ 32 w 32"/>
                <a:gd name="T33" fmla="*/ 72 h 148"/>
                <a:gd name="T34" fmla="*/ 30 w 32"/>
                <a:gd name="T35" fmla="*/ 50 h 148"/>
                <a:gd name="T36" fmla="*/ 24 w 32"/>
                <a:gd name="T37" fmla="*/ 30 h 148"/>
                <a:gd name="T38" fmla="*/ 20 w 32"/>
                <a:gd name="T39" fmla="*/ 20 h 148"/>
                <a:gd name="T40" fmla="*/ 14 w 32"/>
                <a:gd name="T41" fmla="*/ 12 h 148"/>
                <a:gd name="T42" fmla="*/ 8 w 32"/>
                <a:gd name="T43" fmla="*/ 6 h 148"/>
                <a:gd name="T44" fmla="*/ 0 w 32"/>
                <a:gd name="T45" fmla="*/ 0 h 148"/>
                <a:gd name="T46" fmla="*/ 0 w 32"/>
                <a:gd name="T47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148">
                  <a:moveTo>
                    <a:pt x="0" y="0"/>
                  </a:moveTo>
                  <a:lnTo>
                    <a:pt x="0" y="0"/>
                  </a:lnTo>
                  <a:lnTo>
                    <a:pt x="4" y="14"/>
                  </a:lnTo>
                  <a:lnTo>
                    <a:pt x="8" y="30"/>
                  </a:lnTo>
                  <a:lnTo>
                    <a:pt x="10" y="46"/>
                  </a:lnTo>
                  <a:lnTo>
                    <a:pt x="10" y="66"/>
                  </a:lnTo>
                  <a:lnTo>
                    <a:pt x="10" y="86"/>
                  </a:lnTo>
                  <a:lnTo>
                    <a:pt x="8" y="106"/>
                  </a:lnTo>
                  <a:lnTo>
                    <a:pt x="4" y="128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8" y="142"/>
                  </a:lnTo>
                  <a:lnTo>
                    <a:pt x="14" y="134"/>
                  </a:lnTo>
                  <a:lnTo>
                    <a:pt x="20" y="124"/>
                  </a:lnTo>
                  <a:lnTo>
                    <a:pt x="26" y="114"/>
                  </a:lnTo>
                  <a:lnTo>
                    <a:pt x="32" y="94"/>
                  </a:lnTo>
                  <a:lnTo>
                    <a:pt x="32" y="72"/>
                  </a:lnTo>
                  <a:lnTo>
                    <a:pt x="30" y="50"/>
                  </a:lnTo>
                  <a:lnTo>
                    <a:pt x="24" y="30"/>
                  </a:lnTo>
                  <a:lnTo>
                    <a:pt x="20" y="20"/>
                  </a:lnTo>
                  <a:lnTo>
                    <a:pt x="14" y="12"/>
                  </a:lnTo>
                  <a:lnTo>
                    <a:pt x="8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B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 51"/>
            <p:cNvSpPr/>
            <p:nvPr/>
          </p:nvSpPr>
          <p:spPr bwMode="auto">
            <a:xfrm>
              <a:off x="-4254500" y="6807200"/>
              <a:ext cx="50800" cy="238125"/>
            </a:xfrm>
            <a:custGeom>
              <a:avLst/>
              <a:gdLst>
                <a:gd name="T0" fmla="*/ 0 w 32"/>
                <a:gd name="T1" fmla="*/ 0 h 150"/>
                <a:gd name="T2" fmla="*/ 0 w 32"/>
                <a:gd name="T3" fmla="*/ 0 h 150"/>
                <a:gd name="T4" fmla="*/ 4 w 32"/>
                <a:gd name="T5" fmla="*/ 14 h 150"/>
                <a:gd name="T6" fmla="*/ 8 w 32"/>
                <a:gd name="T7" fmla="*/ 30 h 150"/>
                <a:gd name="T8" fmla="*/ 10 w 32"/>
                <a:gd name="T9" fmla="*/ 48 h 150"/>
                <a:gd name="T10" fmla="*/ 10 w 32"/>
                <a:gd name="T11" fmla="*/ 66 h 150"/>
                <a:gd name="T12" fmla="*/ 10 w 32"/>
                <a:gd name="T13" fmla="*/ 86 h 150"/>
                <a:gd name="T14" fmla="*/ 8 w 32"/>
                <a:gd name="T15" fmla="*/ 106 h 150"/>
                <a:gd name="T16" fmla="*/ 4 w 32"/>
                <a:gd name="T17" fmla="*/ 128 h 150"/>
                <a:gd name="T18" fmla="*/ 0 w 32"/>
                <a:gd name="T19" fmla="*/ 150 h 150"/>
                <a:gd name="T20" fmla="*/ 0 w 32"/>
                <a:gd name="T21" fmla="*/ 150 h 150"/>
                <a:gd name="T22" fmla="*/ 8 w 32"/>
                <a:gd name="T23" fmla="*/ 142 h 150"/>
                <a:gd name="T24" fmla="*/ 14 w 32"/>
                <a:gd name="T25" fmla="*/ 134 h 150"/>
                <a:gd name="T26" fmla="*/ 20 w 32"/>
                <a:gd name="T27" fmla="*/ 124 h 150"/>
                <a:gd name="T28" fmla="*/ 26 w 32"/>
                <a:gd name="T29" fmla="*/ 114 h 150"/>
                <a:gd name="T30" fmla="*/ 32 w 32"/>
                <a:gd name="T31" fmla="*/ 94 h 150"/>
                <a:gd name="T32" fmla="*/ 32 w 32"/>
                <a:gd name="T33" fmla="*/ 72 h 150"/>
                <a:gd name="T34" fmla="*/ 30 w 32"/>
                <a:gd name="T35" fmla="*/ 50 h 150"/>
                <a:gd name="T36" fmla="*/ 24 w 32"/>
                <a:gd name="T37" fmla="*/ 30 h 150"/>
                <a:gd name="T38" fmla="*/ 20 w 32"/>
                <a:gd name="T39" fmla="*/ 20 h 150"/>
                <a:gd name="T40" fmla="*/ 14 w 32"/>
                <a:gd name="T41" fmla="*/ 12 h 150"/>
                <a:gd name="T42" fmla="*/ 8 w 32"/>
                <a:gd name="T43" fmla="*/ 6 h 150"/>
                <a:gd name="T44" fmla="*/ 0 w 32"/>
                <a:gd name="T45" fmla="*/ 0 h 150"/>
                <a:gd name="T46" fmla="*/ 0 w 32"/>
                <a:gd name="T4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150">
                  <a:moveTo>
                    <a:pt x="0" y="0"/>
                  </a:moveTo>
                  <a:lnTo>
                    <a:pt x="0" y="0"/>
                  </a:lnTo>
                  <a:lnTo>
                    <a:pt x="4" y="14"/>
                  </a:lnTo>
                  <a:lnTo>
                    <a:pt x="8" y="30"/>
                  </a:lnTo>
                  <a:lnTo>
                    <a:pt x="10" y="48"/>
                  </a:lnTo>
                  <a:lnTo>
                    <a:pt x="10" y="66"/>
                  </a:lnTo>
                  <a:lnTo>
                    <a:pt x="10" y="86"/>
                  </a:lnTo>
                  <a:lnTo>
                    <a:pt x="8" y="106"/>
                  </a:lnTo>
                  <a:lnTo>
                    <a:pt x="4" y="128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8" y="142"/>
                  </a:lnTo>
                  <a:lnTo>
                    <a:pt x="14" y="134"/>
                  </a:lnTo>
                  <a:lnTo>
                    <a:pt x="20" y="124"/>
                  </a:lnTo>
                  <a:lnTo>
                    <a:pt x="26" y="114"/>
                  </a:lnTo>
                  <a:lnTo>
                    <a:pt x="32" y="94"/>
                  </a:lnTo>
                  <a:lnTo>
                    <a:pt x="32" y="72"/>
                  </a:lnTo>
                  <a:lnTo>
                    <a:pt x="30" y="50"/>
                  </a:lnTo>
                  <a:lnTo>
                    <a:pt x="24" y="30"/>
                  </a:lnTo>
                  <a:lnTo>
                    <a:pt x="20" y="20"/>
                  </a:lnTo>
                  <a:lnTo>
                    <a:pt x="14" y="12"/>
                  </a:lnTo>
                  <a:lnTo>
                    <a:pt x="8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B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 52"/>
            <p:cNvSpPr/>
            <p:nvPr/>
          </p:nvSpPr>
          <p:spPr bwMode="auto">
            <a:xfrm>
              <a:off x="-4362450" y="7181850"/>
              <a:ext cx="53975" cy="234950"/>
            </a:xfrm>
            <a:custGeom>
              <a:avLst/>
              <a:gdLst>
                <a:gd name="T0" fmla="*/ 0 w 34"/>
                <a:gd name="T1" fmla="*/ 0 h 148"/>
                <a:gd name="T2" fmla="*/ 0 w 34"/>
                <a:gd name="T3" fmla="*/ 0 h 148"/>
                <a:gd name="T4" fmla="*/ 4 w 34"/>
                <a:gd name="T5" fmla="*/ 14 h 148"/>
                <a:gd name="T6" fmla="*/ 8 w 34"/>
                <a:gd name="T7" fmla="*/ 30 h 148"/>
                <a:gd name="T8" fmla="*/ 10 w 34"/>
                <a:gd name="T9" fmla="*/ 46 h 148"/>
                <a:gd name="T10" fmla="*/ 12 w 34"/>
                <a:gd name="T11" fmla="*/ 66 h 148"/>
                <a:gd name="T12" fmla="*/ 10 w 34"/>
                <a:gd name="T13" fmla="*/ 86 h 148"/>
                <a:gd name="T14" fmla="*/ 8 w 34"/>
                <a:gd name="T15" fmla="*/ 106 h 148"/>
                <a:gd name="T16" fmla="*/ 6 w 34"/>
                <a:gd name="T17" fmla="*/ 128 h 148"/>
                <a:gd name="T18" fmla="*/ 0 w 34"/>
                <a:gd name="T19" fmla="*/ 148 h 148"/>
                <a:gd name="T20" fmla="*/ 0 w 34"/>
                <a:gd name="T21" fmla="*/ 148 h 148"/>
                <a:gd name="T22" fmla="*/ 8 w 34"/>
                <a:gd name="T23" fmla="*/ 142 h 148"/>
                <a:gd name="T24" fmla="*/ 16 w 34"/>
                <a:gd name="T25" fmla="*/ 134 h 148"/>
                <a:gd name="T26" fmla="*/ 20 w 34"/>
                <a:gd name="T27" fmla="*/ 124 h 148"/>
                <a:gd name="T28" fmla="*/ 26 w 34"/>
                <a:gd name="T29" fmla="*/ 114 h 148"/>
                <a:gd name="T30" fmla="*/ 32 w 34"/>
                <a:gd name="T31" fmla="*/ 92 h 148"/>
                <a:gd name="T32" fmla="*/ 34 w 34"/>
                <a:gd name="T33" fmla="*/ 70 h 148"/>
                <a:gd name="T34" fmla="*/ 30 w 34"/>
                <a:gd name="T35" fmla="*/ 50 h 148"/>
                <a:gd name="T36" fmla="*/ 24 w 34"/>
                <a:gd name="T37" fmla="*/ 30 h 148"/>
                <a:gd name="T38" fmla="*/ 20 w 34"/>
                <a:gd name="T39" fmla="*/ 20 h 148"/>
                <a:gd name="T40" fmla="*/ 14 w 34"/>
                <a:gd name="T41" fmla="*/ 12 h 148"/>
                <a:gd name="T42" fmla="*/ 8 w 34"/>
                <a:gd name="T43" fmla="*/ 6 h 148"/>
                <a:gd name="T44" fmla="*/ 0 w 34"/>
                <a:gd name="T45" fmla="*/ 0 h 148"/>
                <a:gd name="T46" fmla="*/ 0 w 34"/>
                <a:gd name="T47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48">
                  <a:moveTo>
                    <a:pt x="0" y="0"/>
                  </a:moveTo>
                  <a:lnTo>
                    <a:pt x="0" y="0"/>
                  </a:lnTo>
                  <a:lnTo>
                    <a:pt x="4" y="14"/>
                  </a:lnTo>
                  <a:lnTo>
                    <a:pt x="8" y="30"/>
                  </a:lnTo>
                  <a:lnTo>
                    <a:pt x="10" y="46"/>
                  </a:lnTo>
                  <a:lnTo>
                    <a:pt x="12" y="66"/>
                  </a:lnTo>
                  <a:lnTo>
                    <a:pt x="10" y="86"/>
                  </a:lnTo>
                  <a:lnTo>
                    <a:pt x="8" y="106"/>
                  </a:lnTo>
                  <a:lnTo>
                    <a:pt x="6" y="128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8" y="142"/>
                  </a:lnTo>
                  <a:lnTo>
                    <a:pt x="16" y="134"/>
                  </a:lnTo>
                  <a:lnTo>
                    <a:pt x="20" y="124"/>
                  </a:lnTo>
                  <a:lnTo>
                    <a:pt x="26" y="114"/>
                  </a:lnTo>
                  <a:lnTo>
                    <a:pt x="32" y="92"/>
                  </a:lnTo>
                  <a:lnTo>
                    <a:pt x="34" y="70"/>
                  </a:lnTo>
                  <a:lnTo>
                    <a:pt x="30" y="50"/>
                  </a:lnTo>
                  <a:lnTo>
                    <a:pt x="24" y="30"/>
                  </a:lnTo>
                  <a:lnTo>
                    <a:pt x="20" y="20"/>
                  </a:lnTo>
                  <a:lnTo>
                    <a:pt x="14" y="12"/>
                  </a:lnTo>
                  <a:lnTo>
                    <a:pt x="8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B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Freeform 53"/>
            <p:cNvSpPr/>
            <p:nvPr/>
          </p:nvSpPr>
          <p:spPr bwMode="auto">
            <a:xfrm>
              <a:off x="-4349750" y="7546975"/>
              <a:ext cx="47625" cy="219075"/>
            </a:xfrm>
            <a:custGeom>
              <a:avLst/>
              <a:gdLst>
                <a:gd name="T0" fmla="*/ 0 w 30"/>
                <a:gd name="T1" fmla="*/ 0 h 138"/>
                <a:gd name="T2" fmla="*/ 0 w 30"/>
                <a:gd name="T3" fmla="*/ 0 h 138"/>
                <a:gd name="T4" fmla="*/ 4 w 30"/>
                <a:gd name="T5" fmla="*/ 14 h 138"/>
                <a:gd name="T6" fmla="*/ 8 w 30"/>
                <a:gd name="T7" fmla="*/ 28 h 138"/>
                <a:gd name="T8" fmla="*/ 10 w 30"/>
                <a:gd name="T9" fmla="*/ 44 h 138"/>
                <a:gd name="T10" fmla="*/ 10 w 30"/>
                <a:gd name="T11" fmla="*/ 62 h 138"/>
                <a:gd name="T12" fmla="*/ 10 w 30"/>
                <a:gd name="T13" fmla="*/ 80 h 138"/>
                <a:gd name="T14" fmla="*/ 8 w 30"/>
                <a:gd name="T15" fmla="*/ 98 h 138"/>
                <a:gd name="T16" fmla="*/ 4 w 30"/>
                <a:gd name="T17" fmla="*/ 118 h 138"/>
                <a:gd name="T18" fmla="*/ 0 w 30"/>
                <a:gd name="T19" fmla="*/ 138 h 138"/>
                <a:gd name="T20" fmla="*/ 0 w 30"/>
                <a:gd name="T21" fmla="*/ 138 h 138"/>
                <a:gd name="T22" fmla="*/ 8 w 30"/>
                <a:gd name="T23" fmla="*/ 132 h 138"/>
                <a:gd name="T24" fmla="*/ 14 w 30"/>
                <a:gd name="T25" fmla="*/ 124 h 138"/>
                <a:gd name="T26" fmla="*/ 20 w 30"/>
                <a:gd name="T27" fmla="*/ 116 h 138"/>
                <a:gd name="T28" fmla="*/ 24 w 30"/>
                <a:gd name="T29" fmla="*/ 106 h 138"/>
                <a:gd name="T30" fmla="*/ 28 w 30"/>
                <a:gd name="T31" fmla="*/ 86 h 138"/>
                <a:gd name="T32" fmla="*/ 30 w 30"/>
                <a:gd name="T33" fmla="*/ 66 h 138"/>
                <a:gd name="T34" fmla="*/ 28 w 30"/>
                <a:gd name="T35" fmla="*/ 46 h 138"/>
                <a:gd name="T36" fmla="*/ 22 w 30"/>
                <a:gd name="T37" fmla="*/ 28 h 138"/>
                <a:gd name="T38" fmla="*/ 12 w 30"/>
                <a:gd name="T39" fmla="*/ 12 h 138"/>
                <a:gd name="T40" fmla="*/ 6 w 30"/>
                <a:gd name="T41" fmla="*/ 6 h 138"/>
                <a:gd name="T42" fmla="*/ 0 w 30"/>
                <a:gd name="T43" fmla="*/ 0 h 138"/>
                <a:gd name="T44" fmla="*/ 0 w 30"/>
                <a:gd name="T45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138">
                  <a:moveTo>
                    <a:pt x="0" y="0"/>
                  </a:moveTo>
                  <a:lnTo>
                    <a:pt x="0" y="0"/>
                  </a:lnTo>
                  <a:lnTo>
                    <a:pt x="4" y="14"/>
                  </a:lnTo>
                  <a:lnTo>
                    <a:pt x="8" y="28"/>
                  </a:lnTo>
                  <a:lnTo>
                    <a:pt x="10" y="44"/>
                  </a:lnTo>
                  <a:lnTo>
                    <a:pt x="10" y="62"/>
                  </a:lnTo>
                  <a:lnTo>
                    <a:pt x="10" y="80"/>
                  </a:lnTo>
                  <a:lnTo>
                    <a:pt x="8" y="98"/>
                  </a:lnTo>
                  <a:lnTo>
                    <a:pt x="4" y="118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8" y="132"/>
                  </a:lnTo>
                  <a:lnTo>
                    <a:pt x="14" y="124"/>
                  </a:lnTo>
                  <a:lnTo>
                    <a:pt x="20" y="116"/>
                  </a:lnTo>
                  <a:lnTo>
                    <a:pt x="24" y="106"/>
                  </a:lnTo>
                  <a:lnTo>
                    <a:pt x="28" y="86"/>
                  </a:lnTo>
                  <a:lnTo>
                    <a:pt x="30" y="66"/>
                  </a:lnTo>
                  <a:lnTo>
                    <a:pt x="28" y="46"/>
                  </a:lnTo>
                  <a:lnTo>
                    <a:pt x="22" y="2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B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0" name="图片 8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9710" y="1009650"/>
            <a:ext cx="5393690" cy="5202555"/>
          </a:xfrm>
          <a:prstGeom prst="rect">
            <a:avLst/>
          </a:prstGeom>
        </p:spPr>
      </p:pic>
      <p:sp>
        <p:nvSpPr>
          <p:cNvPr id="92" name="线形标注 2 91"/>
          <p:cNvSpPr/>
          <p:nvPr/>
        </p:nvSpPr>
        <p:spPr>
          <a:xfrm>
            <a:off x="9714230" y="885825"/>
            <a:ext cx="1958975" cy="942340"/>
          </a:xfrm>
          <a:prstGeom prst="borderCallout2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学生用书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85">
        <p:random/>
      </p:transition>
    </mc:Choice>
    <mc:Fallback xmlns="">
      <p:transition spd="slow" advTm="1288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/>
        </p:nvSpPr>
        <p:spPr>
          <a:xfrm>
            <a:off x="8230989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/>
          <p:cNvSpPr/>
          <p:nvPr/>
        </p:nvSpPr>
        <p:spPr>
          <a:xfrm>
            <a:off x="6410951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4590913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25112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/>
          <p:cNvSpPr/>
          <p:nvPr/>
        </p:nvSpPr>
        <p:spPr>
          <a:xfrm>
            <a:off x="10050780" y="5869305"/>
            <a:ext cx="1577975" cy="826135"/>
          </a:xfrm>
          <a:prstGeom prst="roundRect">
            <a:avLst/>
          </a:prstGeom>
          <a:solidFill>
            <a:srgbClr val="FFC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442452" y="-22820"/>
            <a:ext cx="11297264" cy="6394123"/>
            <a:chOff x="442452" y="-22820"/>
            <a:chExt cx="11297264" cy="6394123"/>
          </a:xfrm>
        </p:grpSpPr>
        <p:sp>
          <p:nvSpPr>
            <p:cNvPr id="11" name="矩形 10"/>
            <p:cNvSpPr/>
            <p:nvPr/>
          </p:nvSpPr>
          <p:spPr>
            <a:xfrm>
              <a:off x="442452" y="0"/>
              <a:ext cx="11297264" cy="63713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614918" y="-22820"/>
              <a:ext cx="304244" cy="645576"/>
              <a:chOff x="767318" y="0"/>
              <a:chExt cx="304244" cy="645576"/>
            </a:xfrm>
          </p:grpSpPr>
          <p:sp>
            <p:nvSpPr>
              <p:cNvPr id="81" name="椭圆 80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82" name="直接连接符 81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组合 12"/>
            <p:cNvGrpSpPr/>
            <p:nvPr/>
          </p:nvGrpSpPr>
          <p:grpSpPr>
            <a:xfrm>
              <a:off x="1240677" y="-22820"/>
              <a:ext cx="304244" cy="645576"/>
              <a:chOff x="767318" y="0"/>
              <a:chExt cx="304244" cy="645576"/>
            </a:xfrm>
          </p:grpSpPr>
          <p:sp>
            <p:nvSpPr>
              <p:cNvPr id="78" name="椭圆 7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9" name="直接连接符 7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组合 13"/>
            <p:cNvGrpSpPr/>
            <p:nvPr/>
          </p:nvGrpSpPr>
          <p:grpSpPr>
            <a:xfrm>
              <a:off x="1866436" y="-22820"/>
              <a:ext cx="304244" cy="645576"/>
              <a:chOff x="767318" y="0"/>
              <a:chExt cx="304244" cy="645576"/>
            </a:xfrm>
          </p:grpSpPr>
          <p:sp>
            <p:nvSpPr>
              <p:cNvPr id="75" name="椭圆 74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6" name="直接连接符 75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组合 14"/>
            <p:cNvGrpSpPr/>
            <p:nvPr/>
          </p:nvGrpSpPr>
          <p:grpSpPr>
            <a:xfrm>
              <a:off x="2492195" y="-22820"/>
              <a:ext cx="304244" cy="645576"/>
              <a:chOff x="767318" y="0"/>
              <a:chExt cx="304244" cy="645576"/>
            </a:xfrm>
          </p:grpSpPr>
          <p:sp>
            <p:nvSpPr>
              <p:cNvPr id="72" name="椭圆 71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3" name="直接连接符 72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合 15"/>
            <p:cNvGrpSpPr/>
            <p:nvPr/>
          </p:nvGrpSpPr>
          <p:grpSpPr>
            <a:xfrm>
              <a:off x="3117954" y="-22820"/>
              <a:ext cx="304244" cy="645576"/>
              <a:chOff x="767318" y="0"/>
              <a:chExt cx="304244" cy="645576"/>
            </a:xfrm>
          </p:grpSpPr>
          <p:sp>
            <p:nvSpPr>
              <p:cNvPr id="69" name="椭圆 68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0" name="直接连接符 69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组合 16"/>
            <p:cNvGrpSpPr/>
            <p:nvPr/>
          </p:nvGrpSpPr>
          <p:grpSpPr>
            <a:xfrm>
              <a:off x="3743713" y="-22820"/>
              <a:ext cx="304244" cy="645576"/>
              <a:chOff x="767318" y="0"/>
              <a:chExt cx="304244" cy="645576"/>
            </a:xfrm>
          </p:grpSpPr>
          <p:sp>
            <p:nvSpPr>
              <p:cNvPr id="66" name="椭圆 6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7" name="直接连接符 6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组合 17"/>
            <p:cNvGrpSpPr/>
            <p:nvPr/>
          </p:nvGrpSpPr>
          <p:grpSpPr>
            <a:xfrm>
              <a:off x="4369472" y="-22820"/>
              <a:ext cx="304244" cy="645576"/>
              <a:chOff x="767318" y="0"/>
              <a:chExt cx="304244" cy="645576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4" name="直接连接符 63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组合 18"/>
            <p:cNvGrpSpPr/>
            <p:nvPr/>
          </p:nvGrpSpPr>
          <p:grpSpPr>
            <a:xfrm>
              <a:off x="4995231" y="-22820"/>
              <a:ext cx="304244" cy="645576"/>
              <a:chOff x="767318" y="0"/>
              <a:chExt cx="304244" cy="645576"/>
            </a:xfrm>
          </p:grpSpPr>
          <p:sp>
            <p:nvSpPr>
              <p:cNvPr id="60" name="椭圆 5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1" name="直接连接符 6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19"/>
            <p:cNvGrpSpPr/>
            <p:nvPr/>
          </p:nvGrpSpPr>
          <p:grpSpPr>
            <a:xfrm>
              <a:off x="5620990" y="-22820"/>
              <a:ext cx="304244" cy="645576"/>
              <a:chOff x="767318" y="0"/>
              <a:chExt cx="304244" cy="645576"/>
            </a:xfrm>
          </p:grpSpPr>
          <p:sp>
            <p:nvSpPr>
              <p:cNvPr id="57" name="椭圆 56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8" name="直接连接符 57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组合 20"/>
            <p:cNvGrpSpPr/>
            <p:nvPr/>
          </p:nvGrpSpPr>
          <p:grpSpPr>
            <a:xfrm>
              <a:off x="6246749" y="-22820"/>
              <a:ext cx="304244" cy="645576"/>
              <a:chOff x="767318" y="0"/>
              <a:chExt cx="304244" cy="645576"/>
            </a:xfrm>
          </p:grpSpPr>
          <p:sp>
            <p:nvSpPr>
              <p:cNvPr id="54" name="椭圆 53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5" name="直接连接符 54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组合 21"/>
            <p:cNvGrpSpPr/>
            <p:nvPr/>
          </p:nvGrpSpPr>
          <p:grpSpPr>
            <a:xfrm>
              <a:off x="6872508" y="-22820"/>
              <a:ext cx="304244" cy="645576"/>
              <a:chOff x="767318" y="0"/>
              <a:chExt cx="304244" cy="645576"/>
            </a:xfrm>
          </p:grpSpPr>
          <p:sp>
            <p:nvSpPr>
              <p:cNvPr id="51" name="椭圆 50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2" name="直接连接符 51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组合 22"/>
            <p:cNvGrpSpPr/>
            <p:nvPr/>
          </p:nvGrpSpPr>
          <p:grpSpPr>
            <a:xfrm>
              <a:off x="7498267" y="-22820"/>
              <a:ext cx="304244" cy="645576"/>
              <a:chOff x="767318" y="0"/>
              <a:chExt cx="304244" cy="645576"/>
            </a:xfrm>
          </p:grpSpPr>
          <p:sp>
            <p:nvSpPr>
              <p:cNvPr id="48" name="椭圆 4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9" name="直接连接符 4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>
              <a:off x="8124026" y="-22820"/>
              <a:ext cx="304244" cy="645576"/>
              <a:chOff x="767318" y="0"/>
              <a:chExt cx="304244" cy="645576"/>
            </a:xfrm>
          </p:grpSpPr>
          <p:sp>
            <p:nvSpPr>
              <p:cNvPr id="45" name="椭圆 44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6" name="直接连接符 45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组合 24"/>
            <p:cNvGrpSpPr/>
            <p:nvPr/>
          </p:nvGrpSpPr>
          <p:grpSpPr>
            <a:xfrm>
              <a:off x="8749785" y="-22820"/>
              <a:ext cx="304244" cy="645576"/>
              <a:chOff x="767318" y="0"/>
              <a:chExt cx="304244" cy="645576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3" name="直接连接符 42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9375544" y="-22820"/>
              <a:ext cx="304244" cy="645576"/>
              <a:chOff x="767318" y="0"/>
              <a:chExt cx="304244" cy="645576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0" name="直接连接符 39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组合 26"/>
            <p:cNvGrpSpPr/>
            <p:nvPr/>
          </p:nvGrpSpPr>
          <p:grpSpPr>
            <a:xfrm>
              <a:off x="10001303" y="-22820"/>
              <a:ext cx="304244" cy="645576"/>
              <a:chOff x="767318" y="0"/>
              <a:chExt cx="304244" cy="645576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7" name="直接连接符 3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27"/>
            <p:cNvGrpSpPr/>
            <p:nvPr/>
          </p:nvGrpSpPr>
          <p:grpSpPr>
            <a:xfrm>
              <a:off x="10627062" y="-22820"/>
              <a:ext cx="304244" cy="645576"/>
              <a:chOff x="767318" y="0"/>
              <a:chExt cx="304244" cy="645576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4" name="直接连接符 33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组合 28"/>
            <p:cNvGrpSpPr/>
            <p:nvPr/>
          </p:nvGrpSpPr>
          <p:grpSpPr>
            <a:xfrm>
              <a:off x="11252825" y="-22820"/>
              <a:ext cx="304244" cy="645576"/>
              <a:chOff x="767318" y="0"/>
              <a:chExt cx="304244" cy="645576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4" name="组合 83"/>
          <p:cNvGrpSpPr/>
          <p:nvPr/>
        </p:nvGrpSpPr>
        <p:grpSpPr>
          <a:xfrm>
            <a:off x="919162" y="1276350"/>
            <a:ext cx="531065" cy="551918"/>
            <a:chOff x="919162" y="1276350"/>
            <a:chExt cx="531065" cy="551918"/>
          </a:xfrm>
        </p:grpSpPr>
        <p:sp>
          <p:nvSpPr>
            <p:cNvPr id="85" name="矩形 84"/>
            <p:cNvSpPr/>
            <p:nvPr/>
          </p:nvSpPr>
          <p:spPr>
            <a:xfrm>
              <a:off x="919162" y="1276350"/>
              <a:ext cx="209550" cy="209550"/>
            </a:xfrm>
            <a:prstGeom prst="rect">
              <a:avLst/>
            </a:prstGeom>
            <a:solidFill>
              <a:srgbClr val="FFC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矩形 85"/>
            <p:cNvSpPr/>
            <p:nvPr/>
          </p:nvSpPr>
          <p:spPr>
            <a:xfrm>
              <a:off x="1240677" y="1276350"/>
              <a:ext cx="209550" cy="209550"/>
            </a:xfrm>
            <a:prstGeom prst="rect">
              <a:avLst/>
            </a:prstGeom>
            <a:solidFill>
              <a:srgbClr val="FFC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矩形 86"/>
            <p:cNvSpPr/>
            <p:nvPr/>
          </p:nvSpPr>
          <p:spPr>
            <a:xfrm>
              <a:off x="919162" y="1618718"/>
              <a:ext cx="209550" cy="209550"/>
            </a:xfrm>
            <a:prstGeom prst="rect">
              <a:avLst/>
            </a:prstGeom>
            <a:solidFill>
              <a:srgbClr val="FFC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8" name="文本框 87"/>
          <p:cNvSpPr txBox="1"/>
          <p:nvPr/>
        </p:nvSpPr>
        <p:spPr>
          <a:xfrm>
            <a:off x="1521460" y="1276350"/>
            <a:ext cx="25273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方正粗黑宋简体" panose="02000000000000000000" charset="-122"/>
                <a:ea typeface="方正粗黑宋简体" panose="02000000000000000000" charset="-122"/>
              </a:rPr>
              <a:t>课程内容与实施建议</a:t>
            </a:r>
          </a:p>
        </p:txBody>
      </p:sp>
      <p:grpSp>
        <p:nvGrpSpPr>
          <p:cNvPr id="101" name="Group 1"/>
          <p:cNvGrpSpPr/>
          <p:nvPr/>
        </p:nvGrpSpPr>
        <p:grpSpPr>
          <a:xfrm>
            <a:off x="455295" y="3872865"/>
            <a:ext cx="2740025" cy="1927860"/>
            <a:chOff x="-9564688" y="3656013"/>
            <a:chExt cx="7418388" cy="5561012"/>
          </a:xfrm>
        </p:grpSpPr>
        <p:sp>
          <p:nvSpPr>
            <p:cNvPr id="102" name="Freeform 14"/>
            <p:cNvSpPr/>
            <p:nvPr/>
          </p:nvSpPr>
          <p:spPr bwMode="auto">
            <a:xfrm flipH="1">
              <a:off x="-6849219" y="3656013"/>
              <a:ext cx="1552575" cy="2362200"/>
            </a:xfrm>
            <a:custGeom>
              <a:avLst/>
              <a:gdLst>
                <a:gd name="T0" fmla="*/ 630 w 978"/>
                <a:gd name="T1" fmla="*/ 284 h 1488"/>
                <a:gd name="T2" fmla="*/ 626 w 978"/>
                <a:gd name="T3" fmla="*/ 234 h 1488"/>
                <a:gd name="T4" fmla="*/ 672 w 978"/>
                <a:gd name="T5" fmla="*/ 202 h 1488"/>
                <a:gd name="T6" fmla="*/ 740 w 978"/>
                <a:gd name="T7" fmla="*/ 230 h 1488"/>
                <a:gd name="T8" fmla="*/ 796 w 978"/>
                <a:gd name="T9" fmla="*/ 298 h 1488"/>
                <a:gd name="T10" fmla="*/ 804 w 978"/>
                <a:gd name="T11" fmla="*/ 394 h 1488"/>
                <a:gd name="T12" fmla="*/ 772 w 978"/>
                <a:gd name="T13" fmla="*/ 460 h 1488"/>
                <a:gd name="T14" fmla="*/ 642 w 978"/>
                <a:gd name="T15" fmla="*/ 518 h 1488"/>
                <a:gd name="T16" fmla="*/ 528 w 978"/>
                <a:gd name="T17" fmla="*/ 494 h 1488"/>
                <a:gd name="T18" fmla="*/ 418 w 978"/>
                <a:gd name="T19" fmla="*/ 398 h 1488"/>
                <a:gd name="T20" fmla="*/ 380 w 978"/>
                <a:gd name="T21" fmla="*/ 254 h 1488"/>
                <a:gd name="T22" fmla="*/ 422 w 978"/>
                <a:gd name="T23" fmla="*/ 116 h 1488"/>
                <a:gd name="T24" fmla="*/ 520 w 978"/>
                <a:gd name="T25" fmla="*/ 28 h 1488"/>
                <a:gd name="T26" fmla="*/ 632 w 978"/>
                <a:gd name="T27" fmla="*/ 0 h 1488"/>
                <a:gd name="T28" fmla="*/ 762 w 978"/>
                <a:gd name="T29" fmla="*/ 22 h 1488"/>
                <a:gd name="T30" fmla="*/ 886 w 978"/>
                <a:gd name="T31" fmla="*/ 114 h 1488"/>
                <a:gd name="T32" fmla="*/ 966 w 978"/>
                <a:gd name="T33" fmla="*/ 264 h 1488"/>
                <a:gd name="T34" fmla="*/ 968 w 978"/>
                <a:gd name="T35" fmla="*/ 436 h 1488"/>
                <a:gd name="T36" fmla="*/ 858 w 978"/>
                <a:gd name="T37" fmla="*/ 622 h 1488"/>
                <a:gd name="T38" fmla="*/ 628 w 978"/>
                <a:gd name="T39" fmla="*/ 792 h 1488"/>
                <a:gd name="T40" fmla="*/ 254 w 978"/>
                <a:gd name="T41" fmla="*/ 1000 h 1488"/>
                <a:gd name="T42" fmla="*/ 154 w 978"/>
                <a:gd name="T43" fmla="*/ 1086 h 1488"/>
                <a:gd name="T44" fmla="*/ 100 w 978"/>
                <a:gd name="T45" fmla="*/ 1194 h 1488"/>
                <a:gd name="T46" fmla="*/ 124 w 978"/>
                <a:gd name="T47" fmla="*/ 1312 h 1488"/>
                <a:gd name="T48" fmla="*/ 228 w 978"/>
                <a:gd name="T49" fmla="*/ 1380 h 1488"/>
                <a:gd name="T50" fmla="*/ 298 w 978"/>
                <a:gd name="T51" fmla="*/ 1370 h 1488"/>
                <a:gd name="T52" fmla="*/ 338 w 978"/>
                <a:gd name="T53" fmla="*/ 1310 h 1488"/>
                <a:gd name="T54" fmla="*/ 330 w 978"/>
                <a:gd name="T55" fmla="*/ 1270 h 1488"/>
                <a:gd name="T56" fmla="*/ 276 w 978"/>
                <a:gd name="T57" fmla="*/ 1244 h 1488"/>
                <a:gd name="T58" fmla="*/ 226 w 978"/>
                <a:gd name="T59" fmla="*/ 1228 h 1488"/>
                <a:gd name="T60" fmla="*/ 212 w 978"/>
                <a:gd name="T61" fmla="*/ 1182 h 1488"/>
                <a:gd name="T62" fmla="*/ 250 w 978"/>
                <a:gd name="T63" fmla="*/ 1140 h 1488"/>
                <a:gd name="T64" fmla="*/ 364 w 978"/>
                <a:gd name="T65" fmla="*/ 1164 h 1488"/>
                <a:gd name="T66" fmla="*/ 430 w 978"/>
                <a:gd name="T67" fmla="*/ 1254 h 1488"/>
                <a:gd name="T68" fmla="*/ 426 w 978"/>
                <a:gd name="T69" fmla="*/ 1366 h 1488"/>
                <a:gd name="T70" fmla="*/ 350 w 978"/>
                <a:gd name="T71" fmla="*/ 1462 h 1488"/>
                <a:gd name="T72" fmla="*/ 208 w 978"/>
                <a:gd name="T73" fmla="*/ 1482 h 1488"/>
                <a:gd name="T74" fmla="*/ 114 w 978"/>
                <a:gd name="T75" fmla="*/ 1442 h 1488"/>
                <a:gd name="T76" fmla="*/ 44 w 978"/>
                <a:gd name="T77" fmla="*/ 1372 h 1488"/>
                <a:gd name="T78" fmla="*/ 4 w 978"/>
                <a:gd name="T79" fmla="*/ 1260 h 1488"/>
                <a:gd name="T80" fmla="*/ 8 w 978"/>
                <a:gd name="T81" fmla="*/ 1156 h 1488"/>
                <a:gd name="T82" fmla="*/ 60 w 978"/>
                <a:gd name="T83" fmla="*/ 1044 h 1488"/>
                <a:gd name="T84" fmla="*/ 206 w 978"/>
                <a:gd name="T85" fmla="*/ 908 h 1488"/>
                <a:gd name="T86" fmla="*/ 528 w 978"/>
                <a:gd name="T87" fmla="*/ 730 h 1488"/>
                <a:gd name="T88" fmla="*/ 792 w 978"/>
                <a:gd name="T89" fmla="*/ 544 h 1488"/>
                <a:gd name="T90" fmla="*/ 866 w 978"/>
                <a:gd name="T91" fmla="*/ 432 h 1488"/>
                <a:gd name="T92" fmla="*/ 878 w 978"/>
                <a:gd name="T93" fmla="*/ 316 h 1488"/>
                <a:gd name="T94" fmla="*/ 830 w 978"/>
                <a:gd name="T95" fmla="*/ 206 h 1488"/>
                <a:gd name="T96" fmla="*/ 746 w 978"/>
                <a:gd name="T97" fmla="*/ 130 h 1488"/>
                <a:gd name="T98" fmla="*/ 640 w 978"/>
                <a:gd name="T99" fmla="*/ 106 h 1488"/>
                <a:gd name="T100" fmla="*/ 514 w 978"/>
                <a:gd name="T101" fmla="*/ 160 h 1488"/>
                <a:gd name="T102" fmla="*/ 478 w 978"/>
                <a:gd name="T103" fmla="*/ 240 h 1488"/>
                <a:gd name="T104" fmla="*/ 484 w 978"/>
                <a:gd name="T105" fmla="*/ 306 h 1488"/>
                <a:gd name="T106" fmla="*/ 558 w 978"/>
                <a:gd name="T107" fmla="*/ 394 h 1488"/>
                <a:gd name="T108" fmla="*/ 650 w 978"/>
                <a:gd name="T109" fmla="*/ 412 h 1488"/>
                <a:gd name="T110" fmla="*/ 700 w 978"/>
                <a:gd name="T111" fmla="*/ 388 h 1488"/>
                <a:gd name="T112" fmla="*/ 708 w 978"/>
                <a:gd name="T113" fmla="*/ 352 h 1488"/>
                <a:gd name="T114" fmla="*/ 674 w 978"/>
                <a:gd name="T115" fmla="*/ 310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78" h="1488">
                  <a:moveTo>
                    <a:pt x="660" y="306"/>
                  </a:moveTo>
                  <a:lnTo>
                    <a:pt x="660" y="306"/>
                  </a:lnTo>
                  <a:lnTo>
                    <a:pt x="650" y="304"/>
                  </a:lnTo>
                  <a:lnTo>
                    <a:pt x="642" y="298"/>
                  </a:lnTo>
                  <a:lnTo>
                    <a:pt x="634" y="292"/>
                  </a:lnTo>
                  <a:lnTo>
                    <a:pt x="630" y="284"/>
                  </a:lnTo>
                  <a:lnTo>
                    <a:pt x="626" y="274"/>
                  </a:lnTo>
                  <a:lnTo>
                    <a:pt x="622" y="264"/>
                  </a:lnTo>
                  <a:lnTo>
                    <a:pt x="622" y="254"/>
                  </a:lnTo>
                  <a:lnTo>
                    <a:pt x="622" y="244"/>
                  </a:lnTo>
                  <a:lnTo>
                    <a:pt x="622" y="244"/>
                  </a:lnTo>
                  <a:lnTo>
                    <a:pt x="626" y="234"/>
                  </a:lnTo>
                  <a:lnTo>
                    <a:pt x="630" y="224"/>
                  </a:lnTo>
                  <a:lnTo>
                    <a:pt x="638" y="216"/>
                  </a:lnTo>
                  <a:lnTo>
                    <a:pt x="644" y="210"/>
                  </a:lnTo>
                  <a:lnTo>
                    <a:pt x="652" y="206"/>
                  </a:lnTo>
                  <a:lnTo>
                    <a:pt x="662" y="204"/>
                  </a:lnTo>
                  <a:lnTo>
                    <a:pt x="672" y="202"/>
                  </a:lnTo>
                  <a:lnTo>
                    <a:pt x="682" y="204"/>
                  </a:lnTo>
                  <a:lnTo>
                    <a:pt x="682" y="204"/>
                  </a:lnTo>
                  <a:lnTo>
                    <a:pt x="696" y="208"/>
                  </a:lnTo>
                  <a:lnTo>
                    <a:pt x="712" y="214"/>
                  </a:lnTo>
                  <a:lnTo>
                    <a:pt x="726" y="222"/>
                  </a:lnTo>
                  <a:lnTo>
                    <a:pt x="740" y="230"/>
                  </a:lnTo>
                  <a:lnTo>
                    <a:pt x="752" y="238"/>
                  </a:lnTo>
                  <a:lnTo>
                    <a:pt x="762" y="248"/>
                  </a:lnTo>
                  <a:lnTo>
                    <a:pt x="772" y="260"/>
                  </a:lnTo>
                  <a:lnTo>
                    <a:pt x="782" y="272"/>
                  </a:lnTo>
                  <a:lnTo>
                    <a:pt x="790" y="284"/>
                  </a:lnTo>
                  <a:lnTo>
                    <a:pt x="796" y="298"/>
                  </a:lnTo>
                  <a:lnTo>
                    <a:pt x="802" y="312"/>
                  </a:lnTo>
                  <a:lnTo>
                    <a:pt x="806" y="328"/>
                  </a:lnTo>
                  <a:lnTo>
                    <a:pt x="808" y="344"/>
                  </a:lnTo>
                  <a:lnTo>
                    <a:pt x="808" y="360"/>
                  </a:lnTo>
                  <a:lnTo>
                    <a:pt x="806" y="376"/>
                  </a:lnTo>
                  <a:lnTo>
                    <a:pt x="804" y="394"/>
                  </a:lnTo>
                  <a:lnTo>
                    <a:pt x="804" y="394"/>
                  </a:lnTo>
                  <a:lnTo>
                    <a:pt x="800" y="412"/>
                  </a:lnTo>
                  <a:lnTo>
                    <a:pt x="792" y="428"/>
                  </a:lnTo>
                  <a:lnTo>
                    <a:pt x="784" y="444"/>
                  </a:lnTo>
                  <a:lnTo>
                    <a:pt x="772" y="460"/>
                  </a:lnTo>
                  <a:lnTo>
                    <a:pt x="772" y="460"/>
                  </a:lnTo>
                  <a:lnTo>
                    <a:pt x="756" y="476"/>
                  </a:lnTo>
                  <a:lnTo>
                    <a:pt x="738" y="488"/>
                  </a:lnTo>
                  <a:lnTo>
                    <a:pt x="718" y="500"/>
                  </a:lnTo>
                  <a:lnTo>
                    <a:pt x="696" y="508"/>
                  </a:lnTo>
                  <a:lnTo>
                    <a:pt x="670" y="514"/>
                  </a:lnTo>
                  <a:lnTo>
                    <a:pt x="642" y="518"/>
                  </a:lnTo>
                  <a:lnTo>
                    <a:pt x="614" y="516"/>
                  </a:lnTo>
                  <a:lnTo>
                    <a:pt x="582" y="512"/>
                  </a:lnTo>
                  <a:lnTo>
                    <a:pt x="582" y="512"/>
                  </a:lnTo>
                  <a:lnTo>
                    <a:pt x="564" y="506"/>
                  </a:lnTo>
                  <a:lnTo>
                    <a:pt x="546" y="502"/>
                  </a:lnTo>
                  <a:lnTo>
                    <a:pt x="528" y="494"/>
                  </a:lnTo>
                  <a:lnTo>
                    <a:pt x="512" y="486"/>
                  </a:lnTo>
                  <a:lnTo>
                    <a:pt x="498" y="478"/>
                  </a:lnTo>
                  <a:lnTo>
                    <a:pt x="484" y="468"/>
                  </a:lnTo>
                  <a:lnTo>
                    <a:pt x="458" y="448"/>
                  </a:lnTo>
                  <a:lnTo>
                    <a:pt x="436" y="424"/>
                  </a:lnTo>
                  <a:lnTo>
                    <a:pt x="418" y="398"/>
                  </a:lnTo>
                  <a:lnTo>
                    <a:pt x="404" y="370"/>
                  </a:lnTo>
                  <a:lnTo>
                    <a:pt x="392" y="340"/>
                  </a:lnTo>
                  <a:lnTo>
                    <a:pt x="392" y="340"/>
                  </a:lnTo>
                  <a:lnTo>
                    <a:pt x="384" y="312"/>
                  </a:lnTo>
                  <a:lnTo>
                    <a:pt x="380" y="284"/>
                  </a:lnTo>
                  <a:lnTo>
                    <a:pt x="380" y="254"/>
                  </a:lnTo>
                  <a:lnTo>
                    <a:pt x="382" y="226"/>
                  </a:lnTo>
                  <a:lnTo>
                    <a:pt x="382" y="226"/>
                  </a:lnTo>
                  <a:lnTo>
                    <a:pt x="388" y="196"/>
                  </a:lnTo>
                  <a:lnTo>
                    <a:pt x="396" y="168"/>
                  </a:lnTo>
                  <a:lnTo>
                    <a:pt x="406" y="142"/>
                  </a:lnTo>
                  <a:lnTo>
                    <a:pt x="422" y="116"/>
                  </a:lnTo>
                  <a:lnTo>
                    <a:pt x="422" y="116"/>
                  </a:lnTo>
                  <a:lnTo>
                    <a:pt x="440" y="90"/>
                  </a:lnTo>
                  <a:lnTo>
                    <a:pt x="464" y="66"/>
                  </a:lnTo>
                  <a:lnTo>
                    <a:pt x="490" y="46"/>
                  </a:lnTo>
                  <a:lnTo>
                    <a:pt x="504" y="36"/>
                  </a:lnTo>
                  <a:lnTo>
                    <a:pt x="520" y="28"/>
                  </a:lnTo>
                  <a:lnTo>
                    <a:pt x="536" y="20"/>
                  </a:lnTo>
                  <a:lnTo>
                    <a:pt x="554" y="14"/>
                  </a:lnTo>
                  <a:lnTo>
                    <a:pt x="572" y="10"/>
                  </a:lnTo>
                  <a:lnTo>
                    <a:pt x="592" y="6"/>
                  </a:lnTo>
                  <a:lnTo>
                    <a:pt x="610" y="2"/>
                  </a:lnTo>
                  <a:lnTo>
                    <a:pt x="632" y="0"/>
                  </a:lnTo>
                  <a:lnTo>
                    <a:pt x="654" y="0"/>
                  </a:lnTo>
                  <a:lnTo>
                    <a:pt x="676" y="2"/>
                  </a:lnTo>
                  <a:lnTo>
                    <a:pt x="676" y="2"/>
                  </a:lnTo>
                  <a:lnTo>
                    <a:pt x="704" y="4"/>
                  </a:lnTo>
                  <a:lnTo>
                    <a:pt x="734" y="12"/>
                  </a:lnTo>
                  <a:lnTo>
                    <a:pt x="762" y="22"/>
                  </a:lnTo>
                  <a:lnTo>
                    <a:pt x="788" y="36"/>
                  </a:lnTo>
                  <a:lnTo>
                    <a:pt x="816" y="52"/>
                  </a:lnTo>
                  <a:lnTo>
                    <a:pt x="840" y="70"/>
                  </a:lnTo>
                  <a:lnTo>
                    <a:pt x="864" y="92"/>
                  </a:lnTo>
                  <a:lnTo>
                    <a:pt x="886" y="114"/>
                  </a:lnTo>
                  <a:lnTo>
                    <a:pt x="886" y="114"/>
                  </a:lnTo>
                  <a:lnTo>
                    <a:pt x="908" y="140"/>
                  </a:lnTo>
                  <a:lnTo>
                    <a:pt x="926" y="170"/>
                  </a:lnTo>
                  <a:lnTo>
                    <a:pt x="942" y="200"/>
                  </a:lnTo>
                  <a:lnTo>
                    <a:pt x="956" y="230"/>
                  </a:lnTo>
                  <a:lnTo>
                    <a:pt x="956" y="230"/>
                  </a:lnTo>
                  <a:lnTo>
                    <a:pt x="966" y="264"/>
                  </a:lnTo>
                  <a:lnTo>
                    <a:pt x="974" y="300"/>
                  </a:lnTo>
                  <a:lnTo>
                    <a:pt x="978" y="336"/>
                  </a:lnTo>
                  <a:lnTo>
                    <a:pt x="978" y="372"/>
                  </a:lnTo>
                  <a:lnTo>
                    <a:pt x="978" y="372"/>
                  </a:lnTo>
                  <a:lnTo>
                    <a:pt x="974" y="404"/>
                  </a:lnTo>
                  <a:lnTo>
                    <a:pt x="968" y="436"/>
                  </a:lnTo>
                  <a:lnTo>
                    <a:pt x="958" y="466"/>
                  </a:lnTo>
                  <a:lnTo>
                    <a:pt x="946" y="498"/>
                  </a:lnTo>
                  <a:lnTo>
                    <a:pt x="930" y="530"/>
                  </a:lnTo>
                  <a:lnTo>
                    <a:pt x="910" y="560"/>
                  </a:lnTo>
                  <a:lnTo>
                    <a:pt x="886" y="590"/>
                  </a:lnTo>
                  <a:lnTo>
                    <a:pt x="858" y="622"/>
                  </a:lnTo>
                  <a:lnTo>
                    <a:pt x="858" y="622"/>
                  </a:lnTo>
                  <a:lnTo>
                    <a:pt x="818" y="660"/>
                  </a:lnTo>
                  <a:lnTo>
                    <a:pt x="774" y="696"/>
                  </a:lnTo>
                  <a:lnTo>
                    <a:pt x="728" y="728"/>
                  </a:lnTo>
                  <a:lnTo>
                    <a:pt x="680" y="760"/>
                  </a:lnTo>
                  <a:lnTo>
                    <a:pt x="628" y="792"/>
                  </a:lnTo>
                  <a:lnTo>
                    <a:pt x="578" y="820"/>
                  </a:lnTo>
                  <a:lnTo>
                    <a:pt x="470" y="878"/>
                  </a:lnTo>
                  <a:lnTo>
                    <a:pt x="470" y="878"/>
                  </a:lnTo>
                  <a:lnTo>
                    <a:pt x="362" y="938"/>
                  </a:lnTo>
                  <a:lnTo>
                    <a:pt x="308" y="968"/>
                  </a:lnTo>
                  <a:lnTo>
                    <a:pt x="254" y="1000"/>
                  </a:lnTo>
                  <a:lnTo>
                    <a:pt x="254" y="1000"/>
                  </a:lnTo>
                  <a:lnTo>
                    <a:pt x="230" y="1016"/>
                  </a:lnTo>
                  <a:lnTo>
                    <a:pt x="208" y="1034"/>
                  </a:lnTo>
                  <a:lnTo>
                    <a:pt x="188" y="1050"/>
                  </a:lnTo>
                  <a:lnTo>
                    <a:pt x="170" y="1068"/>
                  </a:lnTo>
                  <a:lnTo>
                    <a:pt x="154" y="1086"/>
                  </a:lnTo>
                  <a:lnTo>
                    <a:pt x="140" y="1104"/>
                  </a:lnTo>
                  <a:lnTo>
                    <a:pt x="128" y="1122"/>
                  </a:lnTo>
                  <a:lnTo>
                    <a:pt x="118" y="1140"/>
                  </a:lnTo>
                  <a:lnTo>
                    <a:pt x="118" y="1140"/>
                  </a:lnTo>
                  <a:lnTo>
                    <a:pt x="108" y="1168"/>
                  </a:lnTo>
                  <a:lnTo>
                    <a:pt x="100" y="1194"/>
                  </a:lnTo>
                  <a:lnTo>
                    <a:pt x="98" y="1220"/>
                  </a:lnTo>
                  <a:lnTo>
                    <a:pt x="100" y="1246"/>
                  </a:lnTo>
                  <a:lnTo>
                    <a:pt x="100" y="1246"/>
                  </a:lnTo>
                  <a:lnTo>
                    <a:pt x="104" y="1268"/>
                  </a:lnTo>
                  <a:lnTo>
                    <a:pt x="114" y="1290"/>
                  </a:lnTo>
                  <a:lnTo>
                    <a:pt x="124" y="1312"/>
                  </a:lnTo>
                  <a:lnTo>
                    <a:pt x="138" y="1330"/>
                  </a:lnTo>
                  <a:lnTo>
                    <a:pt x="138" y="1330"/>
                  </a:lnTo>
                  <a:lnTo>
                    <a:pt x="158" y="1346"/>
                  </a:lnTo>
                  <a:lnTo>
                    <a:pt x="178" y="1360"/>
                  </a:lnTo>
                  <a:lnTo>
                    <a:pt x="202" y="1372"/>
                  </a:lnTo>
                  <a:lnTo>
                    <a:pt x="228" y="1380"/>
                  </a:lnTo>
                  <a:lnTo>
                    <a:pt x="228" y="1380"/>
                  </a:lnTo>
                  <a:lnTo>
                    <a:pt x="244" y="1382"/>
                  </a:lnTo>
                  <a:lnTo>
                    <a:pt x="260" y="1382"/>
                  </a:lnTo>
                  <a:lnTo>
                    <a:pt x="274" y="1380"/>
                  </a:lnTo>
                  <a:lnTo>
                    <a:pt x="286" y="1376"/>
                  </a:lnTo>
                  <a:lnTo>
                    <a:pt x="298" y="1370"/>
                  </a:lnTo>
                  <a:lnTo>
                    <a:pt x="308" y="1364"/>
                  </a:lnTo>
                  <a:lnTo>
                    <a:pt x="318" y="1356"/>
                  </a:lnTo>
                  <a:lnTo>
                    <a:pt x="324" y="1346"/>
                  </a:lnTo>
                  <a:lnTo>
                    <a:pt x="324" y="1346"/>
                  </a:lnTo>
                  <a:lnTo>
                    <a:pt x="334" y="1328"/>
                  </a:lnTo>
                  <a:lnTo>
                    <a:pt x="338" y="1310"/>
                  </a:lnTo>
                  <a:lnTo>
                    <a:pt x="338" y="1310"/>
                  </a:lnTo>
                  <a:lnTo>
                    <a:pt x="338" y="1292"/>
                  </a:lnTo>
                  <a:lnTo>
                    <a:pt x="338" y="1284"/>
                  </a:lnTo>
                  <a:lnTo>
                    <a:pt x="334" y="1278"/>
                  </a:lnTo>
                  <a:lnTo>
                    <a:pt x="334" y="1278"/>
                  </a:lnTo>
                  <a:lnTo>
                    <a:pt x="330" y="1270"/>
                  </a:lnTo>
                  <a:lnTo>
                    <a:pt x="326" y="1264"/>
                  </a:lnTo>
                  <a:lnTo>
                    <a:pt x="318" y="1258"/>
                  </a:lnTo>
                  <a:lnTo>
                    <a:pt x="310" y="1254"/>
                  </a:lnTo>
                  <a:lnTo>
                    <a:pt x="300" y="1250"/>
                  </a:lnTo>
                  <a:lnTo>
                    <a:pt x="288" y="1246"/>
                  </a:lnTo>
                  <a:lnTo>
                    <a:pt x="276" y="1244"/>
                  </a:lnTo>
                  <a:lnTo>
                    <a:pt x="260" y="1244"/>
                  </a:lnTo>
                  <a:lnTo>
                    <a:pt x="260" y="1244"/>
                  </a:lnTo>
                  <a:lnTo>
                    <a:pt x="250" y="1244"/>
                  </a:lnTo>
                  <a:lnTo>
                    <a:pt x="242" y="1240"/>
                  </a:lnTo>
                  <a:lnTo>
                    <a:pt x="234" y="1236"/>
                  </a:lnTo>
                  <a:lnTo>
                    <a:pt x="226" y="1228"/>
                  </a:lnTo>
                  <a:lnTo>
                    <a:pt x="220" y="1222"/>
                  </a:lnTo>
                  <a:lnTo>
                    <a:pt x="216" y="1212"/>
                  </a:lnTo>
                  <a:lnTo>
                    <a:pt x="212" y="1202"/>
                  </a:lnTo>
                  <a:lnTo>
                    <a:pt x="212" y="1192"/>
                  </a:lnTo>
                  <a:lnTo>
                    <a:pt x="212" y="1192"/>
                  </a:lnTo>
                  <a:lnTo>
                    <a:pt x="212" y="1182"/>
                  </a:lnTo>
                  <a:lnTo>
                    <a:pt x="216" y="1172"/>
                  </a:lnTo>
                  <a:lnTo>
                    <a:pt x="220" y="1162"/>
                  </a:lnTo>
                  <a:lnTo>
                    <a:pt x="226" y="1154"/>
                  </a:lnTo>
                  <a:lnTo>
                    <a:pt x="232" y="1148"/>
                  </a:lnTo>
                  <a:lnTo>
                    <a:pt x="240" y="1144"/>
                  </a:lnTo>
                  <a:lnTo>
                    <a:pt x="250" y="1140"/>
                  </a:lnTo>
                  <a:lnTo>
                    <a:pt x="260" y="1140"/>
                  </a:lnTo>
                  <a:lnTo>
                    <a:pt x="260" y="1140"/>
                  </a:lnTo>
                  <a:lnTo>
                    <a:pt x="290" y="1140"/>
                  </a:lnTo>
                  <a:lnTo>
                    <a:pt x="318" y="1146"/>
                  </a:lnTo>
                  <a:lnTo>
                    <a:pt x="342" y="1154"/>
                  </a:lnTo>
                  <a:lnTo>
                    <a:pt x="364" y="1164"/>
                  </a:lnTo>
                  <a:lnTo>
                    <a:pt x="382" y="1178"/>
                  </a:lnTo>
                  <a:lnTo>
                    <a:pt x="398" y="1194"/>
                  </a:lnTo>
                  <a:lnTo>
                    <a:pt x="412" y="1212"/>
                  </a:lnTo>
                  <a:lnTo>
                    <a:pt x="422" y="1232"/>
                  </a:lnTo>
                  <a:lnTo>
                    <a:pt x="422" y="1232"/>
                  </a:lnTo>
                  <a:lnTo>
                    <a:pt x="430" y="1254"/>
                  </a:lnTo>
                  <a:lnTo>
                    <a:pt x="436" y="1276"/>
                  </a:lnTo>
                  <a:lnTo>
                    <a:pt x="436" y="1298"/>
                  </a:lnTo>
                  <a:lnTo>
                    <a:pt x="436" y="1322"/>
                  </a:lnTo>
                  <a:lnTo>
                    <a:pt x="436" y="1322"/>
                  </a:lnTo>
                  <a:lnTo>
                    <a:pt x="432" y="1344"/>
                  </a:lnTo>
                  <a:lnTo>
                    <a:pt x="426" y="1366"/>
                  </a:lnTo>
                  <a:lnTo>
                    <a:pt x="416" y="1388"/>
                  </a:lnTo>
                  <a:lnTo>
                    <a:pt x="404" y="1408"/>
                  </a:lnTo>
                  <a:lnTo>
                    <a:pt x="404" y="1408"/>
                  </a:lnTo>
                  <a:lnTo>
                    <a:pt x="388" y="1428"/>
                  </a:lnTo>
                  <a:lnTo>
                    <a:pt x="370" y="1446"/>
                  </a:lnTo>
                  <a:lnTo>
                    <a:pt x="350" y="1462"/>
                  </a:lnTo>
                  <a:lnTo>
                    <a:pt x="326" y="1474"/>
                  </a:lnTo>
                  <a:lnTo>
                    <a:pt x="300" y="1482"/>
                  </a:lnTo>
                  <a:lnTo>
                    <a:pt x="272" y="1486"/>
                  </a:lnTo>
                  <a:lnTo>
                    <a:pt x="242" y="1488"/>
                  </a:lnTo>
                  <a:lnTo>
                    <a:pt x="226" y="1486"/>
                  </a:lnTo>
                  <a:lnTo>
                    <a:pt x="208" y="1482"/>
                  </a:lnTo>
                  <a:lnTo>
                    <a:pt x="208" y="1482"/>
                  </a:lnTo>
                  <a:lnTo>
                    <a:pt x="188" y="1478"/>
                  </a:lnTo>
                  <a:lnTo>
                    <a:pt x="168" y="1470"/>
                  </a:lnTo>
                  <a:lnTo>
                    <a:pt x="150" y="1462"/>
                  </a:lnTo>
                  <a:lnTo>
                    <a:pt x="132" y="1454"/>
                  </a:lnTo>
                  <a:lnTo>
                    <a:pt x="114" y="1442"/>
                  </a:lnTo>
                  <a:lnTo>
                    <a:pt x="98" y="1430"/>
                  </a:lnTo>
                  <a:lnTo>
                    <a:pt x="84" y="1418"/>
                  </a:lnTo>
                  <a:lnTo>
                    <a:pt x="70" y="1402"/>
                  </a:lnTo>
                  <a:lnTo>
                    <a:pt x="70" y="1402"/>
                  </a:lnTo>
                  <a:lnTo>
                    <a:pt x="56" y="1388"/>
                  </a:lnTo>
                  <a:lnTo>
                    <a:pt x="44" y="1372"/>
                  </a:lnTo>
                  <a:lnTo>
                    <a:pt x="34" y="1354"/>
                  </a:lnTo>
                  <a:lnTo>
                    <a:pt x="26" y="1338"/>
                  </a:lnTo>
                  <a:lnTo>
                    <a:pt x="18" y="1320"/>
                  </a:lnTo>
                  <a:lnTo>
                    <a:pt x="12" y="1300"/>
                  </a:lnTo>
                  <a:lnTo>
                    <a:pt x="6" y="1280"/>
                  </a:lnTo>
                  <a:lnTo>
                    <a:pt x="4" y="1260"/>
                  </a:lnTo>
                  <a:lnTo>
                    <a:pt x="4" y="1260"/>
                  </a:lnTo>
                  <a:lnTo>
                    <a:pt x="2" y="1240"/>
                  </a:lnTo>
                  <a:lnTo>
                    <a:pt x="0" y="1220"/>
                  </a:lnTo>
                  <a:lnTo>
                    <a:pt x="2" y="1198"/>
                  </a:lnTo>
                  <a:lnTo>
                    <a:pt x="4" y="1178"/>
                  </a:lnTo>
                  <a:lnTo>
                    <a:pt x="8" y="1156"/>
                  </a:lnTo>
                  <a:lnTo>
                    <a:pt x="14" y="1134"/>
                  </a:lnTo>
                  <a:lnTo>
                    <a:pt x="22" y="1114"/>
                  </a:lnTo>
                  <a:lnTo>
                    <a:pt x="32" y="1092"/>
                  </a:lnTo>
                  <a:lnTo>
                    <a:pt x="32" y="1092"/>
                  </a:lnTo>
                  <a:lnTo>
                    <a:pt x="44" y="1068"/>
                  </a:lnTo>
                  <a:lnTo>
                    <a:pt x="60" y="1044"/>
                  </a:lnTo>
                  <a:lnTo>
                    <a:pt x="78" y="1020"/>
                  </a:lnTo>
                  <a:lnTo>
                    <a:pt x="98" y="996"/>
                  </a:lnTo>
                  <a:lnTo>
                    <a:pt x="120" y="974"/>
                  </a:lnTo>
                  <a:lnTo>
                    <a:pt x="146" y="952"/>
                  </a:lnTo>
                  <a:lnTo>
                    <a:pt x="174" y="930"/>
                  </a:lnTo>
                  <a:lnTo>
                    <a:pt x="206" y="908"/>
                  </a:lnTo>
                  <a:lnTo>
                    <a:pt x="206" y="908"/>
                  </a:lnTo>
                  <a:lnTo>
                    <a:pt x="260" y="876"/>
                  </a:lnTo>
                  <a:lnTo>
                    <a:pt x="316" y="844"/>
                  </a:lnTo>
                  <a:lnTo>
                    <a:pt x="426" y="784"/>
                  </a:lnTo>
                  <a:lnTo>
                    <a:pt x="426" y="784"/>
                  </a:lnTo>
                  <a:lnTo>
                    <a:pt x="528" y="730"/>
                  </a:lnTo>
                  <a:lnTo>
                    <a:pt x="578" y="702"/>
                  </a:lnTo>
                  <a:lnTo>
                    <a:pt x="626" y="672"/>
                  </a:lnTo>
                  <a:lnTo>
                    <a:pt x="672" y="644"/>
                  </a:lnTo>
                  <a:lnTo>
                    <a:pt x="714" y="612"/>
                  </a:lnTo>
                  <a:lnTo>
                    <a:pt x="754" y="580"/>
                  </a:lnTo>
                  <a:lnTo>
                    <a:pt x="792" y="544"/>
                  </a:lnTo>
                  <a:lnTo>
                    <a:pt x="792" y="544"/>
                  </a:lnTo>
                  <a:lnTo>
                    <a:pt x="812" y="522"/>
                  </a:lnTo>
                  <a:lnTo>
                    <a:pt x="830" y="500"/>
                  </a:lnTo>
                  <a:lnTo>
                    <a:pt x="844" y="476"/>
                  </a:lnTo>
                  <a:lnTo>
                    <a:pt x="856" y="454"/>
                  </a:lnTo>
                  <a:lnTo>
                    <a:pt x="866" y="432"/>
                  </a:lnTo>
                  <a:lnTo>
                    <a:pt x="874" y="410"/>
                  </a:lnTo>
                  <a:lnTo>
                    <a:pt x="878" y="388"/>
                  </a:lnTo>
                  <a:lnTo>
                    <a:pt x="880" y="366"/>
                  </a:lnTo>
                  <a:lnTo>
                    <a:pt x="880" y="366"/>
                  </a:lnTo>
                  <a:lnTo>
                    <a:pt x="880" y="340"/>
                  </a:lnTo>
                  <a:lnTo>
                    <a:pt x="878" y="316"/>
                  </a:lnTo>
                  <a:lnTo>
                    <a:pt x="872" y="292"/>
                  </a:lnTo>
                  <a:lnTo>
                    <a:pt x="866" y="270"/>
                  </a:lnTo>
                  <a:lnTo>
                    <a:pt x="866" y="270"/>
                  </a:lnTo>
                  <a:lnTo>
                    <a:pt x="856" y="248"/>
                  </a:lnTo>
                  <a:lnTo>
                    <a:pt x="844" y="226"/>
                  </a:lnTo>
                  <a:lnTo>
                    <a:pt x="830" y="206"/>
                  </a:lnTo>
                  <a:lnTo>
                    <a:pt x="816" y="186"/>
                  </a:lnTo>
                  <a:lnTo>
                    <a:pt x="816" y="186"/>
                  </a:lnTo>
                  <a:lnTo>
                    <a:pt x="800" y="170"/>
                  </a:lnTo>
                  <a:lnTo>
                    <a:pt x="784" y="156"/>
                  </a:lnTo>
                  <a:lnTo>
                    <a:pt x="766" y="142"/>
                  </a:lnTo>
                  <a:lnTo>
                    <a:pt x="746" y="130"/>
                  </a:lnTo>
                  <a:lnTo>
                    <a:pt x="728" y="120"/>
                  </a:lnTo>
                  <a:lnTo>
                    <a:pt x="708" y="114"/>
                  </a:lnTo>
                  <a:lnTo>
                    <a:pt x="688" y="108"/>
                  </a:lnTo>
                  <a:lnTo>
                    <a:pt x="670" y="106"/>
                  </a:lnTo>
                  <a:lnTo>
                    <a:pt x="670" y="106"/>
                  </a:lnTo>
                  <a:lnTo>
                    <a:pt x="640" y="106"/>
                  </a:lnTo>
                  <a:lnTo>
                    <a:pt x="612" y="108"/>
                  </a:lnTo>
                  <a:lnTo>
                    <a:pt x="588" y="114"/>
                  </a:lnTo>
                  <a:lnTo>
                    <a:pt x="564" y="122"/>
                  </a:lnTo>
                  <a:lnTo>
                    <a:pt x="546" y="132"/>
                  </a:lnTo>
                  <a:lnTo>
                    <a:pt x="528" y="146"/>
                  </a:lnTo>
                  <a:lnTo>
                    <a:pt x="514" y="160"/>
                  </a:lnTo>
                  <a:lnTo>
                    <a:pt x="502" y="176"/>
                  </a:lnTo>
                  <a:lnTo>
                    <a:pt x="502" y="176"/>
                  </a:lnTo>
                  <a:lnTo>
                    <a:pt x="494" y="190"/>
                  </a:lnTo>
                  <a:lnTo>
                    <a:pt x="486" y="206"/>
                  </a:lnTo>
                  <a:lnTo>
                    <a:pt x="482" y="222"/>
                  </a:lnTo>
                  <a:lnTo>
                    <a:pt x="478" y="240"/>
                  </a:lnTo>
                  <a:lnTo>
                    <a:pt x="478" y="240"/>
                  </a:lnTo>
                  <a:lnTo>
                    <a:pt x="478" y="256"/>
                  </a:lnTo>
                  <a:lnTo>
                    <a:pt x="478" y="274"/>
                  </a:lnTo>
                  <a:lnTo>
                    <a:pt x="480" y="290"/>
                  </a:lnTo>
                  <a:lnTo>
                    <a:pt x="484" y="306"/>
                  </a:lnTo>
                  <a:lnTo>
                    <a:pt x="484" y="306"/>
                  </a:lnTo>
                  <a:lnTo>
                    <a:pt x="492" y="324"/>
                  </a:lnTo>
                  <a:lnTo>
                    <a:pt x="500" y="340"/>
                  </a:lnTo>
                  <a:lnTo>
                    <a:pt x="512" y="356"/>
                  </a:lnTo>
                  <a:lnTo>
                    <a:pt x="524" y="370"/>
                  </a:lnTo>
                  <a:lnTo>
                    <a:pt x="540" y="382"/>
                  </a:lnTo>
                  <a:lnTo>
                    <a:pt x="558" y="394"/>
                  </a:lnTo>
                  <a:lnTo>
                    <a:pt x="578" y="402"/>
                  </a:lnTo>
                  <a:lnTo>
                    <a:pt x="600" y="408"/>
                  </a:lnTo>
                  <a:lnTo>
                    <a:pt x="600" y="408"/>
                  </a:lnTo>
                  <a:lnTo>
                    <a:pt x="618" y="410"/>
                  </a:lnTo>
                  <a:lnTo>
                    <a:pt x="634" y="412"/>
                  </a:lnTo>
                  <a:lnTo>
                    <a:pt x="650" y="412"/>
                  </a:lnTo>
                  <a:lnTo>
                    <a:pt x="662" y="410"/>
                  </a:lnTo>
                  <a:lnTo>
                    <a:pt x="674" y="406"/>
                  </a:lnTo>
                  <a:lnTo>
                    <a:pt x="684" y="402"/>
                  </a:lnTo>
                  <a:lnTo>
                    <a:pt x="692" y="396"/>
                  </a:lnTo>
                  <a:lnTo>
                    <a:pt x="700" y="388"/>
                  </a:lnTo>
                  <a:lnTo>
                    <a:pt x="700" y="388"/>
                  </a:lnTo>
                  <a:lnTo>
                    <a:pt x="706" y="380"/>
                  </a:lnTo>
                  <a:lnTo>
                    <a:pt x="710" y="370"/>
                  </a:lnTo>
                  <a:lnTo>
                    <a:pt x="710" y="370"/>
                  </a:lnTo>
                  <a:lnTo>
                    <a:pt x="710" y="362"/>
                  </a:lnTo>
                  <a:lnTo>
                    <a:pt x="708" y="352"/>
                  </a:lnTo>
                  <a:lnTo>
                    <a:pt x="708" y="352"/>
                  </a:lnTo>
                  <a:lnTo>
                    <a:pt x="704" y="338"/>
                  </a:lnTo>
                  <a:lnTo>
                    <a:pt x="702" y="330"/>
                  </a:lnTo>
                  <a:lnTo>
                    <a:pt x="698" y="326"/>
                  </a:lnTo>
                  <a:lnTo>
                    <a:pt x="694" y="320"/>
                  </a:lnTo>
                  <a:lnTo>
                    <a:pt x="686" y="316"/>
                  </a:lnTo>
                  <a:lnTo>
                    <a:pt x="674" y="310"/>
                  </a:lnTo>
                  <a:lnTo>
                    <a:pt x="660" y="306"/>
                  </a:lnTo>
                  <a:lnTo>
                    <a:pt x="660" y="306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 5"/>
            <p:cNvSpPr/>
            <p:nvPr/>
          </p:nvSpPr>
          <p:spPr bwMode="auto">
            <a:xfrm>
              <a:off x="-5875338" y="6051550"/>
              <a:ext cx="1814513" cy="1746250"/>
            </a:xfrm>
            <a:custGeom>
              <a:avLst/>
              <a:gdLst>
                <a:gd name="T0" fmla="*/ 983 w 1143"/>
                <a:gd name="T1" fmla="*/ 164 h 1100"/>
                <a:gd name="T2" fmla="*/ 937 w 1143"/>
                <a:gd name="T3" fmla="*/ 124 h 1100"/>
                <a:gd name="T4" fmla="*/ 891 w 1143"/>
                <a:gd name="T5" fmla="*/ 90 h 1100"/>
                <a:gd name="T6" fmla="*/ 839 w 1143"/>
                <a:gd name="T7" fmla="*/ 62 h 1100"/>
                <a:gd name="T8" fmla="*/ 787 w 1143"/>
                <a:gd name="T9" fmla="*/ 40 h 1100"/>
                <a:gd name="T10" fmla="*/ 733 w 1143"/>
                <a:gd name="T11" fmla="*/ 22 h 1100"/>
                <a:gd name="T12" fmla="*/ 679 w 1143"/>
                <a:gd name="T13" fmla="*/ 8 h 1100"/>
                <a:gd name="T14" fmla="*/ 623 w 1143"/>
                <a:gd name="T15" fmla="*/ 2 h 1100"/>
                <a:gd name="T16" fmla="*/ 567 w 1143"/>
                <a:gd name="T17" fmla="*/ 0 h 1100"/>
                <a:gd name="T18" fmla="*/ 511 w 1143"/>
                <a:gd name="T19" fmla="*/ 4 h 1100"/>
                <a:gd name="T20" fmla="*/ 457 w 1143"/>
                <a:gd name="T21" fmla="*/ 12 h 1100"/>
                <a:gd name="T22" fmla="*/ 401 w 1143"/>
                <a:gd name="T23" fmla="*/ 26 h 1100"/>
                <a:gd name="T24" fmla="*/ 349 w 1143"/>
                <a:gd name="T25" fmla="*/ 46 h 1100"/>
                <a:gd name="T26" fmla="*/ 297 w 1143"/>
                <a:gd name="T27" fmla="*/ 72 h 1100"/>
                <a:gd name="T28" fmla="*/ 249 w 1143"/>
                <a:gd name="T29" fmla="*/ 102 h 1100"/>
                <a:gd name="T30" fmla="*/ 201 w 1143"/>
                <a:gd name="T31" fmla="*/ 136 h 1100"/>
                <a:gd name="T32" fmla="*/ 157 w 1143"/>
                <a:gd name="T33" fmla="*/ 178 h 1100"/>
                <a:gd name="T34" fmla="*/ 137 w 1143"/>
                <a:gd name="T35" fmla="*/ 200 h 1100"/>
                <a:gd name="T36" fmla="*/ 101 w 1143"/>
                <a:gd name="T37" fmla="*/ 244 h 1100"/>
                <a:gd name="T38" fmla="*/ 71 w 1143"/>
                <a:gd name="T39" fmla="*/ 292 h 1100"/>
                <a:gd name="T40" fmla="*/ 45 w 1143"/>
                <a:gd name="T41" fmla="*/ 340 h 1100"/>
                <a:gd name="T42" fmla="*/ 25 w 1143"/>
                <a:gd name="T43" fmla="*/ 390 h 1100"/>
                <a:gd name="T44" fmla="*/ 12 w 1143"/>
                <a:gd name="T45" fmla="*/ 440 h 1100"/>
                <a:gd name="T46" fmla="*/ 4 w 1143"/>
                <a:gd name="T47" fmla="*/ 492 h 1100"/>
                <a:gd name="T48" fmla="*/ 0 w 1143"/>
                <a:gd name="T49" fmla="*/ 542 h 1100"/>
                <a:gd name="T50" fmla="*/ 2 w 1143"/>
                <a:gd name="T51" fmla="*/ 594 h 1100"/>
                <a:gd name="T52" fmla="*/ 10 w 1143"/>
                <a:gd name="T53" fmla="*/ 644 h 1100"/>
                <a:gd name="T54" fmla="*/ 21 w 1143"/>
                <a:gd name="T55" fmla="*/ 696 h 1100"/>
                <a:gd name="T56" fmla="*/ 39 w 1143"/>
                <a:gd name="T57" fmla="*/ 746 h 1100"/>
                <a:gd name="T58" fmla="*/ 63 w 1143"/>
                <a:gd name="T59" fmla="*/ 794 h 1100"/>
                <a:gd name="T60" fmla="*/ 91 w 1143"/>
                <a:gd name="T61" fmla="*/ 842 h 1100"/>
                <a:gd name="T62" fmla="*/ 125 w 1143"/>
                <a:gd name="T63" fmla="*/ 888 h 1100"/>
                <a:gd name="T64" fmla="*/ 163 w 1143"/>
                <a:gd name="T65" fmla="*/ 932 h 1100"/>
                <a:gd name="T66" fmla="*/ 183 w 1143"/>
                <a:gd name="T67" fmla="*/ 952 h 1100"/>
                <a:gd name="T68" fmla="*/ 229 w 1143"/>
                <a:gd name="T69" fmla="*/ 992 h 1100"/>
                <a:gd name="T70" fmla="*/ 279 w 1143"/>
                <a:gd name="T71" fmla="*/ 1024 h 1100"/>
                <a:gd name="T72" fmla="*/ 333 w 1143"/>
                <a:gd name="T73" fmla="*/ 1052 h 1100"/>
                <a:gd name="T74" fmla="*/ 391 w 1143"/>
                <a:gd name="T75" fmla="*/ 1072 h 1100"/>
                <a:gd name="T76" fmla="*/ 449 w 1143"/>
                <a:gd name="T77" fmla="*/ 1086 h 1100"/>
                <a:gd name="T78" fmla="*/ 509 w 1143"/>
                <a:gd name="T79" fmla="*/ 1096 h 1100"/>
                <a:gd name="T80" fmla="*/ 571 w 1143"/>
                <a:gd name="T81" fmla="*/ 1100 h 1100"/>
                <a:gd name="T82" fmla="*/ 631 w 1143"/>
                <a:gd name="T83" fmla="*/ 1098 h 1100"/>
                <a:gd name="T84" fmla="*/ 691 w 1143"/>
                <a:gd name="T85" fmla="*/ 1092 h 1100"/>
                <a:gd name="T86" fmla="*/ 747 w 1143"/>
                <a:gd name="T87" fmla="*/ 1080 h 1100"/>
                <a:gd name="T88" fmla="*/ 803 w 1143"/>
                <a:gd name="T89" fmla="*/ 1064 h 1100"/>
                <a:gd name="T90" fmla="*/ 855 w 1143"/>
                <a:gd name="T91" fmla="*/ 1042 h 1100"/>
                <a:gd name="T92" fmla="*/ 903 w 1143"/>
                <a:gd name="T93" fmla="*/ 1016 h 1100"/>
                <a:gd name="T94" fmla="*/ 947 w 1143"/>
                <a:gd name="T95" fmla="*/ 986 h 1100"/>
                <a:gd name="T96" fmla="*/ 985 w 1143"/>
                <a:gd name="T97" fmla="*/ 950 h 1100"/>
                <a:gd name="T98" fmla="*/ 1015 w 1143"/>
                <a:gd name="T99" fmla="*/ 912 h 1100"/>
                <a:gd name="T100" fmla="*/ 1043 w 1143"/>
                <a:gd name="T101" fmla="*/ 870 h 1100"/>
                <a:gd name="T102" fmla="*/ 1087 w 1143"/>
                <a:gd name="T103" fmla="*/ 780 h 1100"/>
                <a:gd name="T104" fmla="*/ 1121 w 1143"/>
                <a:gd name="T105" fmla="*/ 686 h 1100"/>
                <a:gd name="T106" fmla="*/ 1139 w 1143"/>
                <a:gd name="T107" fmla="*/ 588 h 1100"/>
                <a:gd name="T108" fmla="*/ 1141 w 1143"/>
                <a:gd name="T109" fmla="*/ 490 h 1100"/>
                <a:gd name="T110" fmla="*/ 1135 w 1143"/>
                <a:gd name="T111" fmla="*/ 440 h 1100"/>
                <a:gd name="T112" fmla="*/ 1123 w 1143"/>
                <a:gd name="T113" fmla="*/ 392 h 1100"/>
                <a:gd name="T114" fmla="*/ 1107 w 1143"/>
                <a:gd name="T115" fmla="*/ 344 h 1100"/>
                <a:gd name="T116" fmla="*/ 1085 w 1143"/>
                <a:gd name="T117" fmla="*/ 298 h 1100"/>
                <a:gd name="T118" fmla="*/ 1057 w 1143"/>
                <a:gd name="T119" fmla="*/ 252 h 1100"/>
                <a:gd name="T120" fmla="*/ 1023 w 1143"/>
                <a:gd name="T121" fmla="*/ 208 h 1100"/>
                <a:gd name="T122" fmla="*/ 983 w 1143"/>
                <a:gd name="T123" fmla="*/ 164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43" h="1100">
                  <a:moveTo>
                    <a:pt x="983" y="164"/>
                  </a:moveTo>
                  <a:lnTo>
                    <a:pt x="983" y="164"/>
                  </a:lnTo>
                  <a:lnTo>
                    <a:pt x="961" y="144"/>
                  </a:lnTo>
                  <a:lnTo>
                    <a:pt x="937" y="124"/>
                  </a:lnTo>
                  <a:lnTo>
                    <a:pt x="915" y="108"/>
                  </a:lnTo>
                  <a:lnTo>
                    <a:pt x="891" y="90"/>
                  </a:lnTo>
                  <a:lnTo>
                    <a:pt x="865" y="76"/>
                  </a:lnTo>
                  <a:lnTo>
                    <a:pt x="839" y="62"/>
                  </a:lnTo>
                  <a:lnTo>
                    <a:pt x="815" y="50"/>
                  </a:lnTo>
                  <a:lnTo>
                    <a:pt x="787" y="40"/>
                  </a:lnTo>
                  <a:lnTo>
                    <a:pt x="761" y="30"/>
                  </a:lnTo>
                  <a:lnTo>
                    <a:pt x="733" y="22"/>
                  </a:lnTo>
                  <a:lnTo>
                    <a:pt x="707" y="14"/>
                  </a:lnTo>
                  <a:lnTo>
                    <a:pt x="679" y="8"/>
                  </a:lnTo>
                  <a:lnTo>
                    <a:pt x="651" y="4"/>
                  </a:lnTo>
                  <a:lnTo>
                    <a:pt x="623" y="2"/>
                  </a:lnTo>
                  <a:lnTo>
                    <a:pt x="595" y="0"/>
                  </a:lnTo>
                  <a:lnTo>
                    <a:pt x="567" y="0"/>
                  </a:lnTo>
                  <a:lnTo>
                    <a:pt x="539" y="2"/>
                  </a:lnTo>
                  <a:lnTo>
                    <a:pt x="511" y="4"/>
                  </a:lnTo>
                  <a:lnTo>
                    <a:pt x="483" y="8"/>
                  </a:lnTo>
                  <a:lnTo>
                    <a:pt x="457" y="12"/>
                  </a:lnTo>
                  <a:lnTo>
                    <a:pt x="429" y="18"/>
                  </a:lnTo>
                  <a:lnTo>
                    <a:pt x="401" y="26"/>
                  </a:lnTo>
                  <a:lnTo>
                    <a:pt x="375" y="36"/>
                  </a:lnTo>
                  <a:lnTo>
                    <a:pt x="349" y="46"/>
                  </a:lnTo>
                  <a:lnTo>
                    <a:pt x="323" y="58"/>
                  </a:lnTo>
                  <a:lnTo>
                    <a:pt x="297" y="72"/>
                  </a:lnTo>
                  <a:lnTo>
                    <a:pt x="273" y="86"/>
                  </a:lnTo>
                  <a:lnTo>
                    <a:pt x="249" y="102"/>
                  </a:lnTo>
                  <a:lnTo>
                    <a:pt x="225" y="118"/>
                  </a:lnTo>
                  <a:lnTo>
                    <a:pt x="201" y="136"/>
                  </a:lnTo>
                  <a:lnTo>
                    <a:pt x="179" y="156"/>
                  </a:lnTo>
                  <a:lnTo>
                    <a:pt x="157" y="178"/>
                  </a:lnTo>
                  <a:lnTo>
                    <a:pt x="157" y="178"/>
                  </a:lnTo>
                  <a:lnTo>
                    <a:pt x="137" y="200"/>
                  </a:lnTo>
                  <a:lnTo>
                    <a:pt x="119" y="222"/>
                  </a:lnTo>
                  <a:lnTo>
                    <a:pt x="101" y="244"/>
                  </a:lnTo>
                  <a:lnTo>
                    <a:pt x="85" y="268"/>
                  </a:lnTo>
                  <a:lnTo>
                    <a:pt x="71" y="292"/>
                  </a:lnTo>
                  <a:lnTo>
                    <a:pt x="57" y="316"/>
                  </a:lnTo>
                  <a:lnTo>
                    <a:pt x="45" y="340"/>
                  </a:lnTo>
                  <a:lnTo>
                    <a:pt x="35" y="364"/>
                  </a:lnTo>
                  <a:lnTo>
                    <a:pt x="25" y="390"/>
                  </a:lnTo>
                  <a:lnTo>
                    <a:pt x="17" y="414"/>
                  </a:lnTo>
                  <a:lnTo>
                    <a:pt x="12" y="440"/>
                  </a:lnTo>
                  <a:lnTo>
                    <a:pt x="8" y="466"/>
                  </a:lnTo>
                  <a:lnTo>
                    <a:pt x="4" y="492"/>
                  </a:lnTo>
                  <a:lnTo>
                    <a:pt x="2" y="516"/>
                  </a:lnTo>
                  <a:lnTo>
                    <a:pt x="0" y="542"/>
                  </a:lnTo>
                  <a:lnTo>
                    <a:pt x="0" y="568"/>
                  </a:lnTo>
                  <a:lnTo>
                    <a:pt x="2" y="594"/>
                  </a:lnTo>
                  <a:lnTo>
                    <a:pt x="6" y="620"/>
                  </a:lnTo>
                  <a:lnTo>
                    <a:pt x="10" y="644"/>
                  </a:lnTo>
                  <a:lnTo>
                    <a:pt x="15" y="670"/>
                  </a:lnTo>
                  <a:lnTo>
                    <a:pt x="21" y="696"/>
                  </a:lnTo>
                  <a:lnTo>
                    <a:pt x="31" y="720"/>
                  </a:lnTo>
                  <a:lnTo>
                    <a:pt x="39" y="746"/>
                  </a:lnTo>
                  <a:lnTo>
                    <a:pt x="51" y="770"/>
                  </a:lnTo>
                  <a:lnTo>
                    <a:pt x="63" y="794"/>
                  </a:lnTo>
                  <a:lnTo>
                    <a:pt x="77" y="818"/>
                  </a:lnTo>
                  <a:lnTo>
                    <a:pt x="91" y="842"/>
                  </a:lnTo>
                  <a:lnTo>
                    <a:pt x="107" y="864"/>
                  </a:lnTo>
                  <a:lnTo>
                    <a:pt x="125" y="888"/>
                  </a:lnTo>
                  <a:lnTo>
                    <a:pt x="143" y="910"/>
                  </a:lnTo>
                  <a:lnTo>
                    <a:pt x="163" y="932"/>
                  </a:lnTo>
                  <a:lnTo>
                    <a:pt x="183" y="952"/>
                  </a:lnTo>
                  <a:lnTo>
                    <a:pt x="183" y="952"/>
                  </a:lnTo>
                  <a:lnTo>
                    <a:pt x="207" y="974"/>
                  </a:lnTo>
                  <a:lnTo>
                    <a:pt x="229" y="992"/>
                  </a:lnTo>
                  <a:lnTo>
                    <a:pt x="255" y="1008"/>
                  </a:lnTo>
                  <a:lnTo>
                    <a:pt x="279" y="1024"/>
                  </a:lnTo>
                  <a:lnTo>
                    <a:pt x="307" y="1038"/>
                  </a:lnTo>
                  <a:lnTo>
                    <a:pt x="333" y="1052"/>
                  </a:lnTo>
                  <a:lnTo>
                    <a:pt x="361" y="1062"/>
                  </a:lnTo>
                  <a:lnTo>
                    <a:pt x="391" y="1072"/>
                  </a:lnTo>
                  <a:lnTo>
                    <a:pt x="419" y="1080"/>
                  </a:lnTo>
                  <a:lnTo>
                    <a:pt x="449" y="1086"/>
                  </a:lnTo>
                  <a:lnTo>
                    <a:pt x="479" y="1092"/>
                  </a:lnTo>
                  <a:lnTo>
                    <a:pt x="509" y="1096"/>
                  </a:lnTo>
                  <a:lnTo>
                    <a:pt x="539" y="1098"/>
                  </a:lnTo>
                  <a:lnTo>
                    <a:pt x="571" y="1100"/>
                  </a:lnTo>
                  <a:lnTo>
                    <a:pt x="601" y="1100"/>
                  </a:lnTo>
                  <a:lnTo>
                    <a:pt x="631" y="1098"/>
                  </a:lnTo>
                  <a:lnTo>
                    <a:pt x="661" y="1096"/>
                  </a:lnTo>
                  <a:lnTo>
                    <a:pt x="691" y="1092"/>
                  </a:lnTo>
                  <a:lnTo>
                    <a:pt x="719" y="1086"/>
                  </a:lnTo>
                  <a:lnTo>
                    <a:pt x="747" y="1080"/>
                  </a:lnTo>
                  <a:lnTo>
                    <a:pt x="775" y="1072"/>
                  </a:lnTo>
                  <a:lnTo>
                    <a:pt x="803" y="1064"/>
                  </a:lnTo>
                  <a:lnTo>
                    <a:pt x="829" y="1054"/>
                  </a:lnTo>
                  <a:lnTo>
                    <a:pt x="855" y="1042"/>
                  </a:lnTo>
                  <a:lnTo>
                    <a:pt x="879" y="1030"/>
                  </a:lnTo>
                  <a:lnTo>
                    <a:pt x="903" y="1016"/>
                  </a:lnTo>
                  <a:lnTo>
                    <a:pt x="925" y="1002"/>
                  </a:lnTo>
                  <a:lnTo>
                    <a:pt x="947" y="986"/>
                  </a:lnTo>
                  <a:lnTo>
                    <a:pt x="967" y="968"/>
                  </a:lnTo>
                  <a:lnTo>
                    <a:pt x="985" y="950"/>
                  </a:lnTo>
                  <a:lnTo>
                    <a:pt x="1001" y="932"/>
                  </a:lnTo>
                  <a:lnTo>
                    <a:pt x="1015" y="912"/>
                  </a:lnTo>
                  <a:lnTo>
                    <a:pt x="1015" y="912"/>
                  </a:lnTo>
                  <a:lnTo>
                    <a:pt x="1043" y="870"/>
                  </a:lnTo>
                  <a:lnTo>
                    <a:pt x="1067" y="826"/>
                  </a:lnTo>
                  <a:lnTo>
                    <a:pt x="1087" y="780"/>
                  </a:lnTo>
                  <a:lnTo>
                    <a:pt x="1107" y="734"/>
                  </a:lnTo>
                  <a:lnTo>
                    <a:pt x="1121" y="686"/>
                  </a:lnTo>
                  <a:lnTo>
                    <a:pt x="1131" y="638"/>
                  </a:lnTo>
                  <a:lnTo>
                    <a:pt x="1139" y="588"/>
                  </a:lnTo>
                  <a:lnTo>
                    <a:pt x="1143" y="540"/>
                  </a:lnTo>
                  <a:lnTo>
                    <a:pt x="1141" y="490"/>
                  </a:lnTo>
                  <a:lnTo>
                    <a:pt x="1139" y="466"/>
                  </a:lnTo>
                  <a:lnTo>
                    <a:pt x="1135" y="440"/>
                  </a:lnTo>
                  <a:lnTo>
                    <a:pt x="1129" y="416"/>
                  </a:lnTo>
                  <a:lnTo>
                    <a:pt x="1123" y="392"/>
                  </a:lnTo>
                  <a:lnTo>
                    <a:pt x="1115" y="368"/>
                  </a:lnTo>
                  <a:lnTo>
                    <a:pt x="1107" y="344"/>
                  </a:lnTo>
                  <a:lnTo>
                    <a:pt x="1097" y="320"/>
                  </a:lnTo>
                  <a:lnTo>
                    <a:pt x="1085" y="298"/>
                  </a:lnTo>
                  <a:lnTo>
                    <a:pt x="1071" y="274"/>
                  </a:lnTo>
                  <a:lnTo>
                    <a:pt x="1057" y="252"/>
                  </a:lnTo>
                  <a:lnTo>
                    <a:pt x="1041" y="230"/>
                  </a:lnTo>
                  <a:lnTo>
                    <a:pt x="1023" y="208"/>
                  </a:lnTo>
                  <a:lnTo>
                    <a:pt x="1003" y="186"/>
                  </a:lnTo>
                  <a:lnTo>
                    <a:pt x="983" y="164"/>
                  </a:lnTo>
                  <a:lnTo>
                    <a:pt x="983" y="164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 6"/>
            <p:cNvSpPr/>
            <p:nvPr/>
          </p:nvSpPr>
          <p:spPr bwMode="auto">
            <a:xfrm>
              <a:off x="-6615113" y="6407150"/>
              <a:ext cx="1287463" cy="1282700"/>
            </a:xfrm>
            <a:custGeom>
              <a:avLst/>
              <a:gdLst>
                <a:gd name="T0" fmla="*/ 811 w 811"/>
                <a:gd name="T1" fmla="*/ 0 h 808"/>
                <a:gd name="T2" fmla="*/ 0 w 811"/>
                <a:gd name="T3" fmla="*/ 18 h 808"/>
                <a:gd name="T4" fmla="*/ 0 w 811"/>
                <a:gd name="T5" fmla="*/ 808 h 808"/>
                <a:gd name="T6" fmla="*/ 775 w 811"/>
                <a:gd name="T7" fmla="*/ 792 h 808"/>
                <a:gd name="T8" fmla="*/ 811 w 811"/>
                <a:gd name="T9" fmla="*/ 0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1" h="808">
                  <a:moveTo>
                    <a:pt x="811" y="0"/>
                  </a:moveTo>
                  <a:lnTo>
                    <a:pt x="0" y="18"/>
                  </a:lnTo>
                  <a:lnTo>
                    <a:pt x="0" y="808"/>
                  </a:lnTo>
                  <a:lnTo>
                    <a:pt x="775" y="792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E6D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 7"/>
            <p:cNvSpPr/>
            <p:nvPr/>
          </p:nvSpPr>
          <p:spPr bwMode="auto">
            <a:xfrm>
              <a:off x="-6176963" y="6175375"/>
              <a:ext cx="2344738" cy="1622425"/>
            </a:xfrm>
            <a:custGeom>
              <a:avLst/>
              <a:gdLst>
                <a:gd name="T0" fmla="*/ 839 w 1477"/>
                <a:gd name="T1" fmla="*/ 132 h 1022"/>
                <a:gd name="T2" fmla="*/ 821 w 1477"/>
                <a:gd name="T3" fmla="*/ 78 h 1022"/>
                <a:gd name="T4" fmla="*/ 793 w 1477"/>
                <a:gd name="T5" fmla="*/ 38 h 1022"/>
                <a:gd name="T6" fmla="*/ 757 w 1477"/>
                <a:gd name="T7" fmla="*/ 14 h 1022"/>
                <a:gd name="T8" fmla="*/ 715 w 1477"/>
                <a:gd name="T9" fmla="*/ 0 h 1022"/>
                <a:gd name="T10" fmla="*/ 667 w 1477"/>
                <a:gd name="T11" fmla="*/ 0 h 1022"/>
                <a:gd name="T12" fmla="*/ 615 w 1477"/>
                <a:gd name="T13" fmla="*/ 12 h 1022"/>
                <a:gd name="T14" fmla="*/ 561 w 1477"/>
                <a:gd name="T15" fmla="*/ 36 h 1022"/>
                <a:gd name="T16" fmla="*/ 507 w 1477"/>
                <a:gd name="T17" fmla="*/ 70 h 1022"/>
                <a:gd name="T18" fmla="*/ 479 w 1477"/>
                <a:gd name="T19" fmla="*/ 90 h 1022"/>
                <a:gd name="T20" fmla="*/ 365 w 1477"/>
                <a:gd name="T21" fmla="*/ 154 h 1022"/>
                <a:gd name="T22" fmla="*/ 233 w 1477"/>
                <a:gd name="T23" fmla="*/ 226 h 1022"/>
                <a:gd name="T24" fmla="*/ 148 w 1477"/>
                <a:gd name="T25" fmla="*/ 278 h 1022"/>
                <a:gd name="T26" fmla="*/ 76 w 1477"/>
                <a:gd name="T27" fmla="*/ 330 h 1022"/>
                <a:gd name="T28" fmla="*/ 34 w 1477"/>
                <a:gd name="T29" fmla="*/ 372 h 1022"/>
                <a:gd name="T30" fmla="*/ 16 w 1477"/>
                <a:gd name="T31" fmla="*/ 402 h 1022"/>
                <a:gd name="T32" fmla="*/ 4 w 1477"/>
                <a:gd name="T33" fmla="*/ 430 h 1022"/>
                <a:gd name="T34" fmla="*/ 0 w 1477"/>
                <a:gd name="T35" fmla="*/ 460 h 1022"/>
                <a:gd name="T36" fmla="*/ 2 w 1477"/>
                <a:gd name="T37" fmla="*/ 476 h 1022"/>
                <a:gd name="T38" fmla="*/ 10 w 1477"/>
                <a:gd name="T39" fmla="*/ 572 h 1022"/>
                <a:gd name="T40" fmla="*/ 24 w 1477"/>
                <a:gd name="T41" fmla="*/ 802 h 1022"/>
                <a:gd name="T42" fmla="*/ 36 w 1477"/>
                <a:gd name="T43" fmla="*/ 898 h 1022"/>
                <a:gd name="T44" fmla="*/ 48 w 1477"/>
                <a:gd name="T45" fmla="*/ 938 h 1022"/>
                <a:gd name="T46" fmla="*/ 54 w 1477"/>
                <a:gd name="T47" fmla="*/ 946 h 1022"/>
                <a:gd name="T48" fmla="*/ 455 w 1477"/>
                <a:gd name="T49" fmla="*/ 938 h 1022"/>
                <a:gd name="T50" fmla="*/ 507 w 1477"/>
                <a:gd name="T51" fmla="*/ 968 h 1022"/>
                <a:gd name="T52" fmla="*/ 565 w 1477"/>
                <a:gd name="T53" fmla="*/ 990 h 1022"/>
                <a:gd name="T54" fmla="*/ 629 w 1477"/>
                <a:gd name="T55" fmla="*/ 1008 h 1022"/>
                <a:gd name="T56" fmla="*/ 699 w 1477"/>
                <a:gd name="T57" fmla="*/ 1020 h 1022"/>
                <a:gd name="T58" fmla="*/ 771 w 1477"/>
                <a:gd name="T59" fmla="*/ 1022 h 1022"/>
                <a:gd name="T60" fmla="*/ 849 w 1477"/>
                <a:gd name="T61" fmla="*/ 1018 h 1022"/>
                <a:gd name="T62" fmla="*/ 927 w 1477"/>
                <a:gd name="T63" fmla="*/ 1004 h 1022"/>
                <a:gd name="T64" fmla="*/ 1005 w 1477"/>
                <a:gd name="T65" fmla="*/ 982 h 1022"/>
                <a:gd name="T66" fmla="*/ 1023 w 1477"/>
                <a:gd name="T67" fmla="*/ 976 h 1022"/>
                <a:gd name="T68" fmla="*/ 1091 w 1477"/>
                <a:gd name="T69" fmla="*/ 964 h 1022"/>
                <a:gd name="T70" fmla="*/ 1251 w 1477"/>
                <a:gd name="T71" fmla="*/ 942 h 1022"/>
                <a:gd name="T72" fmla="*/ 1297 w 1477"/>
                <a:gd name="T73" fmla="*/ 930 h 1022"/>
                <a:gd name="T74" fmla="*/ 1333 w 1477"/>
                <a:gd name="T75" fmla="*/ 912 h 1022"/>
                <a:gd name="T76" fmla="*/ 1357 w 1477"/>
                <a:gd name="T77" fmla="*/ 890 h 1022"/>
                <a:gd name="T78" fmla="*/ 1377 w 1477"/>
                <a:gd name="T79" fmla="*/ 848 h 1022"/>
                <a:gd name="T80" fmla="*/ 1417 w 1477"/>
                <a:gd name="T81" fmla="*/ 756 h 1022"/>
                <a:gd name="T82" fmla="*/ 1449 w 1477"/>
                <a:gd name="T83" fmla="*/ 652 h 1022"/>
                <a:gd name="T84" fmla="*/ 1469 w 1477"/>
                <a:gd name="T85" fmla="*/ 546 h 1022"/>
                <a:gd name="T86" fmla="*/ 1477 w 1477"/>
                <a:gd name="T87" fmla="*/ 440 h 1022"/>
                <a:gd name="T88" fmla="*/ 1471 w 1477"/>
                <a:gd name="T89" fmla="*/ 366 h 1022"/>
                <a:gd name="T90" fmla="*/ 1463 w 1477"/>
                <a:gd name="T91" fmla="*/ 318 h 1022"/>
                <a:gd name="T92" fmla="*/ 1449 w 1477"/>
                <a:gd name="T93" fmla="*/ 274 h 1022"/>
                <a:gd name="T94" fmla="*/ 1429 w 1477"/>
                <a:gd name="T95" fmla="*/ 234 h 1022"/>
                <a:gd name="T96" fmla="*/ 1405 w 1477"/>
                <a:gd name="T97" fmla="*/ 200 h 1022"/>
                <a:gd name="T98" fmla="*/ 1373 w 1477"/>
                <a:gd name="T99" fmla="*/ 170 h 1022"/>
                <a:gd name="T100" fmla="*/ 1355 w 1477"/>
                <a:gd name="T101" fmla="*/ 158 h 1022"/>
                <a:gd name="T102" fmla="*/ 1335 w 1477"/>
                <a:gd name="T103" fmla="*/ 148 h 1022"/>
                <a:gd name="T104" fmla="*/ 1275 w 1477"/>
                <a:gd name="T105" fmla="*/ 138 h 1022"/>
                <a:gd name="T106" fmla="*/ 1197 w 1477"/>
                <a:gd name="T107" fmla="*/ 136 h 1022"/>
                <a:gd name="T108" fmla="*/ 1067 w 1477"/>
                <a:gd name="T109" fmla="*/ 140 h 1022"/>
                <a:gd name="T110" fmla="*/ 911 w 1477"/>
                <a:gd name="T111" fmla="*/ 148 h 1022"/>
                <a:gd name="T112" fmla="*/ 861 w 1477"/>
                <a:gd name="T113" fmla="*/ 144 h 1022"/>
                <a:gd name="T114" fmla="*/ 845 w 1477"/>
                <a:gd name="T115" fmla="*/ 138 h 1022"/>
                <a:gd name="T116" fmla="*/ 839 w 1477"/>
                <a:gd name="T117" fmla="*/ 132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77" h="1022">
                  <a:moveTo>
                    <a:pt x="839" y="132"/>
                  </a:moveTo>
                  <a:lnTo>
                    <a:pt x="839" y="132"/>
                  </a:lnTo>
                  <a:lnTo>
                    <a:pt x="831" y="102"/>
                  </a:lnTo>
                  <a:lnTo>
                    <a:pt x="821" y="78"/>
                  </a:lnTo>
                  <a:lnTo>
                    <a:pt x="809" y="56"/>
                  </a:lnTo>
                  <a:lnTo>
                    <a:pt x="793" y="38"/>
                  </a:lnTo>
                  <a:lnTo>
                    <a:pt x="777" y="24"/>
                  </a:lnTo>
                  <a:lnTo>
                    <a:pt x="757" y="14"/>
                  </a:lnTo>
                  <a:lnTo>
                    <a:pt x="737" y="6"/>
                  </a:lnTo>
                  <a:lnTo>
                    <a:pt x="715" y="0"/>
                  </a:lnTo>
                  <a:lnTo>
                    <a:pt x="691" y="0"/>
                  </a:lnTo>
                  <a:lnTo>
                    <a:pt x="667" y="0"/>
                  </a:lnTo>
                  <a:lnTo>
                    <a:pt x="641" y="6"/>
                  </a:lnTo>
                  <a:lnTo>
                    <a:pt x="615" y="12"/>
                  </a:lnTo>
                  <a:lnTo>
                    <a:pt x="589" y="24"/>
                  </a:lnTo>
                  <a:lnTo>
                    <a:pt x="561" y="36"/>
                  </a:lnTo>
                  <a:lnTo>
                    <a:pt x="535" y="52"/>
                  </a:lnTo>
                  <a:lnTo>
                    <a:pt x="507" y="70"/>
                  </a:lnTo>
                  <a:lnTo>
                    <a:pt x="507" y="70"/>
                  </a:lnTo>
                  <a:lnTo>
                    <a:pt x="479" y="90"/>
                  </a:lnTo>
                  <a:lnTo>
                    <a:pt x="445" y="112"/>
                  </a:lnTo>
                  <a:lnTo>
                    <a:pt x="365" y="154"/>
                  </a:lnTo>
                  <a:lnTo>
                    <a:pt x="277" y="202"/>
                  </a:lnTo>
                  <a:lnTo>
                    <a:pt x="233" y="226"/>
                  </a:lnTo>
                  <a:lnTo>
                    <a:pt x="190" y="252"/>
                  </a:lnTo>
                  <a:lnTo>
                    <a:pt x="148" y="278"/>
                  </a:lnTo>
                  <a:lnTo>
                    <a:pt x="110" y="304"/>
                  </a:lnTo>
                  <a:lnTo>
                    <a:pt x="76" y="330"/>
                  </a:lnTo>
                  <a:lnTo>
                    <a:pt x="48" y="358"/>
                  </a:lnTo>
                  <a:lnTo>
                    <a:pt x="34" y="372"/>
                  </a:lnTo>
                  <a:lnTo>
                    <a:pt x="24" y="388"/>
                  </a:lnTo>
                  <a:lnTo>
                    <a:pt x="16" y="402"/>
                  </a:lnTo>
                  <a:lnTo>
                    <a:pt x="8" y="416"/>
                  </a:lnTo>
                  <a:lnTo>
                    <a:pt x="4" y="430"/>
                  </a:lnTo>
                  <a:lnTo>
                    <a:pt x="0" y="446"/>
                  </a:lnTo>
                  <a:lnTo>
                    <a:pt x="0" y="460"/>
                  </a:lnTo>
                  <a:lnTo>
                    <a:pt x="2" y="476"/>
                  </a:lnTo>
                  <a:lnTo>
                    <a:pt x="2" y="476"/>
                  </a:lnTo>
                  <a:lnTo>
                    <a:pt x="6" y="512"/>
                  </a:lnTo>
                  <a:lnTo>
                    <a:pt x="10" y="572"/>
                  </a:lnTo>
                  <a:lnTo>
                    <a:pt x="18" y="724"/>
                  </a:lnTo>
                  <a:lnTo>
                    <a:pt x="24" y="802"/>
                  </a:lnTo>
                  <a:lnTo>
                    <a:pt x="32" y="870"/>
                  </a:lnTo>
                  <a:lnTo>
                    <a:pt x="36" y="898"/>
                  </a:lnTo>
                  <a:lnTo>
                    <a:pt x="42" y="922"/>
                  </a:lnTo>
                  <a:lnTo>
                    <a:pt x="48" y="938"/>
                  </a:lnTo>
                  <a:lnTo>
                    <a:pt x="52" y="944"/>
                  </a:lnTo>
                  <a:lnTo>
                    <a:pt x="54" y="946"/>
                  </a:lnTo>
                  <a:lnTo>
                    <a:pt x="455" y="938"/>
                  </a:lnTo>
                  <a:lnTo>
                    <a:pt x="455" y="938"/>
                  </a:lnTo>
                  <a:lnTo>
                    <a:pt x="481" y="954"/>
                  </a:lnTo>
                  <a:lnTo>
                    <a:pt x="507" y="968"/>
                  </a:lnTo>
                  <a:lnTo>
                    <a:pt x="535" y="980"/>
                  </a:lnTo>
                  <a:lnTo>
                    <a:pt x="565" y="990"/>
                  </a:lnTo>
                  <a:lnTo>
                    <a:pt x="595" y="1000"/>
                  </a:lnTo>
                  <a:lnTo>
                    <a:pt x="629" y="1008"/>
                  </a:lnTo>
                  <a:lnTo>
                    <a:pt x="663" y="1014"/>
                  </a:lnTo>
                  <a:lnTo>
                    <a:pt x="699" y="1020"/>
                  </a:lnTo>
                  <a:lnTo>
                    <a:pt x="735" y="1022"/>
                  </a:lnTo>
                  <a:lnTo>
                    <a:pt x="771" y="1022"/>
                  </a:lnTo>
                  <a:lnTo>
                    <a:pt x="809" y="1022"/>
                  </a:lnTo>
                  <a:lnTo>
                    <a:pt x="849" y="1018"/>
                  </a:lnTo>
                  <a:lnTo>
                    <a:pt x="887" y="1012"/>
                  </a:lnTo>
                  <a:lnTo>
                    <a:pt x="927" y="1004"/>
                  </a:lnTo>
                  <a:lnTo>
                    <a:pt x="967" y="994"/>
                  </a:lnTo>
                  <a:lnTo>
                    <a:pt x="1005" y="982"/>
                  </a:lnTo>
                  <a:lnTo>
                    <a:pt x="1005" y="982"/>
                  </a:lnTo>
                  <a:lnTo>
                    <a:pt x="1023" y="976"/>
                  </a:lnTo>
                  <a:lnTo>
                    <a:pt x="1045" y="972"/>
                  </a:lnTo>
                  <a:lnTo>
                    <a:pt x="1091" y="964"/>
                  </a:lnTo>
                  <a:lnTo>
                    <a:pt x="1199" y="950"/>
                  </a:lnTo>
                  <a:lnTo>
                    <a:pt x="1251" y="942"/>
                  </a:lnTo>
                  <a:lnTo>
                    <a:pt x="1275" y="936"/>
                  </a:lnTo>
                  <a:lnTo>
                    <a:pt x="1297" y="930"/>
                  </a:lnTo>
                  <a:lnTo>
                    <a:pt x="1317" y="922"/>
                  </a:lnTo>
                  <a:lnTo>
                    <a:pt x="1333" y="912"/>
                  </a:lnTo>
                  <a:lnTo>
                    <a:pt x="1347" y="902"/>
                  </a:lnTo>
                  <a:lnTo>
                    <a:pt x="1357" y="890"/>
                  </a:lnTo>
                  <a:lnTo>
                    <a:pt x="1357" y="890"/>
                  </a:lnTo>
                  <a:lnTo>
                    <a:pt x="1377" y="848"/>
                  </a:lnTo>
                  <a:lnTo>
                    <a:pt x="1399" y="804"/>
                  </a:lnTo>
                  <a:lnTo>
                    <a:pt x="1417" y="756"/>
                  </a:lnTo>
                  <a:lnTo>
                    <a:pt x="1435" y="704"/>
                  </a:lnTo>
                  <a:lnTo>
                    <a:pt x="1449" y="652"/>
                  </a:lnTo>
                  <a:lnTo>
                    <a:pt x="1461" y="600"/>
                  </a:lnTo>
                  <a:lnTo>
                    <a:pt x="1469" y="546"/>
                  </a:lnTo>
                  <a:lnTo>
                    <a:pt x="1475" y="492"/>
                  </a:lnTo>
                  <a:lnTo>
                    <a:pt x="1477" y="440"/>
                  </a:lnTo>
                  <a:lnTo>
                    <a:pt x="1475" y="390"/>
                  </a:lnTo>
                  <a:lnTo>
                    <a:pt x="1471" y="366"/>
                  </a:lnTo>
                  <a:lnTo>
                    <a:pt x="1467" y="342"/>
                  </a:lnTo>
                  <a:lnTo>
                    <a:pt x="1463" y="318"/>
                  </a:lnTo>
                  <a:lnTo>
                    <a:pt x="1457" y="296"/>
                  </a:lnTo>
                  <a:lnTo>
                    <a:pt x="1449" y="274"/>
                  </a:lnTo>
                  <a:lnTo>
                    <a:pt x="1439" y="254"/>
                  </a:lnTo>
                  <a:lnTo>
                    <a:pt x="1429" y="234"/>
                  </a:lnTo>
                  <a:lnTo>
                    <a:pt x="1417" y="216"/>
                  </a:lnTo>
                  <a:lnTo>
                    <a:pt x="1405" y="200"/>
                  </a:lnTo>
                  <a:lnTo>
                    <a:pt x="1389" y="184"/>
                  </a:lnTo>
                  <a:lnTo>
                    <a:pt x="1373" y="170"/>
                  </a:lnTo>
                  <a:lnTo>
                    <a:pt x="1355" y="158"/>
                  </a:lnTo>
                  <a:lnTo>
                    <a:pt x="1355" y="158"/>
                  </a:lnTo>
                  <a:lnTo>
                    <a:pt x="1345" y="152"/>
                  </a:lnTo>
                  <a:lnTo>
                    <a:pt x="1335" y="148"/>
                  </a:lnTo>
                  <a:lnTo>
                    <a:pt x="1307" y="142"/>
                  </a:lnTo>
                  <a:lnTo>
                    <a:pt x="1275" y="138"/>
                  </a:lnTo>
                  <a:lnTo>
                    <a:pt x="1237" y="136"/>
                  </a:lnTo>
                  <a:lnTo>
                    <a:pt x="1197" y="136"/>
                  </a:lnTo>
                  <a:lnTo>
                    <a:pt x="1153" y="136"/>
                  </a:lnTo>
                  <a:lnTo>
                    <a:pt x="1067" y="140"/>
                  </a:lnTo>
                  <a:lnTo>
                    <a:pt x="983" y="146"/>
                  </a:lnTo>
                  <a:lnTo>
                    <a:pt x="911" y="148"/>
                  </a:lnTo>
                  <a:lnTo>
                    <a:pt x="883" y="146"/>
                  </a:lnTo>
                  <a:lnTo>
                    <a:pt x="861" y="144"/>
                  </a:lnTo>
                  <a:lnTo>
                    <a:pt x="853" y="142"/>
                  </a:lnTo>
                  <a:lnTo>
                    <a:pt x="845" y="138"/>
                  </a:lnTo>
                  <a:lnTo>
                    <a:pt x="841" y="136"/>
                  </a:lnTo>
                  <a:lnTo>
                    <a:pt x="839" y="132"/>
                  </a:lnTo>
                  <a:lnTo>
                    <a:pt x="839" y="132"/>
                  </a:lnTo>
                  <a:close/>
                </a:path>
              </a:pathLst>
            </a:custGeom>
            <a:solidFill>
              <a:srgbClr val="E8B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 8"/>
            <p:cNvSpPr/>
            <p:nvPr/>
          </p:nvSpPr>
          <p:spPr bwMode="auto">
            <a:xfrm>
              <a:off x="-5749925" y="6156325"/>
              <a:ext cx="901700" cy="1006475"/>
            </a:xfrm>
            <a:custGeom>
              <a:avLst/>
              <a:gdLst>
                <a:gd name="T0" fmla="*/ 560 w 568"/>
                <a:gd name="T1" fmla="*/ 128 h 634"/>
                <a:gd name="T2" fmla="*/ 540 w 568"/>
                <a:gd name="T3" fmla="*/ 82 h 634"/>
                <a:gd name="T4" fmla="*/ 512 w 568"/>
                <a:gd name="T5" fmla="*/ 44 h 634"/>
                <a:gd name="T6" fmla="*/ 474 w 568"/>
                <a:gd name="T7" fmla="*/ 18 h 634"/>
                <a:gd name="T8" fmla="*/ 430 w 568"/>
                <a:gd name="T9" fmla="*/ 4 h 634"/>
                <a:gd name="T10" fmla="*/ 382 w 568"/>
                <a:gd name="T11" fmla="*/ 0 h 634"/>
                <a:gd name="T12" fmla="*/ 328 w 568"/>
                <a:gd name="T13" fmla="*/ 8 h 634"/>
                <a:gd name="T14" fmla="*/ 274 w 568"/>
                <a:gd name="T15" fmla="*/ 30 h 634"/>
                <a:gd name="T16" fmla="*/ 216 w 568"/>
                <a:gd name="T17" fmla="*/ 62 h 634"/>
                <a:gd name="T18" fmla="*/ 188 w 568"/>
                <a:gd name="T19" fmla="*/ 82 h 634"/>
                <a:gd name="T20" fmla="*/ 138 w 568"/>
                <a:gd name="T21" fmla="*/ 130 h 634"/>
                <a:gd name="T22" fmla="*/ 92 w 568"/>
                <a:gd name="T23" fmla="*/ 182 h 634"/>
                <a:gd name="T24" fmla="*/ 56 w 568"/>
                <a:gd name="T25" fmla="*/ 240 h 634"/>
                <a:gd name="T26" fmla="*/ 28 w 568"/>
                <a:gd name="T27" fmla="*/ 300 h 634"/>
                <a:gd name="T28" fmla="*/ 10 w 568"/>
                <a:gd name="T29" fmla="*/ 360 h 634"/>
                <a:gd name="T30" fmla="*/ 0 w 568"/>
                <a:gd name="T31" fmla="*/ 420 h 634"/>
                <a:gd name="T32" fmla="*/ 2 w 568"/>
                <a:gd name="T33" fmla="*/ 478 h 634"/>
                <a:gd name="T34" fmla="*/ 8 w 568"/>
                <a:gd name="T35" fmla="*/ 504 h 634"/>
                <a:gd name="T36" fmla="*/ 28 w 568"/>
                <a:gd name="T37" fmla="*/ 552 h 634"/>
                <a:gd name="T38" fmla="*/ 56 w 568"/>
                <a:gd name="T39" fmla="*/ 590 h 634"/>
                <a:gd name="T40" fmla="*/ 92 w 568"/>
                <a:gd name="T41" fmla="*/ 616 h 634"/>
                <a:gd name="T42" fmla="*/ 136 w 568"/>
                <a:gd name="T43" fmla="*/ 630 h 634"/>
                <a:gd name="T44" fmla="*/ 186 w 568"/>
                <a:gd name="T45" fmla="*/ 634 h 634"/>
                <a:gd name="T46" fmla="*/ 238 w 568"/>
                <a:gd name="T47" fmla="*/ 624 h 634"/>
                <a:gd name="T48" fmla="*/ 294 w 568"/>
                <a:gd name="T49" fmla="*/ 604 h 634"/>
                <a:gd name="T50" fmla="*/ 352 w 568"/>
                <a:gd name="T51" fmla="*/ 572 h 634"/>
                <a:gd name="T52" fmla="*/ 378 w 568"/>
                <a:gd name="T53" fmla="*/ 550 h 634"/>
                <a:gd name="T54" fmla="*/ 430 w 568"/>
                <a:gd name="T55" fmla="*/ 504 h 634"/>
                <a:gd name="T56" fmla="*/ 474 w 568"/>
                <a:gd name="T57" fmla="*/ 452 h 634"/>
                <a:gd name="T58" fmla="*/ 510 w 568"/>
                <a:gd name="T59" fmla="*/ 394 h 634"/>
                <a:gd name="T60" fmla="*/ 540 w 568"/>
                <a:gd name="T61" fmla="*/ 334 h 634"/>
                <a:gd name="T62" fmla="*/ 558 w 568"/>
                <a:gd name="T63" fmla="*/ 272 h 634"/>
                <a:gd name="T64" fmla="*/ 566 w 568"/>
                <a:gd name="T65" fmla="*/ 212 h 634"/>
                <a:gd name="T66" fmla="*/ 564 w 568"/>
                <a:gd name="T67" fmla="*/ 156 h 634"/>
                <a:gd name="T68" fmla="*/ 560 w 568"/>
                <a:gd name="T69" fmla="*/ 128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8" h="634">
                  <a:moveTo>
                    <a:pt x="560" y="128"/>
                  </a:moveTo>
                  <a:lnTo>
                    <a:pt x="560" y="128"/>
                  </a:lnTo>
                  <a:lnTo>
                    <a:pt x="550" y="104"/>
                  </a:lnTo>
                  <a:lnTo>
                    <a:pt x="540" y="82"/>
                  </a:lnTo>
                  <a:lnTo>
                    <a:pt x="526" y="62"/>
                  </a:lnTo>
                  <a:lnTo>
                    <a:pt x="512" y="44"/>
                  </a:lnTo>
                  <a:lnTo>
                    <a:pt x="494" y="30"/>
                  </a:lnTo>
                  <a:lnTo>
                    <a:pt x="474" y="18"/>
                  </a:lnTo>
                  <a:lnTo>
                    <a:pt x="454" y="10"/>
                  </a:lnTo>
                  <a:lnTo>
                    <a:pt x="430" y="4"/>
                  </a:lnTo>
                  <a:lnTo>
                    <a:pt x="406" y="0"/>
                  </a:lnTo>
                  <a:lnTo>
                    <a:pt x="382" y="0"/>
                  </a:lnTo>
                  <a:lnTo>
                    <a:pt x="356" y="4"/>
                  </a:lnTo>
                  <a:lnTo>
                    <a:pt x="328" y="8"/>
                  </a:lnTo>
                  <a:lnTo>
                    <a:pt x="302" y="18"/>
                  </a:lnTo>
                  <a:lnTo>
                    <a:pt x="274" y="30"/>
                  </a:lnTo>
                  <a:lnTo>
                    <a:pt x="244" y="44"/>
                  </a:lnTo>
                  <a:lnTo>
                    <a:pt x="216" y="62"/>
                  </a:lnTo>
                  <a:lnTo>
                    <a:pt x="216" y="62"/>
                  </a:lnTo>
                  <a:lnTo>
                    <a:pt x="188" y="82"/>
                  </a:lnTo>
                  <a:lnTo>
                    <a:pt x="162" y="106"/>
                  </a:lnTo>
                  <a:lnTo>
                    <a:pt x="138" y="130"/>
                  </a:lnTo>
                  <a:lnTo>
                    <a:pt x="114" y="156"/>
                  </a:lnTo>
                  <a:lnTo>
                    <a:pt x="92" y="182"/>
                  </a:lnTo>
                  <a:lnTo>
                    <a:pt x="74" y="210"/>
                  </a:lnTo>
                  <a:lnTo>
                    <a:pt x="56" y="240"/>
                  </a:lnTo>
                  <a:lnTo>
                    <a:pt x="42" y="270"/>
                  </a:lnTo>
                  <a:lnTo>
                    <a:pt x="28" y="300"/>
                  </a:lnTo>
                  <a:lnTo>
                    <a:pt x="18" y="330"/>
                  </a:lnTo>
                  <a:lnTo>
                    <a:pt x="10" y="360"/>
                  </a:lnTo>
                  <a:lnTo>
                    <a:pt x="4" y="390"/>
                  </a:lnTo>
                  <a:lnTo>
                    <a:pt x="0" y="420"/>
                  </a:lnTo>
                  <a:lnTo>
                    <a:pt x="0" y="450"/>
                  </a:lnTo>
                  <a:lnTo>
                    <a:pt x="2" y="478"/>
                  </a:lnTo>
                  <a:lnTo>
                    <a:pt x="8" y="504"/>
                  </a:lnTo>
                  <a:lnTo>
                    <a:pt x="8" y="504"/>
                  </a:lnTo>
                  <a:lnTo>
                    <a:pt x="16" y="530"/>
                  </a:lnTo>
                  <a:lnTo>
                    <a:pt x="28" y="552"/>
                  </a:lnTo>
                  <a:lnTo>
                    <a:pt x="40" y="572"/>
                  </a:lnTo>
                  <a:lnTo>
                    <a:pt x="56" y="590"/>
                  </a:lnTo>
                  <a:lnTo>
                    <a:pt x="74" y="604"/>
                  </a:lnTo>
                  <a:lnTo>
                    <a:pt x="92" y="616"/>
                  </a:lnTo>
                  <a:lnTo>
                    <a:pt x="114" y="624"/>
                  </a:lnTo>
                  <a:lnTo>
                    <a:pt x="136" y="630"/>
                  </a:lnTo>
                  <a:lnTo>
                    <a:pt x="160" y="632"/>
                  </a:lnTo>
                  <a:lnTo>
                    <a:pt x="186" y="634"/>
                  </a:lnTo>
                  <a:lnTo>
                    <a:pt x="212" y="630"/>
                  </a:lnTo>
                  <a:lnTo>
                    <a:pt x="238" y="624"/>
                  </a:lnTo>
                  <a:lnTo>
                    <a:pt x="266" y="616"/>
                  </a:lnTo>
                  <a:lnTo>
                    <a:pt x="294" y="604"/>
                  </a:lnTo>
                  <a:lnTo>
                    <a:pt x="322" y="590"/>
                  </a:lnTo>
                  <a:lnTo>
                    <a:pt x="352" y="572"/>
                  </a:lnTo>
                  <a:lnTo>
                    <a:pt x="352" y="572"/>
                  </a:lnTo>
                  <a:lnTo>
                    <a:pt x="378" y="550"/>
                  </a:lnTo>
                  <a:lnTo>
                    <a:pt x="406" y="528"/>
                  </a:lnTo>
                  <a:lnTo>
                    <a:pt x="430" y="504"/>
                  </a:lnTo>
                  <a:lnTo>
                    <a:pt x="454" y="478"/>
                  </a:lnTo>
                  <a:lnTo>
                    <a:pt x="474" y="452"/>
                  </a:lnTo>
                  <a:lnTo>
                    <a:pt x="494" y="422"/>
                  </a:lnTo>
                  <a:lnTo>
                    <a:pt x="510" y="394"/>
                  </a:lnTo>
                  <a:lnTo>
                    <a:pt x="526" y="364"/>
                  </a:lnTo>
                  <a:lnTo>
                    <a:pt x="540" y="334"/>
                  </a:lnTo>
                  <a:lnTo>
                    <a:pt x="550" y="304"/>
                  </a:lnTo>
                  <a:lnTo>
                    <a:pt x="558" y="272"/>
                  </a:lnTo>
                  <a:lnTo>
                    <a:pt x="564" y="242"/>
                  </a:lnTo>
                  <a:lnTo>
                    <a:pt x="566" y="212"/>
                  </a:lnTo>
                  <a:lnTo>
                    <a:pt x="568" y="184"/>
                  </a:lnTo>
                  <a:lnTo>
                    <a:pt x="564" y="156"/>
                  </a:lnTo>
                  <a:lnTo>
                    <a:pt x="560" y="128"/>
                  </a:lnTo>
                  <a:lnTo>
                    <a:pt x="560" y="128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 9"/>
            <p:cNvSpPr/>
            <p:nvPr/>
          </p:nvSpPr>
          <p:spPr bwMode="auto">
            <a:xfrm>
              <a:off x="-6615113" y="6407150"/>
              <a:ext cx="1287463" cy="777875"/>
            </a:xfrm>
            <a:custGeom>
              <a:avLst/>
              <a:gdLst>
                <a:gd name="T0" fmla="*/ 811 w 811"/>
                <a:gd name="T1" fmla="*/ 0 h 490"/>
                <a:gd name="T2" fmla="*/ 0 w 811"/>
                <a:gd name="T3" fmla="*/ 18 h 490"/>
                <a:gd name="T4" fmla="*/ 0 w 811"/>
                <a:gd name="T5" fmla="*/ 490 h 490"/>
                <a:gd name="T6" fmla="*/ 735 w 811"/>
                <a:gd name="T7" fmla="*/ 474 h 490"/>
                <a:gd name="T8" fmla="*/ 811 w 811"/>
                <a:gd name="T9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1" h="490">
                  <a:moveTo>
                    <a:pt x="811" y="0"/>
                  </a:moveTo>
                  <a:lnTo>
                    <a:pt x="0" y="18"/>
                  </a:lnTo>
                  <a:lnTo>
                    <a:pt x="0" y="490"/>
                  </a:lnTo>
                  <a:lnTo>
                    <a:pt x="735" y="474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 10"/>
            <p:cNvSpPr/>
            <p:nvPr/>
          </p:nvSpPr>
          <p:spPr bwMode="auto">
            <a:xfrm>
              <a:off x="-6669088" y="6299200"/>
              <a:ext cx="654050" cy="1511300"/>
            </a:xfrm>
            <a:custGeom>
              <a:avLst/>
              <a:gdLst>
                <a:gd name="T0" fmla="*/ 412 w 412"/>
                <a:gd name="T1" fmla="*/ 0 h 952"/>
                <a:gd name="T2" fmla="*/ 412 w 412"/>
                <a:gd name="T3" fmla="*/ 942 h 952"/>
                <a:gd name="T4" fmla="*/ 0 w 412"/>
                <a:gd name="T5" fmla="*/ 952 h 952"/>
                <a:gd name="T6" fmla="*/ 0 w 412"/>
                <a:gd name="T7" fmla="*/ 10 h 952"/>
                <a:gd name="T8" fmla="*/ 412 w 412"/>
                <a:gd name="T9" fmla="*/ 0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" h="952">
                  <a:moveTo>
                    <a:pt x="412" y="0"/>
                  </a:moveTo>
                  <a:lnTo>
                    <a:pt x="412" y="942"/>
                  </a:lnTo>
                  <a:lnTo>
                    <a:pt x="0" y="952"/>
                  </a:lnTo>
                  <a:lnTo>
                    <a:pt x="0" y="10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 11"/>
            <p:cNvSpPr/>
            <p:nvPr/>
          </p:nvSpPr>
          <p:spPr bwMode="auto">
            <a:xfrm>
              <a:off x="-6669088" y="7045325"/>
              <a:ext cx="654050" cy="765175"/>
            </a:xfrm>
            <a:custGeom>
              <a:avLst/>
              <a:gdLst>
                <a:gd name="T0" fmla="*/ 412 w 412"/>
                <a:gd name="T1" fmla="*/ 0 h 482"/>
                <a:gd name="T2" fmla="*/ 412 w 412"/>
                <a:gd name="T3" fmla="*/ 476 h 482"/>
                <a:gd name="T4" fmla="*/ 0 w 412"/>
                <a:gd name="T5" fmla="*/ 482 h 482"/>
                <a:gd name="T6" fmla="*/ 0 w 412"/>
                <a:gd name="T7" fmla="*/ 6 h 482"/>
                <a:gd name="T8" fmla="*/ 412 w 412"/>
                <a:gd name="T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" h="482">
                  <a:moveTo>
                    <a:pt x="412" y="0"/>
                  </a:moveTo>
                  <a:lnTo>
                    <a:pt x="412" y="476"/>
                  </a:lnTo>
                  <a:lnTo>
                    <a:pt x="0" y="482"/>
                  </a:lnTo>
                  <a:lnTo>
                    <a:pt x="0" y="6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 12"/>
            <p:cNvSpPr/>
            <p:nvPr/>
          </p:nvSpPr>
          <p:spPr bwMode="auto">
            <a:xfrm>
              <a:off x="-9564688" y="6210300"/>
              <a:ext cx="2997200" cy="1689100"/>
            </a:xfrm>
            <a:custGeom>
              <a:avLst/>
              <a:gdLst>
                <a:gd name="T0" fmla="*/ 0 w 1888"/>
                <a:gd name="T1" fmla="*/ 0 h 1064"/>
                <a:gd name="T2" fmla="*/ 0 w 1888"/>
                <a:gd name="T3" fmla="*/ 1052 h 1064"/>
                <a:gd name="T4" fmla="*/ 1888 w 1888"/>
                <a:gd name="T5" fmla="*/ 1064 h 1064"/>
                <a:gd name="T6" fmla="*/ 1888 w 1888"/>
                <a:gd name="T7" fmla="*/ 12 h 1064"/>
                <a:gd name="T8" fmla="*/ 0 w 1888"/>
                <a:gd name="T9" fmla="*/ 0 h 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8" h="1064">
                  <a:moveTo>
                    <a:pt x="0" y="0"/>
                  </a:moveTo>
                  <a:lnTo>
                    <a:pt x="0" y="1052"/>
                  </a:lnTo>
                  <a:lnTo>
                    <a:pt x="1888" y="1064"/>
                  </a:lnTo>
                  <a:lnTo>
                    <a:pt x="1888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6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 13"/>
            <p:cNvSpPr/>
            <p:nvPr/>
          </p:nvSpPr>
          <p:spPr bwMode="auto">
            <a:xfrm>
              <a:off x="-9564688" y="7051675"/>
              <a:ext cx="2997200" cy="847725"/>
            </a:xfrm>
            <a:custGeom>
              <a:avLst/>
              <a:gdLst>
                <a:gd name="T0" fmla="*/ 0 w 1888"/>
                <a:gd name="T1" fmla="*/ 0 h 534"/>
                <a:gd name="T2" fmla="*/ 0 w 1888"/>
                <a:gd name="T3" fmla="*/ 528 h 534"/>
                <a:gd name="T4" fmla="*/ 1888 w 1888"/>
                <a:gd name="T5" fmla="*/ 534 h 534"/>
                <a:gd name="T6" fmla="*/ 1888 w 1888"/>
                <a:gd name="T7" fmla="*/ 6 h 534"/>
                <a:gd name="T8" fmla="*/ 0 w 1888"/>
                <a:gd name="T9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8" h="534">
                  <a:moveTo>
                    <a:pt x="0" y="0"/>
                  </a:moveTo>
                  <a:lnTo>
                    <a:pt x="0" y="528"/>
                  </a:lnTo>
                  <a:lnTo>
                    <a:pt x="1888" y="534"/>
                  </a:lnTo>
                  <a:lnTo>
                    <a:pt x="1888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6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 14"/>
            <p:cNvSpPr/>
            <p:nvPr/>
          </p:nvSpPr>
          <p:spPr bwMode="auto">
            <a:xfrm>
              <a:off x="-3698875" y="3657600"/>
              <a:ext cx="1552575" cy="2362200"/>
            </a:xfrm>
            <a:custGeom>
              <a:avLst/>
              <a:gdLst>
                <a:gd name="T0" fmla="*/ 630 w 978"/>
                <a:gd name="T1" fmla="*/ 284 h 1488"/>
                <a:gd name="T2" fmla="*/ 626 w 978"/>
                <a:gd name="T3" fmla="*/ 234 h 1488"/>
                <a:gd name="T4" fmla="*/ 672 w 978"/>
                <a:gd name="T5" fmla="*/ 202 h 1488"/>
                <a:gd name="T6" fmla="*/ 740 w 978"/>
                <a:gd name="T7" fmla="*/ 230 h 1488"/>
                <a:gd name="T8" fmla="*/ 796 w 978"/>
                <a:gd name="T9" fmla="*/ 298 h 1488"/>
                <a:gd name="T10" fmla="*/ 804 w 978"/>
                <a:gd name="T11" fmla="*/ 394 h 1488"/>
                <a:gd name="T12" fmla="*/ 772 w 978"/>
                <a:gd name="T13" fmla="*/ 460 h 1488"/>
                <a:gd name="T14" fmla="*/ 642 w 978"/>
                <a:gd name="T15" fmla="*/ 518 h 1488"/>
                <a:gd name="T16" fmla="*/ 528 w 978"/>
                <a:gd name="T17" fmla="*/ 494 h 1488"/>
                <a:gd name="T18" fmla="*/ 418 w 978"/>
                <a:gd name="T19" fmla="*/ 398 h 1488"/>
                <a:gd name="T20" fmla="*/ 380 w 978"/>
                <a:gd name="T21" fmla="*/ 254 h 1488"/>
                <a:gd name="T22" fmla="*/ 422 w 978"/>
                <a:gd name="T23" fmla="*/ 116 h 1488"/>
                <a:gd name="T24" fmla="*/ 520 w 978"/>
                <a:gd name="T25" fmla="*/ 28 h 1488"/>
                <a:gd name="T26" fmla="*/ 632 w 978"/>
                <a:gd name="T27" fmla="*/ 0 h 1488"/>
                <a:gd name="T28" fmla="*/ 762 w 978"/>
                <a:gd name="T29" fmla="*/ 22 h 1488"/>
                <a:gd name="T30" fmla="*/ 886 w 978"/>
                <a:gd name="T31" fmla="*/ 114 h 1488"/>
                <a:gd name="T32" fmla="*/ 966 w 978"/>
                <a:gd name="T33" fmla="*/ 264 h 1488"/>
                <a:gd name="T34" fmla="*/ 968 w 978"/>
                <a:gd name="T35" fmla="*/ 436 h 1488"/>
                <a:gd name="T36" fmla="*/ 858 w 978"/>
                <a:gd name="T37" fmla="*/ 622 h 1488"/>
                <a:gd name="T38" fmla="*/ 628 w 978"/>
                <a:gd name="T39" fmla="*/ 792 h 1488"/>
                <a:gd name="T40" fmla="*/ 254 w 978"/>
                <a:gd name="T41" fmla="*/ 1000 h 1488"/>
                <a:gd name="T42" fmla="*/ 154 w 978"/>
                <a:gd name="T43" fmla="*/ 1086 h 1488"/>
                <a:gd name="T44" fmla="*/ 100 w 978"/>
                <a:gd name="T45" fmla="*/ 1194 h 1488"/>
                <a:gd name="T46" fmla="*/ 124 w 978"/>
                <a:gd name="T47" fmla="*/ 1312 h 1488"/>
                <a:gd name="T48" fmla="*/ 228 w 978"/>
                <a:gd name="T49" fmla="*/ 1380 h 1488"/>
                <a:gd name="T50" fmla="*/ 298 w 978"/>
                <a:gd name="T51" fmla="*/ 1370 h 1488"/>
                <a:gd name="T52" fmla="*/ 338 w 978"/>
                <a:gd name="T53" fmla="*/ 1310 h 1488"/>
                <a:gd name="T54" fmla="*/ 330 w 978"/>
                <a:gd name="T55" fmla="*/ 1270 h 1488"/>
                <a:gd name="T56" fmla="*/ 276 w 978"/>
                <a:gd name="T57" fmla="*/ 1244 h 1488"/>
                <a:gd name="T58" fmla="*/ 226 w 978"/>
                <a:gd name="T59" fmla="*/ 1228 h 1488"/>
                <a:gd name="T60" fmla="*/ 212 w 978"/>
                <a:gd name="T61" fmla="*/ 1182 h 1488"/>
                <a:gd name="T62" fmla="*/ 250 w 978"/>
                <a:gd name="T63" fmla="*/ 1140 h 1488"/>
                <a:gd name="T64" fmla="*/ 364 w 978"/>
                <a:gd name="T65" fmla="*/ 1164 h 1488"/>
                <a:gd name="T66" fmla="*/ 430 w 978"/>
                <a:gd name="T67" fmla="*/ 1254 h 1488"/>
                <a:gd name="T68" fmla="*/ 426 w 978"/>
                <a:gd name="T69" fmla="*/ 1366 h 1488"/>
                <a:gd name="T70" fmla="*/ 350 w 978"/>
                <a:gd name="T71" fmla="*/ 1462 h 1488"/>
                <a:gd name="T72" fmla="*/ 208 w 978"/>
                <a:gd name="T73" fmla="*/ 1482 h 1488"/>
                <a:gd name="T74" fmla="*/ 114 w 978"/>
                <a:gd name="T75" fmla="*/ 1442 h 1488"/>
                <a:gd name="T76" fmla="*/ 44 w 978"/>
                <a:gd name="T77" fmla="*/ 1372 h 1488"/>
                <a:gd name="T78" fmla="*/ 4 w 978"/>
                <a:gd name="T79" fmla="*/ 1260 h 1488"/>
                <a:gd name="T80" fmla="*/ 8 w 978"/>
                <a:gd name="T81" fmla="*/ 1156 h 1488"/>
                <a:gd name="T82" fmla="*/ 60 w 978"/>
                <a:gd name="T83" fmla="*/ 1044 h 1488"/>
                <a:gd name="T84" fmla="*/ 206 w 978"/>
                <a:gd name="T85" fmla="*/ 908 h 1488"/>
                <a:gd name="T86" fmla="*/ 528 w 978"/>
                <a:gd name="T87" fmla="*/ 730 h 1488"/>
                <a:gd name="T88" fmla="*/ 792 w 978"/>
                <a:gd name="T89" fmla="*/ 544 h 1488"/>
                <a:gd name="T90" fmla="*/ 866 w 978"/>
                <a:gd name="T91" fmla="*/ 432 h 1488"/>
                <a:gd name="T92" fmla="*/ 878 w 978"/>
                <a:gd name="T93" fmla="*/ 316 h 1488"/>
                <a:gd name="T94" fmla="*/ 830 w 978"/>
                <a:gd name="T95" fmla="*/ 206 h 1488"/>
                <a:gd name="T96" fmla="*/ 746 w 978"/>
                <a:gd name="T97" fmla="*/ 130 h 1488"/>
                <a:gd name="T98" fmla="*/ 640 w 978"/>
                <a:gd name="T99" fmla="*/ 106 h 1488"/>
                <a:gd name="T100" fmla="*/ 514 w 978"/>
                <a:gd name="T101" fmla="*/ 160 h 1488"/>
                <a:gd name="T102" fmla="*/ 478 w 978"/>
                <a:gd name="T103" fmla="*/ 240 h 1488"/>
                <a:gd name="T104" fmla="*/ 484 w 978"/>
                <a:gd name="T105" fmla="*/ 306 h 1488"/>
                <a:gd name="T106" fmla="*/ 558 w 978"/>
                <a:gd name="T107" fmla="*/ 394 h 1488"/>
                <a:gd name="T108" fmla="*/ 650 w 978"/>
                <a:gd name="T109" fmla="*/ 412 h 1488"/>
                <a:gd name="T110" fmla="*/ 700 w 978"/>
                <a:gd name="T111" fmla="*/ 388 h 1488"/>
                <a:gd name="T112" fmla="*/ 708 w 978"/>
                <a:gd name="T113" fmla="*/ 352 h 1488"/>
                <a:gd name="T114" fmla="*/ 674 w 978"/>
                <a:gd name="T115" fmla="*/ 310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78" h="1488">
                  <a:moveTo>
                    <a:pt x="660" y="306"/>
                  </a:moveTo>
                  <a:lnTo>
                    <a:pt x="660" y="306"/>
                  </a:lnTo>
                  <a:lnTo>
                    <a:pt x="650" y="304"/>
                  </a:lnTo>
                  <a:lnTo>
                    <a:pt x="642" y="298"/>
                  </a:lnTo>
                  <a:lnTo>
                    <a:pt x="634" y="292"/>
                  </a:lnTo>
                  <a:lnTo>
                    <a:pt x="630" y="284"/>
                  </a:lnTo>
                  <a:lnTo>
                    <a:pt x="626" y="274"/>
                  </a:lnTo>
                  <a:lnTo>
                    <a:pt x="622" y="264"/>
                  </a:lnTo>
                  <a:lnTo>
                    <a:pt x="622" y="254"/>
                  </a:lnTo>
                  <a:lnTo>
                    <a:pt x="622" y="244"/>
                  </a:lnTo>
                  <a:lnTo>
                    <a:pt x="622" y="244"/>
                  </a:lnTo>
                  <a:lnTo>
                    <a:pt x="626" y="234"/>
                  </a:lnTo>
                  <a:lnTo>
                    <a:pt x="630" y="224"/>
                  </a:lnTo>
                  <a:lnTo>
                    <a:pt x="638" y="216"/>
                  </a:lnTo>
                  <a:lnTo>
                    <a:pt x="644" y="210"/>
                  </a:lnTo>
                  <a:lnTo>
                    <a:pt x="652" y="206"/>
                  </a:lnTo>
                  <a:lnTo>
                    <a:pt x="662" y="204"/>
                  </a:lnTo>
                  <a:lnTo>
                    <a:pt x="672" y="202"/>
                  </a:lnTo>
                  <a:lnTo>
                    <a:pt x="682" y="204"/>
                  </a:lnTo>
                  <a:lnTo>
                    <a:pt x="682" y="204"/>
                  </a:lnTo>
                  <a:lnTo>
                    <a:pt x="696" y="208"/>
                  </a:lnTo>
                  <a:lnTo>
                    <a:pt x="712" y="214"/>
                  </a:lnTo>
                  <a:lnTo>
                    <a:pt x="726" y="222"/>
                  </a:lnTo>
                  <a:lnTo>
                    <a:pt x="740" y="230"/>
                  </a:lnTo>
                  <a:lnTo>
                    <a:pt x="752" y="238"/>
                  </a:lnTo>
                  <a:lnTo>
                    <a:pt x="762" y="248"/>
                  </a:lnTo>
                  <a:lnTo>
                    <a:pt x="772" y="260"/>
                  </a:lnTo>
                  <a:lnTo>
                    <a:pt x="782" y="272"/>
                  </a:lnTo>
                  <a:lnTo>
                    <a:pt x="790" y="284"/>
                  </a:lnTo>
                  <a:lnTo>
                    <a:pt x="796" y="298"/>
                  </a:lnTo>
                  <a:lnTo>
                    <a:pt x="802" y="312"/>
                  </a:lnTo>
                  <a:lnTo>
                    <a:pt x="806" y="328"/>
                  </a:lnTo>
                  <a:lnTo>
                    <a:pt x="808" y="344"/>
                  </a:lnTo>
                  <a:lnTo>
                    <a:pt x="808" y="360"/>
                  </a:lnTo>
                  <a:lnTo>
                    <a:pt x="806" y="376"/>
                  </a:lnTo>
                  <a:lnTo>
                    <a:pt x="804" y="394"/>
                  </a:lnTo>
                  <a:lnTo>
                    <a:pt x="804" y="394"/>
                  </a:lnTo>
                  <a:lnTo>
                    <a:pt x="800" y="412"/>
                  </a:lnTo>
                  <a:lnTo>
                    <a:pt x="792" y="428"/>
                  </a:lnTo>
                  <a:lnTo>
                    <a:pt x="784" y="444"/>
                  </a:lnTo>
                  <a:lnTo>
                    <a:pt x="772" y="460"/>
                  </a:lnTo>
                  <a:lnTo>
                    <a:pt x="772" y="460"/>
                  </a:lnTo>
                  <a:lnTo>
                    <a:pt x="756" y="476"/>
                  </a:lnTo>
                  <a:lnTo>
                    <a:pt x="738" y="488"/>
                  </a:lnTo>
                  <a:lnTo>
                    <a:pt x="718" y="500"/>
                  </a:lnTo>
                  <a:lnTo>
                    <a:pt x="696" y="508"/>
                  </a:lnTo>
                  <a:lnTo>
                    <a:pt x="670" y="514"/>
                  </a:lnTo>
                  <a:lnTo>
                    <a:pt x="642" y="518"/>
                  </a:lnTo>
                  <a:lnTo>
                    <a:pt x="614" y="516"/>
                  </a:lnTo>
                  <a:lnTo>
                    <a:pt x="582" y="512"/>
                  </a:lnTo>
                  <a:lnTo>
                    <a:pt x="582" y="512"/>
                  </a:lnTo>
                  <a:lnTo>
                    <a:pt x="564" y="506"/>
                  </a:lnTo>
                  <a:lnTo>
                    <a:pt x="546" y="502"/>
                  </a:lnTo>
                  <a:lnTo>
                    <a:pt x="528" y="494"/>
                  </a:lnTo>
                  <a:lnTo>
                    <a:pt x="512" y="486"/>
                  </a:lnTo>
                  <a:lnTo>
                    <a:pt x="498" y="478"/>
                  </a:lnTo>
                  <a:lnTo>
                    <a:pt x="484" y="468"/>
                  </a:lnTo>
                  <a:lnTo>
                    <a:pt x="458" y="448"/>
                  </a:lnTo>
                  <a:lnTo>
                    <a:pt x="436" y="424"/>
                  </a:lnTo>
                  <a:lnTo>
                    <a:pt x="418" y="398"/>
                  </a:lnTo>
                  <a:lnTo>
                    <a:pt x="404" y="370"/>
                  </a:lnTo>
                  <a:lnTo>
                    <a:pt x="392" y="340"/>
                  </a:lnTo>
                  <a:lnTo>
                    <a:pt x="392" y="340"/>
                  </a:lnTo>
                  <a:lnTo>
                    <a:pt x="384" y="312"/>
                  </a:lnTo>
                  <a:lnTo>
                    <a:pt x="380" y="284"/>
                  </a:lnTo>
                  <a:lnTo>
                    <a:pt x="380" y="254"/>
                  </a:lnTo>
                  <a:lnTo>
                    <a:pt x="382" y="226"/>
                  </a:lnTo>
                  <a:lnTo>
                    <a:pt x="382" y="226"/>
                  </a:lnTo>
                  <a:lnTo>
                    <a:pt x="388" y="196"/>
                  </a:lnTo>
                  <a:lnTo>
                    <a:pt x="396" y="168"/>
                  </a:lnTo>
                  <a:lnTo>
                    <a:pt x="406" y="142"/>
                  </a:lnTo>
                  <a:lnTo>
                    <a:pt x="422" y="116"/>
                  </a:lnTo>
                  <a:lnTo>
                    <a:pt x="422" y="116"/>
                  </a:lnTo>
                  <a:lnTo>
                    <a:pt x="440" y="90"/>
                  </a:lnTo>
                  <a:lnTo>
                    <a:pt x="464" y="66"/>
                  </a:lnTo>
                  <a:lnTo>
                    <a:pt x="490" y="46"/>
                  </a:lnTo>
                  <a:lnTo>
                    <a:pt x="504" y="36"/>
                  </a:lnTo>
                  <a:lnTo>
                    <a:pt x="520" y="28"/>
                  </a:lnTo>
                  <a:lnTo>
                    <a:pt x="536" y="20"/>
                  </a:lnTo>
                  <a:lnTo>
                    <a:pt x="554" y="14"/>
                  </a:lnTo>
                  <a:lnTo>
                    <a:pt x="572" y="10"/>
                  </a:lnTo>
                  <a:lnTo>
                    <a:pt x="592" y="6"/>
                  </a:lnTo>
                  <a:lnTo>
                    <a:pt x="610" y="2"/>
                  </a:lnTo>
                  <a:lnTo>
                    <a:pt x="632" y="0"/>
                  </a:lnTo>
                  <a:lnTo>
                    <a:pt x="654" y="0"/>
                  </a:lnTo>
                  <a:lnTo>
                    <a:pt x="676" y="2"/>
                  </a:lnTo>
                  <a:lnTo>
                    <a:pt x="676" y="2"/>
                  </a:lnTo>
                  <a:lnTo>
                    <a:pt x="704" y="4"/>
                  </a:lnTo>
                  <a:lnTo>
                    <a:pt x="734" y="12"/>
                  </a:lnTo>
                  <a:lnTo>
                    <a:pt x="762" y="22"/>
                  </a:lnTo>
                  <a:lnTo>
                    <a:pt x="788" y="36"/>
                  </a:lnTo>
                  <a:lnTo>
                    <a:pt x="816" y="52"/>
                  </a:lnTo>
                  <a:lnTo>
                    <a:pt x="840" y="70"/>
                  </a:lnTo>
                  <a:lnTo>
                    <a:pt x="864" y="92"/>
                  </a:lnTo>
                  <a:lnTo>
                    <a:pt x="886" y="114"/>
                  </a:lnTo>
                  <a:lnTo>
                    <a:pt x="886" y="114"/>
                  </a:lnTo>
                  <a:lnTo>
                    <a:pt x="908" y="140"/>
                  </a:lnTo>
                  <a:lnTo>
                    <a:pt x="926" y="170"/>
                  </a:lnTo>
                  <a:lnTo>
                    <a:pt x="942" y="200"/>
                  </a:lnTo>
                  <a:lnTo>
                    <a:pt x="956" y="230"/>
                  </a:lnTo>
                  <a:lnTo>
                    <a:pt x="956" y="230"/>
                  </a:lnTo>
                  <a:lnTo>
                    <a:pt x="966" y="264"/>
                  </a:lnTo>
                  <a:lnTo>
                    <a:pt x="974" y="300"/>
                  </a:lnTo>
                  <a:lnTo>
                    <a:pt x="978" y="336"/>
                  </a:lnTo>
                  <a:lnTo>
                    <a:pt x="978" y="372"/>
                  </a:lnTo>
                  <a:lnTo>
                    <a:pt x="978" y="372"/>
                  </a:lnTo>
                  <a:lnTo>
                    <a:pt x="974" y="404"/>
                  </a:lnTo>
                  <a:lnTo>
                    <a:pt x="968" y="436"/>
                  </a:lnTo>
                  <a:lnTo>
                    <a:pt x="958" y="466"/>
                  </a:lnTo>
                  <a:lnTo>
                    <a:pt x="946" y="498"/>
                  </a:lnTo>
                  <a:lnTo>
                    <a:pt x="930" y="530"/>
                  </a:lnTo>
                  <a:lnTo>
                    <a:pt x="910" y="560"/>
                  </a:lnTo>
                  <a:lnTo>
                    <a:pt x="886" y="590"/>
                  </a:lnTo>
                  <a:lnTo>
                    <a:pt x="858" y="622"/>
                  </a:lnTo>
                  <a:lnTo>
                    <a:pt x="858" y="622"/>
                  </a:lnTo>
                  <a:lnTo>
                    <a:pt x="818" y="660"/>
                  </a:lnTo>
                  <a:lnTo>
                    <a:pt x="774" y="696"/>
                  </a:lnTo>
                  <a:lnTo>
                    <a:pt x="728" y="728"/>
                  </a:lnTo>
                  <a:lnTo>
                    <a:pt x="680" y="760"/>
                  </a:lnTo>
                  <a:lnTo>
                    <a:pt x="628" y="792"/>
                  </a:lnTo>
                  <a:lnTo>
                    <a:pt x="578" y="820"/>
                  </a:lnTo>
                  <a:lnTo>
                    <a:pt x="470" y="878"/>
                  </a:lnTo>
                  <a:lnTo>
                    <a:pt x="470" y="878"/>
                  </a:lnTo>
                  <a:lnTo>
                    <a:pt x="362" y="938"/>
                  </a:lnTo>
                  <a:lnTo>
                    <a:pt x="308" y="968"/>
                  </a:lnTo>
                  <a:lnTo>
                    <a:pt x="254" y="1000"/>
                  </a:lnTo>
                  <a:lnTo>
                    <a:pt x="254" y="1000"/>
                  </a:lnTo>
                  <a:lnTo>
                    <a:pt x="230" y="1016"/>
                  </a:lnTo>
                  <a:lnTo>
                    <a:pt x="208" y="1034"/>
                  </a:lnTo>
                  <a:lnTo>
                    <a:pt x="188" y="1050"/>
                  </a:lnTo>
                  <a:lnTo>
                    <a:pt x="170" y="1068"/>
                  </a:lnTo>
                  <a:lnTo>
                    <a:pt x="154" y="1086"/>
                  </a:lnTo>
                  <a:lnTo>
                    <a:pt x="140" y="1104"/>
                  </a:lnTo>
                  <a:lnTo>
                    <a:pt x="128" y="1122"/>
                  </a:lnTo>
                  <a:lnTo>
                    <a:pt x="118" y="1140"/>
                  </a:lnTo>
                  <a:lnTo>
                    <a:pt x="118" y="1140"/>
                  </a:lnTo>
                  <a:lnTo>
                    <a:pt x="108" y="1168"/>
                  </a:lnTo>
                  <a:lnTo>
                    <a:pt x="100" y="1194"/>
                  </a:lnTo>
                  <a:lnTo>
                    <a:pt x="98" y="1220"/>
                  </a:lnTo>
                  <a:lnTo>
                    <a:pt x="100" y="1246"/>
                  </a:lnTo>
                  <a:lnTo>
                    <a:pt x="100" y="1246"/>
                  </a:lnTo>
                  <a:lnTo>
                    <a:pt x="104" y="1268"/>
                  </a:lnTo>
                  <a:lnTo>
                    <a:pt x="114" y="1290"/>
                  </a:lnTo>
                  <a:lnTo>
                    <a:pt x="124" y="1312"/>
                  </a:lnTo>
                  <a:lnTo>
                    <a:pt x="138" y="1330"/>
                  </a:lnTo>
                  <a:lnTo>
                    <a:pt x="138" y="1330"/>
                  </a:lnTo>
                  <a:lnTo>
                    <a:pt x="158" y="1346"/>
                  </a:lnTo>
                  <a:lnTo>
                    <a:pt x="178" y="1360"/>
                  </a:lnTo>
                  <a:lnTo>
                    <a:pt x="202" y="1372"/>
                  </a:lnTo>
                  <a:lnTo>
                    <a:pt x="228" y="1380"/>
                  </a:lnTo>
                  <a:lnTo>
                    <a:pt x="228" y="1380"/>
                  </a:lnTo>
                  <a:lnTo>
                    <a:pt x="244" y="1382"/>
                  </a:lnTo>
                  <a:lnTo>
                    <a:pt x="260" y="1382"/>
                  </a:lnTo>
                  <a:lnTo>
                    <a:pt x="274" y="1380"/>
                  </a:lnTo>
                  <a:lnTo>
                    <a:pt x="286" y="1376"/>
                  </a:lnTo>
                  <a:lnTo>
                    <a:pt x="298" y="1370"/>
                  </a:lnTo>
                  <a:lnTo>
                    <a:pt x="308" y="1364"/>
                  </a:lnTo>
                  <a:lnTo>
                    <a:pt x="318" y="1356"/>
                  </a:lnTo>
                  <a:lnTo>
                    <a:pt x="324" y="1346"/>
                  </a:lnTo>
                  <a:lnTo>
                    <a:pt x="324" y="1346"/>
                  </a:lnTo>
                  <a:lnTo>
                    <a:pt x="334" y="1328"/>
                  </a:lnTo>
                  <a:lnTo>
                    <a:pt x="338" y="1310"/>
                  </a:lnTo>
                  <a:lnTo>
                    <a:pt x="338" y="1310"/>
                  </a:lnTo>
                  <a:lnTo>
                    <a:pt x="338" y="1292"/>
                  </a:lnTo>
                  <a:lnTo>
                    <a:pt x="338" y="1284"/>
                  </a:lnTo>
                  <a:lnTo>
                    <a:pt x="334" y="1278"/>
                  </a:lnTo>
                  <a:lnTo>
                    <a:pt x="334" y="1278"/>
                  </a:lnTo>
                  <a:lnTo>
                    <a:pt x="330" y="1270"/>
                  </a:lnTo>
                  <a:lnTo>
                    <a:pt x="326" y="1264"/>
                  </a:lnTo>
                  <a:lnTo>
                    <a:pt x="318" y="1258"/>
                  </a:lnTo>
                  <a:lnTo>
                    <a:pt x="310" y="1254"/>
                  </a:lnTo>
                  <a:lnTo>
                    <a:pt x="300" y="1250"/>
                  </a:lnTo>
                  <a:lnTo>
                    <a:pt x="288" y="1246"/>
                  </a:lnTo>
                  <a:lnTo>
                    <a:pt x="276" y="1244"/>
                  </a:lnTo>
                  <a:lnTo>
                    <a:pt x="260" y="1244"/>
                  </a:lnTo>
                  <a:lnTo>
                    <a:pt x="260" y="1244"/>
                  </a:lnTo>
                  <a:lnTo>
                    <a:pt x="250" y="1244"/>
                  </a:lnTo>
                  <a:lnTo>
                    <a:pt x="242" y="1240"/>
                  </a:lnTo>
                  <a:lnTo>
                    <a:pt x="234" y="1236"/>
                  </a:lnTo>
                  <a:lnTo>
                    <a:pt x="226" y="1228"/>
                  </a:lnTo>
                  <a:lnTo>
                    <a:pt x="220" y="1222"/>
                  </a:lnTo>
                  <a:lnTo>
                    <a:pt x="216" y="1212"/>
                  </a:lnTo>
                  <a:lnTo>
                    <a:pt x="212" y="1202"/>
                  </a:lnTo>
                  <a:lnTo>
                    <a:pt x="212" y="1192"/>
                  </a:lnTo>
                  <a:lnTo>
                    <a:pt x="212" y="1192"/>
                  </a:lnTo>
                  <a:lnTo>
                    <a:pt x="212" y="1182"/>
                  </a:lnTo>
                  <a:lnTo>
                    <a:pt x="216" y="1172"/>
                  </a:lnTo>
                  <a:lnTo>
                    <a:pt x="220" y="1162"/>
                  </a:lnTo>
                  <a:lnTo>
                    <a:pt x="226" y="1154"/>
                  </a:lnTo>
                  <a:lnTo>
                    <a:pt x="232" y="1148"/>
                  </a:lnTo>
                  <a:lnTo>
                    <a:pt x="240" y="1144"/>
                  </a:lnTo>
                  <a:lnTo>
                    <a:pt x="250" y="1140"/>
                  </a:lnTo>
                  <a:lnTo>
                    <a:pt x="260" y="1140"/>
                  </a:lnTo>
                  <a:lnTo>
                    <a:pt x="260" y="1140"/>
                  </a:lnTo>
                  <a:lnTo>
                    <a:pt x="290" y="1140"/>
                  </a:lnTo>
                  <a:lnTo>
                    <a:pt x="318" y="1146"/>
                  </a:lnTo>
                  <a:lnTo>
                    <a:pt x="342" y="1154"/>
                  </a:lnTo>
                  <a:lnTo>
                    <a:pt x="364" y="1164"/>
                  </a:lnTo>
                  <a:lnTo>
                    <a:pt x="382" y="1178"/>
                  </a:lnTo>
                  <a:lnTo>
                    <a:pt x="398" y="1194"/>
                  </a:lnTo>
                  <a:lnTo>
                    <a:pt x="412" y="1212"/>
                  </a:lnTo>
                  <a:lnTo>
                    <a:pt x="422" y="1232"/>
                  </a:lnTo>
                  <a:lnTo>
                    <a:pt x="422" y="1232"/>
                  </a:lnTo>
                  <a:lnTo>
                    <a:pt x="430" y="1254"/>
                  </a:lnTo>
                  <a:lnTo>
                    <a:pt x="436" y="1276"/>
                  </a:lnTo>
                  <a:lnTo>
                    <a:pt x="436" y="1298"/>
                  </a:lnTo>
                  <a:lnTo>
                    <a:pt x="436" y="1322"/>
                  </a:lnTo>
                  <a:lnTo>
                    <a:pt x="436" y="1322"/>
                  </a:lnTo>
                  <a:lnTo>
                    <a:pt x="432" y="1344"/>
                  </a:lnTo>
                  <a:lnTo>
                    <a:pt x="426" y="1366"/>
                  </a:lnTo>
                  <a:lnTo>
                    <a:pt x="416" y="1388"/>
                  </a:lnTo>
                  <a:lnTo>
                    <a:pt x="404" y="1408"/>
                  </a:lnTo>
                  <a:lnTo>
                    <a:pt x="404" y="1408"/>
                  </a:lnTo>
                  <a:lnTo>
                    <a:pt x="388" y="1428"/>
                  </a:lnTo>
                  <a:lnTo>
                    <a:pt x="370" y="1446"/>
                  </a:lnTo>
                  <a:lnTo>
                    <a:pt x="350" y="1462"/>
                  </a:lnTo>
                  <a:lnTo>
                    <a:pt x="326" y="1474"/>
                  </a:lnTo>
                  <a:lnTo>
                    <a:pt x="300" y="1482"/>
                  </a:lnTo>
                  <a:lnTo>
                    <a:pt x="272" y="1486"/>
                  </a:lnTo>
                  <a:lnTo>
                    <a:pt x="242" y="1488"/>
                  </a:lnTo>
                  <a:lnTo>
                    <a:pt x="226" y="1486"/>
                  </a:lnTo>
                  <a:lnTo>
                    <a:pt x="208" y="1482"/>
                  </a:lnTo>
                  <a:lnTo>
                    <a:pt x="208" y="1482"/>
                  </a:lnTo>
                  <a:lnTo>
                    <a:pt x="188" y="1478"/>
                  </a:lnTo>
                  <a:lnTo>
                    <a:pt x="168" y="1470"/>
                  </a:lnTo>
                  <a:lnTo>
                    <a:pt x="150" y="1462"/>
                  </a:lnTo>
                  <a:lnTo>
                    <a:pt x="132" y="1454"/>
                  </a:lnTo>
                  <a:lnTo>
                    <a:pt x="114" y="1442"/>
                  </a:lnTo>
                  <a:lnTo>
                    <a:pt x="98" y="1430"/>
                  </a:lnTo>
                  <a:lnTo>
                    <a:pt x="84" y="1418"/>
                  </a:lnTo>
                  <a:lnTo>
                    <a:pt x="70" y="1402"/>
                  </a:lnTo>
                  <a:lnTo>
                    <a:pt x="70" y="1402"/>
                  </a:lnTo>
                  <a:lnTo>
                    <a:pt x="56" y="1388"/>
                  </a:lnTo>
                  <a:lnTo>
                    <a:pt x="44" y="1372"/>
                  </a:lnTo>
                  <a:lnTo>
                    <a:pt x="34" y="1354"/>
                  </a:lnTo>
                  <a:lnTo>
                    <a:pt x="26" y="1338"/>
                  </a:lnTo>
                  <a:lnTo>
                    <a:pt x="18" y="1320"/>
                  </a:lnTo>
                  <a:lnTo>
                    <a:pt x="12" y="1300"/>
                  </a:lnTo>
                  <a:lnTo>
                    <a:pt x="6" y="1280"/>
                  </a:lnTo>
                  <a:lnTo>
                    <a:pt x="4" y="1260"/>
                  </a:lnTo>
                  <a:lnTo>
                    <a:pt x="4" y="1260"/>
                  </a:lnTo>
                  <a:lnTo>
                    <a:pt x="2" y="1240"/>
                  </a:lnTo>
                  <a:lnTo>
                    <a:pt x="0" y="1220"/>
                  </a:lnTo>
                  <a:lnTo>
                    <a:pt x="2" y="1198"/>
                  </a:lnTo>
                  <a:lnTo>
                    <a:pt x="4" y="1178"/>
                  </a:lnTo>
                  <a:lnTo>
                    <a:pt x="8" y="1156"/>
                  </a:lnTo>
                  <a:lnTo>
                    <a:pt x="14" y="1134"/>
                  </a:lnTo>
                  <a:lnTo>
                    <a:pt x="22" y="1114"/>
                  </a:lnTo>
                  <a:lnTo>
                    <a:pt x="32" y="1092"/>
                  </a:lnTo>
                  <a:lnTo>
                    <a:pt x="32" y="1092"/>
                  </a:lnTo>
                  <a:lnTo>
                    <a:pt x="44" y="1068"/>
                  </a:lnTo>
                  <a:lnTo>
                    <a:pt x="60" y="1044"/>
                  </a:lnTo>
                  <a:lnTo>
                    <a:pt x="78" y="1020"/>
                  </a:lnTo>
                  <a:lnTo>
                    <a:pt x="98" y="996"/>
                  </a:lnTo>
                  <a:lnTo>
                    <a:pt x="120" y="974"/>
                  </a:lnTo>
                  <a:lnTo>
                    <a:pt x="146" y="952"/>
                  </a:lnTo>
                  <a:lnTo>
                    <a:pt x="174" y="930"/>
                  </a:lnTo>
                  <a:lnTo>
                    <a:pt x="206" y="908"/>
                  </a:lnTo>
                  <a:lnTo>
                    <a:pt x="206" y="908"/>
                  </a:lnTo>
                  <a:lnTo>
                    <a:pt x="260" y="876"/>
                  </a:lnTo>
                  <a:lnTo>
                    <a:pt x="316" y="844"/>
                  </a:lnTo>
                  <a:lnTo>
                    <a:pt x="426" y="784"/>
                  </a:lnTo>
                  <a:lnTo>
                    <a:pt x="426" y="784"/>
                  </a:lnTo>
                  <a:lnTo>
                    <a:pt x="528" y="730"/>
                  </a:lnTo>
                  <a:lnTo>
                    <a:pt x="578" y="702"/>
                  </a:lnTo>
                  <a:lnTo>
                    <a:pt x="626" y="672"/>
                  </a:lnTo>
                  <a:lnTo>
                    <a:pt x="672" y="644"/>
                  </a:lnTo>
                  <a:lnTo>
                    <a:pt x="714" y="612"/>
                  </a:lnTo>
                  <a:lnTo>
                    <a:pt x="754" y="580"/>
                  </a:lnTo>
                  <a:lnTo>
                    <a:pt x="792" y="544"/>
                  </a:lnTo>
                  <a:lnTo>
                    <a:pt x="792" y="544"/>
                  </a:lnTo>
                  <a:lnTo>
                    <a:pt x="812" y="522"/>
                  </a:lnTo>
                  <a:lnTo>
                    <a:pt x="830" y="500"/>
                  </a:lnTo>
                  <a:lnTo>
                    <a:pt x="844" y="476"/>
                  </a:lnTo>
                  <a:lnTo>
                    <a:pt x="856" y="454"/>
                  </a:lnTo>
                  <a:lnTo>
                    <a:pt x="866" y="432"/>
                  </a:lnTo>
                  <a:lnTo>
                    <a:pt x="874" y="410"/>
                  </a:lnTo>
                  <a:lnTo>
                    <a:pt x="878" y="388"/>
                  </a:lnTo>
                  <a:lnTo>
                    <a:pt x="880" y="366"/>
                  </a:lnTo>
                  <a:lnTo>
                    <a:pt x="880" y="366"/>
                  </a:lnTo>
                  <a:lnTo>
                    <a:pt x="880" y="340"/>
                  </a:lnTo>
                  <a:lnTo>
                    <a:pt x="878" y="316"/>
                  </a:lnTo>
                  <a:lnTo>
                    <a:pt x="872" y="292"/>
                  </a:lnTo>
                  <a:lnTo>
                    <a:pt x="866" y="270"/>
                  </a:lnTo>
                  <a:lnTo>
                    <a:pt x="866" y="270"/>
                  </a:lnTo>
                  <a:lnTo>
                    <a:pt x="856" y="248"/>
                  </a:lnTo>
                  <a:lnTo>
                    <a:pt x="844" y="226"/>
                  </a:lnTo>
                  <a:lnTo>
                    <a:pt x="830" y="206"/>
                  </a:lnTo>
                  <a:lnTo>
                    <a:pt x="816" y="186"/>
                  </a:lnTo>
                  <a:lnTo>
                    <a:pt x="816" y="186"/>
                  </a:lnTo>
                  <a:lnTo>
                    <a:pt x="800" y="170"/>
                  </a:lnTo>
                  <a:lnTo>
                    <a:pt x="784" y="156"/>
                  </a:lnTo>
                  <a:lnTo>
                    <a:pt x="766" y="142"/>
                  </a:lnTo>
                  <a:lnTo>
                    <a:pt x="746" y="130"/>
                  </a:lnTo>
                  <a:lnTo>
                    <a:pt x="728" y="120"/>
                  </a:lnTo>
                  <a:lnTo>
                    <a:pt x="708" y="114"/>
                  </a:lnTo>
                  <a:lnTo>
                    <a:pt x="688" y="108"/>
                  </a:lnTo>
                  <a:lnTo>
                    <a:pt x="670" y="106"/>
                  </a:lnTo>
                  <a:lnTo>
                    <a:pt x="670" y="106"/>
                  </a:lnTo>
                  <a:lnTo>
                    <a:pt x="640" y="106"/>
                  </a:lnTo>
                  <a:lnTo>
                    <a:pt x="612" y="108"/>
                  </a:lnTo>
                  <a:lnTo>
                    <a:pt x="588" y="114"/>
                  </a:lnTo>
                  <a:lnTo>
                    <a:pt x="564" y="122"/>
                  </a:lnTo>
                  <a:lnTo>
                    <a:pt x="546" y="132"/>
                  </a:lnTo>
                  <a:lnTo>
                    <a:pt x="528" y="146"/>
                  </a:lnTo>
                  <a:lnTo>
                    <a:pt x="514" y="160"/>
                  </a:lnTo>
                  <a:lnTo>
                    <a:pt x="502" y="176"/>
                  </a:lnTo>
                  <a:lnTo>
                    <a:pt x="502" y="176"/>
                  </a:lnTo>
                  <a:lnTo>
                    <a:pt x="494" y="190"/>
                  </a:lnTo>
                  <a:lnTo>
                    <a:pt x="486" y="206"/>
                  </a:lnTo>
                  <a:lnTo>
                    <a:pt x="482" y="222"/>
                  </a:lnTo>
                  <a:lnTo>
                    <a:pt x="478" y="240"/>
                  </a:lnTo>
                  <a:lnTo>
                    <a:pt x="478" y="240"/>
                  </a:lnTo>
                  <a:lnTo>
                    <a:pt x="478" y="256"/>
                  </a:lnTo>
                  <a:lnTo>
                    <a:pt x="478" y="274"/>
                  </a:lnTo>
                  <a:lnTo>
                    <a:pt x="480" y="290"/>
                  </a:lnTo>
                  <a:lnTo>
                    <a:pt x="484" y="306"/>
                  </a:lnTo>
                  <a:lnTo>
                    <a:pt x="484" y="306"/>
                  </a:lnTo>
                  <a:lnTo>
                    <a:pt x="492" y="324"/>
                  </a:lnTo>
                  <a:lnTo>
                    <a:pt x="500" y="340"/>
                  </a:lnTo>
                  <a:lnTo>
                    <a:pt x="512" y="356"/>
                  </a:lnTo>
                  <a:lnTo>
                    <a:pt x="524" y="370"/>
                  </a:lnTo>
                  <a:lnTo>
                    <a:pt x="540" y="382"/>
                  </a:lnTo>
                  <a:lnTo>
                    <a:pt x="558" y="394"/>
                  </a:lnTo>
                  <a:lnTo>
                    <a:pt x="578" y="402"/>
                  </a:lnTo>
                  <a:lnTo>
                    <a:pt x="600" y="408"/>
                  </a:lnTo>
                  <a:lnTo>
                    <a:pt x="600" y="408"/>
                  </a:lnTo>
                  <a:lnTo>
                    <a:pt x="618" y="410"/>
                  </a:lnTo>
                  <a:lnTo>
                    <a:pt x="634" y="412"/>
                  </a:lnTo>
                  <a:lnTo>
                    <a:pt x="650" y="412"/>
                  </a:lnTo>
                  <a:lnTo>
                    <a:pt x="662" y="410"/>
                  </a:lnTo>
                  <a:lnTo>
                    <a:pt x="674" y="406"/>
                  </a:lnTo>
                  <a:lnTo>
                    <a:pt x="684" y="402"/>
                  </a:lnTo>
                  <a:lnTo>
                    <a:pt x="692" y="396"/>
                  </a:lnTo>
                  <a:lnTo>
                    <a:pt x="700" y="388"/>
                  </a:lnTo>
                  <a:lnTo>
                    <a:pt x="700" y="388"/>
                  </a:lnTo>
                  <a:lnTo>
                    <a:pt x="706" y="380"/>
                  </a:lnTo>
                  <a:lnTo>
                    <a:pt x="710" y="370"/>
                  </a:lnTo>
                  <a:lnTo>
                    <a:pt x="710" y="370"/>
                  </a:lnTo>
                  <a:lnTo>
                    <a:pt x="710" y="362"/>
                  </a:lnTo>
                  <a:lnTo>
                    <a:pt x="708" y="352"/>
                  </a:lnTo>
                  <a:lnTo>
                    <a:pt x="708" y="352"/>
                  </a:lnTo>
                  <a:lnTo>
                    <a:pt x="704" y="338"/>
                  </a:lnTo>
                  <a:lnTo>
                    <a:pt x="702" y="330"/>
                  </a:lnTo>
                  <a:lnTo>
                    <a:pt x="698" y="326"/>
                  </a:lnTo>
                  <a:lnTo>
                    <a:pt x="694" y="320"/>
                  </a:lnTo>
                  <a:lnTo>
                    <a:pt x="686" y="316"/>
                  </a:lnTo>
                  <a:lnTo>
                    <a:pt x="674" y="310"/>
                  </a:lnTo>
                  <a:lnTo>
                    <a:pt x="660" y="306"/>
                  </a:lnTo>
                  <a:lnTo>
                    <a:pt x="660" y="306"/>
                  </a:lnTo>
                  <a:close/>
                </a:path>
              </a:pathLst>
            </a:custGeom>
            <a:solidFill>
              <a:srgbClr val="F4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Rectangle 16"/>
            <p:cNvSpPr>
              <a:spLocks noChangeArrowheads="1"/>
            </p:cNvSpPr>
            <p:nvPr/>
          </p:nvSpPr>
          <p:spPr bwMode="auto">
            <a:xfrm>
              <a:off x="-4660900" y="5876925"/>
              <a:ext cx="349250" cy="2136775"/>
            </a:xfrm>
            <a:prstGeom prst="rect">
              <a:avLst/>
            </a:prstGeom>
            <a:solidFill>
              <a:srgbClr val="FFBE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17"/>
            <p:cNvSpPr>
              <a:spLocks noChangeArrowheads="1"/>
            </p:cNvSpPr>
            <p:nvPr/>
          </p:nvSpPr>
          <p:spPr bwMode="auto">
            <a:xfrm>
              <a:off x="-4660900" y="5876925"/>
              <a:ext cx="79375" cy="2136775"/>
            </a:xfrm>
            <a:prstGeom prst="rect">
              <a:avLst/>
            </a:pr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5" name="Picture 1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11675" y="5959475"/>
              <a:ext cx="209550" cy="206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Freeform 19"/>
            <p:cNvSpPr/>
            <p:nvPr/>
          </p:nvSpPr>
          <p:spPr bwMode="auto">
            <a:xfrm>
              <a:off x="-5048250" y="5448300"/>
              <a:ext cx="1123950" cy="561975"/>
            </a:xfrm>
            <a:custGeom>
              <a:avLst/>
              <a:gdLst>
                <a:gd name="T0" fmla="*/ 708 w 708"/>
                <a:gd name="T1" fmla="*/ 0 h 354"/>
                <a:gd name="T2" fmla="*/ 708 w 708"/>
                <a:gd name="T3" fmla="*/ 0 h 354"/>
                <a:gd name="T4" fmla="*/ 706 w 708"/>
                <a:gd name="T5" fmla="*/ 36 h 354"/>
                <a:gd name="T6" fmla="*/ 700 w 708"/>
                <a:gd name="T7" fmla="*/ 70 h 354"/>
                <a:gd name="T8" fmla="*/ 692 w 708"/>
                <a:gd name="T9" fmla="*/ 104 h 354"/>
                <a:gd name="T10" fmla="*/ 680 w 708"/>
                <a:gd name="T11" fmla="*/ 138 h 354"/>
                <a:gd name="T12" fmla="*/ 664 w 708"/>
                <a:gd name="T13" fmla="*/ 168 h 354"/>
                <a:gd name="T14" fmla="*/ 646 w 708"/>
                <a:gd name="T15" fmla="*/ 198 h 354"/>
                <a:gd name="T16" fmla="*/ 626 w 708"/>
                <a:gd name="T17" fmla="*/ 224 h 354"/>
                <a:gd name="T18" fmla="*/ 604 w 708"/>
                <a:gd name="T19" fmla="*/ 250 h 354"/>
                <a:gd name="T20" fmla="*/ 578 w 708"/>
                <a:gd name="T21" fmla="*/ 272 h 354"/>
                <a:gd name="T22" fmla="*/ 552 w 708"/>
                <a:gd name="T23" fmla="*/ 292 h 354"/>
                <a:gd name="T24" fmla="*/ 522 w 708"/>
                <a:gd name="T25" fmla="*/ 310 h 354"/>
                <a:gd name="T26" fmla="*/ 492 w 708"/>
                <a:gd name="T27" fmla="*/ 326 h 354"/>
                <a:gd name="T28" fmla="*/ 458 w 708"/>
                <a:gd name="T29" fmla="*/ 338 h 354"/>
                <a:gd name="T30" fmla="*/ 424 w 708"/>
                <a:gd name="T31" fmla="*/ 346 h 354"/>
                <a:gd name="T32" fmla="*/ 390 w 708"/>
                <a:gd name="T33" fmla="*/ 352 h 354"/>
                <a:gd name="T34" fmla="*/ 354 w 708"/>
                <a:gd name="T35" fmla="*/ 354 h 354"/>
                <a:gd name="T36" fmla="*/ 354 w 708"/>
                <a:gd name="T37" fmla="*/ 354 h 354"/>
                <a:gd name="T38" fmla="*/ 318 w 708"/>
                <a:gd name="T39" fmla="*/ 352 h 354"/>
                <a:gd name="T40" fmla="*/ 282 w 708"/>
                <a:gd name="T41" fmla="*/ 346 h 354"/>
                <a:gd name="T42" fmla="*/ 248 w 708"/>
                <a:gd name="T43" fmla="*/ 338 h 354"/>
                <a:gd name="T44" fmla="*/ 216 w 708"/>
                <a:gd name="T45" fmla="*/ 326 h 354"/>
                <a:gd name="T46" fmla="*/ 186 w 708"/>
                <a:gd name="T47" fmla="*/ 310 h 354"/>
                <a:gd name="T48" fmla="*/ 156 w 708"/>
                <a:gd name="T49" fmla="*/ 292 h 354"/>
                <a:gd name="T50" fmla="*/ 128 w 708"/>
                <a:gd name="T51" fmla="*/ 272 h 354"/>
                <a:gd name="T52" fmla="*/ 104 w 708"/>
                <a:gd name="T53" fmla="*/ 250 h 354"/>
                <a:gd name="T54" fmla="*/ 80 w 708"/>
                <a:gd name="T55" fmla="*/ 224 h 354"/>
                <a:gd name="T56" fmla="*/ 60 w 708"/>
                <a:gd name="T57" fmla="*/ 198 h 354"/>
                <a:gd name="T58" fmla="*/ 42 w 708"/>
                <a:gd name="T59" fmla="*/ 168 h 354"/>
                <a:gd name="T60" fmla="*/ 28 w 708"/>
                <a:gd name="T61" fmla="*/ 138 h 354"/>
                <a:gd name="T62" fmla="*/ 16 w 708"/>
                <a:gd name="T63" fmla="*/ 104 h 354"/>
                <a:gd name="T64" fmla="*/ 8 w 708"/>
                <a:gd name="T65" fmla="*/ 70 h 354"/>
                <a:gd name="T66" fmla="*/ 2 w 708"/>
                <a:gd name="T67" fmla="*/ 36 h 354"/>
                <a:gd name="T68" fmla="*/ 0 w 708"/>
                <a:gd name="T69" fmla="*/ 0 h 354"/>
                <a:gd name="T70" fmla="*/ 708 w 708"/>
                <a:gd name="T7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08" h="354">
                  <a:moveTo>
                    <a:pt x="708" y="0"/>
                  </a:moveTo>
                  <a:lnTo>
                    <a:pt x="708" y="0"/>
                  </a:lnTo>
                  <a:lnTo>
                    <a:pt x="706" y="36"/>
                  </a:lnTo>
                  <a:lnTo>
                    <a:pt x="700" y="70"/>
                  </a:lnTo>
                  <a:lnTo>
                    <a:pt x="692" y="104"/>
                  </a:lnTo>
                  <a:lnTo>
                    <a:pt x="680" y="138"/>
                  </a:lnTo>
                  <a:lnTo>
                    <a:pt x="664" y="168"/>
                  </a:lnTo>
                  <a:lnTo>
                    <a:pt x="646" y="198"/>
                  </a:lnTo>
                  <a:lnTo>
                    <a:pt x="626" y="224"/>
                  </a:lnTo>
                  <a:lnTo>
                    <a:pt x="604" y="250"/>
                  </a:lnTo>
                  <a:lnTo>
                    <a:pt x="578" y="272"/>
                  </a:lnTo>
                  <a:lnTo>
                    <a:pt x="552" y="292"/>
                  </a:lnTo>
                  <a:lnTo>
                    <a:pt x="522" y="310"/>
                  </a:lnTo>
                  <a:lnTo>
                    <a:pt x="492" y="326"/>
                  </a:lnTo>
                  <a:lnTo>
                    <a:pt x="458" y="338"/>
                  </a:lnTo>
                  <a:lnTo>
                    <a:pt x="424" y="346"/>
                  </a:lnTo>
                  <a:lnTo>
                    <a:pt x="390" y="352"/>
                  </a:lnTo>
                  <a:lnTo>
                    <a:pt x="354" y="354"/>
                  </a:lnTo>
                  <a:lnTo>
                    <a:pt x="354" y="354"/>
                  </a:lnTo>
                  <a:lnTo>
                    <a:pt x="318" y="352"/>
                  </a:lnTo>
                  <a:lnTo>
                    <a:pt x="282" y="346"/>
                  </a:lnTo>
                  <a:lnTo>
                    <a:pt x="248" y="338"/>
                  </a:lnTo>
                  <a:lnTo>
                    <a:pt x="216" y="326"/>
                  </a:lnTo>
                  <a:lnTo>
                    <a:pt x="186" y="310"/>
                  </a:lnTo>
                  <a:lnTo>
                    <a:pt x="156" y="292"/>
                  </a:lnTo>
                  <a:lnTo>
                    <a:pt x="128" y="272"/>
                  </a:lnTo>
                  <a:lnTo>
                    <a:pt x="104" y="250"/>
                  </a:lnTo>
                  <a:lnTo>
                    <a:pt x="80" y="224"/>
                  </a:lnTo>
                  <a:lnTo>
                    <a:pt x="60" y="198"/>
                  </a:lnTo>
                  <a:lnTo>
                    <a:pt x="42" y="168"/>
                  </a:lnTo>
                  <a:lnTo>
                    <a:pt x="28" y="138"/>
                  </a:lnTo>
                  <a:lnTo>
                    <a:pt x="16" y="104"/>
                  </a:lnTo>
                  <a:lnTo>
                    <a:pt x="8" y="70"/>
                  </a:lnTo>
                  <a:lnTo>
                    <a:pt x="2" y="36"/>
                  </a:lnTo>
                  <a:lnTo>
                    <a:pt x="0" y="0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FFBE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 20"/>
            <p:cNvSpPr/>
            <p:nvPr/>
          </p:nvSpPr>
          <p:spPr bwMode="auto">
            <a:xfrm>
              <a:off x="-5048250" y="5448300"/>
              <a:ext cx="676275" cy="561975"/>
            </a:xfrm>
            <a:custGeom>
              <a:avLst/>
              <a:gdLst>
                <a:gd name="T0" fmla="*/ 426 w 426"/>
                <a:gd name="T1" fmla="*/ 346 h 354"/>
                <a:gd name="T2" fmla="*/ 426 w 426"/>
                <a:gd name="T3" fmla="*/ 346 h 354"/>
                <a:gd name="T4" fmla="*/ 390 w 426"/>
                <a:gd name="T5" fmla="*/ 352 h 354"/>
                <a:gd name="T6" fmla="*/ 354 w 426"/>
                <a:gd name="T7" fmla="*/ 354 h 354"/>
                <a:gd name="T8" fmla="*/ 354 w 426"/>
                <a:gd name="T9" fmla="*/ 354 h 354"/>
                <a:gd name="T10" fmla="*/ 318 w 426"/>
                <a:gd name="T11" fmla="*/ 352 h 354"/>
                <a:gd name="T12" fmla="*/ 282 w 426"/>
                <a:gd name="T13" fmla="*/ 346 h 354"/>
                <a:gd name="T14" fmla="*/ 248 w 426"/>
                <a:gd name="T15" fmla="*/ 338 h 354"/>
                <a:gd name="T16" fmla="*/ 216 w 426"/>
                <a:gd name="T17" fmla="*/ 326 h 354"/>
                <a:gd name="T18" fmla="*/ 186 w 426"/>
                <a:gd name="T19" fmla="*/ 310 h 354"/>
                <a:gd name="T20" fmla="*/ 156 w 426"/>
                <a:gd name="T21" fmla="*/ 292 h 354"/>
                <a:gd name="T22" fmla="*/ 128 w 426"/>
                <a:gd name="T23" fmla="*/ 272 h 354"/>
                <a:gd name="T24" fmla="*/ 104 w 426"/>
                <a:gd name="T25" fmla="*/ 250 h 354"/>
                <a:gd name="T26" fmla="*/ 80 w 426"/>
                <a:gd name="T27" fmla="*/ 224 h 354"/>
                <a:gd name="T28" fmla="*/ 60 w 426"/>
                <a:gd name="T29" fmla="*/ 198 h 354"/>
                <a:gd name="T30" fmla="*/ 42 w 426"/>
                <a:gd name="T31" fmla="*/ 168 h 354"/>
                <a:gd name="T32" fmla="*/ 28 w 426"/>
                <a:gd name="T33" fmla="*/ 138 h 354"/>
                <a:gd name="T34" fmla="*/ 16 w 426"/>
                <a:gd name="T35" fmla="*/ 104 h 354"/>
                <a:gd name="T36" fmla="*/ 8 w 426"/>
                <a:gd name="T37" fmla="*/ 70 h 354"/>
                <a:gd name="T38" fmla="*/ 2 w 426"/>
                <a:gd name="T39" fmla="*/ 36 h 354"/>
                <a:gd name="T40" fmla="*/ 0 w 426"/>
                <a:gd name="T41" fmla="*/ 0 h 354"/>
                <a:gd name="T42" fmla="*/ 40 w 426"/>
                <a:gd name="T43" fmla="*/ 0 h 354"/>
                <a:gd name="T44" fmla="*/ 40 w 426"/>
                <a:gd name="T45" fmla="*/ 0 h 354"/>
                <a:gd name="T46" fmla="*/ 54 w 426"/>
                <a:gd name="T47" fmla="*/ 40 h 354"/>
                <a:gd name="T48" fmla="*/ 68 w 426"/>
                <a:gd name="T49" fmla="*/ 80 h 354"/>
                <a:gd name="T50" fmla="*/ 84 w 426"/>
                <a:gd name="T51" fmla="*/ 116 h 354"/>
                <a:gd name="T52" fmla="*/ 100 w 426"/>
                <a:gd name="T53" fmla="*/ 152 h 354"/>
                <a:gd name="T54" fmla="*/ 118 w 426"/>
                <a:gd name="T55" fmla="*/ 184 h 354"/>
                <a:gd name="T56" fmla="*/ 138 w 426"/>
                <a:gd name="T57" fmla="*/ 214 h 354"/>
                <a:gd name="T58" fmla="*/ 160 w 426"/>
                <a:gd name="T59" fmla="*/ 242 h 354"/>
                <a:gd name="T60" fmla="*/ 182 w 426"/>
                <a:gd name="T61" fmla="*/ 266 h 354"/>
                <a:gd name="T62" fmla="*/ 206 w 426"/>
                <a:gd name="T63" fmla="*/ 288 h 354"/>
                <a:gd name="T64" fmla="*/ 232 w 426"/>
                <a:gd name="T65" fmla="*/ 306 h 354"/>
                <a:gd name="T66" fmla="*/ 260 w 426"/>
                <a:gd name="T67" fmla="*/ 322 h 354"/>
                <a:gd name="T68" fmla="*/ 290 w 426"/>
                <a:gd name="T69" fmla="*/ 334 h 354"/>
                <a:gd name="T70" fmla="*/ 320 w 426"/>
                <a:gd name="T71" fmla="*/ 342 h 354"/>
                <a:gd name="T72" fmla="*/ 354 w 426"/>
                <a:gd name="T73" fmla="*/ 348 h 354"/>
                <a:gd name="T74" fmla="*/ 388 w 426"/>
                <a:gd name="T75" fmla="*/ 348 h 354"/>
                <a:gd name="T76" fmla="*/ 426 w 426"/>
                <a:gd name="T77" fmla="*/ 346 h 354"/>
                <a:gd name="T78" fmla="*/ 426 w 426"/>
                <a:gd name="T79" fmla="*/ 346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6" h="354">
                  <a:moveTo>
                    <a:pt x="426" y="346"/>
                  </a:moveTo>
                  <a:lnTo>
                    <a:pt x="426" y="346"/>
                  </a:lnTo>
                  <a:lnTo>
                    <a:pt x="390" y="352"/>
                  </a:lnTo>
                  <a:lnTo>
                    <a:pt x="354" y="354"/>
                  </a:lnTo>
                  <a:lnTo>
                    <a:pt x="354" y="354"/>
                  </a:lnTo>
                  <a:lnTo>
                    <a:pt x="318" y="352"/>
                  </a:lnTo>
                  <a:lnTo>
                    <a:pt x="282" y="346"/>
                  </a:lnTo>
                  <a:lnTo>
                    <a:pt x="248" y="338"/>
                  </a:lnTo>
                  <a:lnTo>
                    <a:pt x="216" y="326"/>
                  </a:lnTo>
                  <a:lnTo>
                    <a:pt x="186" y="310"/>
                  </a:lnTo>
                  <a:lnTo>
                    <a:pt x="156" y="292"/>
                  </a:lnTo>
                  <a:lnTo>
                    <a:pt x="128" y="272"/>
                  </a:lnTo>
                  <a:lnTo>
                    <a:pt x="104" y="250"/>
                  </a:lnTo>
                  <a:lnTo>
                    <a:pt x="80" y="224"/>
                  </a:lnTo>
                  <a:lnTo>
                    <a:pt x="60" y="198"/>
                  </a:lnTo>
                  <a:lnTo>
                    <a:pt x="42" y="168"/>
                  </a:lnTo>
                  <a:lnTo>
                    <a:pt x="28" y="138"/>
                  </a:lnTo>
                  <a:lnTo>
                    <a:pt x="16" y="104"/>
                  </a:lnTo>
                  <a:lnTo>
                    <a:pt x="8" y="70"/>
                  </a:lnTo>
                  <a:lnTo>
                    <a:pt x="2" y="36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54" y="40"/>
                  </a:lnTo>
                  <a:lnTo>
                    <a:pt x="68" y="80"/>
                  </a:lnTo>
                  <a:lnTo>
                    <a:pt x="84" y="116"/>
                  </a:lnTo>
                  <a:lnTo>
                    <a:pt x="100" y="152"/>
                  </a:lnTo>
                  <a:lnTo>
                    <a:pt x="118" y="184"/>
                  </a:lnTo>
                  <a:lnTo>
                    <a:pt x="138" y="214"/>
                  </a:lnTo>
                  <a:lnTo>
                    <a:pt x="160" y="242"/>
                  </a:lnTo>
                  <a:lnTo>
                    <a:pt x="182" y="266"/>
                  </a:lnTo>
                  <a:lnTo>
                    <a:pt x="206" y="288"/>
                  </a:lnTo>
                  <a:lnTo>
                    <a:pt x="232" y="306"/>
                  </a:lnTo>
                  <a:lnTo>
                    <a:pt x="260" y="322"/>
                  </a:lnTo>
                  <a:lnTo>
                    <a:pt x="290" y="334"/>
                  </a:lnTo>
                  <a:lnTo>
                    <a:pt x="320" y="342"/>
                  </a:lnTo>
                  <a:lnTo>
                    <a:pt x="354" y="348"/>
                  </a:lnTo>
                  <a:lnTo>
                    <a:pt x="388" y="348"/>
                  </a:lnTo>
                  <a:lnTo>
                    <a:pt x="426" y="346"/>
                  </a:lnTo>
                  <a:lnTo>
                    <a:pt x="426" y="346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 21"/>
            <p:cNvSpPr/>
            <p:nvPr/>
          </p:nvSpPr>
          <p:spPr bwMode="auto">
            <a:xfrm>
              <a:off x="-4667250" y="5448300"/>
              <a:ext cx="742950" cy="549275"/>
            </a:xfrm>
            <a:custGeom>
              <a:avLst/>
              <a:gdLst>
                <a:gd name="T0" fmla="*/ 468 w 468"/>
                <a:gd name="T1" fmla="*/ 0 h 346"/>
                <a:gd name="T2" fmla="*/ 468 w 468"/>
                <a:gd name="T3" fmla="*/ 0 h 346"/>
                <a:gd name="T4" fmla="*/ 466 w 468"/>
                <a:gd name="T5" fmla="*/ 32 h 346"/>
                <a:gd name="T6" fmla="*/ 462 w 468"/>
                <a:gd name="T7" fmla="*/ 62 h 346"/>
                <a:gd name="T8" fmla="*/ 454 w 468"/>
                <a:gd name="T9" fmla="*/ 92 h 346"/>
                <a:gd name="T10" fmla="*/ 446 w 468"/>
                <a:gd name="T11" fmla="*/ 120 h 346"/>
                <a:gd name="T12" fmla="*/ 434 w 468"/>
                <a:gd name="T13" fmla="*/ 148 h 346"/>
                <a:gd name="T14" fmla="*/ 420 w 468"/>
                <a:gd name="T15" fmla="*/ 176 h 346"/>
                <a:gd name="T16" fmla="*/ 404 w 468"/>
                <a:gd name="T17" fmla="*/ 200 h 346"/>
                <a:gd name="T18" fmla="*/ 386 w 468"/>
                <a:gd name="T19" fmla="*/ 224 h 346"/>
                <a:gd name="T20" fmla="*/ 366 w 468"/>
                <a:gd name="T21" fmla="*/ 246 h 346"/>
                <a:gd name="T22" fmla="*/ 346 w 468"/>
                <a:gd name="T23" fmla="*/ 266 h 346"/>
                <a:gd name="T24" fmla="*/ 322 w 468"/>
                <a:gd name="T25" fmla="*/ 286 h 346"/>
                <a:gd name="T26" fmla="*/ 298 w 468"/>
                <a:gd name="T27" fmla="*/ 302 h 346"/>
                <a:gd name="T28" fmla="*/ 272 w 468"/>
                <a:gd name="T29" fmla="*/ 316 h 346"/>
                <a:gd name="T30" fmla="*/ 244 w 468"/>
                <a:gd name="T31" fmla="*/ 328 h 346"/>
                <a:gd name="T32" fmla="*/ 216 w 468"/>
                <a:gd name="T33" fmla="*/ 338 h 346"/>
                <a:gd name="T34" fmla="*/ 186 w 468"/>
                <a:gd name="T35" fmla="*/ 346 h 346"/>
                <a:gd name="T36" fmla="*/ 186 w 468"/>
                <a:gd name="T37" fmla="*/ 346 h 346"/>
                <a:gd name="T38" fmla="*/ 166 w 468"/>
                <a:gd name="T39" fmla="*/ 338 h 346"/>
                <a:gd name="T40" fmla="*/ 148 w 468"/>
                <a:gd name="T41" fmla="*/ 328 h 346"/>
                <a:gd name="T42" fmla="*/ 128 w 468"/>
                <a:gd name="T43" fmla="*/ 316 h 346"/>
                <a:gd name="T44" fmla="*/ 112 w 468"/>
                <a:gd name="T45" fmla="*/ 302 h 346"/>
                <a:gd name="T46" fmla="*/ 96 w 468"/>
                <a:gd name="T47" fmla="*/ 286 h 346"/>
                <a:gd name="T48" fmla="*/ 80 w 468"/>
                <a:gd name="T49" fmla="*/ 266 h 346"/>
                <a:gd name="T50" fmla="*/ 66 w 468"/>
                <a:gd name="T51" fmla="*/ 246 h 346"/>
                <a:gd name="T52" fmla="*/ 52 w 468"/>
                <a:gd name="T53" fmla="*/ 224 h 346"/>
                <a:gd name="T54" fmla="*/ 40 w 468"/>
                <a:gd name="T55" fmla="*/ 200 h 346"/>
                <a:gd name="T56" fmla="*/ 30 w 468"/>
                <a:gd name="T57" fmla="*/ 176 h 346"/>
                <a:gd name="T58" fmla="*/ 22 w 468"/>
                <a:gd name="T59" fmla="*/ 148 h 346"/>
                <a:gd name="T60" fmla="*/ 14 w 468"/>
                <a:gd name="T61" fmla="*/ 120 h 346"/>
                <a:gd name="T62" fmla="*/ 8 w 468"/>
                <a:gd name="T63" fmla="*/ 92 h 346"/>
                <a:gd name="T64" fmla="*/ 2 w 468"/>
                <a:gd name="T65" fmla="*/ 62 h 346"/>
                <a:gd name="T66" fmla="*/ 0 w 468"/>
                <a:gd name="T67" fmla="*/ 32 h 346"/>
                <a:gd name="T68" fmla="*/ 0 w 468"/>
                <a:gd name="T69" fmla="*/ 0 h 346"/>
                <a:gd name="T70" fmla="*/ 468 w 468"/>
                <a:gd name="T71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68" h="346">
                  <a:moveTo>
                    <a:pt x="468" y="0"/>
                  </a:moveTo>
                  <a:lnTo>
                    <a:pt x="468" y="0"/>
                  </a:lnTo>
                  <a:lnTo>
                    <a:pt x="466" y="32"/>
                  </a:lnTo>
                  <a:lnTo>
                    <a:pt x="462" y="62"/>
                  </a:lnTo>
                  <a:lnTo>
                    <a:pt x="454" y="92"/>
                  </a:lnTo>
                  <a:lnTo>
                    <a:pt x="446" y="120"/>
                  </a:lnTo>
                  <a:lnTo>
                    <a:pt x="434" y="148"/>
                  </a:lnTo>
                  <a:lnTo>
                    <a:pt x="420" y="176"/>
                  </a:lnTo>
                  <a:lnTo>
                    <a:pt x="404" y="200"/>
                  </a:lnTo>
                  <a:lnTo>
                    <a:pt x="386" y="224"/>
                  </a:lnTo>
                  <a:lnTo>
                    <a:pt x="366" y="246"/>
                  </a:lnTo>
                  <a:lnTo>
                    <a:pt x="346" y="266"/>
                  </a:lnTo>
                  <a:lnTo>
                    <a:pt x="322" y="286"/>
                  </a:lnTo>
                  <a:lnTo>
                    <a:pt x="298" y="302"/>
                  </a:lnTo>
                  <a:lnTo>
                    <a:pt x="272" y="316"/>
                  </a:lnTo>
                  <a:lnTo>
                    <a:pt x="244" y="328"/>
                  </a:lnTo>
                  <a:lnTo>
                    <a:pt x="216" y="338"/>
                  </a:lnTo>
                  <a:lnTo>
                    <a:pt x="186" y="346"/>
                  </a:lnTo>
                  <a:lnTo>
                    <a:pt x="186" y="346"/>
                  </a:lnTo>
                  <a:lnTo>
                    <a:pt x="166" y="338"/>
                  </a:lnTo>
                  <a:lnTo>
                    <a:pt x="148" y="328"/>
                  </a:lnTo>
                  <a:lnTo>
                    <a:pt x="128" y="316"/>
                  </a:lnTo>
                  <a:lnTo>
                    <a:pt x="112" y="302"/>
                  </a:lnTo>
                  <a:lnTo>
                    <a:pt x="96" y="286"/>
                  </a:lnTo>
                  <a:lnTo>
                    <a:pt x="80" y="266"/>
                  </a:lnTo>
                  <a:lnTo>
                    <a:pt x="66" y="246"/>
                  </a:lnTo>
                  <a:lnTo>
                    <a:pt x="52" y="224"/>
                  </a:lnTo>
                  <a:lnTo>
                    <a:pt x="40" y="200"/>
                  </a:lnTo>
                  <a:lnTo>
                    <a:pt x="30" y="176"/>
                  </a:lnTo>
                  <a:lnTo>
                    <a:pt x="22" y="148"/>
                  </a:lnTo>
                  <a:lnTo>
                    <a:pt x="14" y="120"/>
                  </a:lnTo>
                  <a:lnTo>
                    <a:pt x="8" y="92"/>
                  </a:lnTo>
                  <a:lnTo>
                    <a:pt x="2" y="62"/>
                  </a:lnTo>
                  <a:lnTo>
                    <a:pt x="0" y="32"/>
                  </a:lnTo>
                  <a:lnTo>
                    <a:pt x="0" y="0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F4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 22"/>
            <p:cNvSpPr/>
            <p:nvPr/>
          </p:nvSpPr>
          <p:spPr bwMode="auto">
            <a:xfrm>
              <a:off x="-5800725" y="4343400"/>
              <a:ext cx="2628900" cy="1314450"/>
            </a:xfrm>
            <a:custGeom>
              <a:avLst/>
              <a:gdLst>
                <a:gd name="T0" fmla="*/ 1656 w 1656"/>
                <a:gd name="T1" fmla="*/ 0 h 828"/>
                <a:gd name="T2" fmla="*/ 1650 w 1656"/>
                <a:gd name="T3" fmla="*/ 84 h 828"/>
                <a:gd name="T4" fmla="*/ 1638 w 1656"/>
                <a:gd name="T5" fmla="*/ 166 h 828"/>
                <a:gd name="T6" fmla="*/ 1618 w 1656"/>
                <a:gd name="T7" fmla="*/ 246 h 828"/>
                <a:gd name="T8" fmla="*/ 1590 w 1656"/>
                <a:gd name="T9" fmla="*/ 322 h 828"/>
                <a:gd name="T10" fmla="*/ 1556 w 1656"/>
                <a:gd name="T11" fmla="*/ 394 h 828"/>
                <a:gd name="T12" fmla="*/ 1514 w 1656"/>
                <a:gd name="T13" fmla="*/ 462 h 828"/>
                <a:gd name="T14" fmla="*/ 1466 w 1656"/>
                <a:gd name="T15" fmla="*/ 526 h 828"/>
                <a:gd name="T16" fmla="*/ 1412 w 1656"/>
                <a:gd name="T17" fmla="*/ 584 h 828"/>
                <a:gd name="T18" fmla="*/ 1354 w 1656"/>
                <a:gd name="T19" fmla="*/ 638 h 828"/>
                <a:gd name="T20" fmla="*/ 1290 w 1656"/>
                <a:gd name="T21" fmla="*/ 686 h 828"/>
                <a:gd name="T22" fmla="*/ 1222 w 1656"/>
                <a:gd name="T23" fmla="*/ 728 h 828"/>
                <a:gd name="T24" fmla="*/ 1150 w 1656"/>
                <a:gd name="T25" fmla="*/ 762 h 828"/>
                <a:gd name="T26" fmla="*/ 1074 w 1656"/>
                <a:gd name="T27" fmla="*/ 790 h 828"/>
                <a:gd name="T28" fmla="*/ 994 w 1656"/>
                <a:gd name="T29" fmla="*/ 810 h 828"/>
                <a:gd name="T30" fmla="*/ 912 w 1656"/>
                <a:gd name="T31" fmla="*/ 822 h 828"/>
                <a:gd name="T32" fmla="*/ 828 w 1656"/>
                <a:gd name="T33" fmla="*/ 828 h 828"/>
                <a:gd name="T34" fmla="*/ 786 w 1656"/>
                <a:gd name="T35" fmla="*/ 826 h 828"/>
                <a:gd name="T36" fmla="*/ 702 w 1656"/>
                <a:gd name="T37" fmla="*/ 818 h 828"/>
                <a:gd name="T38" fmla="*/ 620 w 1656"/>
                <a:gd name="T39" fmla="*/ 802 h 828"/>
                <a:gd name="T40" fmla="*/ 544 w 1656"/>
                <a:gd name="T41" fmla="*/ 776 h 828"/>
                <a:gd name="T42" fmla="*/ 468 w 1656"/>
                <a:gd name="T43" fmla="*/ 746 h 828"/>
                <a:gd name="T44" fmla="*/ 398 w 1656"/>
                <a:gd name="T45" fmla="*/ 708 h 828"/>
                <a:gd name="T46" fmla="*/ 332 w 1656"/>
                <a:gd name="T47" fmla="*/ 662 h 828"/>
                <a:gd name="T48" fmla="*/ 272 w 1656"/>
                <a:gd name="T49" fmla="*/ 612 h 828"/>
                <a:gd name="T50" fmla="*/ 216 w 1656"/>
                <a:gd name="T51" fmla="*/ 556 h 828"/>
                <a:gd name="T52" fmla="*/ 164 w 1656"/>
                <a:gd name="T53" fmla="*/ 494 h 828"/>
                <a:gd name="T54" fmla="*/ 120 w 1656"/>
                <a:gd name="T55" fmla="*/ 428 h 828"/>
                <a:gd name="T56" fmla="*/ 82 w 1656"/>
                <a:gd name="T57" fmla="*/ 358 h 828"/>
                <a:gd name="T58" fmla="*/ 50 w 1656"/>
                <a:gd name="T59" fmla="*/ 284 h 828"/>
                <a:gd name="T60" fmla="*/ 26 w 1656"/>
                <a:gd name="T61" fmla="*/ 206 h 828"/>
                <a:gd name="T62" fmla="*/ 10 w 1656"/>
                <a:gd name="T63" fmla="*/ 126 h 828"/>
                <a:gd name="T64" fmla="*/ 2 w 1656"/>
                <a:gd name="T65" fmla="*/ 42 h 828"/>
                <a:gd name="T66" fmla="*/ 1656 w 1656"/>
                <a:gd name="T67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56" h="828">
                  <a:moveTo>
                    <a:pt x="1656" y="0"/>
                  </a:moveTo>
                  <a:lnTo>
                    <a:pt x="1656" y="0"/>
                  </a:lnTo>
                  <a:lnTo>
                    <a:pt x="1654" y="42"/>
                  </a:lnTo>
                  <a:lnTo>
                    <a:pt x="1650" y="84"/>
                  </a:lnTo>
                  <a:lnTo>
                    <a:pt x="1646" y="126"/>
                  </a:lnTo>
                  <a:lnTo>
                    <a:pt x="1638" y="166"/>
                  </a:lnTo>
                  <a:lnTo>
                    <a:pt x="1630" y="206"/>
                  </a:lnTo>
                  <a:lnTo>
                    <a:pt x="1618" y="246"/>
                  </a:lnTo>
                  <a:lnTo>
                    <a:pt x="1604" y="284"/>
                  </a:lnTo>
                  <a:lnTo>
                    <a:pt x="1590" y="322"/>
                  </a:lnTo>
                  <a:lnTo>
                    <a:pt x="1574" y="358"/>
                  </a:lnTo>
                  <a:lnTo>
                    <a:pt x="1556" y="394"/>
                  </a:lnTo>
                  <a:lnTo>
                    <a:pt x="1536" y="428"/>
                  </a:lnTo>
                  <a:lnTo>
                    <a:pt x="1514" y="462"/>
                  </a:lnTo>
                  <a:lnTo>
                    <a:pt x="1490" y="494"/>
                  </a:lnTo>
                  <a:lnTo>
                    <a:pt x="1466" y="526"/>
                  </a:lnTo>
                  <a:lnTo>
                    <a:pt x="1440" y="556"/>
                  </a:lnTo>
                  <a:lnTo>
                    <a:pt x="1412" y="584"/>
                  </a:lnTo>
                  <a:lnTo>
                    <a:pt x="1384" y="612"/>
                  </a:lnTo>
                  <a:lnTo>
                    <a:pt x="1354" y="638"/>
                  </a:lnTo>
                  <a:lnTo>
                    <a:pt x="1322" y="662"/>
                  </a:lnTo>
                  <a:lnTo>
                    <a:pt x="1290" y="686"/>
                  </a:lnTo>
                  <a:lnTo>
                    <a:pt x="1256" y="708"/>
                  </a:lnTo>
                  <a:lnTo>
                    <a:pt x="1222" y="728"/>
                  </a:lnTo>
                  <a:lnTo>
                    <a:pt x="1186" y="746"/>
                  </a:lnTo>
                  <a:lnTo>
                    <a:pt x="1150" y="762"/>
                  </a:lnTo>
                  <a:lnTo>
                    <a:pt x="1112" y="776"/>
                  </a:lnTo>
                  <a:lnTo>
                    <a:pt x="1074" y="790"/>
                  </a:lnTo>
                  <a:lnTo>
                    <a:pt x="1034" y="802"/>
                  </a:lnTo>
                  <a:lnTo>
                    <a:pt x="994" y="810"/>
                  </a:lnTo>
                  <a:lnTo>
                    <a:pt x="954" y="818"/>
                  </a:lnTo>
                  <a:lnTo>
                    <a:pt x="912" y="822"/>
                  </a:lnTo>
                  <a:lnTo>
                    <a:pt x="870" y="826"/>
                  </a:lnTo>
                  <a:lnTo>
                    <a:pt x="828" y="828"/>
                  </a:lnTo>
                  <a:lnTo>
                    <a:pt x="828" y="828"/>
                  </a:lnTo>
                  <a:lnTo>
                    <a:pt x="786" y="826"/>
                  </a:lnTo>
                  <a:lnTo>
                    <a:pt x="744" y="822"/>
                  </a:lnTo>
                  <a:lnTo>
                    <a:pt x="702" y="818"/>
                  </a:lnTo>
                  <a:lnTo>
                    <a:pt x="660" y="810"/>
                  </a:lnTo>
                  <a:lnTo>
                    <a:pt x="620" y="802"/>
                  </a:lnTo>
                  <a:lnTo>
                    <a:pt x="582" y="790"/>
                  </a:lnTo>
                  <a:lnTo>
                    <a:pt x="544" y="776"/>
                  </a:lnTo>
                  <a:lnTo>
                    <a:pt x="506" y="762"/>
                  </a:lnTo>
                  <a:lnTo>
                    <a:pt x="468" y="746"/>
                  </a:lnTo>
                  <a:lnTo>
                    <a:pt x="434" y="728"/>
                  </a:lnTo>
                  <a:lnTo>
                    <a:pt x="398" y="708"/>
                  </a:lnTo>
                  <a:lnTo>
                    <a:pt x="366" y="686"/>
                  </a:lnTo>
                  <a:lnTo>
                    <a:pt x="332" y="662"/>
                  </a:lnTo>
                  <a:lnTo>
                    <a:pt x="302" y="638"/>
                  </a:lnTo>
                  <a:lnTo>
                    <a:pt x="272" y="612"/>
                  </a:lnTo>
                  <a:lnTo>
                    <a:pt x="242" y="584"/>
                  </a:lnTo>
                  <a:lnTo>
                    <a:pt x="216" y="556"/>
                  </a:lnTo>
                  <a:lnTo>
                    <a:pt x="190" y="526"/>
                  </a:lnTo>
                  <a:lnTo>
                    <a:pt x="164" y="494"/>
                  </a:lnTo>
                  <a:lnTo>
                    <a:pt x="142" y="462"/>
                  </a:lnTo>
                  <a:lnTo>
                    <a:pt x="120" y="428"/>
                  </a:lnTo>
                  <a:lnTo>
                    <a:pt x="100" y="394"/>
                  </a:lnTo>
                  <a:lnTo>
                    <a:pt x="82" y="358"/>
                  </a:lnTo>
                  <a:lnTo>
                    <a:pt x="66" y="322"/>
                  </a:lnTo>
                  <a:lnTo>
                    <a:pt x="50" y="284"/>
                  </a:lnTo>
                  <a:lnTo>
                    <a:pt x="38" y="246"/>
                  </a:lnTo>
                  <a:lnTo>
                    <a:pt x="26" y="206"/>
                  </a:lnTo>
                  <a:lnTo>
                    <a:pt x="18" y="166"/>
                  </a:lnTo>
                  <a:lnTo>
                    <a:pt x="10" y="126"/>
                  </a:lnTo>
                  <a:lnTo>
                    <a:pt x="4" y="84"/>
                  </a:lnTo>
                  <a:lnTo>
                    <a:pt x="2" y="42"/>
                  </a:lnTo>
                  <a:lnTo>
                    <a:pt x="0" y="0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rgbClr val="FFBE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 23"/>
            <p:cNvSpPr/>
            <p:nvPr/>
          </p:nvSpPr>
          <p:spPr bwMode="auto">
            <a:xfrm>
              <a:off x="-5800725" y="4343400"/>
              <a:ext cx="1168400" cy="1304925"/>
            </a:xfrm>
            <a:custGeom>
              <a:avLst/>
              <a:gdLst>
                <a:gd name="T0" fmla="*/ 736 w 736"/>
                <a:gd name="T1" fmla="*/ 822 h 822"/>
                <a:gd name="T2" fmla="*/ 736 w 736"/>
                <a:gd name="T3" fmla="*/ 822 h 822"/>
                <a:gd name="T4" fmla="*/ 698 w 736"/>
                <a:gd name="T5" fmla="*/ 816 h 822"/>
                <a:gd name="T6" fmla="*/ 660 w 736"/>
                <a:gd name="T7" fmla="*/ 810 h 822"/>
                <a:gd name="T8" fmla="*/ 622 w 736"/>
                <a:gd name="T9" fmla="*/ 802 h 822"/>
                <a:gd name="T10" fmla="*/ 586 w 736"/>
                <a:gd name="T11" fmla="*/ 792 h 822"/>
                <a:gd name="T12" fmla="*/ 550 w 736"/>
                <a:gd name="T13" fmla="*/ 780 h 822"/>
                <a:gd name="T14" fmla="*/ 514 w 736"/>
                <a:gd name="T15" fmla="*/ 766 h 822"/>
                <a:gd name="T16" fmla="*/ 480 w 736"/>
                <a:gd name="T17" fmla="*/ 750 h 822"/>
                <a:gd name="T18" fmla="*/ 446 w 736"/>
                <a:gd name="T19" fmla="*/ 734 h 822"/>
                <a:gd name="T20" fmla="*/ 414 w 736"/>
                <a:gd name="T21" fmla="*/ 716 h 822"/>
                <a:gd name="T22" fmla="*/ 382 w 736"/>
                <a:gd name="T23" fmla="*/ 696 h 822"/>
                <a:gd name="T24" fmla="*/ 352 w 736"/>
                <a:gd name="T25" fmla="*/ 676 h 822"/>
                <a:gd name="T26" fmla="*/ 322 w 736"/>
                <a:gd name="T27" fmla="*/ 654 h 822"/>
                <a:gd name="T28" fmla="*/ 292 w 736"/>
                <a:gd name="T29" fmla="*/ 630 h 822"/>
                <a:gd name="T30" fmla="*/ 264 w 736"/>
                <a:gd name="T31" fmla="*/ 606 h 822"/>
                <a:gd name="T32" fmla="*/ 238 w 736"/>
                <a:gd name="T33" fmla="*/ 580 h 822"/>
                <a:gd name="T34" fmla="*/ 212 w 736"/>
                <a:gd name="T35" fmla="*/ 554 h 822"/>
                <a:gd name="T36" fmla="*/ 188 w 736"/>
                <a:gd name="T37" fmla="*/ 526 h 822"/>
                <a:gd name="T38" fmla="*/ 166 w 736"/>
                <a:gd name="T39" fmla="*/ 496 h 822"/>
                <a:gd name="T40" fmla="*/ 144 w 736"/>
                <a:gd name="T41" fmla="*/ 466 h 822"/>
                <a:gd name="T42" fmla="*/ 124 w 736"/>
                <a:gd name="T43" fmla="*/ 436 h 822"/>
                <a:gd name="T44" fmla="*/ 106 w 736"/>
                <a:gd name="T45" fmla="*/ 404 h 822"/>
                <a:gd name="T46" fmla="*/ 88 w 736"/>
                <a:gd name="T47" fmla="*/ 370 h 822"/>
                <a:gd name="T48" fmla="*/ 72 w 736"/>
                <a:gd name="T49" fmla="*/ 336 h 822"/>
                <a:gd name="T50" fmla="*/ 58 w 736"/>
                <a:gd name="T51" fmla="*/ 302 h 822"/>
                <a:gd name="T52" fmla="*/ 44 w 736"/>
                <a:gd name="T53" fmla="*/ 266 h 822"/>
                <a:gd name="T54" fmla="*/ 32 w 736"/>
                <a:gd name="T55" fmla="*/ 230 h 822"/>
                <a:gd name="T56" fmla="*/ 22 w 736"/>
                <a:gd name="T57" fmla="*/ 194 h 822"/>
                <a:gd name="T58" fmla="*/ 14 w 736"/>
                <a:gd name="T59" fmla="*/ 156 h 822"/>
                <a:gd name="T60" fmla="*/ 8 w 736"/>
                <a:gd name="T61" fmla="*/ 118 h 822"/>
                <a:gd name="T62" fmla="*/ 4 w 736"/>
                <a:gd name="T63" fmla="*/ 78 h 822"/>
                <a:gd name="T64" fmla="*/ 2 w 736"/>
                <a:gd name="T65" fmla="*/ 40 h 822"/>
                <a:gd name="T66" fmla="*/ 0 w 736"/>
                <a:gd name="T67" fmla="*/ 0 h 822"/>
                <a:gd name="T68" fmla="*/ 76 w 736"/>
                <a:gd name="T69" fmla="*/ 0 h 822"/>
                <a:gd name="T70" fmla="*/ 76 w 736"/>
                <a:gd name="T71" fmla="*/ 0 h 822"/>
                <a:gd name="T72" fmla="*/ 94 w 736"/>
                <a:gd name="T73" fmla="*/ 72 h 822"/>
                <a:gd name="T74" fmla="*/ 114 w 736"/>
                <a:gd name="T75" fmla="*/ 144 h 822"/>
                <a:gd name="T76" fmla="*/ 138 w 736"/>
                <a:gd name="T77" fmla="*/ 214 h 822"/>
                <a:gd name="T78" fmla="*/ 162 w 736"/>
                <a:gd name="T79" fmla="*/ 284 h 822"/>
                <a:gd name="T80" fmla="*/ 192 w 736"/>
                <a:gd name="T81" fmla="*/ 350 h 822"/>
                <a:gd name="T82" fmla="*/ 224 w 736"/>
                <a:gd name="T83" fmla="*/ 414 h 822"/>
                <a:gd name="T84" fmla="*/ 258 w 736"/>
                <a:gd name="T85" fmla="*/ 476 h 822"/>
                <a:gd name="T86" fmla="*/ 276 w 736"/>
                <a:gd name="T87" fmla="*/ 506 h 822"/>
                <a:gd name="T88" fmla="*/ 296 w 736"/>
                <a:gd name="T89" fmla="*/ 534 h 822"/>
                <a:gd name="T90" fmla="*/ 316 w 736"/>
                <a:gd name="T91" fmla="*/ 562 h 822"/>
                <a:gd name="T92" fmla="*/ 338 w 736"/>
                <a:gd name="T93" fmla="*/ 588 h 822"/>
                <a:gd name="T94" fmla="*/ 360 w 736"/>
                <a:gd name="T95" fmla="*/ 614 h 822"/>
                <a:gd name="T96" fmla="*/ 382 w 736"/>
                <a:gd name="T97" fmla="*/ 638 h 822"/>
                <a:gd name="T98" fmla="*/ 406 w 736"/>
                <a:gd name="T99" fmla="*/ 660 h 822"/>
                <a:gd name="T100" fmla="*/ 432 w 736"/>
                <a:gd name="T101" fmla="*/ 682 h 822"/>
                <a:gd name="T102" fmla="*/ 458 w 736"/>
                <a:gd name="T103" fmla="*/ 704 h 822"/>
                <a:gd name="T104" fmla="*/ 484 w 736"/>
                <a:gd name="T105" fmla="*/ 722 h 822"/>
                <a:gd name="T106" fmla="*/ 512 w 736"/>
                <a:gd name="T107" fmla="*/ 740 h 822"/>
                <a:gd name="T108" fmla="*/ 540 w 736"/>
                <a:gd name="T109" fmla="*/ 756 h 822"/>
                <a:gd name="T110" fmla="*/ 570 w 736"/>
                <a:gd name="T111" fmla="*/ 772 h 822"/>
                <a:gd name="T112" fmla="*/ 602 w 736"/>
                <a:gd name="T113" fmla="*/ 786 h 822"/>
                <a:gd name="T114" fmla="*/ 634 w 736"/>
                <a:gd name="T115" fmla="*/ 796 h 822"/>
                <a:gd name="T116" fmla="*/ 666 w 736"/>
                <a:gd name="T117" fmla="*/ 808 h 822"/>
                <a:gd name="T118" fmla="*/ 700 w 736"/>
                <a:gd name="T119" fmla="*/ 816 h 822"/>
                <a:gd name="T120" fmla="*/ 736 w 736"/>
                <a:gd name="T121" fmla="*/ 822 h 822"/>
                <a:gd name="T122" fmla="*/ 736 w 736"/>
                <a:gd name="T123" fmla="*/ 822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36" h="822">
                  <a:moveTo>
                    <a:pt x="736" y="822"/>
                  </a:moveTo>
                  <a:lnTo>
                    <a:pt x="736" y="822"/>
                  </a:lnTo>
                  <a:lnTo>
                    <a:pt x="698" y="816"/>
                  </a:lnTo>
                  <a:lnTo>
                    <a:pt x="660" y="810"/>
                  </a:lnTo>
                  <a:lnTo>
                    <a:pt x="622" y="802"/>
                  </a:lnTo>
                  <a:lnTo>
                    <a:pt x="586" y="792"/>
                  </a:lnTo>
                  <a:lnTo>
                    <a:pt x="550" y="780"/>
                  </a:lnTo>
                  <a:lnTo>
                    <a:pt x="514" y="766"/>
                  </a:lnTo>
                  <a:lnTo>
                    <a:pt x="480" y="750"/>
                  </a:lnTo>
                  <a:lnTo>
                    <a:pt x="446" y="734"/>
                  </a:lnTo>
                  <a:lnTo>
                    <a:pt x="414" y="716"/>
                  </a:lnTo>
                  <a:lnTo>
                    <a:pt x="382" y="696"/>
                  </a:lnTo>
                  <a:lnTo>
                    <a:pt x="352" y="676"/>
                  </a:lnTo>
                  <a:lnTo>
                    <a:pt x="322" y="654"/>
                  </a:lnTo>
                  <a:lnTo>
                    <a:pt x="292" y="630"/>
                  </a:lnTo>
                  <a:lnTo>
                    <a:pt x="264" y="606"/>
                  </a:lnTo>
                  <a:lnTo>
                    <a:pt x="238" y="580"/>
                  </a:lnTo>
                  <a:lnTo>
                    <a:pt x="212" y="554"/>
                  </a:lnTo>
                  <a:lnTo>
                    <a:pt x="188" y="526"/>
                  </a:lnTo>
                  <a:lnTo>
                    <a:pt x="166" y="496"/>
                  </a:lnTo>
                  <a:lnTo>
                    <a:pt x="144" y="466"/>
                  </a:lnTo>
                  <a:lnTo>
                    <a:pt x="124" y="436"/>
                  </a:lnTo>
                  <a:lnTo>
                    <a:pt x="106" y="404"/>
                  </a:lnTo>
                  <a:lnTo>
                    <a:pt x="88" y="370"/>
                  </a:lnTo>
                  <a:lnTo>
                    <a:pt x="72" y="336"/>
                  </a:lnTo>
                  <a:lnTo>
                    <a:pt x="58" y="302"/>
                  </a:lnTo>
                  <a:lnTo>
                    <a:pt x="44" y="266"/>
                  </a:lnTo>
                  <a:lnTo>
                    <a:pt x="32" y="230"/>
                  </a:lnTo>
                  <a:lnTo>
                    <a:pt x="22" y="194"/>
                  </a:lnTo>
                  <a:lnTo>
                    <a:pt x="14" y="156"/>
                  </a:lnTo>
                  <a:lnTo>
                    <a:pt x="8" y="118"/>
                  </a:lnTo>
                  <a:lnTo>
                    <a:pt x="4" y="78"/>
                  </a:lnTo>
                  <a:lnTo>
                    <a:pt x="2" y="40"/>
                  </a:lnTo>
                  <a:lnTo>
                    <a:pt x="0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4" y="72"/>
                  </a:lnTo>
                  <a:lnTo>
                    <a:pt x="114" y="144"/>
                  </a:lnTo>
                  <a:lnTo>
                    <a:pt x="138" y="214"/>
                  </a:lnTo>
                  <a:lnTo>
                    <a:pt x="162" y="284"/>
                  </a:lnTo>
                  <a:lnTo>
                    <a:pt x="192" y="350"/>
                  </a:lnTo>
                  <a:lnTo>
                    <a:pt x="224" y="414"/>
                  </a:lnTo>
                  <a:lnTo>
                    <a:pt x="258" y="476"/>
                  </a:lnTo>
                  <a:lnTo>
                    <a:pt x="276" y="506"/>
                  </a:lnTo>
                  <a:lnTo>
                    <a:pt x="296" y="534"/>
                  </a:lnTo>
                  <a:lnTo>
                    <a:pt x="316" y="562"/>
                  </a:lnTo>
                  <a:lnTo>
                    <a:pt x="338" y="588"/>
                  </a:lnTo>
                  <a:lnTo>
                    <a:pt x="360" y="614"/>
                  </a:lnTo>
                  <a:lnTo>
                    <a:pt x="382" y="638"/>
                  </a:lnTo>
                  <a:lnTo>
                    <a:pt x="406" y="660"/>
                  </a:lnTo>
                  <a:lnTo>
                    <a:pt x="432" y="682"/>
                  </a:lnTo>
                  <a:lnTo>
                    <a:pt x="458" y="704"/>
                  </a:lnTo>
                  <a:lnTo>
                    <a:pt x="484" y="722"/>
                  </a:lnTo>
                  <a:lnTo>
                    <a:pt x="512" y="740"/>
                  </a:lnTo>
                  <a:lnTo>
                    <a:pt x="540" y="756"/>
                  </a:lnTo>
                  <a:lnTo>
                    <a:pt x="570" y="772"/>
                  </a:lnTo>
                  <a:lnTo>
                    <a:pt x="602" y="786"/>
                  </a:lnTo>
                  <a:lnTo>
                    <a:pt x="634" y="796"/>
                  </a:lnTo>
                  <a:lnTo>
                    <a:pt x="666" y="808"/>
                  </a:lnTo>
                  <a:lnTo>
                    <a:pt x="700" y="816"/>
                  </a:lnTo>
                  <a:lnTo>
                    <a:pt x="736" y="822"/>
                  </a:lnTo>
                  <a:lnTo>
                    <a:pt x="736" y="822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 24"/>
            <p:cNvSpPr/>
            <p:nvPr/>
          </p:nvSpPr>
          <p:spPr bwMode="auto">
            <a:xfrm>
              <a:off x="-5305425" y="4343400"/>
              <a:ext cx="2133600" cy="1314450"/>
            </a:xfrm>
            <a:custGeom>
              <a:avLst/>
              <a:gdLst>
                <a:gd name="T0" fmla="*/ 424 w 1344"/>
                <a:gd name="T1" fmla="*/ 822 h 828"/>
                <a:gd name="T2" fmla="*/ 424 w 1344"/>
                <a:gd name="T3" fmla="*/ 822 h 828"/>
                <a:gd name="T4" fmla="*/ 378 w 1344"/>
                <a:gd name="T5" fmla="*/ 794 h 828"/>
                <a:gd name="T6" fmla="*/ 334 w 1344"/>
                <a:gd name="T7" fmla="*/ 762 h 828"/>
                <a:gd name="T8" fmla="*/ 292 w 1344"/>
                <a:gd name="T9" fmla="*/ 728 h 828"/>
                <a:gd name="T10" fmla="*/ 252 w 1344"/>
                <a:gd name="T11" fmla="*/ 688 h 828"/>
                <a:gd name="T12" fmla="*/ 216 w 1344"/>
                <a:gd name="T13" fmla="*/ 646 h 828"/>
                <a:gd name="T14" fmla="*/ 180 w 1344"/>
                <a:gd name="T15" fmla="*/ 600 h 828"/>
                <a:gd name="T16" fmla="*/ 148 w 1344"/>
                <a:gd name="T17" fmla="*/ 550 h 828"/>
                <a:gd name="T18" fmla="*/ 118 w 1344"/>
                <a:gd name="T19" fmla="*/ 498 h 828"/>
                <a:gd name="T20" fmla="*/ 92 w 1344"/>
                <a:gd name="T21" fmla="*/ 444 h 828"/>
                <a:gd name="T22" fmla="*/ 68 w 1344"/>
                <a:gd name="T23" fmla="*/ 386 h 828"/>
                <a:gd name="T24" fmla="*/ 48 w 1344"/>
                <a:gd name="T25" fmla="*/ 326 h 828"/>
                <a:gd name="T26" fmla="*/ 32 w 1344"/>
                <a:gd name="T27" fmla="*/ 264 h 828"/>
                <a:gd name="T28" fmla="*/ 18 w 1344"/>
                <a:gd name="T29" fmla="*/ 200 h 828"/>
                <a:gd name="T30" fmla="*/ 8 w 1344"/>
                <a:gd name="T31" fmla="*/ 136 h 828"/>
                <a:gd name="T32" fmla="*/ 2 w 1344"/>
                <a:gd name="T33" fmla="*/ 68 h 828"/>
                <a:gd name="T34" fmla="*/ 0 w 1344"/>
                <a:gd name="T35" fmla="*/ 0 h 828"/>
                <a:gd name="T36" fmla="*/ 1344 w 1344"/>
                <a:gd name="T37" fmla="*/ 0 h 828"/>
                <a:gd name="T38" fmla="*/ 1344 w 1344"/>
                <a:gd name="T39" fmla="*/ 0 h 828"/>
                <a:gd name="T40" fmla="*/ 1342 w 1344"/>
                <a:gd name="T41" fmla="*/ 42 h 828"/>
                <a:gd name="T42" fmla="*/ 1338 w 1344"/>
                <a:gd name="T43" fmla="*/ 84 h 828"/>
                <a:gd name="T44" fmla="*/ 1334 w 1344"/>
                <a:gd name="T45" fmla="*/ 126 h 828"/>
                <a:gd name="T46" fmla="*/ 1326 w 1344"/>
                <a:gd name="T47" fmla="*/ 166 h 828"/>
                <a:gd name="T48" fmla="*/ 1318 w 1344"/>
                <a:gd name="T49" fmla="*/ 206 h 828"/>
                <a:gd name="T50" fmla="*/ 1306 w 1344"/>
                <a:gd name="T51" fmla="*/ 246 h 828"/>
                <a:gd name="T52" fmla="*/ 1292 w 1344"/>
                <a:gd name="T53" fmla="*/ 284 h 828"/>
                <a:gd name="T54" fmla="*/ 1278 w 1344"/>
                <a:gd name="T55" fmla="*/ 322 h 828"/>
                <a:gd name="T56" fmla="*/ 1262 w 1344"/>
                <a:gd name="T57" fmla="*/ 358 h 828"/>
                <a:gd name="T58" fmla="*/ 1244 w 1344"/>
                <a:gd name="T59" fmla="*/ 394 h 828"/>
                <a:gd name="T60" fmla="*/ 1224 w 1344"/>
                <a:gd name="T61" fmla="*/ 428 h 828"/>
                <a:gd name="T62" fmla="*/ 1202 w 1344"/>
                <a:gd name="T63" fmla="*/ 462 h 828"/>
                <a:gd name="T64" fmla="*/ 1178 w 1344"/>
                <a:gd name="T65" fmla="*/ 494 h 828"/>
                <a:gd name="T66" fmla="*/ 1154 w 1344"/>
                <a:gd name="T67" fmla="*/ 526 h 828"/>
                <a:gd name="T68" fmla="*/ 1128 w 1344"/>
                <a:gd name="T69" fmla="*/ 556 h 828"/>
                <a:gd name="T70" fmla="*/ 1100 w 1344"/>
                <a:gd name="T71" fmla="*/ 584 h 828"/>
                <a:gd name="T72" fmla="*/ 1072 w 1344"/>
                <a:gd name="T73" fmla="*/ 612 h 828"/>
                <a:gd name="T74" fmla="*/ 1042 w 1344"/>
                <a:gd name="T75" fmla="*/ 638 h 828"/>
                <a:gd name="T76" fmla="*/ 1010 w 1344"/>
                <a:gd name="T77" fmla="*/ 662 h 828"/>
                <a:gd name="T78" fmla="*/ 978 w 1344"/>
                <a:gd name="T79" fmla="*/ 686 h 828"/>
                <a:gd name="T80" fmla="*/ 944 w 1344"/>
                <a:gd name="T81" fmla="*/ 708 h 828"/>
                <a:gd name="T82" fmla="*/ 910 w 1344"/>
                <a:gd name="T83" fmla="*/ 728 h 828"/>
                <a:gd name="T84" fmla="*/ 874 w 1344"/>
                <a:gd name="T85" fmla="*/ 746 h 828"/>
                <a:gd name="T86" fmla="*/ 838 w 1344"/>
                <a:gd name="T87" fmla="*/ 762 h 828"/>
                <a:gd name="T88" fmla="*/ 800 w 1344"/>
                <a:gd name="T89" fmla="*/ 776 h 828"/>
                <a:gd name="T90" fmla="*/ 762 w 1344"/>
                <a:gd name="T91" fmla="*/ 790 h 828"/>
                <a:gd name="T92" fmla="*/ 722 w 1344"/>
                <a:gd name="T93" fmla="*/ 802 h 828"/>
                <a:gd name="T94" fmla="*/ 682 w 1344"/>
                <a:gd name="T95" fmla="*/ 810 h 828"/>
                <a:gd name="T96" fmla="*/ 642 w 1344"/>
                <a:gd name="T97" fmla="*/ 818 h 828"/>
                <a:gd name="T98" fmla="*/ 600 w 1344"/>
                <a:gd name="T99" fmla="*/ 822 h 828"/>
                <a:gd name="T100" fmla="*/ 558 w 1344"/>
                <a:gd name="T101" fmla="*/ 826 h 828"/>
                <a:gd name="T102" fmla="*/ 516 w 1344"/>
                <a:gd name="T103" fmla="*/ 828 h 828"/>
                <a:gd name="T104" fmla="*/ 516 w 1344"/>
                <a:gd name="T105" fmla="*/ 828 h 828"/>
                <a:gd name="T106" fmla="*/ 470 w 1344"/>
                <a:gd name="T107" fmla="*/ 826 h 828"/>
                <a:gd name="T108" fmla="*/ 424 w 1344"/>
                <a:gd name="T109" fmla="*/ 822 h 828"/>
                <a:gd name="T110" fmla="*/ 424 w 1344"/>
                <a:gd name="T111" fmla="*/ 822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44" h="828">
                  <a:moveTo>
                    <a:pt x="424" y="822"/>
                  </a:moveTo>
                  <a:lnTo>
                    <a:pt x="424" y="822"/>
                  </a:lnTo>
                  <a:lnTo>
                    <a:pt x="378" y="794"/>
                  </a:lnTo>
                  <a:lnTo>
                    <a:pt x="334" y="762"/>
                  </a:lnTo>
                  <a:lnTo>
                    <a:pt x="292" y="728"/>
                  </a:lnTo>
                  <a:lnTo>
                    <a:pt x="252" y="688"/>
                  </a:lnTo>
                  <a:lnTo>
                    <a:pt x="216" y="646"/>
                  </a:lnTo>
                  <a:lnTo>
                    <a:pt x="180" y="600"/>
                  </a:lnTo>
                  <a:lnTo>
                    <a:pt x="148" y="550"/>
                  </a:lnTo>
                  <a:lnTo>
                    <a:pt x="118" y="498"/>
                  </a:lnTo>
                  <a:lnTo>
                    <a:pt x="92" y="444"/>
                  </a:lnTo>
                  <a:lnTo>
                    <a:pt x="68" y="386"/>
                  </a:lnTo>
                  <a:lnTo>
                    <a:pt x="48" y="326"/>
                  </a:lnTo>
                  <a:lnTo>
                    <a:pt x="32" y="264"/>
                  </a:lnTo>
                  <a:lnTo>
                    <a:pt x="18" y="200"/>
                  </a:lnTo>
                  <a:lnTo>
                    <a:pt x="8" y="136"/>
                  </a:lnTo>
                  <a:lnTo>
                    <a:pt x="2" y="68"/>
                  </a:lnTo>
                  <a:lnTo>
                    <a:pt x="0" y="0"/>
                  </a:lnTo>
                  <a:lnTo>
                    <a:pt x="1344" y="0"/>
                  </a:lnTo>
                  <a:lnTo>
                    <a:pt x="1344" y="0"/>
                  </a:lnTo>
                  <a:lnTo>
                    <a:pt x="1342" y="42"/>
                  </a:lnTo>
                  <a:lnTo>
                    <a:pt x="1338" y="84"/>
                  </a:lnTo>
                  <a:lnTo>
                    <a:pt x="1334" y="126"/>
                  </a:lnTo>
                  <a:lnTo>
                    <a:pt x="1326" y="166"/>
                  </a:lnTo>
                  <a:lnTo>
                    <a:pt x="1318" y="206"/>
                  </a:lnTo>
                  <a:lnTo>
                    <a:pt x="1306" y="246"/>
                  </a:lnTo>
                  <a:lnTo>
                    <a:pt x="1292" y="284"/>
                  </a:lnTo>
                  <a:lnTo>
                    <a:pt x="1278" y="322"/>
                  </a:lnTo>
                  <a:lnTo>
                    <a:pt x="1262" y="358"/>
                  </a:lnTo>
                  <a:lnTo>
                    <a:pt x="1244" y="394"/>
                  </a:lnTo>
                  <a:lnTo>
                    <a:pt x="1224" y="428"/>
                  </a:lnTo>
                  <a:lnTo>
                    <a:pt x="1202" y="462"/>
                  </a:lnTo>
                  <a:lnTo>
                    <a:pt x="1178" y="494"/>
                  </a:lnTo>
                  <a:lnTo>
                    <a:pt x="1154" y="526"/>
                  </a:lnTo>
                  <a:lnTo>
                    <a:pt x="1128" y="556"/>
                  </a:lnTo>
                  <a:lnTo>
                    <a:pt x="1100" y="584"/>
                  </a:lnTo>
                  <a:lnTo>
                    <a:pt x="1072" y="612"/>
                  </a:lnTo>
                  <a:lnTo>
                    <a:pt x="1042" y="638"/>
                  </a:lnTo>
                  <a:lnTo>
                    <a:pt x="1010" y="662"/>
                  </a:lnTo>
                  <a:lnTo>
                    <a:pt x="978" y="686"/>
                  </a:lnTo>
                  <a:lnTo>
                    <a:pt x="944" y="708"/>
                  </a:lnTo>
                  <a:lnTo>
                    <a:pt x="910" y="728"/>
                  </a:lnTo>
                  <a:lnTo>
                    <a:pt x="874" y="746"/>
                  </a:lnTo>
                  <a:lnTo>
                    <a:pt x="838" y="762"/>
                  </a:lnTo>
                  <a:lnTo>
                    <a:pt x="800" y="776"/>
                  </a:lnTo>
                  <a:lnTo>
                    <a:pt x="762" y="790"/>
                  </a:lnTo>
                  <a:lnTo>
                    <a:pt x="722" y="802"/>
                  </a:lnTo>
                  <a:lnTo>
                    <a:pt x="682" y="810"/>
                  </a:lnTo>
                  <a:lnTo>
                    <a:pt x="642" y="818"/>
                  </a:lnTo>
                  <a:lnTo>
                    <a:pt x="600" y="822"/>
                  </a:lnTo>
                  <a:lnTo>
                    <a:pt x="558" y="826"/>
                  </a:lnTo>
                  <a:lnTo>
                    <a:pt x="516" y="828"/>
                  </a:lnTo>
                  <a:lnTo>
                    <a:pt x="516" y="828"/>
                  </a:lnTo>
                  <a:lnTo>
                    <a:pt x="470" y="826"/>
                  </a:lnTo>
                  <a:lnTo>
                    <a:pt x="424" y="822"/>
                  </a:lnTo>
                  <a:lnTo>
                    <a:pt x="424" y="822"/>
                  </a:lnTo>
                  <a:close/>
                </a:path>
              </a:pathLst>
            </a:custGeom>
            <a:solidFill>
              <a:srgbClr val="F4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 25"/>
            <p:cNvSpPr/>
            <p:nvPr/>
          </p:nvSpPr>
          <p:spPr bwMode="auto">
            <a:xfrm>
              <a:off x="-5048250" y="7731125"/>
              <a:ext cx="1123950" cy="561975"/>
            </a:xfrm>
            <a:custGeom>
              <a:avLst/>
              <a:gdLst>
                <a:gd name="T0" fmla="*/ 708 w 708"/>
                <a:gd name="T1" fmla="*/ 354 h 354"/>
                <a:gd name="T2" fmla="*/ 708 w 708"/>
                <a:gd name="T3" fmla="*/ 354 h 354"/>
                <a:gd name="T4" fmla="*/ 706 w 708"/>
                <a:gd name="T5" fmla="*/ 318 h 354"/>
                <a:gd name="T6" fmla="*/ 700 w 708"/>
                <a:gd name="T7" fmla="*/ 282 h 354"/>
                <a:gd name="T8" fmla="*/ 692 w 708"/>
                <a:gd name="T9" fmla="*/ 248 h 354"/>
                <a:gd name="T10" fmla="*/ 680 w 708"/>
                <a:gd name="T11" fmla="*/ 216 h 354"/>
                <a:gd name="T12" fmla="*/ 664 w 708"/>
                <a:gd name="T13" fmla="*/ 186 h 354"/>
                <a:gd name="T14" fmla="*/ 646 w 708"/>
                <a:gd name="T15" fmla="*/ 156 h 354"/>
                <a:gd name="T16" fmla="*/ 626 w 708"/>
                <a:gd name="T17" fmla="*/ 130 h 354"/>
                <a:gd name="T18" fmla="*/ 604 w 708"/>
                <a:gd name="T19" fmla="*/ 104 h 354"/>
                <a:gd name="T20" fmla="*/ 578 w 708"/>
                <a:gd name="T21" fmla="*/ 82 h 354"/>
                <a:gd name="T22" fmla="*/ 552 w 708"/>
                <a:gd name="T23" fmla="*/ 60 h 354"/>
                <a:gd name="T24" fmla="*/ 522 w 708"/>
                <a:gd name="T25" fmla="*/ 44 h 354"/>
                <a:gd name="T26" fmla="*/ 492 w 708"/>
                <a:gd name="T27" fmla="*/ 28 h 354"/>
                <a:gd name="T28" fmla="*/ 458 w 708"/>
                <a:gd name="T29" fmla="*/ 16 h 354"/>
                <a:gd name="T30" fmla="*/ 424 w 708"/>
                <a:gd name="T31" fmla="*/ 8 h 354"/>
                <a:gd name="T32" fmla="*/ 390 w 708"/>
                <a:gd name="T33" fmla="*/ 2 h 354"/>
                <a:gd name="T34" fmla="*/ 354 w 708"/>
                <a:gd name="T35" fmla="*/ 0 h 354"/>
                <a:gd name="T36" fmla="*/ 354 w 708"/>
                <a:gd name="T37" fmla="*/ 0 h 354"/>
                <a:gd name="T38" fmla="*/ 318 w 708"/>
                <a:gd name="T39" fmla="*/ 2 h 354"/>
                <a:gd name="T40" fmla="*/ 282 w 708"/>
                <a:gd name="T41" fmla="*/ 8 h 354"/>
                <a:gd name="T42" fmla="*/ 248 w 708"/>
                <a:gd name="T43" fmla="*/ 16 h 354"/>
                <a:gd name="T44" fmla="*/ 216 w 708"/>
                <a:gd name="T45" fmla="*/ 28 h 354"/>
                <a:gd name="T46" fmla="*/ 186 w 708"/>
                <a:gd name="T47" fmla="*/ 44 h 354"/>
                <a:gd name="T48" fmla="*/ 156 w 708"/>
                <a:gd name="T49" fmla="*/ 60 h 354"/>
                <a:gd name="T50" fmla="*/ 128 w 708"/>
                <a:gd name="T51" fmla="*/ 82 h 354"/>
                <a:gd name="T52" fmla="*/ 104 w 708"/>
                <a:gd name="T53" fmla="*/ 104 h 354"/>
                <a:gd name="T54" fmla="*/ 80 w 708"/>
                <a:gd name="T55" fmla="*/ 130 h 354"/>
                <a:gd name="T56" fmla="*/ 60 w 708"/>
                <a:gd name="T57" fmla="*/ 156 h 354"/>
                <a:gd name="T58" fmla="*/ 42 w 708"/>
                <a:gd name="T59" fmla="*/ 186 h 354"/>
                <a:gd name="T60" fmla="*/ 28 w 708"/>
                <a:gd name="T61" fmla="*/ 216 h 354"/>
                <a:gd name="T62" fmla="*/ 16 w 708"/>
                <a:gd name="T63" fmla="*/ 248 h 354"/>
                <a:gd name="T64" fmla="*/ 8 w 708"/>
                <a:gd name="T65" fmla="*/ 282 h 354"/>
                <a:gd name="T66" fmla="*/ 2 w 708"/>
                <a:gd name="T67" fmla="*/ 318 h 354"/>
                <a:gd name="T68" fmla="*/ 0 w 708"/>
                <a:gd name="T69" fmla="*/ 354 h 354"/>
                <a:gd name="T70" fmla="*/ 708 w 708"/>
                <a:gd name="T71" fmla="*/ 354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08" h="354">
                  <a:moveTo>
                    <a:pt x="708" y="354"/>
                  </a:moveTo>
                  <a:lnTo>
                    <a:pt x="708" y="354"/>
                  </a:lnTo>
                  <a:lnTo>
                    <a:pt x="706" y="318"/>
                  </a:lnTo>
                  <a:lnTo>
                    <a:pt x="700" y="282"/>
                  </a:lnTo>
                  <a:lnTo>
                    <a:pt x="692" y="248"/>
                  </a:lnTo>
                  <a:lnTo>
                    <a:pt x="680" y="216"/>
                  </a:lnTo>
                  <a:lnTo>
                    <a:pt x="664" y="186"/>
                  </a:lnTo>
                  <a:lnTo>
                    <a:pt x="646" y="156"/>
                  </a:lnTo>
                  <a:lnTo>
                    <a:pt x="626" y="130"/>
                  </a:lnTo>
                  <a:lnTo>
                    <a:pt x="604" y="104"/>
                  </a:lnTo>
                  <a:lnTo>
                    <a:pt x="578" y="82"/>
                  </a:lnTo>
                  <a:lnTo>
                    <a:pt x="552" y="60"/>
                  </a:lnTo>
                  <a:lnTo>
                    <a:pt x="522" y="44"/>
                  </a:lnTo>
                  <a:lnTo>
                    <a:pt x="492" y="28"/>
                  </a:lnTo>
                  <a:lnTo>
                    <a:pt x="458" y="16"/>
                  </a:lnTo>
                  <a:lnTo>
                    <a:pt x="424" y="8"/>
                  </a:lnTo>
                  <a:lnTo>
                    <a:pt x="390" y="2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18" y="2"/>
                  </a:lnTo>
                  <a:lnTo>
                    <a:pt x="282" y="8"/>
                  </a:lnTo>
                  <a:lnTo>
                    <a:pt x="248" y="16"/>
                  </a:lnTo>
                  <a:lnTo>
                    <a:pt x="216" y="28"/>
                  </a:lnTo>
                  <a:lnTo>
                    <a:pt x="186" y="44"/>
                  </a:lnTo>
                  <a:lnTo>
                    <a:pt x="156" y="60"/>
                  </a:lnTo>
                  <a:lnTo>
                    <a:pt x="128" y="82"/>
                  </a:lnTo>
                  <a:lnTo>
                    <a:pt x="104" y="104"/>
                  </a:lnTo>
                  <a:lnTo>
                    <a:pt x="80" y="130"/>
                  </a:lnTo>
                  <a:lnTo>
                    <a:pt x="60" y="156"/>
                  </a:lnTo>
                  <a:lnTo>
                    <a:pt x="42" y="186"/>
                  </a:lnTo>
                  <a:lnTo>
                    <a:pt x="28" y="216"/>
                  </a:lnTo>
                  <a:lnTo>
                    <a:pt x="16" y="248"/>
                  </a:lnTo>
                  <a:lnTo>
                    <a:pt x="8" y="282"/>
                  </a:lnTo>
                  <a:lnTo>
                    <a:pt x="2" y="318"/>
                  </a:lnTo>
                  <a:lnTo>
                    <a:pt x="0" y="354"/>
                  </a:lnTo>
                  <a:lnTo>
                    <a:pt x="708" y="354"/>
                  </a:lnTo>
                  <a:close/>
                </a:path>
              </a:pathLst>
            </a:custGeom>
            <a:solidFill>
              <a:srgbClr val="FFBE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 26"/>
            <p:cNvSpPr/>
            <p:nvPr/>
          </p:nvSpPr>
          <p:spPr bwMode="auto">
            <a:xfrm>
              <a:off x="-4787900" y="7737475"/>
              <a:ext cx="863600" cy="555625"/>
            </a:xfrm>
            <a:custGeom>
              <a:avLst/>
              <a:gdLst>
                <a:gd name="T0" fmla="*/ 544 w 544"/>
                <a:gd name="T1" fmla="*/ 350 h 350"/>
                <a:gd name="T2" fmla="*/ 544 w 544"/>
                <a:gd name="T3" fmla="*/ 350 h 350"/>
                <a:gd name="T4" fmla="*/ 542 w 544"/>
                <a:gd name="T5" fmla="*/ 316 h 350"/>
                <a:gd name="T6" fmla="*/ 538 w 544"/>
                <a:gd name="T7" fmla="*/ 284 h 350"/>
                <a:gd name="T8" fmla="*/ 530 w 544"/>
                <a:gd name="T9" fmla="*/ 252 h 350"/>
                <a:gd name="T10" fmla="*/ 520 w 544"/>
                <a:gd name="T11" fmla="*/ 222 h 350"/>
                <a:gd name="T12" fmla="*/ 506 w 544"/>
                <a:gd name="T13" fmla="*/ 194 h 350"/>
                <a:gd name="T14" fmla="*/ 492 w 544"/>
                <a:gd name="T15" fmla="*/ 166 h 350"/>
                <a:gd name="T16" fmla="*/ 474 w 544"/>
                <a:gd name="T17" fmla="*/ 140 h 350"/>
                <a:gd name="T18" fmla="*/ 454 w 544"/>
                <a:gd name="T19" fmla="*/ 116 h 350"/>
                <a:gd name="T20" fmla="*/ 432 w 544"/>
                <a:gd name="T21" fmla="*/ 94 h 350"/>
                <a:gd name="T22" fmla="*/ 410 w 544"/>
                <a:gd name="T23" fmla="*/ 74 h 350"/>
                <a:gd name="T24" fmla="*/ 384 w 544"/>
                <a:gd name="T25" fmla="*/ 54 h 350"/>
                <a:gd name="T26" fmla="*/ 358 w 544"/>
                <a:gd name="T27" fmla="*/ 38 h 350"/>
                <a:gd name="T28" fmla="*/ 328 w 544"/>
                <a:gd name="T29" fmla="*/ 24 h 350"/>
                <a:gd name="T30" fmla="*/ 300 w 544"/>
                <a:gd name="T31" fmla="*/ 14 h 350"/>
                <a:gd name="T32" fmla="*/ 268 w 544"/>
                <a:gd name="T33" fmla="*/ 6 h 350"/>
                <a:gd name="T34" fmla="*/ 236 w 544"/>
                <a:gd name="T35" fmla="*/ 0 h 350"/>
                <a:gd name="T36" fmla="*/ 236 w 544"/>
                <a:gd name="T37" fmla="*/ 0 h 350"/>
                <a:gd name="T38" fmla="*/ 212 w 544"/>
                <a:gd name="T39" fmla="*/ 6 h 350"/>
                <a:gd name="T40" fmla="*/ 188 w 544"/>
                <a:gd name="T41" fmla="*/ 14 h 350"/>
                <a:gd name="T42" fmla="*/ 166 w 544"/>
                <a:gd name="T43" fmla="*/ 24 h 350"/>
                <a:gd name="T44" fmla="*/ 144 w 544"/>
                <a:gd name="T45" fmla="*/ 38 h 350"/>
                <a:gd name="T46" fmla="*/ 122 w 544"/>
                <a:gd name="T47" fmla="*/ 54 h 350"/>
                <a:gd name="T48" fmla="*/ 104 w 544"/>
                <a:gd name="T49" fmla="*/ 74 h 350"/>
                <a:gd name="T50" fmla="*/ 86 w 544"/>
                <a:gd name="T51" fmla="*/ 94 h 350"/>
                <a:gd name="T52" fmla="*/ 68 w 544"/>
                <a:gd name="T53" fmla="*/ 116 h 350"/>
                <a:gd name="T54" fmla="*/ 54 w 544"/>
                <a:gd name="T55" fmla="*/ 140 h 350"/>
                <a:gd name="T56" fmla="*/ 40 w 544"/>
                <a:gd name="T57" fmla="*/ 166 h 350"/>
                <a:gd name="T58" fmla="*/ 28 w 544"/>
                <a:gd name="T59" fmla="*/ 194 h 350"/>
                <a:gd name="T60" fmla="*/ 18 w 544"/>
                <a:gd name="T61" fmla="*/ 222 h 350"/>
                <a:gd name="T62" fmla="*/ 12 w 544"/>
                <a:gd name="T63" fmla="*/ 252 h 350"/>
                <a:gd name="T64" fmla="*/ 6 w 544"/>
                <a:gd name="T65" fmla="*/ 284 h 350"/>
                <a:gd name="T66" fmla="*/ 2 w 544"/>
                <a:gd name="T67" fmla="*/ 316 h 350"/>
                <a:gd name="T68" fmla="*/ 0 w 544"/>
                <a:gd name="T69" fmla="*/ 350 h 350"/>
                <a:gd name="T70" fmla="*/ 544 w 544"/>
                <a:gd name="T71" fmla="*/ 35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44" h="350">
                  <a:moveTo>
                    <a:pt x="544" y="350"/>
                  </a:moveTo>
                  <a:lnTo>
                    <a:pt x="544" y="350"/>
                  </a:lnTo>
                  <a:lnTo>
                    <a:pt x="542" y="316"/>
                  </a:lnTo>
                  <a:lnTo>
                    <a:pt x="538" y="284"/>
                  </a:lnTo>
                  <a:lnTo>
                    <a:pt x="530" y="252"/>
                  </a:lnTo>
                  <a:lnTo>
                    <a:pt x="520" y="222"/>
                  </a:lnTo>
                  <a:lnTo>
                    <a:pt x="506" y="194"/>
                  </a:lnTo>
                  <a:lnTo>
                    <a:pt x="492" y="166"/>
                  </a:lnTo>
                  <a:lnTo>
                    <a:pt x="474" y="140"/>
                  </a:lnTo>
                  <a:lnTo>
                    <a:pt x="454" y="116"/>
                  </a:lnTo>
                  <a:lnTo>
                    <a:pt x="432" y="94"/>
                  </a:lnTo>
                  <a:lnTo>
                    <a:pt x="410" y="74"/>
                  </a:lnTo>
                  <a:lnTo>
                    <a:pt x="384" y="54"/>
                  </a:lnTo>
                  <a:lnTo>
                    <a:pt x="358" y="38"/>
                  </a:lnTo>
                  <a:lnTo>
                    <a:pt x="328" y="24"/>
                  </a:lnTo>
                  <a:lnTo>
                    <a:pt x="300" y="14"/>
                  </a:lnTo>
                  <a:lnTo>
                    <a:pt x="268" y="6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212" y="6"/>
                  </a:lnTo>
                  <a:lnTo>
                    <a:pt x="188" y="14"/>
                  </a:lnTo>
                  <a:lnTo>
                    <a:pt x="166" y="24"/>
                  </a:lnTo>
                  <a:lnTo>
                    <a:pt x="144" y="38"/>
                  </a:lnTo>
                  <a:lnTo>
                    <a:pt x="122" y="54"/>
                  </a:lnTo>
                  <a:lnTo>
                    <a:pt x="104" y="74"/>
                  </a:lnTo>
                  <a:lnTo>
                    <a:pt x="86" y="94"/>
                  </a:lnTo>
                  <a:lnTo>
                    <a:pt x="68" y="116"/>
                  </a:lnTo>
                  <a:lnTo>
                    <a:pt x="54" y="140"/>
                  </a:lnTo>
                  <a:lnTo>
                    <a:pt x="40" y="166"/>
                  </a:lnTo>
                  <a:lnTo>
                    <a:pt x="28" y="194"/>
                  </a:lnTo>
                  <a:lnTo>
                    <a:pt x="18" y="222"/>
                  </a:lnTo>
                  <a:lnTo>
                    <a:pt x="12" y="252"/>
                  </a:lnTo>
                  <a:lnTo>
                    <a:pt x="6" y="284"/>
                  </a:lnTo>
                  <a:lnTo>
                    <a:pt x="2" y="316"/>
                  </a:lnTo>
                  <a:lnTo>
                    <a:pt x="0" y="350"/>
                  </a:lnTo>
                  <a:lnTo>
                    <a:pt x="544" y="350"/>
                  </a:lnTo>
                  <a:close/>
                </a:path>
              </a:pathLst>
            </a:custGeom>
            <a:solidFill>
              <a:srgbClr val="F4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 27"/>
            <p:cNvSpPr/>
            <p:nvPr/>
          </p:nvSpPr>
          <p:spPr bwMode="auto">
            <a:xfrm>
              <a:off x="-5048250" y="7731125"/>
              <a:ext cx="561975" cy="561975"/>
            </a:xfrm>
            <a:custGeom>
              <a:avLst/>
              <a:gdLst>
                <a:gd name="T0" fmla="*/ 354 w 354"/>
                <a:gd name="T1" fmla="*/ 0 h 354"/>
                <a:gd name="T2" fmla="*/ 354 w 354"/>
                <a:gd name="T3" fmla="*/ 0 h 354"/>
                <a:gd name="T4" fmla="*/ 318 w 354"/>
                <a:gd name="T5" fmla="*/ 2 h 354"/>
                <a:gd name="T6" fmla="*/ 282 w 354"/>
                <a:gd name="T7" fmla="*/ 8 h 354"/>
                <a:gd name="T8" fmla="*/ 248 w 354"/>
                <a:gd name="T9" fmla="*/ 16 h 354"/>
                <a:gd name="T10" fmla="*/ 216 w 354"/>
                <a:gd name="T11" fmla="*/ 28 h 354"/>
                <a:gd name="T12" fmla="*/ 186 w 354"/>
                <a:gd name="T13" fmla="*/ 44 h 354"/>
                <a:gd name="T14" fmla="*/ 156 w 354"/>
                <a:gd name="T15" fmla="*/ 60 h 354"/>
                <a:gd name="T16" fmla="*/ 128 w 354"/>
                <a:gd name="T17" fmla="*/ 82 h 354"/>
                <a:gd name="T18" fmla="*/ 104 w 354"/>
                <a:gd name="T19" fmla="*/ 104 h 354"/>
                <a:gd name="T20" fmla="*/ 80 w 354"/>
                <a:gd name="T21" fmla="*/ 130 h 354"/>
                <a:gd name="T22" fmla="*/ 60 w 354"/>
                <a:gd name="T23" fmla="*/ 156 h 354"/>
                <a:gd name="T24" fmla="*/ 42 w 354"/>
                <a:gd name="T25" fmla="*/ 186 h 354"/>
                <a:gd name="T26" fmla="*/ 28 w 354"/>
                <a:gd name="T27" fmla="*/ 216 h 354"/>
                <a:gd name="T28" fmla="*/ 16 w 354"/>
                <a:gd name="T29" fmla="*/ 248 h 354"/>
                <a:gd name="T30" fmla="*/ 8 w 354"/>
                <a:gd name="T31" fmla="*/ 282 h 354"/>
                <a:gd name="T32" fmla="*/ 2 w 354"/>
                <a:gd name="T33" fmla="*/ 318 h 354"/>
                <a:gd name="T34" fmla="*/ 0 w 354"/>
                <a:gd name="T35" fmla="*/ 354 h 354"/>
                <a:gd name="T36" fmla="*/ 38 w 354"/>
                <a:gd name="T37" fmla="*/ 354 h 354"/>
                <a:gd name="T38" fmla="*/ 38 w 354"/>
                <a:gd name="T39" fmla="*/ 354 h 354"/>
                <a:gd name="T40" fmla="*/ 50 w 354"/>
                <a:gd name="T41" fmla="*/ 318 h 354"/>
                <a:gd name="T42" fmla="*/ 62 w 354"/>
                <a:gd name="T43" fmla="*/ 286 h 354"/>
                <a:gd name="T44" fmla="*/ 74 w 354"/>
                <a:gd name="T45" fmla="*/ 252 h 354"/>
                <a:gd name="T46" fmla="*/ 90 w 354"/>
                <a:gd name="T47" fmla="*/ 222 h 354"/>
                <a:gd name="T48" fmla="*/ 106 w 354"/>
                <a:gd name="T49" fmla="*/ 192 h 354"/>
                <a:gd name="T50" fmla="*/ 122 w 354"/>
                <a:gd name="T51" fmla="*/ 164 h 354"/>
                <a:gd name="T52" fmla="*/ 140 w 354"/>
                <a:gd name="T53" fmla="*/ 138 h 354"/>
                <a:gd name="T54" fmla="*/ 158 w 354"/>
                <a:gd name="T55" fmla="*/ 114 h 354"/>
                <a:gd name="T56" fmla="*/ 178 w 354"/>
                <a:gd name="T57" fmla="*/ 92 h 354"/>
                <a:gd name="T58" fmla="*/ 200 w 354"/>
                <a:gd name="T59" fmla="*/ 72 h 354"/>
                <a:gd name="T60" fmla="*/ 222 w 354"/>
                <a:gd name="T61" fmla="*/ 54 h 354"/>
                <a:gd name="T62" fmla="*/ 246 w 354"/>
                <a:gd name="T63" fmla="*/ 38 h 354"/>
                <a:gd name="T64" fmla="*/ 272 w 354"/>
                <a:gd name="T65" fmla="*/ 26 h 354"/>
                <a:gd name="T66" fmla="*/ 298 w 354"/>
                <a:gd name="T67" fmla="*/ 14 h 354"/>
                <a:gd name="T68" fmla="*/ 324 w 354"/>
                <a:gd name="T69" fmla="*/ 6 h 354"/>
                <a:gd name="T70" fmla="*/ 354 w 354"/>
                <a:gd name="T71" fmla="*/ 0 h 354"/>
                <a:gd name="T72" fmla="*/ 354 w 354"/>
                <a:gd name="T73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4" h="354">
                  <a:moveTo>
                    <a:pt x="354" y="0"/>
                  </a:moveTo>
                  <a:lnTo>
                    <a:pt x="354" y="0"/>
                  </a:lnTo>
                  <a:lnTo>
                    <a:pt x="318" y="2"/>
                  </a:lnTo>
                  <a:lnTo>
                    <a:pt x="282" y="8"/>
                  </a:lnTo>
                  <a:lnTo>
                    <a:pt x="248" y="16"/>
                  </a:lnTo>
                  <a:lnTo>
                    <a:pt x="216" y="28"/>
                  </a:lnTo>
                  <a:lnTo>
                    <a:pt x="186" y="44"/>
                  </a:lnTo>
                  <a:lnTo>
                    <a:pt x="156" y="60"/>
                  </a:lnTo>
                  <a:lnTo>
                    <a:pt x="128" y="82"/>
                  </a:lnTo>
                  <a:lnTo>
                    <a:pt x="104" y="104"/>
                  </a:lnTo>
                  <a:lnTo>
                    <a:pt x="80" y="130"/>
                  </a:lnTo>
                  <a:lnTo>
                    <a:pt x="60" y="156"/>
                  </a:lnTo>
                  <a:lnTo>
                    <a:pt x="42" y="186"/>
                  </a:lnTo>
                  <a:lnTo>
                    <a:pt x="28" y="216"/>
                  </a:lnTo>
                  <a:lnTo>
                    <a:pt x="16" y="248"/>
                  </a:lnTo>
                  <a:lnTo>
                    <a:pt x="8" y="282"/>
                  </a:lnTo>
                  <a:lnTo>
                    <a:pt x="2" y="318"/>
                  </a:lnTo>
                  <a:lnTo>
                    <a:pt x="0" y="354"/>
                  </a:lnTo>
                  <a:lnTo>
                    <a:pt x="38" y="354"/>
                  </a:lnTo>
                  <a:lnTo>
                    <a:pt x="38" y="354"/>
                  </a:lnTo>
                  <a:lnTo>
                    <a:pt x="50" y="318"/>
                  </a:lnTo>
                  <a:lnTo>
                    <a:pt x="62" y="286"/>
                  </a:lnTo>
                  <a:lnTo>
                    <a:pt x="74" y="252"/>
                  </a:lnTo>
                  <a:lnTo>
                    <a:pt x="90" y="222"/>
                  </a:lnTo>
                  <a:lnTo>
                    <a:pt x="106" y="192"/>
                  </a:lnTo>
                  <a:lnTo>
                    <a:pt x="122" y="164"/>
                  </a:lnTo>
                  <a:lnTo>
                    <a:pt x="140" y="138"/>
                  </a:lnTo>
                  <a:lnTo>
                    <a:pt x="158" y="114"/>
                  </a:lnTo>
                  <a:lnTo>
                    <a:pt x="178" y="92"/>
                  </a:lnTo>
                  <a:lnTo>
                    <a:pt x="200" y="72"/>
                  </a:lnTo>
                  <a:lnTo>
                    <a:pt x="222" y="54"/>
                  </a:lnTo>
                  <a:lnTo>
                    <a:pt x="246" y="38"/>
                  </a:lnTo>
                  <a:lnTo>
                    <a:pt x="272" y="26"/>
                  </a:lnTo>
                  <a:lnTo>
                    <a:pt x="298" y="14"/>
                  </a:lnTo>
                  <a:lnTo>
                    <a:pt x="324" y="6"/>
                  </a:lnTo>
                  <a:lnTo>
                    <a:pt x="354" y="0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Rectangle 28"/>
            <p:cNvSpPr>
              <a:spLocks noChangeArrowheads="1"/>
            </p:cNvSpPr>
            <p:nvPr/>
          </p:nvSpPr>
          <p:spPr bwMode="auto">
            <a:xfrm>
              <a:off x="-5260975" y="8131175"/>
              <a:ext cx="1549400" cy="257175"/>
            </a:xfrm>
            <a:prstGeom prst="rect">
              <a:avLst/>
            </a:prstGeom>
            <a:solidFill>
              <a:srgbClr val="FFBE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Rectangle 29"/>
            <p:cNvSpPr>
              <a:spLocks noChangeArrowheads="1"/>
            </p:cNvSpPr>
            <p:nvPr/>
          </p:nvSpPr>
          <p:spPr bwMode="auto">
            <a:xfrm>
              <a:off x="-5260975" y="8131175"/>
              <a:ext cx="273050" cy="257175"/>
            </a:xfrm>
            <a:prstGeom prst="rect">
              <a:avLst/>
            </a:pr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30"/>
            <p:cNvSpPr/>
            <p:nvPr/>
          </p:nvSpPr>
          <p:spPr bwMode="auto">
            <a:xfrm>
              <a:off x="-5797550" y="4413250"/>
              <a:ext cx="2622550" cy="120650"/>
            </a:xfrm>
            <a:custGeom>
              <a:avLst/>
              <a:gdLst>
                <a:gd name="T0" fmla="*/ 1652 w 1652"/>
                <a:gd name="T1" fmla="*/ 0 h 76"/>
                <a:gd name="T2" fmla="*/ 1652 w 1652"/>
                <a:gd name="T3" fmla="*/ 0 h 76"/>
                <a:gd name="T4" fmla="*/ 1648 w 1652"/>
                <a:gd name="T5" fmla="*/ 38 h 76"/>
                <a:gd name="T6" fmla="*/ 1644 w 1652"/>
                <a:gd name="T7" fmla="*/ 76 h 76"/>
                <a:gd name="T8" fmla="*/ 8 w 1652"/>
                <a:gd name="T9" fmla="*/ 76 h 76"/>
                <a:gd name="T10" fmla="*/ 8 w 1652"/>
                <a:gd name="T11" fmla="*/ 76 h 76"/>
                <a:gd name="T12" fmla="*/ 2 w 1652"/>
                <a:gd name="T13" fmla="*/ 38 h 76"/>
                <a:gd name="T14" fmla="*/ 0 w 1652"/>
                <a:gd name="T15" fmla="*/ 0 h 76"/>
                <a:gd name="T16" fmla="*/ 1652 w 1652"/>
                <a:gd name="T1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2" h="76">
                  <a:moveTo>
                    <a:pt x="1652" y="0"/>
                  </a:moveTo>
                  <a:lnTo>
                    <a:pt x="1652" y="0"/>
                  </a:lnTo>
                  <a:lnTo>
                    <a:pt x="1648" y="38"/>
                  </a:lnTo>
                  <a:lnTo>
                    <a:pt x="1644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2" y="38"/>
                  </a:lnTo>
                  <a:lnTo>
                    <a:pt x="0" y="0"/>
                  </a:lnTo>
                  <a:lnTo>
                    <a:pt x="1652" y="0"/>
                  </a:lnTo>
                  <a:close/>
                </a:path>
              </a:pathLst>
            </a:custGeom>
            <a:solidFill>
              <a:srgbClr val="F790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Rectangle 31"/>
            <p:cNvSpPr>
              <a:spLocks noChangeArrowheads="1"/>
            </p:cNvSpPr>
            <p:nvPr/>
          </p:nvSpPr>
          <p:spPr bwMode="auto">
            <a:xfrm>
              <a:off x="-5935663" y="3657600"/>
              <a:ext cx="2897188" cy="755650"/>
            </a:xfrm>
            <a:prstGeom prst="rect">
              <a:avLst/>
            </a:prstGeom>
            <a:solidFill>
              <a:srgbClr val="FFBE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Rectangle 32"/>
            <p:cNvSpPr>
              <a:spLocks noChangeArrowheads="1"/>
            </p:cNvSpPr>
            <p:nvPr/>
          </p:nvSpPr>
          <p:spPr bwMode="auto">
            <a:xfrm>
              <a:off x="-4845050" y="3657600"/>
              <a:ext cx="1806575" cy="755650"/>
            </a:xfrm>
            <a:prstGeom prst="rect">
              <a:avLst/>
            </a:prstGeom>
            <a:solidFill>
              <a:srgbClr val="F4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Rectangle 33"/>
            <p:cNvSpPr>
              <a:spLocks noChangeArrowheads="1"/>
            </p:cNvSpPr>
            <p:nvPr/>
          </p:nvSpPr>
          <p:spPr bwMode="auto">
            <a:xfrm>
              <a:off x="-4654550" y="8131175"/>
              <a:ext cx="942975" cy="257175"/>
            </a:xfrm>
            <a:prstGeom prst="rect">
              <a:avLst/>
            </a:prstGeom>
            <a:solidFill>
              <a:srgbClr val="F4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1" name="Picture 34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784850" y="8359775"/>
              <a:ext cx="2590800" cy="657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" name="Picture 35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964238" y="8902700"/>
              <a:ext cx="2951163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" name="Rectangle 36"/>
            <p:cNvSpPr>
              <a:spLocks noChangeArrowheads="1"/>
            </p:cNvSpPr>
            <p:nvPr/>
          </p:nvSpPr>
          <p:spPr bwMode="auto">
            <a:xfrm>
              <a:off x="-4965700" y="8499475"/>
              <a:ext cx="958850" cy="355600"/>
            </a:xfrm>
            <a:prstGeom prst="rect">
              <a:avLst/>
            </a:prstGeom>
            <a:solidFill>
              <a:srgbClr val="F4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Rectangle 37"/>
            <p:cNvSpPr>
              <a:spLocks noChangeArrowheads="1"/>
            </p:cNvSpPr>
            <p:nvPr/>
          </p:nvSpPr>
          <p:spPr bwMode="auto">
            <a:xfrm>
              <a:off x="-5935663" y="3657600"/>
              <a:ext cx="582613" cy="755650"/>
            </a:xfrm>
            <a:prstGeom prst="rect">
              <a:avLst/>
            </a:pr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 38"/>
            <p:cNvSpPr/>
            <p:nvPr/>
          </p:nvSpPr>
          <p:spPr bwMode="auto">
            <a:xfrm>
              <a:off x="-4625975" y="6384925"/>
              <a:ext cx="615950" cy="1231900"/>
            </a:xfrm>
            <a:custGeom>
              <a:avLst/>
              <a:gdLst>
                <a:gd name="T0" fmla="*/ 196 w 388"/>
                <a:gd name="T1" fmla="*/ 0 h 776"/>
                <a:gd name="T2" fmla="*/ 172 w 388"/>
                <a:gd name="T3" fmla="*/ 6 h 776"/>
                <a:gd name="T4" fmla="*/ 148 w 388"/>
                <a:gd name="T5" fmla="*/ 22 h 776"/>
                <a:gd name="T6" fmla="*/ 128 w 388"/>
                <a:gd name="T7" fmla="*/ 48 h 776"/>
                <a:gd name="T8" fmla="*/ 110 w 388"/>
                <a:gd name="T9" fmla="*/ 80 h 776"/>
                <a:gd name="T10" fmla="*/ 96 w 388"/>
                <a:gd name="T11" fmla="*/ 116 h 776"/>
                <a:gd name="T12" fmla="*/ 82 w 388"/>
                <a:gd name="T13" fmla="*/ 174 h 776"/>
                <a:gd name="T14" fmla="*/ 80 w 388"/>
                <a:gd name="T15" fmla="*/ 212 h 776"/>
                <a:gd name="T16" fmla="*/ 80 w 388"/>
                <a:gd name="T17" fmla="*/ 232 h 776"/>
                <a:gd name="T18" fmla="*/ 78 w 388"/>
                <a:gd name="T19" fmla="*/ 266 h 776"/>
                <a:gd name="T20" fmla="*/ 70 w 388"/>
                <a:gd name="T21" fmla="*/ 294 h 776"/>
                <a:gd name="T22" fmla="*/ 44 w 388"/>
                <a:gd name="T23" fmla="*/ 346 h 776"/>
                <a:gd name="T24" fmla="*/ 16 w 388"/>
                <a:gd name="T25" fmla="*/ 398 h 776"/>
                <a:gd name="T26" fmla="*/ 8 w 388"/>
                <a:gd name="T27" fmla="*/ 430 h 776"/>
                <a:gd name="T28" fmla="*/ 6 w 388"/>
                <a:gd name="T29" fmla="*/ 466 h 776"/>
                <a:gd name="T30" fmla="*/ 6 w 388"/>
                <a:gd name="T31" fmla="*/ 504 h 776"/>
                <a:gd name="T32" fmla="*/ 2 w 388"/>
                <a:gd name="T33" fmla="*/ 594 h 776"/>
                <a:gd name="T34" fmla="*/ 0 w 388"/>
                <a:gd name="T35" fmla="*/ 672 h 776"/>
                <a:gd name="T36" fmla="*/ 0 w 388"/>
                <a:gd name="T37" fmla="*/ 700 h 776"/>
                <a:gd name="T38" fmla="*/ 4 w 388"/>
                <a:gd name="T39" fmla="*/ 714 h 776"/>
                <a:gd name="T40" fmla="*/ 14 w 388"/>
                <a:gd name="T41" fmla="*/ 726 h 776"/>
                <a:gd name="T42" fmla="*/ 46 w 388"/>
                <a:gd name="T43" fmla="*/ 746 h 776"/>
                <a:gd name="T44" fmla="*/ 92 w 388"/>
                <a:gd name="T45" fmla="*/ 760 h 776"/>
                <a:gd name="T46" fmla="*/ 146 w 388"/>
                <a:gd name="T47" fmla="*/ 768 h 776"/>
                <a:gd name="T48" fmla="*/ 258 w 388"/>
                <a:gd name="T49" fmla="*/ 776 h 776"/>
                <a:gd name="T50" fmla="*/ 336 w 388"/>
                <a:gd name="T51" fmla="*/ 774 h 776"/>
                <a:gd name="T52" fmla="*/ 342 w 388"/>
                <a:gd name="T53" fmla="*/ 770 h 776"/>
                <a:gd name="T54" fmla="*/ 354 w 388"/>
                <a:gd name="T55" fmla="*/ 752 h 776"/>
                <a:gd name="T56" fmla="*/ 370 w 388"/>
                <a:gd name="T57" fmla="*/ 698 h 776"/>
                <a:gd name="T58" fmla="*/ 384 w 388"/>
                <a:gd name="T59" fmla="*/ 588 h 776"/>
                <a:gd name="T60" fmla="*/ 388 w 388"/>
                <a:gd name="T61" fmla="*/ 450 h 776"/>
                <a:gd name="T62" fmla="*/ 378 w 388"/>
                <a:gd name="T63" fmla="*/ 306 h 776"/>
                <a:gd name="T64" fmla="*/ 368 w 388"/>
                <a:gd name="T65" fmla="*/ 236 h 776"/>
                <a:gd name="T66" fmla="*/ 352 w 388"/>
                <a:gd name="T67" fmla="*/ 170 h 776"/>
                <a:gd name="T68" fmla="*/ 332 w 388"/>
                <a:gd name="T69" fmla="*/ 112 h 776"/>
                <a:gd name="T70" fmla="*/ 306 w 388"/>
                <a:gd name="T71" fmla="*/ 64 h 776"/>
                <a:gd name="T72" fmla="*/ 276 w 388"/>
                <a:gd name="T73" fmla="*/ 28 h 776"/>
                <a:gd name="T74" fmla="*/ 240 w 388"/>
                <a:gd name="T75" fmla="*/ 6 h 776"/>
                <a:gd name="T76" fmla="*/ 196 w 388"/>
                <a:gd name="T77" fmla="*/ 0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88" h="776">
                  <a:moveTo>
                    <a:pt x="196" y="0"/>
                  </a:moveTo>
                  <a:lnTo>
                    <a:pt x="196" y="0"/>
                  </a:lnTo>
                  <a:lnTo>
                    <a:pt x="184" y="2"/>
                  </a:lnTo>
                  <a:lnTo>
                    <a:pt x="172" y="6"/>
                  </a:lnTo>
                  <a:lnTo>
                    <a:pt x="160" y="14"/>
                  </a:lnTo>
                  <a:lnTo>
                    <a:pt x="148" y="22"/>
                  </a:lnTo>
                  <a:lnTo>
                    <a:pt x="138" y="34"/>
                  </a:lnTo>
                  <a:lnTo>
                    <a:pt x="128" y="48"/>
                  </a:lnTo>
                  <a:lnTo>
                    <a:pt x="120" y="62"/>
                  </a:lnTo>
                  <a:lnTo>
                    <a:pt x="110" y="80"/>
                  </a:lnTo>
                  <a:lnTo>
                    <a:pt x="102" y="96"/>
                  </a:lnTo>
                  <a:lnTo>
                    <a:pt x="96" y="116"/>
                  </a:lnTo>
                  <a:lnTo>
                    <a:pt x="86" y="154"/>
                  </a:lnTo>
                  <a:lnTo>
                    <a:pt x="82" y="174"/>
                  </a:lnTo>
                  <a:lnTo>
                    <a:pt x="80" y="194"/>
                  </a:lnTo>
                  <a:lnTo>
                    <a:pt x="80" y="212"/>
                  </a:lnTo>
                  <a:lnTo>
                    <a:pt x="80" y="232"/>
                  </a:lnTo>
                  <a:lnTo>
                    <a:pt x="80" y="232"/>
                  </a:lnTo>
                  <a:lnTo>
                    <a:pt x="80" y="250"/>
                  </a:lnTo>
                  <a:lnTo>
                    <a:pt x="78" y="266"/>
                  </a:lnTo>
                  <a:lnTo>
                    <a:pt x="76" y="280"/>
                  </a:lnTo>
                  <a:lnTo>
                    <a:pt x="70" y="294"/>
                  </a:lnTo>
                  <a:lnTo>
                    <a:pt x="58" y="322"/>
                  </a:lnTo>
                  <a:lnTo>
                    <a:pt x="44" y="346"/>
                  </a:lnTo>
                  <a:lnTo>
                    <a:pt x="30" y="372"/>
                  </a:lnTo>
                  <a:lnTo>
                    <a:pt x="16" y="398"/>
                  </a:lnTo>
                  <a:lnTo>
                    <a:pt x="12" y="414"/>
                  </a:lnTo>
                  <a:lnTo>
                    <a:pt x="8" y="430"/>
                  </a:lnTo>
                  <a:lnTo>
                    <a:pt x="6" y="448"/>
                  </a:lnTo>
                  <a:lnTo>
                    <a:pt x="6" y="466"/>
                  </a:lnTo>
                  <a:lnTo>
                    <a:pt x="6" y="466"/>
                  </a:lnTo>
                  <a:lnTo>
                    <a:pt x="6" y="504"/>
                  </a:lnTo>
                  <a:lnTo>
                    <a:pt x="6" y="536"/>
                  </a:lnTo>
                  <a:lnTo>
                    <a:pt x="2" y="594"/>
                  </a:lnTo>
                  <a:lnTo>
                    <a:pt x="0" y="644"/>
                  </a:lnTo>
                  <a:lnTo>
                    <a:pt x="0" y="672"/>
                  </a:lnTo>
                  <a:lnTo>
                    <a:pt x="0" y="700"/>
                  </a:lnTo>
                  <a:lnTo>
                    <a:pt x="0" y="700"/>
                  </a:lnTo>
                  <a:lnTo>
                    <a:pt x="2" y="708"/>
                  </a:lnTo>
                  <a:lnTo>
                    <a:pt x="4" y="714"/>
                  </a:lnTo>
                  <a:lnTo>
                    <a:pt x="8" y="720"/>
                  </a:lnTo>
                  <a:lnTo>
                    <a:pt x="14" y="726"/>
                  </a:lnTo>
                  <a:lnTo>
                    <a:pt x="28" y="736"/>
                  </a:lnTo>
                  <a:lnTo>
                    <a:pt x="46" y="746"/>
                  </a:lnTo>
                  <a:lnTo>
                    <a:pt x="68" y="754"/>
                  </a:lnTo>
                  <a:lnTo>
                    <a:pt x="92" y="760"/>
                  </a:lnTo>
                  <a:lnTo>
                    <a:pt x="118" y="764"/>
                  </a:lnTo>
                  <a:lnTo>
                    <a:pt x="146" y="768"/>
                  </a:lnTo>
                  <a:lnTo>
                    <a:pt x="202" y="774"/>
                  </a:lnTo>
                  <a:lnTo>
                    <a:pt x="258" y="776"/>
                  </a:lnTo>
                  <a:lnTo>
                    <a:pt x="304" y="776"/>
                  </a:lnTo>
                  <a:lnTo>
                    <a:pt x="336" y="774"/>
                  </a:lnTo>
                  <a:lnTo>
                    <a:pt x="336" y="774"/>
                  </a:lnTo>
                  <a:lnTo>
                    <a:pt x="342" y="770"/>
                  </a:lnTo>
                  <a:lnTo>
                    <a:pt x="348" y="764"/>
                  </a:lnTo>
                  <a:lnTo>
                    <a:pt x="354" y="752"/>
                  </a:lnTo>
                  <a:lnTo>
                    <a:pt x="360" y="738"/>
                  </a:lnTo>
                  <a:lnTo>
                    <a:pt x="370" y="698"/>
                  </a:lnTo>
                  <a:lnTo>
                    <a:pt x="378" y="648"/>
                  </a:lnTo>
                  <a:lnTo>
                    <a:pt x="384" y="588"/>
                  </a:lnTo>
                  <a:lnTo>
                    <a:pt x="386" y="522"/>
                  </a:lnTo>
                  <a:lnTo>
                    <a:pt x="388" y="450"/>
                  </a:lnTo>
                  <a:lnTo>
                    <a:pt x="384" y="378"/>
                  </a:lnTo>
                  <a:lnTo>
                    <a:pt x="378" y="306"/>
                  </a:lnTo>
                  <a:lnTo>
                    <a:pt x="374" y="270"/>
                  </a:lnTo>
                  <a:lnTo>
                    <a:pt x="368" y="236"/>
                  </a:lnTo>
                  <a:lnTo>
                    <a:pt x="360" y="202"/>
                  </a:lnTo>
                  <a:lnTo>
                    <a:pt x="352" y="170"/>
                  </a:lnTo>
                  <a:lnTo>
                    <a:pt x="342" y="140"/>
                  </a:lnTo>
                  <a:lnTo>
                    <a:pt x="332" y="112"/>
                  </a:lnTo>
                  <a:lnTo>
                    <a:pt x="320" y="86"/>
                  </a:lnTo>
                  <a:lnTo>
                    <a:pt x="306" y="64"/>
                  </a:lnTo>
                  <a:lnTo>
                    <a:pt x="292" y="44"/>
                  </a:lnTo>
                  <a:lnTo>
                    <a:pt x="276" y="28"/>
                  </a:lnTo>
                  <a:lnTo>
                    <a:pt x="258" y="14"/>
                  </a:lnTo>
                  <a:lnTo>
                    <a:pt x="240" y="6"/>
                  </a:lnTo>
                  <a:lnTo>
                    <a:pt x="218" y="0"/>
                  </a:lnTo>
                  <a:lnTo>
                    <a:pt x="196" y="0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E8B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 39"/>
            <p:cNvSpPr/>
            <p:nvPr/>
          </p:nvSpPr>
          <p:spPr bwMode="auto">
            <a:xfrm>
              <a:off x="-4902200" y="5991225"/>
              <a:ext cx="1047750" cy="441325"/>
            </a:xfrm>
            <a:custGeom>
              <a:avLst/>
              <a:gdLst>
                <a:gd name="T0" fmla="*/ 660 w 660"/>
                <a:gd name="T1" fmla="*/ 32 h 278"/>
                <a:gd name="T2" fmla="*/ 660 w 660"/>
                <a:gd name="T3" fmla="*/ 32 h 278"/>
                <a:gd name="T4" fmla="*/ 656 w 660"/>
                <a:gd name="T5" fmla="*/ 20 h 278"/>
                <a:gd name="T6" fmla="*/ 652 w 660"/>
                <a:gd name="T7" fmla="*/ 12 h 278"/>
                <a:gd name="T8" fmla="*/ 648 w 660"/>
                <a:gd name="T9" fmla="*/ 6 h 278"/>
                <a:gd name="T10" fmla="*/ 640 w 660"/>
                <a:gd name="T11" fmla="*/ 2 h 278"/>
                <a:gd name="T12" fmla="*/ 632 w 660"/>
                <a:gd name="T13" fmla="*/ 0 h 278"/>
                <a:gd name="T14" fmla="*/ 622 w 660"/>
                <a:gd name="T15" fmla="*/ 0 h 278"/>
                <a:gd name="T16" fmla="*/ 602 w 660"/>
                <a:gd name="T17" fmla="*/ 0 h 278"/>
                <a:gd name="T18" fmla="*/ 116 w 660"/>
                <a:gd name="T19" fmla="*/ 34 h 278"/>
                <a:gd name="T20" fmla="*/ 116 w 660"/>
                <a:gd name="T21" fmla="*/ 34 h 278"/>
                <a:gd name="T22" fmla="*/ 96 w 660"/>
                <a:gd name="T23" fmla="*/ 38 h 278"/>
                <a:gd name="T24" fmla="*/ 76 w 660"/>
                <a:gd name="T25" fmla="*/ 46 h 278"/>
                <a:gd name="T26" fmla="*/ 56 w 660"/>
                <a:gd name="T27" fmla="*/ 58 h 278"/>
                <a:gd name="T28" fmla="*/ 38 w 660"/>
                <a:gd name="T29" fmla="*/ 74 h 278"/>
                <a:gd name="T30" fmla="*/ 22 w 660"/>
                <a:gd name="T31" fmla="*/ 92 h 278"/>
                <a:gd name="T32" fmla="*/ 8 w 660"/>
                <a:gd name="T33" fmla="*/ 112 h 278"/>
                <a:gd name="T34" fmla="*/ 4 w 660"/>
                <a:gd name="T35" fmla="*/ 124 h 278"/>
                <a:gd name="T36" fmla="*/ 2 w 660"/>
                <a:gd name="T37" fmla="*/ 134 h 278"/>
                <a:gd name="T38" fmla="*/ 0 w 660"/>
                <a:gd name="T39" fmla="*/ 146 h 278"/>
                <a:gd name="T40" fmla="*/ 0 w 660"/>
                <a:gd name="T41" fmla="*/ 156 h 278"/>
                <a:gd name="T42" fmla="*/ 0 w 660"/>
                <a:gd name="T43" fmla="*/ 156 h 278"/>
                <a:gd name="T44" fmla="*/ 0 w 660"/>
                <a:gd name="T45" fmla="*/ 156 h 278"/>
                <a:gd name="T46" fmla="*/ 4 w 660"/>
                <a:gd name="T47" fmla="*/ 180 h 278"/>
                <a:gd name="T48" fmla="*/ 10 w 660"/>
                <a:gd name="T49" fmla="*/ 202 h 278"/>
                <a:gd name="T50" fmla="*/ 18 w 660"/>
                <a:gd name="T51" fmla="*/ 222 h 278"/>
                <a:gd name="T52" fmla="*/ 30 w 660"/>
                <a:gd name="T53" fmla="*/ 242 h 278"/>
                <a:gd name="T54" fmla="*/ 44 w 660"/>
                <a:gd name="T55" fmla="*/ 258 h 278"/>
                <a:gd name="T56" fmla="*/ 60 w 660"/>
                <a:gd name="T57" fmla="*/ 268 h 278"/>
                <a:gd name="T58" fmla="*/ 68 w 660"/>
                <a:gd name="T59" fmla="*/ 272 h 278"/>
                <a:gd name="T60" fmla="*/ 76 w 660"/>
                <a:gd name="T61" fmla="*/ 276 h 278"/>
                <a:gd name="T62" fmla="*/ 86 w 660"/>
                <a:gd name="T63" fmla="*/ 278 h 278"/>
                <a:gd name="T64" fmla="*/ 94 w 660"/>
                <a:gd name="T65" fmla="*/ 276 h 278"/>
                <a:gd name="T66" fmla="*/ 526 w 660"/>
                <a:gd name="T67" fmla="*/ 230 h 278"/>
                <a:gd name="T68" fmla="*/ 526 w 660"/>
                <a:gd name="T69" fmla="*/ 230 h 278"/>
                <a:gd name="T70" fmla="*/ 544 w 660"/>
                <a:gd name="T71" fmla="*/ 226 h 278"/>
                <a:gd name="T72" fmla="*/ 560 w 660"/>
                <a:gd name="T73" fmla="*/ 222 h 278"/>
                <a:gd name="T74" fmla="*/ 576 w 660"/>
                <a:gd name="T75" fmla="*/ 214 h 278"/>
                <a:gd name="T76" fmla="*/ 590 w 660"/>
                <a:gd name="T77" fmla="*/ 204 h 278"/>
                <a:gd name="T78" fmla="*/ 602 w 660"/>
                <a:gd name="T79" fmla="*/ 194 h 278"/>
                <a:gd name="T80" fmla="*/ 614 w 660"/>
                <a:gd name="T81" fmla="*/ 182 h 278"/>
                <a:gd name="T82" fmla="*/ 624 w 660"/>
                <a:gd name="T83" fmla="*/ 170 h 278"/>
                <a:gd name="T84" fmla="*/ 632 w 660"/>
                <a:gd name="T85" fmla="*/ 156 h 278"/>
                <a:gd name="T86" fmla="*/ 640 w 660"/>
                <a:gd name="T87" fmla="*/ 140 h 278"/>
                <a:gd name="T88" fmla="*/ 646 w 660"/>
                <a:gd name="T89" fmla="*/ 124 h 278"/>
                <a:gd name="T90" fmla="*/ 652 w 660"/>
                <a:gd name="T91" fmla="*/ 110 h 278"/>
                <a:gd name="T92" fmla="*/ 656 w 660"/>
                <a:gd name="T93" fmla="*/ 94 h 278"/>
                <a:gd name="T94" fmla="*/ 660 w 660"/>
                <a:gd name="T95" fmla="*/ 62 h 278"/>
                <a:gd name="T96" fmla="*/ 660 w 660"/>
                <a:gd name="T97" fmla="*/ 32 h 278"/>
                <a:gd name="T98" fmla="*/ 660 w 660"/>
                <a:gd name="T99" fmla="*/ 3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60" h="278">
                  <a:moveTo>
                    <a:pt x="660" y="32"/>
                  </a:moveTo>
                  <a:lnTo>
                    <a:pt x="660" y="32"/>
                  </a:lnTo>
                  <a:lnTo>
                    <a:pt x="656" y="20"/>
                  </a:lnTo>
                  <a:lnTo>
                    <a:pt x="652" y="12"/>
                  </a:lnTo>
                  <a:lnTo>
                    <a:pt x="648" y="6"/>
                  </a:lnTo>
                  <a:lnTo>
                    <a:pt x="640" y="2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602" y="0"/>
                  </a:lnTo>
                  <a:lnTo>
                    <a:pt x="116" y="34"/>
                  </a:lnTo>
                  <a:lnTo>
                    <a:pt x="116" y="34"/>
                  </a:lnTo>
                  <a:lnTo>
                    <a:pt x="96" y="38"/>
                  </a:lnTo>
                  <a:lnTo>
                    <a:pt x="76" y="46"/>
                  </a:lnTo>
                  <a:lnTo>
                    <a:pt x="56" y="58"/>
                  </a:lnTo>
                  <a:lnTo>
                    <a:pt x="38" y="74"/>
                  </a:lnTo>
                  <a:lnTo>
                    <a:pt x="22" y="92"/>
                  </a:lnTo>
                  <a:lnTo>
                    <a:pt x="8" y="112"/>
                  </a:lnTo>
                  <a:lnTo>
                    <a:pt x="4" y="124"/>
                  </a:lnTo>
                  <a:lnTo>
                    <a:pt x="2" y="134"/>
                  </a:lnTo>
                  <a:lnTo>
                    <a:pt x="0" y="146"/>
                  </a:lnTo>
                  <a:lnTo>
                    <a:pt x="0" y="156"/>
                  </a:lnTo>
                  <a:lnTo>
                    <a:pt x="0" y="156"/>
                  </a:lnTo>
                  <a:lnTo>
                    <a:pt x="0" y="156"/>
                  </a:lnTo>
                  <a:lnTo>
                    <a:pt x="4" y="180"/>
                  </a:lnTo>
                  <a:lnTo>
                    <a:pt x="10" y="202"/>
                  </a:lnTo>
                  <a:lnTo>
                    <a:pt x="18" y="222"/>
                  </a:lnTo>
                  <a:lnTo>
                    <a:pt x="30" y="242"/>
                  </a:lnTo>
                  <a:lnTo>
                    <a:pt x="44" y="258"/>
                  </a:lnTo>
                  <a:lnTo>
                    <a:pt x="60" y="268"/>
                  </a:lnTo>
                  <a:lnTo>
                    <a:pt x="68" y="272"/>
                  </a:lnTo>
                  <a:lnTo>
                    <a:pt x="76" y="276"/>
                  </a:lnTo>
                  <a:lnTo>
                    <a:pt x="86" y="278"/>
                  </a:lnTo>
                  <a:lnTo>
                    <a:pt x="94" y="276"/>
                  </a:lnTo>
                  <a:lnTo>
                    <a:pt x="526" y="230"/>
                  </a:lnTo>
                  <a:lnTo>
                    <a:pt x="526" y="230"/>
                  </a:lnTo>
                  <a:lnTo>
                    <a:pt x="544" y="226"/>
                  </a:lnTo>
                  <a:lnTo>
                    <a:pt x="560" y="222"/>
                  </a:lnTo>
                  <a:lnTo>
                    <a:pt x="576" y="214"/>
                  </a:lnTo>
                  <a:lnTo>
                    <a:pt x="590" y="204"/>
                  </a:lnTo>
                  <a:lnTo>
                    <a:pt x="602" y="194"/>
                  </a:lnTo>
                  <a:lnTo>
                    <a:pt x="614" y="182"/>
                  </a:lnTo>
                  <a:lnTo>
                    <a:pt x="624" y="170"/>
                  </a:lnTo>
                  <a:lnTo>
                    <a:pt x="632" y="156"/>
                  </a:lnTo>
                  <a:lnTo>
                    <a:pt x="640" y="140"/>
                  </a:lnTo>
                  <a:lnTo>
                    <a:pt x="646" y="124"/>
                  </a:lnTo>
                  <a:lnTo>
                    <a:pt x="652" y="110"/>
                  </a:lnTo>
                  <a:lnTo>
                    <a:pt x="656" y="94"/>
                  </a:lnTo>
                  <a:lnTo>
                    <a:pt x="660" y="62"/>
                  </a:lnTo>
                  <a:lnTo>
                    <a:pt x="660" y="32"/>
                  </a:lnTo>
                  <a:lnTo>
                    <a:pt x="660" y="32"/>
                  </a:lnTo>
                  <a:close/>
                </a:path>
              </a:pathLst>
            </a:custGeom>
            <a:solidFill>
              <a:srgbClr val="E8B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 40"/>
            <p:cNvSpPr/>
            <p:nvPr/>
          </p:nvSpPr>
          <p:spPr bwMode="auto">
            <a:xfrm>
              <a:off x="-5229225" y="5959475"/>
              <a:ext cx="1374775" cy="425450"/>
            </a:xfrm>
            <a:custGeom>
              <a:avLst/>
              <a:gdLst>
                <a:gd name="T0" fmla="*/ 866 w 866"/>
                <a:gd name="T1" fmla="*/ 52 h 268"/>
                <a:gd name="T2" fmla="*/ 866 w 866"/>
                <a:gd name="T3" fmla="*/ 52 h 268"/>
                <a:gd name="T4" fmla="*/ 862 w 866"/>
                <a:gd name="T5" fmla="*/ 40 h 268"/>
                <a:gd name="T6" fmla="*/ 858 w 866"/>
                <a:gd name="T7" fmla="*/ 30 h 268"/>
                <a:gd name="T8" fmla="*/ 852 w 866"/>
                <a:gd name="T9" fmla="*/ 22 h 268"/>
                <a:gd name="T10" fmla="*/ 844 w 866"/>
                <a:gd name="T11" fmla="*/ 14 h 268"/>
                <a:gd name="T12" fmla="*/ 836 w 866"/>
                <a:gd name="T13" fmla="*/ 8 h 268"/>
                <a:gd name="T14" fmla="*/ 826 w 866"/>
                <a:gd name="T15" fmla="*/ 4 h 268"/>
                <a:gd name="T16" fmla="*/ 814 w 866"/>
                <a:gd name="T17" fmla="*/ 0 h 268"/>
                <a:gd name="T18" fmla="*/ 804 w 866"/>
                <a:gd name="T19" fmla="*/ 0 h 268"/>
                <a:gd name="T20" fmla="*/ 120 w 866"/>
                <a:gd name="T21" fmla="*/ 62 h 268"/>
                <a:gd name="T22" fmla="*/ 120 w 866"/>
                <a:gd name="T23" fmla="*/ 62 h 268"/>
                <a:gd name="T24" fmla="*/ 100 w 866"/>
                <a:gd name="T25" fmla="*/ 64 h 268"/>
                <a:gd name="T26" fmla="*/ 78 w 866"/>
                <a:gd name="T27" fmla="*/ 72 h 268"/>
                <a:gd name="T28" fmla="*/ 56 w 866"/>
                <a:gd name="T29" fmla="*/ 82 h 268"/>
                <a:gd name="T30" fmla="*/ 38 w 866"/>
                <a:gd name="T31" fmla="*/ 96 h 268"/>
                <a:gd name="T32" fmla="*/ 22 w 866"/>
                <a:gd name="T33" fmla="*/ 110 h 268"/>
                <a:gd name="T34" fmla="*/ 8 w 866"/>
                <a:gd name="T35" fmla="*/ 128 h 268"/>
                <a:gd name="T36" fmla="*/ 4 w 866"/>
                <a:gd name="T37" fmla="*/ 136 h 268"/>
                <a:gd name="T38" fmla="*/ 0 w 866"/>
                <a:gd name="T39" fmla="*/ 146 h 268"/>
                <a:gd name="T40" fmla="*/ 0 w 866"/>
                <a:gd name="T41" fmla="*/ 156 h 268"/>
                <a:gd name="T42" fmla="*/ 0 w 866"/>
                <a:gd name="T43" fmla="*/ 166 h 268"/>
                <a:gd name="T44" fmla="*/ 0 w 866"/>
                <a:gd name="T45" fmla="*/ 166 h 268"/>
                <a:gd name="T46" fmla="*/ 0 w 866"/>
                <a:gd name="T47" fmla="*/ 166 h 268"/>
                <a:gd name="T48" fmla="*/ 4 w 866"/>
                <a:gd name="T49" fmla="*/ 186 h 268"/>
                <a:gd name="T50" fmla="*/ 10 w 866"/>
                <a:gd name="T51" fmla="*/ 206 h 268"/>
                <a:gd name="T52" fmla="*/ 22 w 866"/>
                <a:gd name="T53" fmla="*/ 224 h 268"/>
                <a:gd name="T54" fmla="*/ 36 w 866"/>
                <a:gd name="T55" fmla="*/ 238 h 268"/>
                <a:gd name="T56" fmla="*/ 52 w 866"/>
                <a:gd name="T57" fmla="*/ 252 h 268"/>
                <a:gd name="T58" fmla="*/ 70 w 866"/>
                <a:gd name="T59" fmla="*/ 262 h 268"/>
                <a:gd name="T60" fmla="*/ 88 w 866"/>
                <a:gd name="T61" fmla="*/ 266 h 268"/>
                <a:gd name="T62" fmla="*/ 98 w 866"/>
                <a:gd name="T63" fmla="*/ 268 h 268"/>
                <a:gd name="T64" fmla="*/ 108 w 866"/>
                <a:gd name="T65" fmla="*/ 268 h 268"/>
                <a:gd name="T66" fmla="*/ 716 w 866"/>
                <a:gd name="T67" fmla="*/ 206 h 268"/>
                <a:gd name="T68" fmla="*/ 716 w 866"/>
                <a:gd name="T69" fmla="*/ 206 h 268"/>
                <a:gd name="T70" fmla="*/ 734 w 866"/>
                <a:gd name="T71" fmla="*/ 204 h 268"/>
                <a:gd name="T72" fmla="*/ 748 w 866"/>
                <a:gd name="T73" fmla="*/ 200 h 268"/>
                <a:gd name="T74" fmla="*/ 764 w 866"/>
                <a:gd name="T75" fmla="*/ 194 h 268"/>
                <a:gd name="T76" fmla="*/ 778 w 866"/>
                <a:gd name="T77" fmla="*/ 188 h 268"/>
                <a:gd name="T78" fmla="*/ 792 w 866"/>
                <a:gd name="T79" fmla="*/ 180 h 268"/>
                <a:gd name="T80" fmla="*/ 804 w 866"/>
                <a:gd name="T81" fmla="*/ 172 h 268"/>
                <a:gd name="T82" fmla="*/ 816 w 866"/>
                <a:gd name="T83" fmla="*/ 162 h 268"/>
                <a:gd name="T84" fmla="*/ 826 w 866"/>
                <a:gd name="T85" fmla="*/ 152 h 268"/>
                <a:gd name="T86" fmla="*/ 836 w 866"/>
                <a:gd name="T87" fmla="*/ 140 h 268"/>
                <a:gd name="T88" fmla="*/ 844 w 866"/>
                <a:gd name="T89" fmla="*/ 128 h 268"/>
                <a:gd name="T90" fmla="*/ 850 w 866"/>
                <a:gd name="T91" fmla="*/ 116 h 268"/>
                <a:gd name="T92" fmla="*/ 856 w 866"/>
                <a:gd name="T93" fmla="*/ 104 h 268"/>
                <a:gd name="T94" fmla="*/ 862 w 866"/>
                <a:gd name="T95" fmla="*/ 90 h 268"/>
                <a:gd name="T96" fmla="*/ 864 w 866"/>
                <a:gd name="T97" fmla="*/ 78 h 268"/>
                <a:gd name="T98" fmla="*/ 866 w 866"/>
                <a:gd name="T99" fmla="*/ 64 h 268"/>
                <a:gd name="T100" fmla="*/ 866 w 866"/>
                <a:gd name="T101" fmla="*/ 52 h 268"/>
                <a:gd name="T102" fmla="*/ 866 w 866"/>
                <a:gd name="T103" fmla="*/ 5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66" h="268">
                  <a:moveTo>
                    <a:pt x="866" y="52"/>
                  </a:moveTo>
                  <a:lnTo>
                    <a:pt x="866" y="52"/>
                  </a:lnTo>
                  <a:lnTo>
                    <a:pt x="862" y="40"/>
                  </a:lnTo>
                  <a:lnTo>
                    <a:pt x="858" y="30"/>
                  </a:lnTo>
                  <a:lnTo>
                    <a:pt x="852" y="22"/>
                  </a:lnTo>
                  <a:lnTo>
                    <a:pt x="844" y="14"/>
                  </a:lnTo>
                  <a:lnTo>
                    <a:pt x="836" y="8"/>
                  </a:lnTo>
                  <a:lnTo>
                    <a:pt x="826" y="4"/>
                  </a:lnTo>
                  <a:lnTo>
                    <a:pt x="814" y="0"/>
                  </a:lnTo>
                  <a:lnTo>
                    <a:pt x="804" y="0"/>
                  </a:lnTo>
                  <a:lnTo>
                    <a:pt x="120" y="62"/>
                  </a:lnTo>
                  <a:lnTo>
                    <a:pt x="120" y="62"/>
                  </a:lnTo>
                  <a:lnTo>
                    <a:pt x="100" y="64"/>
                  </a:lnTo>
                  <a:lnTo>
                    <a:pt x="78" y="72"/>
                  </a:lnTo>
                  <a:lnTo>
                    <a:pt x="56" y="82"/>
                  </a:lnTo>
                  <a:lnTo>
                    <a:pt x="38" y="96"/>
                  </a:lnTo>
                  <a:lnTo>
                    <a:pt x="22" y="110"/>
                  </a:lnTo>
                  <a:lnTo>
                    <a:pt x="8" y="128"/>
                  </a:lnTo>
                  <a:lnTo>
                    <a:pt x="4" y="136"/>
                  </a:lnTo>
                  <a:lnTo>
                    <a:pt x="0" y="146"/>
                  </a:lnTo>
                  <a:lnTo>
                    <a:pt x="0" y="156"/>
                  </a:lnTo>
                  <a:lnTo>
                    <a:pt x="0" y="166"/>
                  </a:lnTo>
                  <a:lnTo>
                    <a:pt x="0" y="166"/>
                  </a:lnTo>
                  <a:lnTo>
                    <a:pt x="0" y="166"/>
                  </a:lnTo>
                  <a:lnTo>
                    <a:pt x="4" y="186"/>
                  </a:lnTo>
                  <a:lnTo>
                    <a:pt x="10" y="206"/>
                  </a:lnTo>
                  <a:lnTo>
                    <a:pt x="22" y="224"/>
                  </a:lnTo>
                  <a:lnTo>
                    <a:pt x="36" y="238"/>
                  </a:lnTo>
                  <a:lnTo>
                    <a:pt x="52" y="252"/>
                  </a:lnTo>
                  <a:lnTo>
                    <a:pt x="70" y="262"/>
                  </a:lnTo>
                  <a:lnTo>
                    <a:pt x="88" y="266"/>
                  </a:lnTo>
                  <a:lnTo>
                    <a:pt x="98" y="268"/>
                  </a:lnTo>
                  <a:lnTo>
                    <a:pt x="108" y="268"/>
                  </a:lnTo>
                  <a:lnTo>
                    <a:pt x="716" y="206"/>
                  </a:lnTo>
                  <a:lnTo>
                    <a:pt x="716" y="206"/>
                  </a:lnTo>
                  <a:lnTo>
                    <a:pt x="734" y="204"/>
                  </a:lnTo>
                  <a:lnTo>
                    <a:pt x="748" y="200"/>
                  </a:lnTo>
                  <a:lnTo>
                    <a:pt x="764" y="194"/>
                  </a:lnTo>
                  <a:lnTo>
                    <a:pt x="778" y="188"/>
                  </a:lnTo>
                  <a:lnTo>
                    <a:pt x="792" y="180"/>
                  </a:lnTo>
                  <a:lnTo>
                    <a:pt x="804" y="172"/>
                  </a:lnTo>
                  <a:lnTo>
                    <a:pt x="816" y="162"/>
                  </a:lnTo>
                  <a:lnTo>
                    <a:pt x="826" y="152"/>
                  </a:lnTo>
                  <a:lnTo>
                    <a:pt x="836" y="140"/>
                  </a:lnTo>
                  <a:lnTo>
                    <a:pt x="844" y="128"/>
                  </a:lnTo>
                  <a:lnTo>
                    <a:pt x="850" y="116"/>
                  </a:lnTo>
                  <a:lnTo>
                    <a:pt x="856" y="104"/>
                  </a:lnTo>
                  <a:lnTo>
                    <a:pt x="862" y="90"/>
                  </a:lnTo>
                  <a:lnTo>
                    <a:pt x="864" y="78"/>
                  </a:lnTo>
                  <a:lnTo>
                    <a:pt x="866" y="64"/>
                  </a:lnTo>
                  <a:lnTo>
                    <a:pt x="866" y="52"/>
                  </a:lnTo>
                  <a:lnTo>
                    <a:pt x="866" y="52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 41"/>
            <p:cNvSpPr/>
            <p:nvPr/>
          </p:nvSpPr>
          <p:spPr bwMode="auto">
            <a:xfrm>
              <a:off x="-4191000" y="5959475"/>
              <a:ext cx="298450" cy="168275"/>
            </a:xfrm>
            <a:custGeom>
              <a:avLst/>
              <a:gdLst>
                <a:gd name="T0" fmla="*/ 186 w 188"/>
                <a:gd name="T1" fmla="*/ 10 h 106"/>
                <a:gd name="T2" fmla="*/ 186 w 188"/>
                <a:gd name="T3" fmla="*/ 10 h 106"/>
                <a:gd name="T4" fmla="*/ 178 w 188"/>
                <a:gd name="T5" fmla="*/ 6 h 106"/>
                <a:gd name="T6" fmla="*/ 170 w 188"/>
                <a:gd name="T7" fmla="*/ 2 h 106"/>
                <a:gd name="T8" fmla="*/ 160 w 188"/>
                <a:gd name="T9" fmla="*/ 0 h 106"/>
                <a:gd name="T10" fmla="*/ 150 w 188"/>
                <a:gd name="T11" fmla="*/ 0 h 106"/>
                <a:gd name="T12" fmla="*/ 0 w 188"/>
                <a:gd name="T13" fmla="*/ 12 h 106"/>
                <a:gd name="T14" fmla="*/ 0 w 188"/>
                <a:gd name="T15" fmla="*/ 12 h 106"/>
                <a:gd name="T16" fmla="*/ 8 w 188"/>
                <a:gd name="T17" fmla="*/ 38 h 106"/>
                <a:gd name="T18" fmla="*/ 18 w 188"/>
                <a:gd name="T19" fmla="*/ 60 h 106"/>
                <a:gd name="T20" fmla="*/ 30 w 188"/>
                <a:gd name="T21" fmla="*/ 84 h 106"/>
                <a:gd name="T22" fmla="*/ 44 w 188"/>
                <a:gd name="T23" fmla="*/ 106 h 106"/>
                <a:gd name="T24" fmla="*/ 44 w 188"/>
                <a:gd name="T25" fmla="*/ 106 h 106"/>
                <a:gd name="T26" fmla="*/ 70 w 188"/>
                <a:gd name="T27" fmla="*/ 104 h 106"/>
                <a:gd name="T28" fmla="*/ 96 w 188"/>
                <a:gd name="T29" fmla="*/ 100 h 106"/>
                <a:gd name="T30" fmla="*/ 120 w 188"/>
                <a:gd name="T31" fmla="*/ 92 h 106"/>
                <a:gd name="T32" fmla="*/ 144 w 188"/>
                <a:gd name="T33" fmla="*/ 82 h 106"/>
                <a:gd name="T34" fmla="*/ 154 w 188"/>
                <a:gd name="T35" fmla="*/ 74 h 106"/>
                <a:gd name="T36" fmla="*/ 164 w 188"/>
                <a:gd name="T37" fmla="*/ 68 h 106"/>
                <a:gd name="T38" fmla="*/ 172 w 188"/>
                <a:gd name="T39" fmla="*/ 60 h 106"/>
                <a:gd name="T40" fmla="*/ 178 w 188"/>
                <a:gd name="T41" fmla="*/ 52 h 106"/>
                <a:gd name="T42" fmla="*/ 184 w 188"/>
                <a:gd name="T43" fmla="*/ 42 h 106"/>
                <a:gd name="T44" fmla="*/ 186 w 188"/>
                <a:gd name="T45" fmla="*/ 32 h 106"/>
                <a:gd name="T46" fmla="*/ 188 w 188"/>
                <a:gd name="T47" fmla="*/ 22 h 106"/>
                <a:gd name="T48" fmla="*/ 186 w 188"/>
                <a:gd name="T49" fmla="*/ 10 h 106"/>
                <a:gd name="T50" fmla="*/ 186 w 188"/>
                <a:gd name="T51" fmla="*/ 1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8" h="106">
                  <a:moveTo>
                    <a:pt x="186" y="10"/>
                  </a:moveTo>
                  <a:lnTo>
                    <a:pt x="186" y="10"/>
                  </a:lnTo>
                  <a:lnTo>
                    <a:pt x="178" y="6"/>
                  </a:lnTo>
                  <a:lnTo>
                    <a:pt x="170" y="2"/>
                  </a:lnTo>
                  <a:lnTo>
                    <a:pt x="160" y="0"/>
                  </a:lnTo>
                  <a:lnTo>
                    <a:pt x="15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8" y="38"/>
                  </a:lnTo>
                  <a:lnTo>
                    <a:pt x="18" y="60"/>
                  </a:lnTo>
                  <a:lnTo>
                    <a:pt x="30" y="84"/>
                  </a:lnTo>
                  <a:lnTo>
                    <a:pt x="44" y="106"/>
                  </a:lnTo>
                  <a:lnTo>
                    <a:pt x="44" y="106"/>
                  </a:lnTo>
                  <a:lnTo>
                    <a:pt x="70" y="104"/>
                  </a:lnTo>
                  <a:lnTo>
                    <a:pt x="96" y="100"/>
                  </a:lnTo>
                  <a:lnTo>
                    <a:pt x="120" y="92"/>
                  </a:lnTo>
                  <a:lnTo>
                    <a:pt x="144" y="82"/>
                  </a:lnTo>
                  <a:lnTo>
                    <a:pt x="154" y="74"/>
                  </a:lnTo>
                  <a:lnTo>
                    <a:pt x="164" y="68"/>
                  </a:lnTo>
                  <a:lnTo>
                    <a:pt x="172" y="60"/>
                  </a:lnTo>
                  <a:lnTo>
                    <a:pt x="178" y="52"/>
                  </a:lnTo>
                  <a:lnTo>
                    <a:pt x="184" y="42"/>
                  </a:lnTo>
                  <a:lnTo>
                    <a:pt x="186" y="32"/>
                  </a:lnTo>
                  <a:lnTo>
                    <a:pt x="188" y="22"/>
                  </a:lnTo>
                  <a:lnTo>
                    <a:pt x="186" y="10"/>
                  </a:lnTo>
                  <a:lnTo>
                    <a:pt x="186" y="10"/>
                  </a:lnTo>
                  <a:close/>
                </a:path>
              </a:pathLst>
            </a:custGeom>
            <a:solidFill>
              <a:srgbClr val="FF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 42"/>
            <p:cNvSpPr/>
            <p:nvPr/>
          </p:nvSpPr>
          <p:spPr bwMode="auto">
            <a:xfrm>
              <a:off x="-4657725" y="6372225"/>
              <a:ext cx="1054100" cy="371475"/>
            </a:xfrm>
            <a:custGeom>
              <a:avLst/>
              <a:gdLst>
                <a:gd name="T0" fmla="*/ 664 w 664"/>
                <a:gd name="T1" fmla="*/ 110 h 234"/>
                <a:gd name="T2" fmla="*/ 664 w 664"/>
                <a:gd name="T3" fmla="*/ 110 h 234"/>
                <a:gd name="T4" fmla="*/ 664 w 664"/>
                <a:gd name="T5" fmla="*/ 126 h 234"/>
                <a:gd name="T6" fmla="*/ 660 w 664"/>
                <a:gd name="T7" fmla="*/ 146 h 234"/>
                <a:gd name="T8" fmla="*/ 652 w 664"/>
                <a:gd name="T9" fmla="*/ 164 h 234"/>
                <a:gd name="T10" fmla="*/ 638 w 664"/>
                <a:gd name="T11" fmla="*/ 182 h 234"/>
                <a:gd name="T12" fmla="*/ 622 w 664"/>
                <a:gd name="T13" fmla="*/ 198 h 234"/>
                <a:gd name="T14" fmla="*/ 612 w 664"/>
                <a:gd name="T15" fmla="*/ 206 h 234"/>
                <a:gd name="T16" fmla="*/ 602 w 664"/>
                <a:gd name="T17" fmla="*/ 212 h 234"/>
                <a:gd name="T18" fmla="*/ 592 w 664"/>
                <a:gd name="T19" fmla="*/ 216 h 234"/>
                <a:gd name="T20" fmla="*/ 580 w 664"/>
                <a:gd name="T21" fmla="*/ 220 h 234"/>
                <a:gd name="T22" fmla="*/ 568 w 664"/>
                <a:gd name="T23" fmla="*/ 222 h 234"/>
                <a:gd name="T24" fmla="*/ 554 w 664"/>
                <a:gd name="T25" fmla="*/ 224 h 234"/>
                <a:gd name="T26" fmla="*/ 114 w 664"/>
                <a:gd name="T27" fmla="*/ 234 h 234"/>
                <a:gd name="T28" fmla="*/ 114 w 664"/>
                <a:gd name="T29" fmla="*/ 234 h 234"/>
                <a:gd name="T30" fmla="*/ 92 w 664"/>
                <a:gd name="T31" fmla="*/ 232 h 234"/>
                <a:gd name="T32" fmla="*/ 70 w 664"/>
                <a:gd name="T33" fmla="*/ 226 h 234"/>
                <a:gd name="T34" fmla="*/ 52 w 664"/>
                <a:gd name="T35" fmla="*/ 216 h 234"/>
                <a:gd name="T36" fmla="*/ 36 w 664"/>
                <a:gd name="T37" fmla="*/ 204 h 234"/>
                <a:gd name="T38" fmla="*/ 22 w 664"/>
                <a:gd name="T39" fmla="*/ 188 h 234"/>
                <a:gd name="T40" fmla="*/ 10 w 664"/>
                <a:gd name="T41" fmla="*/ 170 h 234"/>
                <a:gd name="T42" fmla="*/ 4 w 664"/>
                <a:gd name="T43" fmla="*/ 148 h 234"/>
                <a:gd name="T44" fmla="*/ 0 w 664"/>
                <a:gd name="T45" fmla="*/ 124 h 234"/>
                <a:gd name="T46" fmla="*/ 0 w 664"/>
                <a:gd name="T47" fmla="*/ 124 h 234"/>
                <a:gd name="T48" fmla="*/ 0 w 664"/>
                <a:gd name="T49" fmla="*/ 102 h 234"/>
                <a:gd name="T50" fmla="*/ 6 w 664"/>
                <a:gd name="T51" fmla="*/ 80 h 234"/>
                <a:gd name="T52" fmla="*/ 16 w 664"/>
                <a:gd name="T53" fmla="*/ 62 h 234"/>
                <a:gd name="T54" fmla="*/ 30 w 664"/>
                <a:gd name="T55" fmla="*/ 44 h 234"/>
                <a:gd name="T56" fmla="*/ 46 w 664"/>
                <a:gd name="T57" fmla="*/ 30 h 234"/>
                <a:gd name="T58" fmla="*/ 66 w 664"/>
                <a:gd name="T59" fmla="*/ 20 h 234"/>
                <a:gd name="T60" fmla="*/ 86 w 664"/>
                <a:gd name="T61" fmla="*/ 12 h 234"/>
                <a:gd name="T62" fmla="*/ 108 w 664"/>
                <a:gd name="T63" fmla="*/ 10 h 234"/>
                <a:gd name="T64" fmla="*/ 550 w 664"/>
                <a:gd name="T65" fmla="*/ 0 h 234"/>
                <a:gd name="T66" fmla="*/ 550 w 664"/>
                <a:gd name="T67" fmla="*/ 0 h 234"/>
                <a:gd name="T68" fmla="*/ 572 w 664"/>
                <a:gd name="T69" fmla="*/ 2 h 234"/>
                <a:gd name="T70" fmla="*/ 592 w 664"/>
                <a:gd name="T71" fmla="*/ 8 h 234"/>
                <a:gd name="T72" fmla="*/ 612 w 664"/>
                <a:gd name="T73" fmla="*/ 18 h 234"/>
                <a:gd name="T74" fmla="*/ 630 w 664"/>
                <a:gd name="T75" fmla="*/ 30 h 234"/>
                <a:gd name="T76" fmla="*/ 644 w 664"/>
                <a:gd name="T77" fmla="*/ 48 h 234"/>
                <a:gd name="T78" fmla="*/ 654 w 664"/>
                <a:gd name="T79" fmla="*/ 66 h 234"/>
                <a:gd name="T80" fmla="*/ 662 w 664"/>
                <a:gd name="T81" fmla="*/ 86 h 234"/>
                <a:gd name="T82" fmla="*/ 664 w 664"/>
                <a:gd name="T83" fmla="*/ 110 h 234"/>
                <a:gd name="T84" fmla="*/ 664 w 664"/>
                <a:gd name="T85" fmla="*/ 11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4" h="234">
                  <a:moveTo>
                    <a:pt x="664" y="110"/>
                  </a:moveTo>
                  <a:lnTo>
                    <a:pt x="664" y="110"/>
                  </a:lnTo>
                  <a:lnTo>
                    <a:pt x="664" y="126"/>
                  </a:lnTo>
                  <a:lnTo>
                    <a:pt x="660" y="146"/>
                  </a:lnTo>
                  <a:lnTo>
                    <a:pt x="652" y="164"/>
                  </a:lnTo>
                  <a:lnTo>
                    <a:pt x="638" y="182"/>
                  </a:lnTo>
                  <a:lnTo>
                    <a:pt x="622" y="198"/>
                  </a:lnTo>
                  <a:lnTo>
                    <a:pt x="612" y="206"/>
                  </a:lnTo>
                  <a:lnTo>
                    <a:pt x="602" y="212"/>
                  </a:lnTo>
                  <a:lnTo>
                    <a:pt x="592" y="216"/>
                  </a:lnTo>
                  <a:lnTo>
                    <a:pt x="580" y="220"/>
                  </a:lnTo>
                  <a:lnTo>
                    <a:pt x="568" y="222"/>
                  </a:lnTo>
                  <a:lnTo>
                    <a:pt x="554" y="224"/>
                  </a:lnTo>
                  <a:lnTo>
                    <a:pt x="114" y="234"/>
                  </a:lnTo>
                  <a:lnTo>
                    <a:pt x="114" y="234"/>
                  </a:lnTo>
                  <a:lnTo>
                    <a:pt x="92" y="232"/>
                  </a:lnTo>
                  <a:lnTo>
                    <a:pt x="70" y="226"/>
                  </a:lnTo>
                  <a:lnTo>
                    <a:pt x="52" y="216"/>
                  </a:lnTo>
                  <a:lnTo>
                    <a:pt x="36" y="204"/>
                  </a:lnTo>
                  <a:lnTo>
                    <a:pt x="22" y="188"/>
                  </a:lnTo>
                  <a:lnTo>
                    <a:pt x="10" y="170"/>
                  </a:lnTo>
                  <a:lnTo>
                    <a:pt x="4" y="148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02"/>
                  </a:lnTo>
                  <a:lnTo>
                    <a:pt x="6" y="80"/>
                  </a:lnTo>
                  <a:lnTo>
                    <a:pt x="16" y="62"/>
                  </a:lnTo>
                  <a:lnTo>
                    <a:pt x="30" y="44"/>
                  </a:lnTo>
                  <a:lnTo>
                    <a:pt x="46" y="30"/>
                  </a:lnTo>
                  <a:lnTo>
                    <a:pt x="66" y="20"/>
                  </a:lnTo>
                  <a:lnTo>
                    <a:pt x="86" y="12"/>
                  </a:lnTo>
                  <a:lnTo>
                    <a:pt x="108" y="10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572" y="2"/>
                  </a:lnTo>
                  <a:lnTo>
                    <a:pt x="592" y="8"/>
                  </a:lnTo>
                  <a:lnTo>
                    <a:pt x="612" y="18"/>
                  </a:lnTo>
                  <a:lnTo>
                    <a:pt x="630" y="30"/>
                  </a:lnTo>
                  <a:lnTo>
                    <a:pt x="644" y="48"/>
                  </a:lnTo>
                  <a:lnTo>
                    <a:pt x="654" y="66"/>
                  </a:lnTo>
                  <a:lnTo>
                    <a:pt x="662" y="86"/>
                  </a:lnTo>
                  <a:lnTo>
                    <a:pt x="664" y="110"/>
                  </a:lnTo>
                  <a:lnTo>
                    <a:pt x="664" y="110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 43"/>
            <p:cNvSpPr/>
            <p:nvPr/>
          </p:nvSpPr>
          <p:spPr bwMode="auto">
            <a:xfrm>
              <a:off x="-4810125" y="6743700"/>
              <a:ext cx="1146175" cy="374650"/>
            </a:xfrm>
            <a:custGeom>
              <a:avLst/>
              <a:gdLst>
                <a:gd name="T0" fmla="*/ 722 w 722"/>
                <a:gd name="T1" fmla="*/ 110 h 236"/>
                <a:gd name="T2" fmla="*/ 722 w 722"/>
                <a:gd name="T3" fmla="*/ 110 h 236"/>
                <a:gd name="T4" fmla="*/ 722 w 722"/>
                <a:gd name="T5" fmla="*/ 128 h 236"/>
                <a:gd name="T6" fmla="*/ 718 w 722"/>
                <a:gd name="T7" fmla="*/ 146 h 236"/>
                <a:gd name="T8" fmla="*/ 710 w 722"/>
                <a:gd name="T9" fmla="*/ 164 h 236"/>
                <a:gd name="T10" fmla="*/ 698 w 722"/>
                <a:gd name="T11" fmla="*/ 182 h 236"/>
                <a:gd name="T12" fmla="*/ 680 w 722"/>
                <a:gd name="T13" fmla="*/ 198 h 236"/>
                <a:gd name="T14" fmla="*/ 672 w 722"/>
                <a:gd name="T15" fmla="*/ 206 h 236"/>
                <a:gd name="T16" fmla="*/ 662 w 722"/>
                <a:gd name="T17" fmla="*/ 212 h 236"/>
                <a:gd name="T18" fmla="*/ 650 w 722"/>
                <a:gd name="T19" fmla="*/ 216 h 236"/>
                <a:gd name="T20" fmla="*/ 638 w 722"/>
                <a:gd name="T21" fmla="*/ 220 h 236"/>
                <a:gd name="T22" fmla="*/ 626 w 722"/>
                <a:gd name="T23" fmla="*/ 224 h 236"/>
                <a:gd name="T24" fmla="*/ 614 w 722"/>
                <a:gd name="T25" fmla="*/ 224 h 236"/>
                <a:gd name="T26" fmla="*/ 114 w 722"/>
                <a:gd name="T27" fmla="*/ 236 h 236"/>
                <a:gd name="T28" fmla="*/ 114 w 722"/>
                <a:gd name="T29" fmla="*/ 236 h 236"/>
                <a:gd name="T30" fmla="*/ 92 w 722"/>
                <a:gd name="T31" fmla="*/ 234 h 236"/>
                <a:gd name="T32" fmla="*/ 72 w 722"/>
                <a:gd name="T33" fmla="*/ 228 h 236"/>
                <a:gd name="T34" fmla="*/ 52 w 722"/>
                <a:gd name="T35" fmla="*/ 218 h 236"/>
                <a:gd name="T36" fmla="*/ 36 w 722"/>
                <a:gd name="T37" fmla="*/ 206 h 236"/>
                <a:gd name="T38" fmla="*/ 22 w 722"/>
                <a:gd name="T39" fmla="*/ 190 h 236"/>
                <a:gd name="T40" fmla="*/ 12 w 722"/>
                <a:gd name="T41" fmla="*/ 172 h 236"/>
                <a:gd name="T42" fmla="*/ 4 w 722"/>
                <a:gd name="T43" fmla="*/ 150 h 236"/>
                <a:gd name="T44" fmla="*/ 0 w 722"/>
                <a:gd name="T45" fmla="*/ 126 h 236"/>
                <a:gd name="T46" fmla="*/ 0 w 722"/>
                <a:gd name="T47" fmla="*/ 126 h 236"/>
                <a:gd name="T48" fmla="*/ 2 w 722"/>
                <a:gd name="T49" fmla="*/ 104 h 236"/>
                <a:gd name="T50" fmla="*/ 8 w 722"/>
                <a:gd name="T51" fmla="*/ 82 h 236"/>
                <a:gd name="T52" fmla="*/ 18 w 722"/>
                <a:gd name="T53" fmla="*/ 64 h 236"/>
                <a:gd name="T54" fmla="*/ 32 w 722"/>
                <a:gd name="T55" fmla="*/ 46 h 236"/>
                <a:gd name="T56" fmla="*/ 48 w 722"/>
                <a:gd name="T57" fmla="*/ 32 h 236"/>
                <a:gd name="T58" fmla="*/ 66 w 722"/>
                <a:gd name="T59" fmla="*/ 22 h 236"/>
                <a:gd name="T60" fmla="*/ 86 w 722"/>
                <a:gd name="T61" fmla="*/ 14 h 236"/>
                <a:gd name="T62" fmla="*/ 110 w 722"/>
                <a:gd name="T63" fmla="*/ 12 h 236"/>
                <a:gd name="T64" fmla="*/ 608 w 722"/>
                <a:gd name="T65" fmla="*/ 0 h 236"/>
                <a:gd name="T66" fmla="*/ 608 w 722"/>
                <a:gd name="T67" fmla="*/ 0 h 236"/>
                <a:gd name="T68" fmla="*/ 630 w 722"/>
                <a:gd name="T69" fmla="*/ 2 h 236"/>
                <a:gd name="T70" fmla="*/ 652 w 722"/>
                <a:gd name="T71" fmla="*/ 8 h 236"/>
                <a:gd name="T72" fmla="*/ 670 w 722"/>
                <a:gd name="T73" fmla="*/ 18 h 236"/>
                <a:gd name="T74" fmla="*/ 688 w 722"/>
                <a:gd name="T75" fmla="*/ 32 h 236"/>
                <a:gd name="T76" fmla="*/ 702 w 722"/>
                <a:gd name="T77" fmla="*/ 48 h 236"/>
                <a:gd name="T78" fmla="*/ 712 w 722"/>
                <a:gd name="T79" fmla="*/ 66 h 236"/>
                <a:gd name="T80" fmla="*/ 720 w 722"/>
                <a:gd name="T81" fmla="*/ 88 h 236"/>
                <a:gd name="T82" fmla="*/ 722 w 722"/>
                <a:gd name="T83" fmla="*/ 110 h 236"/>
                <a:gd name="T84" fmla="*/ 722 w 722"/>
                <a:gd name="T85" fmla="*/ 11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22" h="236">
                  <a:moveTo>
                    <a:pt x="722" y="110"/>
                  </a:moveTo>
                  <a:lnTo>
                    <a:pt x="722" y="110"/>
                  </a:lnTo>
                  <a:lnTo>
                    <a:pt x="722" y="128"/>
                  </a:lnTo>
                  <a:lnTo>
                    <a:pt x="718" y="146"/>
                  </a:lnTo>
                  <a:lnTo>
                    <a:pt x="710" y="164"/>
                  </a:lnTo>
                  <a:lnTo>
                    <a:pt x="698" y="182"/>
                  </a:lnTo>
                  <a:lnTo>
                    <a:pt x="680" y="198"/>
                  </a:lnTo>
                  <a:lnTo>
                    <a:pt x="672" y="206"/>
                  </a:lnTo>
                  <a:lnTo>
                    <a:pt x="662" y="212"/>
                  </a:lnTo>
                  <a:lnTo>
                    <a:pt x="650" y="216"/>
                  </a:lnTo>
                  <a:lnTo>
                    <a:pt x="638" y="220"/>
                  </a:lnTo>
                  <a:lnTo>
                    <a:pt x="626" y="224"/>
                  </a:lnTo>
                  <a:lnTo>
                    <a:pt x="614" y="224"/>
                  </a:lnTo>
                  <a:lnTo>
                    <a:pt x="114" y="236"/>
                  </a:lnTo>
                  <a:lnTo>
                    <a:pt x="114" y="236"/>
                  </a:lnTo>
                  <a:lnTo>
                    <a:pt x="92" y="234"/>
                  </a:lnTo>
                  <a:lnTo>
                    <a:pt x="72" y="228"/>
                  </a:lnTo>
                  <a:lnTo>
                    <a:pt x="52" y="218"/>
                  </a:lnTo>
                  <a:lnTo>
                    <a:pt x="36" y="206"/>
                  </a:lnTo>
                  <a:lnTo>
                    <a:pt x="22" y="190"/>
                  </a:lnTo>
                  <a:lnTo>
                    <a:pt x="12" y="172"/>
                  </a:lnTo>
                  <a:lnTo>
                    <a:pt x="4" y="150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104"/>
                  </a:lnTo>
                  <a:lnTo>
                    <a:pt x="8" y="82"/>
                  </a:lnTo>
                  <a:lnTo>
                    <a:pt x="18" y="64"/>
                  </a:lnTo>
                  <a:lnTo>
                    <a:pt x="32" y="46"/>
                  </a:lnTo>
                  <a:lnTo>
                    <a:pt x="48" y="32"/>
                  </a:lnTo>
                  <a:lnTo>
                    <a:pt x="66" y="22"/>
                  </a:lnTo>
                  <a:lnTo>
                    <a:pt x="86" y="14"/>
                  </a:lnTo>
                  <a:lnTo>
                    <a:pt x="110" y="12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630" y="2"/>
                  </a:lnTo>
                  <a:lnTo>
                    <a:pt x="652" y="8"/>
                  </a:lnTo>
                  <a:lnTo>
                    <a:pt x="670" y="18"/>
                  </a:lnTo>
                  <a:lnTo>
                    <a:pt x="688" y="32"/>
                  </a:lnTo>
                  <a:lnTo>
                    <a:pt x="702" y="48"/>
                  </a:lnTo>
                  <a:lnTo>
                    <a:pt x="712" y="66"/>
                  </a:lnTo>
                  <a:lnTo>
                    <a:pt x="720" y="88"/>
                  </a:lnTo>
                  <a:lnTo>
                    <a:pt x="722" y="110"/>
                  </a:lnTo>
                  <a:lnTo>
                    <a:pt x="722" y="110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 44"/>
            <p:cNvSpPr/>
            <p:nvPr/>
          </p:nvSpPr>
          <p:spPr bwMode="auto">
            <a:xfrm>
              <a:off x="-4864100" y="7115175"/>
              <a:ext cx="1146175" cy="371475"/>
            </a:xfrm>
            <a:custGeom>
              <a:avLst/>
              <a:gdLst>
                <a:gd name="T0" fmla="*/ 722 w 722"/>
                <a:gd name="T1" fmla="*/ 110 h 234"/>
                <a:gd name="T2" fmla="*/ 722 w 722"/>
                <a:gd name="T3" fmla="*/ 110 h 234"/>
                <a:gd name="T4" fmla="*/ 722 w 722"/>
                <a:gd name="T5" fmla="*/ 126 h 234"/>
                <a:gd name="T6" fmla="*/ 718 w 722"/>
                <a:gd name="T7" fmla="*/ 146 h 234"/>
                <a:gd name="T8" fmla="*/ 708 w 722"/>
                <a:gd name="T9" fmla="*/ 164 h 234"/>
                <a:gd name="T10" fmla="*/ 696 w 722"/>
                <a:gd name="T11" fmla="*/ 182 h 234"/>
                <a:gd name="T12" fmla="*/ 680 w 722"/>
                <a:gd name="T13" fmla="*/ 198 h 234"/>
                <a:gd name="T14" fmla="*/ 670 w 722"/>
                <a:gd name="T15" fmla="*/ 206 h 234"/>
                <a:gd name="T16" fmla="*/ 660 w 722"/>
                <a:gd name="T17" fmla="*/ 212 h 234"/>
                <a:gd name="T18" fmla="*/ 650 w 722"/>
                <a:gd name="T19" fmla="*/ 216 h 234"/>
                <a:gd name="T20" fmla="*/ 638 w 722"/>
                <a:gd name="T21" fmla="*/ 220 h 234"/>
                <a:gd name="T22" fmla="*/ 626 w 722"/>
                <a:gd name="T23" fmla="*/ 222 h 234"/>
                <a:gd name="T24" fmla="*/ 612 w 722"/>
                <a:gd name="T25" fmla="*/ 224 h 234"/>
                <a:gd name="T26" fmla="*/ 114 w 722"/>
                <a:gd name="T27" fmla="*/ 234 h 234"/>
                <a:gd name="T28" fmla="*/ 114 w 722"/>
                <a:gd name="T29" fmla="*/ 234 h 234"/>
                <a:gd name="T30" fmla="*/ 92 w 722"/>
                <a:gd name="T31" fmla="*/ 234 h 234"/>
                <a:gd name="T32" fmla="*/ 70 w 722"/>
                <a:gd name="T33" fmla="*/ 228 h 234"/>
                <a:gd name="T34" fmla="*/ 52 w 722"/>
                <a:gd name="T35" fmla="*/ 218 h 234"/>
                <a:gd name="T36" fmla="*/ 36 w 722"/>
                <a:gd name="T37" fmla="*/ 206 h 234"/>
                <a:gd name="T38" fmla="*/ 22 w 722"/>
                <a:gd name="T39" fmla="*/ 190 h 234"/>
                <a:gd name="T40" fmla="*/ 12 w 722"/>
                <a:gd name="T41" fmla="*/ 170 h 234"/>
                <a:gd name="T42" fmla="*/ 4 w 722"/>
                <a:gd name="T43" fmla="*/ 150 h 234"/>
                <a:gd name="T44" fmla="*/ 0 w 722"/>
                <a:gd name="T45" fmla="*/ 126 h 234"/>
                <a:gd name="T46" fmla="*/ 0 w 722"/>
                <a:gd name="T47" fmla="*/ 126 h 234"/>
                <a:gd name="T48" fmla="*/ 2 w 722"/>
                <a:gd name="T49" fmla="*/ 104 h 234"/>
                <a:gd name="T50" fmla="*/ 8 w 722"/>
                <a:gd name="T51" fmla="*/ 82 h 234"/>
                <a:gd name="T52" fmla="*/ 18 w 722"/>
                <a:gd name="T53" fmla="*/ 62 h 234"/>
                <a:gd name="T54" fmla="*/ 30 w 722"/>
                <a:gd name="T55" fmla="*/ 46 h 234"/>
                <a:gd name="T56" fmla="*/ 46 w 722"/>
                <a:gd name="T57" fmla="*/ 32 h 234"/>
                <a:gd name="T58" fmla="*/ 66 w 722"/>
                <a:gd name="T59" fmla="*/ 20 h 234"/>
                <a:gd name="T60" fmla="*/ 86 w 722"/>
                <a:gd name="T61" fmla="*/ 14 h 234"/>
                <a:gd name="T62" fmla="*/ 108 w 722"/>
                <a:gd name="T63" fmla="*/ 12 h 234"/>
                <a:gd name="T64" fmla="*/ 608 w 722"/>
                <a:gd name="T65" fmla="*/ 0 h 234"/>
                <a:gd name="T66" fmla="*/ 608 w 722"/>
                <a:gd name="T67" fmla="*/ 0 h 234"/>
                <a:gd name="T68" fmla="*/ 630 w 722"/>
                <a:gd name="T69" fmla="*/ 2 h 234"/>
                <a:gd name="T70" fmla="*/ 650 w 722"/>
                <a:gd name="T71" fmla="*/ 8 h 234"/>
                <a:gd name="T72" fmla="*/ 670 w 722"/>
                <a:gd name="T73" fmla="*/ 18 h 234"/>
                <a:gd name="T74" fmla="*/ 686 w 722"/>
                <a:gd name="T75" fmla="*/ 32 h 234"/>
                <a:gd name="T76" fmla="*/ 700 w 722"/>
                <a:gd name="T77" fmla="*/ 48 h 234"/>
                <a:gd name="T78" fmla="*/ 712 w 722"/>
                <a:gd name="T79" fmla="*/ 66 h 234"/>
                <a:gd name="T80" fmla="*/ 718 w 722"/>
                <a:gd name="T81" fmla="*/ 88 h 234"/>
                <a:gd name="T82" fmla="*/ 722 w 722"/>
                <a:gd name="T83" fmla="*/ 110 h 234"/>
                <a:gd name="T84" fmla="*/ 722 w 722"/>
                <a:gd name="T85" fmla="*/ 11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22" h="234">
                  <a:moveTo>
                    <a:pt x="722" y="110"/>
                  </a:moveTo>
                  <a:lnTo>
                    <a:pt x="722" y="110"/>
                  </a:lnTo>
                  <a:lnTo>
                    <a:pt x="722" y="126"/>
                  </a:lnTo>
                  <a:lnTo>
                    <a:pt x="718" y="146"/>
                  </a:lnTo>
                  <a:lnTo>
                    <a:pt x="708" y="164"/>
                  </a:lnTo>
                  <a:lnTo>
                    <a:pt x="696" y="182"/>
                  </a:lnTo>
                  <a:lnTo>
                    <a:pt x="680" y="198"/>
                  </a:lnTo>
                  <a:lnTo>
                    <a:pt x="670" y="206"/>
                  </a:lnTo>
                  <a:lnTo>
                    <a:pt x="660" y="212"/>
                  </a:lnTo>
                  <a:lnTo>
                    <a:pt x="650" y="216"/>
                  </a:lnTo>
                  <a:lnTo>
                    <a:pt x="638" y="220"/>
                  </a:lnTo>
                  <a:lnTo>
                    <a:pt x="626" y="222"/>
                  </a:lnTo>
                  <a:lnTo>
                    <a:pt x="612" y="224"/>
                  </a:lnTo>
                  <a:lnTo>
                    <a:pt x="114" y="234"/>
                  </a:lnTo>
                  <a:lnTo>
                    <a:pt x="114" y="234"/>
                  </a:lnTo>
                  <a:lnTo>
                    <a:pt x="92" y="234"/>
                  </a:lnTo>
                  <a:lnTo>
                    <a:pt x="70" y="228"/>
                  </a:lnTo>
                  <a:lnTo>
                    <a:pt x="52" y="218"/>
                  </a:lnTo>
                  <a:lnTo>
                    <a:pt x="36" y="206"/>
                  </a:lnTo>
                  <a:lnTo>
                    <a:pt x="22" y="190"/>
                  </a:lnTo>
                  <a:lnTo>
                    <a:pt x="12" y="170"/>
                  </a:lnTo>
                  <a:lnTo>
                    <a:pt x="4" y="150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104"/>
                  </a:lnTo>
                  <a:lnTo>
                    <a:pt x="8" y="82"/>
                  </a:lnTo>
                  <a:lnTo>
                    <a:pt x="18" y="62"/>
                  </a:lnTo>
                  <a:lnTo>
                    <a:pt x="30" y="46"/>
                  </a:lnTo>
                  <a:lnTo>
                    <a:pt x="46" y="32"/>
                  </a:lnTo>
                  <a:lnTo>
                    <a:pt x="66" y="20"/>
                  </a:lnTo>
                  <a:lnTo>
                    <a:pt x="86" y="14"/>
                  </a:lnTo>
                  <a:lnTo>
                    <a:pt x="108" y="12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630" y="2"/>
                  </a:lnTo>
                  <a:lnTo>
                    <a:pt x="650" y="8"/>
                  </a:lnTo>
                  <a:lnTo>
                    <a:pt x="670" y="18"/>
                  </a:lnTo>
                  <a:lnTo>
                    <a:pt x="686" y="32"/>
                  </a:lnTo>
                  <a:lnTo>
                    <a:pt x="700" y="48"/>
                  </a:lnTo>
                  <a:lnTo>
                    <a:pt x="712" y="66"/>
                  </a:lnTo>
                  <a:lnTo>
                    <a:pt x="718" y="88"/>
                  </a:lnTo>
                  <a:lnTo>
                    <a:pt x="722" y="110"/>
                  </a:lnTo>
                  <a:lnTo>
                    <a:pt x="722" y="110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 45"/>
            <p:cNvSpPr/>
            <p:nvPr/>
          </p:nvSpPr>
          <p:spPr bwMode="auto">
            <a:xfrm>
              <a:off x="-4768850" y="7483475"/>
              <a:ext cx="952500" cy="320675"/>
            </a:xfrm>
            <a:custGeom>
              <a:avLst/>
              <a:gdLst>
                <a:gd name="T0" fmla="*/ 600 w 600"/>
                <a:gd name="T1" fmla="*/ 94 h 202"/>
                <a:gd name="T2" fmla="*/ 600 w 600"/>
                <a:gd name="T3" fmla="*/ 94 h 202"/>
                <a:gd name="T4" fmla="*/ 600 w 600"/>
                <a:gd name="T5" fmla="*/ 110 h 202"/>
                <a:gd name="T6" fmla="*/ 598 w 600"/>
                <a:gd name="T7" fmla="*/ 126 h 202"/>
                <a:gd name="T8" fmla="*/ 590 w 600"/>
                <a:gd name="T9" fmla="*/ 142 h 202"/>
                <a:gd name="T10" fmla="*/ 578 w 600"/>
                <a:gd name="T11" fmla="*/ 158 h 202"/>
                <a:gd name="T12" fmla="*/ 564 w 600"/>
                <a:gd name="T13" fmla="*/ 172 h 202"/>
                <a:gd name="T14" fmla="*/ 548 w 600"/>
                <a:gd name="T15" fmla="*/ 184 h 202"/>
                <a:gd name="T16" fmla="*/ 538 w 600"/>
                <a:gd name="T17" fmla="*/ 188 h 202"/>
                <a:gd name="T18" fmla="*/ 528 w 600"/>
                <a:gd name="T19" fmla="*/ 190 h 202"/>
                <a:gd name="T20" fmla="*/ 518 w 600"/>
                <a:gd name="T21" fmla="*/ 194 h 202"/>
                <a:gd name="T22" fmla="*/ 506 w 600"/>
                <a:gd name="T23" fmla="*/ 194 h 202"/>
                <a:gd name="T24" fmla="*/ 100 w 600"/>
                <a:gd name="T25" fmla="*/ 202 h 202"/>
                <a:gd name="T26" fmla="*/ 100 w 600"/>
                <a:gd name="T27" fmla="*/ 202 h 202"/>
                <a:gd name="T28" fmla="*/ 80 w 600"/>
                <a:gd name="T29" fmla="*/ 202 h 202"/>
                <a:gd name="T30" fmla="*/ 62 w 600"/>
                <a:gd name="T31" fmla="*/ 196 h 202"/>
                <a:gd name="T32" fmla="*/ 46 w 600"/>
                <a:gd name="T33" fmla="*/ 188 h 202"/>
                <a:gd name="T34" fmla="*/ 32 w 600"/>
                <a:gd name="T35" fmla="*/ 178 h 202"/>
                <a:gd name="T36" fmla="*/ 20 w 600"/>
                <a:gd name="T37" fmla="*/ 164 h 202"/>
                <a:gd name="T38" fmla="*/ 10 w 600"/>
                <a:gd name="T39" fmla="*/ 148 h 202"/>
                <a:gd name="T40" fmla="*/ 4 w 600"/>
                <a:gd name="T41" fmla="*/ 128 h 202"/>
                <a:gd name="T42" fmla="*/ 0 w 600"/>
                <a:gd name="T43" fmla="*/ 108 h 202"/>
                <a:gd name="T44" fmla="*/ 0 w 600"/>
                <a:gd name="T45" fmla="*/ 108 h 202"/>
                <a:gd name="T46" fmla="*/ 2 w 600"/>
                <a:gd name="T47" fmla="*/ 88 h 202"/>
                <a:gd name="T48" fmla="*/ 8 w 600"/>
                <a:gd name="T49" fmla="*/ 70 h 202"/>
                <a:gd name="T50" fmla="*/ 16 w 600"/>
                <a:gd name="T51" fmla="*/ 54 h 202"/>
                <a:gd name="T52" fmla="*/ 28 w 600"/>
                <a:gd name="T53" fmla="*/ 40 h 202"/>
                <a:gd name="T54" fmla="*/ 42 w 600"/>
                <a:gd name="T55" fmla="*/ 28 h 202"/>
                <a:gd name="T56" fmla="*/ 58 w 600"/>
                <a:gd name="T57" fmla="*/ 18 h 202"/>
                <a:gd name="T58" fmla="*/ 76 w 600"/>
                <a:gd name="T59" fmla="*/ 12 h 202"/>
                <a:gd name="T60" fmla="*/ 96 w 600"/>
                <a:gd name="T61" fmla="*/ 10 h 202"/>
                <a:gd name="T62" fmla="*/ 502 w 600"/>
                <a:gd name="T63" fmla="*/ 0 h 202"/>
                <a:gd name="T64" fmla="*/ 502 w 600"/>
                <a:gd name="T65" fmla="*/ 0 h 202"/>
                <a:gd name="T66" fmla="*/ 522 w 600"/>
                <a:gd name="T67" fmla="*/ 2 h 202"/>
                <a:gd name="T68" fmla="*/ 540 w 600"/>
                <a:gd name="T69" fmla="*/ 8 h 202"/>
                <a:gd name="T70" fmla="*/ 556 w 600"/>
                <a:gd name="T71" fmla="*/ 16 h 202"/>
                <a:gd name="T72" fmla="*/ 570 w 600"/>
                <a:gd name="T73" fmla="*/ 28 h 202"/>
                <a:gd name="T74" fmla="*/ 582 w 600"/>
                <a:gd name="T75" fmla="*/ 42 h 202"/>
                <a:gd name="T76" fmla="*/ 592 w 600"/>
                <a:gd name="T77" fmla="*/ 58 h 202"/>
                <a:gd name="T78" fmla="*/ 598 w 600"/>
                <a:gd name="T79" fmla="*/ 76 h 202"/>
                <a:gd name="T80" fmla="*/ 600 w 600"/>
                <a:gd name="T81" fmla="*/ 94 h 202"/>
                <a:gd name="T82" fmla="*/ 600 w 600"/>
                <a:gd name="T83" fmla="*/ 9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00" h="202">
                  <a:moveTo>
                    <a:pt x="600" y="94"/>
                  </a:moveTo>
                  <a:lnTo>
                    <a:pt x="600" y="94"/>
                  </a:lnTo>
                  <a:lnTo>
                    <a:pt x="600" y="110"/>
                  </a:lnTo>
                  <a:lnTo>
                    <a:pt x="598" y="126"/>
                  </a:lnTo>
                  <a:lnTo>
                    <a:pt x="590" y="142"/>
                  </a:lnTo>
                  <a:lnTo>
                    <a:pt x="578" y="158"/>
                  </a:lnTo>
                  <a:lnTo>
                    <a:pt x="564" y="172"/>
                  </a:lnTo>
                  <a:lnTo>
                    <a:pt x="548" y="184"/>
                  </a:lnTo>
                  <a:lnTo>
                    <a:pt x="538" y="188"/>
                  </a:lnTo>
                  <a:lnTo>
                    <a:pt x="528" y="190"/>
                  </a:lnTo>
                  <a:lnTo>
                    <a:pt x="518" y="194"/>
                  </a:lnTo>
                  <a:lnTo>
                    <a:pt x="506" y="194"/>
                  </a:lnTo>
                  <a:lnTo>
                    <a:pt x="100" y="202"/>
                  </a:lnTo>
                  <a:lnTo>
                    <a:pt x="100" y="202"/>
                  </a:lnTo>
                  <a:lnTo>
                    <a:pt x="80" y="202"/>
                  </a:lnTo>
                  <a:lnTo>
                    <a:pt x="62" y="196"/>
                  </a:lnTo>
                  <a:lnTo>
                    <a:pt x="46" y="188"/>
                  </a:lnTo>
                  <a:lnTo>
                    <a:pt x="32" y="178"/>
                  </a:lnTo>
                  <a:lnTo>
                    <a:pt x="20" y="164"/>
                  </a:lnTo>
                  <a:lnTo>
                    <a:pt x="10" y="148"/>
                  </a:lnTo>
                  <a:lnTo>
                    <a:pt x="4" y="12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88"/>
                  </a:lnTo>
                  <a:lnTo>
                    <a:pt x="8" y="70"/>
                  </a:lnTo>
                  <a:lnTo>
                    <a:pt x="16" y="54"/>
                  </a:lnTo>
                  <a:lnTo>
                    <a:pt x="28" y="40"/>
                  </a:lnTo>
                  <a:lnTo>
                    <a:pt x="42" y="28"/>
                  </a:lnTo>
                  <a:lnTo>
                    <a:pt x="58" y="18"/>
                  </a:lnTo>
                  <a:lnTo>
                    <a:pt x="76" y="12"/>
                  </a:lnTo>
                  <a:lnTo>
                    <a:pt x="96" y="10"/>
                  </a:lnTo>
                  <a:lnTo>
                    <a:pt x="502" y="0"/>
                  </a:lnTo>
                  <a:lnTo>
                    <a:pt x="502" y="0"/>
                  </a:lnTo>
                  <a:lnTo>
                    <a:pt x="522" y="2"/>
                  </a:lnTo>
                  <a:lnTo>
                    <a:pt x="540" y="8"/>
                  </a:lnTo>
                  <a:lnTo>
                    <a:pt x="556" y="16"/>
                  </a:lnTo>
                  <a:lnTo>
                    <a:pt x="570" y="28"/>
                  </a:lnTo>
                  <a:lnTo>
                    <a:pt x="582" y="42"/>
                  </a:lnTo>
                  <a:lnTo>
                    <a:pt x="592" y="58"/>
                  </a:lnTo>
                  <a:lnTo>
                    <a:pt x="598" y="76"/>
                  </a:lnTo>
                  <a:lnTo>
                    <a:pt x="600" y="94"/>
                  </a:lnTo>
                  <a:lnTo>
                    <a:pt x="600" y="94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 46"/>
            <p:cNvSpPr/>
            <p:nvPr/>
          </p:nvSpPr>
          <p:spPr bwMode="auto">
            <a:xfrm>
              <a:off x="-4632325" y="6416675"/>
              <a:ext cx="260350" cy="295275"/>
            </a:xfrm>
            <a:custGeom>
              <a:avLst/>
              <a:gdLst>
                <a:gd name="T0" fmla="*/ 122 w 164"/>
                <a:gd name="T1" fmla="*/ 186 h 186"/>
                <a:gd name="T2" fmla="*/ 94 w 164"/>
                <a:gd name="T3" fmla="*/ 186 h 186"/>
                <a:gd name="T4" fmla="*/ 94 w 164"/>
                <a:gd name="T5" fmla="*/ 186 h 186"/>
                <a:gd name="T6" fmla="*/ 72 w 164"/>
                <a:gd name="T7" fmla="*/ 184 h 186"/>
                <a:gd name="T8" fmla="*/ 54 w 164"/>
                <a:gd name="T9" fmla="*/ 180 h 186"/>
                <a:gd name="T10" fmla="*/ 38 w 164"/>
                <a:gd name="T11" fmla="*/ 170 h 186"/>
                <a:gd name="T12" fmla="*/ 24 w 164"/>
                <a:gd name="T13" fmla="*/ 158 h 186"/>
                <a:gd name="T14" fmla="*/ 14 w 164"/>
                <a:gd name="T15" fmla="*/ 146 h 186"/>
                <a:gd name="T16" fmla="*/ 6 w 164"/>
                <a:gd name="T17" fmla="*/ 130 h 186"/>
                <a:gd name="T18" fmla="*/ 2 w 164"/>
                <a:gd name="T19" fmla="*/ 112 h 186"/>
                <a:gd name="T20" fmla="*/ 0 w 164"/>
                <a:gd name="T21" fmla="*/ 96 h 186"/>
                <a:gd name="T22" fmla="*/ 2 w 164"/>
                <a:gd name="T23" fmla="*/ 78 h 186"/>
                <a:gd name="T24" fmla="*/ 6 w 164"/>
                <a:gd name="T25" fmla="*/ 62 h 186"/>
                <a:gd name="T26" fmla="*/ 12 w 164"/>
                <a:gd name="T27" fmla="*/ 46 h 186"/>
                <a:gd name="T28" fmla="*/ 22 w 164"/>
                <a:gd name="T29" fmla="*/ 32 h 186"/>
                <a:gd name="T30" fmla="*/ 34 w 164"/>
                <a:gd name="T31" fmla="*/ 20 h 186"/>
                <a:gd name="T32" fmla="*/ 50 w 164"/>
                <a:gd name="T33" fmla="*/ 10 h 186"/>
                <a:gd name="T34" fmla="*/ 68 w 164"/>
                <a:gd name="T35" fmla="*/ 4 h 186"/>
                <a:gd name="T36" fmla="*/ 90 w 164"/>
                <a:gd name="T37" fmla="*/ 2 h 186"/>
                <a:gd name="T38" fmla="*/ 118 w 164"/>
                <a:gd name="T39" fmla="*/ 0 h 186"/>
                <a:gd name="T40" fmla="*/ 118 w 164"/>
                <a:gd name="T41" fmla="*/ 0 h 186"/>
                <a:gd name="T42" fmla="*/ 128 w 164"/>
                <a:gd name="T43" fmla="*/ 2 h 186"/>
                <a:gd name="T44" fmla="*/ 138 w 164"/>
                <a:gd name="T45" fmla="*/ 8 h 186"/>
                <a:gd name="T46" fmla="*/ 146 w 164"/>
                <a:gd name="T47" fmla="*/ 16 h 186"/>
                <a:gd name="T48" fmla="*/ 152 w 164"/>
                <a:gd name="T49" fmla="*/ 28 h 186"/>
                <a:gd name="T50" fmla="*/ 158 w 164"/>
                <a:gd name="T51" fmla="*/ 42 h 186"/>
                <a:gd name="T52" fmla="*/ 162 w 164"/>
                <a:gd name="T53" fmla="*/ 56 h 186"/>
                <a:gd name="T54" fmla="*/ 164 w 164"/>
                <a:gd name="T55" fmla="*/ 74 h 186"/>
                <a:gd name="T56" fmla="*/ 164 w 164"/>
                <a:gd name="T57" fmla="*/ 90 h 186"/>
                <a:gd name="T58" fmla="*/ 164 w 164"/>
                <a:gd name="T59" fmla="*/ 108 h 186"/>
                <a:gd name="T60" fmla="*/ 162 w 164"/>
                <a:gd name="T61" fmla="*/ 124 h 186"/>
                <a:gd name="T62" fmla="*/ 158 w 164"/>
                <a:gd name="T63" fmla="*/ 140 h 186"/>
                <a:gd name="T64" fmla="*/ 154 w 164"/>
                <a:gd name="T65" fmla="*/ 154 h 186"/>
                <a:gd name="T66" fmla="*/ 148 w 164"/>
                <a:gd name="T67" fmla="*/ 166 h 186"/>
                <a:gd name="T68" fmla="*/ 142 w 164"/>
                <a:gd name="T69" fmla="*/ 176 h 186"/>
                <a:gd name="T70" fmla="*/ 132 w 164"/>
                <a:gd name="T71" fmla="*/ 182 h 186"/>
                <a:gd name="T72" fmla="*/ 122 w 164"/>
                <a:gd name="T73" fmla="*/ 186 h 186"/>
                <a:gd name="T74" fmla="*/ 122 w 164"/>
                <a:gd name="T75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4" h="186">
                  <a:moveTo>
                    <a:pt x="122" y="186"/>
                  </a:moveTo>
                  <a:lnTo>
                    <a:pt x="94" y="186"/>
                  </a:lnTo>
                  <a:lnTo>
                    <a:pt x="94" y="186"/>
                  </a:lnTo>
                  <a:lnTo>
                    <a:pt x="72" y="184"/>
                  </a:lnTo>
                  <a:lnTo>
                    <a:pt x="54" y="180"/>
                  </a:lnTo>
                  <a:lnTo>
                    <a:pt x="38" y="170"/>
                  </a:lnTo>
                  <a:lnTo>
                    <a:pt x="24" y="158"/>
                  </a:lnTo>
                  <a:lnTo>
                    <a:pt x="14" y="146"/>
                  </a:lnTo>
                  <a:lnTo>
                    <a:pt x="6" y="130"/>
                  </a:lnTo>
                  <a:lnTo>
                    <a:pt x="2" y="112"/>
                  </a:lnTo>
                  <a:lnTo>
                    <a:pt x="0" y="96"/>
                  </a:lnTo>
                  <a:lnTo>
                    <a:pt x="2" y="78"/>
                  </a:lnTo>
                  <a:lnTo>
                    <a:pt x="6" y="62"/>
                  </a:lnTo>
                  <a:lnTo>
                    <a:pt x="12" y="46"/>
                  </a:lnTo>
                  <a:lnTo>
                    <a:pt x="22" y="32"/>
                  </a:lnTo>
                  <a:lnTo>
                    <a:pt x="34" y="20"/>
                  </a:lnTo>
                  <a:lnTo>
                    <a:pt x="50" y="10"/>
                  </a:lnTo>
                  <a:lnTo>
                    <a:pt x="68" y="4"/>
                  </a:lnTo>
                  <a:lnTo>
                    <a:pt x="90" y="2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28" y="2"/>
                  </a:lnTo>
                  <a:lnTo>
                    <a:pt x="138" y="8"/>
                  </a:lnTo>
                  <a:lnTo>
                    <a:pt x="146" y="16"/>
                  </a:lnTo>
                  <a:lnTo>
                    <a:pt x="152" y="28"/>
                  </a:lnTo>
                  <a:lnTo>
                    <a:pt x="158" y="42"/>
                  </a:lnTo>
                  <a:lnTo>
                    <a:pt x="162" y="56"/>
                  </a:lnTo>
                  <a:lnTo>
                    <a:pt x="164" y="74"/>
                  </a:lnTo>
                  <a:lnTo>
                    <a:pt x="164" y="90"/>
                  </a:lnTo>
                  <a:lnTo>
                    <a:pt x="164" y="108"/>
                  </a:lnTo>
                  <a:lnTo>
                    <a:pt x="162" y="124"/>
                  </a:lnTo>
                  <a:lnTo>
                    <a:pt x="158" y="140"/>
                  </a:lnTo>
                  <a:lnTo>
                    <a:pt x="154" y="154"/>
                  </a:lnTo>
                  <a:lnTo>
                    <a:pt x="148" y="166"/>
                  </a:lnTo>
                  <a:lnTo>
                    <a:pt x="142" y="176"/>
                  </a:lnTo>
                  <a:lnTo>
                    <a:pt x="132" y="182"/>
                  </a:lnTo>
                  <a:lnTo>
                    <a:pt x="122" y="186"/>
                  </a:lnTo>
                  <a:lnTo>
                    <a:pt x="122" y="186"/>
                  </a:lnTo>
                  <a:close/>
                </a:path>
              </a:pathLst>
            </a:custGeom>
            <a:solidFill>
              <a:srgbClr val="FF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Freeform 47"/>
            <p:cNvSpPr/>
            <p:nvPr/>
          </p:nvSpPr>
          <p:spPr bwMode="auto">
            <a:xfrm>
              <a:off x="-4781550" y="6791325"/>
              <a:ext cx="260350" cy="295275"/>
            </a:xfrm>
            <a:custGeom>
              <a:avLst/>
              <a:gdLst>
                <a:gd name="T0" fmla="*/ 122 w 164"/>
                <a:gd name="T1" fmla="*/ 184 h 186"/>
                <a:gd name="T2" fmla="*/ 94 w 164"/>
                <a:gd name="T3" fmla="*/ 186 h 186"/>
                <a:gd name="T4" fmla="*/ 94 w 164"/>
                <a:gd name="T5" fmla="*/ 186 h 186"/>
                <a:gd name="T6" fmla="*/ 72 w 164"/>
                <a:gd name="T7" fmla="*/ 184 h 186"/>
                <a:gd name="T8" fmla="*/ 54 w 164"/>
                <a:gd name="T9" fmla="*/ 178 h 186"/>
                <a:gd name="T10" fmla="*/ 38 w 164"/>
                <a:gd name="T11" fmla="*/ 170 h 186"/>
                <a:gd name="T12" fmla="*/ 24 w 164"/>
                <a:gd name="T13" fmla="*/ 158 h 186"/>
                <a:gd name="T14" fmla="*/ 14 w 164"/>
                <a:gd name="T15" fmla="*/ 144 h 186"/>
                <a:gd name="T16" fmla="*/ 6 w 164"/>
                <a:gd name="T17" fmla="*/ 128 h 186"/>
                <a:gd name="T18" fmla="*/ 2 w 164"/>
                <a:gd name="T19" fmla="*/ 112 h 186"/>
                <a:gd name="T20" fmla="*/ 0 w 164"/>
                <a:gd name="T21" fmla="*/ 94 h 186"/>
                <a:gd name="T22" fmla="*/ 2 w 164"/>
                <a:gd name="T23" fmla="*/ 78 h 186"/>
                <a:gd name="T24" fmla="*/ 6 w 164"/>
                <a:gd name="T25" fmla="*/ 60 h 186"/>
                <a:gd name="T26" fmla="*/ 12 w 164"/>
                <a:gd name="T27" fmla="*/ 44 h 186"/>
                <a:gd name="T28" fmla="*/ 22 w 164"/>
                <a:gd name="T29" fmla="*/ 30 h 186"/>
                <a:gd name="T30" fmla="*/ 34 w 164"/>
                <a:gd name="T31" fmla="*/ 18 h 186"/>
                <a:gd name="T32" fmla="*/ 50 w 164"/>
                <a:gd name="T33" fmla="*/ 8 h 186"/>
                <a:gd name="T34" fmla="*/ 68 w 164"/>
                <a:gd name="T35" fmla="*/ 2 h 186"/>
                <a:gd name="T36" fmla="*/ 90 w 164"/>
                <a:gd name="T37" fmla="*/ 0 h 186"/>
                <a:gd name="T38" fmla="*/ 118 w 164"/>
                <a:gd name="T39" fmla="*/ 0 h 186"/>
                <a:gd name="T40" fmla="*/ 118 w 164"/>
                <a:gd name="T41" fmla="*/ 0 h 186"/>
                <a:gd name="T42" fmla="*/ 130 w 164"/>
                <a:gd name="T43" fmla="*/ 2 h 186"/>
                <a:gd name="T44" fmla="*/ 138 w 164"/>
                <a:gd name="T45" fmla="*/ 6 h 186"/>
                <a:gd name="T46" fmla="*/ 146 w 164"/>
                <a:gd name="T47" fmla="*/ 16 h 186"/>
                <a:gd name="T48" fmla="*/ 152 w 164"/>
                <a:gd name="T49" fmla="*/ 26 h 186"/>
                <a:gd name="T50" fmla="*/ 158 w 164"/>
                <a:gd name="T51" fmla="*/ 40 h 186"/>
                <a:gd name="T52" fmla="*/ 162 w 164"/>
                <a:gd name="T53" fmla="*/ 56 h 186"/>
                <a:gd name="T54" fmla="*/ 164 w 164"/>
                <a:gd name="T55" fmla="*/ 72 h 186"/>
                <a:gd name="T56" fmla="*/ 164 w 164"/>
                <a:gd name="T57" fmla="*/ 90 h 186"/>
                <a:gd name="T58" fmla="*/ 164 w 164"/>
                <a:gd name="T59" fmla="*/ 106 h 186"/>
                <a:gd name="T60" fmla="*/ 162 w 164"/>
                <a:gd name="T61" fmla="*/ 122 h 186"/>
                <a:gd name="T62" fmla="*/ 160 w 164"/>
                <a:gd name="T63" fmla="*/ 138 h 186"/>
                <a:gd name="T64" fmla="*/ 154 w 164"/>
                <a:gd name="T65" fmla="*/ 152 h 186"/>
                <a:gd name="T66" fmla="*/ 148 w 164"/>
                <a:gd name="T67" fmla="*/ 164 h 186"/>
                <a:gd name="T68" fmla="*/ 142 w 164"/>
                <a:gd name="T69" fmla="*/ 174 h 186"/>
                <a:gd name="T70" fmla="*/ 132 w 164"/>
                <a:gd name="T71" fmla="*/ 182 h 186"/>
                <a:gd name="T72" fmla="*/ 122 w 164"/>
                <a:gd name="T73" fmla="*/ 184 h 186"/>
                <a:gd name="T74" fmla="*/ 122 w 164"/>
                <a:gd name="T75" fmla="*/ 184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4" h="186">
                  <a:moveTo>
                    <a:pt x="122" y="184"/>
                  </a:moveTo>
                  <a:lnTo>
                    <a:pt x="94" y="186"/>
                  </a:lnTo>
                  <a:lnTo>
                    <a:pt x="94" y="186"/>
                  </a:lnTo>
                  <a:lnTo>
                    <a:pt x="72" y="184"/>
                  </a:lnTo>
                  <a:lnTo>
                    <a:pt x="54" y="178"/>
                  </a:lnTo>
                  <a:lnTo>
                    <a:pt x="38" y="170"/>
                  </a:lnTo>
                  <a:lnTo>
                    <a:pt x="24" y="158"/>
                  </a:lnTo>
                  <a:lnTo>
                    <a:pt x="14" y="144"/>
                  </a:lnTo>
                  <a:lnTo>
                    <a:pt x="6" y="128"/>
                  </a:lnTo>
                  <a:lnTo>
                    <a:pt x="2" y="112"/>
                  </a:lnTo>
                  <a:lnTo>
                    <a:pt x="0" y="94"/>
                  </a:lnTo>
                  <a:lnTo>
                    <a:pt x="2" y="78"/>
                  </a:lnTo>
                  <a:lnTo>
                    <a:pt x="6" y="60"/>
                  </a:lnTo>
                  <a:lnTo>
                    <a:pt x="12" y="44"/>
                  </a:lnTo>
                  <a:lnTo>
                    <a:pt x="22" y="30"/>
                  </a:lnTo>
                  <a:lnTo>
                    <a:pt x="34" y="18"/>
                  </a:lnTo>
                  <a:lnTo>
                    <a:pt x="50" y="8"/>
                  </a:lnTo>
                  <a:lnTo>
                    <a:pt x="68" y="2"/>
                  </a:lnTo>
                  <a:lnTo>
                    <a:pt x="90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30" y="2"/>
                  </a:lnTo>
                  <a:lnTo>
                    <a:pt x="138" y="6"/>
                  </a:lnTo>
                  <a:lnTo>
                    <a:pt x="146" y="16"/>
                  </a:lnTo>
                  <a:lnTo>
                    <a:pt x="152" y="26"/>
                  </a:lnTo>
                  <a:lnTo>
                    <a:pt x="158" y="40"/>
                  </a:lnTo>
                  <a:lnTo>
                    <a:pt x="162" y="56"/>
                  </a:lnTo>
                  <a:lnTo>
                    <a:pt x="164" y="72"/>
                  </a:lnTo>
                  <a:lnTo>
                    <a:pt x="164" y="90"/>
                  </a:lnTo>
                  <a:lnTo>
                    <a:pt x="164" y="106"/>
                  </a:lnTo>
                  <a:lnTo>
                    <a:pt x="162" y="122"/>
                  </a:lnTo>
                  <a:lnTo>
                    <a:pt x="160" y="138"/>
                  </a:lnTo>
                  <a:lnTo>
                    <a:pt x="154" y="152"/>
                  </a:lnTo>
                  <a:lnTo>
                    <a:pt x="148" y="164"/>
                  </a:lnTo>
                  <a:lnTo>
                    <a:pt x="142" y="174"/>
                  </a:lnTo>
                  <a:lnTo>
                    <a:pt x="132" y="182"/>
                  </a:lnTo>
                  <a:lnTo>
                    <a:pt x="122" y="184"/>
                  </a:lnTo>
                  <a:lnTo>
                    <a:pt x="122" y="184"/>
                  </a:lnTo>
                  <a:close/>
                </a:path>
              </a:pathLst>
            </a:custGeom>
            <a:solidFill>
              <a:srgbClr val="FF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Freeform 48"/>
            <p:cNvSpPr/>
            <p:nvPr/>
          </p:nvSpPr>
          <p:spPr bwMode="auto">
            <a:xfrm>
              <a:off x="-4829175" y="7159625"/>
              <a:ext cx="260350" cy="295275"/>
            </a:xfrm>
            <a:custGeom>
              <a:avLst/>
              <a:gdLst>
                <a:gd name="T0" fmla="*/ 122 w 164"/>
                <a:gd name="T1" fmla="*/ 186 h 186"/>
                <a:gd name="T2" fmla="*/ 92 w 164"/>
                <a:gd name="T3" fmla="*/ 186 h 186"/>
                <a:gd name="T4" fmla="*/ 92 w 164"/>
                <a:gd name="T5" fmla="*/ 186 h 186"/>
                <a:gd name="T6" fmla="*/ 72 w 164"/>
                <a:gd name="T7" fmla="*/ 184 h 186"/>
                <a:gd name="T8" fmla="*/ 52 w 164"/>
                <a:gd name="T9" fmla="*/ 180 h 186"/>
                <a:gd name="T10" fmla="*/ 36 w 164"/>
                <a:gd name="T11" fmla="*/ 170 h 186"/>
                <a:gd name="T12" fmla="*/ 24 w 164"/>
                <a:gd name="T13" fmla="*/ 158 h 186"/>
                <a:gd name="T14" fmla="*/ 14 w 164"/>
                <a:gd name="T15" fmla="*/ 146 h 186"/>
                <a:gd name="T16" fmla="*/ 6 w 164"/>
                <a:gd name="T17" fmla="*/ 130 h 186"/>
                <a:gd name="T18" fmla="*/ 2 w 164"/>
                <a:gd name="T19" fmla="*/ 112 h 186"/>
                <a:gd name="T20" fmla="*/ 0 w 164"/>
                <a:gd name="T21" fmla="*/ 96 h 186"/>
                <a:gd name="T22" fmla="*/ 0 w 164"/>
                <a:gd name="T23" fmla="*/ 78 h 186"/>
                <a:gd name="T24" fmla="*/ 4 w 164"/>
                <a:gd name="T25" fmla="*/ 62 h 186"/>
                <a:gd name="T26" fmla="*/ 10 w 164"/>
                <a:gd name="T27" fmla="*/ 46 h 186"/>
                <a:gd name="T28" fmla="*/ 20 w 164"/>
                <a:gd name="T29" fmla="*/ 32 h 186"/>
                <a:gd name="T30" fmla="*/ 34 w 164"/>
                <a:gd name="T31" fmla="*/ 20 h 186"/>
                <a:gd name="T32" fmla="*/ 48 w 164"/>
                <a:gd name="T33" fmla="*/ 10 h 186"/>
                <a:gd name="T34" fmla="*/ 66 w 164"/>
                <a:gd name="T35" fmla="*/ 4 h 186"/>
                <a:gd name="T36" fmla="*/ 88 w 164"/>
                <a:gd name="T37" fmla="*/ 2 h 186"/>
                <a:gd name="T38" fmla="*/ 118 w 164"/>
                <a:gd name="T39" fmla="*/ 0 h 186"/>
                <a:gd name="T40" fmla="*/ 118 w 164"/>
                <a:gd name="T41" fmla="*/ 0 h 186"/>
                <a:gd name="T42" fmla="*/ 128 w 164"/>
                <a:gd name="T43" fmla="*/ 2 h 186"/>
                <a:gd name="T44" fmla="*/ 138 w 164"/>
                <a:gd name="T45" fmla="*/ 8 h 186"/>
                <a:gd name="T46" fmla="*/ 146 w 164"/>
                <a:gd name="T47" fmla="*/ 16 h 186"/>
                <a:gd name="T48" fmla="*/ 152 w 164"/>
                <a:gd name="T49" fmla="*/ 28 h 186"/>
                <a:gd name="T50" fmla="*/ 156 w 164"/>
                <a:gd name="T51" fmla="*/ 42 h 186"/>
                <a:gd name="T52" fmla="*/ 160 w 164"/>
                <a:gd name="T53" fmla="*/ 56 h 186"/>
                <a:gd name="T54" fmla="*/ 162 w 164"/>
                <a:gd name="T55" fmla="*/ 74 h 186"/>
                <a:gd name="T56" fmla="*/ 164 w 164"/>
                <a:gd name="T57" fmla="*/ 90 h 186"/>
                <a:gd name="T58" fmla="*/ 164 w 164"/>
                <a:gd name="T59" fmla="*/ 108 h 186"/>
                <a:gd name="T60" fmla="*/ 162 w 164"/>
                <a:gd name="T61" fmla="*/ 124 h 186"/>
                <a:gd name="T62" fmla="*/ 158 w 164"/>
                <a:gd name="T63" fmla="*/ 140 h 186"/>
                <a:gd name="T64" fmla="*/ 154 w 164"/>
                <a:gd name="T65" fmla="*/ 154 h 186"/>
                <a:gd name="T66" fmla="*/ 148 w 164"/>
                <a:gd name="T67" fmla="*/ 166 h 186"/>
                <a:gd name="T68" fmla="*/ 140 w 164"/>
                <a:gd name="T69" fmla="*/ 176 h 186"/>
                <a:gd name="T70" fmla="*/ 132 w 164"/>
                <a:gd name="T71" fmla="*/ 182 h 186"/>
                <a:gd name="T72" fmla="*/ 122 w 164"/>
                <a:gd name="T73" fmla="*/ 186 h 186"/>
                <a:gd name="T74" fmla="*/ 122 w 164"/>
                <a:gd name="T75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4" h="186">
                  <a:moveTo>
                    <a:pt x="122" y="186"/>
                  </a:moveTo>
                  <a:lnTo>
                    <a:pt x="92" y="186"/>
                  </a:lnTo>
                  <a:lnTo>
                    <a:pt x="92" y="186"/>
                  </a:lnTo>
                  <a:lnTo>
                    <a:pt x="72" y="184"/>
                  </a:lnTo>
                  <a:lnTo>
                    <a:pt x="52" y="180"/>
                  </a:lnTo>
                  <a:lnTo>
                    <a:pt x="36" y="170"/>
                  </a:lnTo>
                  <a:lnTo>
                    <a:pt x="24" y="158"/>
                  </a:lnTo>
                  <a:lnTo>
                    <a:pt x="14" y="146"/>
                  </a:lnTo>
                  <a:lnTo>
                    <a:pt x="6" y="130"/>
                  </a:lnTo>
                  <a:lnTo>
                    <a:pt x="2" y="112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4" y="62"/>
                  </a:lnTo>
                  <a:lnTo>
                    <a:pt x="10" y="46"/>
                  </a:lnTo>
                  <a:lnTo>
                    <a:pt x="20" y="32"/>
                  </a:lnTo>
                  <a:lnTo>
                    <a:pt x="34" y="20"/>
                  </a:lnTo>
                  <a:lnTo>
                    <a:pt x="48" y="10"/>
                  </a:lnTo>
                  <a:lnTo>
                    <a:pt x="66" y="4"/>
                  </a:lnTo>
                  <a:lnTo>
                    <a:pt x="88" y="2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28" y="2"/>
                  </a:lnTo>
                  <a:lnTo>
                    <a:pt x="138" y="8"/>
                  </a:lnTo>
                  <a:lnTo>
                    <a:pt x="146" y="16"/>
                  </a:lnTo>
                  <a:lnTo>
                    <a:pt x="152" y="28"/>
                  </a:lnTo>
                  <a:lnTo>
                    <a:pt x="156" y="42"/>
                  </a:lnTo>
                  <a:lnTo>
                    <a:pt x="160" y="56"/>
                  </a:lnTo>
                  <a:lnTo>
                    <a:pt x="162" y="74"/>
                  </a:lnTo>
                  <a:lnTo>
                    <a:pt x="164" y="90"/>
                  </a:lnTo>
                  <a:lnTo>
                    <a:pt x="164" y="108"/>
                  </a:lnTo>
                  <a:lnTo>
                    <a:pt x="162" y="124"/>
                  </a:lnTo>
                  <a:lnTo>
                    <a:pt x="158" y="140"/>
                  </a:lnTo>
                  <a:lnTo>
                    <a:pt x="154" y="154"/>
                  </a:lnTo>
                  <a:lnTo>
                    <a:pt x="148" y="166"/>
                  </a:lnTo>
                  <a:lnTo>
                    <a:pt x="140" y="176"/>
                  </a:lnTo>
                  <a:lnTo>
                    <a:pt x="132" y="182"/>
                  </a:lnTo>
                  <a:lnTo>
                    <a:pt x="122" y="186"/>
                  </a:lnTo>
                  <a:lnTo>
                    <a:pt x="122" y="186"/>
                  </a:lnTo>
                  <a:close/>
                </a:path>
              </a:pathLst>
            </a:custGeom>
            <a:solidFill>
              <a:srgbClr val="FF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 49"/>
            <p:cNvSpPr/>
            <p:nvPr/>
          </p:nvSpPr>
          <p:spPr bwMode="auto">
            <a:xfrm>
              <a:off x="-4743450" y="7518400"/>
              <a:ext cx="231775" cy="260350"/>
            </a:xfrm>
            <a:custGeom>
              <a:avLst/>
              <a:gdLst>
                <a:gd name="T0" fmla="*/ 108 w 146"/>
                <a:gd name="T1" fmla="*/ 164 h 164"/>
                <a:gd name="T2" fmla="*/ 82 w 146"/>
                <a:gd name="T3" fmla="*/ 164 h 164"/>
                <a:gd name="T4" fmla="*/ 82 w 146"/>
                <a:gd name="T5" fmla="*/ 164 h 164"/>
                <a:gd name="T6" fmla="*/ 64 w 146"/>
                <a:gd name="T7" fmla="*/ 164 h 164"/>
                <a:gd name="T8" fmla="*/ 46 w 146"/>
                <a:gd name="T9" fmla="*/ 158 h 164"/>
                <a:gd name="T10" fmla="*/ 32 w 146"/>
                <a:gd name="T11" fmla="*/ 150 h 164"/>
                <a:gd name="T12" fmla="*/ 22 w 146"/>
                <a:gd name="T13" fmla="*/ 140 h 164"/>
                <a:gd name="T14" fmla="*/ 12 w 146"/>
                <a:gd name="T15" fmla="*/ 128 h 164"/>
                <a:gd name="T16" fmla="*/ 6 w 146"/>
                <a:gd name="T17" fmla="*/ 114 h 164"/>
                <a:gd name="T18" fmla="*/ 2 w 146"/>
                <a:gd name="T19" fmla="*/ 100 h 164"/>
                <a:gd name="T20" fmla="*/ 0 w 146"/>
                <a:gd name="T21" fmla="*/ 84 h 164"/>
                <a:gd name="T22" fmla="*/ 0 w 146"/>
                <a:gd name="T23" fmla="*/ 70 h 164"/>
                <a:gd name="T24" fmla="*/ 4 w 146"/>
                <a:gd name="T25" fmla="*/ 54 h 164"/>
                <a:gd name="T26" fmla="*/ 10 w 146"/>
                <a:gd name="T27" fmla="*/ 40 h 164"/>
                <a:gd name="T28" fmla="*/ 18 w 146"/>
                <a:gd name="T29" fmla="*/ 28 h 164"/>
                <a:gd name="T30" fmla="*/ 30 w 146"/>
                <a:gd name="T31" fmla="*/ 18 h 164"/>
                <a:gd name="T32" fmla="*/ 44 w 146"/>
                <a:gd name="T33" fmla="*/ 8 h 164"/>
                <a:gd name="T34" fmla="*/ 60 w 146"/>
                <a:gd name="T35" fmla="*/ 4 h 164"/>
                <a:gd name="T36" fmla="*/ 78 w 146"/>
                <a:gd name="T37" fmla="*/ 0 h 164"/>
                <a:gd name="T38" fmla="*/ 104 w 146"/>
                <a:gd name="T39" fmla="*/ 0 h 164"/>
                <a:gd name="T40" fmla="*/ 104 w 146"/>
                <a:gd name="T41" fmla="*/ 0 h 164"/>
                <a:gd name="T42" fmla="*/ 114 w 146"/>
                <a:gd name="T43" fmla="*/ 2 h 164"/>
                <a:gd name="T44" fmla="*/ 122 w 146"/>
                <a:gd name="T45" fmla="*/ 6 h 164"/>
                <a:gd name="T46" fmla="*/ 128 w 146"/>
                <a:gd name="T47" fmla="*/ 14 h 164"/>
                <a:gd name="T48" fmla="*/ 134 w 146"/>
                <a:gd name="T49" fmla="*/ 24 h 164"/>
                <a:gd name="T50" fmla="*/ 138 w 146"/>
                <a:gd name="T51" fmla="*/ 36 h 164"/>
                <a:gd name="T52" fmla="*/ 142 w 146"/>
                <a:gd name="T53" fmla="*/ 50 h 164"/>
                <a:gd name="T54" fmla="*/ 144 w 146"/>
                <a:gd name="T55" fmla="*/ 64 h 164"/>
                <a:gd name="T56" fmla="*/ 146 w 146"/>
                <a:gd name="T57" fmla="*/ 80 h 164"/>
                <a:gd name="T58" fmla="*/ 144 w 146"/>
                <a:gd name="T59" fmla="*/ 94 h 164"/>
                <a:gd name="T60" fmla="*/ 144 w 146"/>
                <a:gd name="T61" fmla="*/ 110 h 164"/>
                <a:gd name="T62" fmla="*/ 140 w 146"/>
                <a:gd name="T63" fmla="*/ 124 h 164"/>
                <a:gd name="T64" fmla="*/ 136 w 146"/>
                <a:gd name="T65" fmla="*/ 136 h 164"/>
                <a:gd name="T66" fmla="*/ 130 w 146"/>
                <a:gd name="T67" fmla="*/ 146 h 164"/>
                <a:gd name="T68" fmla="*/ 124 w 146"/>
                <a:gd name="T69" fmla="*/ 156 h 164"/>
                <a:gd name="T70" fmla="*/ 116 w 146"/>
                <a:gd name="T71" fmla="*/ 162 h 164"/>
                <a:gd name="T72" fmla="*/ 108 w 146"/>
                <a:gd name="T73" fmla="*/ 164 h 164"/>
                <a:gd name="T74" fmla="*/ 108 w 146"/>
                <a:gd name="T75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6" h="164">
                  <a:moveTo>
                    <a:pt x="108" y="164"/>
                  </a:moveTo>
                  <a:lnTo>
                    <a:pt x="82" y="164"/>
                  </a:lnTo>
                  <a:lnTo>
                    <a:pt x="82" y="164"/>
                  </a:lnTo>
                  <a:lnTo>
                    <a:pt x="64" y="164"/>
                  </a:lnTo>
                  <a:lnTo>
                    <a:pt x="46" y="158"/>
                  </a:lnTo>
                  <a:lnTo>
                    <a:pt x="32" y="150"/>
                  </a:lnTo>
                  <a:lnTo>
                    <a:pt x="22" y="140"/>
                  </a:lnTo>
                  <a:lnTo>
                    <a:pt x="12" y="128"/>
                  </a:lnTo>
                  <a:lnTo>
                    <a:pt x="6" y="114"/>
                  </a:lnTo>
                  <a:lnTo>
                    <a:pt x="2" y="100"/>
                  </a:lnTo>
                  <a:lnTo>
                    <a:pt x="0" y="84"/>
                  </a:lnTo>
                  <a:lnTo>
                    <a:pt x="0" y="70"/>
                  </a:lnTo>
                  <a:lnTo>
                    <a:pt x="4" y="54"/>
                  </a:lnTo>
                  <a:lnTo>
                    <a:pt x="10" y="40"/>
                  </a:lnTo>
                  <a:lnTo>
                    <a:pt x="18" y="28"/>
                  </a:lnTo>
                  <a:lnTo>
                    <a:pt x="30" y="18"/>
                  </a:lnTo>
                  <a:lnTo>
                    <a:pt x="44" y="8"/>
                  </a:lnTo>
                  <a:lnTo>
                    <a:pt x="60" y="4"/>
                  </a:lnTo>
                  <a:lnTo>
                    <a:pt x="78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14" y="2"/>
                  </a:lnTo>
                  <a:lnTo>
                    <a:pt x="122" y="6"/>
                  </a:lnTo>
                  <a:lnTo>
                    <a:pt x="128" y="14"/>
                  </a:lnTo>
                  <a:lnTo>
                    <a:pt x="134" y="24"/>
                  </a:lnTo>
                  <a:lnTo>
                    <a:pt x="138" y="36"/>
                  </a:lnTo>
                  <a:lnTo>
                    <a:pt x="142" y="50"/>
                  </a:lnTo>
                  <a:lnTo>
                    <a:pt x="144" y="64"/>
                  </a:lnTo>
                  <a:lnTo>
                    <a:pt x="146" y="80"/>
                  </a:lnTo>
                  <a:lnTo>
                    <a:pt x="144" y="94"/>
                  </a:lnTo>
                  <a:lnTo>
                    <a:pt x="144" y="110"/>
                  </a:lnTo>
                  <a:lnTo>
                    <a:pt x="140" y="124"/>
                  </a:lnTo>
                  <a:lnTo>
                    <a:pt x="136" y="136"/>
                  </a:lnTo>
                  <a:lnTo>
                    <a:pt x="130" y="146"/>
                  </a:lnTo>
                  <a:lnTo>
                    <a:pt x="124" y="156"/>
                  </a:lnTo>
                  <a:lnTo>
                    <a:pt x="116" y="162"/>
                  </a:lnTo>
                  <a:lnTo>
                    <a:pt x="108" y="164"/>
                  </a:lnTo>
                  <a:lnTo>
                    <a:pt x="108" y="164"/>
                  </a:lnTo>
                  <a:close/>
                </a:path>
              </a:pathLst>
            </a:custGeom>
            <a:solidFill>
              <a:srgbClr val="FF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 50"/>
            <p:cNvSpPr/>
            <p:nvPr/>
          </p:nvSpPr>
          <p:spPr bwMode="auto">
            <a:xfrm>
              <a:off x="-4184650" y="6435725"/>
              <a:ext cx="50800" cy="234950"/>
            </a:xfrm>
            <a:custGeom>
              <a:avLst/>
              <a:gdLst>
                <a:gd name="T0" fmla="*/ 0 w 32"/>
                <a:gd name="T1" fmla="*/ 0 h 148"/>
                <a:gd name="T2" fmla="*/ 0 w 32"/>
                <a:gd name="T3" fmla="*/ 0 h 148"/>
                <a:gd name="T4" fmla="*/ 4 w 32"/>
                <a:gd name="T5" fmla="*/ 14 h 148"/>
                <a:gd name="T6" fmla="*/ 8 w 32"/>
                <a:gd name="T7" fmla="*/ 30 h 148"/>
                <a:gd name="T8" fmla="*/ 10 w 32"/>
                <a:gd name="T9" fmla="*/ 46 h 148"/>
                <a:gd name="T10" fmla="*/ 10 w 32"/>
                <a:gd name="T11" fmla="*/ 66 h 148"/>
                <a:gd name="T12" fmla="*/ 10 w 32"/>
                <a:gd name="T13" fmla="*/ 86 h 148"/>
                <a:gd name="T14" fmla="*/ 8 w 32"/>
                <a:gd name="T15" fmla="*/ 106 h 148"/>
                <a:gd name="T16" fmla="*/ 4 w 32"/>
                <a:gd name="T17" fmla="*/ 128 h 148"/>
                <a:gd name="T18" fmla="*/ 0 w 32"/>
                <a:gd name="T19" fmla="*/ 148 h 148"/>
                <a:gd name="T20" fmla="*/ 0 w 32"/>
                <a:gd name="T21" fmla="*/ 148 h 148"/>
                <a:gd name="T22" fmla="*/ 8 w 32"/>
                <a:gd name="T23" fmla="*/ 142 h 148"/>
                <a:gd name="T24" fmla="*/ 14 w 32"/>
                <a:gd name="T25" fmla="*/ 134 h 148"/>
                <a:gd name="T26" fmla="*/ 20 w 32"/>
                <a:gd name="T27" fmla="*/ 124 h 148"/>
                <a:gd name="T28" fmla="*/ 26 w 32"/>
                <a:gd name="T29" fmla="*/ 114 h 148"/>
                <a:gd name="T30" fmla="*/ 32 w 32"/>
                <a:gd name="T31" fmla="*/ 94 h 148"/>
                <a:gd name="T32" fmla="*/ 32 w 32"/>
                <a:gd name="T33" fmla="*/ 72 h 148"/>
                <a:gd name="T34" fmla="*/ 30 w 32"/>
                <a:gd name="T35" fmla="*/ 50 h 148"/>
                <a:gd name="T36" fmla="*/ 24 w 32"/>
                <a:gd name="T37" fmla="*/ 30 h 148"/>
                <a:gd name="T38" fmla="*/ 20 w 32"/>
                <a:gd name="T39" fmla="*/ 20 h 148"/>
                <a:gd name="T40" fmla="*/ 14 w 32"/>
                <a:gd name="T41" fmla="*/ 12 h 148"/>
                <a:gd name="T42" fmla="*/ 8 w 32"/>
                <a:gd name="T43" fmla="*/ 6 h 148"/>
                <a:gd name="T44" fmla="*/ 0 w 32"/>
                <a:gd name="T45" fmla="*/ 0 h 148"/>
                <a:gd name="T46" fmla="*/ 0 w 32"/>
                <a:gd name="T47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148">
                  <a:moveTo>
                    <a:pt x="0" y="0"/>
                  </a:moveTo>
                  <a:lnTo>
                    <a:pt x="0" y="0"/>
                  </a:lnTo>
                  <a:lnTo>
                    <a:pt x="4" y="14"/>
                  </a:lnTo>
                  <a:lnTo>
                    <a:pt x="8" y="30"/>
                  </a:lnTo>
                  <a:lnTo>
                    <a:pt x="10" y="46"/>
                  </a:lnTo>
                  <a:lnTo>
                    <a:pt x="10" y="66"/>
                  </a:lnTo>
                  <a:lnTo>
                    <a:pt x="10" y="86"/>
                  </a:lnTo>
                  <a:lnTo>
                    <a:pt x="8" y="106"/>
                  </a:lnTo>
                  <a:lnTo>
                    <a:pt x="4" y="128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8" y="142"/>
                  </a:lnTo>
                  <a:lnTo>
                    <a:pt x="14" y="134"/>
                  </a:lnTo>
                  <a:lnTo>
                    <a:pt x="20" y="124"/>
                  </a:lnTo>
                  <a:lnTo>
                    <a:pt x="26" y="114"/>
                  </a:lnTo>
                  <a:lnTo>
                    <a:pt x="32" y="94"/>
                  </a:lnTo>
                  <a:lnTo>
                    <a:pt x="32" y="72"/>
                  </a:lnTo>
                  <a:lnTo>
                    <a:pt x="30" y="50"/>
                  </a:lnTo>
                  <a:lnTo>
                    <a:pt x="24" y="30"/>
                  </a:lnTo>
                  <a:lnTo>
                    <a:pt x="20" y="20"/>
                  </a:lnTo>
                  <a:lnTo>
                    <a:pt x="14" y="12"/>
                  </a:lnTo>
                  <a:lnTo>
                    <a:pt x="8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B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 51"/>
            <p:cNvSpPr/>
            <p:nvPr/>
          </p:nvSpPr>
          <p:spPr bwMode="auto">
            <a:xfrm>
              <a:off x="-4254500" y="6807200"/>
              <a:ext cx="50800" cy="238125"/>
            </a:xfrm>
            <a:custGeom>
              <a:avLst/>
              <a:gdLst>
                <a:gd name="T0" fmla="*/ 0 w 32"/>
                <a:gd name="T1" fmla="*/ 0 h 150"/>
                <a:gd name="T2" fmla="*/ 0 w 32"/>
                <a:gd name="T3" fmla="*/ 0 h 150"/>
                <a:gd name="T4" fmla="*/ 4 w 32"/>
                <a:gd name="T5" fmla="*/ 14 h 150"/>
                <a:gd name="T6" fmla="*/ 8 w 32"/>
                <a:gd name="T7" fmla="*/ 30 h 150"/>
                <a:gd name="T8" fmla="*/ 10 w 32"/>
                <a:gd name="T9" fmla="*/ 48 h 150"/>
                <a:gd name="T10" fmla="*/ 10 w 32"/>
                <a:gd name="T11" fmla="*/ 66 h 150"/>
                <a:gd name="T12" fmla="*/ 10 w 32"/>
                <a:gd name="T13" fmla="*/ 86 h 150"/>
                <a:gd name="T14" fmla="*/ 8 w 32"/>
                <a:gd name="T15" fmla="*/ 106 h 150"/>
                <a:gd name="T16" fmla="*/ 4 w 32"/>
                <a:gd name="T17" fmla="*/ 128 h 150"/>
                <a:gd name="T18" fmla="*/ 0 w 32"/>
                <a:gd name="T19" fmla="*/ 150 h 150"/>
                <a:gd name="T20" fmla="*/ 0 w 32"/>
                <a:gd name="T21" fmla="*/ 150 h 150"/>
                <a:gd name="T22" fmla="*/ 8 w 32"/>
                <a:gd name="T23" fmla="*/ 142 h 150"/>
                <a:gd name="T24" fmla="*/ 14 w 32"/>
                <a:gd name="T25" fmla="*/ 134 h 150"/>
                <a:gd name="T26" fmla="*/ 20 w 32"/>
                <a:gd name="T27" fmla="*/ 124 h 150"/>
                <a:gd name="T28" fmla="*/ 26 w 32"/>
                <a:gd name="T29" fmla="*/ 114 h 150"/>
                <a:gd name="T30" fmla="*/ 32 w 32"/>
                <a:gd name="T31" fmla="*/ 94 h 150"/>
                <a:gd name="T32" fmla="*/ 32 w 32"/>
                <a:gd name="T33" fmla="*/ 72 h 150"/>
                <a:gd name="T34" fmla="*/ 30 w 32"/>
                <a:gd name="T35" fmla="*/ 50 h 150"/>
                <a:gd name="T36" fmla="*/ 24 w 32"/>
                <a:gd name="T37" fmla="*/ 30 h 150"/>
                <a:gd name="T38" fmla="*/ 20 w 32"/>
                <a:gd name="T39" fmla="*/ 20 h 150"/>
                <a:gd name="T40" fmla="*/ 14 w 32"/>
                <a:gd name="T41" fmla="*/ 12 h 150"/>
                <a:gd name="T42" fmla="*/ 8 w 32"/>
                <a:gd name="T43" fmla="*/ 6 h 150"/>
                <a:gd name="T44" fmla="*/ 0 w 32"/>
                <a:gd name="T45" fmla="*/ 0 h 150"/>
                <a:gd name="T46" fmla="*/ 0 w 32"/>
                <a:gd name="T4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150">
                  <a:moveTo>
                    <a:pt x="0" y="0"/>
                  </a:moveTo>
                  <a:lnTo>
                    <a:pt x="0" y="0"/>
                  </a:lnTo>
                  <a:lnTo>
                    <a:pt x="4" y="14"/>
                  </a:lnTo>
                  <a:lnTo>
                    <a:pt x="8" y="30"/>
                  </a:lnTo>
                  <a:lnTo>
                    <a:pt x="10" y="48"/>
                  </a:lnTo>
                  <a:lnTo>
                    <a:pt x="10" y="66"/>
                  </a:lnTo>
                  <a:lnTo>
                    <a:pt x="10" y="86"/>
                  </a:lnTo>
                  <a:lnTo>
                    <a:pt x="8" y="106"/>
                  </a:lnTo>
                  <a:lnTo>
                    <a:pt x="4" y="128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8" y="142"/>
                  </a:lnTo>
                  <a:lnTo>
                    <a:pt x="14" y="134"/>
                  </a:lnTo>
                  <a:lnTo>
                    <a:pt x="20" y="124"/>
                  </a:lnTo>
                  <a:lnTo>
                    <a:pt x="26" y="114"/>
                  </a:lnTo>
                  <a:lnTo>
                    <a:pt x="32" y="94"/>
                  </a:lnTo>
                  <a:lnTo>
                    <a:pt x="32" y="72"/>
                  </a:lnTo>
                  <a:lnTo>
                    <a:pt x="30" y="50"/>
                  </a:lnTo>
                  <a:lnTo>
                    <a:pt x="24" y="30"/>
                  </a:lnTo>
                  <a:lnTo>
                    <a:pt x="20" y="20"/>
                  </a:lnTo>
                  <a:lnTo>
                    <a:pt x="14" y="12"/>
                  </a:lnTo>
                  <a:lnTo>
                    <a:pt x="8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B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 52"/>
            <p:cNvSpPr/>
            <p:nvPr/>
          </p:nvSpPr>
          <p:spPr bwMode="auto">
            <a:xfrm>
              <a:off x="-4362450" y="7181850"/>
              <a:ext cx="53975" cy="234950"/>
            </a:xfrm>
            <a:custGeom>
              <a:avLst/>
              <a:gdLst>
                <a:gd name="T0" fmla="*/ 0 w 34"/>
                <a:gd name="T1" fmla="*/ 0 h 148"/>
                <a:gd name="T2" fmla="*/ 0 w 34"/>
                <a:gd name="T3" fmla="*/ 0 h 148"/>
                <a:gd name="T4" fmla="*/ 4 w 34"/>
                <a:gd name="T5" fmla="*/ 14 h 148"/>
                <a:gd name="T6" fmla="*/ 8 w 34"/>
                <a:gd name="T7" fmla="*/ 30 h 148"/>
                <a:gd name="T8" fmla="*/ 10 w 34"/>
                <a:gd name="T9" fmla="*/ 46 h 148"/>
                <a:gd name="T10" fmla="*/ 12 w 34"/>
                <a:gd name="T11" fmla="*/ 66 h 148"/>
                <a:gd name="T12" fmla="*/ 10 w 34"/>
                <a:gd name="T13" fmla="*/ 86 h 148"/>
                <a:gd name="T14" fmla="*/ 8 w 34"/>
                <a:gd name="T15" fmla="*/ 106 h 148"/>
                <a:gd name="T16" fmla="*/ 6 w 34"/>
                <a:gd name="T17" fmla="*/ 128 h 148"/>
                <a:gd name="T18" fmla="*/ 0 w 34"/>
                <a:gd name="T19" fmla="*/ 148 h 148"/>
                <a:gd name="T20" fmla="*/ 0 w 34"/>
                <a:gd name="T21" fmla="*/ 148 h 148"/>
                <a:gd name="T22" fmla="*/ 8 w 34"/>
                <a:gd name="T23" fmla="*/ 142 h 148"/>
                <a:gd name="T24" fmla="*/ 16 w 34"/>
                <a:gd name="T25" fmla="*/ 134 h 148"/>
                <a:gd name="T26" fmla="*/ 20 w 34"/>
                <a:gd name="T27" fmla="*/ 124 h 148"/>
                <a:gd name="T28" fmla="*/ 26 w 34"/>
                <a:gd name="T29" fmla="*/ 114 h 148"/>
                <a:gd name="T30" fmla="*/ 32 w 34"/>
                <a:gd name="T31" fmla="*/ 92 h 148"/>
                <a:gd name="T32" fmla="*/ 34 w 34"/>
                <a:gd name="T33" fmla="*/ 70 h 148"/>
                <a:gd name="T34" fmla="*/ 30 w 34"/>
                <a:gd name="T35" fmla="*/ 50 h 148"/>
                <a:gd name="T36" fmla="*/ 24 w 34"/>
                <a:gd name="T37" fmla="*/ 30 h 148"/>
                <a:gd name="T38" fmla="*/ 20 w 34"/>
                <a:gd name="T39" fmla="*/ 20 h 148"/>
                <a:gd name="T40" fmla="*/ 14 w 34"/>
                <a:gd name="T41" fmla="*/ 12 h 148"/>
                <a:gd name="T42" fmla="*/ 8 w 34"/>
                <a:gd name="T43" fmla="*/ 6 h 148"/>
                <a:gd name="T44" fmla="*/ 0 w 34"/>
                <a:gd name="T45" fmla="*/ 0 h 148"/>
                <a:gd name="T46" fmla="*/ 0 w 34"/>
                <a:gd name="T47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48">
                  <a:moveTo>
                    <a:pt x="0" y="0"/>
                  </a:moveTo>
                  <a:lnTo>
                    <a:pt x="0" y="0"/>
                  </a:lnTo>
                  <a:lnTo>
                    <a:pt x="4" y="14"/>
                  </a:lnTo>
                  <a:lnTo>
                    <a:pt x="8" y="30"/>
                  </a:lnTo>
                  <a:lnTo>
                    <a:pt x="10" y="46"/>
                  </a:lnTo>
                  <a:lnTo>
                    <a:pt x="12" y="66"/>
                  </a:lnTo>
                  <a:lnTo>
                    <a:pt x="10" y="86"/>
                  </a:lnTo>
                  <a:lnTo>
                    <a:pt x="8" y="106"/>
                  </a:lnTo>
                  <a:lnTo>
                    <a:pt x="6" y="128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8" y="142"/>
                  </a:lnTo>
                  <a:lnTo>
                    <a:pt x="16" y="134"/>
                  </a:lnTo>
                  <a:lnTo>
                    <a:pt x="20" y="124"/>
                  </a:lnTo>
                  <a:lnTo>
                    <a:pt x="26" y="114"/>
                  </a:lnTo>
                  <a:lnTo>
                    <a:pt x="32" y="92"/>
                  </a:lnTo>
                  <a:lnTo>
                    <a:pt x="34" y="70"/>
                  </a:lnTo>
                  <a:lnTo>
                    <a:pt x="30" y="50"/>
                  </a:lnTo>
                  <a:lnTo>
                    <a:pt x="24" y="30"/>
                  </a:lnTo>
                  <a:lnTo>
                    <a:pt x="20" y="20"/>
                  </a:lnTo>
                  <a:lnTo>
                    <a:pt x="14" y="12"/>
                  </a:lnTo>
                  <a:lnTo>
                    <a:pt x="8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B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Freeform 53"/>
            <p:cNvSpPr/>
            <p:nvPr/>
          </p:nvSpPr>
          <p:spPr bwMode="auto">
            <a:xfrm>
              <a:off x="-4349750" y="7546975"/>
              <a:ext cx="47625" cy="219075"/>
            </a:xfrm>
            <a:custGeom>
              <a:avLst/>
              <a:gdLst>
                <a:gd name="T0" fmla="*/ 0 w 30"/>
                <a:gd name="T1" fmla="*/ 0 h 138"/>
                <a:gd name="T2" fmla="*/ 0 w 30"/>
                <a:gd name="T3" fmla="*/ 0 h 138"/>
                <a:gd name="T4" fmla="*/ 4 w 30"/>
                <a:gd name="T5" fmla="*/ 14 h 138"/>
                <a:gd name="T6" fmla="*/ 8 w 30"/>
                <a:gd name="T7" fmla="*/ 28 h 138"/>
                <a:gd name="T8" fmla="*/ 10 w 30"/>
                <a:gd name="T9" fmla="*/ 44 h 138"/>
                <a:gd name="T10" fmla="*/ 10 w 30"/>
                <a:gd name="T11" fmla="*/ 62 h 138"/>
                <a:gd name="T12" fmla="*/ 10 w 30"/>
                <a:gd name="T13" fmla="*/ 80 h 138"/>
                <a:gd name="T14" fmla="*/ 8 w 30"/>
                <a:gd name="T15" fmla="*/ 98 h 138"/>
                <a:gd name="T16" fmla="*/ 4 w 30"/>
                <a:gd name="T17" fmla="*/ 118 h 138"/>
                <a:gd name="T18" fmla="*/ 0 w 30"/>
                <a:gd name="T19" fmla="*/ 138 h 138"/>
                <a:gd name="T20" fmla="*/ 0 w 30"/>
                <a:gd name="T21" fmla="*/ 138 h 138"/>
                <a:gd name="T22" fmla="*/ 8 w 30"/>
                <a:gd name="T23" fmla="*/ 132 h 138"/>
                <a:gd name="T24" fmla="*/ 14 w 30"/>
                <a:gd name="T25" fmla="*/ 124 h 138"/>
                <a:gd name="T26" fmla="*/ 20 w 30"/>
                <a:gd name="T27" fmla="*/ 116 h 138"/>
                <a:gd name="T28" fmla="*/ 24 w 30"/>
                <a:gd name="T29" fmla="*/ 106 h 138"/>
                <a:gd name="T30" fmla="*/ 28 w 30"/>
                <a:gd name="T31" fmla="*/ 86 h 138"/>
                <a:gd name="T32" fmla="*/ 30 w 30"/>
                <a:gd name="T33" fmla="*/ 66 h 138"/>
                <a:gd name="T34" fmla="*/ 28 w 30"/>
                <a:gd name="T35" fmla="*/ 46 h 138"/>
                <a:gd name="T36" fmla="*/ 22 w 30"/>
                <a:gd name="T37" fmla="*/ 28 h 138"/>
                <a:gd name="T38" fmla="*/ 12 w 30"/>
                <a:gd name="T39" fmla="*/ 12 h 138"/>
                <a:gd name="T40" fmla="*/ 6 w 30"/>
                <a:gd name="T41" fmla="*/ 6 h 138"/>
                <a:gd name="T42" fmla="*/ 0 w 30"/>
                <a:gd name="T43" fmla="*/ 0 h 138"/>
                <a:gd name="T44" fmla="*/ 0 w 30"/>
                <a:gd name="T45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138">
                  <a:moveTo>
                    <a:pt x="0" y="0"/>
                  </a:moveTo>
                  <a:lnTo>
                    <a:pt x="0" y="0"/>
                  </a:lnTo>
                  <a:lnTo>
                    <a:pt x="4" y="14"/>
                  </a:lnTo>
                  <a:lnTo>
                    <a:pt x="8" y="28"/>
                  </a:lnTo>
                  <a:lnTo>
                    <a:pt x="10" y="44"/>
                  </a:lnTo>
                  <a:lnTo>
                    <a:pt x="10" y="62"/>
                  </a:lnTo>
                  <a:lnTo>
                    <a:pt x="10" y="80"/>
                  </a:lnTo>
                  <a:lnTo>
                    <a:pt x="8" y="98"/>
                  </a:lnTo>
                  <a:lnTo>
                    <a:pt x="4" y="118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8" y="132"/>
                  </a:lnTo>
                  <a:lnTo>
                    <a:pt x="14" y="124"/>
                  </a:lnTo>
                  <a:lnTo>
                    <a:pt x="20" y="116"/>
                  </a:lnTo>
                  <a:lnTo>
                    <a:pt x="24" y="106"/>
                  </a:lnTo>
                  <a:lnTo>
                    <a:pt x="28" y="86"/>
                  </a:lnTo>
                  <a:lnTo>
                    <a:pt x="30" y="66"/>
                  </a:lnTo>
                  <a:lnTo>
                    <a:pt x="28" y="46"/>
                  </a:lnTo>
                  <a:lnTo>
                    <a:pt x="22" y="2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B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225" y="785495"/>
            <a:ext cx="6257290" cy="5287645"/>
          </a:xfrm>
          <a:prstGeom prst="rect">
            <a:avLst/>
          </a:prstGeom>
        </p:spPr>
      </p:pic>
      <p:sp>
        <p:nvSpPr>
          <p:cNvPr id="92" name="线形标注 2 91"/>
          <p:cNvSpPr/>
          <p:nvPr/>
        </p:nvSpPr>
        <p:spPr>
          <a:xfrm>
            <a:off x="9714230" y="885825"/>
            <a:ext cx="1958975" cy="942340"/>
          </a:xfrm>
          <a:prstGeom prst="borderCallout2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方案设计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85">
        <p:random/>
      </p:transition>
    </mc:Choice>
    <mc:Fallback xmlns="">
      <p:transition spd="slow" advTm="1288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/>
        </p:nvSpPr>
        <p:spPr>
          <a:xfrm>
            <a:off x="9947573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/>
          <p:cNvSpPr/>
          <p:nvPr/>
        </p:nvSpPr>
        <p:spPr>
          <a:xfrm>
            <a:off x="6410951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4590913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25112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/>
          <p:cNvSpPr/>
          <p:nvPr/>
        </p:nvSpPr>
        <p:spPr>
          <a:xfrm>
            <a:off x="8179435" y="5876925"/>
            <a:ext cx="1577975" cy="826135"/>
          </a:xfrm>
          <a:prstGeom prst="roundRect">
            <a:avLst/>
          </a:prstGeom>
          <a:solidFill>
            <a:srgbClr val="FFC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442452" y="-22820"/>
            <a:ext cx="11297264" cy="6394123"/>
            <a:chOff x="442452" y="-22820"/>
            <a:chExt cx="11297264" cy="6394123"/>
          </a:xfrm>
        </p:grpSpPr>
        <p:sp>
          <p:nvSpPr>
            <p:cNvPr id="11" name="矩形 10"/>
            <p:cNvSpPr/>
            <p:nvPr/>
          </p:nvSpPr>
          <p:spPr>
            <a:xfrm>
              <a:off x="442452" y="0"/>
              <a:ext cx="11297264" cy="63713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614918" y="-22820"/>
              <a:ext cx="304244" cy="645576"/>
              <a:chOff x="767318" y="0"/>
              <a:chExt cx="304244" cy="645576"/>
            </a:xfrm>
          </p:grpSpPr>
          <p:sp>
            <p:nvSpPr>
              <p:cNvPr id="81" name="椭圆 80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82" name="直接连接符 81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组合 12"/>
            <p:cNvGrpSpPr/>
            <p:nvPr/>
          </p:nvGrpSpPr>
          <p:grpSpPr>
            <a:xfrm>
              <a:off x="1240677" y="-22820"/>
              <a:ext cx="304244" cy="645576"/>
              <a:chOff x="767318" y="0"/>
              <a:chExt cx="304244" cy="645576"/>
            </a:xfrm>
          </p:grpSpPr>
          <p:sp>
            <p:nvSpPr>
              <p:cNvPr id="78" name="椭圆 7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9" name="直接连接符 7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组合 13"/>
            <p:cNvGrpSpPr/>
            <p:nvPr/>
          </p:nvGrpSpPr>
          <p:grpSpPr>
            <a:xfrm>
              <a:off x="1866436" y="-22820"/>
              <a:ext cx="304244" cy="645576"/>
              <a:chOff x="767318" y="0"/>
              <a:chExt cx="304244" cy="645576"/>
            </a:xfrm>
          </p:grpSpPr>
          <p:sp>
            <p:nvSpPr>
              <p:cNvPr id="75" name="椭圆 74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6" name="直接连接符 75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组合 14"/>
            <p:cNvGrpSpPr/>
            <p:nvPr/>
          </p:nvGrpSpPr>
          <p:grpSpPr>
            <a:xfrm>
              <a:off x="2492195" y="-22820"/>
              <a:ext cx="304244" cy="645576"/>
              <a:chOff x="767318" y="0"/>
              <a:chExt cx="304244" cy="645576"/>
            </a:xfrm>
          </p:grpSpPr>
          <p:sp>
            <p:nvSpPr>
              <p:cNvPr id="72" name="椭圆 71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3" name="直接连接符 72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合 15"/>
            <p:cNvGrpSpPr/>
            <p:nvPr/>
          </p:nvGrpSpPr>
          <p:grpSpPr>
            <a:xfrm>
              <a:off x="3117954" y="-22820"/>
              <a:ext cx="304244" cy="645576"/>
              <a:chOff x="767318" y="0"/>
              <a:chExt cx="304244" cy="645576"/>
            </a:xfrm>
          </p:grpSpPr>
          <p:sp>
            <p:nvSpPr>
              <p:cNvPr id="69" name="椭圆 68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0" name="直接连接符 69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组合 16"/>
            <p:cNvGrpSpPr/>
            <p:nvPr/>
          </p:nvGrpSpPr>
          <p:grpSpPr>
            <a:xfrm>
              <a:off x="3743713" y="-22820"/>
              <a:ext cx="304244" cy="645576"/>
              <a:chOff x="767318" y="0"/>
              <a:chExt cx="304244" cy="645576"/>
            </a:xfrm>
          </p:grpSpPr>
          <p:sp>
            <p:nvSpPr>
              <p:cNvPr id="66" name="椭圆 6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7" name="直接连接符 6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组合 17"/>
            <p:cNvGrpSpPr/>
            <p:nvPr/>
          </p:nvGrpSpPr>
          <p:grpSpPr>
            <a:xfrm>
              <a:off x="4369472" y="-22820"/>
              <a:ext cx="304244" cy="645576"/>
              <a:chOff x="767318" y="0"/>
              <a:chExt cx="304244" cy="645576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4" name="直接连接符 63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组合 18"/>
            <p:cNvGrpSpPr/>
            <p:nvPr/>
          </p:nvGrpSpPr>
          <p:grpSpPr>
            <a:xfrm>
              <a:off x="4995231" y="-22820"/>
              <a:ext cx="304244" cy="645576"/>
              <a:chOff x="767318" y="0"/>
              <a:chExt cx="304244" cy="645576"/>
            </a:xfrm>
          </p:grpSpPr>
          <p:sp>
            <p:nvSpPr>
              <p:cNvPr id="60" name="椭圆 5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1" name="直接连接符 6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19"/>
            <p:cNvGrpSpPr/>
            <p:nvPr/>
          </p:nvGrpSpPr>
          <p:grpSpPr>
            <a:xfrm>
              <a:off x="5620990" y="-22820"/>
              <a:ext cx="304244" cy="645576"/>
              <a:chOff x="767318" y="0"/>
              <a:chExt cx="304244" cy="645576"/>
            </a:xfrm>
          </p:grpSpPr>
          <p:sp>
            <p:nvSpPr>
              <p:cNvPr id="57" name="椭圆 56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8" name="直接连接符 57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组合 20"/>
            <p:cNvGrpSpPr/>
            <p:nvPr/>
          </p:nvGrpSpPr>
          <p:grpSpPr>
            <a:xfrm>
              <a:off x="6246749" y="-22820"/>
              <a:ext cx="304244" cy="645576"/>
              <a:chOff x="767318" y="0"/>
              <a:chExt cx="304244" cy="645576"/>
            </a:xfrm>
          </p:grpSpPr>
          <p:sp>
            <p:nvSpPr>
              <p:cNvPr id="54" name="椭圆 53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5" name="直接连接符 54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组合 21"/>
            <p:cNvGrpSpPr/>
            <p:nvPr/>
          </p:nvGrpSpPr>
          <p:grpSpPr>
            <a:xfrm>
              <a:off x="6872508" y="-22820"/>
              <a:ext cx="304244" cy="645576"/>
              <a:chOff x="767318" y="0"/>
              <a:chExt cx="304244" cy="645576"/>
            </a:xfrm>
          </p:grpSpPr>
          <p:sp>
            <p:nvSpPr>
              <p:cNvPr id="51" name="椭圆 50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2" name="直接连接符 51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组合 22"/>
            <p:cNvGrpSpPr/>
            <p:nvPr/>
          </p:nvGrpSpPr>
          <p:grpSpPr>
            <a:xfrm>
              <a:off x="7498267" y="-22820"/>
              <a:ext cx="304244" cy="645576"/>
              <a:chOff x="767318" y="0"/>
              <a:chExt cx="304244" cy="645576"/>
            </a:xfrm>
          </p:grpSpPr>
          <p:sp>
            <p:nvSpPr>
              <p:cNvPr id="48" name="椭圆 4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9" name="直接连接符 4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>
              <a:off x="8124026" y="-22820"/>
              <a:ext cx="304244" cy="645576"/>
              <a:chOff x="767318" y="0"/>
              <a:chExt cx="304244" cy="645576"/>
            </a:xfrm>
          </p:grpSpPr>
          <p:sp>
            <p:nvSpPr>
              <p:cNvPr id="45" name="椭圆 44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6" name="直接连接符 45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组合 24"/>
            <p:cNvGrpSpPr/>
            <p:nvPr/>
          </p:nvGrpSpPr>
          <p:grpSpPr>
            <a:xfrm>
              <a:off x="8749785" y="-22820"/>
              <a:ext cx="304244" cy="645576"/>
              <a:chOff x="767318" y="0"/>
              <a:chExt cx="304244" cy="645576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3" name="直接连接符 42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9375544" y="-22820"/>
              <a:ext cx="304244" cy="645576"/>
              <a:chOff x="767318" y="0"/>
              <a:chExt cx="304244" cy="645576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0" name="直接连接符 39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组合 26"/>
            <p:cNvGrpSpPr/>
            <p:nvPr/>
          </p:nvGrpSpPr>
          <p:grpSpPr>
            <a:xfrm>
              <a:off x="10001303" y="-22820"/>
              <a:ext cx="304244" cy="645576"/>
              <a:chOff x="767318" y="0"/>
              <a:chExt cx="304244" cy="645576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7" name="直接连接符 3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27"/>
            <p:cNvGrpSpPr/>
            <p:nvPr/>
          </p:nvGrpSpPr>
          <p:grpSpPr>
            <a:xfrm>
              <a:off x="10627062" y="-22820"/>
              <a:ext cx="304244" cy="645576"/>
              <a:chOff x="767318" y="0"/>
              <a:chExt cx="304244" cy="645576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4" name="直接连接符 33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组合 28"/>
            <p:cNvGrpSpPr/>
            <p:nvPr/>
          </p:nvGrpSpPr>
          <p:grpSpPr>
            <a:xfrm>
              <a:off x="11252825" y="-22820"/>
              <a:ext cx="304244" cy="645576"/>
              <a:chOff x="767318" y="0"/>
              <a:chExt cx="304244" cy="645576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4" name="组合 83"/>
          <p:cNvGrpSpPr/>
          <p:nvPr/>
        </p:nvGrpSpPr>
        <p:grpSpPr>
          <a:xfrm>
            <a:off x="919162" y="880110"/>
            <a:ext cx="531065" cy="551918"/>
            <a:chOff x="919162" y="1276350"/>
            <a:chExt cx="531065" cy="551918"/>
          </a:xfrm>
        </p:grpSpPr>
        <p:sp>
          <p:nvSpPr>
            <p:cNvPr id="85" name="矩形 84"/>
            <p:cNvSpPr/>
            <p:nvPr/>
          </p:nvSpPr>
          <p:spPr>
            <a:xfrm>
              <a:off x="919162" y="1276350"/>
              <a:ext cx="209550" cy="209550"/>
            </a:xfrm>
            <a:prstGeom prst="rect">
              <a:avLst/>
            </a:prstGeom>
            <a:solidFill>
              <a:srgbClr val="FFC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矩形 85"/>
            <p:cNvSpPr/>
            <p:nvPr/>
          </p:nvSpPr>
          <p:spPr>
            <a:xfrm>
              <a:off x="1240677" y="1276350"/>
              <a:ext cx="209550" cy="209550"/>
            </a:xfrm>
            <a:prstGeom prst="rect">
              <a:avLst/>
            </a:prstGeom>
            <a:solidFill>
              <a:srgbClr val="FFC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矩形 86"/>
            <p:cNvSpPr/>
            <p:nvPr/>
          </p:nvSpPr>
          <p:spPr>
            <a:xfrm>
              <a:off x="919162" y="1618718"/>
              <a:ext cx="209550" cy="209550"/>
            </a:xfrm>
            <a:prstGeom prst="rect">
              <a:avLst/>
            </a:prstGeom>
            <a:solidFill>
              <a:srgbClr val="FFC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8" name="文本框 87"/>
          <p:cNvSpPr txBox="1"/>
          <p:nvPr/>
        </p:nvSpPr>
        <p:spPr>
          <a:xfrm>
            <a:off x="1269365" y="1222375"/>
            <a:ext cx="4570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课程内容：垃圾分类</a:t>
            </a:r>
          </a:p>
        </p:txBody>
      </p:sp>
      <p:sp>
        <p:nvSpPr>
          <p:cNvPr id="90" name="矩形 89"/>
          <p:cNvSpPr/>
          <p:nvPr/>
        </p:nvSpPr>
        <p:spPr>
          <a:xfrm>
            <a:off x="6411124" y="2368307"/>
            <a:ext cx="4380313" cy="2935940"/>
          </a:xfrm>
          <a:prstGeom prst="rect">
            <a:avLst/>
          </a:prstGeom>
          <a:noFill/>
          <a:ln w="63500">
            <a:solidFill>
              <a:srgbClr val="3C4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文本框 94"/>
          <p:cNvSpPr txBox="1"/>
          <p:nvPr/>
        </p:nvSpPr>
        <p:spPr>
          <a:xfrm>
            <a:off x="1306830" y="1846580"/>
            <a:ext cx="37541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latin typeface="方正粗黑宋简体" panose="02000000000000000000" charset="-122"/>
                <a:ea typeface="方正粗黑宋简体" panose="02000000000000000000" charset="-122"/>
              </a:rPr>
              <a:t>活动形式：</a:t>
            </a:r>
            <a:r>
              <a:rPr lang="zh-CN" altLang="en-US" sz="2800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主题班会</a:t>
            </a:r>
          </a:p>
        </p:txBody>
      </p:sp>
      <p:sp>
        <p:nvSpPr>
          <p:cNvPr id="97" name="文本框 96"/>
          <p:cNvSpPr txBox="1"/>
          <p:nvPr/>
        </p:nvSpPr>
        <p:spPr>
          <a:xfrm>
            <a:off x="681355" y="2560955"/>
            <a:ext cx="5092065" cy="3562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什么是垃圾分类？为什么要进行垃圾分类？</a:t>
            </a:r>
          </a:p>
          <a:p>
            <a:pPr indent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调查了解教室里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主要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产生的垃圾种类。</a:t>
            </a:r>
          </a:p>
          <a:p>
            <a:pPr indent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学习给教室里的垃圾进行分类。</a:t>
            </a:r>
          </a:p>
          <a:p>
            <a:pPr indent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4.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创意垃圾桶设计。</a:t>
            </a:r>
          </a:p>
          <a:p>
            <a:pPr indent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5.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垃圾分类宣传。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91" name="图片 9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54395" y="3391927"/>
            <a:ext cx="3099435" cy="2259330"/>
          </a:xfrm>
          <a:prstGeom prst="roundRect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920" y="1709177"/>
            <a:ext cx="2967355" cy="2225675"/>
          </a:xfrm>
          <a:prstGeom prst="round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85">
        <p:random/>
      </p:transition>
    </mc:Choice>
    <mc:Fallback xmlns="">
      <p:transition spd="slow" advTm="12885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/>
        </p:nvSpPr>
        <p:spPr>
          <a:xfrm>
            <a:off x="9947573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/>
          <p:cNvSpPr/>
          <p:nvPr/>
        </p:nvSpPr>
        <p:spPr>
          <a:xfrm>
            <a:off x="6410951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4590913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25112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/>
          <p:cNvSpPr/>
          <p:nvPr/>
        </p:nvSpPr>
        <p:spPr>
          <a:xfrm>
            <a:off x="8179435" y="5876925"/>
            <a:ext cx="1577975" cy="826135"/>
          </a:xfrm>
          <a:prstGeom prst="roundRect">
            <a:avLst/>
          </a:prstGeom>
          <a:solidFill>
            <a:srgbClr val="FFC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442452" y="-22820"/>
            <a:ext cx="11297264" cy="6394123"/>
            <a:chOff x="442452" y="-22820"/>
            <a:chExt cx="11297264" cy="6394123"/>
          </a:xfrm>
        </p:grpSpPr>
        <p:sp>
          <p:nvSpPr>
            <p:cNvPr id="11" name="矩形 10"/>
            <p:cNvSpPr/>
            <p:nvPr/>
          </p:nvSpPr>
          <p:spPr>
            <a:xfrm>
              <a:off x="442452" y="0"/>
              <a:ext cx="11297264" cy="63713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614918" y="-22820"/>
              <a:ext cx="304244" cy="645576"/>
              <a:chOff x="767318" y="0"/>
              <a:chExt cx="304244" cy="645576"/>
            </a:xfrm>
          </p:grpSpPr>
          <p:sp>
            <p:nvSpPr>
              <p:cNvPr id="81" name="椭圆 80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82" name="直接连接符 81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组合 12"/>
            <p:cNvGrpSpPr/>
            <p:nvPr/>
          </p:nvGrpSpPr>
          <p:grpSpPr>
            <a:xfrm>
              <a:off x="1240677" y="-22820"/>
              <a:ext cx="304244" cy="645576"/>
              <a:chOff x="767318" y="0"/>
              <a:chExt cx="304244" cy="645576"/>
            </a:xfrm>
          </p:grpSpPr>
          <p:sp>
            <p:nvSpPr>
              <p:cNvPr id="78" name="椭圆 7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9" name="直接连接符 7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组合 13"/>
            <p:cNvGrpSpPr/>
            <p:nvPr/>
          </p:nvGrpSpPr>
          <p:grpSpPr>
            <a:xfrm>
              <a:off x="1866436" y="-22820"/>
              <a:ext cx="304244" cy="645576"/>
              <a:chOff x="767318" y="0"/>
              <a:chExt cx="304244" cy="645576"/>
            </a:xfrm>
          </p:grpSpPr>
          <p:sp>
            <p:nvSpPr>
              <p:cNvPr id="75" name="椭圆 74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6" name="直接连接符 75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组合 14"/>
            <p:cNvGrpSpPr/>
            <p:nvPr/>
          </p:nvGrpSpPr>
          <p:grpSpPr>
            <a:xfrm>
              <a:off x="2492195" y="-22820"/>
              <a:ext cx="304244" cy="645576"/>
              <a:chOff x="767318" y="0"/>
              <a:chExt cx="304244" cy="645576"/>
            </a:xfrm>
          </p:grpSpPr>
          <p:sp>
            <p:nvSpPr>
              <p:cNvPr id="72" name="椭圆 71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3" name="直接连接符 72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合 15"/>
            <p:cNvGrpSpPr/>
            <p:nvPr/>
          </p:nvGrpSpPr>
          <p:grpSpPr>
            <a:xfrm>
              <a:off x="3117954" y="-22820"/>
              <a:ext cx="304244" cy="645576"/>
              <a:chOff x="767318" y="0"/>
              <a:chExt cx="304244" cy="645576"/>
            </a:xfrm>
          </p:grpSpPr>
          <p:sp>
            <p:nvSpPr>
              <p:cNvPr id="69" name="椭圆 68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0" name="直接连接符 69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组合 16"/>
            <p:cNvGrpSpPr/>
            <p:nvPr/>
          </p:nvGrpSpPr>
          <p:grpSpPr>
            <a:xfrm>
              <a:off x="3743713" y="-22820"/>
              <a:ext cx="304244" cy="645576"/>
              <a:chOff x="767318" y="0"/>
              <a:chExt cx="304244" cy="645576"/>
            </a:xfrm>
          </p:grpSpPr>
          <p:sp>
            <p:nvSpPr>
              <p:cNvPr id="66" name="椭圆 6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7" name="直接连接符 6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组合 17"/>
            <p:cNvGrpSpPr/>
            <p:nvPr/>
          </p:nvGrpSpPr>
          <p:grpSpPr>
            <a:xfrm>
              <a:off x="4369472" y="-22820"/>
              <a:ext cx="304244" cy="645576"/>
              <a:chOff x="767318" y="0"/>
              <a:chExt cx="304244" cy="645576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4" name="直接连接符 63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组合 18"/>
            <p:cNvGrpSpPr/>
            <p:nvPr/>
          </p:nvGrpSpPr>
          <p:grpSpPr>
            <a:xfrm>
              <a:off x="4995231" y="-22820"/>
              <a:ext cx="304244" cy="645576"/>
              <a:chOff x="767318" y="0"/>
              <a:chExt cx="304244" cy="645576"/>
            </a:xfrm>
          </p:grpSpPr>
          <p:sp>
            <p:nvSpPr>
              <p:cNvPr id="60" name="椭圆 5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1" name="直接连接符 6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19"/>
            <p:cNvGrpSpPr/>
            <p:nvPr/>
          </p:nvGrpSpPr>
          <p:grpSpPr>
            <a:xfrm>
              <a:off x="5620990" y="-22820"/>
              <a:ext cx="304244" cy="645576"/>
              <a:chOff x="767318" y="0"/>
              <a:chExt cx="304244" cy="645576"/>
            </a:xfrm>
          </p:grpSpPr>
          <p:sp>
            <p:nvSpPr>
              <p:cNvPr id="57" name="椭圆 56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8" name="直接连接符 57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组合 20"/>
            <p:cNvGrpSpPr/>
            <p:nvPr/>
          </p:nvGrpSpPr>
          <p:grpSpPr>
            <a:xfrm>
              <a:off x="6246749" y="-22820"/>
              <a:ext cx="304244" cy="645576"/>
              <a:chOff x="767318" y="0"/>
              <a:chExt cx="304244" cy="645576"/>
            </a:xfrm>
          </p:grpSpPr>
          <p:sp>
            <p:nvSpPr>
              <p:cNvPr id="54" name="椭圆 53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5" name="直接连接符 54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组合 21"/>
            <p:cNvGrpSpPr/>
            <p:nvPr/>
          </p:nvGrpSpPr>
          <p:grpSpPr>
            <a:xfrm>
              <a:off x="6872508" y="-22820"/>
              <a:ext cx="304244" cy="645576"/>
              <a:chOff x="767318" y="0"/>
              <a:chExt cx="304244" cy="645576"/>
            </a:xfrm>
          </p:grpSpPr>
          <p:sp>
            <p:nvSpPr>
              <p:cNvPr id="51" name="椭圆 50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2" name="直接连接符 51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组合 22"/>
            <p:cNvGrpSpPr/>
            <p:nvPr/>
          </p:nvGrpSpPr>
          <p:grpSpPr>
            <a:xfrm>
              <a:off x="7498267" y="-22820"/>
              <a:ext cx="304244" cy="645576"/>
              <a:chOff x="767318" y="0"/>
              <a:chExt cx="304244" cy="645576"/>
            </a:xfrm>
          </p:grpSpPr>
          <p:sp>
            <p:nvSpPr>
              <p:cNvPr id="48" name="椭圆 4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9" name="直接连接符 4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>
              <a:off x="8124026" y="-22820"/>
              <a:ext cx="304244" cy="645576"/>
              <a:chOff x="767318" y="0"/>
              <a:chExt cx="304244" cy="645576"/>
            </a:xfrm>
          </p:grpSpPr>
          <p:sp>
            <p:nvSpPr>
              <p:cNvPr id="45" name="椭圆 44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6" name="直接连接符 45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组合 24"/>
            <p:cNvGrpSpPr/>
            <p:nvPr/>
          </p:nvGrpSpPr>
          <p:grpSpPr>
            <a:xfrm>
              <a:off x="8749785" y="-22820"/>
              <a:ext cx="304244" cy="645576"/>
              <a:chOff x="767318" y="0"/>
              <a:chExt cx="304244" cy="645576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3" name="直接连接符 42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9375544" y="-22820"/>
              <a:ext cx="304244" cy="645576"/>
              <a:chOff x="767318" y="0"/>
              <a:chExt cx="304244" cy="645576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0" name="直接连接符 39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组合 26"/>
            <p:cNvGrpSpPr/>
            <p:nvPr/>
          </p:nvGrpSpPr>
          <p:grpSpPr>
            <a:xfrm>
              <a:off x="10001303" y="-22820"/>
              <a:ext cx="304244" cy="645576"/>
              <a:chOff x="767318" y="0"/>
              <a:chExt cx="304244" cy="645576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7" name="直接连接符 3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27"/>
            <p:cNvGrpSpPr/>
            <p:nvPr/>
          </p:nvGrpSpPr>
          <p:grpSpPr>
            <a:xfrm>
              <a:off x="10627062" y="-22820"/>
              <a:ext cx="304244" cy="645576"/>
              <a:chOff x="767318" y="0"/>
              <a:chExt cx="304244" cy="645576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4" name="直接连接符 33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组合 28"/>
            <p:cNvGrpSpPr/>
            <p:nvPr/>
          </p:nvGrpSpPr>
          <p:grpSpPr>
            <a:xfrm>
              <a:off x="11252825" y="-22820"/>
              <a:ext cx="304244" cy="645576"/>
              <a:chOff x="767318" y="0"/>
              <a:chExt cx="304244" cy="645576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4" name="组合 83"/>
          <p:cNvGrpSpPr/>
          <p:nvPr/>
        </p:nvGrpSpPr>
        <p:grpSpPr>
          <a:xfrm>
            <a:off x="919162" y="880110"/>
            <a:ext cx="531065" cy="551918"/>
            <a:chOff x="919162" y="1276350"/>
            <a:chExt cx="531065" cy="551918"/>
          </a:xfrm>
        </p:grpSpPr>
        <p:sp>
          <p:nvSpPr>
            <p:cNvPr id="85" name="矩形 84"/>
            <p:cNvSpPr/>
            <p:nvPr/>
          </p:nvSpPr>
          <p:spPr>
            <a:xfrm>
              <a:off x="919162" y="1276350"/>
              <a:ext cx="209550" cy="209550"/>
            </a:xfrm>
            <a:prstGeom prst="rect">
              <a:avLst/>
            </a:prstGeom>
            <a:solidFill>
              <a:srgbClr val="FFC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矩形 85"/>
            <p:cNvSpPr/>
            <p:nvPr/>
          </p:nvSpPr>
          <p:spPr>
            <a:xfrm>
              <a:off x="1240677" y="1276350"/>
              <a:ext cx="209550" cy="209550"/>
            </a:xfrm>
            <a:prstGeom prst="rect">
              <a:avLst/>
            </a:prstGeom>
            <a:solidFill>
              <a:srgbClr val="FFC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矩形 86"/>
            <p:cNvSpPr/>
            <p:nvPr/>
          </p:nvSpPr>
          <p:spPr>
            <a:xfrm>
              <a:off x="919162" y="1618718"/>
              <a:ext cx="209550" cy="209550"/>
            </a:xfrm>
            <a:prstGeom prst="rect">
              <a:avLst/>
            </a:prstGeom>
            <a:solidFill>
              <a:srgbClr val="FFC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8" name="文本框 87"/>
          <p:cNvSpPr txBox="1"/>
          <p:nvPr/>
        </p:nvSpPr>
        <p:spPr>
          <a:xfrm>
            <a:off x="1269365" y="1222375"/>
            <a:ext cx="4570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课程内容：自制收纳盒</a:t>
            </a:r>
          </a:p>
        </p:txBody>
      </p:sp>
      <p:sp>
        <p:nvSpPr>
          <p:cNvPr id="90" name="矩形 89"/>
          <p:cNvSpPr/>
          <p:nvPr/>
        </p:nvSpPr>
        <p:spPr>
          <a:xfrm>
            <a:off x="6872769" y="2368307"/>
            <a:ext cx="4380313" cy="2935940"/>
          </a:xfrm>
          <a:prstGeom prst="rect">
            <a:avLst/>
          </a:prstGeom>
          <a:noFill/>
          <a:ln w="63500">
            <a:solidFill>
              <a:srgbClr val="3C4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文本框 94"/>
          <p:cNvSpPr txBox="1"/>
          <p:nvPr/>
        </p:nvSpPr>
        <p:spPr>
          <a:xfrm>
            <a:off x="1306830" y="1846580"/>
            <a:ext cx="46964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latin typeface="方正粗黑宋简体" panose="02000000000000000000" charset="-122"/>
                <a:ea typeface="方正粗黑宋简体" panose="02000000000000000000" charset="-122"/>
              </a:rPr>
              <a:t>活动形式：</a:t>
            </a:r>
            <a:r>
              <a:rPr lang="zh-CN" altLang="en-US" sz="2800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综合实践（劳技）</a:t>
            </a:r>
          </a:p>
        </p:txBody>
      </p:sp>
      <p:sp>
        <p:nvSpPr>
          <p:cNvPr id="97" name="文本框 96"/>
          <p:cNvSpPr txBox="1"/>
          <p:nvPr/>
        </p:nvSpPr>
        <p:spPr>
          <a:xfrm>
            <a:off x="650875" y="2601595"/>
            <a:ext cx="5355590" cy="311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什么是收纳盒？</a:t>
            </a:r>
          </a:p>
          <a:p>
            <a:pPr indent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了解收纳盒的作用。</a:t>
            </a:r>
          </a:p>
          <a:p>
            <a:pPr indent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学习收纳盒的制作方法。</a:t>
            </a:r>
          </a:p>
          <a:p>
            <a:pPr indent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4.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小组合作，画设计草图。</a:t>
            </a:r>
          </a:p>
          <a:p>
            <a:pPr indent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5.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动手实践：自制收纳盒并进行美化。</a:t>
            </a:r>
          </a:p>
          <a:p>
            <a:pPr indent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5995" y="1699260"/>
            <a:ext cx="3017520" cy="2263775"/>
          </a:xfrm>
          <a:prstGeom prst="roundRect">
            <a:avLst/>
          </a:prstGeom>
        </p:spPr>
      </p:pic>
      <p:pic>
        <p:nvPicPr>
          <p:cNvPr id="92" name="图片 9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240" y="3425190"/>
            <a:ext cx="3159760" cy="2370455"/>
          </a:xfrm>
          <a:prstGeom prst="round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85">
        <p:random/>
      </p:transition>
    </mc:Choice>
    <mc:Fallback xmlns="">
      <p:transition spd="slow" advTm="12885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90"/>
            <a:ext cx="1758505" cy="1816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94721" y="151837"/>
            <a:ext cx="6774243" cy="734360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170" dirty="0">
                <a:solidFill>
                  <a:schemeClr val="accent1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班级活动：守住自己的教室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4116047" y="902853"/>
            <a:ext cx="655432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42"/>
          <p:cNvGrpSpPr>
            <a:grpSpLocks noChangeAspect="1"/>
          </p:cNvGrpSpPr>
          <p:nvPr/>
        </p:nvGrpSpPr>
        <p:grpSpPr bwMode="auto">
          <a:xfrm>
            <a:off x="11167886" y="-257809"/>
            <a:ext cx="1024114" cy="1654338"/>
            <a:chOff x="6581" y="418"/>
            <a:chExt cx="702" cy="1134"/>
          </a:xfrm>
        </p:grpSpPr>
        <p:sp>
          <p:nvSpPr>
            <p:cNvPr id="69" name="AutoShape 41"/>
            <p:cNvSpPr>
              <a:spLocks noChangeAspect="1" noChangeArrowheads="1" noTextEdit="1"/>
            </p:cNvSpPr>
            <p:nvPr/>
          </p:nvSpPr>
          <p:spPr bwMode="auto">
            <a:xfrm>
              <a:off x="6581" y="418"/>
              <a:ext cx="70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0" name="Freeform 43"/>
            <p:cNvSpPr/>
            <p:nvPr/>
          </p:nvSpPr>
          <p:spPr bwMode="auto">
            <a:xfrm>
              <a:off x="6949" y="416"/>
              <a:ext cx="26" cy="2"/>
            </a:xfrm>
            <a:custGeom>
              <a:avLst/>
              <a:gdLst>
                <a:gd name="T0" fmla="*/ 2 w 11"/>
                <a:gd name="T1" fmla="*/ 0 h 1"/>
                <a:gd name="T2" fmla="*/ 0 w 11"/>
                <a:gd name="T3" fmla="*/ 0 h 1"/>
                <a:gd name="T4" fmla="*/ 4 w 11"/>
                <a:gd name="T5" fmla="*/ 0 h 1"/>
                <a:gd name="T6" fmla="*/ 11 w 11"/>
                <a:gd name="T7" fmla="*/ 1 h 1"/>
                <a:gd name="T8" fmla="*/ 2 w 1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6" y="0"/>
                    <a:pt x="9" y="1"/>
                    <a:pt x="11" y="1"/>
                  </a:cubicBezTo>
                  <a:cubicBezTo>
                    <a:pt x="8" y="1"/>
                    <a:pt x="5" y="0"/>
                    <a:pt x="2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1" name="Freeform 44"/>
            <p:cNvSpPr/>
            <p:nvPr/>
          </p:nvSpPr>
          <p:spPr bwMode="auto">
            <a:xfrm>
              <a:off x="6934" y="416"/>
              <a:ext cx="19" cy="0"/>
            </a:xfrm>
            <a:custGeom>
              <a:avLst/>
              <a:gdLst>
                <a:gd name="T0" fmla="*/ 0 w 8"/>
                <a:gd name="T1" fmla="*/ 6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2" name="Freeform 45"/>
            <p:cNvSpPr/>
            <p:nvPr/>
          </p:nvSpPr>
          <p:spPr bwMode="auto">
            <a:xfrm>
              <a:off x="6975" y="418"/>
              <a:ext cx="310" cy="799"/>
            </a:xfrm>
            <a:custGeom>
              <a:avLst/>
              <a:gdLst>
                <a:gd name="T0" fmla="*/ 65 w 130"/>
                <a:gd name="T1" fmla="*/ 263 h 336"/>
                <a:gd name="T2" fmla="*/ 119 w 130"/>
                <a:gd name="T3" fmla="*/ 146 h 336"/>
                <a:gd name="T4" fmla="*/ 0 w 130"/>
                <a:gd name="T5" fmla="*/ 0 h 336"/>
                <a:gd name="T6" fmla="*/ 7 w 130"/>
                <a:gd name="T7" fmla="*/ 1 h 336"/>
                <a:gd name="T8" fmla="*/ 27 w 130"/>
                <a:gd name="T9" fmla="*/ 6 h 336"/>
                <a:gd name="T10" fmla="*/ 31 w 130"/>
                <a:gd name="T11" fmla="*/ 7 h 336"/>
                <a:gd name="T12" fmla="*/ 49 w 130"/>
                <a:gd name="T13" fmla="*/ 15 h 336"/>
                <a:gd name="T14" fmla="*/ 51 w 130"/>
                <a:gd name="T15" fmla="*/ 16 h 336"/>
                <a:gd name="T16" fmla="*/ 70 w 130"/>
                <a:gd name="T17" fmla="*/ 27 h 336"/>
                <a:gd name="T18" fmla="*/ 86 w 130"/>
                <a:gd name="T19" fmla="*/ 41 h 336"/>
                <a:gd name="T20" fmla="*/ 87 w 130"/>
                <a:gd name="T21" fmla="*/ 43 h 336"/>
                <a:gd name="T22" fmla="*/ 101 w 130"/>
                <a:gd name="T23" fmla="*/ 58 h 336"/>
                <a:gd name="T24" fmla="*/ 102 w 130"/>
                <a:gd name="T25" fmla="*/ 60 h 336"/>
                <a:gd name="T26" fmla="*/ 113 w 130"/>
                <a:gd name="T27" fmla="*/ 77 h 336"/>
                <a:gd name="T28" fmla="*/ 114 w 130"/>
                <a:gd name="T29" fmla="*/ 79 h 336"/>
                <a:gd name="T30" fmla="*/ 122 w 130"/>
                <a:gd name="T31" fmla="*/ 99 h 336"/>
                <a:gd name="T32" fmla="*/ 128 w 130"/>
                <a:gd name="T33" fmla="*/ 121 h 336"/>
                <a:gd name="T34" fmla="*/ 128 w 130"/>
                <a:gd name="T35" fmla="*/ 123 h 336"/>
                <a:gd name="T36" fmla="*/ 130 w 130"/>
                <a:gd name="T37" fmla="*/ 146 h 336"/>
                <a:gd name="T38" fmla="*/ 129 w 130"/>
                <a:gd name="T39" fmla="*/ 159 h 336"/>
                <a:gd name="T40" fmla="*/ 127 w 130"/>
                <a:gd name="T41" fmla="*/ 173 h 336"/>
                <a:gd name="T42" fmla="*/ 124 w 130"/>
                <a:gd name="T43" fmla="*/ 185 h 336"/>
                <a:gd name="T44" fmla="*/ 124 w 130"/>
                <a:gd name="T45" fmla="*/ 188 h 336"/>
                <a:gd name="T46" fmla="*/ 120 w 130"/>
                <a:gd name="T47" fmla="*/ 199 h 336"/>
                <a:gd name="T48" fmla="*/ 115 w 130"/>
                <a:gd name="T49" fmla="*/ 211 h 336"/>
                <a:gd name="T50" fmla="*/ 115 w 130"/>
                <a:gd name="T51" fmla="*/ 211 h 336"/>
                <a:gd name="T52" fmla="*/ 114 w 130"/>
                <a:gd name="T53" fmla="*/ 211 h 336"/>
                <a:gd name="T54" fmla="*/ 108 w 130"/>
                <a:gd name="T55" fmla="*/ 223 h 336"/>
                <a:gd name="T56" fmla="*/ 100 w 130"/>
                <a:gd name="T57" fmla="*/ 234 h 336"/>
                <a:gd name="T58" fmla="*/ 100 w 130"/>
                <a:gd name="T59" fmla="*/ 234 h 336"/>
                <a:gd name="T60" fmla="*/ 92 w 130"/>
                <a:gd name="T61" fmla="*/ 244 h 336"/>
                <a:gd name="T62" fmla="*/ 82 w 130"/>
                <a:gd name="T63" fmla="*/ 254 h 336"/>
                <a:gd name="T64" fmla="*/ 82 w 130"/>
                <a:gd name="T65" fmla="*/ 254 h 336"/>
                <a:gd name="T66" fmla="*/ 71 w 130"/>
                <a:gd name="T67" fmla="*/ 263 h 336"/>
                <a:gd name="T68" fmla="*/ 35 w 130"/>
                <a:gd name="T69" fmla="*/ 336 h 336"/>
                <a:gd name="T70" fmla="*/ 31 w 130"/>
                <a:gd name="T71" fmla="*/ 336 h 336"/>
                <a:gd name="T72" fmla="*/ 65 w 130"/>
                <a:gd name="T73" fmla="*/ 26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336">
                  <a:moveTo>
                    <a:pt x="65" y="263"/>
                  </a:moveTo>
                  <a:cubicBezTo>
                    <a:pt x="99" y="235"/>
                    <a:pt x="119" y="192"/>
                    <a:pt x="119" y="146"/>
                  </a:cubicBezTo>
                  <a:cubicBezTo>
                    <a:pt x="119" y="71"/>
                    <a:pt x="67" y="9"/>
                    <a:pt x="0" y="0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13" y="2"/>
                    <a:pt x="20" y="4"/>
                    <a:pt x="27" y="6"/>
                  </a:cubicBezTo>
                  <a:cubicBezTo>
                    <a:pt x="28" y="6"/>
                    <a:pt x="29" y="6"/>
                    <a:pt x="31" y="7"/>
                  </a:cubicBezTo>
                  <a:cubicBezTo>
                    <a:pt x="36" y="9"/>
                    <a:pt x="43" y="12"/>
                    <a:pt x="49" y="15"/>
                  </a:cubicBezTo>
                  <a:cubicBezTo>
                    <a:pt x="50" y="15"/>
                    <a:pt x="50" y="15"/>
                    <a:pt x="51" y="16"/>
                  </a:cubicBezTo>
                  <a:cubicBezTo>
                    <a:pt x="57" y="19"/>
                    <a:pt x="64" y="24"/>
                    <a:pt x="70" y="27"/>
                  </a:cubicBezTo>
                  <a:cubicBezTo>
                    <a:pt x="75" y="31"/>
                    <a:pt x="81" y="37"/>
                    <a:pt x="86" y="41"/>
                  </a:cubicBezTo>
                  <a:cubicBezTo>
                    <a:pt x="86" y="41"/>
                    <a:pt x="87" y="42"/>
                    <a:pt x="87" y="43"/>
                  </a:cubicBezTo>
                  <a:cubicBezTo>
                    <a:pt x="92" y="47"/>
                    <a:pt x="97" y="53"/>
                    <a:pt x="101" y="58"/>
                  </a:cubicBezTo>
                  <a:cubicBezTo>
                    <a:pt x="101" y="59"/>
                    <a:pt x="102" y="60"/>
                    <a:pt x="102" y="60"/>
                  </a:cubicBezTo>
                  <a:cubicBezTo>
                    <a:pt x="106" y="66"/>
                    <a:pt x="110" y="72"/>
                    <a:pt x="113" y="77"/>
                  </a:cubicBezTo>
                  <a:cubicBezTo>
                    <a:pt x="113" y="78"/>
                    <a:pt x="113" y="78"/>
                    <a:pt x="114" y="79"/>
                  </a:cubicBezTo>
                  <a:cubicBezTo>
                    <a:pt x="116" y="85"/>
                    <a:pt x="120" y="93"/>
                    <a:pt x="122" y="99"/>
                  </a:cubicBezTo>
                  <a:cubicBezTo>
                    <a:pt x="124" y="106"/>
                    <a:pt x="126" y="114"/>
                    <a:pt x="128" y="121"/>
                  </a:cubicBezTo>
                  <a:cubicBezTo>
                    <a:pt x="128" y="122"/>
                    <a:pt x="128" y="123"/>
                    <a:pt x="128" y="123"/>
                  </a:cubicBezTo>
                  <a:cubicBezTo>
                    <a:pt x="129" y="130"/>
                    <a:pt x="130" y="139"/>
                    <a:pt x="130" y="146"/>
                  </a:cubicBezTo>
                  <a:cubicBezTo>
                    <a:pt x="130" y="150"/>
                    <a:pt x="129" y="155"/>
                    <a:pt x="129" y="159"/>
                  </a:cubicBezTo>
                  <a:cubicBezTo>
                    <a:pt x="129" y="164"/>
                    <a:pt x="128" y="168"/>
                    <a:pt x="127" y="173"/>
                  </a:cubicBezTo>
                  <a:cubicBezTo>
                    <a:pt x="126" y="177"/>
                    <a:pt x="125" y="181"/>
                    <a:pt x="124" y="185"/>
                  </a:cubicBezTo>
                  <a:cubicBezTo>
                    <a:pt x="124" y="186"/>
                    <a:pt x="124" y="187"/>
                    <a:pt x="124" y="188"/>
                  </a:cubicBezTo>
                  <a:cubicBezTo>
                    <a:pt x="123" y="191"/>
                    <a:pt x="121" y="196"/>
                    <a:pt x="120" y="199"/>
                  </a:cubicBezTo>
                  <a:cubicBezTo>
                    <a:pt x="118" y="203"/>
                    <a:pt x="117" y="207"/>
                    <a:pt x="115" y="211"/>
                  </a:cubicBezTo>
                  <a:cubicBezTo>
                    <a:pt x="115" y="211"/>
                    <a:pt x="115" y="211"/>
                    <a:pt x="115" y="211"/>
                  </a:cubicBezTo>
                  <a:cubicBezTo>
                    <a:pt x="114" y="211"/>
                    <a:pt x="114" y="211"/>
                    <a:pt x="114" y="211"/>
                  </a:cubicBezTo>
                  <a:cubicBezTo>
                    <a:pt x="112" y="215"/>
                    <a:pt x="110" y="219"/>
                    <a:pt x="108" y="223"/>
                  </a:cubicBezTo>
                  <a:cubicBezTo>
                    <a:pt x="106" y="227"/>
                    <a:pt x="103" y="230"/>
                    <a:pt x="100" y="234"/>
                  </a:cubicBezTo>
                  <a:cubicBezTo>
                    <a:pt x="100" y="234"/>
                    <a:pt x="100" y="234"/>
                    <a:pt x="100" y="234"/>
                  </a:cubicBezTo>
                  <a:cubicBezTo>
                    <a:pt x="98" y="238"/>
                    <a:pt x="95" y="241"/>
                    <a:pt x="92" y="244"/>
                  </a:cubicBezTo>
                  <a:cubicBezTo>
                    <a:pt x="89" y="247"/>
                    <a:pt x="85" y="251"/>
                    <a:pt x="82" y="254"/>
                  </a:cubicBezTo>
                  <a:cubicBezTo>
                    <a:pt x="82" y="254"/>
                    <a:pt x="82" y="254"/>
                    <a:pt x="82" y="254"/>
                  </a:cubicBezTo>
                  <a:cubicBezTo>
                    <a:pt x="79" y="257"/>
                    <a:pt x="75" y="260"/>
                    <a:pt x="71" y="263"/>
                  </a:cubicBezTo>
                  <a:cubicBezTo>
                    <a:pt x="48" y="280"/>
                    <a:pt x="35" y="307"/>
                    <a:pt x="35" y="336"/>
                  </a:cubicBezTo>
                  <a:cubicBezTo>
                    <a:pt x="35" y="336"/>
                    <a:pt x="34" y="336"/>
                    <a:pt x="31" y="336"/>
                  </a:cubicBezTo>
                  <a:cubicBezTo>
                    <a:pt x="31" y="307"/>
                    <a:pt x="43" y="280"/>
                    <a:pt x="65" y="263"/>
                  </a:cubicBezTo>
                  <a:close/>
                </a:path>
              </a:pathLst>
            </a:custGeom>
            <a:solidFill>
              <a:srgbClr val="D1C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3" name="Freeform 46"/>
            <p:cNvSpPr/>
            <p:nvPr/>
          </p:nvSpPr>
          <p:spPr bwMode="auto">
            <a:xfrm>
              <a:off x="6953" y="416"/>
              <a:ext cx="306" cy="801"/>
            </a:xfrm>
            <a:custGeom>
              <a:avLst/>
              <a:gdLst>
                <a:gd name="T0" fmla="*/ 96 w 128"/>
                <a:gd name="T1" fmla="*/ 147 h 337"/>
                <a:gd name="T2" fmla="*/ 0 w 128"/>
                <a:gd name="T3" fmla="*/ 0 h 337"/>
                <a:gd name="T4" fmla="*/ 9 w 128"/>
                <a:gd name="T5" fmla="*/ 1 h 337"/>
                <a:gd name="T6" fmla="*/ 128 w 128"/>
                <a:gd name="T7" fmla="*/ 147 h 337"/>
                <a:gd name="T8" fmla="*/ 74 w 128"/>
                <a:gd name="T9" fmla="*/ 264 h 337"/>
                <a:gd name="T10" fmla="*/ 40 w 128"/>
                <a:gd name="T11" fmla="*/ 337 h 337"/>
                <a:gd name="T12" fmla="*/ 29 w 128"/>
                <a:gd name="T13" fmla="*/ 337 h 337"/>
                <a:gd name="T14" fmla="*/ 54 w 128"/>
                <a:gd name="T15" fmla="*/ 264 h 337"/>
                <a:gd name="T16" fmla="*/ 96 w 128"/>
                <a:gd name="T17" fmla="*/ 14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337">
                  <a:moveTo>
                    <a:pt x="96" y="147"/>
                  </a:moveTo>
                  <a:cubicBezTo>
                    <a:pt x="96" y="69"/>
                    <a:pt x="53" y="6"/>
                    <a:pt x="0" y="0"/>
                  </a:cubicBezTo>
                  <a:cubicBezTo>
                    <a:pt x="3" y="0"/>
                    <a:pt x="6" y="1"/>
                    <a:pt x="9" y="1"/>
                  </a:cubicBezTo>
                  <a:cubicBezTo>
                    <a:pt x="76" y="10"/>
                    <a:pt x="128" y="72"/>
                    <a:pt x="128" y="147"/>
                  </a:cubicBezTo>
                  <a:cubicBezTo>
                    <a:pt x="128" y="193"/>
                    <a:pt x="108" y="236"/>
                    <a:pt x="74" y="264"/>
                  </a:cubicBezTo>
                  <a:cubicBezTo>
                    <a:pt x="52" y="281"/>
                    <a:pt x="40" y="308"/>
                    <a:pt x="40" y="337"/>
                  </a:cubicBezTo>
                  <a:cubicBezTo>
                    <a:pt x="37" y="337"/>
                    <a:pt x="34" y="337"/>
                    <a:pt x="29" y="337"/>
                  </a:cubicBezTo>
                  <a:cubicBezTo>
                    <a:pt x="29" y="308"/>
                    <a:pt x="38" y="281"/>
                    <a:pt x="54" y="264"/>
                  </a:cubicBezTo>
                  <a:cubicBezTo>
                    <a:pt x="81" y="236"/>
                    <a:pt x="96" y="193"/>
                    <a:pt x="96" y="147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4" name="Freeform 47"/>
            <p:cNvSpPr/>
            <p:nvPr/>
          </p:nvSpPr>
          <p:spPr bwMode="auto">
            <a:xfrm>
              <a:off x="6934" y="416"/>
              <a:ext cx="249" cy="801"/>
            </a:xfrm>
            <a:custGeom>
              <a:avLst/>
              <a:gdLst>
                <a:gd name="T0" fmla="*/ 0 w 104"/>
                <a:gd name="T1" fmla="*/ 0 h 337"/>
                <a:gd name="T2" fmla="*/ 8 w 104"/>
                <a:gd name="T3" fmla="*/ 0 h 337"/>
                <a:gd name="T4" fmla="*/ 104 w 104"/>
                <a:gd name="T5" fmla="*/ 147 h 337"/>
                <a:gd name="T6" fmla="*/ 62 w 104"/>
                <a:gd name="T7" fmla="*/ 264 h 337"/>
                <a:gd name="T8" fmla="*/ 37 w 104"/>
                <a:gd name="T9" fmla="*/ 337 h 337"/>
                <a:gd name="T10" fmla="*/ 20 w 104"/>
                <a:gd name="T11" fmla="*/ 337 h 337"/>
                <a:gd name="T12" fmla="*/ 35 w 104"/>
                <a:gd name="T13" fmla="*/ 264 h 337"/>
                <a:gd name="T14" fmla="*/ 57 w 104"/>
                <a:gd name="T15" fmla="*/ 147 h 337"/>
                <a:gd name="T16" fmla="*/ 0 w 104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337">
                  <a:moveTo>
                    <a:pt x="0" y="0"/>
                  </a:moveTo>
                  <a:cubicBezTo>
                    <a:pt x="2" y="0"/>
                    <a:pt x="5" y="0"/>
                    <a:pt x="8" y="0"/>
                  </a:cubicBezTo>
                  <a:cubicBezTo>
                    <a:pt x="61" y="6"/>
                    <a:pt x="104" y="69"/>
                    <a:pt x="104" y="147"/>
                  </a:cubicBezTo>
                  <a:cubicBezTo>
                    <a:pt x="104" y="193"/>
                    <a:pt x="89" y="236"/>
                    <a:pt x="62" y="264"/>
                  </a:cubicBezTo>
                  <a:cubicBezTo>
                    <a:pt x="46" y="281"/>
                    <a:pt x="37" y="308"/>
                    <a:pt x="37" y="337"/>
                  </a:cubicBezTo>
                  <a:cubicBezTo>
                    <a:pt x="32" y="337"/>
                    <a:pt x="26" y="337"/>
                    <a:pt x="20" y="337"/>
                  </a:cubicBezTo>
                  <a:cubicBezTo>
                    <a:pt x="20" y="308"/>
                    <a:pt x="25" y="281"/>
                    <a:pt x="35" y="264"/>
                  </a:cubicBezTo>
                  <a:cubicBezTo>
                    <a:pt x="49" y="236"/>
                    <a:pt x="57" y="193"/>
                    <a:pt x="57" y="147"/>
                  </a:cubicBezTo>
                  <a:cubicBezTo>
                    <a:pt x="57" y="66"/>
                    <a:pt x="3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5" name="Freeform 48"/>
            <p:cNvSpPr/>
            <p:nvPr/>
          </p:nvSpPr>
          <p:spPr bwMode="auto">
            <a:xfrm>
              <a:off x="6930" y="416"/>
              <a:ext cx="140" cy="801"/>
            </a:xfrm>
            <a:custGeom>
              <a:avLst/>
              <a:gdLst>
                <a:gd name="T0" fmla="*/ 2 w 59"/>
                <a:gd name="T1" fmla="*/ 0 h 337"/>
                <a:gd name="T2" fmla="*/ 59 w 59"/>
                <a:gd name="T3" fmla="*/ 147 h 337"/>
                <a:gd name="T4" fmla="*/ 37 w 59"/>
                <a:gd name="T5" fmla="*/ 264 h 337"/>
                <a:gd name="T6" fmla="*/ 22 w 59"/>
                <a:gd name="T7" fmla="*/ 337 h 337"/>
                <a:gd name="T8" fmla="*/ 3 w 59"/>
                <a:gd name="T9" fmla="*/ 337 h 337"/>
                <a:gd name="T10" fmla="*/ 1 w 59"/>
                <a:gd name="T11" fmla="*/ 337 h 337"/>
                <a:gd name="T12" fmla="*/ 1 w 59"/>
                <a:gd name="T13" fmla="*/ 264 h 337"/>
                <a:gd name="T14" fmla="*/ 0 w 59"/>
                <a:gd name="T15" fmla="*/ 147 h 337"/>
                <a:gd name="T16" fmla="*/ 2 w 59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37">
                  <a:moveTo>
                    <a:pt x="2" y="0"/>
                  </a:moveTo>
                  <a:cubicBezTo>
                    <a:pt x="34" y="0"/>
                    <a:pt x="59" y="66"/>
                    <a:pt x="59" y="147"/>
                  </a:cubicBezTo>
                  <a:cubicBezTo>
                    <a:pt x="59" y="193"/>
                    <a:pt x="51" y="236"/>
                    <a:pt x="37" y="264"/>
                  </a:cubicBezTo>
                  <a:cubicBezTo>
                    <a:pt x="27" y="281"/>
                    <a:pt x="22" y="308"/>
                    <a:pt x="22" y="337"/>
                  </a:cubicBezTo>
                  <a:cubicBezTo>
                    <a:pt x="16" y="337"/>
                    <a:pt x="10" y="337"/>
                    <a:pt x="3" y="337"/>
                  </a:cubicBezTo>
                  <a:cubicBezTo>
                    <a:pt x="2" y="337"/>
                    <a:pt x="2" y="337"/>
                    <a:pt x="1" y="337"/>
                  </a:cubicBezTo>
                  <a:cubicBezTo>
                    <a:pt x="1" y="308"/>
                    <a:pt x="1" y="281"/>
                    <a:pt x="1" y="264"/>
                  </a:cubicBezTo>
                  <a:cubicBezTo>
                    <a:pt x="0" y="236"/>
                    <a:pt x="0" y="193"/>
                    <a:pt x="0" y="147"/>
                  </a:cubicBezTo>
                  <a:cubicBezTo>
                    <a:pt x="0" y="66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6" name="Freeform 49"/>
            <p:cNvSpPr/>
            <p:nvPr/>
          </p:nvSpPr>
          <p:spPr bwMode="auto">
            <a:xfrm>
              <a:off x="6789" y="416"/>
              <a:ext cx="145" cy="801"/>
            </a:xfrm>
            <a:custGeom>
              <a:avLst/>
              <a:gdLst>
                <a:gd name="T0" fmla="*/ 61 w 61"/>
                <a:gd name="T1" fmla="*/ 0 h 337"/>
                <a:gd name="T2" fmla="*/ 59 w 61"/>
                <a:gd name="T3" fmla="*/ 147 h 337"/>
                <a:gd name="T4" fmla="*/ 60 w 61"/>
                <a:gd name="T5" fmla="*/ 264 h 337"/>
                <a:gd name="T6" fmla="*/ 60 w 61"/>
                <a:gd name="T7" fmla="*/ 337 h 337"/>
                <a:gd name="T8" fmla="*/ 39 w 61"/>
                <a:gd name="T9" fmla="*/ 337 h 337"/>
                <a:gd name="T10" fmla="*/ 24 w 61"/>
                <a:gd name="T11" fmla="*/ 264 h 337"/>
                <a:gd name="T12" fmla="*/ 0 w 61"/>
                <a:gd name="T13" fmla="*/ 147 h 337"/>
                <a:gd name="T14" fmla="*/ 61 w 61"/>
                <a:gd name="T15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337">
                  <a:moveTo>
                    <a:pt x="61" y="0"/>
                  </a:moveTo>
                  <a:cubicBezTo>
                    <a:pt x="60" y="0"/>
                    <a:pt x="59" y="66"/>
                    <a:pt x="59" y="147"/>
                  </a:cubicBezTo>
                  <a:cubicBezTo>
                    <a:pt x="59" y="193"/>
                    <a:pt x="59" y="236"/>
                    <a:pt x="60" y="264"/>
                  </a:cubicBezTo>
                  <a:cubicBezTo>
                    <a:pt x="60" y="281"/>
                    <a:pt x="60" y="308"/>
                    <a:pt x="60" y="337"/>
                  </a:cubicBezTo>
                  <a:cubicBezTo>
                    <a:pt x="53" y="337"/>
                    <a:pt x="46" y="337"/>
                    <a:pt x="39" y="337"/>
                  </a:cubicBezTo>
                  <a:cubicBezTo>
                    <a:pt x="39" y="308"/>
                    <a:pt x="34" y="281"/>
                    <a:pt x="24" y="264"/>
                  </a:cubicBezTo>
                  <a:cubicBezTo>
                    <a:pt x="9" y="236"/>
                    <a:pt x="0" y="193"/>
                    <a:pt x="0" y="147"/>
                  </a:cubicBezTo>
                  <a:cubicBezTo>
                    <a:pt x="0" y="66"/>
                    <a:pt x="27" y="0"/>
                    <a:pt x="61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7" name="Freeform 50"/>
            <p:cNvSpPr/>
            <p:nvPr/>
          </p:nvSpPr>
          <p:spPr bwMode="auto">
            <a:xfrm>
              <a:off x="6681" y="416"/>
              <a:ext cx="253" cy="801"/>
            </a:xfrm>
            <a:custGeom>
              <a:avLst/>
              <a:gdLst>
                <a:gd name="T0" fmla="*/ 100 w 106"/>
                <a:gd name="T1" fmla="*/ 0 h 337"/>
                <a:gd name="T2" fmla="*/ 106 w 106"/>
                <a:gd name="T3" fmla="*/ 0 h 337"/>
                <a:gd name="T4" fmla="*/ 45 w 106"/>
                <a:gd name="T5" fmla="*/ 147 h 337"/>
                <a:gd name="T6" fmla="*/ 69 w 106"/>
                <a:gd name="T7" fmla="*/ 264 h 337"/>
                <a:gd name="T8" fmla="*/ 84 w 106"/>
                <a:gd name="T9" fmla="*/ 337 h 337"/>
                <a:gd name="T10" fmla="*/ 68 w 106"/>
                <a:gd name="T11" fmla="*/ 337 h 337"/>
                <a:gd name="T12" fmla="*/ 42 w 106"/>
                <a:gd name="T13" fmla="*/ 264 h 337"/>
                <a:gd name="T14" fmla="*/ 0 w 106"/>
                <a:gd name="T15" fmla="*/ 147 h 337"/>
                <a:gd name="T16" fmla="*/ 100 w 106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337">
                  <a:moveTo>
                    <a:pt x="100" y="0"/>
                  </a:moveTo>
                  <a:cubicBezTo>
                    <a:pt x="102" y="0"/>
                    <a:pt x="104" y="0"/>
                    <a:pt x="106" y="0"/>
                  </a:cubicBezTo>
                  <a:cubicBezTo>
                    <a:pt x="72" y="0"/>
                    <a:pt x="45" y="66"/>
                    <a:pt x="45" y="147"/>
                  </a:cubicBezTo>
                  <a:cubicBezTo>
                    <a:pt x="45" y="193"/>
                    <a:pt x="54" y="236"/>
                    <a:pt x="69" y="264"/>
                  </a:cubicBezTo>
                  <a:cubicBezTo>
                    <a:pt x="79" y="281"/>
                    <a:pt x="84" y="308"/>
                    <a:pt x="84" y="337"/>
                  </a:cubicBezTo>
                  <a:cubicBezTo>
                    <a:pt x="78" y="337"/>
                    <a:pt x="73" y="337"/>
                    <a:pt x="68" y="337"/>
                  </a:cubicBezTo>
                  <a:cubicBezTo>
                    <a:pt x="68" y="308"/>
                    <a:pt x="59" y="281"/>
                    <a:pt x="42" y="264"/>
                  </a:cubicBezTo>
                  <a:cubicBezTo>
                    <a:pt x="15" y="236"/>
                    <a:pt x="0" y="193"/>
                    <a:pt x="0" y="147"/>
                  </a:cubicBezTo>
                  <a:cubicBezTo>
                    <a:pt x="0" y="68"/>
                    <a:pt x="44" y="4"/>
                    <a:pt x="100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8" name="Freeform 51"/>
            <p:cNvSpPr/>
            <p:nvPr/>
          </p:nvSpPr>
          <p:spPr bwMode="auto">
            <a:xfrm>
              <a:off x="6607" y="416"/>
              <a:ext cx="313" cy="801"/>
            </a:xfrm>
            <a:custGeom>
              <a:avLst/>
              <a:gdLst>
                <a:gd name="T0" fmla="*/ 128 w 131"/>
                <a:gd name="T1" fmla="*/ 0 h 337"/>
                <a:gd name="T2" fmla="*/ 131 w 131"/>
                <a:gd name="T3" fmla="*/ 0 h 337"/>
                <a:gd name="T4" fmla="*/ 31 w 131"/>
                <a:gd name="T5" fmla="*/ 147 h 337"/>
                <a:gd name="T6" fmla="*/ 73 w 131"/>
                <a:gd name="T7" fmla="*/ 264 h 337"/>
                <a:gd name="T8" fmla="*/ 99 w 131"/>
                <a:gd name="T9" fmla="*/ 337 h 337"/>
                <a:gd name="T10" fmla="*/ 88 w 131"/>
                <a:gd name="T11" fmla="*/ 337 h 337"/>
                <a:gd name="T12" fmla="*/ 54 w 131"/>
                <a:gd name="T13" fmla="*/ 264 h 337"/>
                <a:gd name="T14" fmla="*/ 0 w 131"/>
                <a:gd name="T15" fmla="*/ 147 h 337"/>
                <a:gd name="T16" fmla="*/ 128 w 131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37">
                  <a:moveTo>
                    <a:pt x="128" y="0"/>
                  </a:moveTo>
                  <a:cubicBezTo>
                    <a:pt x="129" y="0"/>
                    <a:pt x="130" y="0"/>
                    <a:pt x="131" y="0"/>
                  </a:cubicBezTo>
                  <a:cubicBezTo>
                    <a:pt x="75" y="4"/>
                    <a:pt x="31" y="68"/>
                    <a:pt x="31" y="147"/>
                  </a:cubicBezTo>
                  <a:cubicBezTo>
                    <a:pt x="31" y="193"/>
                    <a:pt x="46" y="236"/>
                    <a:pt x="73" y="264"/>
                  </a:cubicBezTo>
                  <a:cubicBezTo>
                    <a:pt x="90" y="281"/>
                    <a:pt x="99" y="308"/>
                    <a:pt x="99" y="337"/>
                  </a:cubicBezTo>
                  <a:cubicBezTo>
                    <a:pt x="95" y="337"/>
                    <a:pt x="91" y="337"/>
                    <a:pt x="88" y="337"/>
                  </a:cubicBezTo>
                  <a:cubicBezTo>
                    <a:pt x="88" y="308"/>
                    <a:pt x="76" y="281"/>
                    <a:pt x="54" y="264"/>
                  </a:cubicBezTo>
                  <a:cubicBezTo>
                    <a:pt x="19" y="236"/>
                    <a:pt x="0" y="193"/>
                    <a:pt x="0" y="147"/>
                  </a:cubicBezTo>
                  <a:cubicBezTo>
                    <a:pt x="0" y="69"/>
                    <a:pt x="56" y="5"/>
                    <a:pt x="128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9" name="Freeform 52"/>
            <p:cNvSpPr/>
            <p:nvPr/>
          </p:nvSpPr>
          <p:spPr bwMode="auto">
            <a:xfrm>
              <a:off x="6760" y="1076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0" name="Freeform 53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1" name="Freeform 54"/>
            <p:cNvSpPr/>
            <p:nvPr/>
          </p:nvSpPr>
          <p:spPr bwMode="auto">
            <a:xfrm>
              <a:off x="6583" y="416"/>
              <a:ext cx="330" cy="801"/>
            </a:xfrm>
            <a:custGeom>
              <a:avLst/>
              <a:gdLst>
                <a:gd name="T0" fmla="*/ 2 w 138"/>
                <a:gd name="T1" fmla="*/ 123 h 337"/>
                <a:gd name="T2" fmla="*/ 8 w 138"/>
                <a:gd name="T3" fmla="*/ 100 h 337"/>
                <a:gd name="T4" fmla="*/ 17 w 138"/>
                <a:gd name="T5" fmla="*/ 79 h 337"/>
                <a:gd name="T6" fmla="*/ 29 w 138"/>
                <a:gd name="T7" fmla="*/ 60 h 337"/>
                <a:gd name="T8" fmla="*/ 43 w 138"/>
                <a:gd name="T9" fmla="*/ 43 h 337"/>
                <a:gd name="T10" fmla="*/ 52 w 138"/>
                <a:gd name="T11" fmla="*/ 35 h 337"/>
                <a:gd name="T12" fmla="*/ 60 w 138"/>
                <a:gd name="T13" fmla="*/ 28 h 337"/>
                <a:gd name="T14" fmla="*/ 60 w 138"/>
                <a:gd name="T15" fmla="*/ 28 h 337"/>
                <a:gd name="T16" fmla="*/ 80 w 138"/>
                <a:gd name="T17" fmla="*/ 16 h 337"/>
                <a:gd name="T18" fmla="*/ 101 w 138"/>
                <a:gd name="T19" fmla="*/ 7 h 337"/>
                <a:gd name="T20" fmla="*/ 118 w 138"/>
                <a:gd name="T21" fmla="*/ 3 h 337"/>
                <a:gd name="T22" fmla="*/ 123 w 138"/>
                <a:gd name="T23" fmla="*/ 2 h 337"/>
                <a:gd name="T24" fmla="*/ 123 w 138"/>
                <a:gd name="T25" fmla="*/ 2 h 337"/>
                <a:gd name="T26" fmla="*/ 138 w 138"/>
                <a:gd name="T27" fmla="*/ 0 h 337"/>
                <a:gd name="T28" fmla="*/ 10 w 138"/>
                <a:gd name="T29" fmla="*/ 147 h 337"/>
                <a:gd name="T30" fmla="*/ 64 w 138"/>
                <a:gd name="T31" fmla="*/ 264 h 337"/>
                <a:gd name="T32" fmla="*/ 98 w 138"/>
                <a:gd name="T33" fmla="*/ 337 h 337"/>
                <a:gd name="T34" fmla="*/ 95 w 138"/>
                <a:gd name="T35" fmla="*/ 337 h 337"/>
                <a:gd name="T36" fmla="*/ 95 w 138"/>
                <a:gd name="T37" fmla="*/ 337 h 337"/>
                <a:gd name="T38" fmla="*/ 95 w 138"/>
                <a:gd name="T39" fmla="*/ 329 h 337"/>
                <a:gd name="T40" fmla="*/ 95 w 138"/>
                <a:gd name="T41" fmla="*/ 329 h 337"/>
                <a:gd name="T42" fmla="*/ 94 w 138"/>
                <a:gd name="T43" fmla="*/ 327 h 337"/>
                <a:gd name="T44" fmla="*/ 94 w 138"/>
                <a:gd name="T45" fmla="*/ 326 h 337"/>
                <a:gd name="T46" fmla="*/ 94 w 138"/>
                <a:gd name="T47" fmla="*/ 324 h 337"/>
                <a:gd name="T48" fmla="*/ 94 w 138"/>
                <a:gd name="T49" fmla="*/ 323 h 337"/>
                <a:gd name="T50" fmla="*/ 94 w 138"/>
                <a:gd name="T51" fmla="*/ 320 h 337"/>
                <a:gd name="T52" fmla="*/ 93 w 138"/>
                <a:gd name="T53" fmla="*/ 318 h 337"/>
                <a:gd name="T54" fmla="*/ 92 w 138"/>
                <a:gd name="T55" fmla="*/ 314 h 337"/>
                <a:gd name="T56" fmla="*/ 92 w 138"/>
                <a:gd name="T57" fmla="*/ 312 h 337"/>
                <a:gd name="T58" fmla="*/ 90 w 138"/>
                <a:gd name="T59" fmla="*/ 308 h 337"/>
                <a:gd name="T60" fmla="*/ 89 w 138"/>
                <a:gd name="T61" fmla="*/ 305 h 337"/>
                <a:gd name="T62" fmla="*/ 89 w 138"/>
                <a:gd name="T63" fmla="*/ 304 h 337"/>
                <a:gd name="T64" fmla="*/ 86 w 138"/>
                <a:gd name="T65" fmla="*/ 296 h 337"/>
                <a:gd name="T66" fmla="*/ 81 w 138"/>
                <a:gd name="T67" fmla="*/ 289 h 337"/>
                <a:gd name="T68" fmla="*/ 81 w 138"/>
                <a:gd name="T69" fmla="*/ 288 h 337"/>
                <a:gd name="T70" fmla="*/ 79 w 138"/>
                <a:gd name="T71" fmla="*/ 285 h 337"/>
                <a:gd name="T72" fmla="*/ 77 w 138"/>
                <a:gd name="T73" fmla="*/ 282 h 337"/>
                <a:gd name="T74" fmla="*/ 74 w 138"/>
                <a:gd name="T75" fmla="*/ 279 h 337"/>
                <a:gd name="T76" fmla="*/ 74 w 138"/>
                <a:gd name="T77" fmla="*/ 279 h 337"/>
                <a:gd name="T78" fmla="*/ 73 w 138"/>
                <a:gd name="T79" fmla="*/ 278 h 337"/>
                <a:gd name="T80" fmla="*/ 71 w 138"/>
                <a:gd name="T81" fmla="*/ 275 h 337"/>
                <a:gd name="T82" fmla="*/ 68 w 138"/>
                <a:gd name="T83" fmla="*/ 272 h 337"/>
                <a:gd name="T84" fmla="*/ 66 w 138"/>
                <a:gd name="T85" fmla="*/ 270 h 337"/>
                <a:gd name="T86" fmla="*/ 65 w 138"/>
                <a:gd name="T87" fmla="*/ 269 h 337"/>
                <a:gd name="T88" fmla="*/ 59 w 138"/>
                <a:gd name="T89" fmla="*/ 264 h 337"/>
                <a:gd name="T90" fmla="*/ 50 w 138"/>
                <a:gd name="T91" fmla="*/ 257 h 337"/>
                <a:gd name="T92" fmla="*/ 48 w 138"/>
                <a:gd name="T93" fmla="*/ 255 h 337"/>
                <a:gd name="T94" fmla="*/ 38 w 138"/>
                <a:gd name="T95" fmla="*/ 245 h 337"/>
                <a:gd name="T96" fmla="*/ 30 w 138"/>
                <a:gd name="T97" fmla="*/ 235 h 337"/>
                <a:gd name="T98" fmla="*/ 22 w 138"/>
                <a:gd name="T99" fmla="*/ 224 h 337"/>
                <a:gd name="T100" fmla="*/ 15 w 138"/>
                <a:gd name="T101" fmla="*/ 212 h 337"/>
                <a:gd name="T102" fmla="*/ 10 w 138"/>
                <a:gd name="T103" fmla="*/ 200 h 337"/>
                <a:gd name="T104" fmla="*/ 6 w 138"/>
                <a:gd name="T105" fmla="*/ 187 h 337"/>
                <a:gd name="T106" fmla="*/ 3 w 138"/>
                <a:gd name="T107" fmla="*/ 174 h 337"/>
                <a:gd name="T108" fmla="*/ 1 w 138"/>
                <a:gd name="T109" fmla="*/ 160 h 337"/>
                <a:gd name="T110" fmla="*/ 0 w 138"/>
                <a:gd name="T111" fmla="*/ 147 h 337"/>
                <a:gd name="T112" fmla="*/ 2 w 138"/>
                <a:gd name="T113" fmla="*/ 123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8" h="337">
                  <a:moveTo>
                    <a:pt x="2" y="123"/>
                  </a:moveTo>
                  <a:cubicBezTo>
                    <a:pt x="3" y="115"/>
                    <a:pt x="5" y="108"/>
                    <a:pt x="8" y="100"/>
                  </a:cubicBezTo>
                  <a:cubicBezTo>
                    <a:pt x="10" y="93"/>
                    <a:pt x="13" y="86"/>
                    <a:pt x="17" y="79"/>
                  </a:cubicBezTo>
                  <a:cubicBezTo>
                    <a:pt x="20" y="72"/>
                    <a:pt x="24" y="66"/>
                    <a:pt x="29" y="60"/>
                  </a:cubicBezTo>
                  <a:cubicBezTo>
                    <a:pt x="33" y="54"/>
                    <a:pt x="38" y="48"/>
                    <a:pt x="43" y="43"/>
                  </a:cubicBezTo>
                  <a:cubicBezTo>
                    <a:pt x="46" y="41"/>
                    <a:pt x="49" y="38"/>
                    <a:pt x="52" y="35"/>
                  </a:cubicBezTo>
                  <a:cubicBezTo>
                    <a:pt x="55" y="33"/>
                    <a:pt x="58" y="30"/>
                    <a:pt x="60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6" y="24"/>
                    <a:pt x="73" y="20"/>
                    <a:pt x="80" y="16"/>
                  </a:cubicBezTo>
                  <a:cubicBezTo>
                    <a:pt x="86" y="13"/>
                    <a:pt x="93" y="10"/>
                    <a:pt x="101" y="7"/>
                  </a:cubicBezTo>
                  <a:cubicBezTo>
                    <a:pt x="106" y="6"/>
                    <a:pt x="112" y="4"/>
                    <a:pt x="118" y="3"/>
                  </a:cubicBezTo>
                  <a:cubicBezTo>
                    <a:pt x="120" y="2"/>
                    <a:pt x="122" y="2"/>
                    <a:pt x="123" y="2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128" y="1"/>
                    <a:pt x="133" y="0"/>
                    <a:pt x="138" y="0"/>
                  </a:cubicBezTo>
                  <a:cubicBezTo>
                    <a:pt x="66" y="5"/>
                    <a:pt x="10" y="69"/>
                    <a:pt x="10" y="147"/>
                  </a:cubicBezTo>
                  <a:cubicBezTo>
                    <a:pt x="10" y="193"/>
                    <a:pt x="29" y="236"/>
                    <a:pt x="64" y="264"/>
                  </a:cubicBezTo>
                  <a:cubicBezTo>
                    <a:pt x="86" y="281"/>
                    <a:pt x="98" y="308"/>
                    <a:pt x="98" y="337"/>
                  </a:cubicBezTo>
                  <a:cubicBezTo>
                    <a:pt x="96" y="337"/>
                    <a:pt x="95" y="337"/>
                    <a:pt x="95" y="337"/>
                  </a:cubicBezTo>
                  <a:cubicBezTo>
                    <a:pt x="95" y="337"/>
                    <a:pt x="95" y="337"/>
                    <a:pt x="95" y="337"/>
                  </a:cubicBezTo>
                  <a:cubicBezTo>
                    <a:pt x="95" y="334"/>
                    <a:pt x="95" y="331"/>
                    <a:pt x="95" y="329"/>
                  </a:cubicBezTo>
                  <a:cubicBezTo>
                    <a:pt x="95" y="329"/>
                    <a:pt x="95" y="329"/>
                    <a:pt x="95" y="329"/>
                  </a:cubicBezTo>
                  <a:cubicBezTo>
                    <a:pt x="95" y="328"/>
                    <a:pt x="95" y="327"/>
                    <a:pt x="94" y="327"/>
                  </a:cubicBezTo>
                  <a:cubicBezTo>
                    <a:pt x="94" y="326"/>
                    <a:pt x="94" y="326"/>
                    <a:pt x="94" y="326"/>
                  </a:cubicBezTo>
                  <a:cubicBezTo>
                    <a:pt x="94" y="326"/>
                    <a:pt x="94" y="325"/>
                    <a:pt x="94" y="324"/>
                  </a:cubicBezTo>
                  <a:cubicBezTo>
                    <a:pt x="94" y="324"/>
                    <a:pt x="94" y="324"/>
                    <a:pt x="94" y="323"/>
                  </a:cubicBezTo>
                  <a:cubicBezTo>
                    <a:pt x="94" y="322"/>
                    <a:pt x="94" y="321"/>
                    <a:pt x="94" y="320"/>
                  </a:cubicBezTo>
                  <a:cubicBezTo>
                    <a:pt x="93" y="319"/>
                    <a:pt x="93" y="318"/>
                    <a:pt x="93" y="318"/>
                  </a:cubicBezTo>
                  <a:cubicBezTo>
                    <a:pt x="93" y="317"/>
                    <a:pt x="92" y="315"/>
                    <a:pt x="92" y="314"/>
                  </a:cubicBezTo>
                  <a:cubicBezTo>
                    <a:pt x="92" y="314"/>
                    <a:pt x="92" y="313"/>
                    <a:pt x="92" y="312"/>
                  </a:cubicBezTo>
                  <a:cubicBezTo>
                    <a:pt x="91" y="310"/>
                    <a:pt x="91" y="309"/>
                    <a:pt x="90" y="308"/>
                  </a:cubicBezTo>
                  <a:cubicBezTo>
                    <a:pt x="90" y="307"/>
                    <a:pt x="90" y="306"/>
                    <a:pt x="89" y="305"/>
                  </a:cubicBezTo>
                  <a:cubicBezTo>
                    <a:pt x="89" y="305"/>
                    <a:pt x="89" y="304"/>
                    <a:pt x="89" y="304"/>
                  </a:cubicBezTo>
                  <a:cubicBezTo>
                    <a:pt x="88" y="301"/>
                    <a:pt x="87" y="299"/>
                    <a:pt x="86" y="296"/>
                  </a:cubicBezTo>
                  <a:cubicBezTo>
                    <a:pt x="84" y="294"/>
                    <a:pt x="83" y="291"/>
                    <a:pt x="81" y="289"/>
                  </a:cubicBezTo>
                  <a:cubicBezTo>
                    <a:pt x="81" y="288"/>
                    <a:pt x="81" y="288"/>
                    <a:pt x="81" y="288"/>
                  </a:cubicBezTo>
                  <a:cubicBezTo>
                    <a:pt x="80" y="287"/>
                    <a:pt x="80" y="286"/>
                    <a:pt x="79" y="285"/>
                  </a:cubicBezTo>
                  <a:cubicBezTo>
                    <a:pt x="78" y="284"/>
                    <a:pt x="78" y="283"/>
                    <a:pt x="77" y="282"/>
                  </a:cubicBezTo>
                  <a:cubicBezTo>
                    <a:pt x="76" y="281"/>
                    <a:pt x="75" y="280"/>
                    <a:pt x="74" y="279"/>
                  </a:cubicBezTo>
                  <a:cubicBezTo>
                    <a:pt x="74" y="279"/>
                    <a:pt x="74" y="279"/>
                    <a:pt x="74" y="279"/>
                  </a:cubicBezTo>
                  <a:cubicBezTo>
                    <a:pt x="74" y="278"/>
                    <a:pt x="74" y="278"/>
                    <a:pt x="73" y="278"/>
                  </a:cubicBezTo>
                  <a:cubicBezTo>
                    <a:pt x="73" y="277"/>
                    <a:pt x="72" y="276"/>
                    <a:pt x="71" y="275"/>
                  </a:cubicBezTo>
                  <a:cubicBezTo>
                    <a:pt x="70" y="274"/>
                    <a:pt x="69" y="273"/>
                    <a:pt x="68" y="272"/>
                  </a:cubicBezTo>
                  <a:cubicBezTo>
                    <a:pt x="68" y="272"/>
                    <a:pt x="67" y="271"/>
                    <a:pt x="66" y="270"/>
                  </a:cubicBezTo>
                  <a:cubicBezTo>
                    <a:pt x="66" y="270"/>
                    <a:pt x="66" y="270"/>
                    <a:pt x="65" y="269"/>
                  </a:cubicBezTo>
                  <a:cubicBezTo>
                    <a:pt x="63" y="268"/>
                    <a:pt x="61" y="265"/>
                    <a:pt x="59" y="264"/>
                  </a:cubicBezTo>
                  <a:cubicBezTo>
                    <a:pt x="56" y="262"/>
                    <a:pt x="53" y="259"/>
                    <a:pt x="50" y="257"/>
                  </a:cubicBezTo>
                  <a:cubicBezTo>
                    <a:pt x="50" y="256"/>
                    <a:pt x="49" y="256"/>
                    <a:pt x="48" y="255"/>
                  </a:cubicBezTo>
                  <a:cubicBezTo>
                    <a:pt x="45" y="252"/>
                    <a:pt x="41" y="249"/>
                    <a:pt x="38" y="245"/>
                  </a:cubicBezTo>
                  <a:cubicBezTo>
                    <a:pt x="35" y="242"/>
                    <a:pt x="32" y="238"/>
                    <a:pt x="30" y="235"/>
                  </a:cubicBezTo>
                  <a:cubicBezTo>
                    <a:pt x="27" y="231"/>
                    <a:pt x="24" y="228"/>
                    <a:pt x="22" y="224"/>
                  </a:cubicBezTo>
                  <a:cubicBezTo>
                    <a:pt x="20" y="220"/>
                    <a:pt x="17" y="216"/>
                    <a:pt x="15" y="212"/>
                  </a:cubicBezTo>
                  <a:cubicBezTo>
                    <a:pt x="13" y="208"/>
                    <a:pt x="12" y="204"/>
                    <a:pt x="10" y="200"/>
                  </a:cubicBezTo>
                  <a:cubicBezTo>
                    <a:pt x="8" y="196"/>
                    <a:pt x="7" y="191"/>
                    <a:pt x="6" y="187"/>
                  </a:cubicBezTo>
                  <a:cubicBezTo>
                    <a:pt x="5" y="183"/>
                    <a:pt x="4" y="178"/>
                    <a:pt x="3" y="174"/>
                  </a:cubicBezTo>
                  <a:cubicBezTo>
                    <a:pt x="2" y="169"/>
                    <a:pt x="1" y="165"/>
                    <a:pt x="1" y="160"/>
                  </a:cubicBezTo>
                  <a:cubicBezTo>
                    <a:pt x="0" y="156"/>
                    <a:pt x="0" y="151"/>
                    <a:pt x="0" y="147"/>
                  </a:cubicBezTo>
                  <a:cubicBezTo>
                    <a:pt x="0" y="139"/>
                    <a:pt x="1" y="131"/>
                    <a:pt x="2" y="123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2" name="Freeform 55"/>
            <p:cNvSpPr/>
            <p:nvPr/>
          </p:nvSpPr>
          <p:spPr bwMode="auto">
            <a:xfrm>
              <a:off x="6810" y="1198"/>
              <a:ext cx="0" cy="19"/>
            </a:xfrm>
            <a:custGeom>
              <a:avLst/>
              <a:gdLst>
                <a:gd name="T0" fmla="*/ 0 h 8"/>
                <a:gd name="T1" fmla="*/ 8 h 8"/>
                <a:gd name="T2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cubicBezTo>
                    <a:pt x="0" y="2"/>
                    <a:pt x="0" y="5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3" name="Freeform 56"/>
            <p:cNvSpPr/>
            <p:nvPr/>
          </p:nvSpPr>
          <p:spPr bwMode="auto">
            <a:xfrm>
              <a:off x="6803" y="1157"/>
              <a:ext cx="0" cy="5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4" name="Rectangle 57"/>
            <p:cNvSpPr>
              <a:spLocks noChangeArrowheads="1"/>
            </p:cNvSpPr>
            <p:nvPr/>
          </p:nvSpPr>
          <p:spPr bwMode="auto">
            <a:xfrm>
              <a:off x="6810" y="1198"/>
              <a:ext cx="1" cy="1"/>
            </a:xfrm>
            <a:prstGeom prst="rect">
              <a:avLst/>
            </a:pr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5" name="Freeform 58"/>
            <p:cNvSpPr/>
            <p:nvPr/>
          </p:nvSpPr>
          <p:spPr bwMode="auto">
            <a:xfrm>
              <a:off x="6808" y="1183"/>
              <a:ext cx="0" cy="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6" name="Freeform 59"/>
            <p:cNvSpPr/>
            <p:nvPr/>
          </p:nvSpPr>
          <p:spPr bwMode="auto">
            <a:xfrm>
              <a:off x="6805" y="1172"/>
              <a:ext cx="3" cy="11"/>
            </a:xfrm>
            <a:custGeom>
              <a:avLst/>
              <a:gdLst>
                <a:gd name="T0" fmla="*/ 1 w 1"/>
                <a:gd name="T1" fmla="*/ 2 h 5"/>
                <a:gd name="T2" fmla="*/ 1 w 1"/>
                <a:gd name="T3" fmla="*/ 5 h 5"/>
                <a:gd name="T4" fmla="*/ 1 w 1"/>
                <a:gd name="T5" fmla="*/ 5 h 5"/>
                <a:gd name="T6" fmla="*/ 1 w 1"/>
                <a:gd name="T7" fmla="*/ 2 h 5"/>
                <a:gd name="T8" fmla="*/ 0 w 1"/>
                <a:gd name="T9" fmla="*/ 0 h 5"/>
                <a:gd name="T10" fmla="*/ 0 w 1"/>
                <a:gd name="T11" fmla="*/ 0 h 5"/>
                <a:gd name="T12" fmla="*/ 1 w 1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2"/>
                  </a:moveTo>
                  <a:cubicBezTo>
                    <a:pt x="1" y="3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3"/>
                    <a:pt x="1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7" name="Freeform 60"/>
            <p:cNvSpPr/>
            <p:nvPr/>
          </p:nvSpPr>
          <p:spPr bwMode="auto">
            <a:xfrm>
              <a:off x="6803" y="1162"/>
              <a:ext cx="2" cy="1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0 w 1"/>
                <a:gd name="T5" fmla="*/ 0 h 4"/>
                <a:gd name="T6" fmla="*/ 0 w 1"/>
                <a:gd name="T7" fmla="*/ 0 h 4"/>
                <a:gd name="T8" fmla="*/ 1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8" name="Freeform 61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9" name="Freeform 62"/>
            <p:cNvSpPr/>
            <p:nvPr/>
          </p:nvSpPr>
          <p:spPr bwMode="auto">
            <a:xfrm>
              <a:off x="6746" y="1062"/>
              <a:ext cx="7" cy="10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0 h 4"/>
                <a:gd name="T4" fmla="*/ 3 w 3"/>
                <a:gd name="T5" fmla="*/ 3 h 4"/>
                <a:gd name="T6" fmla="*/ 3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2" y="3"/>
                    <a:pt x="1" y="1"/>
                    <a:pt x="0" y="0"/>
                  </a:cubicBezTo>
                  <a:cubicBezTo>
                    <a:pt x="1" y="1"/>
                    <a:pt x="2" y="2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0" name="Freeform 63"/>
            <p:cNvSpPr/>
            <p:nvPr/>
          </p:nvSpPr>
          <p:spPr bwMode="auto">
            <a:xfrm>
              <a:off x="6801" y="1150"/>
              <a:ext cx="2" cy="10"/>
            </a:xfrm>
            <a:custGeom>
              <a:avLst/>
              <a:gdLst>
                <a:gd name="T0" fmla="*/ 0 w 1"/>
                <a:gd name="T1" fmla="*/ 0 h 4"/>
                <a:gd name="T2" fmla="*/ 1 w 1"/>
                <a:gd name="T3" fmla="*/ 4 h 4"/>
                <a:gd name="T4" fmla="*/ 0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1" name="Freeform 64"/>
            <p:cNvSpPr/>
            <p:nvPr/>
          </p:nvSpPr>
          <p:spPr bwMode="auto">
            <a:xfrm>
              <a:off x="6724" y="1043"/>
              <a:ext cx="17" cy="14"/>
            </a:xfrm>
            <a:custGeom>
              <a:avLst/>
              <a:gdLst>
                <a:gd name="T0" fmla="*/ 7 w 7"/>
                <a:gd name="T1" fmla="*/ 6 h 6"/>
                <a:gd name="T2" fmla="*/ 0 w 7"/>
                <a:gd name="T3" fmla="*/ 0 h 6"/>
                <a:gd name="T4" fmla="*/ 6 w 7"/>
                <a:gd name="T5" fmla="*/ 5 h 6"/>
                <a:gd name="T6" fmla="*/ 7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7" y="6"/>
                  </a:moveTo>
                  <a:cubicBezTo>
                    <a:pt x="5" y="4"/>
                    <a:pt x="2" y="2"/>
                    <a:pt x="0" y="0"/>
                  </a:cubicBezTo>
                  <a:cubicBezTo>
                    <a:pt x="2" y="2"/>
                    <a:pt x="4" y="3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2" name="Freeform 65"/>
            <p:cNvSpPr/>
            <p:nvPr/>
          </p:nvSpPr>
          <p:spPr bwMode="auto">
            <a:xfrm>
              <a:off x="6789" y="1124"/>
              <a:ext cx="7" cy="17"/>
            </a:xfrm>
            <a:custGeom>
              <a:avLst/>
              <a:gdLst>
                <a:gd name="T0" fmla="*/ 0 w 3"/>
                <a:gd name="T1" fmla="*/ 0 h 7"/>
                <a:gd name="T2" fmla="*/ 3 w 3"/>
                <a:gd name="T3" fmla="*/ 7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1" y="2"/>
                    <a:pt x="2" y="5"/>
                    <a:pt x="3" y="7"/>
                  </a:cubicBezTo>
                  <a:cubicBezTo>
                    <a:pt x="2" y="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3" name="Freeform 66"/>
            <p:cNvSpPr/>
            <p:nvPr/>
          </p:nvSpPr>
          <p:spPr bwMode="auto">
            <a:xfrm>
              <a:off x="6753" y="1069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4" name="Freeform 67"/>
            <p:cNvSpPr/>
            <p:nvPr/>
          </p:nvSpPr>
          <p:spPr bwMode="auto">
            <a:xfrm>
              <a:off x="6805" y="1174"/>
              <a:ext cx="3" cy="5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5" name="Freeform 68"/>
            <p:cNvSpPr/>
            <p:nvPr/>
          </p:nvSpPr>
          <p:spPr bwMode="auto">
            <a:xfrm>
              <a:off x="6765" y="1084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6" name="Freeform 69"/>
            <p:cNvSpPr/>
            <p:nvPr/>
          </p:nvSpPr>
          <p:spPr bwMode="auto">
            <a:xfrm>
              <a:off x="6753" y="1072"/>
              <a:ext cx="5" cy="4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1 w 2"/>
                <a:gd name="T5" fmla="*/ 0 h 2"/>
                <a:gd name="T6" fmla="*/ 0 w 2"/>
                <a:gd name="T7" fmla="*/ 0 h 2"/>
                <a:gd name="T8" fmla="*/ 2 w 2"/>
                <a:gd name="T9" fmla="*/ 1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7" name="Freeform 70"/>
            <p:cNvSpPr/>
            <p:nvPr/>
          </p:nvSpPr>
          <p:spPr bwMode="auto">
            <a:xfrm>
              <a:off x="6777" y="1103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8" name="Freeform 71"/>
            <p:cNvSpPr/>
            <p:nvPr/>
          </p:nvSpPr>
          <p:spPr bwMode="auto">
            <a:xfrm>
              <a:off x="6805" y="1172"/>
              <a:ext cx="3" cy="16"/>
            </a:xfrm>
            <a:custGeom>
              <a:avLst/>
              <a:gdLst>
                <a:gd name="T0" fmla="*/ 1 w 1"/>
                <a:gd name="T1" fmla="*/ 5 h 7"/>
                <a:gd name="T2" fmla="*/ 1 w 1"/>
                <a:gd name="T3" fmla="*/ 6 h 7"/>
                <a:gd name="T4" fmla="*/ 1 w 1"/>
                <a:gd name="T5" fmla="*/ 7 h 7"/>
                <a:gd name="T6" fmla="*/ 1 w 1"/>
                <a:gd name="T7" fmla="*/ 3 h 7"/>
                <a:gd name="T8" fmla="*/ 0 w 1"/>
                <a:gd name="T9" fmla="*/ 1 h 7"/>
                <a:gd name="T10" fmla="*/ 0 w 1"/>
                <a:gd name="T11" fmla="*/ 0 h 7"/>
                <a:gd name="T12" fmla="*/ 1 w 1"/>
                <a:gd name="T13" fmla="*/ 2 h 7"/>
                <a:gd name="T14" fmla="*/ 1 w 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7">
                  <a:moveTo>
                    <a:pt x="1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5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ubicBezTo>
                    <a:pt x="1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9" name="Freeform 72"/>
            <p:cNvSpPr/>
            <p:nvPr/>
          </p:nvSpPr>
          <p:spPr bwMode="auto">
            <a:xfrm>
              <a:off x="6810" y="1193"/>
              <a:ext cx="0" cy="24"/>
            </a:xfrm>
            <a:custGeom>
              <a:avLst/>
              <a:gdLst>
                <a:gd name="T0" fmla="*/ 10 h 10"/>
                <a:gd name="T1" fmla="*/ 0 h 10"/>
                <a:gd name="T2" fmla="*/ 2 h 10"/>
                <a:gd name="T3" fmla="*/ 1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cubicBezTo>
                    <a:pt x="0" y="7"/>
                    <a:pt x="0" y="4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0" y="7"/>
                    <a:pt x="0" y="1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0" name="Freeform 73"/>
            <p:cNvSpPr/>
            <p:nvPr/>
          </p:nvSpPr>
          <p:spPr bwMode="auto">
            <a:xfrm>
              <a:off x="6777" y="1100"/>
              <a:ext cx="19" cy="41"/>
            </a:xfrm>
            <a:custGeom>
              <a:avLst/>
              <a:gdLst>
                <a:gd name="T0" fmla="*/ 5 w 8"/>
                <a:gd name="T1" fmla="*/ 8 h 17"/>
                <a:gd name="T2" fmla="*/ 8 w 8"/>
                <a:gd name="T3" fmla="*/ 16 h 17"/>
                <a:gd name="T4" fmla="*/ 8 w 8"/>
                <a:gd name="T5" fmla="*/ 17 h 17"/>
                <a:gd name="T6" fmla="*/ 8 w 8"/>
                <a:gd name="T7" fmla="*/ 17 h 17"/>
                <a:gd name="T8" fmla="*/ 5 w 8"/>
                <a:gd name="T9" fmla="*/ 10 h 17"/>
                <a:gd name="T10" fmla="*/ 2 w 8"/>
                <a:gd name="T11" fmla="*/ 3 h 17"/>
                <a:gd name="T12" fmla="*/ 0 w 8"/>
                <a:gd name="T13" fmla="*/ 1 h 17"/>
                <a:gd name="T14" fmla="*/ 0 w 8"/>
                <a:gd name="T15" fmla="*/ 0 h 17"/>
                <a:gd name="T16" fmla="*/ 0 w 8"/>
                <a:gd name="T17" fmla="*/ 1 h 17"/>
                <a:gd name="T18" fmla="*/ 5 w 8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7">
                  <a:moveTo>
                    <a:pt x="5" y="8"/>
                  </a:moveTo>
                  <a:cubicBezTo>
                    <a:pt x="6" y="11"/>
                    <a:pt x="7" y="13"/>
                    <a:pt x="8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5"/>
                    <a:pt x="6" y="12"/>
                    <a:pt x="5" y="10"/>
                  </a:cubicBezTo>
                  <a:cubicBezTo>
                    <a:pt x="4" y="8"/>
                    <a:pt x="3" y="6"/>
                    <a:pt x="2" y="3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3"/>
                    <a:pt x="3" y="6"/>
                    <a:pt x="5" y="8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1" name="Freeform 74"/>
            <p:cNvSpPr/>
            <p:nvPr/>
          </p:nvSpPr>
          <p:spPr bwMode="auto">
            <a:xfrm>
              <a:off x="6798" y="1148"/>
              <a:ext cx="5" cy="14"/>
            </a:xfrm>
            <a:custGeom>
              <a:avLst/>
              <a:gdLst>
                <a:gd name="T0" fmla="*/ 2 w 2"/>
                <a:gd name="T1" fmla="*/ 6 h 6"/>
                <a:gd name="T2" fmla="*/ 2 w 2"/>
                <a:gd name="T3" fmla="*/ 5 h 6"/>
                <a:gd name="T4" fmla="*/ 1 w 2"/>
                <a:gd name="T5" fmla="*/ 1 h 6"/>
                <a:gd name="T6" fmla="*/ 0 w 2"/>
                <a:gd name="T7" fmla="*/ 0 h 6"/>
                <a:gd name="T8" fmla="*/ 2 w 2"/>
                <a:gd name="T9" fmla="*/ 4 h 6"/>
                <a:gd name="T10" fmla="*/ 2 w 2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2" y="6"/>
                    <a:pt x="2" y="6"/>
                    <a:pt x="2" y="5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4"/>
                  </a:cubicBezTo>
                  <a:cubicBezTo>
                    <a:pt x="2" y="5"/>
                    <a:pt x="2" y="6"/>
                    <a:pt x="2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2" name="Freeform 75"/>
            <p:cNvSpPr/>
            <p:nvPr/>
          </p:nvSpPr>
          <p:spPr bwMode="auto">
            <a:xfrm>
              <a:off x="6762" y="1079"/>
              <a:ext cx="10" cy="14"/>
            </a:xfrm>
            <a:custGeom>
              <a:avLst/>
              <a:gdLst>
                <a:gd name="T0" fmla="*/ 4 w 4"/>
                <a:gd name="T1" fmla="*/ 6 h 6"/>
                <a:gd name="T2" fmla="*/ 3 w 4"/>
                <a:gd name="T3" fmla="*/ 4 h 6"/>
                <a:gd name="T4" fmla="*/ 1 w 4"/>
                <a:gd name="T5" fmla="*/ 2 h 6"/>
                <a:gd name="T6" fmla="*/ 0 w 4"/>
                <a:gd name="T7" fmla="*/ 0 h 6"/>
                <a:gd name="T8" fmla="*/ 2 w 4"/>
                <a:gd name="T9" fmla="*/ 3 h 6"/>
                <a:gd name="T10" fmla="*/ 4 w 4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cubicBezTo>
                    <a:pt x="4" y="6"/>
                    <a:pt x="3" y="5"/>
                    <a:pt x="3" y="4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ubicBezTo>
                    <a:pt x="3" y="4"/>
                    <a:pt x="3" y="5"/>
                    <a:pt x="4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3" name="Freeform 76"/>
            <p:cNvSpPr/>
            <p:nvPr/>
          </p:nvSpPr>
          <p:spPr bwMode="auto">
            <a:xfrm>
              <a:off x="6808" y="1176"/>
              <a:ext cx="0" cy="7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4" name="Freeform 77"/>
            <p:cNvSpPr/>
            <p:nvPr/>
          </p:nvSpPr>
          <p:spPr bwMode="auto">
            <a:xfrm>
              <a:off x="6753" y="1069"/>
              <a:ext cx="5" cy="7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2 w 2"/>
                <a:gd name="T5" fmla="*/ 2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2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5" name="Freeform 78"/>
            <p:cNvSpPr/>
            <p:nvPr/>
          </p:nvSpPr>
          <p:spPr bwMode="auto">
            <a:xfrm>
              <a:off x="6758" y="1074"/>
              <a:ext cx="2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6" name="Freeform 79"/>
            <p:cNvSpPr/>
            <p:nvPr/>
          </p:nvSpPr>
          <p:spPr bwMode="auto">
            <a:xfrm>
              <a:off x="6724" y="1043"/>
              <a:ext cx="15" cy="12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5 h 5"/>
                <a:gd name="T4" fmla="*/ 0 w 6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2" y="1"/>
                    <a:pt x="4" y="4"/>
                    <a:pt x="6" y="5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7" name="Freeform 80"/>
            <p:cNvSpPr/>
            <p:nvPr/>
          </p:nvSpPr>
          <p:spPr bwMode="auto">
            <a:xfrm>
              <a:off x="6803" y="1212"/>
              <a:ext cx="275" cy="14"/>
            </a:xfrm>
            <a:custGeom>
              <a:avLst/>
              <a:gdLst>
                <a:gd name="T0" fmla="*/ 3 w 115"/>
                <a:gd name="T1" fmla="*/ 6 h 6"/>
                <a:gd name="T2" fmla="*/ 111 w 115"/>
                <a:gd name="T3" fmla="*/ 6 h 6"/>
                <a:gd name="T4" fmla="*/ 115 w 115"/>
                <a:gd name="T5" fmla="*/ 3 h 6"/>
                <a:gd name="T6" fmla="*/ 111 w 115"/>
                <a:gd name="T7" fmla="*/ 0 h 6"/>
                <a:gd name="T8" fmla="*/ 3 w 115"/>
                <a:gd name="T9" fmla="*/ 0 h 6"/>
                <a:gd name="T10" fmla="*/ 0 w 115"/>
                <a:gd name="T11" fmla="*/ 3 h 6"/>
                <a:gd name="T12" fmla="*/ 3 w 11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6">
                  <a:moveTo>
                    <a:pt x="3" y="6"/>
                  </a:moveTo>
                  <a:cubicBezTo>
                    <a:pt x="111" y="6"/>
                    <a:pt x="111" y="6"/>
                    <a:pt x="111" y="6"/>
                  </a:cubicBezTo>
                  <a:cubicBezTo>
                    <a:pt x="113" y="6"/>
                    <a:pt x="115" y="5"/>
                    <a:pt x="115" y="3"/>
                  </a:cubicBezTo>
                  <a:cubicBezTo>
                    <a:pt x="115" y="1"/>
                    <a:pt x="113" y="0"/>
                    <a:pt x="11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8" name="Freeform 81"/>
            <p:cNvSpPr/>
            <p:nvPr/>
          </p:nvSpPr>
          <p:spPr bwMode="auto">
            <a:xfrm>
              <a:off x="6987" y="1229"/>
              <a:ext cx="57" cy="223"/>
            </a:xfrm>
            <a:custGeom>
              <a:avLst/>
              <a:gdLst>
                <a:gd name="T0" fmla="*/ 1 w 24"/>
                <a:gd name="T1" fmla="*/ 94 h 94"/>
                <a:gd name="T2" fmla="*/ 2 w 24"/>
                <a:gd name="T3" fmla="*/ 94 h 94"/>
                <a:gd name="T4" fmla="*/ 24 w 24"/>
                <a:gd name="T5" fmla="*/ 1 h 94"/>
                <a:gd name="T6" fmla="*/ 23 w 24"/>
                <a:gd name="T7" fmla="*/ 0 h 94"/>
                <a:gd name="T8" fmla="*/ 22 w 24"/>
                <a:gd name="T9" fmla="*/ 1 h 94"/>
                <a:gd name="T10" fmla="*/ 0 w 24"/>
                <a:gd name="T11" fmla="*/ 93 h 94"/>
                <a:gd name="T12" fmla="*/ 1 w 24"/>
                <a:gd name="T13" fmla="*/ 94 h 94"/>
                <a:gd name="T14" fmla="*/ 1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1" y="94"/>
                  </a:moveTo>
                  <a:cubicBezTo>
                    <a:pt x="1" y="94"/>
                    <a:pt x="2" y="94"/>
                    <a:pt x="2" y="9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3" y="0"/>
                  </a:cubicBezTo>
                  <a:cubicBezTo>
                    <a:pt x="22" y="0"/>
                    <a:pt x="22" y="0"/>
                    <a:pt x="2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9" name="Freeform 82"/>
            <p:cNvSpPr/>
            <p:nvPr/>
          </p:nvSpPr>
          <p:spPr bwMode="auto">
            <a:xfrm>
              <a:off x="6987" y="1229"/>
              <a:ext cx="9" cy="223"/>
            </a:xfrm>
            <a:custGeom>
              <a:avLst/>
              <a:gdLst>
                <a:gd name="T0" fmla="*/ 1 w 4"/>
                <a:gd name="T1" fmla="*/ 94 h 94"/>
                <a:gd name="T2" fmla="*/ 2 w 4"/>
                <a:gd name="T3" fmla="*/ 93 h 94"/>
                <a:gd name="T4" fmla="*/ 4 w 4"/>
                <a:gd name="T5" fmla="*/ 1 h 94"/>
                <a:gd name="T6" fmla="*/ 3 w 4"/>
                <a:gd name="T7" fmla="*/ 0 h 94"/>
                <a:gd name="T8" fmla="*/ 2 w 4"/>
                <a:gd name="T9" fmla="*/ 1 h 94"/>
                <a:gd name="T10" fmla="*/ 0 w 4"/>
                <a:gd name="T11" fmla="*/ 93 h 94"/>
                <a:gd name="T12" fmla="*/ 1 w 4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4">
                  <a:moveTo>
                    <a:pt x="1" y="94"/>
                  </a:moveTo>
                  <a:cubicBezTo>
                    <a:pt x="1" y="94"/>
                    <a:pt x="2" y="94"/>
                    <a:pt x="2" y="9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0" name="Freeform 83"/>
            <p:cNvSpPr/>
            <p:nvPr/>
          </p:nvSpPr>
          <p:spPr bwMode="auto">
            <a:xfrm>
              <a:off x="6949" y="1229"/>
              <a:ext cx="47" cy="223"/>
            </a:xfrm>
            <a:custGeom>
              <a:avLst/>
              <a:gdLst>
                <a:gd name="T0" fmla="*/ 1 w 20"/>
                <a:gd name="T1" fmla="*/ 94 h 94"/>
                <a:gd name="T2" fmla="*/ 2 w 20"/>
                <a:gd name="T3" fmla="*/ 94 h 94"/>
                <a:gd name="T4" fmla="*/ 20 w 20"/>
                <a:gd name="T5" fmla="*/ 1 h 94"/>
                <a:gd name="T6" fmla="*/ 19 w 20"/>
                <a:gd name="T7" fmla="*/ 0 h 94"/>
                <a:gd name="T8" fmla="*/ 18 w 20"/>
                <a:gd name="T9" fmla="*/ 1 h 94"/>
                <a:gd name="T10" fmla="*/ 0 w 20"/>
                <a:gd name="T11" fmla="*/ 93 h 94"/>
                <a:gd name="T12" fmla="*/ 1 w 20"/>
                <a:gd name="T13" fmla="*/ 94 h 94"/>
                <a:gd name="T14" fmla="*/ 1 w 20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94">
                  <a:moveTo>
                    <a:pt x="1" y="94"/>
                  </a:moveTo>
                  <a:cubicBezTo>
                    <a:pt x="2" y="94"/>
                    <a:pt x="2" y="94"/>
                    <a:pt x="2" y="94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0"/>
                    <a:pt x="19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1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1" name="Freeform 84"/>
            <p:cNvSpPr/>
            <p:nvPr/>
          </p:nvSpPr>
          <p:spPr bwMode="auto">
            <a:xfrm>
              <a:off x="6932" y="1226"/>
              <a:ext cx="24" cy="226"/>
            </a:xfrm>
            <a:custGeom>
              <a:avLst/>
              <a:gdLst>
                <a:gd name="T0" fmla="*/ 9 w 10"/>
                <a:gd name="T1" fmla="*/ 95 h 95"/>
                <a:gd name="T2" fmla="*/ 9 w 10"/>
                <a:gd name="T3" fmla="*/ 95 h 95"/>
                <a:gd name="T4" fmla="*/ 10 w 10"/>
                <a:gd name="T5" fmla="*/ 94 h 95"/>
                <a:gd name="T6" fmla="*/ 2 w 10"/>
                <a:gd name="T7" fmla="*/ 1 h 95"/>
                <a:gd name="T8" fmla="*/ 1 w 10"/>
                <a:gd name="T9" fmla="*/ 0 h 95"/>
                <a:gd name="T10" fmla="*/ 0 w 10"/>
                <a:gd name="T11" fmla="*/ 1 h 95"/>
                <a:gd name="T12" fmla="*/ 8 w 10"/>
                <a:gd name="T13" fmla="*/ 94 h 95"/>
                <a:gd name="T14" fmla="*/ 9 w 10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5">
                  <a:moveTo>
                    <a:pt x="9" y="95"/>
                  </a:moveTo>
                  <a:cubicBezTo>
                    <a:pt x="9" y="95"/>
                    <a:pt x="9" y="95"/>
                    <a:pt x="9" y="95"/>
                  </a:cubicBezTo>
                  <a:cubicBezTo>
                    <a:pt x="10" y="95"/>
                    <a:pt x="10" y="95"/>
                    <a:pt x="10" y="9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8" y="95"/>
                    <a:pt x="9" y="95"/>
                    <a:pt x="9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2" name="Freeform 85"/>
            <p:cNvSpPr/>
            <p:nvPr/>
          </p:nvSpPr>
          <p:spPr bwMode="auto">
            <a:xfrm>
              <a:off x="6825" y="1229"/>
              <a:ext cx="57" cy="223"/>
            </a:xfrm>
            <a:custGeom>
              <a:avLst/>
              <a:gdLst>
                <a:gd name="T0" fmla="*/ 23 w 24"/>
                <a:gd name="T1" fmla="*/ 94 h 94"/>
                <a:gd name="T2" fmla="*/ 23 w 24"/>
                <a:gd name="T3" fmla="*/ 94 h 94"/>
                <a:gd name="T4" fmla="*/ 24 w 24"/>
                <a:gd name="T5" fmla="*/ 93 h 94"/>
                <a:gd name="T6" fmla="*/ 2 w 24"/>
                <a:gd name="T7" fmla="*/ 1 h 94"/>
                <a:gd name="T8" fmla="*/ 1 w 24"/>
                <a:gd name="T9" fmla="*/ 0 h 94"/>
                <a:gd name="T10" fmla="*/ 0 w 24"/>
                <a:gd name="T11" fmla="*/ 1 h 94"/>
                <a:gd name="T12" fmla="*/ 22 w 24"/>
                <a:gd name="T13" fmla="*/ 94 h 94"/>
                <a:gd name="T14" fmla="*/ 23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23" y="94"/>
                  </a:moveTo>
                  <a:cubicBezTo>
                    <a:pt x="23" y="94"/>
                    <a:pt x="23" y="94"/>
                    <a:pt x="23" y="94"/>
                  </a:cubicBezTo>
                  <a:cubicBezTo>
                    <a:pt x="23" y="94"/>
                    <a:pt x="24" y="94"/>
                    <a:pt x="2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4"/>
                    <a:pt x="22" y="94"/>
                    <a:pt x="2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3" name="Freeform 86"/>
            <p:cNvSpPr/>
            <p:nvPr/>
          </p:nvSpPr>
          <p:spPr bwMode="auto">
            <a:xfrm>
              <a:off x="6872" y="1229"/>
              <a:ext cx="10" cy="223"/>
            </a:xfrm>
            <a:custGeom>
              <a:avLst/>
              <a:gdLst>
                <a:gd name="T0" fmla="*/ 3 w 4"/>
                <a:gd name="T1" fmla="*/ 94 h 94"/>
                <a:gd name="T2" fmla="*/ 3 w 4"/>
                <a:gd name="T3" fmla="*/ 94 h 94"/>
                <a:gd name="T4" fmla="*/ 4 w 4"/>
                <a:gd name="T5" fmla="*/ 93 h 94"/>
                <a:gd name="T6" fmla="*/ 2 w 4"/>
                <a:gd name="T7" fmla="*/ 1 h 94"/>
                <a:gd name="T8" fmla="*/ 1 w 4"/>
                <a:gd name="T9" fmla="*/ 0 h 94"/>
                <a:gd name="T10" fmla="*/ 0 w 4"/>
                <a:gd name="T11" fmla="*/ 1 h 94"/>
                <a:gd name="T12" fmla="*/ 2 w 4"/>
                <a:gd name="T13" fmla="*/ 93 h 94"/>
                <a:gd name="T14" fmla="*/ 3 w 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94">
                  <a:moveTo>
                    <a:pt x="3" y="94"/>
                  </a:moveTo>
                  <a:cubicBezTo>
                    <a:pt x="3" y="94"/>
                    <a:pt x="3" y="94"/>
                    <a:pt x="3" y="94"/>
                  </a:cubicBezTo>
                  <a:cubicBezTo>
                    <a:pt x="3" y="94"/>
                    <a:pt x="4" y="94"/>
                    <a:pt x="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4"/>
                    <a:pt x="2" y="94"/>
                    <a:pt x="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4" name="Freeform 87"/>
            <p:cNvSpPr/>
            <p:nvPr/>
          </p:nvSpPr>
          <p:spPr bwMode="auto">
            <a:xfrm>
              <a:off x="6872" y="1229"/>
              <a:ext cx="46" cy="223"/>
            </a:xfrm>
            <a:custGeom>
              <a:avLst/>
              <a:gdLst>
                <a:gd name="T0" fmla="*/ 18 w 19"/>
                <a:gd name="T1" fmla="*/ 94 h 94"/>
                <a:gd name="T2" fmla="*/ 18 w 19"/>
                <a:gd name="T3" fmla="*/ 94 h 94"/>
                <a:gd name="T4" fmla="*/ 19 w 19"/>
                <a:gd name="T5" fmla="*/ 93 h 94"/>
                <a:gd name="T6" fmla="*/ 2 w 19"/>
                <a:gd name="T7" fmla="*/ 1 h 94"/>
                <a:gd name="T8" fmla="*/ 1 w 19"/>
                <a:gd name="T9" fmla="*/ 0 h 94"/>
                <a:gd name="T10" fmla="*/ 0 w 19"/>
                <a:gd name="T11" fmla="*/ 1 h 94"/>
                <a:gd name="T12" fmla="*/ 17 w 19"/>
                <a:gd name="T13" fmla="*/ 94 h 94"/>
                <a:gd name="T14" fmla="*/ 18 w 19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94">
                  <a:moveTo>
                    <a:pt x="18" y="94"/>
                  </a:moveTo>
                  <a:cubicBezTo>
                    <a:pt x="18" y="94"/>
                    <a:pt x="18" y="94"/>
                    <a:pt x="18" y="94"/>
                  </a:cubicBezTo>
                  <a:cubicBezTo>
                    <a:pt x="19" y="94"/>
                    <a:pt x="19" y="94"/>
                    <a:pt x="19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17" y="94"/>
                    <a:pt x="18" y="94"/>
                    <a:pt x="18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5" name="Freeform 88"/>
            <p:cNvSpPr/>
            <p:nvPr/>
          </p:nvSpPr>
          <p:spPr bwMode="auto">
            <a:xfrm>
              <a:off x="6910" y="1226"/>
              <a:ext cx="27" cy="226"/>
            </a:xfrm>
            <a:custGeom>
              <a:avLst/>
              <a:gdLst>
                <a:gd name="T0" fmla="*/ 1 w 11"/>
                <a:gd name="T1" fmla="*/ 95 h 95"/>
                <a:gd name="T2" fmla="*/ 2 w 11"/>
                <a:gd name="T3" fmla="*/ 94 h 95"/>
                <a:gd name="T4" fmla="*/ 11 w 11"/>
                <a:gd name="T5" fmla="*/ 1 h 95"/>
                <a:gd name="T6" fmla="*/ 10 w 11"/>
                <a:gd name="T7" fmla="*/ 0 h 95"/>
                <a:gd name="T8" fmla="*/ 9 w 11"/>
                <a:gd name="T9" fmla="*/ 1 h 95"/>
                <a:gd name="T10" fmla="*/ 0 w 11"/>
                <a:gd name="T11" fmla="*/ 94 h 95"/>
                <a:gd name="T12" fmla="*/ 1 w 11"/>
                <a:gd name="T13" fmla="*/ 95 h 95"/>
                <a:gd name="T14" fmla="*/ 1 w 11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95">
                  <a:moveTo>
                    <a:pt x="1" y="95"/>
                  </a:moveTo>
                  <a:cubicBezTo>
                    <a:pt x="2" y="95"/>
                    <a:pt x="2" y="95"/>
                    <a:pt x="2" y="94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1" y="95"/>
                    <a:pt x="1" y="95"/>
                  </a:cubicBezTo>
                  <a:cubicBezTo>
                    <a:pt x="1" y="95"/>
                    <a:pt x="1" y="95"/>
                    <a:pt x="1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6" name="Line 89"/>
            <p:cNvSpPr>
              <a:spLocks noChangeShapeType="1"/>
            </p:cNvSpPr>
            <p:nvPr/>
          </p:nvSpPr>
          <p:spPr bwMode="auto">
            <a:xfrm>
              <a:off x="6827" y="1248"/>
              <a:ext cx="0" cy="0"/>
            </a:xfrm>
            <a:prstGeom prst="line">
              <a:avLst/>
            </a:prstGeom>
            <a:noFill/>
            <a:ln w="0" cap="rnd">
              <a:solidFill>
                <a:srgbClr val="FF6C6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7" name="Freeform 90"/>
            <p:cNvSpPr/>
            <p:nvPr/>
          </p:nvSpPr>
          <p:spPr bwMode="auto">
            <a:xfrm>
              <a:off x="6827" y="1231"/>
              <a:ext cx="7" cy="33"/>
            </a:xfrm>
            <a:custGeom>
              <a:avLst/>
              <a:gdLst>
                <a:gd name="T0" fmla="*/ 1 w 3"/>
                <a:gd name="T1" fmla="*/ 14 h 14"/>
                <a:gd name="T2" fmla="*/ 1 w 3"/>
                <a:gd name="T3" fmla="*/ 14 h 14"/>
                <a:gd name="T4" fmla="*/ 3 w 3"/>
                <a:gd name="T5" fmla="*/ 7 h 14"/>
                <a:gd name="T6" fmla="*/ 3 w 3"/>
                <a:gd name="T7" fmla="*/ 0 h 14"/>
                <a:gd name="T8" fmla="*/ 0 w 3"/>
                <a:gd name="T9" fmla="*/ 0 h 14"/>
                <a:gd name="T10" fmla="*/ 0 w 3"/>
                <a:gd name="T11" fmla="*/ 7 h 14"/>
                <a:gd name="T12" fmla="*/ 1 w 3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4"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3" y="11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2"/>
                    <a:pt x="0" y="14"/>
                    <a:pt x="1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8" name="Freeform 91"/>
            <p:cNvSpPr/>
            <p:nvPr/>
          </p:nvSpPr>
          <p:spPr bwMode="auto">
            <a:xfrm>
              <a:off x="6834" y="1231"/>
              <a:ext cx="24" cy="33"/>
            </a:xfrm>
            <a:custGeom>
              <a:avLst/>
              <a:gdLst>
                <a:gd name="T0" fmla="*/ 5 w 10"/>
                <a:gd name="T1" fmla="*/ 14 h 14"/>
                <a:gd name="T2" fmla="*/ 5 w 10"/>
                <a:gd name="T3" fmla="*/ 14 h 14"/>
                <a:gd name="T4" fmla="*/ 10 w 10"/>
                <a:gd name="T5" fmla="*/ 7 h 14"/>
                <a:gd name="T6" fmla="*/ 10 w 10"/>
                <a:gd name="T7" fmla="*/ 0 h 14"/>
                <a:gd name="T8" fmla="*/ 0 w 10"/>
                <a:gd name="T9" fmla="*/ 0 h 14"/>
                <a:gd name="T10" fmla="*/ 0 w 10"/>
                <a:gd name="T11" fmla="*/ 7 h 14"/>
                <a:gd name="T12" fmla="*/ 5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10" y="11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1" y="14"/>
                    <a:pt x="5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9" name="Freeform 92"/>
            <p:cNvSpPr/>
            <p:nvPr/>
          </p:nvSpPr>
          <p:spPr bwMode="auto">
            <a:xfrm>
              <a:off x="6858" y="1231"/>
              <a:ext cx="36" cy="33"/>
            </a:xfrm>
            <a:custGeom>
              <a:avLst/>
              <a:gdLst>
                <a:gd name="T0" fmla="*/ 6 w 15"/>
                <a:gd name="T1" fmla="*/ 14 h 14"/>
                <a:gd name="T2" fmla="*/ 7 w 15"/>
                <a:gd name="T3" fmla="*/ 14 h 14"/>
                <a:gd name="T4" fmla="*/ 15 w 15"/>
                <a:gd name="T5" fmla="*/ 7 h 14"/>
                <a:gd name="T6" fmla="*/ 15 w 15"/>
                <a:gd name="T7" fmla="*/ 0 h 14"/>
                <a:gd name="T8" fmla="*/ 0 w 15"/>
                <a:gd name="T9" fmla="*/ 0 h 14"/>
                <a:gd name="T10" fmla="*/ 0 w 15"/>
                <a:gd name="T11" fmla="*/ 7 h 14"/>
                <a:gd name="T12" fmla="*/ 6 w 1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4">
                  <a:moveTo>
                    <a:pt x="6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0"/>
                    <a:pt x="4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6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0" name="Line 93"/>
            <p:cNvSpPr>
              <a:spLocks noChangeShapeType="1"/>
            </p:cNvSpPr>
            <p:nvPr/>
          </p:nvSpPr>
          <p:spPr bwMode="auto">
            <a:xfrm>
              <a:off x="6934" y="1231"/>
              <a:ext cx="0" cy="0"/>
            </a:xfrm>
            <a:prstGeom prst="line">
              <a:avLst/>
            </a:prstGeom>
            <a:noFill/>
            <a:ln w="0" cap="rnd">
              <a:solidFill>
                <a:srgbClr val="FF5E5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1" name="Freeform 94"/>
            <p:cNvSpPr/>
            <p:nvPr/>
          </p:nvSpPr>
          <p:spPr bwMode="auto">
            <a:xfrm>
              <a:off x="6894" y="1231"/>
              <a:ext cx="40" cy="33"/>
            </a:xfrm>
            <a:custGeom>
              <a:avLst/>
              <a:gdLst>
                <a:gd name="T0" fmla="*/ 8 w 17"/>
                <a:gd name="T1" fmla="*/ 14 h 14"/>
                <a:gd name="T2" fmla="*/ 8 w 17"/>
                <a:gd name="T3" fmla="*/ 14 h 14"/>
                <a:gd name="T4" fmla="*/ 17 w 17"/>
                <a:gd name="T5" fmla="*/ 7 h 14"/>
                <a:gd name="T6" fmla="*/ 17 w 17"/>
                <a:gd name="T7" fmla="*/ 0 h 14"/>
                <a:gd name="T8" fmla="*/ 0 w 17"/>
                <a:gd name="T9" fmla="*/ 0 h 14"/>
                <a:gd name="T10" fmla="*/ 0 w 17"/>
                <a:gd name="T11" fmla="*/ 7 h 14"/>
                <a:gd name="T12" fmla="*/ 8 w 17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4">
                  <a:moveTo>
                    <a:pt x="8" y="14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13" y="14"/>
                    <a:pt x="17" y="11"/>
                    <a:pt x="17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1" y="0"/>
                    <a:pt x="5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2" name="Freeform 95"/>
            <p:cNvSpPr/>
            <p:nvPr/>
          </p:nvSpPr>
          <p:spPr bwMode="auto">
            <a:xfrm>
              <a:off x="6934" y="1231"/>
              <a:ext cx="41" cy="33"/>
            </a:xfrm>
            <a:custGeom>
              <a:avLst/>
              <a:gdLst>
                <a:gd name="T0" fmla="*/ 17 w 17"/>
                <a:gd name="T1" fmla="*/ 0 h 14"/>
                <a:gd name="T2" fmla="*/ 0 w 17"/>
                <a:gd name="T3" fmla="*/ 0 h 14"/>
                <a:gd name="T4" fmla="*/ 0 w 17"/>
                <a:gd name="T5" fmla="*/ 7 h 14"/>
                <a:gd name="T6" fmla="*/ 9 w 17"/>
                <a:gd name="T7" fmla="*/ 14 h 14"/>
                <a:gd name="T8" fmla="*/ 9 w 17"/>
                <a:gd name="T9" fmla="*/ 14 h 14"/>
                <a:gd name="T10" fmla="*/ 17 w 17"/>
                <a:gd name="T11" fmla="*/ 7 h 14"/>
                <a:gd name="T12" fmla="*/ 17 w 17"/>
                <a:gd name="T13" fmla="*/ 7 h 14"/>
                <a:gd name="T14" fmla="*/ 17 w 1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4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7" y="11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3" name="Freeform 96"/>
            <p:cNvSpPr/>
            <p:nvPr/>
          </p:nvSpPr>
          <p:spPr bwMode="auto">
            <a:xfrm>
              <a:off x="6975" y="1231"/>
              <a:ext cx="36" cy="33"/>
            </a:xfrm>
            <a:custGeom>
              <a:avLst/>
              <a:gdLst>
                <a:gd name="T0" fmla="*/ 0 w 15"/>
                <a:gd name="T1" fmla="*/ 0 h 14"/>
                <a:gd name="T2" fmla="*/ 0 w 15"/>
                <a:gd name="T3" fmla="*/ 7 h 14"/>
                <a:gd name="T4" fmla="*/ 0 w 15"/>
                <a:gd name="T5" fmla="*/ 7 h 14"/>
                <a:gd name="T6" fmla="*/ 8 w 15"/>
                <a:gd name="T7" fmla="*/ 14 h 14"/>
                <a:gd name="T8" fmla="*/ 9 w 15"/>
                <a:gd name="T9" fmla="*/ 14 h 14"/>
                <a:gd name="T10" fmla="*/ 15 w 15"/>
                <a:gd name="T11" fmla="*/ 7 h 14"/>
                <a:gd name="T12" fmla="*/ 15 w 15"/>
                <a:gd name="T13" fmla="*/ 0 h 14"/>
                <a:gd name="T14" fmla="*/ 0 w 15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4" name="Freeform 97"/>
            <p:cNvSpPr/>
            <p:nvPr/>
          </p:nvSpPr>
          <p:spPr bwMode="auto">
            <a:xfrm>
              <a:off x="7011" y="1231"/>
              <a:ext cx="24" cy="33"/>
            </a:xfrm>
            <a:custGeom>
              <a:avLst/>
              <a:gdLst>
                <a:gd name="T0" fmla="*/ 0 w 10"/>
                <a:gd name="T1" fmla="*/ 7 h 14"/>
                <a:gd name="T2" fmla="*/ 5 w 10"/>
                <a:gd name="T3" fmla="*/ 14 h 14"/>
                <a:gd name="T4" fmla="*/ 5 w 10"/>
                <a:gd name="T5" fmla="*/ 14 h 14"/>
                <a:gd name="T6" fmla="*/ 10 w 10"/>
                <a:gd name="T7" fmla="*/ 7 h 14"/>
                <a:gd name="T8" fmla="*/ 10 w 10"/>
                <a:gd name="T9" fmla="*/ 0 h 14"/>
                <a:gd name="T10" fmla="*/ 0 w 10"/>
                <a:gd name="T11" fmla="*/ 0 h 14"/>
                <a:gd name="T12" fmla="*/ 0 w 10"/>
                <a:gd name="T1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0" y="7"/>
                  </a:moveTo>
                  <a:cubicBezTo>
                    <a:pt x="0" y="11"/>
                    <a:pt x="3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4"/>
                    <a:pt x="9" y="10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4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5" name="Freeform 98"/>
            <p:cNvSpPr/>
            <p:nvPr/>
          </p:nvSpPr>
          <p:spPr bwMode="auto">
            <a:xfrm>
              <a:off x="7035" y="1231"/>
              <a:ext cx="7" cy="33"/>
            </a:xfrm>
            <a:custGeom>
              <a:avLst/>
              <a:gdLst>
                <a:gd name="T0" fmla="*/ 3 w 3"/>
                <a:gd name="T1" fmla="*/ 0 h 14"/>
                <a:gd name="T2" fmla="*/ 2 w 3"/>
                <a:gd name="T3" fmla="*/ 0 h 14"/>
                <a:gd name="T4" fmla="*/ 0 w 3"/>
                <a:gd name="T5" fmla="*/ 0 h 14"/>
                <a:gd name="T6" fmla="*/ 0 w 3"/>
                <a:gd name="T7" fmla="*/ 10 h 14"/>
                <a:gd name="T8" fmla="*/ 2 w 3"/>
                <a:gd name="T9" fmla="*/ 14 h 14"/>
                <a:gd name="T10" fmla="*/ 2 w 3"/>
                <a:gd name="T11" fmla="*/ 14 h 14"/>
                <a:gd name="T12" fmla="*/ 3 w 3"/>
                <a:gd name="T13" fmla="*/ 7 h 14"/>
                <a:gd name="T14" fmla="*/ 3 w 3"/>
                <a:gd name="T15" fmla="*/ 0 h 14"/>
                <a:gd name="T16" fmla="*/ 3 w 3"/>
                <a:gd name="T17" fmla="*/ 0 h 14"/>
                <a:gd name="T18" fmla="*/ 3 w 3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8"/>
                    <a:pt x="0" y="8"/>
                    <a:pt x="0" y="10"/>
                  </a:cubicBezTo>
                  <a:cubicBezTo>
                    <a:pt x="0" y="11"/>
                    <a:pt x="1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2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6" name="Freeform 99"/>
            <p:cNvSpPr/>
            <p:nvPr/>
          </p:nvSpPr>
          <p:spPr bwMode="auto">
            <a:xfrm>
              <a:off x="6825" y="1229"/>
              <a:ext cx="219" cy="4"/>
            </a:xfrm>
            <a:custGeom>
              <a:avLst/>
              <a:gdLst>
                <a:gd name="T0" fmla="*/ 1 w 92"/>
                <a:gd name="T1" fmla="*/ 2 h 2"/>
                <a:gd name="T2" fmla="*/ 91 w 92"/>
                <a:gd name="T3" fmla="*/ 2 h 2"/>
                <a:gd name="T4" fmla="*/ 92 w 92"/>
                <a:gd name="T5" fmla="*/ 1 h 2"/>
                <a:gd name="T6" fmla="*/ 91 w 92"/>
                <a:gd name="T7" fmla="*/ 0 h 2"/>
                <a:gd name="T8" fmla="*/ 1 w 92"/>
                <a:gd name="T9" fmla="*/ 0 h 2"/>
                <a:gd name="T10" fmla="*/ 0 w 92"/>
                <a:gd name="T11" fmla="*/ 1 h 2"/>
                <a:gd name="T12" fmla="*/ 1 w 9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2">
                  <a:moveTo>
                    <a:pt x="1" y="2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92" y="2"/>
                    <a:pt x="92" y="2"/>
                    <a:pt x="92" y="1"/>
                  </a:cubicBezTo>
                  <a:cubicBezTo>
                    <a:pt x="92" y="0"/>
                    <a:pt x="92" y="0"/>
                    <a:pt x="9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7" name="Oval 100"/>
            <p:cNvSpPr>
              <a:spLocks noChangeArrowheads="1"/>
            </p:cNvSpPr>
            <p:nvPr/>
          </p:nvSpPr>
          <p:spPr bwMode="auto">
            <a:xfrm>
              <a:off x="7032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8" name="Oval 101"/>
            <p:cNvSpPr>
              <a:spLocks noChangeArrowheads="1"/>
            </p:cNvSpPr>
            <p:nvPr/>
          </p:nvSpPr>
          <p:spPr bwMode="auto">
            <a:xfrm>
              <a:off x="7011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9" name="Oval 102"/>
            <p:cNvSpPr>
              <a:spLocks noChangeArrowheads="1"/>
            </p:cNvSpPr>
            <p:nvPr/>
          </p:nvSpPr>
          <p:spPr bwMode="auto">
            <a:xfrm>
              <a:off x="6989" y="1217"/>
              <a:ext cx="10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0" name="Oval 103"/>
            <p:cNvSpPr>
              <a:spLocks noChangeArrowheads="1"/>
            </p:cNvSpPr>
            <p:nvPr/>
          </p:nvSpPr>
          <p:spPr bwMode="auto">
            <a:xfrm>
              <a:off x="6965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1" name="Oval 104"/>
            <p:cNvSpPr>
              <a:spLocks noChangeArrowheads="1"/>
            </p:cNvSpPr>
            <p:nvPr/>
          </p:nvSpPr>
          <p:spPr bwMode="auto">
            <a:xfrm>
              <a:off x="6944" y="1217"/>
              <a:ext cx="9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2" name="Oval 105"/>
            <p:cNvSpPr>
              <a:spLocks noChangeArrowheads="1"/>
            </p:cNvSpPr>
            <p:nvPr/>
          </p:nvSpPr>
          <p:spPr bwMode="auto">
            <a:xfrm>
              <a:off x="6920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3" name="Oval 106"/>
            <p:cNvSpPr>
              <a:spLocks noChangeArrowheads="1"/>
            </p:cNvSpPr>
            <p:nvPr/>
          </p:nvSpPr>
          <p:spPr bwMode="auto">
            <a:xfrm>
              <a:off x="6899" y="1217"/>
              <a:ext cx="11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4" name="Oval 107"/>
            <p:cNvSpPr>
              <a:spLocks noChangeArrowheads="1"/>
            </p:cNvSpPr>
            <p:nvPr/>
          </p:nvSpPr>
          <p:spPr bwMode="auto">
            <a:xfrm>
              <a:off x="6877" y="1217"/>
              <a:ext cx="10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5" name="Oval 108"/>
            <p:cNvSpPr>
              <a:spLocks noChangeArrowheads="1"/>
            </p:cNvSpPr>
            <p:nvPr/>
          </p:nvSpPr>
          <p:spPr bwMode="auto">
            <a:xfrm>
              <a:off x="6853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6" name="Oval 109"/>
            <p:cNvSpPr>
              <a:spLocks noChangeArrowheads="1"/>
            </p:cNvSpPr>
            <p:nvPr/>
          </p:nvSpPr>
          <p:spPr bwMode="auto">
            <a:xfrm>
              <a:off x="6832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7" name="Freeform 110"/>
            <p:cNvSpPr/>
            <p:nvPr/>
          </p:nvSpPr>
          <p:spPr bwMode="auto">
            <a:xfrm>
              <a:off x="686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8" name="Freeform 111"/>
            <p:cNvSpPr/>
            <p:nvPr/>
          </p:nvSpPr>
          <p:spPr bwMode="auto">
            <a:xfrm>
              <a:off x="6887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9" name="Freeform 112"/>
            <p:cNvSpPr/>
            <p:nvPr/>
          </p:nvSpPr>
          <p:spPr bwMode="auto">
            <a:xfrm>
              <a:off x="6908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0" name="Freeform 113"/>
            <p:cNvSpPr/>
            <p:nvPr/>
          </p:nvSpPr>
          <p:spPr bwMode="auto">
            <a:xfrm>
              <a:off x="6932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1" name="Freeform 114"/>
            <p:cNvSpPr/>
            <p:nvPr/>
          </p:nvSpPr>
          <p:spPr bwMode="auto">
            <a:xfrm>
              <a:off x="695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2" name="Freeform 115"/>
            <p:cNvSpPr/>
            <p:nvPr/>
          </p:nvSpPr>
          <p:spPr bwMode="auto">
            <a:xfrm>
              <a:off x="6977" y="1421"/>
              <a:ext cx="22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3" name="Freeform 116"/>
            <p:cNvSpPr/>
            <p:nvPr/>
          </p:nvSpPr>
          <p:spPr bwMode="auto">
            <a:xfrm>
              <a:off x="6863" y="1445"/>
              <a:ext cx="136" cy="85"/>
            </a:xfrm>
            <a:custGeom>
              <a:avLst/>
              <a:gdLst>
                <a:gd name="T0" fmla="*/ 114 w 136"/>
                <a:gd name="T1" fmla="*/ 85 h 85"/>
                <a:gd name="T2" fmla="*/ 24 w 136"/>
                <a:gd name="T3" fmla="*/ 85 h 85"/>
                <a:gd name="T4" fmla="*/ 0 w 136"/>
                <a:gd name="T5" fmla="*/ 0 h 85"/>
                <a:gd name="T6" fmla="*/ 136 w 136"/>
                <a:gd name="T7" fmla="*/ 0 h 85"/>
                <a:gd name="T8" fmla="*/ 114 w 136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5">
                  <a:moveTo>
                    <a:pt x="114" y="85"/>
                  </a:moveTo>
                  <a:lnTo>
                    <a:pt x="24" y="85"/>
                  </a:lnTo>
                  <a:lnTo>
                    <a:pt x="0" y="0"/>
                  </a:lnTo>
                  <a:lnTo>
                    <a:pt x="136" y="0"/>
                  </a:lnTo>
                  <a:lnTo>
                    <a:pt x="114" y="85"/>
                  </a:ln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4" name="Oval 117"/>
            <p:cNvSpPr>
              <a:spLocks noChangeArrowheads="1"/>
            </p:cNvSpPr>
            <p:nvPr/>
          </p:nvSpPr>
          <p:spPr bwMode="auto">
            <a:xfrm>
              <a:off x="6872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5" name="Oval 118"/>
            <p:cNvSpPr>
              <a:spLocks noChangeArrowheads="1"/>
            </p:cNvSpPr>
            <p:nvPr/>
          </p:nvSpPr>
          <p:spPr bwMode="auto">
            <a:xfrm>
              <a:off x="6882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6" name="Oval 119"/>
            <p:cNvSpPr>
              <a:spLocks noChangeArrowheads="1"/>
            </p:cNvSpPr>
            <p:nvPr/>
          </p:nvSpPr>
          <p:spPr bwMode="auto">
            <a:xfrm>
              <a:off x="689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7" name="Oval 120"/>
            <p:cNvSpPr>
              <a:spLocks noChangeArrowheads="1"/>
            </p:cNvSpPr>
            <p:nvPr/>
          </p:nvSpPr>
          <p:spPr bwMode="auto">
            <a:xfrm>
              <a:off x="6903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8" name="Oval 121"/>
            <p:cNvSpPr>
              <a:spLocks noChangeArrowheads="1"/>
            </p:cNvSpPr>
            <p:nvPr/>
          </p:nvSpPr>
          <p:spPr bwMode="auto">
            <a:xfrm>
              <a:off x="6913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9" name="Oval 122"/>
            <p:cNvSpPr>
              <a:spLocks noChangeArrowheads="1"/>
            </p:cNvSpPr>
            <p:nvPr/>
          </p:nvSpPr>
          <p:spPr bwMode="auto">
            <a:xfrm>
              <a:off x="692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0" name="Oval 123"/>
            <p:cNvSpPr>
              <a:spLocks noChangeArrowheads="1"/>
            </p:cNvSpPr>
            <p:nvPr/>
          </p:nvSpPr>
          <p:spPr bwMode="auto">
            <a:xfrm>
              <a:off x="693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1" name="Oval 124"/>
            <p:cNvSpPr>
              <a:spLocks noChangeArrowheads="1"/>
            </p:cNvSpPr>
            <p:nvPr/>
          </p:nvSpPr>
          <p:spPr bwMode="auto">
            <a:xfrm>
              <a:off x="6944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2" name="Oval 125"/>
            <p:cNvSpPr>
              <a:spLocks noChangeArrowheads="1"/>
            </p:cNvSpPr>
            <p:nvPr/>
          </p:nvSpPr>
          <p:spPr bwMode="auto">
            <a:xfrm>
              <a:off x="6956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3" name="Oval 126"/>
            <p:cNvSpPr>
              <a:spLocks noChangeArrowheads="1"/>
            </p:cNvSpPr>
            <p:nvPr/>
          </p:nvSpPr>
          <p:spPr bwMode="auto">
            <a:xfrm>
              <a:off x="696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4" name="Oval 127"/>
            <p:cNvSpPr>
              <a:spLocks noChangeArrowheads="1"/>
            </p:cNvSpPr>
            <p:nvPr/>
          </p:nvSpPr>
          <p:spPr bwMode="auto">
            <a:xfrm>
              <a:off x="6975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5" name="Oval 128"/>
            <p:cNvSpPr>
              <a:spLocks noChangeArrowheads="1"/>
            </p:cNvSpPr>
            <p:nvPr/>
          </p:nvSpPr>
          <p:spPr bwMode="auto">
            <a:xfrm>
              <a:off x="6987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6" name="Oval 129"/>
            <p:cNvSpPr>
              <a:spLocks noChangeArrowheads="1"/>
            </p:cNvSpPr>
            <p:nvPr/>
          </p:nvSpPr>
          <p:spPr bwMode="auto">
            <a:xfrm>
              <a:off x="6882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7" name="Oval 130"/>
            <p:cNvSpPr>
              <a:spLocks noChangeArrowheads="1"/>
            </p:cNvSpPr>
            <p:nvPr/>
          </p:nvSpPr>
          <p:spPr bwMode="auto">
            <a:xfrm>
              <a:off x="689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8" name="Oval 131"/>
            <p:cNvSpPr>
              <a:spLocks noChangeArrowheads="1"/>
            </p:cNvSpPr>
            <p:nvPr/>
          </p:nvSpPr>
          <p:spPr bwMode="auto">
            <a:xfrm>
              <a:off x="6903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9" name="Oval 132"/>
            <p:cNvSpPr>
              <a:spLocks noChangeArrowheads="1"/>
            </p:cNvSpPr>
            <p:nvPr/>
          </p:nvSpPr>
          <p:spPr bwMode="auto">
            <a:xfrm>
              <a:off x="6913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0" name="Oval 133"/>
            <p:cNvSpPr>
              <a:spLocks noChangeArrowheads="1"/>
            </p:cNvSpPr>
            <p:nvPr/>
          </p:nvSpPr>
          <p:spPr bwMode="auto">
            <a:xfrm>
              <a:off x="692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1" name="Oval 134"/>
            <p:cNvSpPr>
              <a:spLocks noChangeArrowheads="1"/>
            </p:cNvSpPr>
            <p:nvPr/>
          </p:nvSpPr>
          <p:spPr bwMode="auto">
            <a:xfrm>
              <a:off x="693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2" name="Oval 135"/>
            <p:cNvSpPr>
              <a:spLocks noChangeArrowheads="1"/>
            </p:cNvSpPr>
            <p:nvPr/>
          </p:nvSpPr>
          <p:spPr bwMode="auto">
            <a:xfrm>
              <a:off x="6944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3" name="Oval 136"/>
            <p:cNvSpPr>
              <a:spLocks noChangeArrowheads="1"/>
            </p:cNvSpPr>
            <p:nvPr/>
          </p:nvSpPr>
          <p:spPr bwMode="auto">
            <a:xfrm>
              <a:off x="6956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4" name="Oval 137"/>
            <p:cNvSpPr>
              <a:spLocks noChangeArrowheads="1"/>
            </p:cNvSpPr>
            <p:nvPr/>
          </p:nvSpPr>
          <p:spPr bwMode="auto">
            <a:xfrm>
              <a:off x="696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5" name="Oval 138"/>
            <p:cNvSpPr>
              <a:spLocks noChangeArrowheads="1"/>
            </p:cNvSpPr>
            <p:nvPr/>
          </p:nvSpPr>
          <p:spPr bwMode="auto">
            <a:xfrm>
              <a:off x="6975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6" name="Oval 139"/>
            <p:cNvSpPr>
              <a:spLocks noChangeArrowheads="1"/>
            </p:cNvSpPr>
            <p:nvPr/>
          </p:nvSpPr>
          <p:spPr bwMode="auto">
            <a:xfrm>
              <a:off x="6970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7" name="Freeform 140"/>
            <p:cNvSpPr/>
            <p:nvPr/>
          </p:nvSpPr>
          <p:spPr bwMode="auto">
            <a:xfrm>
              <a:off x="6970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5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5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8" name="Freeform 141"/>
            <p:cNvSpPr/>
            <p:nvPr/>
          </p:nvSpPr>
          <p:spPr bwMode="auto">
            <a:xfrm>
              <a:off x="6973" y="1540"/>
              <a:ext cx="7" cy="0"/>
            </a:xfrm>
            <a:custGeom>
              <a:avLst/>
              <a:gdLst>
                <a:gd name="T0" fmla="*/ 0 w 3"/>
                <a:gd name="T1" fmla="*/ 3 w 3"/>
                <a:gd name="T2" fmla="*/ 3 w 3"/>
                <a:gd name="T3" fmla="*/ 3 w 3"/>
                <a:gd name="T4" fmla="*/ 0 w 3"/>
                <a:gd name="T5" fmla="*/ 0 w 3"/>
                <a:gd name="T6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9" name="Oval 142"/>
            <p:cNvSpPr>
              <a:spLocks noChangeArrowheads="1"/>
            </p:cNvSpPr>
            <p:nvPr/>
          </p:nvSpPr>
          <p:spPr bwMode="auto">
            <a:xfrm>
              <a:off x="6927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0" name="Freeform 143"/>
            <p:cNvSpPr/>
            <p:nvPr/>
          </p:nvSpPr>
          <p:spPr bwMode="auto">
            <a:xfrm>
              <a:off x="6927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7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7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1" name="Freeform 144"/>
            <p:cNvSpPr/>
            <p:nvPr/>
          </p:nvSpPr>
          <p:spPr bwMode="auto">
            <a:xfrm>
              <a:off x="6930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2" name="Oval 145"/>
            <p:cNvSpPr>
              <a:spLocks noChangeArrowheads="1"/>
            </p:cNvSpPr>
            <p:nvPr/>
          </p:nvSpPr>
          <p:spPr bwMode="auto">
            <a:xfrm>
              <a:off x="6884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3" name="Freeform 146"/>
            <p:cNvSpPr/>
            <p:nvPr/>
          </p:nvSpPr>
          <p:spPr bwMode="auto">
            <a:xfrm>
              <a:off x="6887" y="1533"/>
              <a:ext cx="9" cy="9"/>
            </a:xfrm>
            <a:custGeom>
              <a:avLst/>
              <a:gdLst>
                <a:gd name="T0" fmla="*/ 0 w 9"/>
                <a:gd name="T1" fmla="*/ 0 h 9"/>
                <a:gd name="T2" fmla="*/ 4 w 9"/>
                <a:gd name="T3" fmla="*/ 9 h 9"/>
                <a:gd name="T4" fmla="*/ 9 w 9"/>
                <a:gd name="T5" fmla="*/ 0 h 9"/>
                <a:gd name="T6" fmla="*/ 0 w 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lnTo>
                    <a:pt x="4" y="9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4" name="Freeform 147"/>
            <p:cNvSpPr/>
            <p:nvPr/>
          </p:nvSpPr>
          <p:spPr bwMode="auto">
            <a:xfrm>
              <a:off x="6887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5" name="Freeform 148"/>
            <p:cNvSpPr/>
            <p:nvPr/>
          </p:nvSpPr>
          <p:spPr bwMode="auto">
            <a:xfrm>
              <a:off x="6860" y="1443"/>
              <a:ext cx="144" cy="4"/>
            </a:xfrm>
            <a:custGeom>
              <a:avLst/>
              <a:gdLst>
                <a:gd name="T0" fmla="*/ 1 w 60"/>
                <a:gd name="T1" fmla="*/ 2 h 2"/>
                <a:gd name="T2" fmla="*/ 59 w 60"/>
                <a:gd name="T3" fmla="*/ 2 h 2"/>
                <a:gd name="T4" fmla="*/ 60 w 60"/>
                <a:gd name="T5" fmla="*/ 1 h 2"/>
                <a:gd name="T6" fmla="*/ 59 w 60"/>
                <a:gd name="T7" fmla="*/ 0 h 2"/>
                <a:gd name="T8" fmla="*/ 1 w 60"/>
                <a:gd name="T9" fmla="*/ 0 h 2"/>
                <a:gd name="T10" fmla="*/ 0 w 60"/>
                <a:gd name="T11" fmla="*/ 1 h 2"/>
                <a:gd name="T12" fmla="*/ 1 w 60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2">
                  <a:moveTo>
                    <a:pt x="1" y="2"/>
                  </a:move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60" y="1"/>
                    <a:pt x="60" y="1"/>
                  </a:cubicBezTo>
                  <a:cubicBezTo>
                    <a:pt x="60" y="0"/>
                    <a:pt x="59" y="0"/>
                    <a:pt x="5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6" name="Freeform 149"/>
            <p:cNvSpPr/>
            <p:nvPr/>
          </p:nvSpPr>
          <p:spPr bwMode="auto">
            <a:xfrm>
              <a:off x="6882" y="1526"/>
              <a:ext cx="100" cy="4"/>
            </a:xfrm>
            <a:custGeom>
              <a:avLst/>
              <a:gdLst>
                <a:gd name="T0" fmla="*/ 1 w 42"/>
                <a:gd name="T1" fmla="*/ 2 h 2"/>
                <a:gd name="T2" fmla="*/ 41 w 42"/>
                <a:gd name="T3" fmla="*/ 2 h 2"/>
                <a:gd name="T4" fmla="*/ 42 w 42"/>
                <a:gd name="T5" fmla="*/ 1 h 2"/>
                <a:gd name="T6" fmla="*/ 41 w 42"/>
                <a:gd name="T7" fmla="*/ 0 h 2"/>
                <a:gd name="T8" fmla="*/ 1 w 42"/>
                <a:gd name="T9" fmla="*/ 0 h 2"/>
                <a:gd name="T10" fmla="*/ 0 w 42"/>
                <a:gd name="T11" fmla="*/ 1 h 2"/>
                <a:gd name="T12" fmla="*/ 1 w 4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">
                  <a:moveTo>
                    <a:pt x="1" y="2"/>
                  </a:moveTo>
                  <a:cubicBezTo>
                    <a:pt x="41" y="2"/>
                    <a:pt x="41" y="2"/>
                    <a:pt x="41" y="2"/>
                  </a:cubicBezTo>
                  <a:cubicBezTo>
                    <a:pt x="42" y="2"/>
                    <a:pt x="42" y="2"/>
                    <a:pt x="42" y="1"/>
                  </a:cubicBezTo>
                  <a:cubicBezTo>
                    <a:pt x="42" y="1"/>
                    <a:pt x="42" y="0"/>
                    <a:pt x="4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7" name="Freeform 150"/>
            <p:cNvSpPr/>
            <p:nvPr/>
          </p:nvSpPr>
          <p:spPr bwMode="auto">
            <a:xfrm>
              <a:off x="693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8" name="Freeform 151"/>
            <p:cNvSpPr/>
            <p:nvPr/>
          </p:nvSpPr>
          <p:spPr bwMode="auto">
            <a:xfrm>
              <a:off x="6906" y="1464"/>
              <a:ext cx="26" cy="47"/>
            </a:xfrm>
            <a:custGeom>
              <a:avLst/>
              <a:gdLst>
                <a:gd name="T0" fmla="*/ 26 w 26"/>
                <a:gd name="T1" fmla="*/ 47 h 47"/>
                <a:gd name="T2" fmla="*/ 14 w 26"/>
                <a:gd name="T3" fmla="*/ 0 h 47"/>
                <a:gd name="T4" fmla="*/ 0 w 26"/>
                <a:gd name="T5" fmla="*/ 47 h 47"/>
                <a:gd name="T6" fmla="*/ 26 w 26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47"/>
                  </a:moveTo>
                  <a:lnTo>
                    <a:pt x="14" y="0"/>
                  </a:lnTo>
                  <a:lnTo>
                    <a:pt x="0" y="47"/>
                  </a:lnTo>
                  <a:lnTo>
                    <a:pt x="26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9" name="Freeform 152"/>
            <p:cNvSpPr/>
            <p:nvPr/>
          </p:nvSpPr>
          <p:spPr bwMode="auto">
            <a:xfrm>
              <a:off x="688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0" name="Freeform 153"/>
            <p:cNvSpPr/>
            <p:nvPr/>
          </p:nvSpPr>
          <p:spPr bwMode="auto">
            <a:xfrm>
              <a:off x="6956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1" name="Freeform 154"/>
            <p:cNvSpPr/>
            <p:nvPr/>
          </p:nvSpPr>
          <p:spPr bwMode="auto">
            <a:xfrm>
              <a:off x="692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2" name="Freeform 155"/>
            <p:cNvSpPr/>
            <p:nvPr/>
          </p:nvSpPr>
          <p:spPr bwMode="auto">
            <a:xfrm>
              <a:off x="6894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3" name="Freeform 156"/>
            <p:cNvSpPr/>
            <p:nvPr/>
          </p:nvSpPr>
          <p:spPr bwMode="auto">
            <a:xfrm>
              <a:off x="687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4" name="Freeform 157"/>
            <p:cNvSpPr/>
            <p:nvPr/>
          </p:nvSpPr>
          <p:spPr bwMode="auto">
            <a:xfrm>
              <a:off x="6944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5" name="Freeform 158"/>
            <p:cNvSpPr/>
            <p:nvPr/>
          </p:nvSpPr>
          <p:spPr bwMode="auto">
            <a:xfrm>
              <a:off x="6968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pic>
        <p:nvPicPr>
          <p:cNvPr id="223" name="图片 222" descr="微信图片_2018011420515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4414" y="1517321"/>
            <a:ext cx="2730970" cy="2048595"/>
          </a:xfrm>
          <a:prstGeom prst="rect">
            <a:avLst/>
          </a:prstGeom>
        </p:spPr>
      </p:pic>
      <p:pic>
        <p:nvPicPr>
          <p:cNvPr id="224" name="图片 223" descr="IMG2017052615010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91933" y="1722144"/>
            <a:ext cx="1762336" cy="2349904"/>
          </a:xfrm>
          <a:prstGeom prst="rect">
            <a:avLst/>
          </a:prstGeom>
        </p:spPr>
      </p:pic>
      <p:pic>
        <p:nvPicPr>
          <p:cNvPr id="225" name="图片 224" descr="微信图片_2018011719233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512" y="3695611"/>
            <a:ext cx="1795712" cy="2396085"/>
          </a:xfrm>
          <a:prstGeom prst="rect">
            <a:avLst/>
          </a:prstGeom>
        </p:spPr>
      </p:pic>
      <p:pic>
        <p:nvPicPr>
          <p:cNvPr id="226" name="图片 225" descr="微信图片_2018011420513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77465" y="4180017"/>
            <a:ext cx="3246518" cy="2285258"/>
          </a:xfrm>
          <a:prstGeom prst="rect">
            <a:avLst/>
          </a:prstGeom>
        </p:spPr>
      </p:pic>
      <p:sp>
        <p:nvSpPr>
          <p:cNvPr id="227" name="圆角矩形 226"/>
          <p:cNvSpPr>
            <a:spLocks noChangeArrowheads="1"/>
          </p:cNvSpPr>
          <p:nvPr/>
        </p:nvSpPr>
        <p:spPr bwMode="auto">
          <a:xfrm>
            <a:off x="5822903" y="1722144"/>
            <a:ext cx="6008134" cy="4028181"/>
          </a:xfrm>
          <a:prstGeom prst="roundRect">
            <a:avLst>
              <a:gd name="adj" fmla="val 16667"/>
            </a:avLst>
          </a:prstGeom>
          <a:solidFill>
            <a:schemeClr val="bg1">
              <a:alpha val="30980"/>
            </a:schemeClr>
          </a:solidFill>
          <a:ln w="101600" cmpd="tri">
            <a:solidFill>
              <a:schemeClr val="bg2"/>
            </a:solidFill>
            <a:round/>
          </a:ln>
        </p:spPr>
        <p:txBody>
          <a:bodyPr wrap="none" anchor="ctr"/>
          <a:lstStyle/>
          <a:p>
            <a:pPr algn="ctr"/>
            <a:endParaRPr lang="zh-CN" altLang="en-US" sz="1705" dirty="0"/>
          </a:p>
        </p:txBody>
      </p:sp>
      <p:sp>
        <p:nvSpPr>
          <p:cNvPr id="228" name="TextBox 227"/>
          <p:cNvSpPr txBox="1"/>
          <p:nvPr/>
        </p:nvSpPr>
        <p:spPr>
          <a:xfrm>
            <a:off x="6214501" y="2180856"/>
            <a:ext cx="56667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4400" dirty="0">
                <a:solidFill>
                  <a:schemeClr val="accent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“教书育人在细微处，</a:t>
            </a:r>
            <a:endParaRPr lang="en-US" altLang="zh-CN" sz="4400" dirty="0">
              <a:solidFill>
                <a:schemeClr val="accent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zh-CN" sz="4400" dirty="0">
                <a:solidFill>
                  <a:schemeClr val="accent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学生成长在活动中”</a:t>
            </a:r>
            <a:r>
              <a:rPr lang="zh-CN" altLang="en-US" sz="4400" dirty="0">
                <a:solidFill>
                  <a:schemeClr val="accent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。</a:t>
            </a:r>
          </a:p>
        </p:txBody>
      </p:sp>
      <p:grpSp>
        <p:nvGrpSpPr>
          <p:cNvPr id="186" name="Group 4"/>
          <p:cNvGrpSpPr>
            <a:grpSpLocks noChangeAspect="1"/>
          </p:cNvGrpSpPr>
          <p:nvPr/>
        </p:nvGrpSpPr>
        <p:grpSpPr bwMode="auto">
          <a:xfrm>
            <a:off x="10260729" y="766304"/>
            <a:ext cx="565950" cy="897090"/>
            <a:chOff x="5547" y="3211"/>
            <a:chExt cx="376" cy="596"/>
          </a:xfrm>
        </p:grpSpPr>
        <p:sp>
          <p:nvSpPr>
            <p:cNvPr id="187" name="AutoShape 3"/>
            <p:cNvSpPr>
              <a:spLocks noChangeAspect="1" noChangeArrowheads="1" noTextEdit="1"/>
            </p:cNvSpPr>
            <p:nvPr/>
          </p:nvSpPr>
          <p:spPr bwMode="auto">
            <a:xfrm>
              <a:off x="5547" y="3211"/>
              <a:ext cx="376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8" name="Freeform 5"/>
            <p:cNvSpPr/>
            <p:nvPr/>
          </p:nvSpPr>
          <p:spPr bwMode="auto">
            <a:xfrm>
              <a:off x="5807" y="3532"/>
              <a:ext cx="61" cy="98"/>
            </a:xfrm>
            <a:custGeom>
              <a:avLst/>
              <a:gdLst>
                <a:gd name="T0" fmla="*/ 1 w 25"/>
                <a:gd name="T1" fmla="*/ 41 h 41"/>
                <a:gd name="T2" fmla="*/ 2 w 25"/>
                <a:gd name="T3" fmla="*/ 40 h 41"/>
                <a:gd name="T4" fmla="*/ 25 w 25"/>
                <a:gd name="T5" fmla="*/ 2 h 41"/>
                <a:gd name="T6" fmla="*/ 25 w 25"/>
                <a:gd name="T7" fmla="*/ 0 h 41"/>
                <a:gd name="T8" fmla="*/ 24 w 25"/>
                <a:gd name="T9" fmla="*/ 0 h 41"/>
                <a:gd name="T10" fmla="*/ 0 w 25"/>
                <a:gd name="T11" fmla="*/ 40 h 41"/>
                <a:gd name="T12" fmla="*/ 0 w 25"/>
                <a:gd name="T13" fmla="*/ 41 h 41"/>
                <a:gd name="T14" fmla="*/ 1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1" y="41"/>
                  </a:moveTo>
                  <a:cubicBezTo>
                    <a:pt x="1" y="41"/>
                    <a:pt x="1" y="41"/>
                    <a:pt x="2" y="40"/>
                  </a:cubicBezTo>
                  <a:cubicBezTo>
                    <a:pt x="5" y="28"/>
                    <a:pt x="15" y="10"/>
                    <a:pt x="25" y="2"/>
                  </a:cubicBezTo>
                  <a:cubicBezTo>
                    <a:pt x="25" y="1"/>
                    <a:pt x="25" y="1"/>
                    <a:pt x="25" y="0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14" y="9"/>
                    <a:pt x="3" y="27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9" name="Freeform 6"/>
            <p:cNvSpPr/>
            <p:nvPr/>
          </p:nvSpPr>
          <p:spPr bwMode="auto">
            <a:xfrm>
              <a:off x="5790" y="3625"/>
              <a:ext cx="22" cy="77"/>
            </a:xfrm>
            <a:custGeom>
              <a:avLst/>
              <a:gdLst>
                <a:gd name="T0" fmla="*/ 1 w 9"/>
                <a:gd name="T1" fmla="*/ 32 h 32"/>
                <a:gd name="T2" fmla="*/ 2 w 9"/>
                <a:gd name="T3" fmla="*/ 31 h 32"/>
                <a:gd name="T4" fmla="*/ 9 w 9"/>
                <a:gd name="T5" fmla="*/ 1 h 32"/>
                <a:gd name="T6" fmla="*/ 8 w 9"/>
                <a:gd name="T7" fmla="*/ 0 h 32"/>
                <a:gd name="T8" fmla="*/ 7 w 9"/>
                <a:gd name="T9" fmla="*/ 1 h 32"/>
                <a:gd name="T10" fmla="*/ 0 w 9"/>
                <a:gd name="T11" fmla="*/ 31 h 32"/>
                <a:gd name="T12" fmla="*/ 1 w 9"/>
                <a:gd name="T13" fmla="*/ 32 h 32"/>
                <a:gd name="T14" fmla="*/ 1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1" y="32"/>
                  </a:moveTo>
                  <a:cubicBezTo>
                    <a:pt x="1" y="32"/>
                    <a:pt x="2" y="31"/>
                    <a:pt x="2" y="3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0" name="Freeform 7"/>
            <p:cNvSpPr/>
            <p:nvPr/>
          </p:nvSpPr>
          <p:spPr bwMode="auto">
            <a:xfrm>
              <a:off x="5771" y="3625"/>
              <a:ext cx="15" cy="77"/>
            </a:xfrm>
            <a:custGeom>
              <a:avLst/>
              <a:gdLst>
                <a:gd name="T0" fmla="*/ 0 w 6"/>
                <a:gd name="T1" fmla="*/ 32 h 32"/>
                <a:gd name="T2" fmla="*/ 1 w 6"/>
                <a:gd name="T3" fmla="*/ 31 h 32"/>
                <a:gd name="T4" fmla="*/ 6 w 6"/>
                <a:gd name="T5" fmla="*/ 1 h 32"/>
                <a:gd name="T6" fmla="*/ 5 w 6"/>
                <a:gd name="T7" fmla="*/ 0 h 32"/>
                <a:gd name="T8" fmla="*/ 4 w 6"/>
                <a:gd name="T9" fmla="*/ 1 h 32"/>
                <a:gd name="T10" fmla="*/ 0 w 6"/>
                <a:gd name="T11" fmla="*/ 31 h 32"/>
                <a:gd name="T12" fmla="*/ 0 w 6"/>
                <a:gd name="T13" fmla="*/ 32 h 32"/>
                <a:gd name="T14" fmla="*/ 0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0" y="32"/>
                  </a:moveTo>
                  <a:cubicBezTo>
                    <a:pt x="1" y="32"/>
                    <a:pt x="1" y="31"/>
                    <a:pt x="1" y="3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1" name="Freeform 8"/>
            <p:cNvSpPr/>
            <p:nvPr/>
          </p:nvSpPr>
          <p:spPr bwMode="auto">
            <a:xfrm>
              <a:off x="5776" y="3793"/>
              <a:ext cx="7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2 w 3"/>
                <a:gd name="T5" fmla="*/ 1 h 6"/>
                <a:gd name="T6" fmla="*/ 2 w 3"/>
                <a:gd name="T7" fmla="*/ 1 h 6"/>
                <a:gd name="T8" fmla="*/ 2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2 w 3"/>
                <a:gd name="T15" fmla="*/ 5 h 6"/>
                <a:gd name="T16" fmla="*/ 2 w 3"/>
                <a:gd name="T17" fmla="*/ 6 h 6"/>
                <a:gd name="T18" fmla="*/ 0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2" name="Freeform 9"/>
            <p:cNvSpPr/>
            <p:nvPr/>
          </p:nvSpPr>
          <p:spPr bwMode="auto">
            <a:xfrm>
              <a:off x="5749" y="3793"/>
              <a:ext cx="8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3 w 3"/>
                <a:gd name="T5" fmla="*/ 1 h 6"/>
                <a:gd name="T6" fmla="*/ 2 w 3"/>
                <a:gd name="T7" fmla="*/ 1 h 6"/>
                <a:gd name="T8" fmla="*/ 3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3 w 3"/>
                <a:gd name="T15" fmla="*/ 5 h 6"/>
                <a:gd name="T16" fmla="*/ 2 w 3"/>
                <a:gd name="T17" fmla="*/ 6 h 6"/>
                <a:gd name="T18" fmla="*/ 1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3" name="Freeform 10"/>
            <p:cNvSpPr/>
            <p:nvPr/>
          </p:nvSpPr>
          <p:spPr bwMode="auto">
            <a:xfrm>
              <a:off x="5781" y="3532"/>
              <a:ext cx="36" cy="98"/>
            </a:xfrm>
            <a:custGeom>
              <a:avLst/>
              <a:gdLst>
                <a:gd name="T0" fmla="*/ 1 w 15"/>
                <a:gd name="T1" fmla="*/ 41 h 41"/>
                <a:gd name="T2" fmla="*/ 1 w 15"/>
                <a:gd name="T3" fmla="*/ 40 h 41"/>
                <a:gd name="T4" fmla="*/ 15 w 15"/>
                <a:gd name="T5" fmla="*/ 1 h 41"/>
                <a:gd name="T6" fmla="*/ 14 w 15"/>
                <a:gd name="T7" fmla="*/ 0 h 41"/>
                <a:gd name="T8" fmla="*/ 13 w 15"/>
                <a:gd name="T9" fmla="*/ 1 h 41"/>
                <a:gd name="T10" fmla="*/ 0 w 15"/>
                <a:gd name="T11" fmla="*/ 40 h 41"/>
                <a:gd name="T12" fmla="*/ 0 w 15"/>
                <a:gd name="T13" fmla="*/ 41 h 41"/>
                <a:gd name="T14" fmla="*/ 1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" y="41"/>
                  </a:moveTo>
                  <a:cubicBezTo>
                    <a:pt x="1" y="41"/>
                    <a:pt x="1" y="41"/>
                    <a:pt x="1" y="40"/>
                  </a:cubicBezTo>
                  <a:cubicBezTo>
                    <a:pt x="5" y="30"/>
                    <a:pt x="11" y="11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9" y="10"/>
                    <a:pt x="3" y="30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0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4" name="Freeform 11"/>
            <p:cNvSpPr/>
            <p:nvPr/>
          </p:nvSpPr>
          <p:spPr bwMode="auto">
            <a:xfrm>
              <a:off x="5747" y="3625"/>
              <a:ext cx="7" cy="77"/>
            </a:xfrm>
            <a:custGeom>
              <a:avLst/>
              <a:gdLst>
                <a:gd name="T0" fmla="*/ 1 w 3"/>
                <a:gd name="T1" fmla="*/ 32 h 32"/>
                <a:gd name="T2" fmla="*/ 2 w 3"/>
                <a:gd name="T3" fmla="*/ 31 h 32"/>
                <a:gd name="T4" fmla="*/ 3 w 3"/>
                <a:gd name="T5" fmla="*/ 1 h 32"/>
                <a:gd name="T6" fmla="*/ 2 w 3"/>
                <a:gd name="T7" fmla="*/ 0 h 32"/>
                <a:gd name="T8" fmla="*/ 2 w 3"/>
                <a:gd name="T9" fmla="*/ 0 h 32"/>
                <a:gd name="T10" fmla="*/ 1 w 3"/>
                <a:gd name="T11" fmla="*/ 1 h 32"/>
                <a:gd name="T12" fmla="*/ 0 w 3"/>
                <a:gd name="T13" fmla="*/ 31 h 32"/>
                <a:gd name="T14" fmla="*/ 1 w 3"/>
                <a:gd name="T15" fmla="*/ 32 h 32"/>
                <a:gd name="T16" fmla="*/ 1 w 3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2">
                  <a:moveTo>
                    <a:pt x="1" y="32"/>
                  </a:moveTo>
                  <a:cubicBezTo>
                    <a:pt x="2" y="32"/>
                    <a:pt x="2" y="31"/>
                    <a:pt x="2" y="3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5" name="Freeform 12"/>
            <p:cNvSpPr/>
            <p:nvPr/>
          </p:nvSpPr>
          <p:spPr bwMode="auto">
            <a:xfrm>
              <a:off x="5610" y="3532"/>
              <a:ext cx="60" cy="98"/>
            </a:xfrm>
            <a:custGeom>
              <a:avLst/>
              <a:gdLst>
                <a:gd name="T0" fmla="*/ 24 w 25"/>
                <a:gd name="T1" fmla="*/ 41 h 41"/>
                <a:gd name="T2" fmla="*/ 25 w 25"/>
                <a:gd name="T3" fmla="*/ 41 h 41"/>
                <a:gd name="T4" fmla="*/ 25 w 25"/>
                <a:gd name="T5" fmla="*/ 40 h 41"/>
                <a:gd name="T6" fmla="*/ 1 w 25"/>
                <a:gd name="T7" fmla="*/ 0 h 41"/>
                <a:gd name="T8" fmla="*/ 0 w 25"/>
                <a:gd name="T9" fmla="*/ 0 h 41"/>
                <a:gd name="T10" fmla="*/ 0 w 25"/>
                <a:gd name="T11" fmla="*/ 2 h 41"/>
                <a:gd name="T12" fmla="*/ 23 w 25"/>
                <a:gd name="T13" fmla="*/ 40 h 41"/>
                <a:gd name="T14" fmla="*/ 24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24" y="41"/>
                  </a:moveTo>
                  <a:cubicBezTo>
                    <a:pt x="24" y="41"/>
                    <a:pt x="24" y="41"/>
                    <a:pt x="25" y="41"/>
                  </a:cubicBezTo>
                  <a:cubicBezTo>
                    <a:pt x="25" y="41"/>
                    <a:pt x="25" y="40"/>
                    <a:pt x="25" y="40"/>
                  </a:cubicBezTo>
                  <a:cubicBezTo>
                    <a:pt x="22" y="27"/>
                    <a:pt x="11" y="9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9" y="10"/>
                    <a:pt x="20" y="28"/>
                    <a:pt x="23" y="40"/>
                  </a:cubicBezTo>
                  <a:cubicBezTo>
                    <a:pt x="24" y="41"/>
                    <a:pt x="24" y="41"/>
                    <a:pt x="2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6" name="Freeform 13"/>
            <p:cNvSpPr/>
            <p:nvPr/>
          </p:nvSpPr>
          <p:spPr bwMode="auto">
            <a:xfrm>
              <a:off x="5684" y="3699"/>
              <a:ext cx="109" cy="94"/>
            </a:xfrm>
            <a:custGeom>
              <a:avLst/>
              <a:gdLst>
                <a:gd name="T0" fmla="*/ 53 w 109"/>
                <a:gd name="T1" fmla="*/ 94 h 94"/>
                <a:gd name="T2" fmla="*/ 15 w 109"/>
                <a:gd name="T3" fmla="*/ 94 h 94"/>
                <a:gd name="T4" fmla="*/ 0 w 109"/>
                <a:gd name="T5" fmla="*/ 0 h 94"/>
                <a:gd name="T6" fmla="*/ 53 w 109"/>
                <a:gd name="T7" fmla="*/ 0 h 94"/>
                <a:gd name="T8" fmla="*/ 109 w 109"/>
                <a:gd name="T9" fmla="*/ 0 h 94"/>
                <a:gd name="T10" fmla="*/ 94 w 109"/>
                <a:gd name="T11" fmla="*/ 94 h 94"/>
                <a:gd name="T12" fmla="*/ 53 w 109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4">
                  <a:moveTo>
                    <a:pt x="53" y="94"/>
                  </a:moveTo>
                  <a:lnTo>
                    <a:pt x="15" y="94"/>
                  </a:lnTo>
                  <a:lnTo>
                    <a:pt x="0" y="0"/>
                  </a:lnTo>
                  <a:lnTo>
                    <a:pt x="53" y="0"/>
                  </a:lnTo>
                  <a:lnTo>
                    <a:pt x="109" y="0"/>
                  </a:lnTo>
                  <a:lnTo>
                    <a:pt x="94" y="94"/>
                  </a:lnTo>
                  <a:lnTo>
                    <a:pt x="53" y="94"/>
                  </a:lnTo>
                  <a:close/>
                </a:path>
              </a:pathLst>
            </a:custGeom>
            <a:solidFill>
              <a:srgbClr val="F8E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7" name="Freeform 14"/>
            <p:cNvSpPr/>
            <p:nvPr/>
          </p:nvSpPr>
          <p:spPr bwMode="auto">
            <a:xfrm>
              <a:off x="5694" y="3793"/>
              <a:ext cx="7" cy="14"/>
            </a:xfrm>
            <a:custGeom>
              <a:avLst/>
              <a:gdLst>
                <a:gd name="T0" fmla="*/ 2 w 3"/>
                <a:gd name="T1" fmla="*/ 0 h 6"/>
                <a:gd name="T2" fmla="*/ 0 w 3"/>
                <a:gd name="T3" fmla="*/ 0 h 6"/>
                <a:gd name="T4" fmla="*/ 0 w 3"/>
                <a:gd name="T5" fmla="*/ 1 h 6"/>
                <a:gd name="T6" fmla="*/ 1 w 3"/>
                <a:gd name="T7" fmla="*/ 1 h 6"/>
                <a:gd name="T8" fmla="*/ 0 w 3"/>
                <a:gd name="T9" fmla="*/ 2 h 6"/>
                <a:gd name="T10" fmla="*/ 0 w 3"/>
                <a:gd name="T11" fmla="*/ 3 h 6"/>
                <a:gd name="T12" fmla="*/ 0 w 3"/>
                <a:gd name="T13" fmla="*/ 4 h 6"/>
                <a:gd name="T14" fmla="*/ 0 w 3"/>
                <a:gd name="T15" fmla="*/ 5 h 6"/>
                <a:gd name="T16" fmla="*/ 1 w 3"/>
                <a:gd name="T17" fmla="*/ 6 h 6"/>
                <a:gd name="T18" fmla="*/ 2 w 3"/>
                <a:gd name="T19" fmla="*/ 6 h 6"/>
                <a:gd name="T20" fmla="*/ 3 w 3"/>
                <a:gd name="T21" fmla="*/ 5 h 6"/>
                <a:gd name="T22" fmla="*/ 3 w 3"/>
                <a:gd name="T23" fmla="*/ 4 h 6"/>
                <a:gd name="T24" fmla="*/ 2 w 3"/>
                <a:gd name="T25" fmla="*/ 2 h 6"/>
                <a:gd name="T26" fmla="*/ 2 w 3"/>
                <a:gd name="T27" fmla="*/ 1 h 6"/>
                <a:gd name="T28" fmla="*/ 3 w 3"/>
                <a:gd name="T29" fmla="*/ 1 h 6"/>
                <a:gd name="T30" fmla="*/ 3 w 3"/>
                <a:gd name="T31" fmla="*/ 0 h 6"/>
                <a:gd name="T32" fmla="*/ 3 w 3"/>
                <a:gd name="T33" fmla="*/ 0 h 6"/>
                <a:gd name="T34" fmla="*/ 2 w 3"/>
                <a:gd name="T35" fmla="*/ 0 h 6"/>
                <a:gd name="T36" fmla="*/ 2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8" name="Freeform 15"/>
            <p:cNvSpPr/>
            <p:nvPr/>
          </p:nvSpPr>
          <p:spPr bwMode="auto">
            <a:xfrm>
              <a:off x="5718" y="3793"/>
              <a:ext cx="10" cy="14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1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9" name="Freeform 16"/>
            <p:cNvSpPr/>
            <p:nvPr/>
          </p:nvSpPr>
          <p:spPr bwMode="auto">
            <a:xfrm>
              <a:off x="5692" y="3785"/>
              <a:ext cx="91" cy="8"/>
            </a:xfrm>
            <a:custGeom>
              <a:avLst/>
              <a:gdLst>
                <a:gd name="T0" fmla="*/ 37 w 38"/>
                <a:gd name="T1" fmla="*/ 0 h 3"/>
                <a:gd name="T2" fmla="*/ 2 w 38"/>
                <a:gd name="T3" fmla="*/ 0 h 3"/>
                <a:gd name="T4" fmla="*/ 2 w 38"/>
                <a:gd name="T5" fmla="*/ 0 h 3"/>
                <a:gd name="T6" fmla="*/ 1 w 38"/>
                <a:gd name="T7" fmla="*/ 2 h 3"/>
                <a:gd name="T8" fmla="*/ 3 w 38"/>
                <a:gd name="T9" fmla="*/ 3 h 3"/>
                <a:gd name="T10" fmla="*/ 36 w 38"/>
                <a:gd name="T11" fmla="*/ 3 h 3"/>
                <a:gd name="T12" fmla="*/ 38 w 38"/>
                <a:gd name="T13" fmla="*/ 2 h 3"/>
                <a:gd name="T14" fmla="*/ 37 w 38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">
                  <a:moveTo>
                    <a:pt x="3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8" y="3"/>
                    <a:pt x="38" y="2"/>
                  </a:cubicBezTo>
                  <a:cubicBezTo>
                    <a:pt x="38" y="1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0" name="Freeform 17"/>
            <p:cNvSpPr/>
            <p:nvPr/>
          </p:nvSpPr>
          <p:spPr bwMode="auto">
            <a:xfrm>
              <a:off x="5745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3 w 4"/>
                <a:gd name="T3" fmla="*/ 0 h 6"/>
                <a:gd name="T4" fmla="*/ 3 w 4"/>
                <a:gd name="T5" fmla="*/ 1 h 6"/>
                <a:gd name="T6" fmla="*/ 3 w 4"/>
                <a:gd name="T7" fmla="*/ 1 h 6"/>
                <a:gd name="T8" fmla="*/ 3 w 4"/>
                <a:gd name="T9" fmla="*/ 2 h 6"/>
                <a:gd name="T10" fmla="*/ 4 w 4"/>
                <a:gd name="T11" fmla="*/ 3 h 6"/>
                <a:gd name="T12" fmla="*/ 4 w 4"/>
                <a:gd name="T13" fmla="*/ 4 h 6"/>
                <a:gd name="T14" fmla="*/ 3 w 4"/>
                <a:gd name="T15" fmla="*/ 5 h 6"/>
                <a:gd name="T16" fmla="*/ 2 w 4"/>
                <a:gd name="T17" fmla="*/ 6 h 6"/>
                <a:gd name="T18" fmla="*/ 1 w 4"/>
                <a:gd name="T19" fmla="*/ 6 h 6"/>
                <a:gd name="T20" fmla="*/ 1 w 4"/>
                <a:gd name="T21" fmla="*/ 5 h 6"/>
                <a:gd name="T22" fmla="*/ 0 w 4"/>
                <a:gd name="T23" fmla="*/ 4 h 6"/>
                <a:gd name="T24" fmla="*/ 2 w 4"/>
                <a:gd name="T25" fmla="*/ 2 h 6"/>
                <a:gd name="T26" fmla="*/ 2 w 4"/>
                <a:gd name="T27" fmla="*/ 1 h 6"/>
                <a:gd name="T28" fmla="*/ 1 w 4"/>
                <a:gd name="T29" fmla="*/ 1 h 6"/>
                <a:gd name="T30" fmla="*/ 1 w 4"/>
                <a:gd name="T31" fmla="*/ 0 h 6"/>
                <a:gd name="T32" fmla="*/ 1 w 4"/>
                <a:gd name="T33" fmla="*/ 0 h 6"/>
                <a:gd name="T34" fmla="*/ 2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6"/>
                    <a:pt x="3" y="6"/>
                    <a:pt x="2" y="6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1" name="Freeform 18"/>
            <p:cNvSpPr/>
            <p:nvPr/>
          </p:nvSpPr>
          <p:spPr bwMode="auto">
            <a:xfrm>
              <a:off x="5665" y="3625"/>
              <a:ext cx="22" cy="77"/>
            </a:xfrm>
            <a:custGeom>
              <a:avLst/>
              <a:gdLst>
                <a:gd name="T0" fmla="*/ 8 w 9"/>
                <a:gd name="T1" fmla="*/ 32 h 32"/>
                <a:gd name="T2" fmla="*/ 8 w 9"/>
                <a:gd name="T3" fmla="*/ 32 h 32"/>
                <a:gd name="T4" fmla="*/ 9 w 9"/>
                <a:gd name="T5" fmla="*/ 31 h 32"/>
                <a:gd name="T6" fmla="*/ 2 w 9"/>
                <a:gd name="T7" fmla="*/ 1 h 32"/>
                <a:gd name="T8" fmla="*/ 1 w 9"/>
                <a:gd name="T9" fmla="*/ 0 h 32"/>
                <a:gd name="T10" fmla="*/ 0 w 9"/>
                <a:gd name="T11" fmla="*/ 1 h 32"/>
                <a:gd name="T12" fmla="*/ 7 w 9"/>
                <a:gd name="T13" fmla="*/ 31 h 32"/>
                <a:gd name="T14" fmla="*/ 8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8" y="32"/>
                  </a:moveTo>
                  <a:cubicBezTo>
                    <a:pt x="8" y="32"/>
                    <a:pt x="8" y="32"/>
                    <a:pt x="8" y="32"/>
                  </a:cubicBezTo>
                  <a:cubicBezTo>
                    <a:pt x="9" y="32"/>
                    <a:pt x="9" y="31"/>
                    <a:pt x="9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1"/>
                    <a:pt x="7" y="32"/>
                    <a:pt x="8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2" name="Freeform 19"/>
            <p:cNvSpPr/>
            <p:nvPr/>
          </p:nvSpPr>
          <p:spPr bwMode="auto">
            <a:xfrm>
              <a:off x="5692" y="3625"/>
              <a:ext cx="14" cy="77"/>
            </a:xfrm>
            <a:custGeom>
              <a:avLst/>
              <a:gdLst>
                <a:gd name="T0" fmla="*/ 5 w 6"/>
                <a:gd name="T1" fmla="*/ 32 h 32"/>
                <a:gd name="T2" fmla="*/ 5 w 6"/>
                <a:gd name="T3" fmla="*/ 32 h 32"/>
                <a:gd name="T4" fmla="*/ 6 w 6"/>
                <a:gd name="T5" fmla="*/ 31 h 32"/>
                <a:gd name="T6" fmla="*/ 2 w 6"/>
                <a:gd name="T7" fmla="*/ 1 h 32"/>
                <a:gd name="T8" fmla="*/ 1 w 6"/>
                <a:gd name="T9" fmla="*/ 0 h 32"/>
                <a:gd name="T10" fmla="*/ 0 w 6"/>
                <a:gd name="T11" fmla="*/ 1 h 32"/>
                <a:gd name="T12" fmla="*/ 4 w 6"/>
                <a:gd name="T13" fmla="*/ 31 h 32"/>
                <a:gd name="T14" fmla="*/ 5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5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5" y="31"/>
                    <a:pt x="5" y="32"/>
                    <a:pt x="5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3" name="Freeform 20"/>
            <p:cNvSpPr/>
            <p:nvPr/>
          </p:nvSpPr>
          <p:spPr bwMode="auto">
            <a:xfrm>
              <a:off x="5677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1 w 4"/>
                <a:gd name="T3" fmla="*/ 0 h 7"/>
                <a:gd name="T4" fmla="*/ 1 w 4"/>
                <a:gd name="T5" fmla="*/ 1 h 7"/>
                <a:gd name="T6" fmla="*/ 1 w 4"/>
                <a:gd name="T7" fmla="*/ 2 h 7"/>
                <a:gd name="T8" fmla="*/ 1 w 4"/>
                <a:gd name="T9" fmla="*/ 3 h 7"/>
                <a:gd name="T10" fmla="*/ 0 w 4"/>
                <a:gd name="T11" fmla="*/ 4 h 7"/>
                <a:gd name="T12" fmla="*/ 0 w 4"/>
                <a:gd name="T13" fmla="*/ 5 h 7"/>
                <a:gd name="T14" fmla="*/ 1 w 4"/>
                <a:gd name="T15" fmla="*/ 6 h 7"/>
                <a:gd name="T16" fmla="*/ 2 w 4"/>
                <a:gd name="T17" fmla="*/ 6 h 7"/>
                <a:gd name="T18" fmla="*/ 3 w 4"/>
                <a:gd name="T19" fmla="*/ 6 h 7"/>
                <a:gd name="T20" fmla="*/ 3 w 4"/>
                <a:gd name="T21" fmla="*/ 6 h 7"/>
                <a:gd name="T22" fmla="*/ 4 w 4"/>
                <a:gd name="T23" fmla="*/ 5 h 7"/>
                <a:gd name="T24" fmla="*/ 3 w 4"/>
                <a:gd name="T25" fmla="*/ 3 h 7"/>
                <a:gd name="T26" fmla="*/ 3 w 4"/>
                <a:gd name="T27" fmla="*/ 2 h 7"/>
                <a:gd name="T28" fmla="*/ 3 w 4"/>
                <a:gd name="T29" fmla="*/ 1 h 7"/>
                <a:gd name="T30" fmla="*/ 3 w 4"/>
                <a:gd name="T31" fmla="*/ 1 h 7"/>
                <a:gd name="T32" fmla="*/ 3 w 4"/>
                <a:gd name="T33" fmla="*/ 1 h 7"/>
                <a:gd name="T34" fmla="*/ 3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7"/>
                    <a:pt x="3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2"/>
                    <a:pt x="2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4" name="Freeform 21"/>
            <p:cNvSpPr/>
            <p:nvPr/>
          </p:nvSpPr>
          <p:spPr bwMode="auto">
            <a:xfrm>
              <a:off x="5699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0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5" name="Freeform 22"/>
            <p:cNvSpPr/>
            <p:nvPr/>
          </p:nvSpPr>
          <p:spPr bwMode="auto">
            <a:xfrm>
              <a:off x="5723" y="3625"/>
              <a:ext cx="7" cy="77"/>
            </a:xfrm>
            <a:custGeom>
              <a:avLst/>
              <a:gdLst>
                <a:gd name="T0" fmla="*/ 2 w 3"/>
                <a:gd name="T1" fmla="*/ 32 h 32"/>
                <a:gd name="T2" fmla="*/ 2 w 3"/>
                <a:gd name="T3" fmla="*/ 32 h 32"/>
                <a:gd name="T4" fmla="*/ 3 w 3"/>
                <a:gd name="T5" fmla="*/ 31 h 32"/>
                <a:gd name="T6" fmla="*/ 2 w 3"/>
                <a:gd name="T7" fmla="*/ 1 h 32"/>
                <a:gd name="T8" fmla="*/ 1 w 3"/>
                <a:gd name="T9" fmla="*/ 0 h 32"/>
                <a:gd name="T10" fmla="*/ 0 w 3"/>
                <a:gd name="T11" fmla="*/ 1 h 32"/>
                <a:gd name="T12" fmla="*/ 1 w 3"/>
                <a:gd name="T13" fmla="*/ 31 h 32"/>
                <a:gd name="T14" fmla="*/ 2 w 3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2">
                  <a:moveTo>
                    <a:pt x="2" y="32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3" y="31"/>
                    <a:pt x="3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2"/>
                    <a:pt x="2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6" name="Freeform 23"/>
            <p:cNvSpPr/>
            <p:nvPr/>
          </p:nvSpPr>
          <p:spPr bwMode="auto">
            <a:xfrm>
              <a:off x="5711" y="3532"/>
              <a:ext cx="17" cy="98"/>
            </a:xfrm>
            <a:custGeom>
              <a:avLst/>
              <a:gdLst>
                <a:gd name="T0" fmla="*/ 6 w 7"/>
                <a:gd name="T1" fmla="*/ 41 h 41"/>
                <a:gd name="T2" fmla="*/ 6 w 7"/>
                <a:gd name="T3" fmla="*/ 41 h 41"/>
                <a:gd name="T4" fmla="*/ 7 w 7"/>
                <a:gd name="T5" fmla="*/ 40 h 41"/>
                <a:gd name="T6" fmla="*/ 2 w 7"/>
                <a:gd name="T7" fmla="*/ 1 h 41"/>
                <a:gd name="T8" fmla="*/ 1 w 7"/>
                <a:gd name="T9" fmla="*/ 0 h 41"/>
                <a:gd name="T10" fmla="*/ 0 w 7"/>
                <a:gd name="T11" fmla="*/ 1 h 41"/>
                <a:gd name="T12" fmla="*/ 5 w 7"/>
                <a:gd name="T13" fmla="*/ 40 h 41"/>
                <a:gd name="T14" fmla="*/ 6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6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41"/>
                    <a:pt x="7" y="40"/>
                    <a:pt x="7" y="4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41"/>
                    <a:pt x="5" y="41"/>
                    <a:pt x="6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7" name="Oval 24"/>
            <p:cNvSpPr>
              <a:spLocks noChangeArrowheads="1"/>
            </p:cNvSpPr>
            <p:nvPr/>
          </p:nvSpPr>
          <p:spPr bwMode="auto">
            <a:xfrm>
              <a:off x="5549" y="3216"/>
              <a:ext cx="372" cy="368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8" name="Oval 25"/>
            <p:cNvSpPr>
              <a:spLocks noChangeArrowheads="1"/>
            </p:cNvSpPr>
            <p:nvPr/>
          </p:nvSpPr>
          <p:spPr bwMode="auto">
            <a:xfrm>
              <a:off x="5578" y="3216"/>
              <a:ext cx="304" cy="368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9" name="Oval 26"/>
            <p:cNvSpPr>
              <a:spLocks noChangeArrowheads="1"/>
            </p:cNvSpPr>
            <p:nvPr/>
          </p:nvSpPr>
          <p:spPr bwMode="auto">
            <a:xfrm>
              <a:off x="5617" y="3213"/>
              <a:ext cx="229" cy="374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0" name="Oval 27"/>
            <p:cNvSpPr>
              <a:spLocks noChangeArrowheads="1"/>
            </p:cNvSpPr>
            <p:nvPr/>
          </p:nvSpPr>
          <p:spPr bwMode="auto">
            <a:xfrm>
              <a:off x="5682" y="3213"/>
              <a:ext cx="87" cy="374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1" name="Freeform 28"/>
            <p:cNvSpPr/>
            <p:nvPr/>
          </p:nvSpPr>
          <p:spPr bwMode="auto">
            <a:xfrm>
              <a:off x="5749" y="3532"/>
              <a:ext cx="17" cy="98"/>
            </a:xfrm>
            <a:custGeom>
              <a:avLst/>
              <a:gdLst>
                <a:gd name="T0" fmla="*/ 1 w 7"/>
                <a:gd name="T1" fmla="*/ 41 h 41"/>
                <a:gd name="T2" fmla="*/ 2 w 7"/>
                <a:gd name="T3" fmla="*/ 40 h 41"/>
                <a:gd name="T4" fmla="*/ 7 w 7"/>
                <a:gd name="T5" fmla="*/ 1 h 41"/>
                <a:gd name="T6" fmla="*/ 6 w 7"/>
                <a:gd name="T7" fmla="*/ 0 h 41"/>
                <a:gd name="T8" fmla="*/ 5 w 7"/>
                <a:gd name="T9" fmla="*/ 1 h 41"/>
                <a:gd name="T10" fmla="*/ 0 w 7"/>
                <a:gd name="T11" fmla="*/ 40 h 41"/>
                <a:gd name="T12" fmla="*/ 1 w 7"/>
                <a:gd name="T13" fmla="*/ 41 h 41"/>
                <a:gd name="T14" fmla="*/ 1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1" y="41"/>
                  </a:moveTo>
                  <a:cubicBezTo>
                    <a:pt x="2" y="41"/>
                    <a:pt x="2" y="41"/>
                    <a:pt x="2" y="4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1" y="41"/>
                    <a:pt x="1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2" name="Freeform 29"/>
            <p:cNvSpPr/>
            <p:nvPr/>
          </p:nvSpPr>
          <p:spPr bwMode="auto">
            <a:xfrm>
              <a:off x="5660" y="3532"/>
              <a:ext cx="36" cy="98"/>
            </a:xfrm>
            <a:custGeom>
              <a:avLst/>
              <a:gdLst>
                <a:gd name="T0" fmla="*/ 14 w 15"/>
                <a:gd name="T1" fmla="*/ 41 h 41"/>
                <a:gd name="T2" fmla="*/ 14 w 15"/>
                <a:gd name="T3" fmla="*/ 41 h 41"/>
                <a:gd name="T4" fmla="*/ 15 w 15"/>
                <a:gd name="T5" fmla="*/ 40 h 41"/>
                <a:gd name="T6" fmla="*/ 2 w 15"/>
                <a:gd name="T7" fmla="*/ 1 h 41"/>
                <a:gd name="T8" fmla="*/ 1 w 15"/>
                <a:gd name="T9" fmla="*/ 0 h 41"/>
                <a:gd name="T10" fmla="*/ 0 w 15"/>
                <a:gd name="T11" fmla="*/ 1 h 41"/>
                <a:gd name="T12" fmla="*/ 13 w 15"/>
                <a:gd name="T13" fmla="*/ 40 h 41"/>
                <a:gd name="T14" fmla="*/ 14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4" y="41"/>
                  </a:moveTo>
                  <a:cubicBezTo>
                    <a:pt x="14" y="41"/>
                    <a:pt x="14" y="41"/>
                    <a:pt x="14" y="41"/>
                  </a:cubicBezTo>
                  <a:cubicBezTo>
                    <a:pt x="15" y="41"/>
                    <a:pt x="15" y="40"/>
                    <a:pt x="15" y="40"/>
                  </a:cubicBezTo>
                  <a:cubicBezTo>
                    <a:pt x="12" y="30"/>
                    <a:pt x="5" y="10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4" y="11"/>
                    <a:pt x="10" y="30"/>
                    <a:pt x="13" y="40"/>
                  </a:cubicBezTo>
                  <a:cubicBezTo>
                    <a:pt x="13" y="41"/>
                    <a:pt x="14" y="41"/>
                    <a:pt x="1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3" name="Freeform 30"/>
            <p:cNvSpPr/>
            <p:nvPr/>
          </p:nvSpPr>
          <p:spPr bwMode="auto">
            <a:xfrm>
              <a:off x="5790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3 w 4"/>
                <a:gd name="T3" fmla="*/ 1 h 7"/>
                <a:gd name="T4" fmla="*/ 3 w 4"/>
                <a:gd name="T5" fmla="*/ 2 h 7"/>
                <a:gd name="T6" fmla="*/ 3 w 4"/>
                <a:gd name="T7" fmla="*/ 2 h 7"/>
                <a:gd name="T8" fmla="*/ 3 w 4"/>
                <a:gd name="T9" fmla="*/ 3 h 7"/>
                <a:gd name="T10" fmla="*/ 3 w 4"/>
                <a:gd name="T11" fmla="*/ 4 h 7"/>
                <a:gd name="T12" fmla="*/ 4 w 4"/>
                <a:gd name="T13" fmla="*/ 5 h 7"/>
                <a:gd name="T14" fmla="*/ 3 w 4"/>
                <a:gd name="T15" fmla="*/ 6 h 7"/>
                <a:gd name="T16" fmla="*/ 2 w 4"/>
                <a:gd name="T17" fmla="*/ 7 h 7"/>
                <a:gd name="T18" fmla="*/ 1 w 4"/>
                <a:gd name="T19" fmla="*/ 7 h 7"/>
                <a:gd name="T20" fmla="*/ 0 w 4"/>
                <a:gd name="T21" fmla="*/ 6 h 7"/>
                <a:gd name="T22" fmla="*/ 0 w 4"/>
                <a:gd name="T23" fmla="*/ 5 h 7"/>
                <a:gd name="T24" fmla="*/ 1 w 4"/>
                <a:gd name="T25" fmla="*/ 3 h 7"/>
                <a:gd name="T26" fmla="*/ 1 w 4"/>
                <a:gd name="T27" fmla="*/ 2 h 7"/>
                <a:gd name="T28" fmla="*/ 1 w 4"/>
                <a:gd name="T29" fmla="*/ 2 h 7"/>
                <a:gd name="T30" fmla="*/ 0 w 4"/>
                <a:gd name="T31" fmla="*/ 1 h 7"/>
                <a:gd name="T32" fmla="*/ 1 w 4"/>
                <a:gd name="T33" fmla="*/ 1 h 7"/>
                <a:gd name="T34" fmla="*/ 1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3" y="0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4" name="Freeform 31"/>
            <p:cNvSpPr/>
            <p:nvPr/>
          </p:nvSpPr>
          <p:spPr bwMode="auto">
            <a:xfrm>
              <a:off x="5677" y="3694"/>
              <a:ext cx="121" cy="8"/>
            </a:xfrm>
            <a:custGeom>
              <a:avLst/>
              <a:gdLst>
                <a:gd name="T0" fmla="*/ 48 w 50"/>
                <a:gd name="T1" fmla="*/ 0 h 3"/>
                <a:gd name="T2" fmla="*/ 3 w 50"/>
                <a:gd name="T3" fmla="*/ 0 h 3"/>
                <a:gd name="T4" fmla="*/ 2 w 50"/>
                <a:gd name="T5" fmla="*/ 0 h 3"/>
                <a:gd name="T6" fmla="*/ 1 w 50"/>
                <a:gd name="T7" fmla="*/ 2 h 3"/>
                <a:gd name="T8" fmla="*/ 3 w 50"/>
                <a:gd name="T9" fmla="*/ 3 h 3"/>
                <a:gd name="T10" fmla="*/ 47 w 50"/>
                <a:gd name="T11" fmla="*/ 3 h 3"/>
                <a:gd name="T12" fmla="*/ 49 w 50"/>
                <a:gd name="T13" fmla="*/ 2 h 3"/>
                <a:gd name="T14" fmla="*/ 48 w 50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3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8" y="3"/>
                    <a:pt x="49" y="3"/>
                    <a:pt x="49" y="2"/>
                  </a:cubicBezTo>
                  <a:cubicBezTo>
                    <a:pt x="50" y="1"/>
                    <a:pt x="49" y="0"/>
                    <a:pt x="48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5" name="Freeform 32"/>
            <p:cNvSpPr/>
            <p:nvPr/>
          </p:nvSpPr>
          <p:spPr bwMode="auto">
            <a:xfrm>
              <a:off x="5605" y="3529"/>
              <a:ext cx="58" cy="24"/>
            </a:xfrm>
            <a:custGeom>
              <a:avLst/>
              <a:gdLst>
                <a:gd name="T0" fmla="*/ 12 w 24"/>
                <a:gd name="T1" fmla="*/ 10 h 10"/>
                <a:gd name="T2" fmla="*/ 12 w 24"/>
                <a:gd name="T3" fmla="*/ 10 h 10"/>
                <a:gd name="T4" fmla="*/ 24 w 24"/>
                <a:gd name="T5" fmla="*/ 1 h 10"/>
                <a:gd name="T6" fmla="*/ 23 w 24"/>
                <a:gd name="T7" fmla="*/ 0 h 10"/>
                <a:gd name="T8" fmla="*/ 12 w 24"/>
                <a:gd name="T9" fmla="*/ 8 h 10"/>
                <a:gd name="T10" fmla="*/ 1 w 24"/>
                <a:gd name="T11" fmla="*/ 0 h 10"/>
                <a:gd name="T12" fmla="*/ 0 w 24"/>
                <a:gd name="T13" fmla="*/ 1 h 10"/>
                <a:gd name="T14" fmla="*/ 12 w 24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0">
                  <a:moveTo>
                    <a:pt x="12" y="10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20" y="10"/>
                    <a:pt x="24" y="2"/>
                    <a:pt x="24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0" y="8"/>
                    <a:pt x="12" y="8"/>
                  </a:cubicBezTo>
                  <a:cubicBezTo>
                    <a:pt x="5" y="9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4" y="10"/>
                    <a:pt x="12" y="1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6" name="Freeform 33"/>
            <p:cNvSpPr/>
            <p:nvPr/>
          </p:nvSpPr>
          <p:spPr bwMode="auto">
            <a:xfrm>
              <a:off x="5761" y="3529"/>
              <a:ext cx="109" cy="27"/>
            </a:xfrm>
            <a:custGeom>
              <a:avLst/>
              <a:gdLst>
                <a:gd name="T0" fmla="*/ 21 w 45"/>
                <a:gd name="T1" fmla="*/ 11 h 11"/>
                <a:gd name="T2" fmla="*/ 22 w 45"/>
                <a:gd name="T3" fmla="*/ 11 h 11"/>
                <a:gd name="T4" fmla="*/ 45 w 45"/>
                <a:gd name="T5" fmla="*/ 2 h 11"/>
                <a:gd name="T6" fmla="*/ 43 w 45"/>
                <a:gd name="T7" fmla="*/ 1 h 11"/>
                <a:gd name="T8" fmla="*/ 22 w 45"/>
                <a:gd name="T9" fmla="*/ 9 h 11"/>
                <a:gd name="T10" fmla="*/ 2 w 45"/>
                <a:gd name="T11" fmla="*/ 0 h 11"/>
                <a:gd name="T12" fmla="*/ 0 w 45"/>
                <a:gd name="T13" fmla="*/ 2 h 11"/>
                <a:gd name="T14" fmla="*/ 21 w 4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">
                  <a:moveTo>
                    <a:pt x="21" y="11"/>
                  </a:moveTo>
                  <a:cubicBezTo>
                    <a:pt x="21" y="11"/>
                    <a:pt x="22" y="11"/>
                    <a:pt x="22" y="11"/>
                  </a:cubicBezTo>
                  <a:cubicBezTo>
                    <a:pt x="37" y="10"/>
                    <a:pt x="44" y="2"/>
                    <a:pt x="45" y="2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37" y="8"/>
                    <a:pt x="22" y="9"/>
                  </a:cubicBezTo>
                  <a:cubicBezTo>
                    <a:pt x="8" y="9"/>
                    <a:pt x="2" y="1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7" y="11"/>
                    <a:pt x="21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7" name="Freeform 34"/>
            <p:cNvSpPr/>
            <p:nvPr/>
          </p:nvSpPr>
          <p:spPr bwMode="auto">
            <a:xfrm>
              <a:off x="5660" y="3529"/>
              <a:ext cx="106" cy="27"/>
            </a:xfrm>
            <a:custGeom>
              <a:avLst/>
              <a:gdLst>
                <a:gd name="T0" fmla="*/ 20 w 44"/>
                <a:gd name="T1" fmla="*/ 11 h 11"/>
                <a:gd name="T2" fmla="*/ 21 w 44"/>
                <a:gd name="T3" fmla="*/ 11 h 11"/>
                <a:gd name="T4" fmla="*/ 44 w 44"/>
                <a:gd name="T5" fmla="*/ 2 h 11"/>
                <a:gd name="T6" fmla="*/ 42 w 44"/>
                <a:gd name="T7" fmla="*/ 1 h 11"/>
                <a:gd name="T8" fmla="*/ 21 w 44"/>
                <a:gd name="T9" fmla="*/ 9 h 11"/>
                <a:gd name="T10" fmla="*/ 1 w 44"/>
                <a:gd name="T11" fmla="*/ 0 h 11"/>
                <a:gd name="T12" fmla="*/ 0 w 44"/>
                <a:gd name="T13" fmla="*/ 2 h 11"/>
                <a:gd name="T14" fmla="*/ 20 w 44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"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37" y="10"/>
                    <a:pt x="44" y="2"/>
                    <a:pt x="44" y="2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36" y="8"/>
                    <a:pt x="21" y="9"/>
                  </a:cubicBezTo>
                  <a:cubicBezTo>
                    <a:pt x="8" y="9"/>
                    <a:pt x="1" y="1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11"/>
                    <a:pt x="20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8" name="Freeform 35"/>
            <p:cNvSpPr/>
            <p:nvPr/>
          </p:nvSpPr>
          <p:spPr bwMode="auto">
            <a:xfrm>
              <a:off x="5718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9 w 36"/>
                <a:gd name="T3" fmla="*/ 33 h 33"/>
                <a:gd name="T4" fmla="*/ 36 w 36"/>
                <a:gd name="T5" fmla="*/ 17 h 33"/>
                <a:gd name="T6" fmla="*/ 19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9" y="33"/>
                  </a:lnTo>
                  <a:lnTo>
                    <a:pt x="36" y="17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9" name="Freeform 36"/>
            <p:cNvSpPr/>
            <p:nvPr/>
          </p:nvSpPr>
          <p:spPr bwMode="auto">
            <a:xfrm>
              <a:off x="5754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7 w 36"/>
                <a:gd name="T3" fmla="*/ 33 h 33"/>
                <a:gd name="T4" fmla="*/ 36 w 36"/>
                <a:gd name="T5" fmla="*/ 17 h 33"/>
                <a:gd name="T6" fmla="*/ 17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7" y="33"/>
                  </a:lnTo>
                  <a:lnTo>
                    <a:pt x="36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0" name="Freeform 37"/>
            <p:cNvSpPr/>
            <p:nvPr/>
          </p:nvSpPr>
          <p:spPr bwMode="auto">
            <a:xfrm>
              <a:off x="5684" y="3728"/>
              <a:ext cx="34" cy="33"/>
            </a:xfrm>
            <a:custGeom>
              <a:avLst/>
              <a:gdLst>
                <a:gd name="T0" fmla="*/ 0 w 34"/>
                <a:gd name="T1" fmla="*/ 17 h 33"/>
                <a:gd name="T2" fmla="*/ 17 w 34"/>
                <a:gd name="T3" fmla="*/ 33 h 33"/>
                <a:gd name="T4" fmla="*/ 34 w 34"/>
                <a:gd name="T5" fmla="*/ 17 h 33"/>
                <a:gd name="T6" fmla="*/ 17 w 34"/>
                <a:gd name="T7" fmla="*/ 0 h 33"/>
                <a:gd name="T8" fmla="*/ 0 w 34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0" y="17"/>
                  </a:moveTo>
                  <a:lnTo>
                    <a:pt x="17" y="33"/>
                  </a:lnTo>
                  <a:lnTo>
                    <a:pt x="34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1" name="Rectangle 38"/>
            <p:cNvSpPr>
              <a:spLocks noChangeArrowheads="1"/>
            </p:cNvSpPr>
            <p:nvPr/>
          </p:nvSpPr>
          <p:spPr bwMode="auto">
            <a:xfrm>
              <a:off x="5687" y="3721"/>
              <a:ext cx="103" cy="7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2" name="Rectangle 39"/>
            <p:cNvSpPr>
              <a:spLocks noChangeArrowheads="1"/>
            </p:cNvSpPr>
            <p:nvPr/>
          </p:nvSpPr>
          <p:spPr bwMode="auto">
            <a:xfrm>
              <a:off x="5692" y="3761"/>
              <a:ext cx="94" cy="8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0730" y="5436298"/>
            <a:ext cx="1931271" cy="1421514"/>
          </a:xfrm>
          <a:prstGeom prst="rect">
            <a:avLst/>
          </a:prstGeom>
        </p:spPr>
      </p:pic>
      <p:sp>
        <p:nvSpPr>
          <p:cNvPr id="229" name="文本框 228"/>
          <p:cNvSpPr txBox="1"/>
          <p:nvPr/>
        </p:nvSpPr>
        <p:spPr>
          <a:xfrm>
            <a:off x="6096000" y="3798698"/>
            <a:ext cx="560459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just"/>
            <a:r>
              <a:rPr lang="en-US" altLang="zh-CN" sz="2800" kern="100" dirty="0">
                <a:effectLst/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     </a:t>
            </a:r>
            <a:r>
              <a:rPr lang="zh-CN" altLang="zh-CN" sz="2800" kern="100" dirty="0">
                <a:effectLst/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简单说教，都是治标不治本的，而开展班级活动往往可以从本质上解决问题。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/>
      <p:bldP spid="2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/>
        </p:nvSpPr>
        <p:spPr>
          <a:xfrm>
            <a:off x="9947573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/>
          <p:cNvSpPr/>
          <p:nvPr/>
        </p:nvSpPr>
        <p:spPr>
          <a:xfrm>
            <a:off x="6410951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4590913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25112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/>
          <p:cNvSpPr/>
          <p:nvPr/>
        </p:nvSpPr>
        <p:spPr>
          <a:xfrm>
            <a:off x="8179435" y="5876925"/>
            <a:ext cx="1577975" cy="826135"/>
          </a:xfrm>
          <a:prstGeom prst="roundRect">
            <a:avLst/>
          </a:prstGeom>
          <a:solidFill>
            <a:srgbClr val="FFC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442452" y="-22820"/>
            <a:ext cx="11297264" cy="6394123"/>
            <a:chOff x="442452" y="-22820"/>
            <a:chExt cx="11297264" cy="6394123"/>
          </a:xfrm>
        </p:grpSpPr>
        <p:sp>
          <p:nvSpPr>
            <p:cNvPr id="11" name="矩形 10"/>
            <p:cNvSpPr/>
            <p:nvPr/>
          </p:nvSpPr>
          <p:spPr>
            <a:xfrm>
              <a:off x="442452" y="0"/>
              <a:ext cx="11297264" cy="63713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614918" y="-22820"/>
              <a:ext cx="304244" cy="645576"/>
              <a:chOff x="767318" y="0"/>
              <a:chExt cx="304244" cy="645576"/>
            </a:xfrm>
          </p:grpSpPr>
          <p:sp>
            <p:nvSpPr>
              <p:cNvPr id="81" name="椭圆 80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82" name="直接连接符 81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组合 12"/>
            <p:cNvGrpSpPr/>
            <p:nvPr/>
          </p:nvGrpSpPr>
          <p:grpSpPr>
            <a:xfrm>
              <a:off x="1240677" y="-22820"/>
              <a:ext cx="304244" cy="645576"/>
              <a:chOff x="767318" y="0"/>
              <a:chExt cx="304244" cy="645576"/>
            </a:xfrm>
          </p:grpSpPr>
          <p:sp>
            <p:nvSpPr>
              <p:cNvPr id="78" name="椭圆 7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9" name="直接连接符 7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组合 13"/>
            <p:cNvGrpSpPr/>
            <p:nvPr/>
          </p:nvGrpSpPr>
          <p:grpSpPr>
            <a:xfrm>
              <a:off x="1866436" y="-22820"/>
              <a:ext cx="304244" cy="645576"/>
              <a:chOff x="767318" y="0"/>
              <a:chExt cx="304244" cy="645576"/>
            </a:xfrm>
          </p:grpSpPr>
          <p:sp>
            <p:nvSpPr>
              <p:cNvPr id="75" name="椭圆 74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6" name="直接连接符 75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组合 14"/>
            <p:cNvGrpSpPr/>
            <p:nvPr/>
          </p:nvGrpSpPr>
          <p:grpSpPr>
            <a:xfrm>
              <a:off x="2492195" y="-22820"/>
              <a:ext cx="304244" cy="645576"/>
              <a:chOff x="767318" y="0"/>
              <a:chExt cx="304244" cy="645576"/>
            </a:xfrm>
          </p:grpSpPr>
          <p:sp>
            <p:nvSpPr>
              <p:cNvPr id="72" name="椭圆 71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3" name="直接连接符 72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合 15"/>
            <p:cNvGrpSpPr/>
            <p:nvPr/>
          </p:nvGrpSpPr>
          <p:grpSpPr>
            <a:xfrm>
              <a:off x="3117954" y="-22820"/>
              <a:ext cx="304244" cy="645576"/>
              <a:chOff x="767318" y="0"/>
              <a:chExt cx="304244" cy="645576"/>
            </a:xfrm>
          </p:grpSpPr>
          <p:sp>
            <p:nvSpPr>
              <p:cNvPr id="69" name="椭圆 68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0" name="直接连接符 69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组合 16"/>
            <p:cNvGrpSpPr/>
            <p:nvPr/>
          </p:nvGrpSpPr>
          <p:grpSpPr>
            <a:xfrm>
              <a:off x="3743713" y="-22820"/>
              <a:ext cx="304244" cy="645576"/>
              <a:chOff x="767318" y="0"/>
              <a:chExt cx="304244" cy="645576"/>
            </a:xfrm>
          </p:grpSpPr>
          <p:sp>
            <p:nvSpPr>
              <p:cNvPr id="66" name="椭圆 6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7" name="直接连接符 6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组合 17"/>
            <p:cNvGrpSpPr/>
            <p:nvPr/>
          </p:nvGrpSpPr>
          <p:grpSpPr>
            <a:xfrm>
              <a:off x="4369472" y="-22820"/>
              <a:ext cx="304244" cy="645576"/>
              <a:chOff x="767318" y="0"/>
              <a:chExt cx="304244" cy="645576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4" name="直接连接符 63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组合 18"/>
            <p:cNvGrpSpPr/>
            <p:nvPr/>
          </p:nvGrpSpPr>
          <p:grpSpPr>
            <a:xfrm>
              <a:off x="4995231" y="-22820"/>
              <a:ext cx="304244" cy="645576"/>
              <a:chOff x="767318" y="0"/>
              <a:chExt cx="304244" cy="645576"/>
            </a:xfrm>
          </p:grpSpPr>
          <p:sp>
            <p:nvSpPr>
              <p:cNvPr id="60" name="椭圆 5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1" name="直接连接符 6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19"/>
            <p:cNvGrpSpPr/>
            <p:nvPr/>
          </p:nvGrpSpPr>
          <p:grpSpPr>
            <a:xfrm>
              <a:off x="5620990" y="-22820"/>
              <a:ext cx="304244" cy="645576"/>
              <a:chOff x="767318" y="0"/>
              <a:chExt cx="304244" cy="645576"/>
            </a:xfrm>
          </p:grpSpPr>
          <p:sp>
            <p:nvSpPr>
              <p:cNvPr id="57" name="椭圆 56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8" name="直接连接符 57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组合 20"/>
            <p:cNvGrpSpPr/>
            <p:nvPr/>
          </p:nvGrpSpPr>
          <p:grpSpPr>
            <a:xfrm>
              <a:off x="6246749" y="-22820"/>
              <a:ext cx="304244" cy="645576"/>
              <a:chOff x="767318" y="0"/>
              <a:chExt cx="304244" cy="645576"/>
            </a:xfrm>
          </p:grpSpPr>
          <p:sp>
            <p:nvSpPr>
              <p:cNvPr id="54" name="椭圆 53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5" name="直接连接符 54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组合 21"/>
            <p:cNvGrpSpPr/>
            <p:nvPr/>
          </p:nvGrpSpPr>
          <p:grpSpPr>
            <a:xfrm>
              <a:off x="6872508" y="-22820"/>
              <a:ext cx="304244" cy="645576"/>
              <a:chOff x="767318" y="0"/>
              <a:chExt cx="304244" cy="645576"/>
            </a:xfrm>
          </p:grpSpPr>
          <p:sp>
            <p:nvSpPr>
              <p:cNvPr id="51" name="椭圆 50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2" name="直接连接符 51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组合 22"/>
            <p:cNvGrpSpPr/>
            <p:nvPr/>
          </p:nvGrpSpPr>
          <p:grpSpPr>
            <a:xfrm>
              <a:off x="7498267" y="-22820"/>
              <a:ext cx="304244" cy="645576"/>
              <a:chOff x="767318" y="0"/>
              <a:chExt cx="304244" cy="645576"/>
            </a:xfrm>
          </p:grpSpPr>
          <p:sp>
            <p:nvSpPr>
              <p:cNvPr id="48" name="椭圆 4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9" name="直接连接符 4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>
              <a:off x="8124026" y="-22820"/>
              <a:ext cx="304244" cy="645576"/>
              <a:chOff x="767318" y="0"/>
              <a:chExt cx="304244" cy="645576"/>
            </a:xfrm>
          </p:grpSpPr>
          <p:sp>
            <p:nvSpPr>
              <p:cNvPr id="45" name="椭圆 44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6" name="直接连接符 45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组合 24"/>
            <p:cNvGrpSpPr/>
            <p:nvPr/>
          </p:nvGrpSpPr>
          <p:grpSpPr>
            <a:xfrm>
              <a:off x="8749785" y="-22820"/>
              <a:ext cx="304244" cy="645576"/>
              <a:chOff x="767318" y="0"/>
              <a:chExt cx="304244" cy="645576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3" name="直接连接符 42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9375544" y="-22820"/>
              <a:ext cx="304244" cy="645576"/>
              <a:chOff x="767318" y="0"/>
              <a:chExt cx="304244" cy="645576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0" name="直接连接符 39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组合 26"/>
            <p:cNvGrpSpPr/>
            <p:nvPr/>
          </p:nvGrpSpPr>
          <p:grpSpPr>
            <a:xfrm>
              <a:off x="10001303" y="-22820"/>
              <a:ext cx="304244" cy="645576"/>
              <a:chOff x="767318" y="0"/>
              <a:chExt cx="304244" cy="645576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7" name="直接连接符 3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27"/>
            <p:cNvGrpSpPr/>
            <p:nvPr/>
          </p:nvGrpSpPr>
          <p:grpSpPr>
            <a:xfrm>
              <a:off x="10627062" y="-22820"/>
              <a:ext cx="304244" cy="645576"/>
              <a:chOff x="767318" y="0"/>
              <a:chExt cx="304244" cy="645576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4" name="直接连接符 33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组合 28"/>
            <p:cNvGrpSpPr/>
            <p:nvPr/>
          </p:nvGrpSpPr>
          <p:grpSpPr>
            <a:xfrm>
              <a:off x="11252825" y="-22820"/>
              <a:ext cx="304244" cy="645576"/>
              <a:chOff x="767318" y="0"/>
              <a:chExt cx="304244" cy="645576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4" name="组合 83"/>
          <p:cNvGrpSpPr/>
          <p:nvPr/>
        </p:nvGrpSpPr>
        <p:grpSpPr>
          <a:xfrm>
            <a:off x="919162" y="880110"/>
            <a:ext cx="531065" cy="551918"/>
            <a:chOff x="919162" y="1276350"/>
            <a:chExt cx="531065" cy="551918"/>
          </a:xfrm>
        </p:grpSpPr>
        <p:sp>
          <p:nvSpPr>
            <p:cNvPr id="85" name="矩形 84"/>
            <p:cNvSpPr/>
            <p:nvPr/>
          </p:nvSpPr>
          <p:spPr>
            <a:xfrm>
              <a:off x="919162" y="1276350"/>
              <a:ext cx="209550" cy="209550"/>
            </a:xfrm>
            <a:prstGeom prst="rect">
              <a:avLst/>
            </a:prstGeom>
            <a:solidFill>
              <a:srgbClr val="FFC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矩形 85"/>
            <p:cNvSpPr/>
            <p:nvPr/>
          </p:nvSpPr>
          <p:spPr>
            <a:xfrm>
              <a:off x="1240677" y="1276350"/>
              <a:ext cx="209550" cy="209550"/>
            </a:xfrm>
            <a:prstGeom prst="rect">
              <a:avLst/>
            </a:prstGeom>
            <a:solidFill>
              <a:srgbClr val="FFC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矩形 86"/>
            <p:cNvSpPr/>
            <p:nvPr/>
          </p:nvSpPr>
          <p:spPr>
            <a:xfrm>
              <a:off x="919162" y="1618718"/>
              <a:ext cx="209550" cy="209550"/>
            </a:xfrm>
            <a:prstGeom prst="rect">
              <a:avLst/>
            </a:prstGeom>
            <a:solidFill>
              <a:srgbClr val="FFC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8" name="文本框 87"/>
          <p:cNvSpPr txBox="1"/>
          <p:nvPr/>
        </p:nvSpPr>
        <p:spPr>
          <a:xfrm>
            <a:off x="1269365" y="1222375"/>
            <a:ext cx="4570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课程内容：包干区整理</a:t>
            </a:r>
          </a:p>
        </p:txBody>
      </p:sp>
      <p:sp>
        <p:nvSpPr>
          <p:cNvPr id="90" name="矩形 89"/>
          <p:cNvSpPr/>
          <p:nvPr/>
        </p:nvSpPr>
        <p:spPr>
          <a:xfrm>
            <a:off x="6872605" y="2368550"/>
            <a:ext cx="4380230" cy="2936240"/>
          </a:xfrm>
          <a:prstGeom prst="rect">
            <a:avLst/>
          </a:prstGeom>
          <a:noFill/>
          <a:ln w="63500">
            <a:solidFill>
              <a:srgbClr val="3C4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文本框 94"/>
          <p:cNvSpPr txBox="1"/>
          <p:nvPr/>
        </p:nvSpPr>
        <p:spPr>
          <a:xfrm>
            <a:off x="1306830" y="1846580"/>
            <a:ext cx="3754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latin typeface="方正粗黑宋简体" panose="02000000000000000000" charset="-122"/>
                <a:ea typeface="方正粗黑宋简体" panose="02000000000000000000" charset="-122"/>
              </a:rPr>
              <a:t>活动形式：</a:t>
            </a:r>
            <a:r>
              <a:rPr lang="zh-CN" altLang="en-US" sz="2800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走班课程</a:t>
            </a: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62495" y="1431925"/>
            <a:ext cx="3669030" cy="4160520"/>
          </a:xfrm>
          <a:prstGeom prst="round2DiagRect">
            <a:avLst/>
          </a:prstGeom>
        </p:spPr>
      </p:pic>
      <p:pic>
        <p:nvPicPr>
          <p:cNvPr id="92" name="图片 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665" y="3129915"/>
            <a:ext cx="5674995" cy="11868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85">
        <p:random/>
      </p:transition>
    </mc:Choice>
    <mc:Fallback xmlns="">
      <p:transition spd="slow" advTm="12885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/>
        </p:nvSpPr>
        <p:spPr>
          <a:xfrm>
            <a:off x="8230989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/>
          <p:cNvSpPr/>
          <p:nvPr/>
        </p:nvSpPr>
        <p:spPr>
          <a:xfrm>
            <a:off x="6410951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4590913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25112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/>
          <p:cNvSpPr/>
          <p:nvPr/>
        </p:nvSpPr>
        <p:spPr>
          <a:xfrm>
            <a:off x="10050780" y="5869305"/>
            <a:ext cx="1577975" cy="826135"/>
          </a:xfrm>
          <a:prstGeom prst="roundRect">
            <a:avLst/>
          </a:prstGeom>
          <a:solidFill>
            <a:srgbClr val="FFC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442452" y="-22820"/>
            <a:ext cx="11297264" cy="6394123"/>
            <a:chOff x="442452" y="-22820"/>
            <a:chExt cx="11297264" cy="6394123"/>
          </a:xfrm>
        </p:grpSpPr>
        <p:sp>
          <p:nvSpPr>
            <p:cNvPr id="11" name="矩形 10"/>
            <p:cNvSpPr/>
            <p:nvPr/>
          </p:nvSpPr>
          <p:spPr>
            <a:xfrm>
              <a:off x="442452" y="0"/>
              <a:ext cx="11297264" cy="63713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614918" y="-22820"/>
              <a:ext cx="304244" cy="645576"/>
              <a:chOff x="767318" y="0"/>
              <a:chExt cx="304244" cy="645576"/>
            </a:xfrm>
          </p:grpSpPr>
          <p:sp>
            <p:nvSpPr>
              <p:cNvPr id="81" name="椭圆 80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82" name="直接连接符 81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组合 12"/>
            <p:cNvGrpSpPr/>
            <p:nvPr/>
          </p:nvGrpSpPr>
          <p:grpSpPr>
            <a:xfrm>
              <a:off x="1240677" y="-22820"/>
              <a:ext cx="304244" cy="645576"/>
              <a:chOff x="767318" y="0"/>
              <a:chExt cx="304244" cy="645576"/>
            </a:xfrm>
          </p:grpSpPr>
          <p:sp>
            <p:nvSpPr>
              <p:cNvPr id="78" name="椭圆 7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9" name="直接连接符 7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组合 13"/>
            <p:cNvGrpSpPr/>
            <p:nvPr/>
          </p:nvGrpSpPr>
          <p:grpSpPr>
            <a:xfrm>
              <a:off x="1866436" y="-22820"/>
              <a:ext cx="304244" cy="645576"/>
              <a:chOff x="767318" y="0"/>
              <a:chExt cx="304244" cy="645576"/>
            </a:xfrm>
          </p:grpSpPr>
          <p:sp>
            <p:nvSpPr>
              <p:cNvPr id="75" name="椭圆 74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6" name="直接连接符 75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组合 14"/>
            <p:cNvGrpSpPr/>
            <p:nvPr/>
          </p:nvGrpSpPr>
          <p:grpSpPr>
            <a:xfrm>
              <a:off x="2492195" y="-22820"/>
              <a:ext cx="304244" cy="645576"/>
              <a:chOff x="767318" y="0"/>
              <a:chExt cx="304244" cy="645576"/>
            </a:xfrm>
          </p:grpSpPr>
          <p:sp>
            <p:nvSpPr>
              <p:cNvPr id="72" name="椭圆 71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3" name="直接连接符 72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合 15"/>
            <p:cNvGrpSpPr/>
            <p:nvPr/>
          </p:nvGrpSpPr>
          <p:grpSpPr>
            <a:xfrm>
              <a:off x="3117954" y="-22820"/>
              <a:ext cx="304244" cy="645576"/>
              <a:chOff x="767318" y="0"/>
              <a:chExt cx="304244" cy="645576"/>
            </a:xfrm>
          </p:grpSpPr>
          <p:sp>
            <p:nvSpPr>
              <p:cNvPr id="69" name="椭圆 68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0" name="直接连接符 69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组合 16"/>
            <p:cNvGrpSpPr/>
            <p:nvPr/>
          </p:nvGrpSpPr>
          <p:grpSpPr>
            <a:xfrm>
              <a:off x="3743713" y="-22820"/>
              <a:ext cx="304244" cy="645576"/>
              <a:chOff x="767318" y="0"/>
              <a:chExt cx="304244" cy="645576"/>
            </a:xfrm>
          </p:grpSpPr>
          <p:sp>
            <p:nvSpPr>
              <p:cNvPr id="66" name="椭圆 6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7" name="直接连接符 6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组合 17"/>
            <p:cNvGrpSpPr/>
            <p:nvPr/>
          </p:nvGrpSpPr>
          <p:grpSpPr>
            <a:xfrm>
              <a:off x="4369472" y="-22820"/>
              <a:ext cx="304244" cy="645576"/>
              <a:chOff x="767318" y="0"/>
              <a:chExt cx="304244" cy="645576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4" name="直接连接符 63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组合 18"/>
            <p:cNvGrpSpPr/>
            <p:nvPr/>
          </p:nvGrpSpPr>
          <p:grpSpPr>
            <a:xfrm>
              <a:off x="4995231" y="-22820"/>
              <a:ext cx="304244" cy="645576"/>
              <a:chOff x="767318" y="0"/>
              <a:chExt cx="304244" cy="645576"/>
            </a:xfrm>
          </p:grpSpPr>
          <p:sp>
            <p:nvSpPr>
              <p:cNvPr id="60" name="椭圆 5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1" name="直接连接符 6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19"/>
            <p:cNvGrpSpPr/>
            <p:nvPr/>
          </p:nvGrpSpPr>
          <p:grpSpPr>
            <a:xfrm>
              <a:off x="5620990" y="-22820"/>
              <a:ext cx="304244" cy="645576"/>
              <a:chOff x="767318" y="0"/>
              <a:chExt cx="304244" cy="645576"/>
            </a:xfrm>
          </p:grpSpPr>
          <p:sp>
            <p:nvSpPr>
              <p:cNvPr id="57" name="椭圆 56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8" name="直接连接符 57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组合 20"/>
            <p:cNvGrpSpPr/>
            <p:nvPr/>
          </p:nvGrpSpPr>
          <p:grpSpPr>
            <a:xfrm>
              <a:off x="6246749" y="-22820"/>
              <a:ext cx="304244" cy="645576"/>
              <a:chOff x="767318" y="0"/>
              <a:chExt cx="304244" cy="645576"/>
            </a:xfrm>
          </p:grpSpPr>
          <p:sp>
            <p:nvSpPr>
              <p:cNvPr id="54" name="椭圆 53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5" name="直接连接符 54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组合 21"/>
            <p:cNvGrpSpPr/>
            <p:nvPr/>
          </p:nvGrpSpPr>
          <p:grpSpPr>
            <a:xfrm>
              <a:off x="6872508" y="-22820"/>
              <a:ext cx="304244" cy="645576"/>
              <a:chOff x="767318" y="0"/>
              <a:chExt cx="304244" cy="645576"/>
            </a:xfrm>
          </p:grpSpPr>
          <p:sp>
            <p:nvSpPr>
              <p:cNvPr id="51" name="椭圆 50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2" name="直接连接符 51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组合 22"/>
            <p:cNvGrpSpPr/>
            <p:nvPr/>
          </p:nvGrpSpPr>
          <p:grpSpPr>
            <a:xfrm>
              <a:off x="7498267" y="-22820"/>
              <a:ext cx="304244" cy="645576"/>
              <a:chOff x="767318" y="0"/>
              <a:chExt cx="304244" cy="645576"/>
            </a:xfrm>
          </p:grpSpPr>
          <p:sp>
            <p:nvSpPr>
              <p:cNvPr id="48" name="椭圆 4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9" name="直接连接符 4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>
              <a:off x="8124026" y="-22820"/>
              <a:ext cx="304244" cy="645576"/>
              <a:chOff x="767318" y="0"/>
              <a:chExt cx="304244" cy="645576"/>
            </a:xfrm>
          </p:grpSpPr>
          <p:sp>
            <p:nvSpPr>
              <p:cNvPr id="45" name="椭圆 44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6" name="直接连接符 45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组合 24"/>
            <p:cNvGrpSpPr/>
            <p:nvPr/>
          </p:nvGrpSpPr>
          <p:grpSpPr>
            <a:xfrm>
              <a:off x="8749785" y="-22820"/>
              <a:ext cx="304244" cy="645576"/>
              <a:chOff x="767318" y="0"/>
              <a:chExt cx="304244" cy="645576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3" name="直接连接符 42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9375544" y="-22820"/>
              <a:ext cx="304244" cy="645576"/>
              <a:chOff x="767318" y="0"/>
              <a:chExt cx="304244" cy="645576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0" name="直接连接符 39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组合 26"/>
            <p:cNvGrpSpPr/>
            <p:nvPr/>
          </p:nvGrpSpPr>
          <p:grpSpPr>
            <a:xfrm>
              <a:off x="10001303" y="-22820"/>
              <a:ext cx="304244" cy="645576"/>
              <a:chOff x="767318" y="0"/>
              <a:chExt cx="304244" cy="645576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7" name="直接连接符 3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27"/>
            <p:cNvGrpSpPr/>
            <p:nvPr/>
          </p:nvGrpSpPr>
          <p:grpSpPr>
            <a:xfrm>
              <a:off x="10627062" y="-22820"/>
              <a:ext cx="304244" cy="645576"/>
              <a:chOff x="767318" y="0"/>
              <a:chExt cx="304244" cy="645576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4" name="直接连接符 33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组合 28"/>
            <p:cNvGrpSpPr/>
            <p:nvPr/>
          </p:nvGrpSpPr>
          <p:grpSpPr>
            <a:xfrm>
              <a:off x="11252825" y="-22820"/>
              <a:ext cx="304244" cy="645576"/>
              <a:chOff x="767318" y="0"/>
              <a:chExt cx="304244" cy="645576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4" name="组合 83"/>
          <p:cNvGrpSpPr/>
          <p:nvPr/>
        </p:nvGrpSpPr>
        <p:grpSpPr>
          <a:xfrm>
            <a:off x="880427" y="880110"/>
            <a:ext cx="531065" cy="551918"/>
            <a:chOff x="919162" y="1276350"/>
            <a:chExt cx="531065" cy="551918"/>
          </a:xfrm>
        </p:grpSpPr>
        <p:sp>
          <p:nvSpPr>
            <p:cNvPr id="85" name="矩形 84"/>
            <p:cNvSpPr/>
            <p:nvPr/>
          </p:nvSpPr>
          <p:spPr>
            <a:xfrm>
              <a:off x="919162" y="1276350"/>
              <a:ext cx="209550" cy="209550"/>
            </a:xfrm>
            <a:prstGeom prst="rect">
              <a:avLst/>
            </a:prstGeom>
            <a:solidFill>
              <a:srgbClr val="FFC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矩形 85"/>
            <p:cNvSpPr/>
            <p:nvPr/>
          </p:nvSpPr>
          <p:spPr>
            <a:xfrm>
              <a:off x="1240677" y="1276350"/>
              <a:ext cx="209550" cy="209550"/>
            </a:xfrm>
            <a:prstGeom prst="rect">
              <a:avLst/>
            </a:prstGeom>
            <a:solidFill>
              <a:srgbClr val="FFC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矩形 86"/>
            <p:cNvSpPr/>
            <p:nvPr/>
          </p:nvSpPr>
          <p:spPr>
            <a:xfrm>
              <a:off x="919162" y="1618718"/>
              <a:ext cx="209550" cy="209550"/>
            </a:xfrm>
            <a:prstGeom prst="rect">
              <a:avLst/>
            </a:prstGeom>
            <a:solidFill>
              <a:srgbClr val="FFC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8" name="文本框 87"/>
          <p:cNvSpPr txBox="1"/>
          <p:nvPr/>
        </p:nvSpPr>
        <p:spPr>
          <a:xfrm>
            <a:off x="1447165" y="944245"/>
            <a:ext cx="91808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方正粗黑宋简体" panose="02000000000000000000" charset="-122"/>
                <a:ea typeface="方正粗黑宋简体" panose="02000000000000000000" charset="-122"/>
              </a:rPr>
              <a:t>课程评价</a:t>
            </a:r>
            <a:r>
              <a:rPr lang="en-US" altLang="zh-CN" sz="3200" dirty="0">
                <a:latin typeface="方正粗黑宋简体" panose="02000000000000000000" charset="-122"/>
                <a:ea typeface="方正粗黑宋简体" panose="02000000000000000000" charset="-122"/>
              </a:rPr>
              <a:t>——“</a:t>
            </a:r>
            <a:r>
              <a:rPr lang="en-US" altLang="zh-CN" sz="3200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6S”管理下</a:t>
            </a:r>
            <a:r>
              <a:rPr lang="zh-CN" altLang="en-US" sz="3200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整理能力星级</a:t>
            </a:r>
            <a:r>
              <a:rPr lang="en-US" altLang="zh-CN" sz="3200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评价表</a:t>
            </a:r>
            <a:endParaRPr lang="en-US" altLang="zh-CN" sz="3200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endParaRPr lang="zh-CN" altLang="en-US" sz="3200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endParaRPr lang="en-US" altLang="zh-CN" sz="3200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grpSp>
        <p:nvGrpSpPr>
          <p:cNvPr id="89" name="Group 1"/>
          <p:cNvGrpSpPr/>
          <p:nvPr/>
        </p:nvGrpSpPr>
        <p:grpSpPr>
          <a:xfrm>
            <a:off x="455295" y="3872865"/>
            <a:ext cx="2740025" cy="1927860"/>
            <a:chOff x="-9564688" y="3656013"/>
            <a:chExt cx="7418388" cy="5561012"/>
          </a:xfrm>
        </p:grpSpPr>
        <p:sp>
          <p:nvSpPr>
            <p:cNvPr id="91" name="Freeform 14"/>
            <p:cNvSpPr/>
            <p:nvPr/>
          </p:nvSpPr>
          <p:spPr bwMode="auto">
            <a:xfrm flipH="1">
              <a:off x="-6849219" y="3656013"/>
              <a:ext cx="1552575" cy="2362200"/>
            </a:xfrm>
            <a:custGeom>
              <a:avLst/>
              <a:gdLst>
                <a:gd name="T0" fmla="*/ 630 w 978"/>
                <a:gd name="T1" fmla="*/ 284 h 1488"/>
                <a:gd name="T2" fmla="*/ 626 w 978"/>
                <a:gd name="T3" fmla="*/ 234 h 1488"/>
                <a:gd name="T4" fmla="*/ 672 w 978"/>
                <a:gd name="T5" fmla="*/ 202 h 1488"/>
                <a:gd name="T6" fmla="*/ 740 w 978"/>
                <a:gd name="T7" fmla="*/ 230 h 1488"/>
                <a:gd name="T8" fmla="*/ 796 w 978"/>
                <a:gd name="T9" fmla="*/ 298 h 1488"/>
                <a:gd name="T10" fmla="*/ 804 w 978"/>
                <a:gd name="T11" fmla="*/ 394 h 1488"/>
                <a:gd name="T12" fmla="*/ 772 w 978"/>
                <a:gd name="T13" fmla="*/ 460 h 1488"/>
                <a:gd name="T14" fmla="*/ 642 w 978"/>
                <a:gd name="T15" fmla="*/ 518 h 1488"/>
                <a:gd name="T16" fmla="*/ 528 w 978"/>
                <a:gd name="T17" fmla="*/ 494 h 1488"/>
                <a:gd name="T18" fmla="*/ 418 w 978"/>
                <a:gd name="T19" fmla="*/ 398 h 1488"/>
                <a:gd name="T20" fmla="*/ 380 w 978"/>
                <a:gd name="T21" fmla="*/ 254 h 1488"/>
                <a:gd name="T22" fmla="*/ 422 w 978"/>
                <a:gd name="T23" fmla="*/ 116 h 1488"/>
                <a:gd name="T24" fmla="*/ 520 w 978"/>
                <a:gd name="T25" fmla="*/ 28 h 1488"/>
                <a:gd name="T26" fmla="*/ 632 w 978"/>
                <a:gd name="T27" fmla="*/ 0 h 1488"/>
                <a:gd name="T28" fmla="*/ 762 w 978"/>
                <a:gd name="T29" fmla="*/ 22 h 1488"/>
                <a:gd name="T30" fmla="*/ 886 w 978"/>
                <a:gd name="T31" fmla="*/ 114 h 1488"/>
                <a:gd name="T32" fmla="*/ 966 w 978"/>
                <a:gd name="T33" fmla="*/ 264 h 1488"/>
                <a:gd name="T34" fmla="*/ 968 w 978"/>
                <a:gd name="T35" fmla="*/ 436 h 1488"/>
                <a:gd name="T36" fmla="*/ 858 w 978"/>
                <a:gd name="T37" fmla="*/ 622 h 1488"/>
                <a:gd name="T38" fmla="*/ 628 w 978"/>
                <a:gd name="T39" fmla="*/ 792 h 1488"/>
                <a:gd name="T40" fmla="*/ 254 w 978"/>
                <a:gd name="T41" fmla="*/ 1000 h 1488"/>
                <a:gd name="T42" fmla="*/ 154 w 978"/>
                <a:gd name="T43" fmla="*/ 1086 h 1488"/>
                <a:gd name="T44" fmla="*/ 100 w 978"/>
                <a:gd name="T45" fmla="*/ 1194 h 1488"/>
                <a:gd name="T46" fmla="*/ 124 w 978"/>
                <a:gd name="T47" fmla="*/ 1312 h 1488"/>
                <a:gd name="T48" fmla="*/ 228 w 978"/>
                <a:gd name="T49" fmla="*/ 1380 h 1488"/>
                <a:gd name="T50" fmla="*/ 298 w 978"/>
                <a:gd name="T51" fmla="*/ 1370 h 1488"/>
                <a:gd name="T52" fmla="*/ 338 w 978"/>
                <a:gd name="T53" fmla="*/ 1310 h 1488"/>
                <a:gd name="T54" fmla="*/ 330 w 978"/>
                <a:gd name="T55" fmla="*/ 1270 h 1488"/>
                <a:gd name="T56" fmla="*/ 276 w 978"/>
                <a:gd name="T57" fmla="*/ 1244 h 1488"/>
                <a:gd name="T58" fmla="*/ 226 w 978"/>
                <a:gd name="T59" fmla="*/ 1228 h 1488"/>
                <a:gd name="T60" fmla="*/ 212 w 978"/>
                <a:gd name="T61" fmla="*/ 1182 h 1488"/>
                <a:gd name="T62" fmla="*/ 250 w 978"/>
                <a:gd name="T63" fmla="*/ 1140 h 1488"/>
                <a:gd name="T64" fmla="*/ 364 w 978"/>
                <a:gd name="T65" fmla="*/ 1164 h 1488"/>
                <a:gd name="T66" fmla="*/ 430 w 978"/>
                <a:gd name="T67" fmla="*/ 1254 h 1488"/>
                <a:gd name="T68" fmla="*/ 426 w 978"/>
                <a:gd name="T69" fmla="*/ 1366 h 1488"/>
                <a:gd name="T70" fmla="*/ 350 w 978"/>
                <a:gd name="T71" fmla="*/ 1462 h 1488"/>
                <a:gd name="T72" fmla="*/ 208 w 978"/>
                <a:gd name="T73" fmla="*/ 1482 h 1488"/>
                <a:gd name="T74" fmla="*/ 114 w 978"/>
                <a:gd name="T75" fmla="*/ 1442 h 1488"/>
                <a:gd name="T76" fmla="*/ 44 w 978"/>
                <a:gd name="T77" fmla="*/ 1372 h 1488"/>
                <a:gd name="T78" fmla="*/ 4 w 978"/>
                <a:gd name="T79" fmla="*/ 1260 h 1488"/>
                <a:gd name="T80" fmla="*/ 8 w 978"/>
                <a:gd name="T81" fmla="*/ 1156 h 1488"/>
                <a:gd name="T82" fmla="*/ 60 w 978"/>
                <a:gd name="T83" fmla="*/ 1044 h 1488"/>
                <a:gd name="T84" fmla="*/ 206 w 978"/>
                <a:gd name="T85" fmla="*/ 908 h 1488"/>
                <a:gd name="T86" fmla="*/ 528 w 978"/>
                <a:gd name="T87" fmla="*/ 730 h 1488"/>
                <a:gd name="T88" fmla="*/ 792 w 978"/>
                <a:gd name="T89" fmla="*/ 544 h 1488"/>
                <a:gd name="T90" fmla="*/ 866 w 978"/>
                <a:gd name="T91" fmla="*/ 432 h 1488"/>
                <a:gd name="T92" fmla="*/ 878 w 978"/>
                <a:gd name="T93" fmla="*/ 316 h 1488"/>
                <a:gd name="T94" fmla="*/ 830 w 978"/>
                <a:gd name="T95" fmla="*/ 206 h 1488"/>
                <a:gd name="T96" fmla="*/ 746 w 978"/>
                <a:gd name="T97" fmla="*/ 130 h 1488"/>
                <a:gd name="T98" fmla="*/ 640 w 978"/>
                <a:gd name="T99" fmla="*/ 106 h 1488"/>
                <a:gd name="T100" fmla="*/ 514 w 978"/>
                <a:gd name="T101" fmla="*/ 160 h 1488"/>
                <a:gd name="T102" fmla="*/ 478 w 978"/>
                <a:gd name="T103" fmla="*/ 240 h 1488"/>
                <a:gd name="T104" fmla="*/ 484 w 978"/>
                <a:gd name="T105" fmla="*/ 306 h 1488"/>
                <a:gd name="T106" fmla="*/ 558 w 978"/>
                <a:gd name="T107" fmla="*/ 394 h 1488"/>
                <a:gd name="T108" fmla="*/ 650 w 978"/>
                <a:gd name="T109" fmla="*/ 412 h 1488"/>
                <a:gd name="T110" fmla="*/ 700 w 978"/>
                <a:gd name="T111" fmla="*/ 388 h 1488"/>
                <a:gd name="T112" fmla="*/ 708 w 978"/>
                <a:gd name="T113" fmla="*/ 352 h 1488"/>
                <a:gd name="T114" fmla="*/ 674 w 978"/>
                <a:gd name="T115" fmla="*/ 310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78" h="1488">
                  <a:moveTo>
                    <a:pt x="660" y="306"/>
                  </a:moveTo>
                  <a:lnTo>
                    <a:pt x="660" y="306"/>
                  </a:lnTo>
                  <a:lnTo>
                    <a:pt x="650" y="304"/>
                  </a:lnTo>
                  <a:lnTo>
                    <a:pt x="642" y="298"/>
                  </a:lnTo>
                  <a:lnTo>
                    <a:pt x="634" y="292"/>
                  </a:lnTo>
                  <a:lnTo>
                    <a:pt x="630" y="284"/>
                  </a:lnTo>
                  <a:lnTo>
                    <a:pt x="626" y="274"/>
                  </a:lnTo>
                  <a:lnTo>
                    <a:pt x="622" y="264"/>
                  </a:lnTo>
                  <a:lnTo>
                    <a:pt x="622" y="254"/>
                  </a:lnTo>
                  <a:lnTo>
                    <a:pt x="622" y="244"/>
                  </a:lnTo>
                  <a:lnTo>
                    <a:pt x="622" y="244"/>
                  </a:lnTo>
                  <a:lnTo>
                    <a:pt x="626" y="234"/>
                  </a:lnTo>
                  <a:lnTo>
                    <a:pt x="630" y="224"/>
                  </a:lnTo>
                  <a:lnTo>
                    <a:pt x="638" y="216"/>
                  </a:lnTo>
                  <a:lnTo>
                    <a:pt x="644" y="210"/>
                  </a:lnTo>
                  <a:lnTo>
                    <a:pt x="652" y="206"/>
                  </a:lnTo>
                  <a:lnTo>
                    <a:pt x="662" y="204"/>
                  </a:lnTo>
                  <a:lnTo>
                    <a:pt x="672" y="202"/>
                  </a:lnTo>
                  <a:lnTo>
                    <a:pt x="682" y="204"/>
                  </a:lnTo>
                  <a:lnTo>
                    <a:pt x="682" y="204"/>
                  </a:lnTo>
                  <a:lnTo>
                    <a:pt x="696" y="208"/>
                  </a:lnTo>
                  <a:lnTo>
                    <a:pt x="712" y="214"/>
                  </a:lnTo>
                  <a:lnTo>
                    <a:pt x="726" y="222"/>
                  </a:lnTo>
                  <a:lnTo>
                    <a:pt x="740" y="230"/>
                  </a:lnTo>
                  <a:lnTo>
                    <a:pt x="752" y="238"/>
                  </a:lnTo>
                  <a:lnTo>
                    <a:pt x="762" y="248"/>
                  </a:lnTo>
                  <a:lnTo>
                    <a:pt x="772" y="260"/>
                  </a:lnTo>
                  <a:lnTo>
                    <a:pt x="782" y="272"/>
                  </a:lnTo>
                  <a:lnTo>
                    <a:pt x="790" y="284"/>
                  </a:lnTo>
                  <a:lnTo>
                    <a:pt x="796" y="298"/>
                  </a:lnTo>
                  <a:lnTo>
                    <a:pt x="802" y="312"/>
                  </a:lnTo>
                  <a:lnTo>
                    <a:pt x="806" y="328"/>
                  </a:lnTo>
                  <a:lnTo>
                    <a:pt x="808" y="344"/>
                  </a:lnTo>
                  <a:lnTo>
                    <a:pt x="808" y="360"/>
                  </a:lnTo>
                  <a:lnTo>
                    <a:pt x="806" y="376"/>
                  </a:lnTo>
                  <a:lnTo>
                    <a:pt x="804" y="394"/>
                  </a:lnTo>
                  <a:lnTo>
                    <a:pt x="804" y="394"/>
                  </a:lnTo>
                  <a:lnTo>
                    <a:pt x="800" y="412"/>
                  </a:lnTo>
                  <a:lnTo>
                    <a:pt x="792" y="428"/>
                  </a:lnTo>
                  <a:lnTo>
                    <a:pt x="784" y="444"/>
                  </a:lnTo>
                  <a:lnTo>
                    <a:pt x="772" y="460"/>
                  </a:lnTo>
                  <a:lnTo>
                    <a:pt x="772" y="460"/>
                  </a:lnTo>
                  <a:lnTo>
                    <a:pt x="756" y="476"/>
                  </a:lnTo>
                  <a:lnTo>
                    <a:pt x="738" y="488"/>
                  </a:lnTo>
                  <a:lnTo>
                    <a:pt x="718" y="500"/>
                  </a:lnTo>
                  <a:lnTo>
                    <a:pt x="696" y="508"/>
                  </a:lnTo>
                  <a:lnTo>
                    <a:pt x="670" y="514"/>
                  </a:lnTo>
                  <a:lnTo>
                    <a:pt x="642" y="518"/>
                  </a:lnTo>
                  <a:lnTo>
                    <a:pt x="614" y="516"/>
                  </a:lnTo>
                  <a:lnTo>
                    <a:pt x="582" y="512"/>
                  </a:lnTo>
                  <a:lnTo>
                    <a:pt x="582" y="512"/>
                  </a:lnTo>
                  <a:lnTo>
                    <a:pt x="564" y="506"/>
                  </a:lnTo>
                  <a:lnTo>
                    <a:pt x="546" y="502"/>
                  </a:lnTo>
                  <a:lnTo>
                    <a:pt x="528" y="494"/>
                  </a:lnTo>
                  <a:lnTo>
                    <a:pt x="512" y="486"/>
                  </a:lnTo>
                  <a:lnTo>
                    <a:pt x="498" y="478"/>
                  </a:lnTo>
                  <a:lnTo>
                    <a:pt x="484" y="468"/>
                  </a:lnTo>
                  <a:lnTo>
                    <a:pt x="458" y="448"/>
                  </a:lnTo>
                  <a:lnTo>
                    <a:pt x="436" y="424"/>
                  </a:lnTo>
                  <a:lnTo>
                    <a:pt x="418" y="398"/>
                  </a:lnTo>
                  <a:lnTo>
                    <a:pt x="404" y="370"/>
                  </a:lnTo>
                  <a:lnTo>
                    <a:pt x="392" y="340"/>
                  </a:lnTo>
                  <a:lnTo>
                    <a:pt x="392" y="340"/>
                  </a:lnTo>
                  <a:lnTo>
                    <a:pt x="384" y="312"/>
                  </a:lnTo>
                  <a:lnTo>
                    <a:pt x="380" y="284"/>
                  </a:lnTo>
                  <a:lnTo>
                    <a:pt x="380" y="254"/>
                  </a:lnTo>
                  <a:lnTo>
                    <a:pt x="382" y="226"/>
                  </a:lnTo>
                  <a:lnTo>
                    <a:pt x="382" y="226"/>
                  </a:lnTo>
                  <a:lnTo>
                    <a:pt x="388" y="196"/>
                  </a:lnTo>
                  <a:lnTo>
                    <a:pt x="396" y="168"/>
                  </a:lnTo>
                  <a:lnTo>
                    <a:pt x="406" y="142"/>
                  </a:lnTo>
                  <a:lnTo>
                    <a:pt x="422" y="116"/>
                  </a:lnTo>
                  <a:lnTo>
                    <a:pt x="422" y="116"/>
                  </a:lnTo>
                  <a:lnTo>
                    <a:pt x="440" y="90"/>
                  </a:lnTo>
                  <a:lnTo>
                    <a:pt x="464" y="66"/>
                  </a:lnTo>
                  <a:lnTo>
                    <a:pt x="490" y="46"/>
                  </a:lnTo>
                  <a:lnTo>
                    <a:pt x="504" y="36"/>
                  </a:lnTo>
                  <a:lnTo>
                    <a:pt x="520" y="28"/>
                  </a:lnTo>
                  <a:lnTo>
                    <a:pt x="536" y="20"/>
                  </a:lnTo>
                  <a:lnTo>
                    <a:pt x="554" y="14"/>
                  </a:lnTo>
                  <a:lnTo>
                    <a:pt x="572" y="10"/>
                  </a:lnTo>
                  <a:lnTo>
                    <a:pt x="592" y="6"/>
                  </a:lnTo>
                  <a:lnTo>
                    <a:pt x="610" y="2"/>
                  </a:lnTo>
                  <a:lnTo>
                    <a:pt x="632" y="0"/>
                  </a:lnTo>
                  <a:lnTo>
                    <a:pt x="654" y="0"/>
                  </a:lnTo>
                  <a:lnTo>
                    <a:pt x="676" y="2"/>
                  </a:lnTo>
                  <a:lnTo>
                    <a:pt x="676" y="2"/>
                  </a:lnTo>
                  <a:lnTo>
                    <a:pt x="704" y="4"/>
                  </a:lnTo>
                  <a:lnTo>
                    <a:pt x="734" y="12"/>
                  </a:lnTo>
                  <a:lnTo>
                    <a:pt x="762" y="22"/>
                  </a:lnTo>
                  <a:lnTo>
                    <a:pt x="788" y="36"/>
                  </a:lnTo>
                  <a:lnTo>
                    <a:pt x="816" y="52"/>
                  </a:lnTo>
                  <a:lnTo>
                    <a:pt x="840" y="70"/>
                  </a:lnTo>
                  <a:lnTo>
                    <a:pt x="864" y="92"/>
                  </a:lnTo>
                  <a:lnTo>
                    <a:pt x="886" y="114"/>
                  </a:lnTo>
                  <a:lnTo>
                    <a:pt x="886" y="114"/>
                  </a:lnTo>
                  <a:lnTo>
                    <a:pt x="908" y="140"/>
                  </a:lnTo>
                  <a:lnTo>
                    <a:pt x="926" y="170"/>
                  </a:lnTo>
                  <a:lnTo>
                    <a:pt x="942" y="200"/>
                  </a:lnTo>
                  <a:lnTo>
                    <a:pt x="956" y="230"/>
                  </a:lnTo>
                  <a:lnTo>
                    <a:pt x="956" y="230"/>
                  </a:lnTo>
                  <a:lnTo>
                    <a:pt x="966" y="264"/>
                  </a:lnTo>
                  <a:lnTo>
                    <a:pt x="974" y="300"/>
                  </a:lnTo>
                  <a:lnTo>
                    <a:pt x="978" y="336"/>
                  </a:lnTo>
                  <a:lnTo>
                    <a:pt x="978" y="372"/>
                  </a:lnTo>
                  <a:lnTo>
                    <a:pt x="978" y="372"/>
                  </a:lnTo>
                  <a:lnTo>
                    <a:pt x="974" y="404"/>
                  </a:lnTo>
                  <a:lnTo>
                    <a:pt x="968" y="436"/>
                  </a:lnTo>
                  <a:lnTo>
                    <a:pt x="958" y="466"/>
                  </a:lnTo>
                  <a:lnTo>
                    <a:pt x="946" y="498"/>
                  </a:lnTo>
                  <a:lnTo>
                    <a:pt x="930" y="530"/>
                  </a:lnTo>
                  <a:lnTo>
                    <a:pt x="910" y="560"/>
                  </a:lnTo>
                  <a:lnTo>
                    <a:pt x="886" y="590"/>
                  </a:lnTo>
                  <a:lnTo>
                    <a:pt x="858" y="622"/>
                  </a:lnTo>
                  <a:lnTo>
                    <a:pt x="858" y="622"/>
                  </a:lnTo>
                  <a:lnTo>
                    <a:pt x="818" y="660"/>
                  </a:lnTo>
                  <a:lnTo>
                    <a:pt x="774" y="696"/>
                  </a:lnTo>
                  <a:lnTo>
                    <a:pt x="728" y="728"/>
                  </a:lnTo>
                  <a:lnTo>
                    <a:pt x="680" y="760"/>
                  </a:lnTo>
                  <a:lnTo>
                    <a:pt x="628" y="792"/>
                  </a:lnTo>
                  <a:lnTo>
                    <a:pt x="578" y="820"/>
                  </a:lnTo>
                  <a:lnTo>
                    <a:pt x="470" y="878"/>
                  </a:lnTo>
                  <a:lnTo>
                    <a:pt x="470" y="878"/>
                  </a:lnTo>
                  <a:lnTo>
                    <a:pt x="362" y="938"/>
                  </a:lnTo>
                  <a:lnTo>
                    <a:pt x="308" y="968"/>
                  </a:lnTo>
                  <a:lnTo>
                    <a:pt x="254" y="1000"/>
                  </a:lnTo>
                  <a:lnTo>
                    <a:pt x="254" y="1000"/>
                  </a:lnTo>
                  <a:lnTo>
                    <a:pt x="230" y="1016"/>
                  </a:lnTo>
                  <a:lnTo>
                    <a:pt x="208" y="1034"/>
                  </a:lnTo>
                  <a:lnTo>
                    <a:pt x="188" y="1050"/>
                  </a:lnTo>
                  <a:lnTo>
                    <a:pt x="170" y="1068"/>
                  </a:lnTo>
                  <a:lnTo>
                    <a:pt x="154" y="1086"/>
                  </a:lnTo>
                  <a:lnTo>
                    <a:pt x="140" y="1104"/>
                  </a:lnTo>
                  <a:lnTo>
                    <a:pt x="128" y="1122"/>
                  </a:lnTo>
                  <a:lnTo>
                    <a:pt x="118" y="1140"/>
                  </a:lnTo>
                  <a:lnTo>
                    <a:pt x="118" y="1140"/>
                  </a:lnTo>
                  <a:lnTo>
                    <a:pt x="108" y="1168"/>
                  </a:lnTo>
                  <a:lnTo>
                    <a:pt x="100" y="1194"/>
                  </a:lnTo>
                  <a:lnTo>
                    <a:pt x="98" y="1220"/>
                  </a:lnTo>
                  <a:lnTo>
                    <a:pt x="100" y="1246"/>
                  </a:lnTo>
                  <a:lnTo>
                    <a:pt x="100" y="1246"/>
                  </a:lnTo>
                  <a:lnTo>
                    <a:pt x="104" y="1268"/>
                  </a:lnTo>
                  <a:lnTo>
                    <a:pt x="114" y="1290"/>
                  </a:lnTo>
                  <a:lnTo>
                    <a:pt x="124" y="1312"/>
                  </a:lnTo>
                  <a:lnTo>
                    <a:pt x="138" y="1330"/>
                  </a:lnTo>
                  <a:lnTo>
                    <a:pt x="138" y="1330"/>
                  </a:lnTo>
                  <a:lnTo>
                    <a:pt x="158" y="1346"/>
                  </a:lnTo>
                  <a:lnTo>
                    <a:pt x="178" y="1360"/>
                  </a:lnTo>
                  <a:lnTo>
                    <a:pt x="202" y="1372"/>
                  </a:lnTo>
                  <a:lnTo>
                    <a:pt x="228" y="1380"/>
                  </a:lnTo>
                  <a:lnTo>
                    <a:pt x="228" y="1380"/>
                  </a:lnTo>
                  <a:lnTo>
                    <a:pt x="244" y="1382"/>
                  </a:lnTo>
                  <a:lnTo>
                    <a:pt x="260" y="1382"/>
                  </a:lnTo>
                  <a:lnTo>
                    <a:pt x="274" y="1380"/>
                  </a:lnTo>
                  <a:lnTo>
                    <a:pt x="286" y="1376"/>
                  </a:lnTo>
                  <a:lnTo>
                    <a:pt x="298" y="1370"/>
                  </a:lnTo>
                  <a:lnTo>
                    <a:pt x="308" y="1364"/>
                  </a:lnTo>
                  <a:lnTo>
                    <a:pt x="318" y="1356"/>
                  </a:lnTo>
                  <a:lnTo>
                    <a:pt x="324" y="1346"/>
                  </a:lnTo>
                  <a:lnTo>
                    <a:pt x="324" y="1346"/>
                  </a:lnTo>
                  <a:lnTo>
                    <a:pt x="334" y="1328"/>
                  </a:lnTo>
                  <a:lnTo>
                    <a:pt x="338" y="1310"/>
                  </a:lnTo>
                  <a:lnTo>
                    <a:pt x="338" y="1310"/>
                  </a:lnTo>
                  <a:lnTo>
                    <a:pt x="338" y="1292"/>
                  </a:lnTo>
                  <a:lnTo>
                    <a:pt x="338" y="1284"/>
                  </a:lnTo>
                  <a:lnTo>
                    <a:pt x="334" y="1278"/>
                  </a:lnTo>
                  <a:lnTo>
                    <a:pt x="334" y="1278"/>
                  </a:lnTo>
                  <a:lnTo>
                    <a:pt x="330" y="1270"/>
                  </a:lnTo>
                  <a:lnTo>
                    <a:pt x="326" y="1264"/>
                  </a:lnTo>
                  <a:lnTo>
                    <a:pt x="318" y="1258"/>
                  </a:lnTo>
                  <a:lnTo>
                    <a:pt x="310" y="1254"/>
                  </a:lnTo>
                  <a:lnTo>
                    <a:pt x="300" y="1250"/>
                  </a:lnTo>
                  <a:lnTo>
                    <a:pt x="288" y="1246"/>
                  </a:lnTo>
                  <a:lnTo>
                    <a:pt x="276" y="1244"/>
                  </a:lnTo>
                  <a:lnTo>
                    <a:pt x="260" y="1244"/>
                  </a:lnTo>
                  <a:lnTo>
                    <a:pt x="260" y="1244"/>
                  </a:lnTo>
                  <a:lnTo>
                    <a:pt x="250" y="1244"/>
                  </a:lnTo>
                  <a:lnTo>
                    <a:pt x="242" y="1240"/>
                  </a:lnTo>
                  <a:lnTo>
                    <a:pt x="234" y="1236"/>
                  </a:lnTo>
                  <a:lnTo>
                    <a:pt x="226" y="1228"/>
                  </a:lnTo>
                  <a:lnTo>
                    <a:pt x="220" y="1222"/>
                  </a:lnTo>
                  <a:lnTo>
                    <a:pt x="216" y="1212"/>
                  </a:lnTo>
                  <a:lnTo>
                    <a:pt x="212" y="1202"/>
                  </a:lnTo>
                  <a:lnTo>
                    <a:pt x="212" y="1192"/>
                  </a:lnTo>
                  <a:lnTo>
                    <a:pt x="212" y="1192"/>
                  </a:lnTo>
                  <a:lnTo>
                    <a:pt x="212" y="1182"/>
                  </a:lnTo>
                  <a:lnTo>
                    <a:pt x="216" y="1172"/>
                  </a:lnTo>
                  <a:lnTo>
                    <a:pt x="220" y="1162"/>
                  </a:lnTo>
                  <a:lnTo>
                    <a:pt x="226" y="1154"/>
                  </a:lnTo>
                  <a:lnTo>
                    <a:pt x="232" y="1148"/>
                  </a:lnTo>
                  <a:lnTo>
                    <a:pt x="240" y="1144"/>
                  </a:lnTo>
                  <a:lnTo>
                    <a:pt x="250" y="1140"/>
                  </a:lnTo>
                  <a:lnTo>
                    <a:pt x="260" y="1140"/>
                  </a:lnTo>
                  <a:lnTo>
                    <a:pt x="260" y="1140"/>
                  </a:lnTo>
                  <a:lnTo>
                    <a:pt x="290" y="1140"/>
                  </a:lnTo>
                  <a:lnTo>
                    <a:pt x="318" y="1146"/>
                  </a:lnTo>
                  <a:lnTo>
                    <a:pt x="342" y="1154"/>
                  </a:lnTo>
                  <a:lnTo>
                    <a:pt x="364" y="1164"/>
                  </a:lnTo>
                  <a:lnTo>
                    <a:pt x="382" y="1178"/>
                  </a:lnTo>
                  <a:lnTo>
                    <a:pt x="398" y="1194"/>
                  </a:lnTo>
                  <a:lnTo>
                    <a:pt x="412" y="1212"/>
                  </a:lnTo>
                  <a:lnTo>
                    <a:pt x="422" y="1232"/>
                  </a:lnTo>
                  <a:lnTo>
                    <a:pt x="422" y="1232"/>
                  </a:lnTo>
                  <a:lnTo>
                    <a:pt x="430" y="1254"/>
                  </a:lnTo>
                  <a:lnTo>
                    <a:pt x="436" y="1276"/>
                  </a:lnTo>
                  <a:lnTo>
                    <a:pt x="436" y="1298"/>
                  </a:lnTo>
                  <a:lnTo>
                    <a:pt x="436" y="1322"/>
                  </a:lnTo>
                  <a:lnTo>
                    <a:pt x="436" y="1322"/>
                  </a:lnTo>
                  <a:lnTo>
                    <a:pt x="432" y="1344"/>
                  </a:lnTo>
                  <a:lnTo>
                    <a:pt x="426" y="1366"/>
                  </a:lnTo>
                  <a:lnTo>
                    <a:pt x="416" y="1388"/>
                  </a:lnTo>
                  <a:lnTo>
                    <a:pt x="404" y="1408"/>
                  </a:lnTo>
                  <a:lnTo>
                    <a:pt x="404" y="1408"/>
                  </a:lnTo>
                  <a:lnTo>
                    <a:pt x="388" y="1428"/>
                  </a:lnTo>
                  <a:lnTo>
                    <a:pt x="370" y="1446"/>
                  </a:lnTo>
                  <a:lnTo>
                    <a:pt x="350" y="1462"/>
                  </a:lnTo>
                  <a:lnTo>
                    <a:pt x="326" y="1474"/>
                  </a:lnTo>
                  <a:lnTo>
                    <a:pt x="300" y="1482"/>
                  </a:lnTo>
                  <a:lnTo>
                    <a:pt x="272" y="1486"/>
                  </a:lnTo>
                  <a:lnTo>
                    <a:pt x="242" y="1488"/>
                  </a:lnTo>
                  <a:lnTo>
                    <a:pt x="226" y="1486"/>
                  </a:lnTo>
                  <a:lnTo>
                    <a:pt x="208" y="1482"/>
                  </a:lnTo>
                  <a:lnTo>
                    <a:pt x="208" y="1482"/>
                  </a:lnTo>
                  <a:lnTo>
                    <a:pt x="188" y="1478"/>
                  </a:lnTo>
                  <a:lnTo>
                    <a:pt x="168" y="1470"/>
                  </a:lnTo>
                  <a:lnTo>
                    <a:pt x="150" y="1462"/>
                  </a:lnTo>
                  <a:lnTo>
                    <a:pt x="132" y="1454"/>
                  </a:lnTo>
                  <a:lnTo>
                    <a:pt x="114" y="1442"/>
                  </a:lnTo>
                  <a:lnTo>
                    <a:pt x="98" y="1430"/>
                  </a:lnTo>
                  <a:lnTo>
                    <a:pt x="84" y="1418"/>
                  </a:lnTo>
                  <a:lnTo>
                    <a:pt x="70" y="1402"/>
                  </a:lnTo>
                  <a:lnTo>
                    <a:pt x="70" y="1402"/>
                  </a:lnTo>
                  <a:lnTo>
                    <a:pt x="56" y="1388"/>
                  </a:lnTo>
                  <a:lnTo>
                    <a:pt x="44" y="1372"/>
                  </a:lnTo>
                  <a:lnTo>
                    <a:pt x="34" y="1354"/>
                  </a:lnTo>
                  <a:lnTo>
                    <a:pt x="26" y="1338"/>
                  </a:lnTo>
                  <a:lnTo>
                    <a:pt x="18" y="1320"/>
                  </a:lnTo>
                  <a:lnTo>
                    <a:pt x="12" y="1300"/>
                  </a:lnTo>
                  <a:lnTo>
                    <a:pt x="6" y="1280"/>
                  </a:lnTo>
                  <a:lnTo>
                    <a:pt x="4" y="1260"/>
                  </a:lnTo>
                  <a:lnTo>
                    <a:pt x="4" y="1260"/>
                  </a:lnTo>
                  <a:lnTo>
                    <a:pt x="2" y="1240"/>
                  </a:lnTo>
                  <a:lnTo>
                    <a:pt x="0" y="1220"/>
                  </a:lnTo>
                  <a:lnTo>
                    <a:pt x="2" y="1198"/>
                  </a:lnTo>
                  <a:lnTo>
                    <a:pt x="4" y="1178"/>
                  </a:lnTo>
                  <a:lnTo>
                    <a:pt x="8" y="1156"/>
                  </a:lnTo>
                  <a:lnTo>
                    <a:pt x="14" y="1134"/>
                  </a:lnTo>
                  <a:lnTo>
                    <a:pt x="22" y="1114"/>
                  </a:lnTo>
                  <a:lnTo>
                    <a:pt x="32" y="1092"/>
                  </a:lnTo>
                  <a:lnTo>
                    <a:pt x="32" y="1092"/>
                  </a:lnTo>
                  <a:lnTo>
                    <a:pt x="44" y="1068"/>
                  </a:lnTo>
                  <a:lnTo>
                    <a:pt x="60" y="1044"/>
                  </a:lnTo>
                  <a:lnTo>
                    <a:pt x="78" y="1020"/>
                  </a:lnTo>
                  <a:lnTo>
                    <a:pt x="98" y="996"/>
                  </a:lnTo>
                  <a:lnTo>
                    <a:pt x="120" y="974"/>
                  </a:lnTo>
                  <a:lnTo>
                    <a:pt x="146" y="952"/>
                  </a:lnTo>
                  <a:lnTo>
                    <a:pt x="174" y="930"/>
                  </a:lnTo>
                  <a:lnTo>
                    <a:pt x="206" y="908"/>
                  </a:lnTo>
                  <a:lnTo>
                    <a:pt x="206" y="908"/>
                  </a:lnTo>
                  <a:lnTo>
                    <a:pt x="260" y="876"/>
                  </a:lnTo>
                  <a:lnTo>
                    <a:pt x="316" y="844"/>
                  </a:lnTo>
                  <a:lnTo>
                    <a:pt x="426" y="784"/>
                  </a:lnTo>
                  <a:lnTo>
                    <a:pt x="426" y="784"/>
                  </a:lnTo>
                  <a:lnTo>
                    <a:pt x="528" y="730"/>
                  </a:lnTo>
                  <a:lnTo>
                    <a:pt x="578" y="702"/>
                  </a:lnTo>
                  <a:lnTo>
                    <a:pt x="626" y="672"/>
                  </a:lnTo>
                  <a:lnTo>
                    <a:pt x="672" y="644"/>
                  </a:lnTo>
                  <a:lnTo>
                    <a:pt x="714" y="612"/>
                  </a:lnTo>
                  <a:lnTo>
                    <a:pt x="754" y="580"/>
                  </a:lnTo>
                  <a:lnTo>
                    <a:pt x="792" y="544"/>
                  </a:lnTo>
                  <a:lnTo>
                    <a:pt x="792" y="544"/>
                  </a:lnTo>
                  <a:lnTo>
                    <a:pt x="812" y="522"/>
                  </a:lnTo>
                  <a:lnTo>
                    <a:pt x="830" y="500"/>
                  </a:lnTo>
                  <a:lnTo>
                    <a:pt x="844" y="476"/>
                  </a:lnTo>
                  <a:lnTo>
                    <a:pt x="856" y="454"/>
                  </a:lnTo>
                  <a:lnTo>
                    <a:pt x="866" y="432"/>
                  </a:lnTo>
                  <a:lnTo>
                    <a:pt x="874" y="410"/>
                  </a:lnTo>
                  <a:lnTo>
                    <a:pt x="878" y="388"/>
                  </a:lnTo>
                  <a:lnTo>
                    <a:pt x="880" y="366"/>
                  </a:lnTo>
                  <a:lnTo>
                    <a:pt x="880" y="366"/>
                  </a:lnTo>
                  <a:lnTo>
                    <a:pt x="880" y="340"/>
                  </a:lnTo>
                  <a:lnTo>
                    <a:pt x="878" y="316"/>
                  </a:lnTo>
                  <a:lnTo>
                    <a:pt x="872" y="292"/>
                  </a:lnTo>
                  <a:lnTo>
                    <a:pt x="866" y="270"/>
                  </a:lnTo>
                  <a:lnTo>
                    <a:pt x="866" y="270"/>
                  </a:lnTo>
                  <a:lnTo>
                    <a:pt x="856" y="248"/>
                  </a:lnTo>
                  <a:lnTo>
                    <a:pt x="844" y="226"/>
                  </a:lnTo>
                  <a:lnTo>
                    <a:pt x="830" y="206"/>
                  </a:lnTo>
                  <a:lnTo>
                    <a:pt x="816" y="186"/>
                  </a:lnTo>
                  <a:lnTo>
                    <a:pt x="816" y="186"/>
                  </a:lnTo>
                  <a:lnTo>
                    <a:pt x="800" y="170"/>
                  </a:lnTo>
                  <a:lnTo>
                    <a:pt x="784" y="156"/>
                  </a:lnTo>
                  <a:lnTo>
                    <a:pt x="766" y="142"/>
                  </a:lnTo>
                  <a:lnTo>
                    <a:pt x="746" y="130"/>
                  </a:lnTo>
                  <a:lnTo>
                    <a:pt x="728" y="120"/>
                  </a:lnTo>
                  <a:lnTo>
                    <a:pt x="708" y="114"/>
                  </a:lnTo>
                  <a:lnTo>
                    <a:pt x="688" y="108"/>
                  </a:lnTo>
                  <a:lnTo>
                    <a:pt x="670" y="106"/>
                  </a:lnTo>
                  <a:lnTo>
                    <a:pt x="670" y="106"/>
                  </a:lnTo>
                  <a:lnTo>
                    <a:pt x="640" y="106"/>
                  </a:lnTo>
                  <a:lnTo>
                    <a:pt x="612" y="108"/>
                  </a:lnTo>
                  <a:lnTo>
                    <a:pt x="588" y="114"/>
                  </a:lnTo>
                  <a:lnTo>
                    <a:pt x="564" y="122"/>
                  </a:lnTo>
                  <a:lnTo>
                    <a:pt x="546" y="132"/>
                  </a:lnTo>
                  <a:lnTo>
                    <a:pt x="528" y="146"/>
                  </a:lnTo>
                  <a:lnTo>
                    <a:pt x="514" y="160"/>
                  </a:lnTo>
                  <a:lnTo>
                    <a:pt x="502" y="176"/>
                  </a:lnTo>
                  <a:lnTo>
                    <a:pt x="502" y="176"/>
                  </a:lnTo>
                  <a:lnTo>
                    <a:pt x="494" y="190"/>
                  </a:lnTo>
                  <a:lnTo>
                    <a:pt x="486" y="206"/>
                  </a:lnTo>
                  <a:lnTo>
                    <a:pt x="482" y="222"/>
                  </a:lnTo>
                  <a:lnTo>
                    <a:pt x="478" y="240"/>
                  </a:lnTo>
                  <a:lnTo>
                    <a:pt x="478" y="240"/>
                  </a:lnTo>
                  <a:lnTo>
                    <a:pt x="478" y="256"/>
                  </a:lnTo>
                  <a:lnTo>
                    <a:pt x="478" y="274"/>
                  </a:lnTo>
                  <a:lnTo>
                    <a:pt x="480" y="290"/>
                  </a:lnTo>
                  <a:lnTo>
                    <a:pt x="484" y="306"/>
                  </a:lnTo>
                  <a:lnTo>
                    <a:pt x="484" y="306"/>
                  </a:lnTo>
                  <a:lnTo>
                    <a:pt x="492" y="324"/>
                  </a:lnTo>
                  <a:lnTo>
                    <a:pt x="500" y="340"/>
                  </a:lnTo>
                  <a:lnTo>
                    <a:pt x="512" y="356"/>
                  </a:lnTo>
                  <a:lnTo>
                    <a:pt x="524" y="370"/>
                  </a:lnTo>
                  <a:lnTo>
                    <a:pt x="540" y="382"/>
                  </a:lnTo>
                  <a:lnTo>
                    <a:pt x="558" y="394"/>
                  </a:lnTo>
                  <a:lnTo>
                    <a:pt x="578" y="402"/>
                  </a:lnTo>
                  <a:lnTo>
                    <a:pt x="600" y="408"/>
                  </a:lnTo>
                  <a:lnTo>
                    <a:pt x="600" y="408"/>
                  </a:lnTo>
                  <a:lnTo>
                    <a:pt x="618" y="410"/>
                  </a:lnTo>
                  <a:lnTo>
                    <a:pt x="634" y="412"/>
                  </a:lnTo>
                  <a:lnTo>
                    <a:pt x="650" y="412"/>
                  </a:lnTo>
                  <a:lnTo>
                    <a:pt x="662" y="410"/>
                  </a:lnTo>
                  <a:lnTo>
                    <a:pt x="674" y="406"/>
                  </a:lnTo>
                  <a:lnTo>
                    <a:pt x="684" y="402"/>
                  </a:lnTo>
                  <a:lnTo>
                    <a:pt x="692" y="396"/>
                  </a:lnTo>
                  <a:lnTo>
                    <a:pt x="700" y="388"/>
                  </a:lnTo>
                  <a:lnTo>
                    <a:pt x="700" y="388"/>
                  </a:lnTo>
                  <a:lnTo>
                    <a:pt x="706" y="380"/>
                  </a:lnTo>
                  <a:lnTo>
                    <a:pt x="710" y="370"/>
                  </a:lnTo>
                  <a:lnTo>
                    <a:pt x="710" y="370"/>
                  </a:lnTo>
                  <a:lnTo>
                    <a:pt x="710" y="362"/>
                  </a:lnTo>
                  <a:lnTo>
                    <a:pt x="708" y="352"/>
                  </a:lnTo>
                  <a:lnTo>
                    <a:pt x="708" y="352"/>
                  </a:lnTo>
                  <a:lnTo>
                    <a:pt x="704" y="338"/>
                  </a:lnTo>
                  <a:lnTo>
                    <a:pt x="702" y="330"/>
                  </a:lnTo>
                  <a:lnTo>
                    <a:pt x="698" y="326"/>
                  </a:lnTo>
                  <a:lnTo>
                    <a:pt x="694" y="320"/>
                  </a:lnTo>
                  <a:lnTo>
                    <a:pt x="686" y="316"/>
                  </a:lnTo>
                  <a:lnTo>
                    <a:pt x="674" y="310"/>
                  </a:lnTo>
                  <a:lnTo>
                    <a:pt x="660" y="306"/>
                  </a:lnTo>
                  <a:lnTo>
                    <a:pt x="660" y="306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 5"/>
            <p:cNvSpPr/>
            <p:nvPr/>
          </p:nvSpPr>
          <p:spPr bwMode="auto">
            <a:xfrm>
              <a:off x="-5875338" y="6051550"/>
              <a:ext cx="1814513" cy="1746250"/>
            </a:xfrm>
            <a:custGeom>
              <a:avLst/>
              <a:gdLst>
                <a:gd name="T0" fmla="*/ 983 w 1143"/>
                <a:gd name="T1" fmla="*/ 164 h 1100"/>
                <a:gd name="T2" fmla="*/ 937 w 1143"/>
                <a:gd name="T3" fmla="*/ 124 h 1100"/>
                <a:gd name="T4" fmla="*/ 891 w 1143"/>
                <a:gd name="T5" fmla="*/ 90 h 1100"/>
                <a:gd name="T6" fmla="*/ 839 w 1143"/>
                <a:gd name="T7" fmla="*/ 62 h 1100"/>
                <a:gd name="T8" fmla="*/ 787 w 1143"/>
                <a:gd name="T9" fmla="*/ 40 h 1100"/>
                <a:gd name="T10" fmla="*/ 733 w 1143"/>
                <a:gd name="T11" fmla="*/ 22 h 1100"/>
                <a:gd name="T12" fmla="*/ 679 w 1143"/>
                <a:gd name="T13" fmla="*/ 8 h 1100"/>
                <a:gd name="T14" fmla="*/ 623 w 1143"/>
                <a:gd name="T15" fmla="*/ 2 h 1100"/>
                <a:gd name="T16" fmla="*/ 567 w 1143"/>
                <a:gd name="T17" fmla="*/ 0 h 1100"/>
                <a:gd name="T18" fmla="*/ 511 w 1143"/>
                <a:gd name="T19" fmla="*/ 4 h 1100"/>
                <a:gd name="T20" fmla="*/ 457 w 1143"/>
                <a:gd name="T21" fmla="*/ 12 h 1100"/>
                <a:gd name="T22" fmla="*/ 401 w 1143"/>
                <a:gd name="T23" fmla="*/ 26 h 1100"/>
                <a:gd name="T24" fmla="*/ 349 w 1143"/>
                <a:gd name="T25" fmla="*/ 46 h 1100"/>
                <a:gd name="T26" fmla="*/ 297 w 1143"/>
                <a:gd name="T27" fmla="*/ 72 h 1100"/>
                <a:gd name="T28" fmla="*/ 249 w 1143"/>
                <a:gd name="T29" fmla="*/ 102 h 1100"/>
                <a:gd name="T30" fmla="*/ 201 w 1143"/>
                <a:gd name="T31" fmla="*/ 136 h 1100"/>
                <a:gd name="T32" fmla="*/ 157 w 1143"/>
                <a:gd name="T33" fmla="*/ 178 h 1100"/>
                <a:gd name="T34" fmla="*/ 137 w 1143"/>
                <a:gd name="T35" fmla="*/ 200 h 1100"/>
                <a:gd name="T36" fmla="*/ 101 w 1143"/>
                <a:gd name="T37" fmla="*/ 244 h 1100"/>
                <a:gd name="T38" fmla="*/ 71 w 1143"/>
                <a:gd name="T39" fmla="*/ 292 h 1100"/>
                <a:gd name="T40" fmla="*/ 45 w 1143"/>
                <a:gd name="T41" fmla="*/ 340 h 1100"/>
                <a:gd name="T42" fmla="*/ 25 w 1143"/>
                <a:gd name="T43" fmla="*/ 390 h 1100"/>
                <a:gd name="T44" fmla="*/ 12 w 1143"/>
                <a:gd name="T45" fmla="*/ 440 h 1100"/>
                <a:gd name="T46" fmla="*/ 4 w 1143"/>
                <a:gd name="T47" fmla="*/ 492 h 1100"/>
                <a:gd name="T48" fmla="*/ 0 w 1143"/>
                <a:gd name="T49" fmla="*/ 542 h 1100"/>
                <a:gd name="T50" fmla="*/ 2 w 1143"/>
                <a:gd name="T51" fmla="*/ 594 h 1100"/>
                <a:gd name="T52" fmla="*/ 10 w 1143"/>
                <a:gd name="T53" fmla="*/ 644 h 1100"/>
                <a:gd name="T54" fmla="*/ 21 w 1143"/>
                <a:gd name="T55" fmla="*/ 696 h 1100"/>
                <a:gd name="T56" fmla="*/ 39 w 1143"/>
                <a:gd name="T57" fmla="*/ 746 h 1100"/>
                <a:gd name="T58" fmla="*/ 63 w 1143"/>
                <a:gd name="T59" fmla="*/ 794 h 1100"/>
                <a:gd name="T60" fmla="*/ 91 w 1143"/>
                <a:gd name="T61" fmla="*/ 842 h 1100"/>
                <a:gd name="T62" fmla="*/ 125 w 1143"/>
                <a:gd name="T63" fmla="*/ 888 h 1100"/>
                <a:gd name="T64" fmla="*/ 163 w 1143"/>
                <a:gd name="T65" fmla="*/ 932 h 1100"/>
                <a:gd name="T66" fmla="*/ 183 w 1143"/>
                <a:gd name="T67" fmla="*/ 952 h 1100"/>
                <a:gd name="T68" fmla="*/ 229 w 1143"/>
                <a:gd name="T69" fmla="*/ 992 h 1100"/>
                <a:gd name="T70" fmla="*/ 279 w 1143"/>
                <a:gd name="T71" fmla="*/ 1024 h 1100"/>
                <a:gd name="T72" fmla="*/ 333 w 1143"/>
                <a:gd name="T73" fmla="*/ 1052 h 1100"/>
                <a:gd name="T74" fmla="*/ 391 w 1143"/>
                <a:gd name="T75" fmla="*/ 1072 h 1100"/>
                <a:gd name="T76" fmla="*/ 449 w 1143"/>
                <a:gd name="T77" fmla="*/ 1086 h 1100"/>
                <a:gd name="T78" fmla="*/ 509 w 1143"/>
                <a:gd name="T79" fmla="*/ 1096 h 1100"/>
                <a:gd name="T80" fmla="*/ 571 w 1143"/>
                <a:gd name="T81" fmla="*/ 1100 h 1100"/>
                <a:gd name="T82" fmla="*/ 631 w 1143"/>
                <a:gd name="T83" fmla="*/ 1098 h 1100"/>
                <a:gd name="T84" fmla="*/ 691 w 1143"/>
                <a:gd name="T85" fmla="*/ 1092 h 1100"/>
                <a:gd name="T86" fmla="*/ 747 w 1143"/>
                <a:gd name="T87" fmla="*/ 1080 h 1100"/>
                <a:gd name="T88" fmla="*/ 803 w 1143"/>
                <a:gd name="T89" fmla="*/ 1064 h 1100"/>
                <a:gd name="T90" fmla="*/ 855 w 1143"/>
                <a:gd name="T91" fmla="*/ 1042 h 1100"/>
                <a:gd name="T92" fmla="*/ 903 w 1143"/>
                <a:gd name="T93" fmla="*/ 1016 h 1100"/>
                <a:gd name="T94" fmla="*/ 947 w 1143"/>
                <a:gd name="T95" fmla="*/ 986 h 1100"/>
                <a:gd name="T96" fmla="*/ 985 w 1143"/>
                <a:gd name="T97" fmla="*/ 950 h 1100"/>
                <a:gd name="T98" fmla="*/ 1015 w 1143"/>
                <a:gd name="T99" fmla="*/ 912 h 1100"/>
                <a:gd name="T100" fmla="*/ 1043 w 1143"/>
                <a:gd name="T101" fmla="*/ 870 h 1100"/>
                <a:gd name="T102" fmla="*/ 1087 w 1143"/>
                <a:gd name="T103" fmla="*/ 780 h 1100"/>
                <a:gd name="T104" fmla="*/ 1121 w 1143"/>
                <a:gd name="T105" fmla="*/ 686 h 1100"/>
                <a:gd name="T106" fmla="*/ 1139 w 1143"/>
                <a:gd name="T107" fmla="*/ 588 h 1100"/>
                <a:gd name="T108" fmla="*/ 1141 w 1143"/>
                <a:gd name="T109" fmla="*/ 490 h 1100"/>
                <a:gd name="T110" fmla="*/ 1135 w 1143"/>
                <a:gd name="T111" fmla="*/ 440 h 1100"/>
                <a:gd name="T112" fmla="*/ 1123 w 1143"/>
                <a:gd name="T113" fmla="*/ 392 h 1100"/>
                <a:gd name="T114" fmla="*/ 1107 w 1143"/>
                <a:gd name="T115" fmla="*/ 344 h 1100"/>
                <a:gd name="T116" fmla="*/ 1085 w 1143"/>
                <a:gd name="T117" fmla="*/ 298 h 1100"/>
                <a:gd name="T118" fmla="*/ 1057 w 1143"/>
                <a:gd name="T119" fmla="*/ 252 h 1100"/>
                <a:gd name="T120" fmla="*/ 1023 w 1143"/>
                <a:gd name="T121" fmla="*/ 208 h 1100"/>
                <a:gd name="T122" fmla="*/ 983 w 1143"/>
                <a:gd name="T123" fmla="*/ 164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43" h="1100">
                  <a:moveTo>
                    <a:pt x="983" y="164"/>
                  </a:moveTo>
                  <a:lnTo>
                    <a:pt x="983" y="164"/>
                  </a:lnTo>
                  <a:lnTo>
                    <a:pt x="961" y="144"/>
                  </a:lnTo>
                  <a:lnTo>
                    <a:pt x="937" y="124"/>
                  </a:lnTo>
                  <a:lnTo>
                    <a:pt x="915" y="108"/>
                  </a:lnTo>
                  <a:lnTo>
                    <a:pt x="891" y="90"/>
                  </a:lnTo>
                  <a:lnTo>
                    <a:pt x="865" y="76"/>
                  </a:lnTo>
                  <a:lnTo>
                    <a:pt x="839" y="62"/>
                  </a:lnTo>
                  <a:lnTo>
                    <a:pt x="815" y="50"/>
                  </a:lnTo>
                  <a:lnTo>
                    <a:pt x="787" y="40"/>
                  </a:lnTo>
                  <a:lnTo>
                    <a:pt x="761" y="30"/>
                  </a:lnTo>
                  <a:lnTo>
                    <a:pt x="733" y="22"/>
                  </a:lnTo>
                  <a:lnTo>
                    <a:pt x="707" y="14"/>
                  </a:lnTo>
                  <a:lnTo>
                    <a:pt x="679" y="8"/>
                  </a:lnTo>
                  <a:lnTo>
                    <a:pt x="651" y="4"/>
                  </a:lnTo>
                  <a:lnTo>
                    <a:pt x="623" y="2"/>
                  </a:lnTo>
                  <a:lnTo>
                    <a:pt x="595" y="0"/>
                  </a:lnTo>
                  <a:lnTo>
                    <a:pt x="567" y="0"/>
                  </a:lnTo>
                  <a:lnTo>
                    <a:pt x="539" y="2"/>
                  </a:lnTo>
                  <a:lnTo>
                    <a:pt x="511" y="4"/>
                  </a:lnTo>
                  <a:lnTo>
                    <a:pt x="483" y="8"/>
                  </a:lnTo>
                  <a:lnTo>
                    <a:pt x="457" y="12"/>
                  </a:lnTo>
                  <a:lnTo>
                    <a:pt x="429" y="18"/>
                  </a:lnTo>
                  <a:lnTo>
                    <a:pt x="401" y="26"/>
                  </a:lnTo>
                  <a:lnTo>
                    <a:pt x="375" y="36"/>
                  </a:lnTo>
                  <a:lnTo>
                    <a:pt x="349" y="46"/>
                  </a:lnTo>
                  <a:lnTo>
                    <a:pt x="323" y="58"/>
                  </a:lnTo>
                  <a:lnTo>
                    <a:pt x="297" y="72"/>
                  </a:lnTo>
                  <a:lnTo>
                    <a:pt x="273" y="86"/>
                  </a:lnTo>
                  <a:lnTo>
                    <a:pt x="249" y="102"/>
                  </a:lnTo>
                  <a:lnTo>
                    <a:pt x="225" y="118"/>
                  </a:lnTo>
                  <a:lnTo>
                    <a:pt x="201" y="136"/>
                  </a:lnTo>
                  <a:lnTo>
                    <a:pt x="179" y="156"/>
                  </a:lnTo>
                  <a:lnTo>
                    <a:pt x="157" y="178"/>
                  </a:lnTo>
                  <a:lnTo>
                    <a:pt x="157" y="178"/>
                  </a:lnTo>
                  <a:lnTo>
                    <a:pt x="137" y="200"/>
                  </a:lnTo>
                  <a:lnTo>
                    <a:pt x="119" y="222"/>
                  </a:lnTo>
                  <a:lnTo>
                    <a:pt x="101" y="244"/>
                  </a:lnTo>
                  <a:lnTo>
                    <a:pt x="85" y="268"/>
                  </a:lnTo>
                  <a:lnTo>
                    <a:pt x="71" y="292"/>
                  </a:lnTo>
                  <a:lnTo>
                    <a:pt x="57" y="316"/>
                  </a:lnTo>
                  <a:lnTo>
                    <a:pt x="45" y="340"/>
                  </a:lnTo>
                  <a:lnTo>
                    <a:pt x="35" y="364"/>
                  </a:lnTo>
                  <a:lnTo>
                    <a:pt x="25" y="390"/>
                  </a:lnTo>
                  <a:lnTo>
                    <a:pt x="17" y="414"/>
                  </a:lnTo>
                  <a:lnTo>
                    <a:pt x="12" y="440"/>
                  </a:lnTo>
                  <a:lnTo>
                    <a:pt x="8" y="466"/>
                  </a:lnTo>
                  <a:lnTo>
                    <a:pt x="4" y="492"/>
                  </a:lnTo>
                  <a:lnTo>
                    <a:pt x="2" y="516"/>
                  </a:lnTo>
                  <a:lnTo>
                    <a:pt x="0" y="542"/>
                  </a:lnTo>
                  <a:lnTo>
                    <a:pt x="0" y="568"/>
                  </a:lnTo>
                  <a:lnTo>
                    <a:pt x="2" y="594"/>
                  </a:lnTo>
                  <a:lnTo>
                    <a:pt x="6" y="620"/>
                  </a:lnTo>
                  <a:lnTo>
                    <a:pt x="10" y="644"/>
                  </a:lnTo>
                  <a:lnTo>
                    <a:pt x="15" y="670"/>
                  </a:lnTo>
                  <a:lnTo>
                    <a:pt x="21" y="696"/>
                  </a:lnTo>
                  <a:lnTo>
                    <a:pt x="31" y="720"/>
                  </a:lnTo>
                  <a:lnTo>
                    <a:pt x="39" y="746"/>
                  </a:lnTo>
                  <a:lnTo>
                    <a:pt x="51" y="770"/>
                  </a:lnTo>
                  <a:lnTo>
                    <a:pt x="63" y="794"/>
                  </a:lnTo>
                  <a:lnTo>
                    <a:pt x="77" y="818"/>
                  </a:lnTo>
                  <a:lnTo>
                    <a:pt x="91" y="842"/>
                  </a:lnTo>
                  <a:lnTo>
                    <a:pt x="107" y="864"/>
                  </a:lnTo>
                  <a:lnTo>
                    <a:pt x="125" y="888"/>
                  </a:lnTo>
                  <a:lnTo>
                    <a:pt x="143" y="910"/>
                  </a:lnTo>
                  <a:lnTo>
                    <a:pt x="163" y="932"/>
                  </a:lnTo>
                  <a:lnTo>
                    <a:pt x="183" y="952"/>
                  </a:lnTo>
                  <a:lnTo>
                    <a:pt x="183" y="952"/>
                  </a:lnTo>
                  <a:lnTo>
                    <a:pt x="207" y="974"/>
                  </a:lnTo>
                  <a:lnTo>
                    <a:pt x="229" y="992"/>
                  </a:lnTo>
                  <a:lnTo>
                    <a:pt x="255" y="1008"/>
                  </a:lnTo>
                  <a:lnTo>
                    <a:pt x="279" y="1024"/>
                  </a:lnTo>
                  <a:lnTo>
                    <a:pt x="307" y="1038"/>
                  </a:lnTo>
                  <a:lnTo>
                    <a:pt x="333" y="1052"/>
                  </a:lnTo>
                  <a:lnTo>
                    <a:pt x="361" y="1062"/>
                  </a:lnTo>
                  <a:lnTo>
                    <a:pt x="391" y="1072"/>
                  </a:lnTo>
                  <a:lnTo>
                    <a:pt x="419" y="1080"/>
                  </a:lnTo>
                  <a:lnTo>
                    <a:pt x="449" y="1086"/>
                  </a:lnTo>
                  <a:lnTo>
                    <a:pt x="479" y="1092"/>
                  </a:lnTo>
                  <a:lnTo>
                    <a:pt x="509" y="1096"/>
                  </a:lnTo>
                  <a:lnTo>
                    <a:pt x="539" y="1098"/>
                  </a:lnTo>
                  <a:lnTo>
                    <a:pt x="571" y="1100"/>
                  </a:lnTo>
                  <a:lnTo>
                    <a:pt x="601" y="1100"/>
                  </a:lnTo>
                  <a:lnTo>
                    <a:pt x="631" y="1098"/>
                  </a:lnTo>
                  <a:lnTo>
                    <a:pt x="661" y="1096"/>
                  </a:lnTo>
                  <a:lnTo>
                    <a:pt x="691" y="1092"/>
                  </a:lnTo>
                  <a:lnTo>
                    <a:pt x="719" y="1086"/>
                  </a:lnTo>
                  <a:lnTo>
                    <a:pt x="747" y="1080"/>
                  </a:lnTo>
                  <a:lnTo>
                    <a:pt x="775" y="1072"/>
                  </a:lnTo>
                  <a:lnTo>
                    <a:pt x="803" y="1064"/>
                  </a:lnTo>
                  <a:lnTo>
                    <a:pt x="829" y="1054"/>
                  </a:lnTo>
                  <a:lnTo>
                    <a:pt x="855" y="1042"/>
                  </a:lnTo>
                  <a:lnTo>
                    <a:pt x="879" y="1030"/>
                  </a:lnTo>
                  <a:lnTo>
                    <a:pt x="903" y="1016"/>
                  </a:lnTo>
                  <a:lnTo>
                    <a:pt x="925" y="1002"/>
                  </a:lnTo>
                  <a:lnTo>
                    <a:pt x="947" y="986"/>
                  </a:lnTo>
                  <a:lnTo>
                    <a:pt x="967" y="968"/>
                  </a:lnTo>
                  <a:lnTo>
                    <a:pt x="985" y="950"/>
                  </a:lnTo>
                  <a:lnTo>
                    <a:pt x="1001" y="932"/>
                  </a:lnTo>
                  <a:lnTo>
                    <a:pt x="1015" y="912"/>
                  </a:lnTo>
                  <a:lnTo>
                    <a:pt x="1015" y="912"/>
                  </a:lnTo>
                  <a:lnTo>
                    <a:pt x="1043" y="870"/>
                  </a:lnTo>
                  <a:lnTo>
                    <a:pt x="1067" y="826"/>
                  </a:lnTo>
                  <a:lnTo>
                    <a:pt x="1087" y="780"/>
                  </a:lnTo>
                  <a:lnTo>
                    <a:pt x="1107" y="734"/>
                  </a:lnTo>
                  <a:lnTo>
                    <a:pt x="1121" y="686"/>
                  </a:lnTo>
                  <a:lnTo>
                    <a:pt x="1131" y="638"/>
                  </a:lnTo>
                  <a:lnTo>
                    <a:pt x="1139" y="588"/>
                  </a:lnTo>
                  <a:lnTo>
                    <a:pt x="1143" y="540"/>
                  </a:lnTo>
                  <a:lnTo>
                    <a:pt x="1141" y="490"/>
                  </a:lnTo>
                  <a:lnTo>
                    <a:pt x="1139" y="466"/>
                  </a:lnTo>
                  <a:lnTo>
                    <a:pt x="1135" y="440"/>
                  </a:lnTo>
                  <a:lnTo>
                    <a:pt x="1129" y="416"/>
                  </a:lnTo>
                  <a:lnTo>
                    <a:pt x="1123" y="392"/>
                  </a:lnTo>
                  <a:lnTo>
                    <a:pt x="1115" y="368"/>
                  </a:lnTo>
                  <a:lnTo>
                    <a:pt x="1107" y="344"/>
                  </a:lnTo>
                  <a:lnTo>
                    <a:pt x="1097" y="320"/>
                  </a:lnTo>
                  <a:lnTo>
                    <a:pt x="1085" y="298"/>
                  </a:lnTo>
                  <a:lnTo>
                    <a:pt x="1071" y="274"/>
                  </a:lnTo>
                  <a:lnTo>
                    <a:pt x="1057" y="252"/>
                  </a:lnTo>
                  <a:lnTo>
                    <a:pt x="1041" y="230"/>
                  </a:lnTo>
                  <a:lnTo>
                    <a:pt x="1023" y="208"/>
                  </a:lnTo>
                  <a:lnTo>
                    <a:pt x="1003" y="186"/>
                  </a:lnTo>
                  <a:lnTo>
                    <a:pt x="983" y="164"/>
                  </a:lnTo>
                  <a:lnTo>
                    <a:pt x="983" y="164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 6"/>
            <p:cNvSpPr/>
            <p:nvPr/>
          </p:nvSpPr>
          <p:spPr bwMode="auto">
            <a:xfrm>
              <a:off x="-6615113" y="6407150"/>
              <a:ext cx="1287463" cy="1282700"/>
            </a:xfrm>
            <a:custGeom>
              <a:avLst/>
              <a:gdLst>
                <a:gd name="T0" fmla="*/ 811 w 811"/>
                <a:gd name="T1" fmla="*/ 0 h 808"/>
                <a:gd name="T2" fmla="*/ 0 w 811"/>
                <a:gd name="T3" fmla="*/ 18 h 808"/>
                <a:gd name="T4" fmla="*/ 0 w 811"/>
                <a:gd name="T5" fmla="*/ 808 h 808"/>
                <a:gd name="T6" fmla="*/ 775 w 811"/>
                <a:gd name="T7" fmla="*/ 792 h 808"/>
                <a:gd name="T8" fmla="*/ 811 w 811"/>
                <a:gd name="T9" fmla="*/ 0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1" h="808">
                  <a:moveTo>
                    <a:pt x="811" y="0"/>
                  </a:moveTo>
                  <a:lnTo>
                    <a:pt x="0" y="18"/>
                  </a:lnTo>
                  <a:lnTo>
                    <a:pt x="0" y="808"/>
                  </a:lnTo>
                  <a:lnTo>
                    <a:pt x="775" y="792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E6D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 7"/>
            <p:cNvSpPr/>
            <p:nvPr/>
          </p:nvSpPr>
          <p:spPr bwMode="auto">
            <a:xfrm>
              <a:off x="-6176963" y="6175375"/>
              <a:ext cx="2344738" cy="1622425"/>
            </a:xfrm>
            <a:custGeom>
              <a:avLst/>
              <a:gdLst>
                <a:gd name="T0" fmla="*/ 839 w 1477"/>
                <a:gd name="T1" fmla="*/ 132 h 1022"/>
                <a:gd name="T2" fmla="*/ 821 w 1477"/>
                <a:gd name="T3" fmla="*/ 78 h 1022"/>
                <a:gd name="T4" fmla="*/ 793 w 1477"/>
                <a:gd name="T5" fmla="*/ 38 h 1022"/>
                <a:gd name="T6" fmla="*/ 757 w 1477"/>
                <a:gd name="T7" fmla="*/ 14 h 1022"/>
                <a:gd name="T8" fmla="*/ 715 w 1477"/>
                <a:gd name="T9" fmla="*/ 0 h 1022"/>
                <a:gd name="T10" fmla="*/ 667 w 1477"/>
                <a:gd name="T11" fmla="*/ 0 h 1022"/>
                <a:gd name="T12" fmla="*/ 615 w 1477"/>
                <a:gd name="T13" fmla="*/ 12 h 1022"/>
                <a:gd name="T14" fmla="*/ 561 w 1477"/>
                <a:gd name="T15" fmla="*/ 36 h 1022"/>
                <a:gd name="T16" fmla="*/ 507 w 1477"/>
                <a:gd name="T17" fmla="*/ 70 h 1022"/>
                <a:gd name="T18" fmla="*/ 479 w 1477"/>
                <a:gd name="T19" fmla="*/ 90 h 1022"/>
                <a:gd name="T20" fmla="*/ 365 w 1477"/>
                <a:gd name="T21" fmla="*/ 154 h 1022"/>
                <a:gd name="T22" fmla="*/ 233 w 1477"/>
                <a:gd name="T23" fmla="*/ 226 h 1022"/>
                <a:gd name="T24" fmla="*/ 148 w 1477"/>
                <a:gd name="T25" fmla="*/ 278 h 1022"/>
                <a:gd name="T26" fmla="*/ 76 w 1477"/>
                <a:gd name="T27" fmla="*/ 330 h 1022"/>
                <a:gd name="T28" fmla="*/ 34 w 1477"/>
                <a:gd name="T29" fmla="*/ 372 h 1022"/>
                <a:gd name="T30" fmla="*/ 16 w 1477"/>
                <a:gd name="T31" fmla="*/ 402 h 1022"/>
                <a:gd name="T32" fmla="*/ 4 w 1477"/>
                <a:gd name="T33" fmla="*/ 430 h 1022"/>
                <a:gd name="T34" fmla="*/ 0 w 1477"/>
                <a:gd name="T35" fmla="*/ 460 h 1022"/>
                <a:gd name="T36" fmla="*/ 2 w 1477"/>
                <a:gd name="T37" fmla="*/ 476 h 1022"/>
                <a:gd name="T38" fmla="*/ 10 w 1477"/>
                <a:gd name="T39" fmla="*/ 572 h 1022"/>
                <a:gd name="T40" fmla="*/ 24 w 1477"/>
                <a:gd name="T41" fmla="*/ 802 h 1022"/>
                <a:gd name="T42" fmla="*/ 36 w 1477"/>
                <a:gd name="T43" fmla="*/ 898 h 1022"/>
                <a:gd name="T44" fmla="*/ 48 w 1477"/>
                <a:gd name="T45" fmla="*/ 938 h 1022"/>
                <a:gd name="T46" fmla="*/ 54 w 1477"/>
                <a:gd name="T47" fmla="*/ 946 h 1022"/>
                <a:gd name="T48" fmla="*/ 455 w 1477"/>
                <a:gd name="T49" fmla="*/ 938 h 1022"/>
                <a:gd name="T50" fmla="*/ 507 w 1477"/>
                <a:gd name="T51" fmla="*/ 968 h 1022"/>
                <a:gd name="T52" fmla="*/ 565 w 1477"/>
                <a:gd name="T53" fmla="*/ 990 h 1022"/>
                <a:gd name="T54" fmla="*/ 629 w 1477"/>
                <a:gd name="T55" fmla="*/ 1008 h 1022"/>
                <a:gd name="T56" fmla="*/ 699 w 1477"/>
                <a:gd name="T57" fmla="*/ 1020 h 1022"/>
                <a:gd name="T58" fmla="*/ 771 w 1477"/>
                <a:gd name="T59" fmla="*/ 1022 h 1022"/>
                <a:gd name="T60" fmla="*/ 849 w 1477"/>
                <a:gd name="T61" fmla="*/ 1018 h 1022"/>
                <a:gd name="T62" fmla="*/ 927 w 1477"/>
                <a:gd name="T63" fmla="*/ 1004 h 1022"/>
                <a:gd name="T64" fmla="*/ 1005 w 1477"/>
                <a:gd name="T65" fmla="*/ 982 h 1022"/>
                <a:gd name="T66" fmla="*/ 1023 w 1477"/>
                <a:gd name="T67" fmla="*/ 976 h 1022"/>
                <a:gd name="T68" fmla="*/ 1091 w 1477"/>
                <a:gd name="T69" fmla="*/ 964 h 1022"/>
                <a:gd name="T70" fmla="*/ 1251 w 1477"/>
                <a:gd name="T71" fmla="*/ 942 h 1022"/>
                <a:gd name="T72" fmla="*/ 1297 w 1477"/>
                <a:gd name="T73" fmla="*/ 930 h 1022"/>
                <a:gd name="T74" fmla="*/ 1333 w 1477"/>
                <a:gd name="T75" fmla="*/ 912 h 1022"/>
                <a:gd name="T76" fmla="*/ 1357 w 1477"/>
                <a:gd name="T77" fmla="*/ 890 h 1022"/>
                <a:gd name="T78" fmla="*/ 1377 w 1477"/>
                <a:gd name="T79" fmla="*/ 848 h 1022"/>
                <a:gd name="T80" fmla="*/ 1417 w 1477"/>
                <a:gd name="T81" fmla="*/ 756 h 1022"/>
                <a:gd name="T82" fmla="*/ 1449 w 1477"/>
                <a:gd name="T83" fmla="*/ 652 h 1022"/>
                <a:gd name="T84" fmla="*/ 1469 w 1477"/>
                <a:gd name="T85" fmla="*/ 546 h 1022"/>
                <a:gd name="T86" fmla="*/ 1477 w 1477"/>
                <a:gd name="T87" fmla="*/ 440 h 1022"/>
                <a:gd name="T88" fmla="*/ 1471 w 1477"/>
                <a:gd name="T89" fmla="*/ 366 h 1022"/>
                <a:gd name="T90" fmla="*/ 1463 w 1477"/>
                <a:gd name="T91" fmla="*/ 318 h 1022"/>
                <a:gd name="T92" fmla="*/ 1449 w 1477"/>
                <a:gd name="T93" fmla="*/ 274 h 1022"/>
                <a:gd name="T94" fmla="*/ 1429 w 1477"/>
                <a:gd name="T95" fmla="*/ 234 h 1022"/>
                <a:gd name="T96" fmla="*/ 1405 w 1477"/>
                <a:gd name="T97" fmla="*/ 200 h 1022"/>
                <a:gd name="T98" fmla="*/ 1373 w 1477"/>
                <a:gd name="T99" fmla="*/ 170 h 1022"/>
                <a:gd name="T100" fmla="*/ 1355 w 1477"/>
                <a:gd name="T101" fmla="*/ 158 h 1022"/>
                <a:gd name="T102" fmla="*/ 1335 w 1477"/>
                <a:gd name="T103" fmla="*/ 148 h 1022"/>
                <a:gd name="T104" fmla="*/ 1275 w 1477"/>
                <a:gd name="T105" fmla="*/ 138 h 1022"/>
                <a:gd name="T106" fmla="*/ 1197 w 1477"/>
                <a:gd name="T107" fmla="*/ 136 h 1022"/>
                <a:gd name="T108" fmla="*/ 1067 w 1477"/>
                <a:gd name="T109" fmla="*/ 140 h 1022"/>
                <a:gd name="T110" fmla="*/ 911 w 1477"/>
                <a:gd name="T111" fmla="*/ 148 h 1022"/>
                <a:gd name="T112" fmla="*/ 861 w 1477"/>
                <a:gd name="T113" fmla="*/ 144 h 1022"/>
                <a:gd name="T114" fmla="*/ 845 w 1477"/>
                <a:gd name="T115" fmla="*/ 138 h 1022"/>
                <a:gd name="T116" fmla="*/ 839 w 1477"/>
                <a:gd name="T117" fmla="*/ 132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77" h="1022">
                  <a:moveTo>
                    <a:pt x="839" y="132"/>
                  </a:moveTo>
                  <a:lnTo>
                    <a:pt x="839" y="132"/>
                  </a:lnTo>
                  <a:lnTo>
                    <a:pt x="831" y="102"/>
                  </a:lnTo>
                  <a:lnTo>
                    <a:pt x="821" y="78"/>
                  </a:lnTo>
                  <a:lnTo>
                    <a:pt x="809" y="56"/>
                  </a:lnTo>
                  <a:lnTo>
                    <a:pt x="793" y="38"/>
                  </a:lnTo>
                  <a:lnTo>
                    <a:pt x="777" y="24"/>
                  </a:lnTo>
                  <a:lnTo>
                    <a:pt x="757" y="14"/>
                  </a:lnTo>
                  <a:lnTo>
                    <a:pt x="737" y="6"/>
                  </a:lnTo>
                  <a:lnTo>
                    <a:pt x="715" y="0"/>
                  </a:lnTo>
                  <a:lnTo>
                    <a:pt x="691" y="0"/>
                  </a:lnTo>
                  <a:lnTo>
                    <a:pt x="667" y="0"/>
                  </a:lnTo>
                  <a:lnTo>
                    <a:pt x="641" y="6"/>
                  </a:lnTo>
                  <a:lnTo>
                    <a:pt x="615" y="12"/>
                  </a:lnTo>
                  <a:lnTo>
                    <a:pt x="589" y="24"/>
                  </a:lnTo>
                  <a:lnTo>
                    <a:pt x="561" y="36"/>
                  </a:lnTo>
                  <a:lnTo>
                    <a:pt x="535" y="52"/>
                  </a:lnTo>
                  <a:lnTo>
                    <a:pt x="507" y="70"/>
                  </a:lnTo>
                  <a:lnTo>
                    <a:pt x="507" y="70"/>
                  </a:lnTo>
                  <a:lnTo>
                    <a:pt x="479" y="90"/>
                  </a:lnTo>
                  <a:lnTo>
                    <a:pt x="445" y="112"/>
                  </a:lnTo>
                  <a:lnTo>
                    <a:pt x="365" y="154"/>
                  </a:lnTo>
                  <a:lnTo>
                    <a:pt x="277" y="202"/>
                  </a:lnTo>
                  <a:lnTo>
                    <a:pt x="233" y="226"/>
                  </a:lnTo>
                  <a:lnTo>
                    <a:pt x="190" y="252"/>
                  </a:lnTo>
                  <a:lnTo>
                    <a:pt x="148" y="278"/>
                  </a:lnTo>
                  <a:lnTo>
                    <a:pt x="110" y="304"/>
                  </a:lnTo>
                  <a:lnTo>
                    <a:pt x="76" y="330"/>
                  </a:lnTo>
                  <a:lnTo>
                    <a:pt x="48" y="358"/>
                  </a:lnTo>
                  <a:lnTo>
                    <a:pt x="34" y="372"/>
                  </a:lnTo>
                  <a:lnTo>
                    <a:pt x="24" y="388"/>
                  </a:lnTo>
                  <a:lnTo>
                    <a:pt x="16" y="402"/>
                  </a:lnTo>
                  <a:lnTo>
                    <a:pt x="8" y="416"/>
                  </a:lnTo>
                  <a:lnTo>
                    <a:pt x="4" y="430"/>
                  </a:lnTo>
                  <a:lnTo>
                    <a:pt x="0" y="446"/>
                  </a:lnTo>
                  <a:lnTo>
                    <a:pt x="0" y="460"/>
                  </a:lnTo>
                  <a:lnTo>
                    <a:pt x="2" y="476"/>
                  </a:lnTo>
                  <a:lnTo>
                    <a:pt x="2" y="476"/>
                  </a:lnTo>
                  <a:lnTo>
                    <a:pt x="6" y="512"/>
                  </a:lnTo>
                  <a:lnTo>
                    <a:pt x="10" y="572"/>
                  </a:lnTo>
                  <a:lnTo>
                    <a:pt x="18" y="724"/>
                  </a:lnTo>
                  <a:lnTo>
                    <a:pt x="24" y="802"/>
                  </a:lnTo>
                  <a:lnTo>
                    <a:pt x="32" y="870"/>
                  </a:lnTo>
                  <a:lnTo>
                    <a:pt x="36" y="898"/>
                  </a:lnTo>
                  <a:lnTo>
                    <a:pt x="42" y="922"/>
                  </a:lnTo>
                  <a:lnTo>
                    <a:pt x="48" y="938"/>
                  </a:lnTo>
                  <a:lnTo>
                    <a:pt x="52" y="944"/>
                  </a:lnTo>
                  <a:lnTo>
                    <a:pt x="54" y="946"/>
                  </a:lnTo>
                  <a:lnTo>
                    <a:pt x="455" y="938"/>
                  </a:lnTo>
                  <a:lnTo>
                    <a:pt x="455" y="938"/>
                  </a:lnTo>
                  <a:lnTo>
                    <a:pt x="481" y="954"/>
                  </a:lnTo>
                  <a:lnTo>
                    <a:pt x="507" y="968"/>
                  </a:lnTo>
                  <a:lnTo>
                    <a:pt x="535" y="980"/>
                  </a:lnTo>
                  <a:lnTo>
                    <a:pt x="565" y="990"/>
                  </a:lnTo>
                  <a:lnTo>
                    <a:pt x="595" y="1000"/>
                  </a:lnTo>
                  <a:lnTo>
                    <a:pt x="629" y="1008"/>
                  </a:lnTo>
                  <a:lnTo>
                    <a:pt x="663" y="1014"/>
                  </a:lnTo>
                  <a:lnTo>
                    <a:pt x="699" y="1020"/>
                  </a:lnTo>
                  <a:lnTo>
                    <a:pt x="735" y="1022"/>
                  </a:lnTo>
                  <a:lnTo>
                    <a:pt x="771" y="1022"/>
                  </a:lnTo>
                  <a:lnTo>
                    <a:pt x="809" y="1022"/>
                  </a:lnTo>
                  <a:lnTo>
                    <a:pt x="849" y="1018"/>
                  </a:lnTo>
                  <a:lnTo>
                    <a:pt x="887" y="1012"/>
                  </a:lnTo>
                  <a:lnTo>
                    <a:pt x="927" y="1004"/>
                  </a:lnTo>
                  <a:lnTo>
                    <a:pt x="967" y="994"/>
                  </a:lnTo>
                  <a:lnTo>
                    <a:pt x="1005" y="982"/>
                  </a:lnTo>
                  <a:lnTo>
                    <a:pt x="1005" y="982"/>
                  </a:lnTo>
                  <a:lnTo>
                    <a:pt x="1023" y="976"/>
                  </a:lnTo>
                  <a:lnTo>
                    <a:pt x="1045" y="972"/>
                  </a:lnTo>
                  <a:lnTo>
                    <a:pt x="1091" y="964"/>
                  </a:lnTo>
                  <a:lnTo>
                    <a:pt x="1199" y="950"/>
                  </a:lnTo>
                  <a:lnTo>
                    <a:pt x="1251" y="942"/>
                  </a:lnTo>
                  <a:lnTo>
                    <a:pt x="1275" y="936"/>
                  </a:lnTo>
                  <a:lnTo>
                    <a:pt x="1297" y="930"/>
                  </a:lnTo>
                  <a:lnTo>
                    <a:pt x="1317" y="922"/>
                  </a:lnTo>
                  <a:lnTo>
                    <a:pt x="1333" y="912"/>
                  </a:lnTo>
                  <a:lnTo>
                    <a:pt x="1347" y="902"/>
                  </a:lnTo>
                  <a:lnTo>
                    <a:pt x="1357" y="890"/>
                  </a:lnTo>
                  <a:lnTo>
                    <a:pt x="1357" y="890"/>
                  </a:lnTo>
                  <a:lnTo>
                    <a:pt x="1377" y="848"/>
                  </a:lnTo>
                  <a:lnTo>
                    <a:pt x="1399" y="804"/>
                  </a:lnTo>
                  <a:lnTo>
                    <a:pt x="1417" y="756"/>
                  </a:lnTo>
                  <a:lnTo>
                    <a:pt x="1435" y="704"/>
                  </a:lnTo>
                  <a:lnTo>
                    <a:pt x="1449" y="652"/>
                  </a:lnTo>
                  <a:lnTo>
                    <a:pt x="1461" y="600"/>
                  </a:lnTo>
                  <a:lnTo>
                    <a:pt x="1469" y="546"/>
                  </a:lnTo>
                  <a:lnTo>
                    <a:pt x="1475" y="492"/>
                  </a:lnTo>
                  <a:lnTo>
                    <a:pt x="1477" y="440"/>
                  </a:lnTo>
                  <a:lnTo>
                    <a:pt x="1475" y="390"/>
                  </a:lnTo>
                  <a:lnTo>
                    <a:pt x="1471" y="366"/>
                  </a:lnTo>
                  <a:lnTo>
                    <a:pt x="1467" y="342"/>
                  </a:lnTo>
                  <a:lnTo>
                    <a:pt x="1463" y="318"/>
                  </a:lnTo>
                  <a:lnTo>
                    <a:pt x="1457" y="296"/>
                  </a:lnTo>
                  <a:lnTo>
                    <a:pt x="1449" y="274"/>
                  </a:lnTo>
                  <a:lnTo>
                    <a:pt x="1439" y="254"/>
                  </a:lnTo>
                  <a:lnTo>
                    <a:pt x="1429" y="234"/>
                  </a:lnTo>
                  <a:lnTo>
                    <a:pt x="1417" y="216"/>
                  </a:lnTo>
                  <a:lnTo>
                    <a:pt x="1405" y="200"/>
                  </a:lnTo>
                  <a:lnTo>
                    <a:pt x="1389" y="184"/>
                  </a:lnTo>
                  <a:lnTo>
                    <a:pt x="1373" y="170"/>
                  </a:lnTo>
                  <a:lnTo>
                    <a:pt x="1355" y="158"/>
                  </a:lnTo>
                  <a:lnTo>
                    <a:pt x="1355" y="158"/>
                  </a:lnTo>
                  <a:lnTo>
                    <a:pt x="1345" y="152"/>
                  </a:lnTo>
                  <a:lnTo>
                    <a:pt x="1335" y="148"/>
                  </a:lnTo>
                  <a:lnTo>
                    <a:pt x="1307" y="142"/>
                  </a:lnTo>
                  <a:lnTo>
                    <a:pt x="1275" y="138"/>
                  </a:lnTo>
                  <a:lnTo>
                    <a:pt x="1237" y="136"/>
                  </a:lnTo>
                  <a:lnTo>
                    <a:pt x="1197" y="136"/>
                  </a:lnTo>
                  <a:lnTo>
                    <a:pt x="1153" y="136"/>
                  </a:lnTo>
                  <a:lnTo>
                    <a:pt x="1067" y="140"/>
                  </a:lnTo>
                  <a:lnTo>
                    <a:pt x="983" y="146"/>
                  </a:lnTo>
                  <a:lnTo>
                    <a:pt x="911" y="148"/>
                  </a:lnTo>
                  <a:lnTo>
                    <a:pt x="883" y="146"/>
                  </a:lnTo>
                  <a:lnTo>
                    <a:pt x="861" y="144"/>
                  </a:lnTo>
                  <a:lnTo>
                    <a:pt x="853" y="142"/>
                  </a:lnTo>
                  <a:lnTo>
                    <a:pt x="845" y="138"/>
                  </a:lnTo>
                  <a:lnTo>
                    <a:pt x="841" y="136"/>
                  </a:lnTo>
                  <a:lnTo>
                    <a:pt x="839" y="132"/>
                  </a:lnTo>
                  <a:lnTo>
                    <a:pt x="839" y="132"/>
                  </a:lnTo>
                  <a:close/>
                </a:path>
              </a:pathLst>
            </a:custGeom>
            <a:solidFill>
              <a:srgbClr val="E8B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 8"/>
            <p:cNvSpPr/>
            <p:nvPr/>
          </p:nvSpPr>
          <p:spPr bwMode="auto">
            <a:xfrm>
              <a:off x="-5749925" y="6156325"/>
              <a:ext cx="901700" cy="1006475"/>
            </a:xfrm>
            <a:custGeom>
              <a:avLst/>
              <a:gdLst>
                <a:gd name="T0" fmla="*/ 560 w 568"/>
                <a:gd name="T1" fmla="*/ 128 h 634"/>
                <a:gd name="T2" fmla="*/ 540 w 568"/>
                <a:gd name="T3" fmla="*/ 82 h 634"/>
                <a:gd name="T4" fmla="*/ 512 w 568"/>
                <a:gd name="T5" fmla="*/ 44 h 634"/>
                <a:gd name="T6" fmla="*/ 474 w 568"/>
                <a:gd name="T7" fmla="*/ 18 h 634"/>
                <a:gd name="T8" fmla="*/ 430 w 568"/>
                <a:gd name="T9" fmla="*/ 4 h 634"/>
                <a:gd name="T10" fmla="*/ 382 w 568"/>
                <a:gd name="T11" fmla="*/ 0 h 634"/>
                <a:gd name="T12" fmla="*/ 328 w 568"/>
                <a:gd name="T13" fmla="*/ 8 h 634"/>
                <a:gd name="T14" fmla="*/ 274 w 568"/>
                <a:gd name="T15" fmla="*/ 30 h 634"/>
                <a:gd name="T16" fmla="*/ 216 w 568"/>
                <a:gd name="T17" fmla="*/ 62 h 634"/>
                <a:gd name="T18" fmla="*/ 188 w 568"/>
                <a:gd name="T19" fmla="*/ 82 h 634"/>
                <a:gd name="T20" fmla="*/ 138 w 568"/>
                <a:gd name="T21" fmla="*/ 130 h 634"/>
                <a:gd name="T22" fmla="*/ 92 w 568"/>
                <a:gd name="T23" fmla="*/ 182 h 634"/>
                <a:gd name="T24" fmla="*/ 56 w 568"/>
                <a:gd name="T25" fmla="*/ 240 h 634"/>
                <a:gd name="T26" fmla="*/ 28 w 568"/>
                <a:gd name="T27" fmla="*/ 300 h 634"/>
                <a:gd name="T28" fmla="*/ 10 w 568"/>
                <a:gd name="T29" fmla="*/ 360 h 634"/>
                <a:gd name="T30" fmla="*/ 0 w 568"/>
                <a:gd name="T31" fmla="*/ 420 h 634"/>
                <a:gd name="T32" fmla="*/ 2 w 568"/>
                <a:gd name="T33" fmla="*/ 478 h 634"/>
                <a:gd name="T34" fmla="*/ 8 w 568"/>
                <a:gd name="T35" fmla="*/ 504 h 634"/>
                <a:gd name="T36" fmla="*/ 28 w 568"/>
                <a:gd name="T37" fmla="*/ 552 h 634"/>
                <a:gd name="T38" fmla="*/ 56 w 568"/>
                <a:gd name="T39" fmla="*/ 590 h 634"/>
                <a:gd name="T40" fmla="*/ 92 w 568"/>
                <a:gd name="T41" fmla="*/ 616 h 634"/>
                <a:gd name="T42" fmla="*/ 136 w 568"/>
                <a:gd name="T43" fmla="*/ 630 h 634"/>
                <a:gd name="T44" fmla="*/ 186 w 568"/>
                <a:gd name="T45" fmla="*/ 634 h 634"/>
                <a:gd name="T46" fmla="*/ 238 w 568"/>
                <a:gd name="T47" fmla="*/ 624 h 634"/>
                <a:gd name="T48" fmla="*/ 294 w 568"/>
                <a:gd name="T49" fmla="*/ 604 h 634"/>
                <a:gd name="T50" fmla="*/ 352 w 568"/>
                <a:gd name="T51" fmla="*/ 572 h 634"/>
                <a:gd name="T52" fmla="*/ 378 w 568"/>
                <a:gd name="T53" fmla="*/ 550 h 634"/>
                <a:gd name="T54" fmla="*/ 430 w 568"/>
                <a:gd name="T55" fmla="*/ 504 h 634"/>
                <a:gd name="T56" fmla="*/ 474 w 568"/>
                <a:gd name="T57" fmla="*/ 452 h 634"/>
                <a:gd name="T58" fmla="*/ 510 w 568"/>
                <a:gd name="T59" fmla="*/ 394 h 634"/>
                <a:gd name="T60" fmla="*/ 540 w 568"/>
                <a:gd name="T61" fmla="*/ 334 h 634"/>
                <a:gd name="T62" fmla="*/ 558 w 568"/>
                <a:gd name="T63" fmla="*/ 272 h 634"/>
                <a:gd name="T64" fmla="*/ 566 w 568"/>
                <a:gd name="T65" fmla="*/ 212 h 634"/>
                <a:gd name="T66" fmla="*/ 564 w 568"/>
                <a:gd name="T67" fmla="*/ 156 h 634"/>
                <a:gd name="T68" fmla="*/ 560 w 568"/>
                <a:gd name="T69" fmla="*/ 128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8" h="634">
                  <a:moveTo>
                    <a:pt x="560" y="128"/>
                  </a:moveTo>
                  <a:lnTo>
                    <a:pt x="560" y="128"/>
                  </a:lnTo>
                  <a:lnTo>
                    <a:pt x="550" y="104"/>
                  </a:lnTo>
                  <a:lnTo>
                    <a:pt x="540" y="82"/>
                  </a:lnTo>
                  <a:lnTo>
                    <a:pt x="526" y="62"/>
                  </a:lnTo>
                  <a:lnTo>
                    <a:pt x="512" y="44"/>
                  </a:lnTo>
                  <a:lnTo>
                    <a:pt x="494" y="30"/>
                  </a:lnTo>
                  <a:lnTo>
                    <a:pt x="474" y="18"/>
                  </a:lnTo>
                  <a:lnTo>
                    <a:pt x="454" y="10"/>
                  </a:lnTo>
                  <a:lnTo>
                    <a:pt x="430" y="4"/>
                  </a:lnTo>
                  <a:lnTo>
                    <a:pt x="406" y="0"/>
                  </a:lnTo>
                  <a:lnTo>
                    <a:pt x="382" y="0"/>
                  </a:lnTo>
                  <a:lnTo>
                    <a:pt x="356" y="4"/>
                  </a:lnTo>
                  <a:lnTo>
                    <a:pt x="328" y="8"/>
                  </a:lnTo>
                  <a:lnTo>
                    <a:pt x="302" y="18"/>
                  </a:lnTo>
                  <a:lnTo>
                    <a:pt x="274" y="30"/>
                  </a:lnTo>
                  <a:lnTo>
                    <a:pt x="244" y="44"/>
                  </a:lnTo>
                  <a:lnTo>
                    <a:pt x="216" y="62"/>
                  </a:lnTo>
                  <a:lnTo>
                    <a:pt x="216" y="62"/>
                  </a:lnTo>
                  <a:lnTo>
                    <a:pt x="188" y="82"/>
                  </a:lnTo>
                  <a:lnTo>
                    <a:pt x="162" y="106"/>
                  </a:lnTo>
                  <a:lnTo>
                    <a:pt x="138" y="130"/>
                  </a:lnTo>
                  <a:lnTo>
                    <a:pt x="114" y="156"/>
                  </a:lnTo>
                  <a:lnTo>
                    <a:pt x="92" y="182"/>
                  </a:lnTo>
                  <a:lnTo>
                    <a:pt x="74" y="210"/>
                  </a:lnTo>
                  <a:lnTo>
                    <a:pt x="56" y="240"/>
                  </a:lnTo>
                  <a:lnTo>
                    <a:pt x="42" y="270"/>
                  </a:lnTo>
                  <a:lnTo>
                    <a:pt x="28" y="300"/>
                  </a:lnTo>
                  <a:lnTo>
                    <a:pt x="18" y="330"/>
                  </a:lnTo>
                  <a:lnTo>
                    <a:pt x="10" y="360"/>
                  </a:lnTo>
                  <a:lnTo>
                    <a:pt x="4" y="390"/>
                  </a:lnTo>
                  <a:lnTo>
                    <a:pt x="0" y="420"/>
                  </a:lnTo>
                  <a:lnTo>
                    <a:pt x="0" y="450"/>
                  </a:lnTo>
                  <a:lnTo>
                    <a:pt x="2" y="478"/>
                  </a:lnTo>
                  <a:lnTo>
                    <a:pt x="8" y="504"/>
                  </a:lnTo>
                  <a:lnTo>
                    <a:pt x="8" y="504"/>
                  </a:lnTo>
                  <a:lnTo>
                    <a:pt x="16" y="530"/>
                  </a:lnTo>
                  <a:lnTo>
                    <a:pt x="28" y="552"/>
                  </a:lnTo>
                  <a:lnTo>
                    <a:pt x="40" y="572"/>
                  </a:lnTo>
                  <a:lnTo>
                    <a:pt x="56" y="590"/>
                  </a:lnTo>
                  <a:lnTo>
                    <a:pt x="74" y="604"/>
                  </a:lnTo>
                  <a:lnTo>
                    <a:pt x="92" y="616"/>
                  </a:lnTo>
                  <a:lnTo>
                    <a:pt x="114" y="624"/>
                  </a:lnTo>
                  <a:lnTo>
                    <a:pt x="136" y="630"/>
                  </a:lnTo>
                  <a:lnTo>
                    <a:pt x="160" y="632"/>
                  </a:lnTo>
                  <a:lnTo>
                    <a:pt x="186" y="634"/>
                  </a:lnTo>
                  <a:lnTo>
                    <a:pt x="212" y="630"/>
                  </a:lnTo>
                  <a:lnTo>
                    <a:pt x="238" y="624"/>
                  </a:lnTo>
                  <a:lnTo>
                    <a:pt x="266" y="616"/>
                  </a:lnTo>
                  <a:lnTo>
                    <a:pt x="294" y="604"/>
                  </a:lnTo>
                  <a:lnTo>
                    <a:pt x="322" y="590"/>
                  </a:lnTo>
                  <a:lnTo>
                    <a:pt x="352" y="572"/>
                  </a:lnTo>
                  <a:lnTo>
                    <a:pt x="352" y="572"/>
                  </a:lnTo>
                  <a:lnTo>
                    <a:pt x="378" y="550"/>
                  </a:lnTo>
                  <a:lnTo>
                    <a:pt x="406" y="528"/>
                  </a:lnTo>
                  <a:lnTo>
                    <a:pt x="430" y="504"/>
                  </a:lnTo>
                  <a:lnTo>
                    <a:pt x="454" y="478"/>
                  </a:lnTo>
                  <a:lnTo>
                    <a:pt x="474" y="452"/>
                  </a:lnTo>
                  <a:lnTo>
                    <a:pt x="494" y="422"/>
                  </a:lnTo>
                  <a:lnTo>
                    <a:pt x="510" y="394"/>
                  </a:lnTo>
                  <a:lnTo>
                    <a:pt x="526" y="364"/>
                  </a:lnTo>
                  <a:lnTo>
                    <a:pt x="540" y="334"/>
                  </a:lnTo>
                  <a:lnTo>
                    <a:pt x="550" y="304"/>
                  </a:lnTo>
                  <a:lnTo>
                    <a:pt x="558" y="272"/>
                  </a:lnTo>
                  <a:lnTo>
                    <a:pt x="564" y="242"/>
                  </a:lnTo>
                  <a:lnTo>
                    <a:pt x="566" y="212"/>
                  </a:lnTo>
                  <a:lnTo>
                    <a:pt x="568" y="184"/>
                  </a:lnTo>
                  <a:lnTo>
                    <a:pt x="564" y="156"/>
                  </a:lnTo>
                  <a:lnTo>
                    <a:pt x="560" y="128"/>
                  </a:lnTo>
                  <a:lnTo>
                    <a:pt x="560" y="128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 9"/>
            <p:cNvSpPr/>
            <p:nvPr/>
          </p:nvSpPr>
          <p:spPr bwMode="auto">
            <a:xfrm>
              <a:off x="-6615113" y="6407150"/>
              <a:ext cx="1287463" cy="777875"/>
            </a:xfrm>
            <a:custGeom>
              <a:avLst/>
              <a:gdLst>
                <a:gd name="T0" fmla="*/ 811 w 811"/>
                <a:gd name="T1" fmla="*/ 0 h 490"/>
                <a:gd name="T2" fmla="*/ 0 w 811"/>
                <a:gd name="T3" fmla="*/ 18 h 490"/>
                <a:gd name="T4" fmla="*/ 0 w 811"/>
                <a:gd name="T5" fmla="*/ 490 h 490"/>
                <a:gd name="T6" fmla="*/ 735 w 811"/>
                <a:gd name="T7" fmla="*/ 474 h 490"/>
                <a:gd name="T8" fmla="*/ 811 w 811"/>
                <a:gd name="T9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1" h="490">
                  <a:moveTo>
                    <a:pt x="811" y="0"/>
                  </a:moveTo>
                  <a:lnTo>
                    <a:pt x="0" y="18"/>
                  </a:lnTo>
                  <a:lnTo>
                    <a:pt x="0" y="490"/>
                  </a:lnTo>
                  <a:lnTo>
                    <a:pt x="735" y="474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 10"/>
            <p:cNvSpPr/>
            <p:nvPr/>
          </p:nvSpPr>
          <p:spPr bwMode="auto">
            <a:xfrm>
              <a:off x="-6669088" y="6299200"/>
              <a:ext cx="654050" cy="1511300"/>
            </a:xfrm>
            <a:custGeom>
              <a:avLst/>
              <a:gdLst>
                <a:gd name="T0" fmla="*/ 412 w 412"/>
                <a:gd name="T1" fmla="*/ 0 h 952"/>
                <a:gd name="T2" fmla="*/ 412 w 412"/>
                <a:gd name="T3" fmla="*/ 942 h 952"/>
                <a:gd name="T4" fmla="*/ 0 w 412"/>
                <a:gd name="T5" fmla="*/ 952 h 952"/>
                <a:gd name="T6" fmla="*/ 0 w 412"/>
                <a:gd name="T7" fmla="*/ 10 h 952"/>
                <a:gd name="T8" fmla="*/ 412 w 412"/>
                <a:gd name="T9" fmla="*/ 0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" h="952">
                  <a:moveTo>
                    <a:pt x="412" y="0"/>
                  </a:moveTo>
                  <a:lnTo>
                    <a:pt x="412" y="942"/>
                  </a:lnTo>
                  <a:lnTo>
                    <a:pt x="0" y="952"/>
                  </a:lnTo>
                  <a:lnTo>
                    <a:pt x="0" y="10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11"/>
            <p:cNvSpPr/>
            <p:nvPr/>
          </p:nvSpPr>
          <p:spPr bwMode="auto">
            <a:xfrm>
              <a:off x="-6669088" y="7045325"/>
              <a:ext cx="654050" cy="765175"/>
            </a:xfrm>
            <a:custGeom>
              <a:avLst/>
              <a:gdLst>
                <a:gd name="T0" fmla="*/ 412 w 412"/>
                <a:gd name="T1" fmla="*/ 0 h 482"/>
                <a:gd name="T2" fmla="*/ 412 w 412"/>
                <a:gd name="T3" fmla="*/ 476 h 482"/>
                <a:gd name="T4" fmla="*/ 0 w 412"/>
                <a:gd name="T5" fmla="*/ 482 h 482"/>
                <a:gd name="T6" fmla="*/ 0 w 412"/>
                <a:gd name="T7" fmla="*/ 6 h 482"/>
                <a:gd name="T8" fmla="*/ 412 w 412"/>
                <a:gd name="T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" h="482">
                  <a:moveTo>
                    <a:pt x="412" y="0"/>
                  </a:moveTo>
                  <a:lnTo>
                    <a:pt x="412" y="476"/>
                  </a:lnTo>
                  <a:lnTo>
                    <a:pt x="0" y="482"/>
                  </a:lnTo>
                  <a:lnTo>
                    <a:pt x="0" y="6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 12"/>
            <p:cNvSpPr/>
            <p:nvPr/>
          </p:nvSpPr>
          <p:spPr bwMode="auto">
            <a:xfrm>
              <a:off x="-9564688" y="6210300"/>
              <a:ext cx="2997200" cy="1689100"/>
            </a:xfrm>
            <a:custGeom>
              <a:avLst/>
              <a:gdLst>
                <a:gd name="T0" fmla="*/ 0 w 1888"/>
                <a:gd name="T1" fmla="*/ 0 h 1064"/>
                <a:gd name="T2" fmla="*/ 0 w 1888"/>
                <a:gd name="T3" fmla="*/ 1052 h 1064"/>
                <a:gd name="T4" fmla="*/ 1888 w 1888"/>
                <a:gd name="T5" fmla="*/ 1064 h 1064"/>
                <a:gd name="T6" fmla="*/ 1888 w 1888"/>
                <a:gd name="T7" fmla="*/ 12 h 1064"/>
                <a:gd name="T8" fmla="*/ 0 w 1888"/>
                <a:gd name="T9" fmla="*/ 0 h 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8" h="1064">
                  <a:moveTo>
                    <a:pt x="0" y="0"/>
                  </a:moveTo>
                  <a:lnTo>
                    <a:pt x="0" y="1052"/>
                  </a:lnTo>
                  <a:lnTo>
                    <a:pt x="1888" y="1064"/>
                  </a:lnTo>
                  <a:lnTo>
                    <a:pt x="1888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6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 13"/>
            <p:cNvSpPr/>
            <p:nvPr/>
          </p:nvSpPr>
          <p:spPr bwMode="auto">
            <a:xfrm>
              <a:off x="-9564688" y="7051675"/>
              <a:ext cx="2997200" cy="847725"/>
            </a:xfrm>
            <a:custGeom>
              <a:avLst/>
              <a:gdLst>
                <a:gd name="T0" fmla="*/ 0 w 1888"/>
                <a:gd name="T1" fmla="*/ 0 h 534"/>
                <a:gd name="T2" fmla="*/ 0 w 1888"/>
                <a:gd name="T3" fmla="*/ 528 h 534"/>
                <a:gd name="T4" fmla="*/ 1888 w 1888"/>
                <a:gd name="T5" fmla="*/ 534 h 534"/>
                <a:gd name="T6" fmla="*/ 1888 w 1888"/>
                <a:gd name="T7" fmla="*/ 6 h 534"/>
                <a:gd name="T8" fmla="*/ 0 w 1888"/>
                <a:gd name="T9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8" h="534">
                  <a:moveTo>
                    <a:pt x="0" y="0"/>
                  </a:moveTo>
                  <a:lnTo>
                    <a:pt x="0" y="528"/>
                  </a:lnTo>
                  <a:lnTo>
                    <a:pt x="1888" y="534"/>
                  </a:lnTo>
                  <a:lnTo>
                    <a:pt x="1888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6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 14"/>
            <p:cNvSpPr/>
            <p:nvPr/>
          </p:nvSpPr>
          <p:spPr bwMode="auto">
            <a:xfrm>
              <a:off x="-3698875" y="3657600"/>
              <a:ext cx="1552575" cy="2362200"/>
            </a:xfrm>
            <a:custGeom>
              <a:avLst/>
              <a:gdLst>
                <a:gd name="T0" fmla="*/ 630 w 978"/>
                <a:gd name="T1" fmla="*/ 284 h 1488"/>
                <a:gd name="T2" fmla="*/ 626 w 978"/>
                <a:gd name="T3" fmla="*/ 234 h 1488"/>
                <a:gd name="T4" fmla="*/ 672 w 978"/>
                <a:gd name="T5" fmla="*/ 202 h 1488"/>
                <a:gd name="T6" fmla="*/ 740 w 978"/>
                <a:gd name="T7" fmla="*/ 230 h 1488"/>
                <a:gd name="T8" fmla="*/ 796 w 978"/>
                <a:gd name="T9" fmla="*/ 298 h 1488"/>
                <a:gd name="T10" fmla="*/ 804 w 978"/>
                <a:gd name="T11" fmla="*/ 394 h 1488"/>
                <a:gd name="T12" fmla="*/ 772 w 978"/>
                <a:gd name="T13" fmla="*/ 460 h 1488"/>
                <a:gd name="T14" fmla="*/ 642 w 978"/>
                <a:gd name="T15" fmla="*/ 518 h 1488"/>
                <a:gd name="T16" fmla="*/ 528 w 978"/>
                <a:gd name="T17" fmla="*/ 494 h 1488"/>
                <a:gd name="T18" fmla="*/ 418 w 978"/>
                <a:gd name="T19" fmla="*/ 398 h 1488"/>
                <a:gd name="T20" fmla="*/ 380 w 978"/>
                <a:gd name="T21" fmla="*/ 254 h 1488"/>
                <a:gd name="T22" fmla="*/ 422 w 978"/>
                <a:gd name="T23" fmla="*/ 116 h 1488"/>
                <a:gd name="T24" fmla="*/ 520 w 978"/>
                <a:gd name="T25" fmla="*/ 28 h 1488"/>
                <a:gd name="T26" fmla="*/ 632 w 978"/>
                <a:gd name="T27" fmla="*/ 0 h 1488"/>
                <a:gd name="T28" fmla="*/ 762 w 978"/>
                <a:gd name="T29" fmla="*/ 22 h 1488"/>
                <a:gd name="T30" fmla="*/ 886 w 978"/>
                <a:gd name="T31" fmla="*/ 114 h 1488"/>
                <a:gd name="T32" fmla="*/ 966 w 978"/>
                <a:gd name="T33" fmla="*/ 264 h 1488"/>
                <a:gd name="T34" fmla="*/ 968 w 978"/>
                <a:gd name="T35" fmla="*/ 436 h 1488"/>
                <a:gd name="T36" fmla="*/ 858 w 978"/>
                <a:gd name="T37" fmla="*/ 622 h 1488"/>
                <a:gd name="T38" fmla="*/ 628 w 978"/>
                <a:gd name="T39" fmla="*/ 792 h 1488"/>
                <a:gd name="T40" fmla="*/ 254 w 978"/>
                <a:gd name="T41" fmla="*/ 1000 h 1488"/>
                <a:gd name="T42" fmla="*/ 154 w 978"/>
                <a:gd name="T43" fmla="*/ 1086 h 1488"/>
                <a:gd name="T44" fmla="*/ 100 w 978"/>
                <a:gd name="T45" fmla="*/ 1194 h 1488"/>
                <a:gd name="T46" fmla="*/ 124 w 978"/>
                <a:gd name="T47" fmla="*/ 1312 h 1488"/>
                <a:gd name="T48" fmla="*/ 228 w 978"/>
                <a:gd name="T49" fmla="*/ 1380 h 1488"/>
                <a:gd name="T50" fmla="*/ 298 w 978"/>
                <a:gd name="T51" fmla="*/ 1370 h 1488"/>
                <a:gd name="T52" fmla="*/ 338 w 978"/>
                <a:gd name="T53" fmla="*/ 1310 h 1488"/>
                <a:gd name="T54" fmla="*/ 330 w 978"/>
                <a:gd name="T55" fmla="*/ 1270 h 1488"/>
                <a:gd name="T56" fmla="*/ 276 w 978"/>
                <a:gd name="T57" fmla="*/ 1244 h 1488"/>
                <a:gd name="T58" fmla="*/ 226 w 978"/>
                <a:gd name="T59" fmla="*/ 1228 h 1488"/>
                <a:gd name="T60" fmla="*/ 212 w 978"/>
                <a:gd name="T61" fmla="*/ 1182 h 1488"/>
                <a:gd name="T62" fmla="*/ 250 w 978"/>
                <a:gd name="T63" fmla="*/ 1140 h 1488"/>
                <a:gd name="T64" fmla="*/ 364 w 978"/>
                <a:gd name="T65" fmla="*/ 1164 h 1488"/>
                <a:gd name="T66" fmla="*/ 430 w 978"/>
                <a:gd name="T67" fmla="*/ 1254 h 1488"/>
                <a:gd name="T68" fmla="*/ 426 w 978"/>
                <a:gd name="T69" fmla="*/ 1366 h 1488"/>
                <a:gd name="T70" fmla="*/ 350 w 978"/>
                <a:gd name="T71" fmla="*/ 1462 h 1488"/>
                <a:gd name="T72" fmla="*/ 208 w 978"/>
                <a:gd name="T73" fmla="*/ 1482 h 1488"/>
                <a:gd name="T74" fmla="*/ 114 w 978"/>
                <a:gd name="T75" fmla="*/ 1442 h 1488"/>
                <a:gd name="T76" fmla="*/ 44 w 978"/>
                <a:gd name="T77" fmla="*/ 1372 h 1488"/>
                <a:gd name="T78" fmla="*/ 4 w 978"/>
                <a:gd name="T79" fmla="*/ 1260 h 1488"/>
                <a:gd name="T80" fmla="*/ 8 w 978"/>
                <a:gd name="T81" fmla="*/ 1156 h 1488"/>
                <a:gd name="T82" fmla="*/ 60 w 978"/>
                <a:gd name="T83" fmla="*/ 1044 h 1488"/>
                <a:gd name="T84" fmla="*/ 206 w 978"/>
                <a:gd name="T85" fmla="*/ 908 h 1488"/>
                <a:gd name="T86" fmla="*/ 528 w 978"/>
                <a:gd name="T87" fmla="*/ 730 h 1488"/>
                <a:gd name="T88" fmla="*/ 792 w 978"/>
                <a:gd name="T89" fmla="*/ 544 h 1488"/>
                <a:gd name="T90" fmla="*/ 866 w 978"/>
                <a:gd name="T91" fmla="*/ 432 h 1488"/>
                <a:gd name="T92" fmla="*/ 878 w 978"/>
                <a:gd name="T93" fmla="*/ 316 h 1488"/>
                <a:gd name="T94" fmla="*/ 830 w 978"/>
                <a:gd name="T95" fmla="*/ 206 h 1488"/>
                <a:gd name="T96" fmla="*/ 746 w 978"/>
                <a:gd name="T97" fmla="*/ 130 h 1488"/>
                <a:gd name="T98" fmla="*/ 640 w 978"/>
                <a:gd name="T99" fmla="*/ 106 h 1488"/>
                <a:gd name="T100" fmla="*/ 514 w 978"/>
                <a:gd name="T101" fmla="*/ 160 h 1488"/>
                <a:gd name="T102" fmla="*/ 478 w 978"/>
                <a:gd name="T103" fmla="*/ 240 h 1488"/>
                <a:gd name="T104" fmla="*/ 484 w 978"/>
                <a:gd name="T105" fmla="*/ 306 h 1488"/>
                <a:gd name="T106" fmla="*/ 558 w 978"/>
                <a:gd name="T107" fmla="*/ 394 h 1488"/>
                <a:gd name="T108" fmla="*/ 650 w 978"/>
                <a:gd name="T109" fmla="*/ 412 h 1488"/>
                <a:gd name="T110" fmla="*/ 700 w 978"/>
                <a:gd name="T111" fmla="*/ 388 h 1488"/>
                <a:gd name="T112" fmla="*/ 708 w 978"/>
                <a:gd name="T113" fmla="*/ 352 h 1488"/>
                <a:gd name="T114" fmla="*/ 674 w 978"/>
                <a:gd name="T115" fmla="*/ 310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78" h="1488">
                  <a:moveTo>
                    <a:pt x="660" y="306"/>
                  </a:moveTo>
                  <a:lnTo>
                    <a:pt x="660" y="306"/>
                  </a:lnTo>
                  <a:lnTo>
                    <a:pt x="650" y="304"/>
                  </a:lnTo>
                  <a:lnTo>
                    <a:pt x="642" y="298"/>
                  </a:lnTo>
                  <a:lnTo>
                    <a:pt x="634" y="292"/>
                  </a:lnTo>
                  <a:lnTo>
                    <a:pt x="630" y="284"/>
                  </a:lnTo>
                  <a:lnTo>
                    <a:pt x="626" y="274"/>
                  </a:lnTo>
                  <a:lnTo>
                    <a:pt x="622" y="264"/>
                  </a:lnTo>
                  <a:lnTo>
                    <a:pt x="622" y="254"/>
                  </a:lnTo>
                  <a:lnTo>
                    <a:pt x="622" y="244"/>
                  </a:lnTo>
                  <a:lnTo>
                    <a:pt x="622" y="244"/>
                  </a:lnTo>
                  <a:lnTo>
                    <a:pt x="626" y="234"/>
                  </a:lnTo>
                  <a:lnTo>
                    <a:pt x="630" y="224"/>
                  </a:lnTo>
                  <a:lnTo>
                    <a:pt x="638" y="216"/>
                  </a:lnTo>
                  <a:lnTo>
                    <a:pt x="644" y="210"/>
                  </a:lnTo>
                  <a:lnTo>
                    <a:pt x="652" y="206"/>
                  </a:lnTo>
                  <a:lnTo>
                    <a:pt x="662" y="204"/>
                  </a:lnTo>
                  <a:lnTo>
                    <a:pt x="672" y="202"/>
                  </a:lnTo>
                  <a:lnTo>
                    <a:pt x="682" y="204"/>
                  </a:lnTo>
                  <a:lnTo>
                    <a:pt x="682" y="204"/>
                  </a:lnTo>
                  <a:lnTo>
                    <a:pt x="696" y="208"/>
                  </a:lnTo>
                  <a:lnTo>
                    <a:pt x="712" y="214"/>
                  </a:lnTo>
                  <a:lnTo>
                    <a:pt x="726" y="222"/>
                  </a:lnTo>
                  <a:lnTo>
                    <a:pt x="740" y="230"/>
                  </a:lnTo>
                  <a:lnTo>
                    <a:pt x="752" y="238"/>
                  </a:lnTo>
                  <a:lnTo>
                    <a:pt x="762" y="248"/>
                  </a:lnTo>
                  <a:lnTo>
                    <a:pt x="772" y="260"/>
                  </a:lnTo>
                  <a:lnTo>
                    <a:pt x="782" y="272"/>
                  </a:lnTo>
                  <a:lnTo>
                    <a:pt x="790" y="284"/>
                  </a:lnTo>
                  <a:lnTo>
                    <a:pt x="796" y="298"/>
                  </a:lnTo>
                  <a:lnTo>
                    <a:pt x="802" y="312"/>
                  </a:lnTo>
                  <a:lnTo>
                    <a:pt x="806" y="328"/>
                  </a:lnTo>
                  <a:lnTo>
                    <a:pt x="808" y="344"/>
                  </a:lnTo>
                  <a:lnTo>
                    <a:pt x="808" y="360"/>
                  </a:lnTo>
                  <a:lnTo>
                    <a:pt x="806" y="376"/>
                  </a:lnTo>
                  <a:lnTo>
                    <a:pt x="804" y="394"/>
                  </a:lnTo>
                  <a:lnTo>
                    <a:pt x="804" y="394"/>
                  </a:lnTo>
                  <a:lnTo>
                    <a:pt x="800" y="412"/>
                  </a:lnTo>
                  <a:lnTo>
                    <a:pt x="792" y="428"/>
                  </a:lnTo>
                  <a:lnTo>
                    <a:pt x="784" y="444"/>
                  </a:lnTo>
                  <a:lnTo>
                    <a:pt x="772" y="460"/>
                  </a:lnTo>
                  <a:lnTo>
                    <a:pt x="772" y="460"/>
                  </a:lnTo>
                  <a:lnTo>
                    <a:pt x="756" y="476"/>
                  </a:lnTo>
                  <a:lnTo>
                    <a:pt x="738" y="488"/>
                  </a:lnTo>
                  <a:lnTo>
                    <a:pt x="718" y="500"/>
                  </a:lnTo>
                  <a:lnTo>
                    <a:pt x="696" y="508"/>
                  </a:lnTo>
                  <a:lnTo>
                    <a:pt x="670" y="514"/>
                  </a:lnTo>
                  <a:lnTo>
                    <a:pt x="642" y="518"/>
                  </a:lnTo>
                  <a:lnTo>
                    <a:pt x="614" y="516"/>
                  </a:lnTo>
                  <a:lnTo>
                    <a:pt x="582" y="512"/>
                  </a:lnTo>
                  <a:lnTo>
                    <a:pt x="582" y="512"/>
                  </a:lnTo>
                  <a:lnTo>
                    <a:pt x="564" y="506"/>
                  </a:lnTo>
                  <a:lnTo>
                    <a:pt x="546" y="502"/>
                  </a:lnTo>
                  <a:lnTo>
                    <a:pt x="528" y="494"/>
                  </a:lnTo>
                  <a:lnTo>
                    <a:pt x="512" y="486"/>
                  </a:lnTo>
                  <a:lnTo>
                    <a:pt x="498" y="478"/>
                  </a:lnTo>
                  <a:lnTo>
                    <a:pt x="484" y="468"/>
                  </a:lnTo>
                  <a:lnTo>
                    <a:pt x="458" y="448"/>
                  </a:lnTo>
                  <a:lnTo>
                    <a:pt x="436" y="424"/>
                  </a:lnTo>
                  <a:lnTo>
                    <a:pt x="418" y="398"/>
                  </a:lnTo>
                  <a:lnTo>
                    <a:pt x="404" y="370"/>
                  </a:lnTo>
                  <a:lnTo>
                    <a:pt x="392" y="340"/>
                  </a:lnTo>
                  <a:lnTo>
                    <a:pt x="392" y="340"/>
                  </a:lnTo>
                  <a:lnTo>
                    <a:pt x="384" y="312"/>
                  </a:lnTo>
                  <a:lnTo>
                    <a:pt x="380" y="284"/>
                  </a:lnTo>
                  <a:lnTo>
                    <a:pt x="380" y="254"/>
                  </a:lnTo>
                  <a:lnTo>
                    <a:pt x="382" y="226"/>
                  </a:lnTo>
                  <a:lnTo>
                    <a:pt x="382" y="226"/>
                  </a:lnTo>
                  <a:lnTo>
                    <a:pt x="388" y="196"/>
                  </a:lnTo>
                  <a:lnTo>
                    <a:pt x="396" y="168"/>
                  </a:lnTo>
                  <a:lnTo>
                    <a:pt x="406" y="142"/>
                  </a:lnTo>
                  <a:lnTo>
                    <a:pt x="422" y="116"/>
                  </a:lnTo>
                  <a:lnTo>
                    <a:pt x="422" y="116"/>
                  </a:lnTo>
                  <a:lnTo>
                    <a:pt x="440" y="90"/>
                  </a:lnTo>
                  <a:lnTo>
                    <a:pt x="464" y="66"/>
                  </a:lnTo>
                  <a:lnTo>
                    <a:pt x="490" y="46"/>
                  </a:lnTo>
                  <a:lnTo>
                    <a:pt x="504" y="36"/>
                  </a:lnTo>
                  <a:lnTo>
                    <a:pt x="520" y="28"/>
                  </a:lnTo>
                  <a:lnTo>
                    <a:pt x="536" y="20"/>
                  </a:lnTo>
                  <a:lnTo>
                    <a:pt x="554" y="14"/>
                  </a:lnTo>
                  <a:lnTo>
                    <a:pt x="572" y="10"/>
                  </a:lnTo>
                  <a:lnTo>
                    <a:pt x="592" y="6"/>
                  </a:lnTo>
                  <a:lnTo>
                    <a:pt x="610" y="2"/>
                  </a:lnTo>
                  <a:lnTo>
                    <a:pt x="632" y="0"/>
                  </a:lnTo>
                  <a:lnTo>
                    <a:pt x="654" y="0"/>
                  </a:lnTo>
                  <a:lnTo>
                    <a:pt x="676" y="2"/>
                  </a:lnTo>
                  <a:lnTo>
                    <a:pt x="676" y="2"/>
                  </a:lnTo>
                  <a:lnTo>
                    <a:pt x="704" y="4"/>
                  </a:lnTo>
                  <a:lnTo>
                    <a:pt x="734" y="12"/>
                  </a:lnTo>
                  <a:lnTo>
                    <a:pt x="762" y="22"/>
                  </a:lnTo>
                  <a:lnTo>
                    <a:pt x="788" y="36"/>
                  </a:lnTo>
                  <a:lnTo>
                    <a:pt x="816" y="52"/>
                  </a:lnTo>
                  <a:lnTo>
                    <a:pt x="840" y="70"/>
                  </a:lnTo>
                  <a:lnTo>
                    <a:pt x="864" y="92"/>
                  </a:lnTo>
                  <a:lnTo>
                    <a:pt x="886" y="114"/>
                  </a:lnTo>
                  <a:lnTo>
                    <a:pt x="886" y="114"/>
                  </a:lnTo>
                  <a:lnTo>
                    <a:pt x="908" y="140"/>
                  </a:lnTo>
                  <a:lnTo>
                    <a:pt x="926" y="170"/>
                  </a:lnTo>
                  <a:lnTo>
                    <a:pt x="942" y="200"/>
                  </a:lnTo>
                  <a:lnTo>
                    <a:pt x="956" y="230"/>
                  </a:lnTo>
                  <a:lnTo>
                    <a:pt x="956" y="230"/>
                  </a:lnTo>
                  <a:lnTo>
                    <a:pt x="966" y="264"/>
                  </a:lnTo>
                  <a:lnTo>
                    <a:pt x="974" y="300"/>
                  </a:lnTo>
                  <a:lnTo>
                    <a:pt x="978" y="336"/>
                  </a:lnTo>
                  <a:lnTo>
                    <a:pt x="978" y="372"/>
                  </a:lnTo>
                  <a:lnTo>
                    <a:pt x="978" y="372"/>
                  </a:lnTo>
                  <a:lnTo>
                    <a:pt x="974" y="404"/>
                  </a:lnTo>
                  <a:lnTo>
                    <a:pt x="968" y="436"/>
                  </a:lnTo>
                  <a:lnTo>
                    <a:pt x="958" y="466"/>
                  </a:lnTo>
                  <a:lnTo>
                    <a:pt x="946" y="498"/>
                  </a:lnTo>
                  <a:lnTo>
                    <a:pt x="930" y="530"/>
                  </a:lnTo>
                  <a:lnTo>
                    <a:pt x="910" y="560"/>
                  </a:lnTo>
                  <a:lnTo>
                    <a:pt x="886" y="590"/>
                  </a:lnTo>
                  <a:lnTo>
                    <a:pt x="858" y="622"/>
                  </a:lnTo>
                  <a:lnTo>
                    <a:pt x="858" y="622"/>
                  </a:lnTo>
                  <a:lnTo>
                    <a:pt x="818" y="660"/>
                  </a:lnTo>
                  <a:lnTo>
                    <a:pt x="774" y="696"/>
                  </a:lnTo>
                  <a:lnTo>
                    <a:pt x="728" y="728"/>
                  </a:lnTo>
                  <a:lnTo>
                    <a:pt x="680" y="760"/>
                  </a:lnTo>
                  <a:lnTo>
                    <a:pt x="628" y="792"/>
                  </a:lnTo>
                  <a:lnTo>
                    <a:pt x="578" y="820"/>
                  </a:lnTo>
                  <a:lnTo>
                    <a:pt x="470" y="878"/>
                  </a:lnTo>
                  <a:lnTo>
                    <a:pt x="470" y="878"/>
                  </a:lnTo>
                  <a:lnTo>
                    <a:pt x="362" y="938"/>
                  </a:lnTo>
                  <a:lnTo>
                    <a:pt x="308" y="968"/>
                  </a:lnTo>
                  <a:lnTo>
                    <a:pt x="254" y="1000"/>
                  </a:lnTo>
                  <a:lnTo>
                    <a:pt x="254" y="1000"/>
                  </a:lnTo>
                  <a:lnTo>
                    <a:pt x="230" y="1016"/>
                  </a:lnTo>
                  <a:lnTo>
                    <a:pt x="208" y="1034"/>
                  </a:lnTo>
                  <a:lnTo>
                    <a:pt x="188" y="1050"/>
                  </a:lnTo>
                  <a:lnTo>
                    <a:pt x="170" y="1068"/>
                  </a:lnTo>
                  <a:lnTo>
                    <a:pt x="154" y="1086"/>
                  </a:lnTo>
                  <a:lnTo>
                    <a:pt x="140" y="1104"/>
                  </a:lnTo>
                  <a:lnTo>
                    <a:pt x="128" y="1122"/>
                  </a:lnTo>
                  <a:lnTo>
                    <a:pt x="118" y="1140"/>
                  </a:lnTo>
                  <a:lnTo>
                    <a:pt x="118" y="1140"/>
                  </a:lnTo>
                  <a:lnTo>
                    <a:pt x="108" y="1168"/>
                  </a:lnTo>
                  <a:lnTo>
                    <a:pt x="100" y="1194"/>
                  </a:lnTo>
                  <a:lnTo>
                    <a:pt x="98" y="1220"/>
                  </a:lnTo>
                  <a:lnTo>
                    <a:pt x="100" y="1246"/>
                  </a:lnTo>
                  <a:lnTo>
                    <a:pt x="100" y="1246"/>
                  </a:lnTo>
                  <a:lnTo>
                    <a:pt x="104" y="1268"/>
                  </a:lnTo>
                  <a:lnTo>
                    <a:pt x="114" y="1290"/>
                  </a:lnTo>
                  <a:lnTo>
                    <a:pt x="124" y="1312"/>
                  </a:lnTo>
                  <a:lnTo>
                    <a:pt x="138" y="1330"/>
                  </a:lnTo>
                  <a:lnTo>
                    <a:pt x="138" y="1330"/>
                  </a:lnTo>
                  <a:lnTo>
                    <a:pt x="158" y="1346"/>
                  </a:lnTo>
                  <a:lnTo>
                    <a:pt x="178" y="1360"/>
                  </a:lnTo>
                  <a:lnTo>
                    <a:pt x="202" y="1372"/>
                  </a:lnTo>
                  <a:lnTo>
                    <a:pt x="228" y="1380"/>
                  </a:lnTo>
                  <a:lnTo>
                    <a:pt x="228" y="1380"/>
                  </a:lnTo>
                  <a:lnTo>
                    <a:pt x="244" y="1382"/>
                  </a:lnTo>
                  <a:lnTo>
                    <a:pt x="260" y="1382"/>
                  </a:lnTo>
                  <a:lnTo>
                    <a:pt x="274" y="1380"/>
                  </a:lnTo>
                  <a:lnTo>
                    <a:pt x="286" y="1376"/>
                  </a:lnTo>
                  <a:lnTo>
                    <a:pt x="298" y="1370"/>
                  </a:lnTo>
                  <a:lnTo>
                    <a:pt x="308" y="1364"/>
                  </a:lnTo>
                  <a:lnTo>
                    <a:pt x="318" y="1356"/>
                  </a:lnTo>
                  <a:lnTo>
                    <a:pt x="324" y="1346"/>
                  </a:lnTo>
                  <a:lnTo>
                    <a:pt x="324" y="1346"/>
                  </a:lnTo>
                  <a:lnTo>
                    <a:pt x="334" y="1328"/>
                  </a:lnTo>
                  <a:lnTo>
                    <a:pt x="338" y="1310"/>
                  </a:lnTo>
                  <a:lnTo>
                    <a:pt x="338" y="1310"/>
                  </a:lnTo>
                  <a:lnTo>
                    <a:pt x="338" y="1292"/>
                  </a:lnTo>
                  <a:lnTo>
                    <a:pt x="338" y="1284"/>
                  </a:lnTo>
                  <a:lnTo>
                    <a:pt x="334" y="1278"/>
                  </a:lnTo>
                  <a:lnTo>
                    <a:pt x="334" y="1278"/>
                  </a:lnTo>
                  <a:lnTo>
                    <a:pt x="330" y="1270"/>
                  </a:lnTo>
                  <a:lnTo>
                    <a:pt x="326" y="1264"/>
                  </a:lnTo>
                  <a:lnTo>
                    <a:pt x="318" y="1258"/>
                  </a:lnTo>
                  <a:lnTo>
                    <a:pt x="310" y="1254"/>
                  </a:lnTo>
                  <a:lnTo>
                    <a:pt x="300" y="1250"/>
                  </a:lnTo>
                  <a:lnTo>
                    <a:pt x="288" y="1246"/>
                  </a:lnTo>
                  <a:lnTo>
                    <a:pt x="276" y="1244"/>
                  </a:lnTo>
                  <a:lnTo>
                    <a:pt x="260" y="1244"/>
                  </a:lnTo>
                  <a:lnTo>
                    <a:pt x="260" y="1244"/>
                  </a:lnTo>
                  <a:lnTo>
                    <a:pt x="250" y="1244"/>
                  </a:lnTo>
                  <a:lnTo>
                    <a:pt x="242" y="1240"/>
                  </a:lnTo>
                  <a:lnTo>
                    <a:pt x="234" y="1236"/>
                  </a:lnTo>
                  <a:lnTo>
                    <a:pt x="226" y="1228"/>
                  </a:lnTo>
                  <a:lnTo>
                    <a:pt x="220" y="1222"/>
                  </a:lnTo>
                  <a:lnTo>
                    <a:pt x="216" y="1212"/>
                  </a:lnTo>
                  <a:lnTo>
                    <a:pt x="212" y="1202"/>
                  </a:lnTo>
                  <a:lnTo>
                    <a:pt x="212" y="1192"/>
                  </a:lnTo>
                  <a:lnTo>
                    <a:pt x="212" y="1192"/>
                  </a:lnTo>
                  <a:lnTo>
                    <a:pt x="212" y="1182"/>
                  </a:lnTo>
                  <a:lnTo>
                    <a:pt x="216" y="1172"/>
                  </a:lnTo>
                  <a:lnTo>
                    <a:pt x="220" y="1162"/>
                  </a:lnTo>
                  <a:lnTo>
                    <a:pt x="226" y="1154"/>
                  </a:lnTo>
                  <a:lnTo>
                    <a:pt x="232" y="1148"/>
                  </a:lnTo>
                  <a:lnTo>
                    <a:pt x="240" y="1144"/>
                  </a:lnTo>
                  <a:lnTo>
                    <a:pt x="250" y="1140"/>
                  </a:lnTo>
                  <a:lnTo>
                    <a:pt x="260" y="1140"/>
                  </a:lnTo>
                  <a:lnTo>
                    <a:pt x="260" y="1140"/>
                  </a:lnTo>
                  <a:lnTo>
                    <a:pt x="290" y="1140"/>
                  </a:lnTo>
                  <a:lnTo>
                    <a:pt x="318" y="1146"/>
                  </a:lnTo>
                  <a:lnTo>
                    <a:pt x="342" y="1154"/>
                  </a:lnTo>
                  <a:lnTo>
                    <a:pt x="364" y="1164"/>
                  </a:lnTo>
                  <a:lnTo>
                    <a:pt x="382" y="1178"/>
                  </a:lnTo>
                  <a:lnTo>
                    <a:pt x="398" y="1194"/>
                  </a:lnTo>
                  <a:lnTo>
                    <a:pt x="412" y="1212"/>
                  </a:lnTo>
                  <a:lnTo>
                    <a:pt x="422" y="1232"/>
                  </a:lnTo>
                  <a:lnTo>
                    <a:pt x="422" y="1232"/>
                  </a:lnTo>
                  <a:lnTo>
                    <a:pt x="430" y="1254"/>
                  </a:lnTo>
                  <a:lnTo>
                    <a:pt x="436" y="1276"/>
                  </a:lnTo>
                  <a:lnTo>
                    <a:pt x="436" y="1298"/>
                  </a:lnTo>
                  <a:lnTo>
                    <a:pt x="436" y="1322"/>
                  </a:lnTo>
                  <a:lnTo>
                    <a:pt x="436" y="1322"/>
                  </a:lnTo>
                  <a:lnTo>
                    <a:pt x="432" y="1344"/>
                  </a:lnTo>
                  <a:lnTo>
                    <a:pt x="426" y="1366"/>
                  </a:lnTo>
                  <a:lnTo>
                    <a:pt x="416" y="1388"/>
                  </a:lnTo>
                  <a:lnTo>
                    <a:pt x="404" y="1408"/>
                  </a:lnTo>
                  <a:lnTo>
                    <a:pt x="404" y="1408"/>
                  </a:lnTo>
                  <a:lnTo>
                    <a:pt x="388" y="1428"/>
                  </a:lnTo>
                  <a:lnTo>
                    <a:pt x="370" y="1446"/>
                  </a:lnTo>
                  <a:lnTo>
                    <a:pt x="350" y="1462"/>
                  </a:lnTo>
                  <a:lnTo>
                    <a:pt x="326" y="1474"/>
                  </a:lnTo>
                  <a:lnTo>
                    <a:pt x="300" y="1482"/>
                  </a:lnTo>
                  <a:lnTo>
                    <a:pt x="272" y="1486"/>
                  </a:lnTo>
                  <a:lnTo>
                    <a:pt x="242" y="1488"/>
                  </a:lnTo>
                  <a:lnTo>
                    <a:pt x="226" y="1486"/>
                  </a:lnTo>
                  <a:lnTo>
                    <a:pt x="208" y="1482"/>
                  </a:lnTo>
                  <a:lnTo>
                    <a:pt x="208" y="1482"/>
                  </a:lnTo>
                  <a:lnTo>
                    <a:pt x="188" y="1478"/>
                  </a:lnTo>
                  <a:lnTo>
                    <a:pt x="168" y="1470"/>
                  </a:lnTo>
                  <a:lnTo>
                    <a:pt x="150" y="1462"/>
                  </a:lnTo>
                  <a:lnTo>
                    <a:pt x="132" y="1454"/>
                  </a:lnTo>
                  <a:lnTo>
                    <a:pt x="114" y="1442"/>
                  </a:lnTo>
                  <a:lnTo>
                    <a:pt x="98" y="1430"/>
                  </a:lnTo>
                  <a:lnTo>
                    <a:pt x="84" y="1418"/>
                  </a:lnTo>
                  <a:lnTo>
                    <a:pt x="70" y="1402"/>
                  </a:lnTo>
                  <a:lnTo>
                    <a:pt x="70" y="1402"/>
                  </a:lnTo>
                  <a:lnTo>
                    <a:pt x="56" y="1388"/>
                  </a:lnTo>
                  <a:lnTo>
                    <a:pt x="44" y="1372"/>
                  </a:lnTo>
                  <a:lnTo>
                    <a:pt x="34" y="1354"/>
                  </a:lnTo>
                  <a:lnTo>
                    <a:pt x="26" y="1338"/>
                  </a:lnTo>
                  <a:lnTo>
                    <a:pt x="18" y="1320"/>
                  </a:lnTo>
                  <a:lnTo>
                    <a:pt x="12" y="1300"/>
                  </a:lnTo>
                  <a:lnTo>
                    <a:pt x="6" y="1280"/>
                  </a:lnTo>
                  <a:lnTo>
                    <a:pt x="4" y="1260"/>
                  </a:lnTo>
                  <a:lnTo>
                    <a:pt x="4" y="1260"/>
                  </a:lnTo>
                  <a:lnTo>
                    <a:pt x="2" y="1240"/>
                  </a:lnTo>
                  <a:lnTo>
                    <a:pt x="0" y="1220"/>
                  </a:lnTo>
                  <a:lnTo>
                    <a:pt x="2" y="1198"/>
                  </a:lnTo>
                  <a:lnTo>
                    <a:pt x="4" y="1178"/>
                  </a:lnTo>
                  <a:lnTo>
                    <a:pt x="8" y="1156"/>
                  </a:lnTo>
                  <a:lnTo>
                    <a:pt x="14" y="1134"/>
                  </a:lnTo>
                  <a:lnTo>
                    <a:pt x="22" y="1114"/>
                  </a:lnTo>
                  <a:lnTo>
                    <a:pt x="32" y="1092"/>
                  </a:lnTo>
                  <a:lnTo>
                    <a:pt x="32" y="1092"/>
                  </a:lnTo>
                  <a:lnTo>
                    <a:pt x="44" y="1068"/>
                  </a:lnTo>
                  <a:lnTo>
                    <a:pt x="60" y="1044"/>
                  </a:lnTo>
                  <a:lnTo>
                    <a:pt x="78" y="1020"/>
                  </a:lnTo>
                  <a:lnTo>
                    <a:pt x="98" y="996"/>
                  </a:lnTo>
                  <a:lnTo>
                    <a:pt x="120" y="974"/>
                  </a:lnTo>
                  <a:lnTo>
                    <a:pt x="146" y="952"/>
                  </a:lnTo>
                  <a:lnTo>
                    <a:pt x="174" y="930"/>
                  </a:lnTo>
                  <a:lnTo>
                    <a:pt x="206" y="908"/>
                  </a:lnTo>
                  <a:lnTo>
                    <a:pt x="206" y="908"/>
                  </a:lnTo>
                  <a:lnTo>
                    <a:pt x="260" y="876"/>
                  </a:lnTo>
                  <a:lnTo>
                    <a:pt x="316" y="844"/>
                  </a:lnTo>
                  <a:lnTo>
                    <a:pt x="426" y="784"/>
                  </a:lnTo>
                  <a:lnTo>
                    <a:pt x="426" y="784"/>
                  </a:lnTo>
                  <a:lnTo>
                    <a:pt x="528" y="730"/>
                  </a:lnTo>
                  <a:lnTo>
                    <a:pt x="578" y="702"/>
                  </a:lnTo>
                  <a:lnTo>
                    <a:pt x="626" y="672"/>
                  </a:lnTo>
                  <a:lnTo>
                    <a:pt x="672" y="644"/>
                  </a:lnTo>
                  <a:lnTo>
                    <a:pt x="714" y="612"/>
                  </a:lnTo>
                  <a:lnTo>
                    <a:pt x="754" y="580"/>
                  </a:lnTo>
                  <a:lnTo>
                    <a:pt x="792" y="544"/>
                  </a:lnTo>
                  <a:lnTo>
                    <a:pt x="792" y="544"/>
                  </a:lnTo>
                  <a:lnTo>
                    <a:pt x="812" y="522"/>
                  </a:lnTo>
                  <a:lnTo>
                    <a:pt x="830" y="500"/>
                  </a:lnTo>
                  <a:lnTo>
                    <a:pt x="844" y="476"/>
                  </a:lnTo>
                  <a:lnTo>
                    <a:pt x="856" y="454"/>
                  </a:lnTo>
                  <a:lnTo>
                    <a:pt x="866" y="432"/>
                  </a:lnTo>
                  <a:lnTo>
                    <a:pt x="874" y="410"/>
                  </a:lnTo>
                  <a:lnTo>
                    <a:pt x="878" y="388"/>
                  </a:lnTo>
                  <a:lnTo>
                    <a:pt x="880" y="366"/>
                  </a:lnTo>
                  <a:lnTo>
                    <a:pt x="880" y="366"/>
                  </a:lnTo>
                  <a:lnTo>
                    <a:pt x="880" y="340"/>
                  </a:lnTo>
                  <a:lnTo>
                    <a:pt x="878" y="316"/>
                  </a:lnTo>
                  <a:lnTo>
                    <a:pt x="872" y="292"/>
                  </a:lnTo>
                  <a:lnTo>
                    <a:pt x="866" y="270"/>
                  </a:lnTo>
                  <a:lnTo>
                    <a:pt x="866" y="270"/>
                  </a:lnTo>
                  <a:lnTo>
                    <a:pt x="856" y="248"/>
                  </a:lnTo>
                  <a:lnTo>
                    <a:pt x="844" y="226"/>
                  </a:lnTo>
                  <a:lnTo>
                    <a:pt x="830" y="206"/>
                  </a:lnTo>
                  <a:lnTo>
                    <a:pt x="816" y="186"/>
                  </a:lnTo>
                  <a:lnTo>
                    <a:pt x="816" y="186"/>
                  </a:lnTo>
                  <a:lnTo>
                    <a:pt x="800" y="170"/>
                  </a:lnTo>
                  <a:lnTo>
                    <a:pt x="784" y="156"/>
                  </a:lnTo>
                  <a:lnTo>
                    <a:pt x="766" y="142"/>
                  </a:lnTo>
                  <a:lnTo>
                    <a:pt x="746" y="130"/>
                  </a:lnTo>
                  <a:lnTo>
                    <a:pt x="728" y="120"/>
                  </a:lnTo>
                  <a:lnTo>
                    <a:pt x="708" y="114"/>
                  </a:lnTo>
                  <a:lnTo>
                    <a:pt x="688" y="108"/>
                  </a:lnTo>
                  <a:lnTo>
                    <a:pt x="670" y="106"/>
                  </a:lnTo>
                  <a:lnTo>
                    <a:pt x="670" y="106"/>
                  </a:lnTo>
                  <a:lnTo>
                    <a:pt x="640" y="106"/>
                  </a:lnTo>
                  <a:lnTo>
                    <a:pt x="612" y="108"/>
                  </a:lnTo>
                  <a:lnTo>
                    <a:pt x="588" y="114"/>
                  </a:lnTo>
                  <a:lnTo>
                    <a:pt x="564" y="122"/>
                  </a:lnTo>
                  <a:lnTo>
                    <a:pt x="546" y="132"/>
                  </a:lnTo>
                  <a:lnTo>
                    <a:pt x="528" y="146"/>
                  </a:lnTo>
                  <a:lnTo>
                    <a:pt x="514" y="160"/>
                  </a:lnTo>
                  <a:lnTo>
                    <a:pt x="502" y="176"/>
                  </a:lnTo>
                  <a:lnTo>
                    <a:pt x="502" y="176"/>
                  </a:lnTo>
                  <a:lnTo>
                    <a:pt x="494" y="190"/>
                  </a:lnTo>
                  <a:lnTo>
                    <a:pt x="486" y="206"/>
                  </a:lnTo>
                  <a:lnTo>
                    <a:pt x="482" y="222"/>
                  </a:lnTo>
                  <a:lnTo>
                    <a:pt x="478" y="240"/>
                  </a:lnTo>
                  <a:lnTo>
                    <a:pt x="478" y="240"/>
                  </a:lnTo>
                  <a:lnTo>
                    <a:pt x="478" y="256"/>
                  </a:lnTo>
                  <a:lnTo>
                    <a:pt x="478" y="274"/>
                  </a:lnTo>
                  <a:lnTo>
                    <a:pt x="480" y="290"/>
                  </a:lnTo>
                  <a:lnTo>
                    <a:pt x="484" y="306"/>
                  </a:lnTo>
                  <a:lnTo>
                    <a:pt x="484" y="306"/>
                  </a:lnTo>
                  <a:lnTo>
                    <a:pt x="492" y="324"/>
                  </a:lnTo>
                  <a:lnTo>
                    <a:pt x="500" y="340"/>
                  </a:lnTo>
                  <a:lnTo>
                    <a:pt x="512" y="356"/>
                  </a:lnTo>
                  <a:lnTo>
                    <a:pt x="524" y="370"/>
                  </a:lnTo>
                  <a:lnTo>
                    <a:pt x="540" y="382"/>
                  </a:lnTo>
                  <a:lnTo>
                    <a:pt x="558" y="394"/>
                  </a:lnTo>
                  <a:lnTo>
                    <a:pt x="578" y="402"/>
                  </a:lnTo>
                  <a:lnTo>
                    <a:pt x="600" y="408"/>
                  </a:lnTo>
                  <a:lnTo>
                    <a:pt x="600" y="408"/>
                  </a:lnTo>
                  <a:lnTo>
                    <a:pt x="618" y="410"/>
                  </a:lnTo>
                  <a:lnTo>
                    <a:pt x="634" y="412"/>
                  </a:lnTo>
                  <a:lnTo>
                    <a:pt x="650" y="412"/>
                  </a:lnTo>
                  <a:lnTo>
                    <a:pt x="662" y="410"/>
                  </a:lnTo>
                  <a:lnTo>
                    <a:pt x="674" y="406"/>
                  </a:lnTo>
                  <a:lnTo>
                    <a:pt x="684" y="402"/>
                  </a:lnTo>
                  <a:lnTo>
                    <a:pt x="692" y="396"/>
                  </a:lnTo>
                  <a:lnTo>
                    <a:pt x="700" y="388"/>
                  </a:lnTo>
                  <a:lnTo>
                    <a:pt x="700" y="388"/>
                  </a:lnTo>
                  <a:lnTo>
                    <a:pt x="706" y="380"/>
                  </a:lnTo>
                  <a:lnTo>
                    <a:pt x="710" y="370"/>
                  </a:lnTo>
                  <a:lnTo>
                    <a:pt x="710" y="370"/>
                  </a:lnTo>
                  <a:lnTo>
                    <a:pt x="710" y="362"/>
                  </a:lnTo>
                  <a:lnTo>
                    <a:pt x="708" y="352"/>
                  </a:lnTo>
                  <a:lnTo>
                    <a:pt x="708" y="352"/>
                  </a:lnTo>
                  <a:lnTo>
                    <a:pt x="704" y="338"/>
                  </a:lnTo>
                  <a:lnTo>
                    <a:pt x="702" y="330"/>
                  </a:lnTo>
                  <a:lnTo>
                    <a:pt x="698" y="326"/>
                  </a:lnTo>
                  <a:lnTo>
                    <a:pt x="694" y="320"/>
                  </a:lnTo>
                  <a:lnTo>
                    <a:pt x="686" y="316"/>
                  </a:lnTo>
                  <a:lnTo>
                    <a:pt x="674" y="310"/>
                  </a:lnTo>
                  <a:lnTo>
                    <a:pt x="660" y="306"/>
                  </a:lnTo>
                  <a:lnTo>
                    <a:pt x="660" y="306"/>
                  </a:lnTo>
                  <a:close/>
                </a:path>
              </a:pathLst>
            </a:custGeom>
            <a:solidFill>
              <a:srgbClr val="F4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Rectangle 16"/>
            <p:cNvSpPr>
              <a:spLocks noChangeArrowheads="1"/>
            </p:cNvSpPr>
            <p:nvPr/>
          </p:nvSpPr>
          <p:spPr bwMode="auto">
            <a:xfrm>
              <a:off x="-4660900" y="5876925"/>
              <a:ext cx="349250" cy="2136775"/>
            </a:xfrm>
            <a:prstGeom prst="rect">
              <a:avLst/>
            </a:prstGeom>
            <a:solidFill>
              <a:srgbClr val="FFBE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Rectangle 17"/>
            <p:cNvSpPr>
              <a:spLocks noChangeArrowheads="1"/>
            </p:cNvSpPr>
            <p:nvPr/>
          </p:nvSpPr>
          <p:spPr bwMode="auto">
            <a:xfrm>
              <a:off x="-4660900" y="5876925"/>
              <a:ext cx="79375" cy="2136775"/>
            </a:xfrm>
            <a:prstGeom prst="rect">
              <a:avLst/>
            </a:pr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6" name="Picture 1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11675" y="5959475"/>
              <a:ext cx="209550" cy="206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" name="Freeform 19"/>
            <p:cNvSpPr/>
            <p:nvPr/>
          </p:nvSpPr>
          <p:spPr bwMode="auto">
            <a:xfrm>
              <a:off x="-5048250" y="5448300"/>
              <a:ext cx="1123950" cy="561975"/>
            </a:xfrm>
            <a:custGeom>
              <a:avLst/>
              <a:gdLst>
                <a:gd name="T0" fmla="*/ 708 w 708"/>
                <a:gd name="T1" fmla="*/ 0 h 354"/>
                <a:gd name="T2" fmla="*/ 708 w 708"/>
                <a:gd name="T3" fmla="*/ 0 h 354"/>
                <a:gd name="T4" fmla="*/ 706 w 708"/>
                <a:gd name="T5" fmla="*/ 36 h 354"/>
                <a:gd name="T6" fmla="*/ 700 w 708"/>
                <a:gd name="T7" fmla="*/ 70 h 354"/>
                <a:gd name="T8" fmla="*/ 692 w 708"/>
                <a:gd name="T9" fmla="*/ 104 h 354"/>
                <a:gd name="T10" fmla="*/ 680 w 708"/>
                <a:gd name="T11" fmla="*/ 138 h 354"/>
                <a:gd name="T12" fmla="*/ 664 w 708"/>
                <a:gd name="T13" fmla="*/ 168 h 354"/>
                <a:gd name="T14" fmla="*/ 646 w 708"/>
                <a:gd name="T15" fmla="*/ 198 h 354"/>
                <a:gd name="T16" fmla="*/ 626 w 708"/>
                <a:gd name="T17" fmla="*/ 224 h 354"/>
                <a:gd name="T18" fmla="*/ 604 w 708"/>
                <a:gd name="T19" fmla="*/ 250 h 354"/>
                <a:gd name="T20" fmla="*/ 578 w 708"/>
                <a:gd name="T21" fmla="*/ 272 h 354"/>
                <a:gd name="T22" fmla="*/ 552 w 708"/>
                <a:gd name="T23" fmla="*/ 292 h 354"/>
                <a:gd name="T24" fmla="*/ 522 w 708"/>
                <a:gd name="T25" fmla="*/ 310 h 354"/>
                <a:gd name="T26" fmla="*/ 492 w 708"/>
                <a:gd name="T27" fmla="*/ 326 h 354"/>
                <a:gd name="T28" fmla="*/ 458 w 708"/>
                <a:gd name="T29" fmla="*/ 338 h 354"/>
                <a:gd name="T30" fmla="*/ 424 w 708"/>
                <a:gd name="T31" fmla="*/ 346 h 354"/>
                <a:gd name="T32" fmla="*/ 390 w 708"/>
                <a:gd name="T33" fmla="*/ 352 h 354"/>
                <a:gd name="T34" fmla="*/ 354 w 708"/>
                <a:gd name="T35" fmla="*/ 354 h 354"/>
                <a:gd name="T36" fmla="*/ 354 w 708"/>
                <a:gd name="T37" fmla="*/ 354 h 354"/>
                <a:gd name="T38" fmla="*/ 318 w 708"/>
                <a:gd name="T39" fmla="*/ 352 h 354"/>
                <a:gd name="T40" fmla="*/ 282 w 708"/>
                <a:gd name="T41" fmla="*/ 346 h 354"/>
                <a:gd name="T42" fmla="*/ 248 w 708"/>
                <a:gd name="T43" fmla="*/ 338 h 354"/>
                <a:gd name="T44" fmla="*/ 216 w 708"/>
                <a:gd name="T45" fmla="*/ 326 h 354"/>
                <a:gd name="T46" fmla="*/ 186 w 708"/>
                <a:gd name="T47" fmla="*/ 310 h 354"/>
                <a:gd name="T48" fmla="*/ 156 w 708"/>
                <a:gd name="T49" fmla="*/ 292 h 354"/>
                <a:gd name="T50" fmla="*/ 128 w 708"/>
                <a:gd name="T51" fmla="*/ 272 h 354"/>
                <a:gd name="T52" fmla="*/ 104 w 708"/>
                <a:gd name="T53" fmla="*/ 250 h 354"/>
                <a:gd name="T54" fmla="*/ 80 w 708"/>
                <a:gd name="T55" fmla="*/ 224 h 354"/>
                <a:gd name="T56" fmla="*/ 60 w 708"/>
                <a:gd name="T57" fmla="*/ 198 h 354"/>
                <a:gd name="T58" fmla="*/ 42 w 708"/>
                <a:gd name="T59" fmla="*/ 168 h 354"/>
                <a:gd name="T60" fmla="*/ 28 w 708"/>
                <a:gd name="T61" fmla="*/ 138 h 354"/>
                <a:gd name="T62" fmla="*/ 16 w 708"/>
                <a:gd name="T63" fmla="*/ 104 h 354"/>
                <a:gd name="T64" fmla="*/ 8 w 708"/>
                <a:gd name="T65" fmla="*/ 70 h 354"/>
                <a:gd name="T66" fmla="*/ 2 w 708"/>
                <a:gd name="T67" fmla="*/ 36 h 354"/>
                <a:gd name="T68" fmla="*/ 0 w 708"/>
                <a:gd name="T69" fmla="*/ 0 h 354"/>
                <a:gd name="T70" fmla="*/ 708 w 708"/>
                <a:gd name="T7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08" h="354">
                  <a:moveTo>
                    <a:pt x="708" y="0"/>
                  </a:moveTo>
                  <a:lnTo>
                    <a:pt x="708" y="0"/>
                  </a:lnTo>
                  <a:lnTo>
                    <a:pt x="706" y="36"/>
                  </a:lnTo>
                  <a:lnTo>
                    <a:pt x="700" y="70"/>
                  </a:lnTo>
                  <a:lnTo>
                    <a:pt x="692" y="104"/>
                  </a:lnTo>
                  <a:lnTo>
                    <a:pt x="680" y="138"/>
                  </a:lnTo>
                  <a:lnTo>
                    <a:pt x="664" y="168"/>
                  </a:lnTo>
                  <a:lnTo>
                    <a:pt x="646" y="198"/>
                  </a:lnTo>
                  <a:lnTo>
                    <a:pt x="626" y="224"/>
                  </a:lnTo>
                  <a:lnTo>
                    <a:pt x="604" y="250"/>
                  </a:lnTo>
                  <a:lnTo>
                    <a:pt x="578" y="272"/>
                  </a:lnTo>
                  <a:lnTo>
                    <a:pt x="552" y="292"/>
                  </a:lnTo>
                  <a:lnTo>
                    <a:pt x="522" y="310"/>
                  </a:lnTo>
                  <a:lnTo>
                    <a:pt x="492" y="326"/>
                  </a:lnTo>
                  <a:lnTo>
                    <a:pt x="458" y="338"/>
                  </a:lnTo>
                  <a:lnTo>
                    <a:pt x="424" y="346"/>
                  </a:lnTo>
                  <a:lnTo>
                    <a:pt x="390" y="352"/>
                  </a:lnTo>
                  <a:lnTo>
                    <a:pt x="354" y="354"/>
                  </a:lnTo>
                  <a:lnTo>
                    <a:pt x="354" y="354"/>
                  </a:lnTo>
                  <a:lnTo>
                    <a:pt x="318" y="352"/>
                  </a:lnTo>
                  <a:lnTo>
                    <a:pt x="282" y="346"/>
                  </a:lnTo>
                  <a:lnTo>
                    <a:pt x="248" y="338"/>
                  </a:lnTo>
                  <a:lnTo>
                    <a:pt x="216" y="326"/>
                  </a:lnTo>
                  <a:lnTo>
                    <a:pt x="186" y="310"/>
                  </a:lnTo>
                  <a:lnTo>
                    <a:pt x="156" y="292"/>
                  </a:lnTo>
                  <a:lnTo>
                    <a:pt x="128" y="272"/>
                  </a:lnTo>
                  <a:lnTo>
                    <a:pt x="104" y="250"/>
                  </a:lnTo>
                  <a:lnTo>
                    <a:pt x="80" y="224"/>
                  </a:lnTo>
                  <a:lnTo>
                    <a:pt x="60" y="198"/>
                  </a:lnTo>
                  <a:lnTo>
                    <a:pt x="42" y="168"/>
                  </a:lnTo>
                  <a:lnTo>
                    <a:pt x="28" y="138"/>
                  </a:lnTo>
                  <a:lnTo>
                    <a:pt x="16" y="104"/>
                  </a:lnTo>
                  <a:lnTo>
                    <a:pt x="8" y="70"/>
                  </a:lnTo>
                  <a:lnTo>
                    <a:pt x="2" y="36"/>
                  </a:lnTo>
                  <a:lnTo>
                    <a:pt x="0" y="0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FFBE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 20"/>
            <p:cNvSpPr/>
            <p:nvPr/>
          </p:nvSpPr>
          <p:spPr bwMode="auto">
            <a:xfrm>
              <a:off x="-5048250" y="5448300"/>
              <a:ext cx="676275" cy="561975"/>
            </a:xfrm>
            <a:custGeom>
              <a:avLst/>
              <a:gdLst>
                <a:gd name="T0" fmla="*/ 426 w 426"/>
                <a:gd name="T1" fmla="*/ 346 h 354"/>
                <a:gd name="T2" fmla="*/ 426 w 426"/>
                <a:gd name="T3" fmla="*/ 346 h 354"/>
                <a:gd name="T4" fmla="*/ 390 w 426"/>
                <a:gd name="T5" fmla="*/ 352 h 354"/>
                <a:gd name="T6" fmla="*/ 354 w 426"/>
                <a:gd name="T7" fmla="*/ 354 h 354"/>
                <a:gd name="T8" fmla="*/ 354 w 426"/>
                <a:gd name="T9" fmla="*/ 354 h 354"/>
                <a:gd name="T10" fmla="*/ 318 w 426"/>
                <a:gd name="T11" fmla="*/ 352 h 354"/>
                <a:gd name="T12" fmla="*/ 282 w 426"/>
                <a:gd name="T13" fmla="*/ 346 h 354"/>
                <a:gd name="T14" fmla="*/ 248 w 426"/>
                <a:gd name="T15" fmla="*/ 338 h 354"/>
                <a:gd name="T16" fmla="*/ 216 w 426"/>
                <a:gd name="T17" fmla="*/ 326 h 354"/>
                <a:gd name="T18" fmla="*/ 186 w 426"/>
                <a:gd name="T19" fmla="*/ 310 h 354"/>
                <a:gd name="T20" fmla="*/ 156 w 426"/>
                <a:gd name="T21" fmla="*/ 292 h 354"/>
                <a:gd name="T22" fmla="*/ 128 w 426"/>
                <a:gd name="T23" fmla="*/ 272 h 354"/>
                <a:gd name="T24" fmla="*/ 104 w 426"/>
                <a:gd name="T25" fmla="*/ 250 h 354"/>
                <a:gd name="T26" fmla="*/ 80 w 426"/>
                <a:gd name="T27" fmla="*/ 224 h 354"/>
                <a:gd name="T28" fmla="*/ 60 w 426"/>
                <a:gd name="T29" fmla="*/ 198 h 354"/>
                <a:gd name="T30" fmla="*/ 42 w 426"/>
                <a:gd name="T31" fmla="*/ 168 h 354"/>
                <a:gd name="T32" fmla="*/ 28 w 426"/>
                <a:gd name="T33" fmla="*/ 138 h 354"/>
                <a:gd name="T34" fmla="*/ 16 w 426"/>
                <a:gd name="T35" fmla="*/ 104 h 354"/>
                <a:gd name="T36" fmla="*/ 8 w 426"/>
                <a:gd name="T37" fmla="*/ 70 h 354"/>
                <a:gd name="T38" fmla="*/ 2 w 426"/>
                <a:gd name="T39" fmla="*/ 36 h 354"/>
                <a:gd name="T40" fmla="*/ 0 w 426"/>
                <a:gd name="T41" fmla="*/ 0 h 354"/>
                <a:gd name="T42" fmla="*/ 40 w 426"/>
                <a:gd name="T43" fmla="*/ 0 h 354"/>
                <a:gd name="T44" fmla="*/ 40 w 426"/>
                <a:gd name="T45" fmla="*/ 0 h 354"/>
                <a:gd name="T46" fmla="*/ 54 w 426"/>
                <a:gd name="T47" fmla="*/ 40 h 354"/>
                <a:gd name="T48" fmla="*/ 68 w 426"/>
                <a:gd name="T49" fmla="*/ 80 h 354"/>
                <a:gd name="T50" fmla="*/ 84 w 426"/>
                <a:gd name="T51" fmla="*/ 116 h 354"/>
                <a:gd name="T52" fmla="*/ 100 w 426"/>
                <a:gd name="T53" fmla="*/ 152 h 354"/>
                <a:gd name="T54" fmla="*/ 118 w 426"/>
                <a:gd name="T55" fmla="*/ 184 h 354"/>
                <a:gd name="T56" fmla="*/ 138 w 426"/>
                <a:gd name="T57" fmla="*/ 214 h 354"/>
                <a:gd name="T58" fmla="*/ 160 w 426"/>
                <a:gd name="T59" fmla="*/ 242 h 354"/>
                <a:gd name="T60" fmla="*/ 182 w 426"/>
                <a:gd name="T61" fmla="*/ 266 h 354"/>
                <a:gd name="T62" fmla="*/ 206 w 426"/>
                <a:gd name="T63" fmla="*/ 288 h 354"/>
                <a:gd name="T64" fmla="*/ 232 w 426"/>
                <a:gd name="T65" fmla="*/ 306 h 354"/>
                <a:gd name="T66" fmla="*/ 260 w 426"/>
                <a:gd name="T67" fmla="*/ 322 h 354"/>
                <a:gd name="T68" fmla="*/ 290 w 426"/>
                <a:gd name="T69" fmla="*/ 334 h 354"/>
                <a:gd name="T70" fmla="*/ 320 w 426"/>
                <a:gd name="T71" fmla="*/ 342 h 354"/>
                <a:gd name="T72" fmla="*/ 354 w 426"/>
                <a:gd name="T73" fmla="*/ 348 h 354"/>
                <a:gd name="T74" fmla="*/ 388 w 426"/>
                <a:gd name="T75" fmla="*/ 348 h 354"/>
                <a:gd name="T76" fmla="*/ 426 w 426"/>
                <a:gd name="T77" fmla="*/ 346 h 354"/>
                <a:gd name="T78" fmla="*/ 426 w 426"/>
                <a:gd name="T79" fmla="*/ 346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6" h="354">
                  <a:moveTo>
                    <a:pt x="426" y="346"/>
                  </a:moveTo>
                  <a:lnTo>
                    <a:pt x="426" y="346"/>
                  </a:lnTo>
                  <a:lnTo>
                    <a:pt x="390" y="352"/>
                  </a:lnTo>
                  <a:lnTo>
                    <a:pt x="354" y="354"/>
                  </a:lnTo>
                  <a:lnTo>
                    <a:pt x="354" y="354"/>
                  </a:lnTo>
                  <a:lnTo>
                    <a:pt x="318" y="352"/>
                  </a:lnTo>
                  <a:lnTo>
                    <a:pt x="282" y="346"/>
                  </a:lnTo>
                  <a:lnTo>
                    <a:pt x="248" y="338"/>
                  </a:lnTo>
                  <a:lnTo>
                    <a:pt x="216" y="326"/>
                  </a:lnTo>
                  <a:lnTo>
                    <a:pt x="186" y="310"/>
                  </a:lnTo>
                  <a:lnTo>
                    <a:pt x="156" y="292"/>
                  </a:lnTo>
                  <a:lnTo>
                    <a:pt x="128" y="272"/>
                  </a:lnTo>
                  <a:lnTo>
                    <a:pt x="104" y="250"/>
                  </a:lnTo>
                  <a:lnTo>
                    <a:pt x="80" y="224"/>
                  </a:lnTo>
                  <a:lnTo>
                    <a:pt x="60" y="198"/>
                  </a:lnTo>
                  <a:lnTo>
                    <a:pt x="42" y="168"/>
                  </a:lnTo>
                  <a:lnTo>
                    <a:pt x="28" y="138"/>
                  </a:lnTo>
                  <a:lnTo>
                    <a:pt x="16" y="104"/>
                  </a:lnTo>
                  <a:lnTo>
                    <a:pt x="8" y="70"/>
                  </a:lnTo>
                  <a:lnTo>
                    <a:pt x="2" y="36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54" y="40"/>
                  </a:lnTo>
                  <a:lnTo>
                    <a:pt x="68" y="80"/>
                  </a:lnTo>
                  <a:lnTo>
                    <a:pt x="84" y="116"/>
                  </a:lnTo>
                  <a:lnTo>
                    <a:pt x="100" y="152"/>
                  </a:lnTo>
                  <a:lnTo>
                    <a:pt x="118" y="184"/>
                  </a:lnTo>
                  <a:lnTo>
                    <a:pt x="138" y="214"/>
                  </a:lnTo>
                  <a:lnTo>
                    <a:pt x="160" y="242"/>
                  </a:lnTo>
                  <a:lnTo>
                    <a:pt x="182" y="266"/>
                  </a:lnTo>
                  <a:lnTo>
                    <a:pt x="206" y="288"/>
                  </a:lnTo>
                  <a:lnTo>
                    <a:pt x="232" y="306"/>
                  </a:lnTo>
                  <a:lnTo>
                    <a:pt x="260" y="322"/>
                  </a:lnTo>
                  <a:lnTo>
                    <a:pt x="290" y="334"/>
                  </a:lnTo>
                  <a:lnTo>
                    <a:pt x="320" y="342"/>
                  </a:lnTo>
                  <a:lnTo>
                    <a:pt x="354" y="348"/>
                  </a:lnTo>
                  <a:lnTo>
                    <a:pt x="388" y="348"/>
                  </a:lnTo>
                  <a:lnTo>
                    <a:pt x="426" y="346"/>
                  </a:lnTo>
                  <a:lnTo>
                    <a:pt x="426" y="346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 21"/>
            <p:cNvSpPr/>
            <p:nvPr/>
          </p:nvSpPr>
          <p:spPr bwMode="auto">
            <a:xfrm>
              <a:off x="-4667250" y="5448300"/>
              <a:ext cx="742950" cy="549275"/>
            </a:xfrm>
            <a:custGeom>
              <a:avLst/>
              <a:gdLst>
                <a:gd name="T0" fmla="*/ 468 w 468"/>
                <a:gd name="T1" fmla="*/ 0 h 346"/>
                <a:gd name="T2" fmla="*/ 468 w 468"/>
                <a:gd name="T3" fmla="*/ 0 h 346"/>
                <a:gd name="T4" fmla="*/ 466 w 468"/>
                <a:gd name="T5" fmla="*/ 32 h 346"/>
                <a:gd name="T6" fmla="*/ 462 w 468"/>
                <a:gd name="T7" fmla="*/ 62 h 346"/>
                <a:gd name="T8" fmla="*/ 454 w 468"/>
                <a:gd name="T9" fmla="*/ 92 h 346"/>
                <a:gd name="T10" fmla="*/ 446 w 468"/>
                <a:gd name="T11" fmla="*/ 120 h 346"/>
                <a:gd name="T12" fmla="*/ 434 w 468"/>
                <a:gd name="T13" fmla="*/ 148 h 346"/>
                <a:gd name="T14" fmla="*/ 420 w 468"/>
                <a:gd name="T15" fmla="*/ 176 h 346"/>
                <a:gd name="T16" fmla="*/ 404 w 468"/>
                <a:gd name="T17" fmla="*/ 200 h 346"/>
                <a:gd name="T18" fmla="*/ 386 w 468"/>
                <a:gd name="T19" fmla="*/ 224 h 346"/>
                <a:gd name="T20" fmla="*/ 366 w 468"/>
                <a:gd name="T21" fmla="*/ 246 h 346"/>
                <a:gd name="T22" fmla="*/ 346 w 468"/>
                <a:gd name="T23" fmla="*/ 266 h 346"/>
                <a:gd name="T24" fmla="*/ 322 w 468"/>
                <a:gd name="T25" fmla="*/ 286 h 346"/>
                <a:gd name="T26" fmla="*/ 298 w 468"/>
                <a:gd name="T27" fmla="*/ 302 h 346"/>
                <a:gd name="T28" fmla="*/ 272 w 468"/>
                <a:gd name="T29" fmla="*/ 316 h 346"/>
                <a:gd name="T30" fmla="*/ 244 w 468"/>
                <a:gd name="T31" fmla="*/ 328 h 346"/>
                <a:gd name="T32" fmla="*/ 216 w 468"/>
                <a:gd name="T33" fmla="*/ 338 h 346"/>
                <a:gd name="T34" fmla="*/ 186 w 468"/>
                <a:gd name="T35" fmla="*/ 346 h 346"/>
                <a:gd name="T36" fmla="*/ 186 w 468"/>
                <a:gd name="T37" fmla="*/ 346 h 346"/>
                <a:gd name="T38" fmla="*/ 166 w 468"/>
                <a:gd name="T39" fmla="*/ 338 h 346"/>
                <a:gd name="T40" fmla="*/ 148 w 468"/>
                <a:gd name="T41" fmla="*/ 328 h 346"/>
                <a:gd name="T42" fmla="*/ 128 w 468"/>
                <a:gd name="T43" fmla="*/ 316 h 346"/>
                <a:gd name="T44" fmla="*/ 112 w 468"/>
                <a:gd name="T45" fmla="*/ 302 h 346"/>
                <a:gd name="T46" fmla="*/ 96 w 468"/>
                <a:gd name="T47" fmla="*/ 286 h 346"/>
                <a:gd name="T48" fmla="*/ 80 w 468"/>
                <a:gd name="T49" fmla="*/ 266 h 346"/>
                <a:gd name="T50" fmla="*/ 66 w 468"/>
                <a:gd name="T51" fmla="*/ 246 h 346"/>
                <a:gd name="T52" fmla="*/ 52 w 468"/>
                <a:gd name="T53" fmla="*/ 224 h 346"/>
                <a:gd name="T54" fmla="*/ 40 w 468"/>
                <a:gd name="T55" fmla="*/ 200 h 346"/>
                <a:gd name="T56" fmla="*/ 30 w 468"/>
                <a:gd name="T57" fmla="*/ 176 h 346"/>
                <a:gd name="T58" fmla="*/ 22 w 468"/>
                <a:gd name="T59" fmla="*/ 148 h 346"/>
                <a:gd name="T60" fmla="*/ 14 w 468"/>
                <a:gd name="T61" fmla="*/ 120 h 346"/>
                <a:gd name="T62" fmla="*/ 8 w 468"/>
                <a:gd name="T63" fmla="*/ 92 h 346"/>
                <a:gd name="T64" fmla="*/ 2 w 468"/>
                <a:gd name="T65" fmla="*/ 62 h 346"/>
                <a:gd name="T66" fmla="*/ 0 w 468"/>
                <a:gd name="T67" fmla="*/ 32 h 346"/>
                <a:gd name="T68" fmla="*/ 0 w 468"/>
                <a:gd name="T69" fmla="*/ 0 h 346"/>
                <a:gd name="T70" fmla="*/ 468 w 468"/>
                <a:gd name="T71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68" h="346">
                  <a:moveTo>
                    <a:pt x="468" y="0"/>
                  </a:moveTo>
                  <a:lnTo>
                    <a:pt x="468" y="0"/>
                  </a:lnTo>
                  <a:lnTo>
                    <a:pt x="466" y="32"/>
                  </a:lnTo>
                  <a:lnTo>
                    <a:pt x="462" y="62"/>
                  </a:lnTo>
                  <a:lnTo>
                    <a:pt x="454" y="92"/>
                  </a:lnTo>
                  <a:lnTo>
                    <a:pt x="446" y="120"/>
                  </a:lnTo>
                  <a:lnTo>
                    <a:pt x="434" y="148"/>
                  </a:lnTo>
                  <a:lnTo>
                    <a:pt x="420" y="176"/>
                  </a:lnTo>
                  <a:lnTo>
                    <a:pt x="404" y="200"/>
                  </a:lnTo>
                  <a:lnTo>
                    <a:pt x="386" y="224"/>
                  </a:lnTo>
                  <a:lnTo>
                    <a:pt x="366" y="246"/>
                  </a:lnTo>
                  <a:lnTo>
                    <a:pt x="346" y="266"/>
                  </a:lnTo>
                  <a:lnTo>
                    <a:pt x="322" y="286"/>
                  </a:lnTo>
                  <a:lnTo>
                    <a:pt x="298" y="302"/>
                  </a:lnTo>
                  <a:lnTo>
                    <a:pt x="272" y="316"/>
                  </a:lnTo>
                  <a:lnTo>
                    <a:pt x="244" y="328"/>
                  </a:lnTo>
                  <a:lnTo>
                    <a:pt x="216" y="338"/>
                  </a:lnTo>
                  <a:lnTo>
                    <a:pt x="186" y="346"/>
                  </a:lnTo>
                  <a:lnTo>
                    <a:pt x="186" y="346"/>
                  </a:lnTo>
                  <a:lnTo>
                    <a:pt x="166" y="338"/>
                  </a:lnTo>
                  <a:lnTo>
                    <a:pt x="148" y="328"/>
                  </a:lnTo>
                  <a:lnTo>
                    <a:pt x="128" y="316"/>
                  </a:lnTo>
                  <a:lnTo>
                    <a:pt x="112" y="302"/>
                  </a:lnTo>
                  <a:lnTo>
                    <a:pt x="96" y="286"/>
                  </a:lnTo>
                  <a:lnTo>
                    <a:pt x="80" y="266"/>
                  </a:lnTo>
                  <a:lnTo>
                    <a:pt x="66" y="246"/>
                  </a:lnTo>
                  <a:lnTo>
                    <a:pt x="52" y="224"/>
                  </a:lnTo>
                  <a:lnTo>
                    <a:pt x="40" y="200"/>
                  </a:lnTo>
                  <a:lnTo>
                    <a:pt x="30" y="176"/>
                  </a:lnTo>
                  <a:lnTo>
                    <a:pt x="22" y="148"/>
                  </a:lnTo>
                  <a:lnTo>
                    <a:pt x="14" y="120"/>
                  </a:lnTo>
                  <a:lnTo>
                    <a:pt x="8" y="92"/>
                  </a:lnTo>
                  <a:lnTo>
                    <a:pt x="2" y="62"/>
                  </a:lnTo>
                  <a:lnTo>
                    <a:pt x="0" y="32"/>
                  </a:lnTo>
                  <a:lnTo>
                    <a:pt x="0" y="0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F4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 22"/>
            <p:cNvSpPr/>
            <p:nvPr/>
          </p:nvSpPr>
          <p:spPr bwMode="auto">
            <a:xfrm>
              <a:off x="-5800725" y="4343400"/>
              <a:ext cx="2628900" cy="1314450"/>
            </a:xfrm>
            <a:custGeom>
              <a:avLst/>
              <a:gdLst>
                <a:gd name="T0" fmla="*/ 1656 w 1656"/>
                <a:gd name="T1" fmla="*/ 0 h 828"/>
                <a:gd name="T2" fmla="*/ 1650 w 1656"/>
                <a:gd name="T3" fmla="*/ 84 h 828"/>
                <a:gd name="T4" fmla="*/ 1638 w 1656"/>
                <a:gd name="T5" fmla="*/ 166 h 828"/>
                <a:gd name="T6" fmla="*/ 1618 w 1656"/>
                <a:gd name="T7" fmla="*/ 246 h 828"/>
                <a:gd name="T8" fmla="*/ 1590 w 1656"/>
                <a:gd name="T9" fmla="*/ 322 h 828"/>
                <a:gd name="T10" fmla="*/ 1556 w 1656"/>
                <a:gd name="T11" fmla="*/ 394 h 828"/>
                <a:gd name="T12" fmla="*/ 1514 w 1656"/>
                <a:gd name="T13" fmla="*/ 462 h 828"/>
                <a:gd name="T14" fmla="*/ 1466 w 1656"/>
                <a:gd name="T15" fmla="*/ 526 h 828"/>
                <a:gd name="T16" fmla="*/ 1412 w 1656"/>
                <a:gd name="T17" fmla="*/ 584 h 828"/>
                <a:gd name="T18" fmla="*/ 1354 w 1656"/>
                <a:gd name="T19" fmla="*/ 638 h 828"/>
                <a:gd name="T20" fmla="*/ 1290 w 1656"/>
                <a:gd name="T21" fmla="*/ 686 h 828"/>
                <a:gd name="T22" fmla="*/ 1222 w 1656"/>
                <a:gd name="T23" fmla="*/ 728 h 828"/>
                <a:gd name="T24" fmla="*/ 1150 w 1656"/>
                <a:gd name="T25" fmla="*/ 762 h 828"/>
                <a:gd name="T26" fmla="*/ 1074 w 1656"/>
                <a:gd name="T27" fmla="*/ 790 h 828"/>
                <a:gd name="T28" fmla="*/ 994 w 1656"/>
                <a:gd name="T29" fmla="*/ 810 h 828"/>
                <a:gd name="T30" fmla="*/ 912 w 1656"/>
                <a:gd name="T31" fmla="*/ 822 h 828"/>
                <a:gd name="T32" fmla="*/ 828 w 1656"/>
                <a:gd name="T33" fmla="*/ 828 h 828"/>
                <a:gd name="T34" fmla="*/ 786 w 1656"/>
                <a:gd name="T35" fmla="*/ 826 h 828"/>
                <a:gd name="T36" fmla="*/ 702 w 1656"/>
                <a:gd name="T37" fmla="*/ 818 h 828"/>
                <a:gd name="T38" fmla="*/ 620 w 1656"/>
                <a:gd name="T39" fmla="*/ 802 h 828"/>
                <a:gd name="T40" fmla="*/ 544 w 1656"/>
                <a:gd name="T41" fmla="*/ 776 h 828"/>
                <a:gd name="T42" fmla="*/ 468 w 1656"/>
                <a:gd name="T43" fmla="*/ 746 h 828"/>
                <a:gd name="T44" fmla="*/ 398 w 1656"/>
                <a:gd name="T45" fmla="*/ 708 h 828"/>
                <a:gd name="T46" fmla="*/ 332 w 1656"/>
                <a:gd name="T47" fmla="*/ 662 h 828"/>
                <a:gd name="T48" fmla="*/ 272 w 1656"/>
                <a:gd name="T49" fmla="*/ 612 h 828"/>
                <a:gd name="T50" fmla="*/ 216 w 1656"/>
                <a:gd name="T51" fmla="*/ 556 h 828"/>
                <a:gd name="T52" fmla="*/ 164 w 1656"/>
                <a:gd name="T53" fmla="*/ 494 h 828"/>
                <a:gd name="T54" fmla="*/ 120 w 1656"/>
                <a:gd name="T55" fmla="*/ 428 h 828"/>
                <a:gd name="T56" fmla="*/ 82 w 1656"/>
                <a:gd name="T57" fmla="*/ 358 h 828"/>
                <a:gd name="T58" fmla="*/ 50 w 1656"/>
                <a:gd name="T59" fmla="*/ 284 h 828"/>
                <a:gd name="T60" fmla="*/ 26 w 1656"/>
                <a:gd name="T61" fmla="*/ 206 h 828"/>
                <a:gd name="T62" fmla="*/ 10 w 1656"/>
                <a:gd name="T63" fmla="*/ 126 h 828"/>
                <a:gd name="T64" fmla="*/ 2 w 1656"/>
                <a:gd name="T65" fmla="*/ 42 h 828"/>
                <a:gd name="T66" fmla="*/ 1656 w 1656"/>
                <a:gd name="T67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56" h="828">
                  <a:moveTo>
                    <a:pt x="1656" y="0"/>
                  </a:moveTo>
                  <a:lnTo>
                    <a:pt x="1656" y="0"/>
                  </a:lnTo>
                  <a:lnTo>
                    <a:pt x="1654" y="42"/>
                  </a:lnTo>
                  <a:lnTo>
                    <a:pt x="1650" y="84"/>
                  </a:lnTo>
                  <a:lnTo>
                    <a:pt x="1646" y="126"/>
                  </a:lnTo>
                  <a:lnTo>
                    <a:pt x="1638" y="166"/>
                  </a:lnTo>
                  <a:lnTo>
                    <a:pt x="1630" y="206"/>
                  </a:lnTo>
                  <a:lnTo>
                    <a:pt x="1618" y="246"/>
                  </a:lnTo>
                  <a:lnTo>
                    <a:pt x="1604" y="284"/>
                  </a:lnTo>
                  <a:lnTo>
                    <a:pt x="1590" y="322"/>
                  </a:lnTo>
                  <a:lnTo>
                    <a:pt x="1574" y="358"/>
                  </a:lnTo>
                  <a:lnTo>
                    <a:pt x="1556" y="394"/>
                  </a:lnTo>
                  <a:lnTo>
                    <a:pt x="1536" y="428"/>
                  </a:lnTo>
                  <a:lnTo>
                    <a:pt x="1514" y="462"/>
                  </a:lnTo>
                  <a:lnTo>
                    <a:pt x="1490" y="494"/>
                  </a:lnTo>
                  <a:lnTo>
                    <a:pt x="1466" y="526"/>
                  </a:lnTo>
                  <a:lnTo>
                    <a:pt x="1440" y="556"/>
                  </a:lnTo>
                  <a:lnTo>
                    <a:pt x="1412" y="584"/>
                  </a:lnTo>
                  <a:lnTo>
                    <a:pt x="1384" y="612"/>
                  </a:lnTo>
                  <a:lnTo>
                    <a:pt x="1354" y="638"/>
                  </a:lnTo>
                  <a:lnTo>
                    <a:pt x="1322" y="662"/>
                  </a:lnTo>
                  <a:lnTo>
                    <a:pt x="1290" y="686"/>
                  </a:lnTo>
                  <a:lnTo>
                    <a:pt x="1256" y="708"/>
                  </a:lnTo>
                  <a:lnTo>
                    <a:pt x="1222" y="728"/>
                  </a:lnTo>
                  <a:lnTo>
                    <a:pt x="1186" y="746"/>
                  </a:lnTo>
                  <a:lnTo>
                    <a:pt x="1150" y="762"/>
                  </a:lnTo>
                  <a:lnTo>
                    <a:pt x="1112" y="776"/>
                  </a:lnTo>
                  <a:lnTo>
                    <a:pt x="1074" y="790"/>
                  </a:lnTo>
                  <a:lnTo>
                    <a:pt x="1034" y="802"/>
                  </a:lnTo>
                  <a:lnTo>
                    <a:pt x="994" y="810"/>
                  </a:lnTo>
                  <a:lnTo>
                    <a:pt x="954" y="818"/>
                  </a:lnTo>
                  <a:lnTo>
                    <a:pt x="912" y="822"/>
                  </a:lnTo>
                  <a:lnTo>
                    <a:pt x="870" y="826"/>
                  </a:lnTo>
                  <a:lnTo>
                    <a:pt x="828" y="828"/>
                  </a:lnTo>
                  <a:lnTo>
                    <a:pt x="828" y="828"/>
                  </a:lnTo>
                  <a:lnTo>
                    <a:pt x="786" y="826"/>
                  </a:lnTo>
                  <a:lnTo>
                    <a:pt x="744" y="822"/>
                  </a:lnTo>
                  <a:lnTo>
                    <a:pt x="702" y="818"/>
                  </a:lnTo>
                  <a:lnTo>
                    <a:pt x="660" y="810"/>
                  </a:lnTo>
                  <a:lnTo>
                    <a:pt x="620" y="802"/>
                  </a:lnTo>
                  <a:lnTo>
                    <a:pt x="582" y="790"/>
                  </a:lnTo>
                  <a:lnTo>
                    <a:pt x="544" y="776"/>
                  </a:lnTo>
                  <a:lnTo>
                    <a:pt x="506" y="762"/>
                  </a:lnTo>
                  <a:lnTo>
                    <a:pt x="468" y="746"/>
                  </a:lnTo>
                  <a:lnTo>
                    <a:pt x="434" y="728"/>
                  </a:lnTo>
                  <a:lnTo>
                    <a:pt x="398" y="708"/>
                  </a:lnTo>
                  <a:lnTo>
                    <a:pt x="366" y="686"/>
                  </a:lnTo>
                  <a:lnTo>
                    <a:pt x="332" y="662"/>
                  </a:lnTo>
                  <a:lnTo>
                    <a:pt x="302" y="638"/>
                  </a:lnTo>
                  <a:lnTo>
                    <a:pt x="272" y="612"/>
                  </a:lnTo>
                  <a:lnTo>
                    <a:pt x="242" y="584"/>
                  </a:lnTo>
                  <a:lnTo>
                    <a:pt x="216" y="556"/>
                  </a:lnTo>
                  <a:lnTo>
                    <a:pt x="190" y="526"/>
                  </a:lnTo>
                  <a:lnTo>
                    <a:pt x="164" y="494"/>
                  </a:lnTo>
                  <a:lnTo>
                    <a:pt x="142" y="462"/>
                  </a:lnTo>
                  <a:lnTo>
                    <a:pt x="120" y="428"/>
                  </a:lnTo>
                  <a:lnTo>
                    <a:pt x="100" y="394"/>
                  </a:lnTo>
                  <a:lnTo>
                    <a:pt x="82" y="358"/>
                  </a:lnTo>
                  <a:lnTo>
                    <a:pt x="66" y="322"/>
                  </a:lnTo>
                  <a:lnTo>
                    <a:pt x="50" y="284"/>
                  </a:lnTo>
                  <a:lnTo>
                    <a:pt x="38" y="246"/>
                  </a:lnTo>
                  <a:lnTo>
                    <a:pt x="26" y="206"/>
                  </a:lnTo>
                  <a:lnTo>
                    <a:pt x="18" y="166"/>
                  </a:lnTo>
                  <a:lnTo>
                    <a:pt x="10" y="126"/>
                  </a:lnTo>
                  <a:lnTo>
                    <a:pt x="4" y="84"/>
                  </a:lnTo>
                  <a:lnTo>
                    <a:pt x="2" y="42"/>
                  </a:lnTo>
                  <a:lnTo>
                    <a:pt x="0" y="0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rgbClr val="FFBE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 23"/>
            <p:cNvSpPr/>
            <p:nvPr/>
          </p:nvSpPr>
          <p:spPr bwMode="auto">
            <a:xfrm>
              <a:off x="-5800725" y="4343400"/>
              <a:ext cx="1168400" cy="1304925"/>
            </a:xfrm>
            <a:custGeom>
              <a:avLst/>
              <a:gdLst>
                <a:gd name="T0" fmla="*/ 736 w 736"/>
                <a:gd name="T1" fmla="*/ 822 h 822"/>
                <a:gd name="T2" fmla="*/ 736 w 736"/>
                <a:gd name="T3" fmla="*/ 822 h 822"/>
                <a:gd name="T4" fmla="*/ 698 w 736"/>
                <a:gd name="T5" fmla="*/ 816 h 822"/>
                <a:gd name="T6" fmla="*/ 660 w 736"/>
                <a:gd name="T7" fmla="*/ 810 h 822"/>
                <a:gd name="T8" fmla="*/ 622 w 736"/>
                <a:gd name="T9" fmla="*/ 802 h 822"/>
                <a:gd name="T10" fmla="*/ 586 w 736"/>
                <a:gd name="T11" fmla="*/ 792 h 822"/>
                <a:gd name="T12" fmla="*/ 550 w 736"/>
                <a:gd name="T13" fmla="*/ 780 h 822"/>
                <a:gd name="T14" fmla="*/ 514 w 736"/>
                <a:gd name="T15" fmla="*/ 766 h 822"/>
                <a:gd name="T16" fmla="*/ 480 w 736"/>
                <a:gd name="T17" fmla="*/ 750 h 822"/>
                <a:gd name="T18" fmla="*/ 446 w 736"/>
                <a:gd name="T19" fmla="*/ 734 h 822"/>
                <a:gd name="T20" fmla="*/ 414 w 736"/>
                <a:gd name="T21" fmla="*/ 716 h 822"/>
                <a:gd name="T22" fmla="*/ 382 w 736"/>
                <a:gd name="T23" fmla="*/ 696 h 822"/>
                <a:gd name="T24" fmla="*/ 352 w 736"/>
                <a:gd name="T25" fmla="*/ 676 h 822"/>
                <a:gd name="T26" fmla="*/ 322 w 736"/>
                <a:gd name="T27" fmla="*/ 654 h 822"/>
                <a:gd name="T28" fmla="*/ 292 w 736"/>
                <a:gd name="T29" fmla="*/ 630 h 822"/>
                <a:gd name="T30" fmla="*/ 264 w 736"/>
                <a:gd name="T31" fmla="*/ 606 h 822"/>
                <a:gd name="T32" fmla="*/ 238 w 736"/>
                <a:gd name="T33" fmla="*/ 580 h 822"/>
                <a:gd name="T34" fmla="*/ 212 w 736"/>
                <a:gd name="T35" fmla="*/ 554 h 822"/>
                <a:gd name="T36" fmla="*/ 188 w 736"/>
                <a:gd name="T37" fmla="*/ 526 h 822"/>
                <a:gd name="T38" fmla="*/ 166 w 736"/>
                <a:gd name="T39" fmla="*/ 496 h 822"/>
                <a:gd name="T40" fmla="*/ 144 w 736"/>
                <a:gd name="T41" fmla="*/ 466 h 822"/>
                <a:gd name="T42" fmla="*/ 124 w 736"/>
                <a:gd name="T43" fmla="*/ 436 h 822"/>
                <a:gd name="T44" fmla="*/ 106 w 736"/>
                <a:gd name="T45" fmla="*/ 404 h 822"/>
                <a:gd name="T46" fmla="*/ 88 w 736"/>
                <a:gd name="T47" fmla="*/ 370 h 822"/>
                <a:gd name="T48" fmla="*/ 72 w 736"/>
                <a:gd name="T49" fmla="*/ 336 h 822"/>
                <a:gd name="T50" fmla="*/ 58 w 736"/>
                <a:gd name="T51" fmla="*/ 302 h 822"/>
                <a:gd name="T52" fmla="*/ 44 w 736"/>
                <a:gd name="T53" fmla="*/ 266 h 822"/>
                <a:gd name="T54" fmla="*/ 32 w 736"/>
                <a:gd name="T55" fmla="*/ 230 h 822"/>
                <a:gd name="T56" fmla="*/ 22 w 736"/>
                <a:gd name="T57" fmla="*/ 194 h 822"/>
                <a:gd name="T58" fmla="*/ 14 w 736"/>
                <a:gd name="T59" fmla="*/ 156 h 822"/>
                <a:gd name="T60" fmla="*/ 8 w 736"/>
                <a:gd name="T61" fmla="*/ 118 h 822"/>
                <a:gd name="T62" fmla="*/ 4 w 736"/>
                <a:gd name="T63" fmla="*/ 78 h 822"/>
                <a:gd name="T64" fmla="*/ 2 w 736"/>
                <a:gd name="T65" fmla="*/ 40 h 822"/>
                <a:gd name="T66" fmla="*/ 0 w 736"/>
                <a:gd name="T67" fmla="*/ 0 h 822"/>
                <a:gd name="T68" fmla="*/ 76 w 736"/>
                <a:gd name="T69" fmla="*/ 0 h 822"/>
                <a:gd name="T70" fmla="*/ 76 w 736"/>
                <a:gd name="T71" fmla="*/ 0 h 822"/>
                <a:gd name="T72" fmla="*/ 94 w 736"/>
                <a:gd name="T73" fmla="*/ 72 h 822"/>
                <a:gd name="T74" fmla="*/ 114 w 736"/>
                <a:gd name="T75" fmla="*/ 144 h 822"/>
                <a:gd name="T76" fmla="*/ 138 w 736"/>
                <a:gd name="T77" fmla="*/ 214 h 822"/>
                <a:gd name="T78" fmla="*/ 162 w 736"/>
                <a:gd name="T79" fmla="*/ 284 h 822"/>
                <a:gd name="T80" fmla="*/ 192 w 736"/>
                <a:gd name="T81" fmla="*/ 350 h 822"/>
                <a:gd name="T82" fmla="*/ 224 w 736"/>
                <a:gd name="T83" fmla="*/ 414 h 822"/>
                <a:gd name="T84" fmla="*/ 258 w 736"/>
                <a:gd name="T85" fmla="*/ 476 h 822"/>
                <a:gd name="T86" fmla="*/ 276 w 736"/>
                <a:gd name="T87" fmla="*/ 506 h 822"/>
                <a:gd name="T88" fmla="*/ 296 w 736"/>
                <a:gd name="T89" fmla="*/ 534 h 822"/>
                <a:gd name="T90" fmla="*/ 316 w 736"/>
                <a:gd name="T91" fmla="*/ 562 h 822"/>
                <a:gd name="T92" fmla="*/ 338 w 736"/>
                <a:gd name="T93" fmla="*/ 588 h 822"/>
                <a:gd name="T94" fmla="*/ 360 w 736"/>
                <a:gd name="T95" fmla="*/ 614 h 822"/>
                <a:gd name="T96" fmla="*/ 382 w 736"/>
                <a:gd name="T97" fmla="*/ 638 h 822"/>
                <a:gd name="T98" fmla="*/ 406 w 736"/>
                <a:gd name="T99" fmla="*/ 660 h 822"/>
                <a:gd name="T100" fmla="*/ 432 w 736"/>
                <a:gd name="T101" fmla="*/ 682 h 822"/>
                <a:gd name="T102" fmla="*/ 458 w 736"/>
                <a:gd name="T103" fmla="*/ 704 h 822"/>
                <a:gd name="T104" fmla="*/ 484 w 736"/>
                <a:gd name="T105" fmla="*/ 722 h 822"/>
                <a:gd name="T106" fmla="*/ 512 w 736"/>
                <a:gd name="T107" fmla="*/ 740 h 822"/>
                <a:gd name="T108" fmla="*/ 540 w 736"/>
                <a:gd name="T109" fmla="*/ 756 h 822"/>
                <a:gd name="T110" fmla="*/ 570 w 736"/>
                <a:gd name="T111" fmla="*/ 772 h 822"/>
                <a:gd name="T112" fmla="*/ 602 w 736"/>
                <a:gd name="T113" fmla="*/ 786 h 822"/>
                <a:gd name="T114" fmla="*/ 634 w 736"/>
                <a:gd name="T115" fmla="*/ 796 h 822"/>
                <a:gd name="T116" fmla="*/ 666 w 736"/>
                <a:gd name="T117" fmla="*/ 808 h 822"/>
                <a:gd name="T118" fmla="*/ 700 w 736"/>
                <a:gd name="T119" fmla="*/ 816 h 822"/>
                <a:gd name="T120" fmla="*/ 736 w 736"/>
                <a:gd name="T121" fmla="*/ 822 h 822"/>
                <a:gd name="T122" fmla="*/ 736 w 736"/>
                <a:gd name="T123" fmla="*/ 822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36" h="822">
                  <a:moveTo>
                    <a:pt x="736" y="822"/>
                  </a:moveTo>
                  <a:lnTo>
                    <a:pt x="736" y="822"/>
                  </a:lnTo>
                  <a:lnTo>
                    <a:pt x="698" y="816"/>
                  </a:lnTo>
                  <a:lnTo>
                    <a:pt x="660" y="810"/>
                  </a:lnTo>
                  <a:lnTo>
                    <a:pt x="622" y="802"/>
                  </a:lnTo>
                  <a:lnTo>
                    <a:pt x="586" y="792"/>
                  </a:lnTo>
                  <a:lnTo>
                    <a:pt x="550" y="780"/>
                  </a:lnTo>
                  <a:lnTo>
                    <a:pt x="514" y="766"/>
                  </a:lnTo>
                  <a:lnTo>
                    <a:pt x="480" y="750"/>
                  </a:lnTo>
                  <a:lnTo>
                    <a:pt x="446" y="734"/>
                  </a:lnTo>
                  <a:lnTo>
                    <a:pt x="414" y="716"/>
                  </a:lnTo>
                  <a:lnTo>
                    <a:pt x="382" y="696"/>
                  </a:lnTo>
                  <a:lnTo>
                    <a:pt x="352" y="676"/>
                  </a:lnTo>
                  <a:lnTo>
                    <a:pt x="322" y="654"/>
                  </a:lnTo>
                  <a:lnTo>
                    <a:pt x="292" y="630"/>
                  </a:lnTo>
                  <a:lnTo>
                    <a:pt x="264" y="606"/>
                  </a:lnTo>
                  <a:lnTo>
                    <a:pt x="238" y="580"/>
                  </a:lnTo>
                  <a:lnTo>
                    <a:pt x="212" y="554"/>
                  </a:lnTo>
                  <a:lnTo>
                    <a:pt x="188" y="526"/>
                  </a:lnTo>
                  <a:lnTo>
                    <a:pt x="166" y="496"/>
                  </a:lnTo>
                  <a:lnTo>
                    <a:pt x="144" y="466"/>
                  </a:lnTo>
                  <a:lnTo>
                    <a:pt x="124" y="436"/>
                  </a:lnTo>
                  <a:lnTo>
                    <a:pt x="106" y="404"/>
                  </a:lnTo>
                  <a:lnTo>
                    <a:pt x="88" y="370"/>
                  </a:lnTo>
                  <a:lnTo>
                    <a:pt x="72" y="336"/>
                  </a:lnTo>
                  <a:lnTo>
                    <a:pt x="58" y="302"/>
                  </a:lnTo>
                  <a:lnTo>
                    <a:pt x="44" y="266"/>
                  </a:lnTo>
                  <a:lnTo>
                    <a:pt x="32" y="230"/>
                  </a:lnTo>
                  <a:lnTo>
                    <a:pt x="22" y="194"/>
                  </a:lnTo>
                  <a:lnTo>
                    <a:pt x="14" y="156"/>
                  </a:lnTo>
                  <a:lnTo>
                    <a:pt x="8" y="118"/>
                  </a:lnTo>
                  <a:lnTo>
                    <a:pt x="4" y="78"/>
                  </a:lnTo>
                  <a:lnTo>
                    <a:pt x="2" y="40"/>
                  </a:lnTo>
                  <a:lnTo>
                    <a:pt x="0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4" y="72"/>
                  </a:lnTo>
                  <a:lnTo>
                    <a:pt x="114" y="144"/>
                  </a:lnTo>
                  <a:lnTo>
                    <a:pt x="138" y="214"/>
                  </a:lnTo>
                  <a:lnTo>
                    <a:pt x="162" y="284"/>
                  </a:lnTo>
                  <a:lnTo>
                    <a:pt x="192" y="350"/>
                  </a:lnTo>
                  <a:lnTo>
                    <a:pt x="224" y="414"/>
                  </a:lnTo>
                  <a:lnTo>
                    <a:pt x="258" y="476"/>
                  </a:lnTo>
                  <a:lnTo>
                    <a:pt x="276" y="506"/>
                  </a:lnTo>
                  <a:lnTo>
                    <a:pt x="296" y="534"/>
                  </a:lnTo>
                  <a:lnTo>
                    <a:pt x="316" y="562"/>
                  </a:lnTo>
                  <a:lnTo>
                    <a:pt x="338" y="588"/>
                  </a:lnTo>
                  <a:lnTo>
                    <a:pt x="360" y="614"/>
                  </a:lnTo>
                  <a:lnTo>
                    <a:pt x="382" y="638"/>
                  </a:lnTo>
                  <a:lnTo>
                    <a:pt x="406" y="660"/>
                  </a:lnTo>
                  <a:lnTo>
                    <a:pt x="432" y="682"/>
                  </a:lnTo>
                  <a:lnTo>
                    <a:pt x="458" y="704"/>
                  </a:lnTo>
                  <a:lnTo>
                    <a:pt x="484" y="722"/>
                  </a:lnTo>
                  <a:lnTo>
                    <a:pt x="512" y="740"/>
                  </a:lnTo>
                  <a:lnTo>
                    <a:pt x="540" y="756"/>
                  </a:lnTo>
                  <a:lnTo>
                    <a:pt x="570" y="772"/>
                  </a:lnTo>
                  <a:lnTo>
                    <a:pt x="602" y="786"/>
                  </a:lnTo>
                  <a:lnTo>
                    <a:pt x="634" y="796"/>
                  </a:lnTo>
                  <a:lnTo>
                    <a:pt x="666" y="808"/>
                  </a:lnTo>
                  <a:lnTo>
                    <a:pt x="700" y="816"/>
                  </a:lnTo>
                  <a:lnTo>
                    <a:pt x="736" y="822"/>
                  </a:lnTo>
                  <a:lnTo>
                    <a:pt x="736" y="822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 24"/>
            <p:cNvSpPr/>
            <p:nvPr/>
          </p:nvSpPr>
          <p:spPr bwMode="auto">
            <a:xfrm>
              <a:off x="-5305425" y="4343400"/>
              <a:ext cx="2133600" cy="1314450"/>
            </a:xfrm>
            <a:custGeom>
              <a:avLst/>
              <a:gdLst>
                <a:gd name="T0" fmla="*/ 424 w 1344"/>
                <a:gd name="T1" fmla="*/ 822 h 828"/>
                <a:gd name="T2" fmla="*/ 424 w 1344"/>
                <a:gd name="T3" fmla="*/ 822 h 828"/>
                <a:gd name="T4" fmla="*/ 378 w 1344"/>
                <a:gd name="T5" fmla="*/ 794 h 828"/>
                <a:gd name="T6" fmla="*/ 334 w 1344"/>
                <a:gd name="T7" fmla="*/ 762 h 828"/>
                <a:gd name="T8" fmla="*/ 292 w 1344"/>
                <a:gd name="T9" fmla="*/ 728 h 828"/>
                <a:gd name="T10" fmla="*/ 252 w 1344"/>
                <a:gd name="T11" fmla="*/ 688 h 828"/>
                <a:gd name="T12" fmla="*/ 216 w 1344"/>
                <a:gd name="T13" fmla="*/ 646 h 828"/>
                <a:gd name="T14" fmla="*/ 180 w 1344"/>
                <a:gd name="T15" fmla="*/ 600 h 828"/>
                <a:gd name="T16" fmla="*/ 148 w 1344"/>
                <a:gd name="T17" fmla="*/ 550 h 828"/>
                <a:gd name="T18" fmla="*/ 118 w 1344"/>
                <a:gd name="T19" fmla="*/ 498 h 828"/>
                <a:gd name="T20" fmla="*/ 92 w 1344"/>
                <a:gd name="T21" fmla="*/ 444 h 828"/>
                <a:gd name="T22" fmla="*/ 68 w 1344"/>
                <a:gd name="T23" fmla="*/ 386 h 828"/>
                <a:gd name="T24" fmla="*/ 48 w 1344"/>
                <a:gd name="T25" fmla="*/ 326 h 828"/>
                <a:gd name="T26" fmla="*/ 32 w 1344"/>
                <a:gd name="T27" fmla="*/ 264 h 828"/>
                <a:gd name="T28" fmla="*/ 18 w 1344"/>
                <a:gd name="T29" fmla="*/ 200 h 828"/>
                <a:gd name="T30" fmla="*/ 8 w 1344"/>
                <a:gd name="T31" fmla="*/ 136 h 828"/>
                <a:gd name="T32" fmla="*/ 2 w 1344"/>
                <a:gd name="T33" fmla="*/ 68 h 828"/>
                <a:gd name="T34" fmla="*/ 0 w 1344"/>
                <a:gd name="T35" fmla="*/ 0 h 828"/>
                <a:gd name="T36" fmla="*/ 1344 w 1344"/>
                <a:gd name="T37" fmla="*/ 0 h 828"/>
                <a:gd name="T38" fmla="*/ 1344 w 1344"/>
                <a:gd name="T39" fmla="*/ 0 h 828"/>
                <a:gd name="T40" fmla="*/ 1342 w 1344"/>
                <a:gd name="T41" fmla="*/ 42 h 828"/>
                <a:gd name="T42" fmla="*/ 1338 w 1344"/>
                <a:gd name="T43" fmla="*/ 84 h 828"/>
                <a:gd name="T44" fmla="*/ 1334 w 1344"/>
                <a:gd name="T45" fmla="*/ 126 h 828"/>
                <a:gd name="T46" fmla="*/ 1326 w 1344"/>
                <a:gd name="T47" fmla="*/ 166 h 828"/>
                <a:gd name="T48" fmla="*/ 1318 w 1344"/>
                <a:gd name="T49" fmla="*/ 206 h 828"/>
                <a:gd name="T50" fmla="*/ 1306 w 1344"/>
                <a:gd name="T51" fmla="*/ 246 h 828"/>
                <a:gd name="T52" fmla="*/ 1292 w 1344"/>
                <a:gd name="T53" fmla="*/ 284 h 828"/>
                <a:gd name="T54" fmla="*/ 1278 w 1344"/>
                <a:gd name="T55" fmla="*/ 322 h 828"/>
                <a:gd name="T56" fmla="*/ 1262 w 1344"/>
                <a:gd name="T57" fmla="*/ 358 h 828"/>
                <a:gd name="T58" fmla="*/ 1244 w 1344"/>
                <a:gd name="T59" fmla="*/ 394 h 828"/>
                <a:gd name="T60" fmla="*/ 1224 w 1344"/>
                <a:gd name="T61" fmla="*/ 428 h 828"/>
                <a:gd name="T62" fmla="*/ 1202 w 1344"/>
                <a:gd name="T63" fmla="*/ 462 h 828"/>
                <a:gd name="T64" fmla="*/ 1178 w 1344"/>
                <a:gd name="T65" fmla="*/ 494 h 828"/>
                <a:gd name="T66" fmla="*/ 1154 w 1344"/>
                <a:gd name="T67" fmla="*/ 526 h 828"/>
                <a:gd name="T68" fmla="*/ 1128 w 1344"/>
                <a:gd name="T69" fmla="*/ 556 h 828"/>
                <a:gd name="T70" fmla="*/ 1100 w 1344"/>
                <a:gd name="T71" fmla="*/ 584 h 828"/>
                <a:gd name="T72" fmla="*/ 1072 w 1344"/>
                <a:gd name="T73" fmla="*/ 612 h 828"/>
                <a:gd name="T74" fmla="*/ 1042 w 1344"/>
                <a:gd name="T75" fmla="*/ 638 h 828"/>
                <a:gd name="T76" fmla="*/ 1010 w 1344"/>
                <a:gd name="T77" fmla="*/ 662 h 828"/>
                <a:gd name="T78" fmla="*/ 978 w 1344"/>
                <a:gd name="T79" fmla="*/ 686 h 828"/>
                <a:gd name="T80" fmla="*/ 944 w 1344"/>
                <a:gd name="T81" fmla="*/ 708 h 828"/>
                <a:gd name="T82" fmla="*/ 910 w 1344"/>
                <a:gd name="T83" fmla="*/ 728 h 828"/>
                <a:gd name="T84" fmla="*/ 874 w 1344"/>
                <a:gd name="T85" fmla="*/ 746 h 828"/>
                <a:gd name="T86" fmla="*/ 838 w 1344"/>
                <a:gd name="T87" fmla="*/ 762 h 828"/>
                <a:gd name="T88" fmla="*/ 800 w 1344"/>
                <a:gd name="T89" fmla="*/ 776 h 828"/>
                <a:gd name="T90" fmla="*/ 762 w 1344"/>
                <a:gd name="T91" fmla="*/ 790 h 828"/>
                <a:gd name="T92" fmla="*/ 722 w 1344"/>
                <a:gd name="T93" fmla="*/ 802 h 828"/>
                <a:gd name="T94" fmla="*/ 682 w 1344"/>
                <a:gd name="T95" fmla="*/ 810 h 828"/>
                <a:gd name="T96" fmla="*/ 642 w 1344"/>
                <a:gd name="T97" fmla="*/ 818 h 828"/>
                <a:gd name="T98" fmla="*/ 600 w 1344"/>
                <a:gd name="T99" fmla="*/ 822 h 828"/>
                <a:gd name="T100" fmla="*/ 558 w 1344"/>
                <a:gd name="T101" fmla="*/ 826 h 828"/>
                <a:gd name="T102" fmla="*/ 516 w 1344"/>
                <a:gd name="T103" fmla="*/ 828 h 828"/>
                <a:gd name="T104" fmla="*/ 516 w 1344"/>
                <a:gd name="T105" fmla="*/ 828 h 828"/>
                <a:gd name="T106" fmla="*/ 470 w 1344"/>
                <a:gd name="T107" fmla="*/ 826 h 828"/>
                <a:gd name="T108" fmla="*/ 424 w 1344"/>
                <a:gd name="T109" fmla="*/ 822 h 828"/>
                <a:gd name="T110" fmla="*/ 424 w 1344"/>
                <a:gd name="T111" fmla="*/ 822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44" h="828">
                  <a:moveTo>
                    <a:pt x="424" y="822"/>
                  </a:moveTo>
                  <a:lnTo>
                    <a:pt x="424" y="822"/>
                  </a:lnTo>
                  <a:lnTo>
                    <a:pt x="378" y="794"/>
                  </a:lnTo>
                  <a:lnTo>
                    <a:pt x="334" y="762"/>
                  </a:lnTo>
                  <a:lnTo>
                    <a:pt x="292" y="728"/>
                  </a:lnTo>
                  <a:lnTo>
                    <a:pt x="252" y="688"/>
                  </a:lnTo>
                  <a:lnTo>
                    <a:pt x="216" y="646"/>
                  </a:lnTo>
                  <a:lnTo>
                    <a:pt x="180" y="600"/>
                  </a:lnTo>
                  <a:lnTo>
                    <a:pt x="148" y="550"/>
                  </a:lnTo>
                  <a:lnTo>
                    <a:pt x="118" y="498"/>
                  </a:lnTo>
                  <a:lnTo>
                    <a:pt x="92" y="444"/>
                  </a:lnTo>
                  <a:lnTo>
                    <a:pt x="68" y="386"/>
                  </a:lnTo>
                  <a:lnTo>
                    <a:pt x="48" y="326"/>
                  </a:lnTo>
                  <a:lnTo>
                    <a:pt x="32" y="264"/>
                  </a:lnTo>
                  <a:lnTo>
                    <a:pt x="18" y="200"/>
                  </a:lnTo>
                  <a:lnTo>
                    <a:pt x="8" y="136"/>
                  </a:lnTo>
                  <a:lnTo>
                    <a:pt x="2" y="68"/>
                  </a:lnTo>
                  <a:lnTo>
                    <a:pt x="0" y="0"/>
                  </a:lnTo>
                  <a:lnTo>
                    <a:pt x="1344" y="0"/>
                  </a:lnTo>
                  <a:lnTo>
                    <a:pt x="1344" y="0"/>
                  </a:lnTo>
                  <a:lnTo>
                    <a:pt x="1342" y="42"/>
                  </a:lnTo>
                  <a:lnTo>
                    <a:pt x="1338" y="84"/>
                  </a:lnTo>
                  <a:lnTo>
                    <a:pt x="1334" y="126"/>
                  </a:lnTo>
                  <a:lnTo>
                    <a:pt x="1326" y="166"/>
                  </a:lnTo>
                  <a:lnTo>
                    <a:pt x="1318" y="206"/>
                  </a:lnTo>
                  <a:lnTo>
                    <a:pt x="1306" y="246"/>
                  </a:lnTo>
                  <a:lnTo>
                    <a:pt x="1292" y="284"/>
                  </a:lnTo>
                  <a:lnTo>
                    <a:pt x="1278" y="322"/>
                  </a:lnTo>
                  <a:lnTo>
                    <a:pt x="1262" y="358"/>
                  </a:lnTo>
                  <a:lnTo>
                    <a:pt x="1244" y="394"/>
                  </a:lnTo>
                  <a:lnTo>
                    <a:pt x="1224" y="428"/>
                  </a:lnTo>
                  <a:lnTo>
                    <a:pt x="1202" y="462"/>
                  </a:lnTo>
                  <a:lnTo>
                    <a:pt x="1178" y="494"/>
                  </a:lnTo>
                  <a:lnTo>
                    <a:pt x="1154" y="526"/>
                  </a:lnTo>
                  <a:lnTo>
                    <a:pt x="1128" y="556"/>
                  </a:lnTo>
                  <a:lnTo>
                    <a:pt x="1100" y="584"/>
                  </a:lnTo>
                  <a:lnTo>
                    <a:pt x="1072" y="612"/>
                  </a:lnTo>
                  <a:lnTo>
                    <a:pt x="1042" y="638"/>
                  </a:lnTo>
                  <a:lnTo>
                    <a:pt x="1010" y="662"/>
                  </a:lnTo>
                  <a:lnTo>
                    <a:pt x="978" y="686"/>
                  </a:lnTo>
                  <a:lnTo>
                    <a:pt x="944" y="708"/>
                  </a:lnTo>
                  <a:lnTo>
                    <a:pt x="910" y="728"/>
                  </a:lnTo>
                  <a:lnTo>
                    <a:pt x="874" y="746"/>
                  </a:lnTo>
                  <a:lnTo>
                    <a:pt x="838" y="762"/>
                  </a:lnTo>
                  <a:lnTo>
                    <a:pt x="800" y="776"/>
                  </a:lnTo>
                  <a:lnTo>
                    <a:pt x="762" y="790"/>
                  </a:lnTo>
                  <a:lnTo>
                    <a:pt x="722" y="802"/>
                  </a:lnTo>
                  <a:lnTo>
                    <a:pt x="682" y="810"/>
                  </a:lnTo>
                  <a:lnTo>
                    <a:pt x="642" y="818"/>
                  </a:lnTo>
                  <a:lnTo>
                    <a:pt x="600" y="822"/>
                  </a:lnTo>
                  <a:lnTo>
                    <a:pt x="558" y="826"/>
                  </a:lnTo>
                  <a:lnTo>
                    <a:pt x="516" y="828"/>
                  </a:lnTo>
                  <a:lnTo>
                    <a:pt x="516" y="828"/>
                  </a:lnTo>
                  <a:lnTo>
                    <a:pt x="470" y="826"/>
                  </a:lnTo>
                  <a:lnTo>
                    <a:pt x="424" y="822"/>
                  </a:lnTo>
                  <a:lnTo>
                    <a:pt x="424" y="822"/>
                  </a:lnTo>
                  <a:close/>
                </a:path>
              </a:pathLst>
            </a:custGeom>
            <a:solidFill>
              <a:srgbClr val="F4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 25"/>
            <p:cNvSpPr/>
            <p:nvPr/>
          </p:nvSpPr>
          <p:spPr bwMode="auto">
            <a:xfrm>
              <a:off x="-5048250" y="7731125"/>
              <a:ext cx="1123950" cy="561975"/>
            </a:xfrm>
            <a:custGeom>
              <a:avLst/>
              <a:gdLst>
                <a:gd name="T0" fmla="*/ 708 w 708"/>
                <a:gd name="T1" fmla="*/ 354 h 354"/>
                <a:gd name="T2" fmla="*/ 708 w 708"/>
                <a:gd name="T3" fmla="*/ 354 h 354"/>
                <a:gd name="T4" fmla="*/ 706 w 708"/>
                <a:gd name="T5" fmla="*/ 318 h 354"/>
                <a:gd name="T6" fmla="*/ 700 w 708"/>
                <a:gd name="T7" fmla="*/ 282 h 354"/>
                <a:gd name="T8" fmla="*/ 692 w 708"/>
                <a:gd name="T9" fmla="*/ 248 h 354"/>
                <a:gd name="T10" fmla="*/ 680 w 708"/>
                <a:gd name="T11" fmla="*/ 216 h 354"/>
                <a:gd name="T12" fmla="*/ 664 w 708"/>
                <a:gd name="T13" fmla="*/ 186 h 354"/>
                <a:gd name="T14" fmla="*/ 646 w 708"/>
                <a:gd name="T15" fmla="*/ 156 h 354"/>
                <a:gd name="T16" fmla="*/ 626 w 708"/>
                <a:gd name="T17" fmla="*/ 130 h 354"/>
                <a:gd name="T18" fmla="*/ 604 w 708"/>
                <a:gd name="T19" fmla="*/ 104 h 354"/>
                <a:gd name="T20" fmla="*/ 578 w 708"/>
                <a:gd name="T21" fmla="*/ 82 h 354"/>
                <a:gd name="T22" fmla="*/ 552 w 708"/>
                <a:gd name="T23" fmla="*/ 60 h 354"/>
                <a:gd name="T24" fmla="*/ 522 w 708"/>
                <a:gd name="T25" fmla="*/ 44 h 354"/>
                <a:gd name="T26" fmla="*/ 492 w 708"/>
                <a:gd name="T27" fmla="*/ 28 h 354"/>
                <a:gd name="T28" fmla="*/ 458 w 708"/>
                <a:gd name="T29" fmla="*/ 16 h 354"/>
                <a:gd name="T30" fmla="*/ 424 w 708"/>
                <a:gd name="T31" fmla="*/ 8 h 354"/>
                <a:gd name="T32" fmla="*/ 390 w 708"/>
                <a:gd name="T33" fmla="*/ 2 h 354"/>
                <a:gd name="T34" fmla="*/ 354 w 708"/>
                <a:gd name="T35" fmla="*/ 0 h 354"/>
                <a:gd name="T36" fmla="*/ 354 w 708"/>
                <a:gd name="T37" fmla="*/ 0 h 354"/>
                <a:gd name="T38" fmla="*/ 318 w 708"/>
                <a:gd name="T39" fmla="*/ 2 h 354"/>
                <a:gd name="T40" fmla="*/ 282 w 708"/>
                <a:gd name="T41" fmla="*/ 8 h 354"/>
                <a:gd name="T42" fmla="*/ 248 w 708"/>
                <a:gd name="T43" fmla="*/ 16 h 354"/>
                <a:gd name="T44" fmla="*/ 216 w 708"/>
                <a:gd name="T45" fmla="*/ 28 h 354"/>
                <a:gd name="T46" fmla="*/ 186 w 708"/>
                <a:gd name="T47" fmla="*/ 44 h 354"/>
                <a:gd name="T48" fmla="*/ 156 w 708"/>
                <a:gd name="T49" fmla="*/ 60 h 354"/>
                <a:gd name="T50" fmla="*/ 128 w 708"/>
                <a:gd name="T51" fmla="*/ 82 h 354"/>
                <a:gd name="T52" fmla="*/ 104 w 708"/>
                <a:gd name="T53" fmla="*/ 104 h 354"/>
                <a:gd name="T54" fmla="*/ 80 w 708"/>
                <a:gd name="T55" fmla="*/ 130 h 354"/>
                <a:gd name="T56" fmla="*/ 60 w 708"/>
                <a:gd name="T57" fmla="*/ 156 h 354"/>
                <a:gd name="T58" fmla="*/ 42 w 708"/>
                <a:gd name="T59" fmla="*/ 186 h 354"/>
                <a:gd name="T60" fmla="*/ 28 w 708"/>
                <a:gd name="T61" fmla="*/ 216 h 354"/>
                <a:gd name="T62" fmla="*/ 16 w 708"/>
                <a:gd name="T63" fmla="*/ 248 h 354"/>
                <a:gd name="T64" fmla="*/ 8 w 708"/>
                <a:gd name="T65" fmla="*/ 282 h 354"/>
                <a:gd name="T66" fmla="*/ 2 w 708"/>
                <a:gd name="T67" fmla="*/ 318 h 354"/>
                <a:gd name="T68" fmla="*/ 0 w 708"/>
                <a:gd name="T69" fmla="*/ 354 h 354"/>
                <a:gd name="T70" fmla="*/ 708 w 708"/>
                <a:gd name="T71" fmla="*/ 354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08" h="354">
                  <a:moveTo>
                    <a:pt x="708" y="354"/>
                  </a:moveTo>
                  <a:lnTo>
                    <a:pt x="708" y="354"/>
                  </a:lnTo>
                  <a:lnTo>
                    <a:pt x="706" y="318"/>
                  </a:lnTo>
                  <a:lnTo>
                    <a:pt x="700" y="282"/>
                  </a:lnTo>
                  <a:lnTo>
                    <a:pt x="692" y="248"/>
                  </a:lnTo>
                  <a:lnTo>
                    <a:pt x="680" y="216"/>
                  </a:lnTo>
                  <a:lnTo>
                    <a:pt x="664" y="186"/>
                  </a:lnTo>
                  <a:lnTo>
                    <a:pt x="646" y="156"/>
                  </a:lnTo>
                  <a:lnTo>
                    <a:pt x="626" y="130"/>
                  </a:lnTo>
                  <a:lnTo>
                    <a:pt x="604" y="104"/>
                  </a:lnTo>
                  <a:lnTo>
                    <a:pt x="578" y="82"/>
                  </a:lnTo>
                  <a:lnTo>
                    <a:pt x="552" y="60"/>
                  </a:lnTo>
                  <a:lnTo>
                    <a:pt x="522" y="44"/>
                  </a:lnTo>
                  <a:lnTo>
                    <a:pt x="492" y="28"/>
                  </a:lnTo>
                  <a:lnTo>
                    <a:pt x="458" y="16"/>
                  </a:lnTo>
                  <a:lnTo>
                    <a:pt x="424" y="8"/>
                  </a:lnTo>
                  <a:lnTo>
                    <a:pt x="390" y="2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18" y="2"/>
                  </a:lnTo>
                  <a:lnTo>
                    <a:pt x="282" y="8"/>
                  </a:lnTo>
                  <a:lnTo>
                    <a:pt x="248" y="16"/>
                  </a:lnTo>
                  <a:lnTo>
                    <a:pt x="216" y="28"/>
                  </a:lnTo>
                  <a:lnTo>
                    <a:pt x="186" y="44"/>
                  </a:lnTo>
                  <a:lnTo>
                    <a:pt x="156" y="60"/>
                  </a:lnTo>
                  <a:lnTo>
                    <a:pt x="128" y="82"/>
                  </a:lnTo>
                  <a:lnTo>
                    <a:pt x="104" y="104"/>
                  </a:lnTo>
                  <a:lnTo>
                    <a:pt x="80" y="130"/>
                  </a:lnTo>
                  <a:lnTo>
                    <a:pt x="60" y="156"/>
                  </a:lnTo>
                  <a:lnTo>
                    <a:pt x="42" y="186"/>
                  </a:lnTo>
                  <a:lnTo>
                    <a:pt x="28" y="216"/>
                  </a:lnTo>
                  <a:lnTo>
                    <a:pt x="16" y="248"/>
                  </a:lnTo>
                  <a:lnTo>
                    <a:pt x="8" y="282"/>
                  </a:lnTo>
                  <a:lnTo>
                    <a:pt x="2" y="318"/>
                  </a:lnTo>
                  <a:lnTo>
                    <a:pt x="0" y="354"/>
                  </a:lnTo>
                  <a:lnTo>
                    <a:pt x="708" y="354"/>
                  </a:lnTo>
                  <a:close/>
                </a:path>
              </a:pathLst>
            </a:custGeom>
            <a:solidFill>
              <a:srgbClr val="FFBE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 26"/>
            <p:cNvSpPr/>
            <p:nvPr/>
          </p:nvSpPr>
          <p:spPr bwMode="auto">
            <a:xfrm>
              <a:off x="-4787900" y="7737475"/>
              <a:ext cx="863600" cy="555625"/>
            </a:xfrm>
            <a:custGeom>
              <a:avLst/>
              <a:gdLst>
                <a:gd name="T0" fmla="*/ 544 w 544"/>
                <a:gd name="T1" fmla="*/ 350 h 350"/>
                <a:gd name="T2" fmla="*/ 544 w 544"/>
                <a:gd name="T3" fmla="*/ 350 h 350"/>
                <a:gd name="T4" fmla="*/ 542 w 544"/>
                <a:gd name="T5" fmla="*/ 316 h 350"/>
                <a:gd name="T6" fmla="*/ 538 w 544"/>
                <a:gd name="T7" fmla="*/ 284 h 350"/>
                <a:gd name="T8" fmla="*/ 530 w 544"/>
                <a:gd name="T9" fmla="*/ 252 h 350"/>
                <a:gd name="T10" fmla="*/ 520 w 544"/>
                <a:gd name="T11" fmla="*/ 222 h 350"/>
                <a:gd name="T12" fmla="*/ 506 w 544"/>
                <a:gd name="T13" fmla="*/ 194 h 350"/>
                <a:gd name="T14" fmla="*/ 492 w 544"/>
                <a:gd name="T15" fmla="*/ 166 h 350"/>
                <a:gd name="T16" fmla="*/ 474 w 544"/>
                <a:gd name="T17" fmla="*/ 140 h 350"/>
                <a:gd name="T18" fmla="*/ 454 w 544"/>
                <a:gd name="T19" fmla="*/ 116 h 350"/>
                <a:gd name="T20" fmla="*/ 432 w 544"/>
                <a:gd name="T21" fmla="*/ 94 h 350"/>
                <a:gd name="T22" fmla="*/ 410 w 544"/>
                <a:gd name="T23" fmla="*/ 74 h 350"/>
                <a:gd name="T24" fmla="*/ 384 w 544"/>
                <a:gd name="T25" fmla="*/ 54 h 350"/>
                <a:gd name="T26" fmla="*/ 358 w 544"/>
                <a:gd name="T27" fmla="*/ 38 h 350"/>
                <a:gd name="T28" fmla="*/ 328 w 544"/>
                <a:gd name="T29" fmla="*/ 24 h 350"/>
                <a:gd name="T30" fmla="*/ 300 w 544"/>
                <a:gd name="T31" fmla="*/ 14 h 350"/>
                <a:gd name="T32" fmla="*/ 268 w 544"/>
                <a:gd name="T33" fmla="*/ 6 h 350"/>
                <a:gd name="T34" fmla="*/ 236 w 544"/>
                <a:gd name="T35" fmla="*/ 0 h 350"/>
                <a:gd name="T36" fmla="*/ 236 w 544"/>
                <a:gd name="T37" fmla="*/ 0 h 350"/>
                <a:gd name="T38" fmla="*/ 212 w 544"/>
                <a:gd name="T39" fmla="*/ 6 h 350"/>
                <a:gd name="T40" fmla="*/ 188 w 544"/>
                <a:gd name="T41" fmla="*/ 14 h 350"/>
                <a:gd name="T42" fmla="*/ 166 w 544"/>
                <a:gd name="T43" fmla="*/ 24 h 350"/>
                <a:gd name="T44" fmla="*/ 144 w 544"/>
                <a:gd name="T45" fmla="*/ 38 h 350"/>
                <a:gd name="T46" fmla="*/ 122 w 544"/>
                <a:gd name="T47" fmla="*/ 54 h 350"/>
                <a:gd name="T48" fmla="*/ 104 w 544"/>
                <a:gd name="T49" fmla="*/ 74 h 350"/>
                <a:gd name="T50" fmla="*/ 86 w 544"/>
                <a:gd name="T51" fmla="*/ 94 h 350"/>
                <a:gd name="T52" fmla="*/ 68 w 544"/>
                <a:gd name="T53" fmla="*/ 116 h 350"/>
                <a:gd name="T54" fmla="*/ 54 w 544"/>
                <a:gd name="T55" fmla="*/ 140 h 350"/>
                <a:gd name="T56" fmla="*/ 40 w 544"/>
                <a:gd name="T57" fmla="*/ 166 h 350"/>
                <a:gd name="T58" fmla="*/ 28 w 544"/>
                <a:gd name="T59" fmla="*/ 194 h 350"/>
                <a:gd name="T60" fmla="*/ 18 w 544"/>
                <a:gd name="T61" fmla="*/ 222 h 350"/>
                <a:gd name="T62" fmla="*/ 12 w 544"/>
                <a:gd name="T63" fmla="*/ 252 h 350"/>
                <a:gd name="T64" fmla="*/ 6 w 544"/>
                <a:gd name="T65" fmla="*/ 284 h 350"/>
                <a:gd name="T66" fmla="*/ 2 w 544"/>
                <a:gd name="T67" fmla="*/ 316 h 350"/>
                <a:gd name="T68" fmla="*/ 0 w 544"/>
                <a:gd name="T69" fmla="*/ 350 h 350"/>
                <a:gd name="T70" fmla="*/ 544 w 544"/>
                <a:gd name="T71" fmla="*/ 35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44" h="350">
                  <a:moveTo>
                    <a:pt x="544" y="350"/>
                  </a:moveTo>
                  <a:lnTo>
                    <a:pt x="544" y="350"/>
                  </a:lnTo>
                  <a:lnTo>
                    <a:pt x="542" y="316"/>
                  </a:lnTo>
                  <a:lnTo>
                    <a:pt x="538" y="284"/>
                  </a:lnTo>
                  <a:lnTo>
                    <a:pt x="530" y="252"/>
                  </a:lnTo>
                  <a:lnTo>
                    <a:pt x="520" y="222"/>
                  </a:lnTo>
                  <a:lnTo>
                    <a:pt x="506" y="194"/>
                  </a:lnTo>
                  <a:lnTo>
                    <a:pt x="492" y="166"/>
                  </a:lnTo>
                  <a:lnTo>
                    <a:pt x="474" y="140"/>
                  </a:lnTo>
                  <a:lnTo>
                    <a:pt x="454" y="116"/>
                  </a:lnTo>
                  <a:lnTo>
                    <a:pt x="432" y="94"/>
                  </a:lnTo>
                  <a:lnTo>
                    <a:pt x="410" y="74"/>
                  </a:lnTo>
                  <a:lnTo>
                    <a:pt x="384" y="54"/>
                  </a:lnTo>
                  <a:lnTo>
                    <a:pt x="358" y="38"/>
                  </a:lnTo>
                  <a:lnTo>
                    <a:pt x="328" y="24"/>
                  </a:lnTo>
                  <a:lnTo>
                    <a:pt x="300" y="14"/>
                  </a:lnTo>
                  <a:lnTo>
                    <a:pt x="268" y="6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212" y="6"/>
                  </a:lnTo>
                  <a:lnTo>
                    <a:pt x="188" y="14"/>
                  </a:lnTo>
                  <a:lnTo>
                    <a:pt x="166" y="24"/>
                  </a:lnTo>
                  <a:lnTo>
                    <a:pt x="144" y="38"/>
                  </a:lnTo>
                  <a:lnTo>
                    <a:pt x="122" y="54"/>
                  </a:lnTo>
                  <a:lnTo>
                    <a:pt x="104" y="74"/>
                  </a:lnTo>
                  <a:lnTo>
                    <a:pt x="86" y="94"/>
                  </a:lnTo>
                  <a:lnTo>
                    <a:pt x="68" y="116"/>
                  </a:lnTo>
                  <a:lnTo>
                    <a:pt x="54" y="140"/>
                  </a:lnTo>
                  <a:lnTo>
                    <a:pt x="40" y="166"/>
                  </a:lnTo>
                  <a:lnTo>
                    <a:pt x="28" y="194"/>
                  </a:lnTo>
                  <a:lnTo>
                    <a:pt x="18" y="222"/>
                  </a:lnTo>
                  <a:lnTo>
                    <a:pt x="12" y="252"/>
                  </a:lnTo>
                  <a:lnTo>
                    <a:pt x="6" y="284"/>
                  </a:lnTo>
                  <a:lnTo>
                    <a:pt x="2" y="316"/>
                  </a:lnTo>
                  <a:lnTo>
                    <a:pt x="0" y="350"/>
                  </a:lnTo>
                  <a:lnTo>
                    <a:pt x="544" y="350"/>
                  </a:lnTo>
                  <a:close/>
                </a:path>
              </a:pathLst>
            </a:custGeom>
            <a:solidFill>
              <a:srgbClr val="F4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 27"/>
            <p:cNvSpPr/>
            <p:nvPr/>
          </p:nvSpPr>
          <p:spPr bwMode="auto">
            <a:xfrm>
              <a:off x="-5048250" y="7731125"/>
              <a:ext cx="561975" cy="561975"/>
            </a:xfrm>
            <a:custGeom>
              <a:avLst/>
              <a:gdLst>
                <a:gd name="T0" fmla="*/ 354 w 354"/>
                <a:gd name="T1" fmla="*/ 0 h 354"/>
                <a:gd name="T2" fmla="*/ 354 w 354"/>
                <a:gd name="T3" fmla="*/ 0 h 354"/>
                <a:gd name="T4" fmla="*/ 318 w 354"/>
                <a:gd name="T5" fmla="*/ 2 h 354"/>
                <a:gd name="T6" fmla="*/ 282 w 354"/>
                <a:gd name="T7" fmla="*/ 8 h 354"/>
                <a:gd name="T8" fmla="*/ 248 w 354"/>
                <a:gd name="T9" fmla="*/ 16 h 354"/>
                <a:gd name="T10" fmla="*/ 216 w 354"/>
                <a:gd name="T11" fmla="*/ 28 h 354"/>
                <a:gd name="T12" fmla="*/ 186 w 354"/>
                <a:gd name="T13" fmla="*/ 44 h 354"/>
                <a:gd name="T14" fmla="*/ 156 w 354"/>
                <a:gd name="T15" fmla="*/ 60 h 354"/>
                <a:gd name="T16" fmla="*/ 128 w 354"/>
                <a:gd name="T17" fmla="*/ 82 h 354"/>
                <a:gd name="T18" fmla="*/ 104 w 354"/>
                <a:gd name="T19" fmla="*/ 104 h 354"/>
                <a:gd name="T20" fmla="*/ 80 w 354"/>
                <a:gd name="T21" fmla="*/ 130 h 354"/>
                <a:gd name="T22" fmla="*/ 60 w 354"/>
                <a:gd name="T23" fmla="*/ 156 h 354"/>
                <a:gd name="T24" fmla="*/ 42 w 354"/>
                <a:gd name="T25" fmla="*/ 186 h 354"/>
                <a:gd name="T26" fmla="*/ 28 w 354"/>
                <a:gd name="T27" fmla="*/ 216 h 354"/>
                <a:gd name="T28" fmla="*/ 16 w 354"/>
                <a:gd name="T29" fmla="*/ 248 h 354"/>
                <a:gd name="T30" fmla="*/ 8 w 354"/>
                <a:gd name="T31" fmla="*/ 282 h 354"/>
                <a:gd name="T32" fmla="*/ 2 w 354"/>
                <a:gd name="T33" fmla="*/ 318 h 354"/>
                <a:gd name="T34" fmla="*/ 0 w 354"/>
                <a:gd name="T35" fmla="*/ 354 h 354"/>
                <a:gd name="T36" fmla="*/ 38 w 354"/>
                <a:gd name="T37" fmla="*/ 354 h 354"/>
                <a:gd name="T38" fmla="*/ 38 w 354"/>
                <a:gd name="T39" fmla="*/ 354 h 354"/>
                <a:gd name="T40" fmla="*/ 50 w 354"/>
                <a:gd name="T41" fmla="*/ 318 h 354"/>
                <a:gd name="T42" fmla="*/ 62 w 354"/>
                <a:gd name="T43" fmla="*/ 286 h 354"/>
                <a:gd name="T44" fmla="*/ 74 w 354"/>
                <a:gd name="T45" fmla="*/ 252 h 354"/>
                <a:gd name="T46" fmla="*/ 90 w 354"/>
                <a:gd name="T47" fmla="*/ 222 h 354"/>
                <a:gd name="T48" fmla="*/ 106 w 354"/>
                <a:gd name="T49" fmla="*/ 192 h 354"/>
                <a:gd name="T50" fmla="*/ 122 w 354"/>
                <a:gd name="T51" fmla="*/ 164 h 354"/>
                <a:gd name="T52" fmla="*/ 140 w 354"/>
                <a:gd name="T53" fmla="*/ 138 h 354"/>
                <a:gd name="T54" fmla="*/ 158 w 354"/>
                <a:gd name="T55" fmla="*/ 114 h 354"/>
                <a:gd name="T56" fmla="*/ 178 w 354"/>
                <a:gd name="T57" fmla="*/ 92 h 354"/>
                <a:gd name="T58" fmla="*/ 200 w 354"/>
                <a:gd name="T59" fmla="*/ 72 h 354"/>
                <a:gd name="T60" fmla="*/ 222 w 354"/>
                <a:gd name="T61" fmla="*/ 54 h 354"/>
                <a:gd name="T62" fmla="*/ 246 w 354"/>
                <a:gd name="T63" fmla="*/ 38 h 354"/>
                <a:gd name="T64" fmla="*/ 272 w 354"/>
                <a:gd name="T65" fmla="*/ 26 h 354"/>
                <a:gd name="T66" fmla="*/ 298 w 354"/>
                <a:gd name="T67" fmla="*/ 14 h 354"/>
                <a:gd name="T68" fmla="*/ 324 w 354"/>
                <a:gd name="T69" fmla="*/ 6 h 354"/>
                <a:gd name="T70" fmla="*/ 354 w 354"/>
                <a:gd name="T71" fmla="*/ 0 h 354"/>
                <a:gd name="T72" fmla="*/ 354 w 354"/>
                <a:gd name="T73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4" h="354">
                  <a:moveTo>
                    <a:pt x="354" y="0"/>
                  </a:moveTo>
                  <a:lnTo>
                    <a:pt x="354" y="0"/>
                  </a:lnTo>
                  <a:lnTo>
                    <a:pt x="318" y="2"/>
                  </a:lnTo>
                  <a:lnTo>
                    <a:pt x="282" y="8"/>
                  </a:lnTo>
                  <a:lnTo>
                    <a:pt x="248" y="16"/>
                  </a:lnTo>
                  <a:lnTo>
                    <a:pt x="216" y="28"/>
                  </a:lnTo>
                  <a:lnTo>
                    <a:pt x="186" y="44"/>
                  </a:lnTo>
                  <a:lnTo>
                    <a:pt x="156" y="60"/>
                  </a:lnTo>
                  <a:lnTo>
                    <a:pt x="128" y="82"/>
                  </a:lnTo>
                  <a:lnTo>
                    <a:pt x="104" y="104"/>
                  </a:lnTo>
                  <a:lnTo>
                    <a:pt x="80" y="130"/>
                  </a:lnTo>
                  <a:lnTo>
                    <a:pt x="60" y="156"/>
                  </a:lnTo>
                  <a:lnTo>
                    <a:pt x="42" y="186"/>
                  </a:lnTo>
                  <a:lnTo>
                    <a:pt x="28" y="216"/>
                  </a:lnTo>
                  <a:lnTo>
                    <a:pt x="16" y="248"/>
                  </a:lnTo>
                  <a:lnTo>
                    <a:pt x="8" y="282"/>
                  </a:lnTo>
                  <a:lnTo>
                    <a:pt x="2" y="318"/>
                  </a:lnTo>
                  <a:lnTo>
                    <a:pt x="0" y="354"/>
                  </a:lnTo>
                  <a:lnTo>
                    <a:pt x="38" y="354"/>
                  </a:lnTo>
                  <a:lnTo>
                    <a:pt x="38" y="354"/>
                  </a:lnTo>
                  <a:lnTo>
                    <a:pt x="50" y="318"/>
                  </a:lnTo>
                  <a:lnTo>
                    <a:pt x="62" y="286"/>
                  </a:lnTo>
                  <a:lnTo>
                    <a:pt x="74" y="252"/>
                  </a:lnTo>
                  <a:lnTo>
                    <a:pt x="90" y="222"/>
                  </a:lnTo>
                  <a:lnTo>
                    <a:pt x="106" y="192"/>
                  </a:lnTo>
                  <a:lnTo>
                    <a:pt x="122" y="164"/>
                  </a:lnTo>
                  <a:lnTo>
                    <a:pt x="140" y="138"/>
                  </a:lnTo>
                  <a:lnTo>
                    <a:pt x="158" y="114"/>
                  </a:lnTo>
                  <a:lnTo>
                    <a:pt x="178" y="92"/>
                  </a:lnTo>
                  <a:lnTo>
                    <a:pt x="200" y="72"/>
                  </a:lnTo>
                  <a:lnTo>
                    <a:pt x="222" y="54"/>
                  </a:lnTo>
                  <a:lnTo>
                    <a:pt x="246" y="38"/>
                  </a:lnTo>
                  <a:lnTo>
                    <a:pt x="272" y="26"/>
                  </a:lnTo>
                  <a:lnTo>
                    <a:pt x="298" y="14"/>
                  </a:lnTo>
                  <a:lnTo>
                    <a:pt x="324" y="6"/>
                  </a:lnTo>
                  <a:lnTo>
                    <a:pt x="354" y="0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Rectangle 28"/>
            <p:cNvSpPr>
              <a:spLocks noChangeArrowheads="1"/>
            </p:cNvSpPr>
            <p:nvPr/>
          </p:nvSpPr>
          <p:spPr bwMode="auto">
            <a:xfrm>
              <a:off x="-5260975" y="8131175"/>
              <a:ext cx="1549400" cy="257175"/>
            </a:xfrm>
            <a:prstGeom prst="rect">
              <a:avLst/>
            </a:prstGeom>
            <a:solidFill>
              <a:srgbClr val="FFBE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29"/>
            <p:cNvSpPr>
              <a:spLocks noChangeArrowheads="1"/>
            </p:cNvSpPr>
            <p:nvPr/>
          </p:nvSpPr>
          <p:spPr bwMode="auto">
            <a:xfrm>
              <a:off x="-5260975" y="8131175"/>
              <a:ext cx="273050" cy="257175"/>
            </a:xfrm>
            <a:prstGeom prst="rect">
              <a:avLst/>
            </a:pr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 30"/>
            <p:cNvSpPr/>
            <p:nvPr/>
          </p:nvSpPr>
          <p:spPr bwMode="auto">
            <a:xfrm>
              <a:off x="-5797550" y="4413250"/>
              <a:ext cx="2622550" cy="120650"/>
            </a:xfrm>
            <a:custGeom>
              <a:avLst/>
              <a:gdLst>
                <a:gd name="T0" fmla="*/ 1652 w 1652"/>
                <a:gd name="T1" fmla="*/ 0 h 76"/>
                <a:gd name="T2" fmla="*/ 1652 w 1652"/>
                <a:gd name="T3" fmla="*/ 0 h 76"/>
                <a:gd name="T4" fmla="*/ 1648 w 1652"/>
                <a:gd name="T5" fmla="*/ 38 h 76"/>
                <a:gd name="T6" fmla="*/ 1644 w 1652"/>
                <a:gd name="T7" fmla="*/ 76 h 76"/>
                <a:gd name="T8" fmla="*/ 8 w 1652"/>
                <a:gd name="T9" fmla="*/ 76 h 76"/>
                <a:gd name="T10" fmla="*/ 8 w 1652"/>
                <a:gd name="T11" fmla="*/ 76 h 76"/>
                <a:gd name="T12" fmla="*/ 2 w 1652"/>
                <a:gd name="T13" fmla="*/ 38 h 76"/>
                <a:gd name="T14" fmla="*/ 0 w 1652"/>
                <a:gd name="T15" fmla="*/ 0 h 76"/>
                <a:gd name="T16" fmla="*/ 1652 w 1652"/>
                <a:gd name="T1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2" h="76">
                  <a:moveTo>
                    <a:pt x="1652" y="0"/>
                  </a:moveTo>
                  <a:lnTo>
                    <a:pt x="1652" y="0"/>
                  </a:lnTo>
                  <a:lnTo>
                    <a:pt x="1648" y="38"/>
                  </a:lnTo>
                  <a:lnTo>
                    <a:pt x="1644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2" y="38"/>
                  </a:lnTo>
                  <a:lnTo>
                    <a:pt x="0" y="0"/>
                  </a:lnTo>
                  <a:lnTo>
                    <a:pt x="1652" y="0"/>
                  </a:lnTo>
                  <a:close/>
                </a:path>
              </a:pathLst>
            </a:custGeom>
            <a:solidFill>
              <a:srgbClr val="F790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Rectangle 31"/>
            <p:cNvSpPr>
              <a:spLocks noChangeArrowheads="1"/>
            </p:cNvSpPr>
            <p:nvPr/>
          </p:nvSpPr>
          <p:spPr bwMode="auto">
            <a:xfrm>
              <a:off x="-5935663" y="3657600"/>
              <a:ext cx="2897188" cy="755650"/>
            </a:xfrm>
            <a:prstGeom prst="rect">
              <a:avLst/>
            </a:prstGeom>
            <a:solidFill>
              <a:srgbClr val="FFBE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Rectangle 32"/>
            <p:cNvSpPr>
              <a:spLocks noChangeArrowheads="1"/>
            </p:cNvSpPr>
            <p:nvPr/>
          </p:nvSpPr>
          <p:spPr bwMode="auto">
            <a:xfrm>
              <a:off x="-4845050" y="3657600"/>
              <a:ext cx="1806575" cy="755650"/>
            </a:xfrm>
            <a:prstGeom prst="rect">
              <a:avLst/>
            </a:prstGeom>
            <a:solidFill>
              <a:srgbClr val="F4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Rectangle 33"/>
            <p:cNvSpPr>
              <a:spLocks noChangeArrowheads="1"/>
            </p:cNvSpPr>
            <p:nvPr/>
          </p:nvSpPr>
          <p:spPr bwMode="auto">
            <a:xfrm>
              <a:off x="-4654550" y="8131175"/>
              <a:ext cx="942975" cy="257175"/>
            </a:xfrm>
            <a:prstGeom prst="rect">
              <a:avLst/>
            </a:prstGeom>
            <a:solidFill>
              <a:srgbClr val="F4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2" name="Picture 34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784850" y="8359775"/>
              <a:ext cx="2590800" cy="657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Picture 35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964238" y="8902700"/>
              <a:ext cx="2951163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-4965700" y="8499475"/>
              <a:ext cx="958850" cy="355600"/>
            </a:xfrm>
            <a:prstGeom prst="rect">
              <a:avLst/>
            </a:prstGeom>
            <a:solidFill>
              <a:srgbClr val="F4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Rectangle 37"/>
            <p:cNvSpPr>
              <a:spLocks noChangeArrowheads="1"/>
            </p:cNvSpPr>
            <p:nvPr/>
          </p:nvSpPr>
          <p:spPr bwMode="auto">
            <a:xfrm>
              <a:off x="-5935663" y="3657600"/>
              <a:ext cx="582613" cy="755650"/>
            </a:xfrm>
            <a:prstGeom prst="rect">
              <a:avLst/>
            </a:pr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 38"/>
            <p:cNvSpPr/>
            <p:nvPr/>
          </p:nvSpPr>
          <p:spPr bwMode="auto">
            <a:xfrm>
              <a:off x="-4625975" y="6384925"/>
              <a:ext cx="615950" cy="1231900"/>
            </a:xfrm>
            <a:custGeom>
              <a:avLst/>
              <a:gdLst>
                <a:gd name="T0" fmla="*/ 196 w 388"/>
                <a:gd name="T1" fmla="*/ 0 h 776"/>
                <a:gd name="T2" fmla="*/ 172 w 388"/>
                <a:gd name="T3" fmla="*/ 6 h 776"/>
                <a:gd name="T4" fmla="*/ 148 w 388"/>
                <a:gd name="T5" fmla="*/ 22 h 776"/>
                <a:gd name="T6" fmla="*/ 128 w 388"/>
                <a:gd name="T7" fmla="*/ 48 h 776"/>
                <a:gd name="T8" fmla="*/ 110 w 388"/>
                <a:gd name="T9" fmla="*/ 80 h 776"/>
                <a:gd name="T10" fmla="*/ 96 w 388"/>
                <a:gd name="T11" fmla="*/ 116 h 776"/>
                <a:gd name="T12" fmla="*/ 82 w 388"/>
                <a:gd name="T13" fmla="*/ 174 h 776"/>
                <a:gd name="T14" fmla="*/ 80 w 388"/>
                <a:gd name="T15" fmla="*/ 212 h 776"/>
                <a:gd name="T16" fmla="*/ 80 w 388"/>
                <a:gd name="T17" fmla="*/ 232 h 776"/>
                <a:gd name="T18" fmla="*/ 78 w 388"/>
                <a:gd name="T19" fmla="*/ 266 h 776"/>
                <a:gd name="T20" fmla="*/ 70 w 388"/>
                <a:gd name="T21" fmla="*/ 294 h 776"/>
                <a:gd name="T22" fmla="*/ 44 w 388"/>
                <a:gd name="T23" fmla="*/ 346 h 776"/>
                <a:gd name="T24" fmla="*/ 16 w 388"/>
                <a:gd name="T25" fmla="*/ 398 h 776"/>
                <a:gd name="T26" fmla="*/ 8 w 388"/>
                <a:gd name="T27" fmla="*/ 430 h 776"/>
                <a:gd name="T28" fmla="*/ 6 w 388"/>
                <a:gd name="T29" fmla="*/ 466 h 776"/>
                <a:gd name="T30" fmla="*/ 6 w 388"/>
                <a:gd name="T31" fmla="*/ 504 h 776"/>
                <a:gd name="T32" fmla="*/ 2 w 388"/>
                <a:gd name="T33" fmla="*/ 594 h 776"/>
                <a:gd name="T34" fmla="*/ 0 w 388"/>
                <a:gd name="T35" fmla="*/ 672 h 776"/>
                <a:gd name="T36" fmla="*/ 0 w 388"/>
                <a:gd name="T37" fmla="*/ 700 h 776"/>
                <a:gd name="T38" fmla="*/ 4 w 388"/>
                <a:gd name="T39" fmla="*/ 714 h 776"/>
                <a:gd name="T40" fmla="*/ 14 w 388"/>
                <a:gd name="T41" fmla="*/ 726 h 776"/>
                <a:gd name="T42" fmla="*/ 46 w 388"/>
                <a:gd name="T43" fmla="*/ 746 h 776"/>
                <a:gd name="T44" fmla="*/ 92 w 388"/>
                <a:gd name="T45" fmla="*/ 760 h 776"/>
                <a:gd name="T46" fmla="*/ 146 w 388"/>
                <a:gd name="T47" fmla="*/ 768 h 776"/>
                <a:gd name="T48" fmla="*/ 258 w 388"/>
                <a:gd name="T49" fmla="*/ 776 h 776"/>
                <a:gd name="T50" fmla="*/ 336 w 388"/>
                <a:gd name="T51" fmla="*/ 774 h 776"/>
                <a:gd name="T52" fmla="*/ 342 w 388"/>
                <a:gd name="T53" fmla="*/ 770 h 776"/>
                <a:gd name="T54" fmla="*/ 354 w 388"/>
                <a:gd name="T55" fmla="*/ 752 h 776"/>
                <a:gd name="T56" fmla="*/ 370 w 388"/>
                <a:gd name="T57" fmla="*/ 698 h 776"/>
                <a:gd name="T58" fmla="*/ 384 w 388"/>
                <a:gd name="T59" fmla="*/ 588 h 776"/>
                <a:gd name="T60" fmla="*/ 388 w 388"/>
                <a:gd name="T61" fmla="*/ 450 h 776"/>
                <a:gd name="T62" fmla="*/ 378 w 388"/>
                <a:gd name="T63" fmla="*/ 306 h 776"/>
                <a:gd name="T64" fmla="*/ 368 w 388"/>
                <a:gd name="T65" fmla="*/ 236 h 776"/>
                <a:gd name="T66" fmla="*/ 352 w 388"/>
                <a:gd name="T67" fmla="*/ 170 h 776"/>
                <a:gd name="T68" fmla="*/ 332 w 388"/>
                <a:gd name="T69" fmla="*/ 112 h 776"/>
                <a:gd name="T70" fmla="*/ 306 w 388"/>
                <a:gd name="T71" fmla="*/ 64 h 776"/>
                <a:gd name="T72" fmla="*/ 276 w 388"/>
                <a:gd name="T73" fmla="*/ 28 h 776"/>
                <a:gd name="T74" fmla="*/ 240 w 388"/>
                <a:gd name="T75" fmla="*/ 6 h 776"/>
                <a:gd name="T76" fmla="*/ 196 w 388"/>
                <a:gd name="T77" fmla="*/ 0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88" h="776">
                  <a:moveTo>
                    <a:pt x="196" y="0"/>
                  </a:moveTo>
                  <a:lnTo>
                    <a:pt x="196" y="0"/>
                  </a:lnTo>
                  <a:lnTo>
                    <a:pt x="184" y="2"/>
                  </a:lnTo>
                  <a:lnTo>
                    <a:pt x="172" y="6"/>
                  </a:lnTo>
                  <a:lnTo>
                    <a:pt x="160" y="14"/>
                  </a:lnTo>
                  <a:lnTo>
                    <a:pt x="148" y="22"/>
                  </a:lnTo>
                  <a:lnTo>
                    <a:pt x="138" y="34"/>
                  </a:lnTo>
                  <a:lnTo>
                    <a:pt x="128" y="48"/>
                  </a:lnTo>
                  <a:lnTo>
                    <a:pt x="120" y="62"/>
                  </a:lnTo>
                  <a:lnTo>
                    <a:pt x="110" y="80"/>
                  </a:lnTo>
                  <a:lnTo>
                    <a:pt x="102" y="96"/>
                  </a:lnTo>
                  <a:lnTo>
                    <a:pt x="96" y="116"/>
                  </a:lnTo>
                  <a:lnTo>
                    <a:pt x="86" y="154"/>
                  </a:lnTo>
                  <a:lnTo>
                    <a:pt x="82" y="174"/>
                  </a:lnTo>
                  <a:lnTo>
                    <a:pt x="80" y="194"/>
                  </a:lnTo>
                  <a:lnTo>
                    <a:pt x="80" y="212"/>
                  </a:lnTo>
                  <a:lnTo>
                    <a:pt x="80" y="232"/>
                  </a:lnTo>
                  <a:lnTo>
                    <a:pt x="80" y="232"/>
                  </a:lnTo>
                  <a:lnTo>
                    <a:pt x="80" y="250"/>
                  </a:lnTo>
                  <a:lnTo>
                    <a:pt x="78" y="266"/>
                  </a:lnTo>
                  <a:lnTo>
                    <a:pt x="76" y="280"/>
                  </a:lnTo>
                  <a:lnTo>
                    <a:pt x="70" y="294"/>
                  </a:lnTo>
                  <a:lnTo>
                    <a:pt x="58" y="322"/>
                  </a:lnTo>
                  <a:lnTo>
                    <a:pt x="44" y="346"/>
                  </a:lnTo>
                  <a:lnTo>
                    <a:pt x="30" y="372"/>
                  </a:lnTo>
                  <a:lnTo>
                    <a:pt x="16" y="398"/>
                  </a:lnTo>
                  <a:lnTo>
                    <a:pt x="12" y="414"/>
                  </a:lnTo>
                  <a:lnTo>
                    <a:pt x="8" y="430"/>
                  </a:lnTo>
                  <a:lnTo>
                    <a:pt x="6" y="448"/>
                  </a:lnTo>
                  <a:lnTo>
                    <a:pt x="6" y="466"/>
                  </a:lnTo>
                  <a:lnTo>
                    <a:pt x="6" y="466"/>
                  </a:lnTo>
                  <a:lnTo>
                    <a:pt x="6" y="504"/>
                  </a:lnTo>
                  <a:lnTo>
                    <a:pt x="6" y="536"/>
                  </a:lnTo>
                  <a:lnTo>
                    <a:pt x="2" y="594"/>
                  </a:lnTo>
                  <a:lnTo>
                    <a:pt x="0" y="644"/>
                  </a:lnTo>
                  <a:lnTo>
                    <a:pt x="0" y="672"/>
                  </a:lnTo>
                  <a:lnTo>
                    <a:pt x="0" y="700"/>
                  </a:lnTo>
                  <a:lnTo>
                    <a:pt x="0" y="700"/>
                  </a:lnTo>
                  <a:lnTo>
                    <a:pt x="2" y="708"/>
                  </a:lnTo>
                  <a:lnTo>
                    <a:pt x="4" y="714"/>
                  </a:lnTo>
                  <a:lnTo>
                    <a:pt x="8" y="720"/>
                  </a:lnTo>
                  <a:lnTo>
                    <a:pt x="14" y="726"/>
                  </a:lnTo>
                  <a:lnTo>
                    <a:pt x="28" y="736"/>
                  </a:lnTo>
                  <a:lnTo>
                    <a:pt x="46" y="746"/>
                  </a:lnTo>
                  <a:lnTo>
                    <a:pt x="68" y="754"/>
                  </a:lnTo>
                  <a:lnTo>
                    <a:pt x="92" y="760"/>
                  </a:lnTo>
                  <a:lnTo>
                    <a:pt x="118" y="764"/>
                  </a:lnTo>
                  <a:lnTo>
                    <a:pt x="146" y="768"/>
                  </a:lnTo>
                  <a:lnTo>
                    <a:pt x="202" y="774"/>
                  </a:lnTo>
                  <a:lnTo>
                    <a:pt x="258" y="776"/>
                  </a:lnTo>
                  <a:lnTo>
                    <a:pt x="304" y="776"/>
                  </a:lnTo>
                  <a:lnTo>
                    <a:pt x="336" y="774"/>
                  </a:lnTo>
                  <a:lnTo>
                    <a:pt x="336" y="774"/>
                  </a:lnTo>
                  <a:lnTo>
                    <a:pt x="342" y="770"/>
                  </a:lnTo>
                  <a:lnTo>
                    <a:pt x="348" y="764"/>
                  </a:lnTo>
                  <a:lnTo>
                    <a:pt x="354" y="752"/>
                  </a:lnTo>
                  <a:lnTo>
                    <a:pt x="360" y="738"/>
                  </a:lnTo>
                  <a:lnTo>
                    <a:pt x="370" y="698"/>
                  </a:lnTo>
                  <a:lnTo>
                    <a:pt x="378" y="648"/>
                  </a:lnTo>
                  <a:lnTo>
                    <a:pt x="384" y="588"/>
                  </a:lnTo>
                  <a:lnTo>
                    <a:pt x="386" y="522"/>
                  </a:lnTo>
                  <a:lnTo>
                    <a:pt x="388" y="450"/>
                  </a:lnTo>
                  <a:lnTo>
                    <a:pt x="384" y="378"/>
                  </a:lnTo>
                  <a:lnTo>
                    <a:pt x="378" y="306"/>
                  </a:lnTo>
                  <a:lnTo>
                    <a:pt x="374" y="270"/>
                  </a:lnTo>
                  <a:lnTo>
                    <a:pt x="368" y="236"/>
                  </a:lnTo>
                  <a:lnTo>
                    <a:pt x="360" y="202"/>
                  </a:lnTo>
                  <a:lnTo>
                    <a:pt x="352" y="170"/>
                  </a:lnTo>
                  <a:lnTo>
                    <a:pt x="342" y="140"/>
                  </a:lnTo>
                  <a:lnTo>
                    <a:pt x="332" y="112"/>
                  </a:lnTo>
                  <a:lnTo>
                    <a:pt x="320" y="86"/>
                  </a:lnTo>
                  <a:lnTo>
                    <a:pt x="306" y="64"/>
                  </a:lnTo>
                  <a:lnTo>
                    <a:pt x="292" y="44"/>
                  </a:lnTo>
                  <a:lnTo>
                    <a:pt x="276" y="28"/>
                  </a:lnTo>
                  <a:lnTo>
                    <a:pt x="258" y="14"/>
                  </a:lnTo>
                  <a:lnTo>
                    <a:pt x="240" y="6"/>
                  </a:lnTo>
                  <a:lnTo>
                    <a:pt x="218" y="0"/>
                  </a:lnTo>
                  <a:lnTo>
                    <a:pt x="196" y="0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E8B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39"/>
            <p:cNvSpPr/>
            <p:nvPr/>
          </p:nvSpPr>
          <p:spPr bwMode="auto">
            <a:xfrm>
              <a:off x="-4902200" y="5991225"/>
              <a:ext cx="1047750" cy="441325"/>
            </a:xfrm>
            <a:custGeom>
              <a:avLst/>
              <a:gdLst>
                <a:gd name="T0" fmla="*/ 660 w 660"/>
                <a:gd name="T1" fmla="*/ 32 h 278"/>
                <a:gd name="T2" fmla="*/ 660 w 660"/>
                <a:gd name="T3" fmla="*/ 32 h 278"/>
                <a:gd name="T4" fmla="*/ 656 w 660"/>
                <a:gd name="T5" fmla="*/ 20 h 278"/>
                <a:gd name="T6" fmla="*/ 652 w 660"/>
                <a:gd name="T7" fmla="*/ 12 h 278"/>
                <a:gd name="T8" fmla="*/ 648 w 660"/>
                <a:gd name="T9" fmla="*/ 6 h 278"/>
                <a:gd name="T10" fmla="*/ 640 w 660"/>
                <a:gd name="T11" fmla="*/ 2 h 278"/>
                <a:gd name="T12" fmla="*/ 632 w 660"/>
                <a:gd name="T13" fmla="*/ 0 h 278"/>
                <a:gd name="T14" fmla="*/ 622 w 660"/>
                <a:gd name="T15" fmla="*/ 0 h 278"/>
                <a:gd name="T16" fmla="*/ 602 w 660"/>
                <a:gd name="T17" fmla="*/ 0 h 278"/>
                <a:gd name="T18" fmla="*/ 116 w 660"/>
                <a:gd name="T19" fmla="*/ 34 h 278"/>
                <a:gd name="T20" fmla="*/ 116 w 660"/>
                <a:gd name="T21" fmla="*/ 34 h 278"/>
                <a:gd name="T22" fmla="*/ 96 w 660"/>
                <a:gd name="T23" fmla="*/ 38 h 278"/>
                <a:gd name="T24" fmla="*/ 76 w 660"/>
                <a:gd name="T25" fmla="*/ 46 h 278"/>
                <a:gd name="T26" fmla="*/ 56 w 660"/>
                <a:gd name="T27" fmla="*/ 58 h 278"/>
                <a:gd name="T28" fmla="*/ 38 w 660"/>
                <a:gd name="T29" fmla="*/ 74 h 278"/>
                <a:gd name="T30" fmla="*/ 22 w 660"/>
                <a:gd name="T31" fmla="*/ 92 h 278"/>
                <a:gd name="T32" fmla="*/ 8 w 660"/>
                <a:gd name="T33" fmla="*/ 112 h 278"/>
                <a:gd name="T34" fmla="*/ 4 w 660"/>
                <a:gd name="T35" fmla="*/ 124 h 278"/>
                <a:gd name="T36" fmla="*/ 2 w 660"/>
                <a:gd name="T37" fmla="*/ 134 h 278"/>
                <a:gd name="T38" fmla="*/ 0 w 660"/>
                <a:gd name="T39" fmla="*/ 146 h 278"/>
                <a:gd name="T40" fmla="*/ 0 w 660"/>
                <a:gd name="T41" fmla="*/ 156 h 278"/>
                <a:gd name="T42" fmla="*/ 0 w 660"/>
                <a:gd name="T43" fmla="*/ 156 h 278"/>
                <a:gd name="T44" fmla="*/ 0 w 660"/>
                <a:gd name="T45" fmla="*/ 156 h 278"/>
                <a:gd name="T46" fmla="*/ 4 w 660"/>
                <a:gd name="T47" fmla="*/ 180 h 278"/>
                <a:gd name="T48" fmla="*/ 10 w 660"/>
                <a:gd name="T49" fmla="*/ 202 h 278"/>
                <a:gd name="T50" fmla="*/ 18 w 660"/>
                <a:gd name="T51" fmla="*/ 222 h 278"/>
                <a:gd name="T52" fmla="*/ 30 w 660"/>
                <a:gd name="T53" fmla="*/ 242 h 278"/>
                <a:gd name="T54" fmla="*/ 44 w 660"/>
                <a:gd name="T55" fmla="*/ 258 h 278"/>
                <a:gd name="T56" fmla="*/ 60 w 660"/>
                <a:gd name="T57" fmla="*/ 268 h 278"/>
                <a:gd name="T58" fmla="*/ 68 w 660"/>
                <a:gd name="T59" fmla="*/ 272 h 278"/>
                <a:gd name="T60" fmla="*/ 76 w 660"/>
                <a:gd name="T61" fmla="*/ 276 h 278"/>
                <a:gd name="T62" fmla="*/ 86 w 660"/>
                <a:gd name="T63" fmla="*/ 278 h 278"/>
                <a:gd name="T64" fmla="*/ 94 w 660"/>
                <a:gd name="T65" fmla="*/ 276 h 278"/>
                <a:gd name="T66" fmla="*/ 526 w 660"/>
                <a:gd name="T67" fmla="*/ 230 h 278"/>
                <a:gd name="T68" fmla="*/ 526 w 660"/>
                <a:gd name="T69" fmla="*/ 230 h 278"/>
                <a:gd name="T70" fmla="*/ 544 w 660"/>
                <a:gd name="T71" fmla="*/ 226 h 278"/>
                <a:gd name="T72" fmla="*/ 560 w 660"/>
                <a:gd name="T73" fmla="*/ 222 h 278"/>
                <a:gd name="T74" fmla="*/ 576 w 660"/>
                <a:gd name="T75" fmla="*/ 214 h 278"/>
                <a:gd name="T76" fmla="*/ 590 w 660"/>
                <a:gd name="T77" fmla="*/ 204 h 278"/>
                <a:gd name="T78" fmla="*/ 602 w 660"/>
                <a:gd name="T79" fmla="*/ 194 h 278"/>
                <a:gd name="T80" fmla="*/ 614 w 660"/>
                <a:gd name="T81" fmla="*/ 182 h 278"/>
                <a:gd name="T82" fmla="*/ 624 w 660"/>
                <a:gd name="T83" fmla="*/ 170 h 278"/>
                <a:gd name="T84" fmla="*/ 632 w 660"/>
                <a:gd name="T85" fmla="*/ 156 h 278"/>
                <a:gd name="T86" fmla="*/ 640 w 660"/>
                <a:gd name="T87" fmla="*/ 140 h 278"/>
                <a:gd name="T88" fmla="*/ 646 w 660"/>
                <a:gd name="T89" fmla="*/ 124 h 278"/>
                <a:gd name="T90" fmla="*/ 652 w 660"/>
                <a:gd name="T91" fmla="*/ 110 h 278"/>
                <a:gd name="T92" fmla="*/ 656 w 660"/>
                <a:gd name="T93" fmla="*/ 94 h 278"/>
                <a:gd name="T94" fmla="*/ 660 w 660"/>
                <a:gd name="T95" fmla="*/ 62 h 278"/>
                <a:gd name="T96" fmla="*/ 660 w 660"/>
                <a:gd name="T97" fmla="*/ 32 h 278"/>
                <a:gd name="T98" fmla="*/ 660 w 660"/>
                <a:gd name="T99" fmla="*/ 3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60" h="278">
                  <a:moveTo>
                    <a:pt x="660" y="32"/>
                  </a:moveTo>
                  <a:lnTo>
                    <a:pt x="660" y="32"/>
                  </a:lnTo>
                  <a:lnTo>
                    <a:pt x="656" y="20"/>
                  </a:lnTo>
                  <a:lnTo>
                    <a:pt x="652" y="12"/>
                  </a:lnTo>
                  <a:lnTo>
                    <a:pt x="648" y="6"/>
                  </a:lnTo>
                  <a:lnTo>
                    <a:pt x="640" y="2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602" y="0"/>
                  </a:lnTo>
                  <a:lnTo>
                    <a:pt x="116" y="34"/>
                  </a:lnTo>
                  <a:lnTo>
                    <a:pt x="116" y="34"/>
                  </a:lnTo>
                  <a:lnTo>
                    <a:pt x="96" y="38"/>
                  </a:lnTo>
                  <a:lnTo>
                    <a:pt x="76" y="46"/>
                  </a:lnTo>
                  <a:lnTo>
                    <a:pt x="56" y="58"/>
                  </a:lnTo>
                  <a:lnTo>
                    <a:pt x="38" y="74"/>
                  </a:lnTo>
                  <a:lnTo>
                    <a:pt x="22" y="92"/>
                  </a:lnTo>
                  <a:lnTo>
                    <a:pt x="8" y="112"/>
                  </a:lnTo>
                  <a:lnTo>
                    <a:pt x="4" y="124"/>
                  </a:lnTo>
                  <a:lnTo>
                    <a:pt x="2" y="134"/>
                  </a:lnTo>
                  <a:lnTo>
                    <a:pt x="0" y="146"/>
                  </a:lnTo>
                  <a:lnTo>
                    <a:pt x="0" y="156"/>
                  </a:lnTo>
                  <a:lnTo>
                    <a:pt x="0" y="156"/>
                  </a:lnTo>
                  <a:lnTo>
                    <a:pt x="0" y="156"/>
                  </a:lnTo>
                  <a:lnTo>
                    <a:pt x="4" y="180"/>
                  </a:lnTo>
                  <a:lnTo>
                    <a:pt x="10" y="202"/>
                  </a:lnTo>
                  <a:lnTo>
                    <a:pt x="18" y="222"/>
                  </a:lnTo>
                  <a:lnTo>
                    <a:pt x="30" y="242"/>
                  </a:lnTo>
                  <a:lnTo>
                    <a:pt x="44" y="258"/>
                  </a:lnTo>
                  <a:lnTo>
                    <a:pt x="60" y="268"/>
                  </a:lnTo>
                  <a:lnTo>
                    <a:pt x="68" y="272"/>
                  </a:lnTo>
                  <a:lnTo>
                    <a:pt x="76" y="276"/>
                  </a:lnTo>
                  <a:lnTo>
                    <a:pt x="86" y="278"/>
                  </a:lnTo>
                  <a:lnTo>
                    <a:pt x="94" y="276"/>
                  </a:lnTo>
                  <a:lnTo>
                    <a:pt x="526" y="230"/>
                  </a:lnTo>
                  <a:lnTo>
                    <a:pt x="526" y="230"/>
                  </a:lnTo>
                  <a:lnTo>
                    <a:pt x="544" y="226"/>
                  </a:lnTo>
                  <a:lnTo>
                    <a:pt x="560" y="222"/>
                  </a:lnTo>
                  <a:lnTo>
                    <a:pt x="576" y="214"/>
                  </a:lnTo>
                  <a:lnTo>
                    <a:pt x="590" y="204"/>
                  </a:lnTo>
                  <a:lnTo>
                    <a:pt x="602" y="194"/>
                  </a:lnTo>
                  <a:lnTo>
                    <a:pt x="614" y="182"/>
                  </a:lnTo>
                  <a:lnTo>
                    <a:pt x="624" y="170"/>
                  </a:lnTo>
                  <a:lnTo>
                    <a:pt x="632" y="156"/>
                  </a:lnTo>
                  <a:lnTo>
                    <a:pt x="640" y="140"/>
                  </a:lnTo>
                  <a:lnTo>
                    <a:pt x="646" y="124"/>
                  </a:lnTo>
                  <a:lnTo>
                    <a:pt x="652" y="110"/>
                  </a:lnTo>
                  <a:lnTo>
                    <a:pt x="656" y="94"/>
                  </a:lnTo>
                  <a:lnTo>
                    <a:pt x="660" y="62"/>
                  </a:lnTo>
                  <a:lnTo>
                    <a:pt x="660" y="32"/>
                  </a:lnTo>
                  <a:lnTo>
                    <a:pt x="660" y="32"/>
                  </a:lnTo>
                  <a:close/>
                </a:path>
              </a:pathLst>
            </a:custGeom>
            <a:solidFill>
              <a:srgbClr val="E8B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 40"/>
            <p:cNvSpPr/>
            <p:nvPr/>
          </p:nvSpPr>
          <p:spPr bwMode="auto">
            <a:xfrm>
              <a:off x="-5229225" y="5959475"/>
              <a:ext cx="1374775" cy="425450"/>
            </a:xfrm>
            <a:custGeom>
              <a:avLst/>
              <a:gdLst>
                <a:gd name="T0" fmla="*/ 866 w 866"/>
                <a:gd name="T1" fmla="*/ 52 h 268"/>
                <a:gd name="T2" fmla="*/ 866 w 866"/>
                <a:gd name="T3" fmla="*/ 52 h 268"/>
                <a:gd name="T4" fmla="*/ 862 w 866"/>
                <a:gd name="T5" fmla="*/ 40 h 268"/>
                <a:gd name="T6" fmla="*/ 858 w 866"/>
                <a:gd name="T7" fmla="*/ 30 h 268"/>
                <a:gd name="T8" fmla="*/ 852 w 866"/>
                <a:gd name="T9" fmla="*/ 22 h 268"/>
                <a:gd name="T10" fmla="*/ 844 w 866"/>
                <a:gd name="T11" fmla="*/ 14 h 268"/>
                <a:gd name="T12" fmla="*/ 836 w 866"/>
                <a:gd name="T13" fmla="*/ 8 h 268"/>
                <a:gd name="T14" fmla="*/ 826 w 866"/>
                <a:gd name="T15" fmla="*/ 4 h 268"/>
                <a:gd name="T16" fmla="*/ 814 w 866"/>
                <a:gd name="T17" fmla="*/ 0 h 268"/>
                <a:gd name="T18" fmla="*/ 804 w 866"/>
                <a:gd name="T19" fmla="*/ 0 h 268"/>
                <a:gd name="T20" fmla="*/ 120 w 866"/>
                <a:gd name="T21" fmla="*/ 62 h 268"/>
                <a:gd name="T22" fmla="*/ 120 w 866"/>
                <a:gd name="T23" fmla="*/ 62 h 268"/>
                <a:gd name="T24" fmla="*/ 100 w 866"/>
                <a:gd name="T25" fmla="*/ 64 h 268"/>
                <a:gd name="T26" fmla="*/ 78 w 866"/>
                <a:gd name="T27" fmla="*/ 72 h 268"/>
                <a:gd name="T28" fmla="*/ 56 w 866"/>
                <a:gd name="T29" fmla="*/ 82 h 268"/>
                <a:gd name="T30" fmla="*/ 38 w 866"/>
                <a:gd name="T31" fmla="*/ 96 h 268"/>
                <a:gd name="T32" fmla="*/ 22 w 866"/>
                <a:gd name="T33" fmla="*/ 110 h 268"/>
                <a:gd name="T34" fmla="*/ 8 w 866"/>
                <a:gd name="T35" fmla="*/ 128 h 268"/>
                <a:gd name="T36" fmla="*/ 4 w 866"/>
                <a:gd name="T37" fmla="*/ 136 h 268"/>
                <a:gd name="T38" fmla="*/ 0 w 866"/>
                <a:gd name="T39" fmla="*/ 146 h 268"/>
                <a:gd name="T40" fmla="*/ 0 w 866"/>
                <a:gd name="T41" fmla="*/ 156 h 268"/>
                <a:gd name="T42" fmla="*/ 0 w 866"/>
                <a:gd name="T43" fmla="*/ 166 h 268"/>
                <a:gd name="T44" fmla="*/ 0 w 866"/>
                <a:gd name="T45" fmla="*/ 166 h 268"/>
                <a:gd name="T46" fmla="*/ 0 w 866"/>
                <a:gd name="T47" fmla="*/ 166 h 268"/>
                <a:gd name="T48" fmla="*/ 4 w 866"/>
                <a:gd name="T49" fmla="*/ 186 h 268"/>
                <a:gd name="T50" fmla="*/ 10 w 866"/>
                <a:gd name="T51" fmla="*/ 206 h 268"/>
                <a:gd name="T52" fmla="*/ 22 w 866"/>
                <a:gd name="T53" fmla="*/ 224 h 268"/>
                <a:gd name="T54" fmla="*/ 36 w 866"/>
                <a:gd name="T55" fmla="*/ 238 h 268"/>
                <a:gd name="T56" fmla="*/ 52 w 866"/>
                <a:gd name="T57" fmla="*/ 252 h 268"/>
                <a:gd name="T58" fmla="*/ 70 w 866"/>
                <a:gd name="T59" fmla="*/ 262 h 268"/>
                <a:gd name="T60" fmla="*/ 88 w 866"/>
                <a:gd name="T61" fmla="*/ 266 h 268"/>
                <a:gd name="T62" fmla="*/ 98 w 866"/>
                <a:gd name="T63" fmla="*/ 268 h 268"/>
                <a:gd name="T64" fmla="*/ 108 w 866"/>
                <a:gd name="T65" fmla="*/ 268 h 268"/>
                <a:gd name="T66" fmla="*/ 716 w 866"/>
                <a:gd name="T67" fmla="*/ 206 h 268"/>
                <a:gd name="T68" fmla="*/ 716 w 866"/>
                <a:gd name="T69" fmla="*/ 206 h 268"/>
                <a:gd name="T70" fmla="*/ 734 w 866"/>
                <a:gd name="T71" fmla="*/ 204 h 268"/>
                <a:gd name="T72" fmla="*/ 748 w 866"/>
                <a:gd name="T73" fmla="*/ 200 h 268"/>
                <a:gd name="T74" fmla="*/ 764 w 866"/>
                <a:gd name="T75" fmla="*/ 194 h 268"/>
                <a:gd name="T76" fmla="*/ 778 w 866"/>
                <a:gd name="T77" fmla="*/ 188 h 268"/>
                <a:gd name="T78" fmla="*/ 792 w 866"/>
                <a:gd name="T79" fmla="*/ 180 h 268"/>
                <a:gd name="T80" fmla="*/ 804 w 866"/>
                <a:gd name="T81" fmla="*/ 172 h 268"/>
                <a:gd name="T82" fmla="*/ 816 w 866"/>
                <a:gd name="T83" fmla="*/ 162 h 268"/>
                <a:gd name="T84" fmla="*/ 826 w 866"/>
                <a:gd name="T85" fmla="*/ 152 h 268"/>
                <a:gd name="T86" fmla="*/ 836 w 866"/>
                <a:gd name="T87" fmla="*/ 140 h 268"/>
                <a:gd name="T88" fmla="*/ 844 w 866"/>
                <a:gd name="T89" fmla="*/ 128 h 268"/>
                <a:gd name="T90" fmla="*/ 850 w 866"/>
                <a:gd name="T91" fmla="*/ 116 h 268"/>
                <a:gd name="T92" fmla="*/ 856 w 866"/>
                <a:gd name="T93" fmla="*/ 104 h 268"/>
                <a:gd name="T94" fmla="*/ 862 w 866"/>
                <a:gd name="T95" fmla="*/ 90 h 268"/>
                <a:gd name="T96" fmla="*/ 864 w 866"/>
                <a:gd name="T97" fmla="*/ 78 h 268"/>
                <a:gd name="T98" fmla="*/ 866 w 866"/>
                <a:gd name="T99" fmla="*/ 64 h 268"/>
                <a:gd name="T100" fmla="*/ 866 w 866"/>
                <a:gd name="T101" fmla="*/ 52 h 268"/>
                <a:gd name="T102" fmla="*/ 866 w 866"/>
                <a:gd name="T103" fmla="*/ 5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66" h="268">
                  <a:moveTo>
                    <a:pt x="866" y="52"/>
                  </a:moveTo>
                  <a:lnTo>
                    <a:pt x="866" y="52"/>
                  </a:lnTo>
                  <a:lnTo>
                    <a:pt x="862" y="40"/>
                  </a:lnTo>
                  <a:lnTo>
                    <a:pt x="858" y="30"/>
                  </a:lnTo>
                  <a:lnTo>
                    <a:pt x="852" y="22"/>
                  </a:lnTo>
                  <a:lnTo>
                    <a:pt x="844" y="14"/>
                  </a:lnTo>
                  <a:lnTo>
                    <a:pt x="836" y="8"/>
                  </a:lnTo>
                  <a:lnTo>
                    <a:pt x="826" y="4"/>
                  </a:lnTo>
                  <a:lnTo>
                    <a:pt x="814" y="0"/>
                  </a:lnTo>
                  <a:lnTo>
                    <a:pt x="804" y="0"/>
                  </a:lnTo>
                  <a:lnTo>
                    <a:pt x="120" y="62"/>
                  </a:lnTo>
                  <a:lnTo>
                    <a:pt x="120" y="62"/>
                  </a:lnTo>
                  <a:lnTo>
                    <a:pt x="100" y="64"/>
                  </a:lnTo>
                  <a:lnTo>
                    <a:pt x="78" y="72"/>
                  </a:lnTo>
                  <a:lnTo>
                    <a:pt x="56" y="82"/>
                  </a:lnTo>
                  <a:lnTo>
                    <a:pt x="38" y="96"/>
                  </a:lnTo>
                  <a:lnTo>
                    <a:pt x="22" y="110"/>
                  </a:lnTo>
                  <a:lnTo>
                    <a:pt x="8" y="128"/>
                  </a:lnTo>
                  <a:lnTo>
                    <a:pt x="4" y="136"/>
                  </a:lnTo>
                  <a:lnTo>
                    <a:pt x="0" y="146"/>
                  </a:lnTo>
                  <a:lnTo>
                    <a:pt x="0" y="156"/>
                  </a:lnTo>
                  <a:lnTo>
                    <a:pt x="0" y="166"/>
                  </a:lnTo>
                  <a:lnTo>
                    <a:pt x="0" y="166"/>
                  </a:lnTo>
                  <a:lnTo>
                    <a:pt x="0" y="166"/>
                  </a:lnTo>
                  <a:lnTo>
                    <a:pt x="4" y="186"/>
                  </a:lnTo>
                  <a:lnTo>
                    <a:pt x="10" y="206"/>
                  </a:lnTo>
                  <a:lnTo>
                    <a:pt x="22" y="224"/>
                  </a:lnTo>
                  <a:lnTo>
                    <a:pt x="36" y="238"/>
                  </a:lnTo>
                  <a:lnTo>
                    <a:pt x="52" y="252"/>
                  </a:lnTo>
                  <a:lnTo>
                    <a:pt x="70" y="262"/>
                  </a:lnTo>
                  <a:lnTo>
                    <a:pt x="88" y="266"/>
                  </a:lnTo>
                  <a:lnTo>
                    <a:pt x="98" y="268"/>
                  </a:lnTo>
                  <a:lnTo>
                    <a:pt x="108" y="268"/>
                  </a:lnTo>
                  <a:lnTo>
                    <a:pt x="716" y="206"/>
                  </a:lnTo>
                  <a:lnTo>
                    <a:pt x="716" y="206"/>
                  </a:lnTo>
                  <a:lnTo>
                    <a:pt x="734" y="204"/>
                  </a:lnTo>
                  <a:lnTo>
                    <a:pt x="748" y="200"/>
                  </a:lnTo>
                  <a:lnTo>
                    <a:pt x="764" y="194"/>
                  </a:lnTo>
                  <a:lnTo>
                    <a:pt x="778" y="188"/>
                  </a:lnTo>
                  <a:lnTo>
                    <a:pt x="792" y="180"/>
                  </a:lnTo>
                  <a:lnTo>
                    <a:pt x="804" y="172"/>
                  </a:lnTo>
                  <a:lnTo>
                    <a:pt x="816" y="162"/>
                  </a:lnTo>
                  <a:lnTo>
                    <a:pt x="826" y="152"/>
                  </a:lnTo>
                  <a:lnTo>
                    <a:pt x="836" y="140"/>
                  </a:lnTo>
                  <a:lnTo>
                    <a:pt x="844" y="128"/>
                  </a:lnTo>
                  <a:lnTo>
                    <a:pt x="850" y="116"/>
                  </a:lnTo>
                  <a:lnTo>
                    <a:pt x="856" y="104"/>
                  </a:lnTo>
                  <a:lnTo>
                    <a:pt x="862" y="90"/>
                  </a:lnTo>
                  <a:lnTo>
                    <a:pt x="864" y="78"/>
                  </a:lnTo>
                  <a:lnTo>
                    <a:pt x="866" y="64"/>
                  </a:lnTo>
                  <a:lnTo>
                    <a:pt x="866" y="52"/>
                  </a:lnTo>
                  <a:lnTo>
                    <a:pt x="866" y="52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41"/>
            <p:cNvSpPr/>
            <p:nvPr/>
          </p:nvSpPr>
          <p:spPr bwMode="auto">
            <a:xfrm>
              <a:off x="-4191000" y="5959475"/>
              <a:ext cx="298450" cy="168275"/>
            </a:xfrm>
            <a:custGeom>
              <a:avLst/>
              <a:gdLst>
                <a:gd name="T0" fmla="*/ 186 w 188"/>
                <a:gd name="T1" fmla="*/ 10 h 106"/>
                <a:gd name="T2" fmla="*/ 186 w 188"/>
                <a:gd name="T3" fmla="*/ 10 h 106"/>
                <a:gd name="T4" fmla="*/ 178 w 188"/>
                <a:gd name="T5" fmla="*/ 6 h 106"/>
                <a:gd name="T6" fmla="*/ 170 w 188"/>
                <a:gd name="T7" fmla="*/ 2 h 106"/>
                <a:gd name="T8" fmla="*/ 160 w 188"/>
                <a:gd name="T9" fmla="*/ 0 h 106"/>
                <a:gd name="T10" fmla="*/ 150 w 188"/>
                <a:gd name="T11" fmla="*/ 0 h 106"/>
                <a:gd name="T12" fmla="*/ 0 w 188"/>
                <a:gd name="T13" fmla="*/ 12 h 106"/>
                <a:gd name="T14" fmla="*/ 0 w 188"/>
                <a:gd name="T15" fmla="*/ 12 h 106"/>
                <a:gd name="T16" fmla="*/ 8 w 188"/>
                <a:gd name="T17" fmla="*/ 38 h 106"/>
                <a:gd name="T18" fmla="*/ 18 w 188"/>
                <a:gd name="T19" fmla="*/ 60 h 106"/>
                <a:gd name="T20" fmla="*/ 30 w 188"/>
                <a:gd name="T21" fmla="*/ 84 h 106"/>
                <a:gd name="T22" fmla="*/ 44 w 188"/>
                <a:gd name="T23" fmla="*/ 106 h 106"/>
                <a:gd name="T24" fmla="*/ 44 w 188"/>
                <a:gd name="T25" fmla="*/ 106 h 106"/>
                <a:gd name="T26" fmla="*/ 70 w 188"/>
                <a:gd name="T27" fmla="*/ 104 h 106"/>
                <a:gd name="T28" fmla="*/ 96 w 188"/>
                <a:gd name="T29" fmla="*/ 100 h 106"/>
                <a:gd name="T30" fmla="*/ 120 w 188"/>
                <a:gd name="T31" fmla="*/ 92 h 106"/>
                <a:gd name="T32" fmla="*/ 144 w 188"/>
                <a:gd name="T33" fmla="*/ 82 h 106"/>
                <a:gd name="T34" fmla="*/ 154 w 188"/>
                <a:gd name="T35" fmla="*/ 74 h 106"/>
                <a:gd name="T36" fmla="*/ 164 w 188"/>
                <a:gd name="T37" fmla="*/ 68 h 106"/>
                <a:gd name="T38" fmla="*/ 172 w 188"/>
                <a:gd name="T39" fmla="*/ 60 h 106"/>
                <a:gd name="T40" fmla="*/ 178 w 188"/>
                <a:gd name="T41" fmla="*/ 52 h 106"/>
                <a:gd name="T42" fmla="*/ 184 w 188"/>
                <a:gd name="T43" fmla="*/ 42 h 106"/>
                <a:gd name="T44" fmla="*/ 186 w 188"/>
                <a:gd name="T45" fmla="*/ 32 h 106"/>
                <a:gd name="T46" fmla="*/ 188 w 188"/>
                <a:gd name="T47" fmla="*/ 22 h 106"/>
                <a:gd name="T48" fmla="*/ 186 w 188"/>
                <a:gd name="T49" fmla="*/ 10 h 106"/>
                <a:gd name="T50" fmla="*/ 186 w 188"/>
                <a:gd name="T51" fmla="*/ 1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8" h="106">
                  <a:moveTo>
                    <a:pt x="186" y="10"/>
                  </a:moveTo>
                  <a:lnTo>
                    <a:pt x="186" y="10"/>
                  </a:lnTo>
                  <a:lnTo>
                    <a:pt x="178" y="6"/>
                  </a:lnTo>
                  <a:lnTo>
                    <a:pt x="170" y="2"/>
                  </a:lnTo>
                  <a:lnTo>
                    <a:pt x="160" y="0"/>
                  </a:lnTo>
                  <a:lnTo>
                    <a:pt x="15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8" y="38"/>
                  </a:lnTo>
                  <a:lnTo>
                    <a:pt x="18" y="60"/>
                  </a:lnTo>
                  <a:lnTo>
                    <a:pt x="30" y="84"/>
                  </a:lnTo>
                  <a:lnTo>
                    <a:pt x="44" y="106"/>
                  </a:lnTo>
                  <a:lnTo>
                    <a:pt x="44" y="106"/>
                  </a:lnTo>
                  <a:lnTo>
                    <a:pt x="70" y="104"/>
                  </a:lnTo>
                  <a:lnTo>
                    <a:pt x="96" y="100"/>
                  </a:lnTo>
                  <a:lnTo>
                    <a:pt x="120" y="92"/>
                  </a:lnTo>
                  <a:lnTo>
                    <a:pt x="144" y="82"/>
                  </a:lnTo>
                  <a:lnTo>
                    <a:pt x="154" y="74"/>
                  </a:lnTo>
                  <a:lnTo>
                    <a:pt x="164" y="68"/>
                  </a:lnTo>
                  <a:lnTo>
                    <a:pt x="172" y="60"/>
                  </a:lnTo>
                  <a:lnTo>
                    <a:pt x="178" y="52"/>
                  </a:lnTo>
                  <a:lnTo>
                    <a:pt x="184" y="42"/>
                  </a:lnTo>
                  <a:lnTo>
                    <a:pt x="186" y="32"/>
                  </a:lnTo>
                  <a:lnTo>
                    <a:pt x="188" y="22"/>
                  </a:lnTo>
                  <a:lnTo>
                    <a:pt x="186" y="10"/>
                  </a:lnTo>
                  <a:lnTo>
                    <a:pt x="186" y="10"/>
                  </a:lnTo>
                  <a:close/>
                </a:path>
              </a:pathLst>
            </a:custGeom>
            <a:solidFill>
              <a:srgbClr val="FF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42"/>
            <p:cNvSpPr/>
            <p:nvPr/>
          </p:nvSpPr>
          <p:spPr bwMode="auto">
            <a:xfrm>
              <a:off x="-4657725" y="6372225"/>
              <a:ext cx="1054100" cy="371475"/>
            </a:xfrm>
            <a:custGeom>
              <a:avLst/>
              <a:gdLst>
                <a:gd name="T0" fmla="*/ 664 w 664"/>
                <a:gd name="T1" fmla="*/ 110 h 234"/>
                <a:gd name="T2" fmla="*/ 664 w 664"/>
                <a:gd name="T3" fmla="*/ 110 h 234"/>
                <a:gd name="T4" fmla="*/ 664 w 664"/>
                <a:gd name="T5" fmla="*/ 126 h 234"/>
                <a:gd name="T6" fmla="*/ 660 w 664"/>
                <a:gd name="T7" fmla="*/ 146 h 234"/>
                <a:gd name="T8" fmla="*/ 652 w 664"/>
                <a:gd name="T9" fmla="*/ 164 h 234"/>
                <a:gd name="T10" fmla="*/ 638 w 664"/>
                <a:gd name="T11" fmla="*/ 182 h 234"/>
                <a:gd name="T12" fmla="*/ 622 w 664"/>
                <a:gd name="T13" fmla="*/ 198 h 234"/>
                <a:gd name="T14" fmla="*/ 612 w 664"/>
                <a:gd name="T15" fmla="*/ 206 h 234"/>
                <a:gd name="T16" fmla="*/ 602 w 664"/>
                <a:gd name="T17" fmla="*/ 212 h 234"/>
                <a:gd name="T18" fmla="*/ 592 w 664"/>
                <a:gd name="T19" fmla="*/ 216 h 234"/>
                <a:gd name="T20" fmla="*/ 580 w 664"/>
                <a:gd name="T21" fmla="*/ 220 h 234"/>
                <a:gd name="T22" fmla="*/ 568 w 664"/>
                <a:gd name="T23" fmla="*/ 222 h 234"/>
                <a:gd name="T24" fmla="*/ 554 w 664"/>
                <a:gd name="T25" fmla="*/ 224 h 234"/>
                <a:gd name="T26" fmla="*/ 114 w 664"/>
                <a:gd name="T27" fmla="*/ 234 h 234"/>
                <a:gd name="T28" fmla="*/ 114 w 664"/>
                <a:gd name="T29" fmla="*/ 234 h 234"/>
                <a:gd name="T30" fmla="*/ 92 w 664"/>
                <a:gd name="T31" fmla="*/ 232 h 234"/>
                <a:gd name="T32" fmla="*/ 70 w 664"/>
                <a:gd name="T33" fmla="*/ 226 h 234"/>
                <a:gd name="T34" fmla="*/ 52 w 664"/>
                <a:gd name="T35" fmla="*/ 216 h 234"/>
                <a:gd name="T36" fmla="*/ 36 w 664"/>
                <a:gd name="T37" fmla="*/ 204 h 234"/>
                <a:gd name="T38" fmla="*/ 22 w 664"/>
                <a:gd name="T39" fmla="*/ 188 h 234"/>
                <a:gd name="T40" fmla="*/ 10 w 664"/>
                <a:gd name="T41" fmla="*/ 170 h 234"/>
                <a:gd name="T42" fmla="*/ 4 w 664"/>
                <a:gd name="T43" fmla="*/ 148 h 234"/>
                <a:gd name="T44" fmla="*/ 0 w 664"/>
                <a:gd name="T45" fmla="*/ 124 h 234"/>
                <a:gd name="T46" fmla="*/ 0 w 664"/>
                <a:gd name="T47" fmla="*/ 124 h 234"/>
                <a:gd name="T48" fmla="*/ 0 w 664"/>
                <a:gd name="T49" fmla="*/ 102 h 234"/>
                <a:gd name="T50" fmla="*/ 6 w 664"/>
                <a:gd name="T51" fmla="*/ 80 h 234"/>
                <a:gd name="T52" fmla="*/ 16 w 664"/>
                <a:gd name="T53" fmla="*/ 62 h 234"/>
                <a:gd name="T54" fmla="*/ 30 w 664"/>
                <a:gd name="T55" fmla="*/ 44 h 234"/>
                <a:gd name="T56" fmla="*/ 46 w 664"/>
                <a:gd name="T57" fmla="*/ 30 h 234"/>
                <a:gd name="T58" fmla="*/ 66 w 664"/>
                <a:gd name="T59" fmla="*/ 20 h 234"/>
                <a:gd name="T60" fmla="*/ 86 w 664"/>
                <a:gd name="T61" fmla="*/ 12 h 234"/>
                <a:gd name="T62" fmla="*/ 108 w 664"/>
                <a:gd name="T63" fmla="*/ 10 h 234"/>
                <a:gd name="T64" fmla="*/ 550 w 664"/>
                <a:gd name="T65" fmla="*/ 0 h 234"/>
                <a:gd name="T66" fmla="*/ 550 w 664"/>
                <a:gd name="T67" fmla="*/ 0 h 234"/>
                <a:gd name="T68" fmla="*/ 572 w 664"/>
                <a:gd name="T69" fmla="*/ 2 h 234"/>
                <a:gd name="T70" fmla="*/ 592 w 664"/>
                <a:gd name="T71" fmla="*/ 8 h 234"/>
                <a:gd name="T72" fmla="*/ 612 w 664"/>
                <a:gd name="T73" fmla="*/ 18 h 234"/>
                <a:gd name="T74" fmla="*/ 630 w 664"/>
                <a:gd name="T75" fmla="*/ 30 h 234"/>
                <a:gd name="T76" fmla="*/ 644 w 664"/>
                <a:gd name="T77" fmla="*/ 48 h 234"/>
                <a:gd name="T78" fmla="*/ 654 w 664"/>
                <a:gd name="T79" fmla="*/ 66 h 234"/>
                <a:gd name="T80" fmla="*/ 662 w 664"/>
                <a:gd name="T81" fmla="*/ 86 h 234"/>
                <a:gd name="T82" fmla="*/ 664 w 664"/>
                <a:gd name="T83" fmla="*/ 110 h 234"/>
                <a:gd name="T84" fmla="*/ 664 w 664"/>
                <a:gd name="T85" fmla="*/ 11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4" h="234">
                  <a:moveTo>
                    <a:pt x="664" y="110"/>
                  </a:moveTo>
                  <a:lnTo>
                    <a:pt x="664" y="110"/>
                  </a:lnTo>
                  <a:lnTo>
                    <a:pt x="664" y="126"/>
                  </a:lnTo>
                  <a:lnTo>
                    <a:pt x="660" y="146"/>
                  </a:lnTo>
                  <a:lnTo>
                    <a:pt x="652" y="164"/>
                  </a:lnTo>
                  <a:lnTo>
                    <a:pt x="638" y="182"/>
                  </a:lnTo>
                  <a:lnTo>
                    <a:pt x="622" y="198"/>
                  </a:lnTo>
                  <a:lnTo>
                    <a:pt x="612" y="206"/>
                  </a:lnTo>
                  <a:lnTo>
                    <a:pt x="602" y="212"/>
                  </a:lnTo>
                  <a:lnTo>
                    <a:pt x="592" y="216"/>
                  </a:lnTo>
                  <a:lnTo>
                    <a:pt x="580" y="220"/>
                  </a:lnTo>
                  <a:lnTo>
                    <a:pt x="568" y="222"/>
                  </a:lnTo>
                  <a:lnTo>
                    <a:pt x="554" y="224"/>
                  </a:lnTo>
                  <a:lnTo>
                    <a:pt x="114" y="234"/>
                  </a:lnTo>
                  <a:lnTo>
                    <a:pt x="114" y="234"/>
                  </a:lnTo>
                  <a:lnTo>
                    <a:pt x="92" y="232"/>
                  </a:lnTo>
                  <a:lnTo>
                    <a:pt x="70" y="226"/>
                  </a:lnTo>
                  <a:lnTo>
                    <a:pt x="52" y="216"/>
                  </a:lnTo>
                  <a:lnTo>
                    <a:pt x="36" y="204"/>
                  </a:lnTo>
                  <a:lnTo>
                    <a:pt x="22" y="188"/>
                  </a:lnTo>
                  <a:lnTo>
                    <a:pt x="10" y="170"/>
                  </a:lnTo>
                  <a:lnTo>
                    <a:pt x="4" y="148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02"/>
                  </a:lnTo>
                  <a:lnTo>
                    <a:pt x="6" y="80"/>
                  </a:lnTo>
                  <a:lnTo>
                    <a:pt x="16" y="62"/>
                  </a:lnTo>
                  <a:lnTo>
                    <a:pt x="30" y="44"/>
                  </a:lnTo>
                  <a:lnTo>
                    <a:pt x="46" y="30"/>
                  </a:lnTo>
                  <a:lnTo>
                    <a:pt x="66" y="20"/>
                  </a:lnTo>
                  <a:lnTo>
                    <a:pt x="86" y="12"/>
                  </a:lnTo>
                  <a:lnTo>
                    <a:pt x="108" y="10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572" y="2"/>
                  </a:lnTo>
                  <a:lnTo>
                    <a:pt x="592" y="8"/>
                  </a:lnTo>
                  <a:lnTo>
                    <a:pt x="612" y="18"/>
                  </a:lnTo>
                  <a:lnTo>
                    <a:pt x="630" y="30"/>
                  </a:lnTo>
                  <a:lnTo>
                    <a:pt x="644" y="48"/>
                  </a:lnTo>
                  <a:lnTo>
                    <a:pt x="654" y="66"/>
                  </a:lnTo>
                  <a:lnTo>
                    <a:pt x="662" y="86"/>
                  </a:lnTo>
                  <a:lnTo>
                    <a:pt x="664" y="110"/>
                  </a:lnTo>
                  <a:lnTo>
                    <a:pt x="664" y="110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 43"/>
            <p:cNvSpPr/>
            <p:nvPr/>
          </p:nvSpPr>
          <p:spPr bwMode="auto">
            <a:xfrm>
              <a:off x="-4810125" y="6743700"/>
              <a:ext cx="1146175" cy="374650"/>
            </a:xfrm>
            <a:custGeom>
              <a:avLst/>
              <a:gdLst>
                <a:gd name="T0" fmla="*/ 722 w 722"/>
                <a:gd name="T1" fmla="*/ 110 h 236"/>
                <a:gd name="T2" fmla="*/ 722 w 722"/>
                <a:gd name="T3" fmla="*/ 110 h 236"/>
                <a:gd name="T4" fmla="*/ 722 w 722"/>
                <a:gd name="T5" fmla="*/ 128 h 236"/>
                <a:gd name="T6" fmla="*/ 718 w 722"/>
                <a:gd name="T7" fmla="*/ 146 h 236"/>
                <a:gd name="T8" fmla="*/ 710 w 722"/>
                <a:gd name="T9" fmla="*/ 164 h 236"/>
                <a:gd name="T10" fmla="*/ 698 w 722"/>
                <a:gd name="T11" fmla="*/ 182 h 236"/>
                <a:gd name="T12" fmla="*/ 680 w 722"/>
                <a:gd name="T13" fmla="*/ 198 h 236"/>
                <a:gd name="T14" fmla="*/ 672 w 722"/>
                <a:gd name="T15" fmla="*/ 206 h 236"/>
                <a:gd name="T16" fmla="*/ 662 w 722"/>
                <a:gd name="T17" fmla="*/ 212 h 236"/>
                <a:gd name="T18" fmla="*/ 650 w 722"/>
                <a:gd name="T19" fmla="*/ 216 h 236"/>
                <a:gd name="T20" fmla="*/ 638 w 722"/>
                <a:gd name="T21" fmla="*/ 220 h 236"/>
                <a:gd name="T22" fmla="*/ 626 w 722"/>
                <a:gd name="T23" fmla="*/ 224 h 236"/>
                <a:gd name="T24" fmla="*/ 614 w 722"/>
                <a:gd name="T25" fmla="*/ 224 h 236"/>
                <a:gd name="T26" fmla="*/ 114 w 722"/>
                <a:gd name="T27" fmla="*/ 236 h 236"/>
                <a:gd name="T28" fmla="*/ 114 w 722"/>
                <a:gd name="T29" fmla="*/ 236 h 236"/>
                <a:gd name="T30" fmla="*/ 92 w 722"/>
                <a:gd name="T31" fmla="*/ 234 h 236"/>
                <a:gd name="T32" fmla="*/ 72 w 722"/>
                <a:gd name="T33" fmla="*/ 228 h 236"/>
                <a:gd name="T34" fmla="*/ 52 w 722"/>
                <a:gd name="T35" fmla="*/ 218 h 236"/>
                <a:gd name="T36" fmla="*/ 36 w 722"/>
                <a:gd name="T37" fmla="*/ 206 h 236"/>
                <a:gd name="T38" fmla="*/ 22 w 722"/>
                <a:gd name="T39" fmla="*/ 190 h 236"/>
                <a:gd name="T40" fmla="*/ 12 w 722"/>
                <a:gd name="T41" fmla="*/ 172 h 236"/>
                <a:gd name="T42" fmla="*/ 4 w 722"/>
                <a:gd name="T43" fmla="*/ 150 h 236"/>
                <a:gd name="T44" fmla="*/ 0 w 722"/>
                <a:gd name="T45" fmla="*/ 126 h 236"/>
                <a:gd name="T46" fmla="*/ 0 w 722"/>
                <a:gd name="T47" fmla="*/ 126 h 236"/>
                <a:gd name="T48" fmla="*/ 2 w 722"/>
                <a:gd name="T49" fmla="*/ 104 h 236"/>
                <a:gd name="T50" fmla="*/ 8 w 722"/>
                <a:gd name="T51" fmla="*/ 82 h 236"/>
                <a:gd name="T52" fmla="*/ 18 w 722"/>
                <a:gd name="T53" fmla="*/ 64 h 236"/>
                <a:gd name="T54" fmla="*/ 32 w 722"/>
                <a:gd name="T55" fmla="*/ 46 h 236"/>
                <a:gd name="T56" fmla="*/ 48 w 722"/>
                <a:gd name="T57" fmla="*/ 32 h 236"/>
                <a:gd name="T58" fmla="*/ 66 w 722"/>
                <a:gd name="T59" fmla="*/ 22 h 236"/>
                <a:gd name="T60" fmla="*/ 86 w 722"/>
                <a:gd name="T61" fmla="*/ 14 h 236"/>
                <a:gd name="T62" fmla="*/ 110 w 722"/>
                <a:gd name="T63" fmla="*/ 12 h 236"/>
                <a:gd name="T64" fmla="*/ 608 w 722"/>
                <a:gd name="T65" fmla="*/ 0 h 236"/>
                <a:gd name="T66" fmla="*/ 608 w 722"/>
                <a:gd name="T67" fmla="*/ 0 h 236"/>
                <a:gd name="T68" fmla="*/ 630 w 722"/>
                <a:gd name="T69" fmla="*/ 2 h 236"/>
                <a:gd name="T70" fmla="*/ 652 w 722"/>
                <a:gd name="T71" fmla="*/ 8 h 236"/>
                <a:gd name="T72" fmla="*/ 670 w 722"/>
                <a:gd name="T73" fmla="*/ 18 h 236"/>
                <a:gd name="T74" fmla="*/ 688 w 722"/>
                <a:gd name="T75" fmla="*/ 32 h 236"/>
                <a:gd name="T76" fmla="*/ 702 w 722"/>
                <a:gd name="T77" fmla="*/ 48 h 236"/>
                <a:gd name="T78" fmla="*/ 712 w 722"/>
                <a:gd name="T79" fmla="*/ 66 h 236"/>
                <a:gd name="T80" fmla="*/ 720 w 722"/>
                <a:gd name="T81" fmla="*/ 88 h 236"/>
                <a:gd name="T82" fmla="*/ 722 w 722"/>
                <a:gd name="T83" fmla="*/ 110 h 236"/>
                <a:gd name="T84" fmla="*/ 722 w 722"/>
                <a:gd name="T85" fmla="*/ 11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22" h="236">
                  <a:moveTo>
                    <a:pt x="722" y="110"/>
                  </a:moveTo>
                  <a:lnTo>
                    <a:pt x="722" y="110"/>
                  </a:lnTo>
                  <a:lnTo>
                    <a:pt x="722" y="128"/>
                  </a:lnTo>
                  <a:lnTo>
                    <a:pt x="718" y="146"/>
                  </a:lnTo>
                  <a:lnTo>
                    <a:pt x="710" y="164"/>
                  </a:lnTo>
                  <a:lnTo>
                    <a:pt x="698" y="182"/>
                  </a:lnTo>
                  <a:lnTo>
                    <a:pt x="680" y="198"/>
                  </a:lnTo>
                  <a:lnTo>
                    <a:pt x="672" y="206"/>
                  </a:lnTo>
                  <a:lnTo>
                    <a:pt x="662" y="212"/>
                  </a:lnTo>
                  <a:lnTo>
                    <a:pt x="650" y="216"/>
                  </a:lnTo>
                  <a:lnTo>
                    <a:pt x="638" y="220"/>
                  </a:lnTo>
                  <a:lnTo>
                    <a:pt x="626" y="224"/>
                  </a:lnTo>
                  <a:lnTo>
                    <a:pt x="614" y="224"/>
                  </a:lnTo>
                  <a:lnTo>
                    <a:pt x="114" y="236"/>
                  </a:lnTo>
                  <a:lnTo>
                    <a:pt x="114" y="236"/>
                  </a:lnTo>
                  <a:lnTo>
                    <a:pt x="92" y="234"/>
                  </a:lnTo>
                  <a:lnTo>
                    <a:pt x="72" y="228"/>
                  </a:lnTo>
                  <a:lnTo>
                    <a:pt x="52" y="218"/>
                  </a:lnTo>
                  <a:lnTo>
                    <a:pt x="36" y="206"/>
                  </a:lnTo>
                  <a:lnTo>
                    <a:pt x="22" y="190"/>
                  </a:lnTo>
                  <a:lnTo>
                    <a:pt x="12" y="172"/>
                  </a:lnTo>
                  <a:lnTo>
                    <a:pt x="4" y="150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104"/>
                  </a:lnTo>
                  <a:lnTo>
                    <a:pt x="8" y="82"/>
                  </a:lnTo>
                  <a:lnTo>
                    <a:pt x="18" y="64"/>
                  </a:lnTo>
                  <a:lnTo>
                    <a:pt x="32" y="46"/>
                  </a:lnTo>
                  <a:lnTo>
                    <a:pt x="48" y="32"/>
                  </a:lnTo>
                  <a:lnTo>
                    <a:pt x="66" y="22"/>
                  </a:lnTo>
                  <a:lnTo>
                    <a:pt x="86" y="14"/>
                  </a:lnTo>
                  <a:lnTo>
                    <a:pt x="110" y="12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630" y="2"/>
                  </a:lnTo>
                  <a:lnTo>
                    <a:pt x="652" y="8"/>
                  </a:lnTo>
                  <a:lnTo>
                    <a:pt x="670" y="18"/>
                  </a:lnTo>
                  <a:lnTo>
                    <a:pt x="688" y="32"/>
                  </a:lnTo>
                  <a:lnTo>
                    <a:pt x="702" y="48"/>
                  </a:lnTo>
                  <a:lnTo>
                    <a:pt x="712" y="66"/>
                  </a:lnTo>
                  <a:lnTo>
                    <a:pt x="720" y="88"/>
                  </a:lnTo>
                  <a:lnTo>
                    <a:pt x="722" y="110"/>
                  </a:lnTo>
                  <a:lnTo>
                    <a:pt x="722" y="110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 44"/>
            <p:cNvSpPr/>
            <p:nvPr/>
          </p:nvSpPr>
          <p:spPr bwMode="auto">
            <a:xfrm>
              <a:off x="-4864100" y="7115175"/>
              <a:ext cx="1146175" cy="371475"/>
            </a:xfrm>
            <a:custGeom>
              <a:avLst/>
              <a:gdLst>
                <a:gd name="T0" fmla="*/ 722 w 722"/>
                <a:gd name="T1" fmla="*/ 110 h 234"/>
                <a:gd name="T2" fmla="*/ 722 w 722"/>
                <a:gd name="T3" fmla="*/ 110 h 234"/>
                <a:gd name="T4" fmla="*/ 722 w 722"/>
                <a:gd name="T5" fmla="*/ 126 h 234"/>
                <a:gd name="T6" fmla="*/ 718 w 722"/>
                <a:gd name="T7" fmla="*/ 146 h 234"/>
                <a:gd name="T8" fmla="*/ 708 w 722"/>
                <a:gd name="T9" fmla="*/ 164 h 234"/>
                <a:gd name="T10" fmla="*/ 696 w 722"/>
                <a:gd name="T11" fmla="*/ 182 h 234"/>
                <a:gd name="T12" fmla="*/ 680 w 722"/>
                <a:gd name="T13" fmla="*/ 198 h 234"/>
                <a:gd name="T14" fmla="*/ 670 w 722"/>
                <a:gd name="T15" fmla="*/ 206 h 234"/>
                <a:gd name="T16" fmla="*/ 660 w 722"/>
                <a:gd name="T17" fmla="*/ 212 h 234"/>
                <a:gd name="T18" fmla="*/ 650 w 722"/>
                <a:gd name="T19" fmla="*/ 216 h 234"/>
                <a:gd name="T20" fmla="*/ 638 w 722"/>
                <a:gd name="T21" fmla="*/ 220 h 234"/>
                <a:gd name="T22" fmla="*/ 626 w 722"/>
                <a:gd name="T23" fmla="*/ 222 h 234"/>
                <a:gd name="T24" fmla="*/ 612 w 722"/>
                <a:gd name="T25" fmla="*/ 224 h 234"/>
                <a:gd name="T26" fmla="*/ 114 w 722"/>
                <a:gd name="T27" fmla="*/ 234 h 234"/>
                <a:gd name="T28" fmla="*/ 114 w 722"/>
                <a:gd name="T29" fmla="*/ 234 h 234"/>
                <a:gd name="T30" fmla="*/ 92 w 722"/>
                <a:gd name="T31" fmla="*/ 234 h 234"/>
                <a:gd name="T32" fmla="*/ 70 w 722"/>
                <a:gd name="T33" fmla="*/ 228 h 234"/>
                <a:gd name="T34" fmla="*/ 52 w 722"/>
                <a:gd name="T35" fmla="*/ 218 h 234"/>
                <a:gd name="T36" fmla="*/ 36 w 722"/>
                <a:gd name="T37" fmla="*/ 206 h 234"/>
                <a:gd name="T38" fmla="*/ 22 w 722"/>
                <a:gd name="T39" fmla="*/ 190 h 234"/>
                <a:gd name="T40" fmla="*/ 12 w 722"/>
                <a:gd name="T41" fmla="*/ 170 h 234"/>
                <a:gd name="T42" fmla="*/ 4 w 722"/>
                <a:gd name="T43" fmla="*/ 150 h 234"/>
                <a:gd name="T44" fmla="*/ 0 w 722"/>
                <a:gd name="T45" fmla="*/ 126 h 234"/>
                <a:gd name="T46" fmla="*/ 0 w 722"/>
                <a:gd name="T47" fmla="*/ 126 h 234"/>
                <a:gd name="T48" fmla="*/ 2 w 722"/>
                <a:gd name="T49" fmla="*/ 104 h 234"/>
                <a:gd name="T50" fmla="*/ 8 w 722"/>
                <a:gd name="T51" fmla="*/ 82 h 234"/>
                <a:gd name="T52" fmla="*/ 18 w 722"/>
                <a:gd name="T53" fmla="*/ 62 h 234"/>
                <a:gd name="T54" fmla="*/ 30 w 722"/>
                <a:gd name="T55" fmla="*/ 46 h 234"/>
                <a:gd name="T56" fmla="*/ 46 w 722"/>
                <a:gd name="T57" fmla="*/ 32 h 234"/>
                <a:gd name="T58" fmla="*/ 66 w 722"/>
                <a:gd name="T59" fmla="*/ 20 h 234"/>
                <a:gd name="T60" fmla="*/ 86 w 722"/>
                <a:gd name="T61" fmla="*/ 14 h 234"/>
                <a:gd name="T62" fmla="*/ 108 w 722"/>
                <a:gd name="T63" fmla="*/ 12 h 234"/>
                <a:gd name="T64" fmla="*/ 608 w 722"/>
                <a:gd name="T65" fmla="*/ 0 h 234"/>
                <a:gd name="T66" fmla="*/ 608 w 722"/>
                <a:gd name="T67" fmla="*/ 0 h 234"/>
                <a:gd name="T68" fmla="*/ 630 w 722"/>
                <a:gd name="T69" fmla="*/ 2 h 234"/>
                <a:gd name="T70" fmla="*/ 650 w 722"/>
                <a:gd name="T71" fmla="*/ 8 h 234"/>
                <a:gd name="T72" fmla="*/ 670 w 722"/>
                <a:gd name="T73" fmla="*/ 18 h 234"/>
                <a:gd name="T74" fmla="*/ 686 w 722"/>
                <a:gd name="T75" fmla="*/ 32 h 234"/>
                <a:gd name="T76" fmla="*/ 700 w 722"/>
                <a:gd name="T77" fmla="*/ 48 h 234"/>
                <a:gd name="T78" fmla="*/ 712 w 722"/>
                <a:gd name="T79" fmla="*/ 66 h 234"/>
                <a:gd name="T80" fmla="*/ 718 w 722"/>
                <a:gd name="T81" fmla="*/ 88 h 234"/>
                <a:gd name="T82" fmla="*/ 722 w 722"/>
                <a:gd name="T83" fmla="*/ 110 h 234"/>
                <a:gd name="T84" fmla="*/ 722 w 722"/>
                <a:gd name="T85" fmla="*/ 11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22" h="234">
                  <a:moveTo>
                    <a:pt x="722" y="110"/>
                  </a:moveTo>
                  <a:lnTo>
                    <a:pt x="722" y="110"/>
                  </a:lnTo>
                  <a:lnTo>
                    <a:pt x="722" y="126"/>
                  </a:lnTo>
                  <a:lnTo>
                    <a:pt x="718" y="146"/>
                  </a:lnTo>
                  <a:lnTo>
                    <a:pt x="708" y="164"/>
                  </a:lnTo>
                  <a:lnTo>
                    <a:pt x="696" y="182"/>
                  </a:lnTo>
                  <a:lnTo>
                    <a:pt x="680" y="198"/>
                  </a:lnTo>
                  <a:lnTo>
                    <a:pt x="670" y="206"/>
                  </a:lnTo>
                  <a:lnTo>
                    <a:pt x="660" y="212"/>
                  </a:lnTo>
                  <a:lnTo>
                    <a:pt x="650" y="216"/>
                  </a:lnTo>
                  <a:lnTo>
                    <a:pt x="638" y="220"/>
                  </a:lnTo>
                  <a:lnTo>
                    <a:pt x="626" y="222"/>
                  </a:lnTo>
                  <a:lnTo>
                    <a:pt x="612" y="224"/>
                  </a:lnTo>
                  <a:lnTo>
                    <a:pt x="114" y="234"/>
                  </a:lnTo>
                  <a:lnTo>
                    <a:pt x="114" y="234"/>
                  </a:lnTo>
                  <a:lnTo>
                    <a:pt x="92" y="234"/>
                  </a:lnTo>
                  <a:lnTo>
                    <a:pt x="70" y="228"/>
                  </a:lnTo>
                  <a:lnTo>
                    <a:pt x="52" y="218"/>
                  </a:lnTo>
                  <a:lnTo>
                    <a:pt x="36" y="206"/>
                  </a:lnTo>
                  <a:lnTo>
                    <a:pt x="22" y="190"/>
                  </a:lnTo>
                  <a:lnTo>
                    <a:pt x="12" y="170"/>
                  </a:lnTo>
                  <a:lnTo>
                    <a:pt x="4" y="150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104"/>
                  </a:lnTo>
                  <a:lnTo>
                    <a:pt x="8" y="82"/>
                  </a:lnTo>
                  <a:lnTo>
                    <a:pt x="18" y="62"/>
                  </a:lnTo>
                  <a:lnTo>
                    <a:pt x="30" y="46"/>
                  </a:lnTo>
                  <a:lnTo>
                    <a:pt x="46" y="32"/>
                  </a:lnTo>
                  <a:lnTo>
                    <a:pt x="66" y="20"/>
                  </a:lnTo>
                  <a:lnTo>
                    <a:pt x="86" y="14"/>
                  </a:lnTo>
                  <a:lnTo>
                    <a:pt x="108" y="12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630" y="2"/>
                  </a:lnTo>
                  <a:lnTo>
                    <a:pt x="650" y="8"/>
                  </a:lnTo>
                  <a:lnTo>
                    <a:pt x="670" y="18"/>
                  </a:lnTo>
                  <a:lnTo>
                    <a:pt x="686" y="32"/>
                  </a:lnTo>
                  <a:lnTo>
                    <a:pt x="700" y="48"/>
                  </a:lnTo>
                  <a:lnTo>
                    <a:pt x="712" y="66"/>
                  </a:lnTo>
                  <a:lnTo>
                    <a:pt x="718" y="88"/>
                  </a:lnTo>
                  <a:lnTo>
                    <a:pt x="722" y="110"/>
                  </a:lnTo>
                  <a:lnTo>
                    <a:pt x="722" y="110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 45"/>
            <p:cNvSpPr/>
            <p:nvPr/>
          </p:nvSpPr>
          <p:spPr bwMode="auto">
            <a:xfrm>
              <a:off x="-4768850" y="7483475"/>
              <a:ext cx="952500" cy="320675"/>
            </a:xfrm>
            <a:custGeom>
              <a:avLst/>
              <a:gdLst>
                <a:gd name="T0" fmla="*/ 600 w 600"/>
                <a:gd name="T1" fmla="*/ 94 h 202"/>
                <a:gd name="T2" fmla="*/ 600 w 600"/>
                <a:gd name="T3" fmla="*/ 94 h 202"/>
                <a:gd name="T4" fmla="*/ 600 w 600"/>
                <a:gd name="T5" fmla="*/ 110 h 202"/>
                <a:gd name="T6" fmla="*/ 598 w 600"/>
                <a:gd name="T7" fmla="*/ 126 h 202"/>
                <a:gd name="T8" fmla="*/ 590 w 600"/>
                <a:gd name="T9" fmla="*/ 142 h 202"/>
                <a:gd name="T10" fmla="*/ 578 w 600"/>
                <a:gd name="T11" fmla="*/ 158 h 202"/>
                <a:gd name="T12" fmla="*/ 564 w 600"/>
                <a:gd name="T13" fmla="*/ 172 h 202"/>
                <a:gd name="T14" fmla="*/ 548 w 600"/>
                <a:gd name="T15" fmla="*/ 184 h 202"/>
                <a:gd name="T16" fmla="*/ 538 w 600"/>
                <a:gd name="T17" fmla="*/ 188 h 202"/>
                <a:gd name="T18" fmla="*/ 528 w 600"/>
                <a:gd name="T19" fmla="*/ 190 h 202"/>
                <a:gd name="T20" fmla="*/ 518 w 600"/>
                <a:gd name="T21" fmla="*/ 194 h 202"/>
                <a:gd name="T22" fmla="*/ 506 w 600"/>
                <a:gd name="T23" fmla="*/ 194 h 202"/>
                <a:gd name="T24" fmla="*/ 100 w 600"/>
                <a:gd name="T25" fmla="*/ 202 h 202"/>
                <a:gd name="T26" fmla="*/ 100 w 600"/>
                <a:gd name="T27" fmla="*/ 202 h 202"/>
                <a:gd name="T28" fmla="*/ 80 w 600"/>
                <a:gd name="T29" fmla="*/ 202 h 202"/>
                <a:gd name="T30" fmla="*/ 62 w 600"/>
                <a:gd name="T31" fmla="*/ 196 h 202"/>
                <a:gd name="T32" fmla="*/ 46 w 600"/>
                <a:gd name="T33" fmla="*/ 188 h 202"/>
                <a:gd name="T34" fmla="*/ 32 w 600"/>
                <a:gd name="T35" fmla="*/ 178 h 202"/>
                <a:gd name="T36" fmla="*/ 20 w 600"/>
                <a:gd name="T37" fmla="*/ 164 h 202"/>
                <a:gd name="T38" fmla="*/ 10 w 600"/>
                <a:gd name="T39" fmla="*/ 148 h 202"/>
                <a:gd name="T40" fmla="*/ 4 w 600"/>
                <a:gd name="T41" fmla="*/ 128 h 202"/>
                <a:gd name="T42" fmla="*/ 0 w 600"/>
                <a:gd name="T43" fmla="*/ 108 h 202"/>
                <a:gd name="T44" fmla="*/ 0 w 600"/>
                <a:gd name="T45" fmla="*/ 108 h 202"/>
                <a:gd name="T46" fmla="*/ 2 w 600"/>
                <a:gd name="T47" fmla="*/ 88 h 202"/>
                <a:gd name="T48" fmla="*/ 8 w 600"/>
                <a:gd name="T49" fmla="*/ 70 h 202"/>
                <a:gd name="T50" fmla="*/ 16 w 600"/>
                <a:gd name="T51" fmla="*/ 54 h 202"/>
                <a:gd name="T52" fmla="*/ 28 w 600"/>
                <a:gd name="T53" fmla="*/ 40 h 202"/>
                <a:gd name="T54" fmla="*/ 42 w 600"/>
                <a:gd name="T55" fmla="*/ 28 h 202"/>
                <a:gd name="T56" fmla="*/ 58 w 600"/>
                <a:gd name="T57" fmla="*/ 18 h 202"/>
                <a:gd name="T58" fmla="*/ 76 w 600"/>
                <a:gd name="T59" fmla="*/ 12 h 202"/>
                <a:gd name="T60" fmla="*/ 96 w 600"/>
                <a:gd name="T61" fmla="*/ 10 h 202"/>
                <a:gd name="T62" fmla="*/ 502 w 600"/>
                <a:gd name="T63" fmla="*/ 0 h 202"/>
                <a:gd name="T64" fmla="*/ 502 w 600"/>
                <a:gd name="T65" fmla="*/ 0 h 202"/>
                <a:gd name="T66" fmla="*/ 522 w 600"/>
                <a:gd name="T67" fmla="*/ 2 h 202"/>
                <a:gd name="T68" fmla="*/ 540 w 600"/>
                <a:gd name="T69" fmla="*/ 8 h 202"/>
                <a:gd name="T70" fmla="*/ 556 w 600"/>
                <a:gd name="T71" fmla="*/ 16 h 202"/>
                <a:gd name="T72" fmla="*/ 570 w 600"/>
                <a:gd name="T73" fmla="*/ 28 h 202"/>
                <a:gd name="T74" fmla="*/ 582 w 600"/>
                <a:gd name="T75" fmla="*/ 42 h 202"/>
                <a:gd name="T76" fmla="*/ 592 w 600"/>
                <a:gd name="T77" fmla="*/ 58 h 202"/>
                <a:gd name="T78" fmla="*/ 598 w 600"/>
                <a:gd name="T79" fmla="*/ 76 h 202"/>
                <a:gd name="T80" fmla="*/ 600 w 600"/>
                <a:gd name="T81" fmla="*/ 94 h 202"/>
                <a:gd name="T82" fmla="*/ 600 w 600"/>
                <a:gd name="T83" fmla="*/ 9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00" h="202">
                  <a:moveTo>
                    <a:pt x="600" y="94"/>
                  </a:moveTo>
                  <a:lnTo>
                    <a:pt x="600" y="94"/>
                  </a:lnTo>
                  <a:lnTo>
                    <a:pt x="600" y="110"/>
                  </a:lnTo>
                  <a:lnTo>
                    <a:pt x="598" y="126"/>
                  </a:lnTo>
                  <a:lnTo>
                    <a:pt x="590" y="142"/>
                  </a:lnTo>
                  <a:lnTo>
                    <a:pt x="578" y="158"/>
                  </a:lnTo>
                  <a:lnTo>
                    <a:pt x="564" y="172"/>
                  </a:lnTo>
                  <a:lnTo>
                    <a:pt x="548" y="184"/>
                  </a:lnTo>
                  <a:lnTo>
                    <a:pt x="538" y="188"/>
                  </a:lnTo>
                  <a:lnTo>
                    <a:pt x="528" y="190"/>
                  </a:lnTo>
                  <a:lnTo>
                    <a:pt x="518" y="194"/>
                  </a:lnTo>
                  <a:lnTo>
                    <a:pt x="506" y="194"/>
                  </a:lnTo>
                  <a:lnTo>
                    <a:pt x="100" y="202"/>
                  </a:lnTo>
                  <a:lnTo>
                    <a:pt x="100" y="202"/>
                  </a:lnTo>
                  <a:lnTo>
                    <a:pt x="80" y="202"/>
                  </a:lnTo>
                  <a:lnTo>
                    <a:pt x="62" y="196"/>
                  </a:lnTo>
                  <a:lnTo>
                    <a:pt x="46" y="188"/>
                  </a:lnTo>
                  <a:lnTo>
                    <a:pt x="32" y="178"/>
                  </a:lnTo>
                  <a:lnTo>
                    <a:pt x="20" y="164"/>
                  </a:lnTo>
                  <a:lnTo>
                    <a:pt x="10" y="148"/>
                  </a:lnTo>
                  <a:lnTo>
                    <a:pt x="4" y="12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88"/>
                  </a:lnTo>
                  <a:lnTo>
                    <a:pt x="8" y="70"/>
                  </a:lnTo>
                  <a:lnTo>
                    <a:pt x="16" y="54"/>
                  </a:lnTo>
                  <a:lnTo>
                    <a:pt x="28" y="40"/>
                  </a:lnTo>
                  <a:lnTo>
                    <a:pt x="42" y="28"/>
                  </a:lnTo>
                  <a:lnTo>
                    <a:pt x="58" y="18"/>
                  </a:lnTo>
                  <a:lnTo>
                    <a:pt x="76" y="12"/>
                  </a:lnTo>
                  <a:lnTo>
                    <a:pt x="96" y="10"/>
                  </a:lnTo>
                  <a:lnTo>
                    <a:pt x="502" y="0"/>
                  </a:lnTo>
                  <a:lnTo>
                    <a:pt x="502" y="0"/>
                  </a:lnTo>
                  <a:lnTo>
                    <a:pt x="522" y="2"/>
                  </a:lnTo>
                  <a:lnTo>
                    <a:pt x="540" y="8"/>
                  </a:lnTo>
                  <a:lnTo>
                    <a:pt x="556" y="16"/>
                  </a:lnTo>
                  <a:lnTo>
                    <a:pt x="570" y="28"/>
                  </a:lnTo>
                  <a:lnTo>
                    <a:pt x="582" y="42"/>
                  </a:lnTo>
                  <a:lnTo>
                    <a:pt x="592" y="58"/>
                  </a:lnTo>
                  <a:lnTo>
                    <a:pt x="598" y="76"/>
                  </a:lnTo>
                  <a:lnTo>
                    <a:pt x="600" y="94"/>
                  </a:lnTo>
                  <a:lnTo>
                    <a:pt x="600" y="94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 46"/>
            <p:cNvSpPr/>
            <p:nvPr/>
          </p:nvSpPr>
          <p:spPr bwMode="auto">
            <a:xfrm>
              <a:off x="-4632325" y="6416675"/>
              <a:ext cx="260350" cy="295275"/>
            </a:xfrm>
            <a:custGeom>
              <a:avLst/>
              <a:gdLst>
                <a:gd name="T0" fmla="*/ 122 w 164"/>
                <a:gd name="T1" fmla="*/ 186 h 186"/>
                <a:gd name="T2" fmla="*/ 94 w 164"/>
                <a:gd name="T3" fmla="*/ 186 h 186"/>
                <a:gd name="T4" fmla="*/ 94 w 164"/>
                <a:gd name="T5" fmla="*/ 186 h 186"/>
                <a:gd name="T6" fmla="*/ 72 w 164"/>
                <a:gd name="T7" fmla="*/ 184 h 186"/>
                <a:gd name="T8" fmla="*/ 54 w 164"/>
                <a:gd name="T9" fmla="*/ 180 h 186"/>
                <a:gd name="T10" fmla="*/ 38 w 164"/>
                <a:gd name="T11" fmla="*/ 170 h 186"/>
                <a:gd name="T12" fmla="*/ 24 w 164"/>
                <a:gd name="T13" fmla="*/ 158 h 186"/>
                <a:gd name="T14" fmla="*/ 14 w 164"/>
                <a:gd name="T15" fmla="*/ 146 h 186"/>
                <a:gd name="T16" fmla="*/ 6 w 164"/>
                <a:gd name="T17" fmla="*/ 130 h 186"/>
                <a:gd name="T18" fmla="*/ 2 w 164"/>
                <a:gd name="T19" fmla="*/ 112 h 186"/>
                <a:gd name="T20" fmla="*/ 0 w 164"/>
                <a:gd name="T21" fmla="*/ 96 h 186"/>
                <a:gd name="T22" fmla="*/ 2 w 164"/>
                <a:gd name="T23" fmla="*/ 78 h 186"/>
                <a:gd name="T24" fmla="*/ 6 w 164"/>
                <a:gd name="T25" fmla="*/ 62 h 186"/>
                <a:gd name="T26" fmla="*/ 12 w 164"/>
                <a:gd name="T27" fmla="*/ 46 h 186"/>
                <a:gd name="T28" fmla="*/ 22 w 164"/>
                <a:gd name="T29" fmla="*/ 32 h 186"/>
                <a:gd name="T30" fmla="*/ 34 w 164"/>
                <a:gd name="T31" fmla="*/ 20 h 186"/>
                <a:gd name="T32" fmla="*/ 50 w 164"/>
                <a:gd name="T33" fmla="*/ 10 h 186"/>
                <a:gd name="T34" fmla="*/ 68 w 164"/>
                <a:gd name="T35" fmla="*/ 4 h 186"/>
                <a:gd name="T36" fmla="*/ 90 w 164"/>
                <a:gd name="T37" fmla="*/ 2 h 186"/>
                <a:gd name="T38" fmla="*/ 118 w 164"/>
                <a:gd name="T39" fmla="*/ 0 h 186"/>
                <a:gd name="T40" fmla="*/ 118 w 164"/>
                <a:gd name="T41" fmla="*/ 0 h 186"/>
                <a:gd name="T42" fmla="*/ 128 w 164"/>
                <a:gd name="T43" fmla="*/ 2 h 186"/>
                <a:gd name="T44" fmla="*/ 138 w 164"/>
                <a:gd name="T45" fmla="*/ 8 h 186"/>
                <a:gd name="T46" fmla="*/ 146 w 164"/>
                <a:gd name="T47" fmla="*/ 16 h 186"/>
                <a:gd name="T48" fmla="*/ 152 w 164"/>
                <a:gd name="T49" fmla="*/ 28 h 186"/>
                <a:gd name="T50" fmla="*/ 158 w 164"/>
                <a:gd name="T51" fmla="*/ 42 h 186"/>
                <a:gd name="T52" fmla="*/ 162 w 164"/>
                <a:gd name="T53" fmla="*/ 56 h 186"/>
                <a:gd name="T54" fmla="*/ 164 w 164"/>
                <a:gd name="T55" fmla="*/ 74 h 186"/>
                <a:gd name="T56" fmla="*/ 164 w 164"/>
                <a:gd name="T57" fmla="*/ 90 h 186"/>
                <a:gd name="T58" fmla="*/ 164 w 164"/>
                <a:gd name="T59" fmla="*/ 108 h 186"/>
                <a:gd name="T60" fmla="*/ 162 w 164"/>
                <a:gd name="T61" fmla="*/ 124 h 186"/>
                <a:gd name="T62" fmla="*/ 158 w 164"/>
                <a:gd name="T63" fmla="*/ 140 h 186"/>
                <a:gd name="T64" fmla="*/ 154 w 164"/>
                <a:gd name="T65" fmla="*/ 154 h 186"/>
                <a:gd name="T66" fmla="*/ 148 w 164"/>
                <a:gd name="T67" fmla="*/ 166 h 186"/>
                <a:gd name="T68" fmla="*/ 142 w 164"/>
                <a:gd name="T69" fmla="*/ 176 h 186"/>
                <a:gd name="T70" fmla="*/ 132 w 164"/>
                <a:gd name="T71" fmla="*/ 182 h 186"/>
                <a:gd name="T72" fmla="*/ 122 w 164"/>
                <a:gd name="T73" fmla="*/ 186 h 186"/>
                <a:gd name="T74" fmla="*/ 122 w 164"/>
                <a:gd name="T75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4" h="186">
                  <a:moveTo>
                    <a:pt x="122" y="186"/>
                  </a:moveTo>
                  <a:lnTo>
                    <a:pt x="94" y="186"/>
                  </a:lnTo>
                  <a:lnTo>
                    <a:pt x="94" y="186"/>
                  </a:lnTo>
                  <a:lnTo>
                    <a:pt x="72" y="184"/>
                  </a:lnTo>
                  <a:lnTo>
                    <a:pt x="54" y="180"/>
                  </a:lnTo>
                  <a:lnTo>
                    <a:pt x="38" y="170"/>
                  </a:lnTo>
                  <a:lnTo>
                    <a:pt x="24" y="158"/>
                  </a:lnTo>
                  <a:lnTo>
                    <a:pt x="14" y="146"/>
                  </a:lnTo>
                  <a:lnTo>
                    <a:pt x="6" y="130"/>
                  </a:lnTo>
                  <a:lnTo>
                    <a:pt x="2" y="112"/>
                  </a:lnTo>
                  <a:lnTo>
                    <a:pt x="0" y="96"/>
                  </a:lnTo>
                  <a:lnTo>
                    <a:pt x="2" y="78"/>
                  </a:lnTo>
                  <a:lnTo>
                    <a:pt x="6" y="62"/>
                  </a:lnTo>
                  <a:lnTo>
                    <a:pt x="12" y="46"/>
                  </a:lnTo>
                  <a:lnTo>
                    <a:pt x="22" y="32"/>
                  </a:lnTo>
                  <a:lnTo>
                    <a:pt x="34" y="20"/>
                  </a:lnTo>
                  <a:lnTo>
                    <a:pt x="50" y="10"/>
                  </a:lnTo>
                  <a:lnTo>
                    <a:pt x="68" y="4"/>
                  </a:lnTo>
                  <a:lnTo>
                    <a:pt x="90" y="2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28" y="2"/>
                  </a:lnTo>
                  <a:lnTo>
                    <a:pt x="138" y="8"/>
                  </a:lnTo>
                  <a:lnTo>
                    <a:pt x="146" y="16"/>
                  </a:lnTo>
                  <a:lnTo>
                    <a:pt x="152" y="28"/>
                  </a:lnTo>
                  <a:lnTo>
                    <a:pt x="158" y="42"/>
                  </a:lnTo>
                  <a:lnTo>
                    <a:pt x="162" y="56"/>
                  </a:lnTo>
                  <a:lnTo>
                    <a:pt x="164" y="74"/>
                  </a:lnTo>
                  <a:lnTo>
                    <a:pt x="164" y="90"/>
                  </a:lnTo>
                  <a:lnTo>
                    <a:pt x="164" y="108"/>
                  </a:lnTo>
                  <a:lnTo>
                    <a:pt x="162" y="124"/>
                  </a:lnTo>
                  <a:lnTo>
                    <a:pt x="158" y="140"/>
                  </a:lnTo>
                  <a:lnTo>
                    <a:pt x="154" y="154"/>
                  </a:lnTo>
                  <a:lnTo>
                    <a:pt x="148" y="166"/>
                  </a:lnTo>
                  <a:lnTo>
                    <a:pt x="142" y="176"/>
                  </a:lnTo>
                  <a:lnTo>
                    <a:pt x="132" y="182"/>
                  </a:lnTo>
                  <a:lnTo>
                    <a:pt x="122" y="186"/>
                  </a:lnTo>
                  <a:lnTo>
                    <a:pt x="122" y="186"/>
                  </a:lnTo>
                  <a:close/>
                </a:path>
              </a:pathLst>
            </a:custGeom>
            <a:solidFill>
              <a:srgbClr val="FF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 47"/>
            <p:cNvSpPr/>
            <p:nvPr/>
          </p:nvSpPr>
          <p:spPr bwMode="auto">
            <a:xfrm>
              <a:off x="-4781550" y="6791325"/>
              <a:ext cx="260350" cy="295275"/>
            </a:xfrm>
            <a:custGeom>
              <a:avLst/>
              <a:gdLst>
                <a:gd name="T0" fmla="*/ 122 w 164"/>
                <a:gd name="T1" fmla="*/ 184 h 186"/>
                <a:gd name="T2" fmla="*/ 94 w 164"/>
                <a:gd name="T3" fmla="*/ 186 h 186"/>
                <a:gd name="T4" fmla="*/ 94 w 164"/>
                <a:gd name="T5" fmla="*/ 186 h 186"/>
                <a:gd name="T6" fmla="*/ 72 w 164"/>
                <a:gd name="T7" fmla="*/ 184 h 186"/>
                <a:gd name="T8" fmla="*/ 54 w 164"/>
                <a:gd name="T9" fmla="*/ 178 h 186"/>
                <a:gd name="T10" fmla="*/ 38 w 164"/>
                <a:gd name="T11" fmla="*/ 170 h 186"/>
                <a:gd name="T12" fmla="*/ 24 w 164"/>
                <a:gd name="T13" fmla="*/ 158 h 186"/>
                <a:gd name="T14" fmla="*/ 14 w 164"/>
                <a:gd name="T15" fmla="*/ 144 h 186"/>
                <a:gd name="T16" fmla="*/ 6 w 164"/>
                <a:gd name="T17" fmla="*/ 128 h 186"/>
                <a:gd name="T18" fmla="*/ 2 w 164"/>
                <a:gd name="T19" fmla="*/ 112 h 186"/>
                <a:gd name="T20" fmla="*/ 0 w 164"/>
                <a:gd name="T21" fmla="*/ 94 h 186"/>
                <a:gd name="T22" fmla="*/ 2 w 164"/>
                <a:gd name="T23" fmla="*/ 78 h 186"/>
                <a:gd name="T24" fmla="*/ 6 w 164"/>
                <a:gd name="T25" fmla="*/ 60 h 186"/>
                <a:gd name="T26" fmla="*/ 12 w 164"/>
                <a:gd name="T27" fmla="*/ 44 h 186"/>
                <a:gd name="T28" fmla="*/ 22 w 164"/>
                <a:gd name="T29" fmla="*/ 30 h 186"/>
                <a:gd name="T30" fmla="*/ 34 w 164"/>
                <a:gd name="T31" fmla="*/ 18 h 186"/>
                <a:gd name="T32" fmla="*/ 50 w 164"/>
                <a:gd name="T33" fmla="*/ 8 h 186"/>
                <a:gd name="T34" fmla="*/ 68 w 164"/>
                <a:gd name="T35" fmla="*/ 2 h 186"/>
                <a:gd name="T36" fmla="*/ 90 w 164"/>
                <a:gd name="T37" fmla="*/ 0 h 186"/>
                <a:gd name="T38" fmla="*/ 118 w 164"/>
                <a:gd name="T39" fmla="*/ 0 h 186"/>
                <a:gd name="T40" fmla="*/ 118 w 164"/>
                <a:gd name="T41" fmla="*/ 0 h 186"/>
                <a:gd name="T42" fmla="*/ 130 w 164"/>
                <a:gd name="T43" fmla="*/ 2 h 186"/>
                <a:gd name="T44" fmla="*/ 138 w 164"/>
                <a:gd name="T45" fmla="*/ 6 h 186"/>
                <a:gd name="T46" fmla="*/ 146 w 164"/>
                <a:gd name="T47" fmla="*/ 16 h 186"/>
                <a:gd name="T48" fmla="*/ 152 w 164"/>
                <a:gd name="T49" fmla="*/ 26 h 186"/>
                <a:gd name="T50" fmla="*/ 158 w 164"/>
                <a:gd name="T51" fmla="*/ 40 h 186"/>
                <a:gd name="T52" fmla="*/ 162 w 164"/>
                <a:gd name="T53" fmla="*/ 56 h 186"/>
                <a:gd name="T54" fmla="*/ 164 w 164"/>
                <a:gd name="T55" fmla="*/ 72 h 186"/>
                <a:gd name="T56" fmla="*/ 164 w 164"/>
                <a:gd name="T57" fmla="*/ 90 h 186"/>
                <a:gd name="T58" fmla="*/ 164 w 164"/>
                <a:gd name="T59" fmla="*/ 106 h 186"/>
                <a:gd name="T60" fmla="*/ 162 w 164"/>
                <a:gd name="T61" fmla="*/ 122 h 186"/>
                <a:gd name="T62" fmla="*/ 160 w 164"/>
                <a:gd name="T63" fmla="*/ 138 h 186"/>
                <a:gd name="T64" fmla="*/ 154 w 164"/>
                <a:gd name="T65" fmla="*/ 152 h 186"/>
                <a:gd name="T66" fmla="*/ 148 w 164"/>
                <a:gd name="T67" fmla="*/ 164 h 186"/>
                <a:gd name="T68" fmla="*/ 142 w 164"/>
                <a:gd name="T69" fmla="*/ 174 h 186"/>
                <a:gd name="T70" fmla="*/ 132 w 164"/>
                <a:gd name="T71" fmla="*/ 182 h 186"/>
                <a:gd name="T72" fmla="*/ 122 w 164"/>
                <a:gd name="T73" fmla="*/ 184 h 186"/>
                <a:gd name="T74" fmla="*/ 122 w 164"/>
                <a:gd name="T75" fmla="*/ 184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4" h="186">
                  <a:moveTo>
                    <a:pt x="122" y="184"/>
                  </a:moveTo>
                  <a:lnTo>
                    <a:pt x="94" y="186"/>
                  </a:lnTo>
                  <a:lnTo>
                    <a:pt x="94" y="186"/>
                  </a:lnTo>
                  <a:lnTo>
                    <a:pt x="72" y="184"/>
                  </a:lnTo>
                  <a:lnTo>
                    <a:pt x="54" y="178"/>
                  </a:lnTo>
                  <a:lnTo>
                    <a:pt x="38" y="170"/>
                  </a:lnTo>
                  <a:lnTo>
                    <a:pt x="24" y="158"/>
                  </a:lnTo>
                  <a:lnTo>
                    <a:pt x="14" y="144"/>
                  </a:lnTo>
                  <a:lnTo>
                    <a:pt x="6" y="128"/>
                  </a:lnTo>
                  <a:lnTo>
                    <a:pt x="2" y="112"/>
                  </a:lnTo>
                  <a:lnTo>
                    <a:pt x="0" y="94"/>
                  </a:lnTo>
                  <a:lnTo>
                    <a:pt x="2" y="78"/>
                  </a:lnTo>
                  <a:lnTo>
                    <a:pt x="6" y="60"/>
                  </a:lnTo>
                  <a:lnTo>
                    <a:pt x="12" y="44"/>
                  </a:lnTo>
                  <a:lnTo>
                    <a:pt x="22" y="30"/>
                  </a:lnTo>
                  <a:lnTo>
                    <a:pt x="34" y="18"/>
                  </a:lnTo>
                  <a:lnTo>
                    <a:pt x="50" y="8"/>
                  </a:lnTo>
                  <a:lnTo>
                    <a:pt x="68" y="2"/>
                  </a:lnTo>
                  <a:lnTo>
                    <a:pt x="90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30" y="2"/>
                  </a:lnTo>
                  <a:lnTo>
                    <a:pt x="138" y="6"/>
                  </a:lnTo>
                  <a:lnTo>
                    <a:pt x="146" y="16"/>
                  </a:lnTo>
                  <a:lnTo>
                    <a:pt x="152" y="26"/>
                  </a:lnTo>
                  <a:lnTo>
                    <a:pt x="158" y="40"/>
                  </a:lnTo>
                  <a:lnTo>
                    <a:pt x="162" y="56"/>
                  </a:lnTo>
                  <a:lnTo>
                    <a:pt x="164" y="72"/>
                  </a:lnTo>
                  <a:lnTo>
                    <a:pt x="164" y="90"/>
                  </a:lnTo>
                  <a:lnTo>
                    <a:pt x="164" y="106"/>
                  </a:lnTo>
                  <a:lnTo>
                    <a:pt x="162" y="122"/>
                  </a:lnTo>
                  <a:lnTo>
                    <a:pt x="160" y="138"/>
                  </a:lnTo>
                  <a:lnTo>
                    <a:pt x="154" y="152"/>
                  </a:lnTo>
                  <a:lnTo>
                    <a:pt x="148" y="164"/>
                  </a:lnTo>
                  <a:lnTo>
                    <a:pt x="142" y="174"/>
                  </a:lnTo>
                  <a:lnTo>
                    <a:pt x="132" y="182"/>
                  </a:lnTo>
                  <a:lnTo>
                    <a:pt x="122" y="184"/>
                  </a:lnTo>
                  <a:lnTo>
                    <a:pt x="122" y="184"/>
                  </a:lnTo>
                  <a:close/>
                </a:path>
              </a:pathLst>
            </a:custGeom>
            <a:solidFill>
              <a:srgbClr val="FF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 48"/>
            <p:cNvSpPr/>
            <p:nvPr/>
          </p:nvSpPr>
          <p:spPr bwMode="auto">
            <a:xfrm>
              <a:off x="-4829175" y="7159625"/>
              <a:ext cx="260350" cy="295275"/>
            </a:xfrm>
            <a:custGeom>
              <a:avLst/>
              <a:gdLst>
                <a:gd name="T0" fmla="*/ 122 w 164"/>
                <a:gd name="T1" fmla="*/ 186 h 186"/>
                <a:gd name="T2" fmla="*/ 92 w 164"/>
                <a:gd name="T3" fmla="*/ 186 h 186"/>
                <a:gd name="T4" fmla="*/ 92 w 164"/>
                <a:gd name="T5" fmla="*/ 186 h 186"/>
                <a:gd name="T6" fmla="*/ 72 w 164"/>
                <a:gd name="T7" fmla="*/ 184 h 186"/>
                <a:gd name="T8" fmla="*/ 52 w 164"/>
                <a:gd name="T9" fmla="*/ 180 h 186"/>
                <a:gd name="T10" fmla="*/ 36 w 164"/>
                <a:gd name="T11" fmla="*/ 170 h 186"/>
                <a:gd name="T12" fmla="*/ 24 w 164"/>
                <a:gd name="T13" fmla="*/ 158 h 186"/>
                <a:gd name="T14" fmla="*/ 14 w 164"/>
                <a:gd name="T15" fmla="*/ 146 h 186"/>
                <a:gd name="T16" fmla="*/ 6 w 164"/>
                <a:gd name="T17" fmla="*/ 130 h 186"/>
                <a:gd name="T18" fmla="*/ 2 w 164"/>
                <a:gd name="T19" fmla="*/ 112 h 186"/>
                <a:gd name="T20" fmla="*/ 0 w 164"/>
                <a:gd name="T21" fmla="*/ 96 h 186"/>
                <a:gd name="T22" fmla="*/ 0 w 164"/>
                <a:gd name="T23" fmla="*/ 78 h 186"/>
                <a:gd name="T24" fmla="*/ 4 w 164"/>
                <a:gd name="T25" fmla="*/ 62 h 186"/>
                <a:gd name="T26" fmla="*/ 10 w 164"/>
                <a:gd name="T27" fmla="*/ 46 h 186"/>
                <a:gd name="T28" fmla="*/ 20 w 164"/>
                <a:gd name="T29" fmla="*/ 32 h 186"/>
                <a:gd name="T30" fmla="*/ 34 w 164"/>
                <a:gd name="T31" fmla="*/ 20 h 186"/>
                <a:gd name="T32" fmla="*/ 48 w 164"/>
                <a:gd name="T33" fmla="*/ 10 h 186"/>
                <a:gd name="T34" fmla="*/ 66 w 164"/>
                <a:gd name="T35" fmla="*/ 4 h 186"/>
                <a:gd name="T36" fmla="*/ 88 w 164"/>
                <a:gd name="T37" fmla="*/ 2 h 186"/>
                <a:gd name="T38" fmla="*/ 118 w 164"/>
                <a:gd name="T39" fmla="*/ 0 h 186"/>
                <a:gd name="T40" fmla="*/ 118 w 164"/>
                <a:gd name="T41" fmla="*/ 0 h 186"/>
                <a:gd name="T42" fmla="*/ 128 w 164"/>
                <a:gd name="T43" fmla="*/ 2 h 186"/>
                <a:gd name="T44" fmla="*/ 138 w 164"/>
                <a:gd name="T45" fmla="*/ 8 h 186"/>
                <a:gd name="T46" fmla="*/ 146 w 164"/>
                <a:gd name="T47" fmla="*/ 16 h 186"/>
                <a:gd name="T48" fmla="*/ 152 w 164"/>
                <a:gd name="T49" fmla="*/ 28 h 186"/>
                <a:gd name="T50" fmla="*/ 156 w 164"/>
                <a:gd name="T51" fmla="*/ 42 h 186"/>
                <a:gd name="T52" fmla="*/ 160 w 164"/>
                <a:gd name="T53" fmla="*/ 56 h 186"/>
                <a:gd name="T54" fmla="*/ 162 w 164"/>
                <a:gd name="T55" fmla="*/ 74 h 186"/>
                <a:gd name="T56" fmla="*/ 164 w 164"/>
                <a:gd name="T57" fmla="*/ 90 h 186"/>
                <a:gd name="T58" fmla="*/ 164 w 164"/>
                <a:gd name="T59" fmla="*/ 108 h 186"/>
                <a:gd name="T60" fmla="*/ 162 w 164"/>
                <a:gd name="T61" fmla="*/ 124 h 186"/>
                <a:gd name="T62" fmla="*/ 158 w 164"/>
                <a:gd name="T63" fmla="*/ 140 h 186"/>
                <a:gd name="T64" fmla="*/ 154 w 164"/>
                <a:gd name="T65" fmla="*/ 154 h 186"/>
                <a:gd name="T66" fmla="*/ 148 w 164"/>
                <a:gd name="T67" fmla="*/ 166 h 186"/>
                <a:gd name="T68" fmla="*/ 140 w 164"/>
                <a:gd name="T69" fmla="*/ 176 h 186"/>
                <a:gd name="T70" fmla="*/ 132 w 164"/>
                <a:gd name="T71" fmla="*/ 182 h 186"/>
                <a:gd name="T72" fmla="*/ 122 w 164"/>
                <a:gd name="T73" fmla="*/ 186 h 186"/>
                <a:gd name="T74" fmla="*/ 122 w 164"/>
                <a:gd name="T75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4" h="186">
                  <a:moveTo>
                    <a:pt x="122" y="186"/>
                  </a:moveTo>
                  <a:lnTo>
                    <a:pt x="92" y="186"/>
                  </a:lnTo>
                  <a:lnTo>
                    <a:pt x="92" y="186"/>
                  </a:lnTo>
                  <a:lnTo>
                    <a:pt x="72" y="184"/>
                  </a:lnTo>
                  <a:lnTo>
                    <a:pt x="52" y="180"/>
                  </a:lnTo>
                  <a:lnTo>
                    <a:pt x="36" y="170"/>
                  </a:lnTo>
                  <a:lnTo>
                    <a:pt x="24" y="158"/>
                  </a:lnTo>
                  <a:lnTo>
                    <a:pt x="14" y="146"/>
                  </a:lnTo>
                  <a:lnTo>
                    <a:pt x="6" y="130"/>
                  </a:lnTo>
                  <a:lnTo>
                    <a:pt x="2" y="112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4" y="62"/>
                  </a:lnTo>
                  <a:lnTo>
                    <a:pt x="10" y="46"/>
                  </a:lnTo>
                  <a:lnTo>
                    <a:pt x="20" y="32"/>
                  </a:lnTo>
                  <a:lnTo>
                    <a:pt x="34" y="20"/>
                  </a:lnTo>
                  <a:lnTo>
                    <a:pt x="48" y="10"/>
                  </a:lnTo>
                  <a:lnTo>
                    <a:pt x="66" y="4"/>
                  </a:lnTo>
                  <a:lnTo>
                    <a:pt x="88" y="2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28" y="2"/>
                  </a:lnTo>
                  <a:lnTo>
                    <a:pt x="138" y="8"/>
                  </a:lnTo>
                  <a:lnTo>
                    <a:pt x="146" y="16"/>
                  </a:lnTo>
                  <a:lnTo>
                    <a:pt x="152" y="28"/>
                  </a:lnTo>
                  <a:lnTo>
                    <a:pt x="156" y="42"/>
                  </a:lnTo>
                  <a:lnTo>
                    <a:pt x="160" y="56"/>
                  </a:lnTo>
                  <a:lnTo>
                    <a:pt x="162" y="74"/>
                  </a:lnTo>
                  <a:lnTo>
                    <a:pt x="164" y="90"/>
                  </a:lnTo>
                  <a:lnTo>
                    <a:pt x="164" y="108"/>
                  </a:lnTo>
                  <a:lnTo>
                    <a:pt x="162" y="124"/>
                  </a:lnTo>
                  <a:lnTo>
                    <a:pt x="158" y="140"/>
                  </a:lnTo>
                  <a:lnTo>
                    <a:pt x="154" y="154"/>
                  </a:lnTo>
                  <a:lnTo>
                    <a:pt x="148" y="166"/>
                  </a:lnTo>
                  <a:lnTo>
                    <a:pt x="140" y="176"/>
                  </a:lnTo>
                  <a:lnTo>
                    <a:pt x="132" y="182"/>
                  </a:lnTo>
                  <a:lnTo>
                    <a:pt x="122" y="186"/>
                  </a:lnTo>
                  <a:lnTo>
                    <a:pt x="122" y="186"/>
                  </a:lnTo>
                  <a:close/>
                </a:path>
              </a:pathLst>
            </a:custGeom>
            <a:solidFill>
              <a:srgbClr val="FF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 49"/>
            <p:cNvSpPr/>
            <p:nvPr/>
          </p:nvSpPr>
          <p:spPr bwMode="auto">
            <a:xfrm>
              <a:off x="-4743450" y="7518400"/>
              <a:ext cx="231775" cy="260350"/>
            </a:xfrm>
            <a:custGeom>
              <a:avLst/>
              <a:gdLst>
                <a:gd name="T0" fmla="*/ 108 w 146"/>
                <a:gd name="T1" fmla="*/ 164 h 164"/>
                <a:gd name="T2" fmla="*/ 82 w 146"/>
                <a:gd name="T3" fmla="*/ 164 h 164"/>
                <a:gd name="T4" fmla="*/ 82 w 146"/>
                <a:gd name="T5" fmla="*/ 164 h 164"/>
                <a:gd name="T6" fmla="*/ 64 w 146"/>
                <a:gd name="T7" fmla="*/ 164 h 164"/>
                <a:gd name="T8" fmla="*/ 46 w 146"/>
                <a:gd name="T9" fmla="*/ 158 h 164"/>
                <a:gd name="T10" fmla="*/ 32 w 146"/>
                <a:gd name="T11" fmla="*/ 150 h 164"/>
                <a:gd name="T12" fmla="*/ 22 w 146"/>
                <a:gd name="T13" fmla="*/ 140 h 164"/>
                <a:gd name="T14" fmla="*/ 12 w 146"/>
                <a:gd name="T15" fmla="*/ 128 h 164"/>
                <a:gd name="T16" fmla="*/ 6 w 146"/>
                <a:gd name="T17" fmla="*/ 114 h 164"/>
                <a:gd name="T18" fmla="*/ 2 w 146"/>
                <a:gd name="T19" fmla="*/ 100 h 164"/>
                <a:gd name="T20" fmla="*/ 0 w 146"/>
                <a:gd name="T21" fmla="*/ 84 h 164"/>
                <a:gd name="T22" fmla="*/ 0 w 146"/>
                <a:gd name="T23" fmla="*/ 70 h 164"/>
                <a:gd name="T24" fmla="*/ 4 w 146"/>
                <a:gd name="T25" fmla="*/ 54 h 164"/>
                <a:gd name="T26" fmla="*/ 10 w 146"/>
                <a:gd name="T27" fmla="*/ 40 h 164"/>
                <a:gd name="T28" fmla="*/ 18 w 146"/>
                <a:gd name="T29" fmla="*/ 28 h 164"/>
                <a:gd name="T30" fmla="*/ 30 w 146"/>
                <a:gd name="T31" fmla="*/ 18 h 164"/>
                <a:gd name="T32" fmla="*/ 44 w 146"/>
                <a:gd name="T33" fmla="*/ 8 h 164"/>
                <a:gd name="T34" fmla="*/ 60 w 146"/>
                <a:gd name="T35" fmla="*/ 4 h 164"/>
                <a:gd name="T36" fmla="*/ 78 w 146"/>
                <a:gd name="T37" fmla="*/ 0 h 164"/>
                <a:gd name="T38" fmla="*/ 104 w 146"/>
                <a:gd name="T39" fmla="*/ 0 h 164"/>
                <a:gd name="T40" fmla="*/ 104 w 146"/>
                <a:gd name="T41" fmla="*/ 0 h 164"/>
                <a:gd name="T42" fmla="*/ 114 w 146"/>
                <a:gd name="T43" fmla="*/ 2 h 164"/>
                <a:gd name="T44" fmla="*/ 122 w 146"/>
                <a:gd name="T45" fmla="*/ 6 h 164"/>
                <a:gd name="T46" fmla="*/ 128 w 146"/>
                <a:gd name="T47" fmla="*/ 14 h 164"/>
                <a:gd name="T48" fmla="*/ 134 w 146"/>
                <a:gd name="T49" fmla="*/ 24 h 164"/>
                <a:gd name="T50" fmla="*/ 138 w 146"/>
                <a:gd name="T51" fmla="*/ 36 h 164"/>
                <a:gd name="T52" fmla="*/ 142 w 146"/>
                <a:gd name="T53" fmla="*/ 50 h 164"/>
                <a:gd name="T54" fmla="*/ 144 w 146"/>
                <a:gd name="T55" fmla="*/ 64 h 164"/>
                <a:gd name="T56" fmla="*/ 146 w 146"/>
                <a:gd name="T57" fmla="*/ 80 h 164"/>
                <a:gd name="T58" fmla="*/ 144 w 146"/>
                <a:gd name="T59" fmla="*/ 94 h 164"/>
                <a:gd name="T60" fmla="*/ 144 w 146"/>
                <a:gd name="T61" fmla="*/ 110 h 164"/>
                <a:gd name="T62" fmla="*/ 140 w 146"/>
                <a:gd name="T63" fmla="*/ 124 h 164"/>
                <a:gd name="T64" fmla="*/ 136 w 146"/>
                <a:gd name="T65" fmla="*/ 136 h 164"/>
                <a:gd name="T66" fmla="*/ 130 w 146"/>
                <a:gd name="T67" fmla="*/ 146 h 164"/>
                <a:gd name="T68" fmla="*/ 124 w 146"/>
                <a:gd name="T69" fmla="*/ 156 h 164"/>
                <a:gd name="T70" fmla="*/ 116 w 146"/>
                <a:gd name="T71" fmla="*/ 162 h 164"/>
                <a:gd name="T72" fmla="*/ 108 w 146"/>
                <a:gd name="T73" fmla="*/ 164 h 164"/>
                <a:gd name="T74" fmla="*/ 108 w 146"/>
                <a:gd name="T75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6" h="164">
                  <a:moveTo>
                    <a:pt x="108" y="164"/>
                  </a:moveTo>
                  <a:lnTo>
                    <a:pt x="82" y="164"/>
                  </a:lnTo>
                  <a:lnTo>
                    <a:pt x="82" y="164"/>
                  </a:lnTo>
                  <a:lnTo>
                    <a:pt x="64" y="164"/>
                  </a:lnTo>
                  <a:lnTo>
                    <a:pt x="46" y="158"/>
                  </a:lnTo>
                  <a:lnTo>
                    <a:pt x="32" y="150"/>
                  </a:lnTo>
                  <a:lnTo>
                    <a:pt x="22" y="140"/>
                  </a:lnTo>
                  <a:lnTo>
                    <a:pt x="12" y="128"/>
                  </a:lnTo>
                  <a:lnTo>
                    <a:pt x="6" y="114"/>
                  </a:lnTo>
                  <a:lnTo>
                    <a:pt x="2" y="100"/>
                  </a:lnTo>
                  <a:lnTo>
                    <a:pt x="0" y="84"/>
                  </a:lnTo>
                  <a:lnTo>
                    <a:pt x="0" y="70"/>
                  </a:lnTo>
                  <a:lnTo>
                    <a:pt x="4" y="54"/>
                  </a:lnTo>
                  <a:lnTo>
                    <a:pt x="10" y="40"/>
                  </a:lnTo>
                  <a:lnTo>
                    <a:pt x="18" y="28"/>
                  </a:lnTo>
                  <a:lnTo>
                    <a:pt x="30" y="18"/>
                  </a:lnTo>
                  <a:lnTo>
                    <a:pt x="44" y="8"/>
                  </a:lnTo>
                  <a:lnTo>
                    <a:pt x="60" y="4"/>
                  </a:lnTo>
                  <a:lnTo>
                    <a:pt x="78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14" y="2"/>
                  </a:lnTo>
                  <a:lnTo>
                    <a:pt x="122" y="6"/>
                  </a:lnTo>
                  <a:lnTo>
                    <a:pt x="128" y="14"/>
                  </a:lnTo>
                  <a:lnTo>
                    <a:pt x="134" y="24"/>
                  </a:lnTo>
                  <a:lnTo>
                    <a:pt x="138" y="36"/>
                  </a:lnTo>
                  <a:lnTo>
                    <a:pt x="142" y="50"/>
                  </a:lnTo>
                  <a:lnTo>
                    <a:pt x="144" y="64"/>
                  </a:lnTo>
                  <a:lnTo>
                    <a:pt x="146" y="80"/>
                  </a:lnTo>
                  <a:lnTo>
                    <a:pt x="144" y="94"/>
                  </a:lnTo>
                  <a:lnTo>
                    <a:pt x="144" y="110"/>
                  </a:lnTo>
                  <a:lnTo>
                    <a:pt x="140" y="124"/>
                  </a:lnTo>
                  <a:lnTo>
                    <a:pt x="136" y="136"/>
                  </a:lnTo>
                  <a:lnTo>
                    <a:pt x="130" y="146"/>
                  </a:lnTo>
                  <a:lnTo>
                    <a:pt x="124" y="156"/>
                  </a:lnTo>
                  <a:lnTo>
                    <a:pt x="116" y="162"/>
                  </a:lnTo>
                  <a:lnTo>
                    <a:pt x="108" y="164"/>
                  </a:lnTo>
                  <a:lnTo>
                    <a:pt x="108" y="164"/>
                  </a:lnTo>
                  <a:close/>
                </a:path>
              </a:pathLst>
            </a:custGeom>
            <a:solidFill>
              <a:srgbClr val="FF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 50"/>
            <p:cNvSpPr/>
            <p:nvPr/>
          </p:nvSpPr>
          <p:spPr bwMode="auto">
            <a:xfrm>
              <a:off x="-4184650" y="6435725"/>
              <a:ext cx="50800" cy="234950"/>
            </a:xfrm>
            <a:custGeom>
              <a:avLst/>
              <a:gdLst>
                <a:gd name="T0" fmla="*/ 0 w 32"/>
                <a:gd name="T1" fmla="*/ 0 h 148"/>
                <a:gd name="T2" fmla="*/ 0 w 32"/>
                <a:gd name="T3" fmla="*/ 0 h 148"/>
                <a:gd name="T4" fmla="*/ 4 w 32"/>
                <a:gd name="T5" fmla="*/ 14 h 148"/>
                <a:gd name="T6" fmla="*/ 8 w 32"/>
                <a:gd name="T7" fmla="*/ 30 h 148"/>
                <a:gd name="T8" fmla="*/ 10 w 32"/>
                <a:gd name="T9" fmla="*/ 46 h 148"/>
                <a:gd name="T10" fmla="*/ 10 w 32"/>
                <a:gd name="T11" fmla="*/ 66 h 148"/>
                <a:gd name="T12" fmla="*/ 10 w 32"/>
                <a:gd name="T13" fmla="*/ 86 h 148"/>
                <a:gd name="T14" fmla="*/ 8 w 32"/>
                <a:gd name="T15" fmla="*/ 106 h 148"/>
                <a:gd name="T16" fmla="*/ 4 w 32"/>
                <a:gd name="T17" fmla="*/ 128 h 148"/>
                <a:gd name="T18" fmla="*/ 0 w 32"/>
                <a:gd name="T19" fmla="*/ 148 h 148"/>
                <a:gd name="T20" fmla="*/ 0 w 32"/>
                <a:gd name="T21" fmla="*/ 148 h 148"/>
                <a:gd name="T22" fmla="*/ 8 w 32"/>
                <a:gd name="T23" fmla="*/ 142 h 148"/>
                <a:gd name="T24" fmla="*/ 14 w 32"/>
                <a:gd name="T25" fmla="*/ 134 h 148"/>
                <a:gd name="T26" fmla="*/ 20 w 32"/>
                <a:gd name="T27" fmla="*/ 124 h 148"/>
                <a:gd name="T28" fmla="*/ 26 w 32"/>
                <a:gd name="T29" fmla="*/ 114 h 148"/>
                <a:gd name="T30" fmla="*/ 32 w 32"/>
                <a:gd name="T31" fmla="*/ 94 h 148"/>
                <a:gd name="T32" fmla="*/ 32 w 32"/>
                <a:gd name="T33" fmla="*/ 72 h 148"/>
                <a:gd name="T34" fmla="*/ 30 w 32"/>
                <a:gd name="T35" fmla="*/ 50 h 148"/>
                <a:gd name="T36" fmla="*/ 24 w 32"/>
                <a:gd name="T37" fmla="*/ 30 h 148"/>
                <a:gd name="T38" fmla="*/ 20 w 32"/>
                <a:gd name="T39" fmla="*/ 20 h 148"/>
                <a:gd name="T40" fmla="*/ 14 w 32"/>
                <a:gd name="T41" fmla="*/ 12 h 148"/>
                <a:gd name="T42" fmla="*/ 8 w 32"/>
                <a:gd name="T43" fmla="*/ 6 h 148"/>
                <a:gd name="T44" fmla="*/ 0 w 32"/>
                <a:gd name="T45" fmla="*/ 0 h 148"/>
                <a:gd name="T46" fmla="*/ 0 w 32"/>
                <a:gd name="T47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148">
                  <a:moveTo>
                    <a:pt x="0" y="0"/>
                  </a:moveTo>
                  <a:lnTo>
                    <a:pt x="0" y="0"/>
                  </a:lnTo>
                  <a:lnTo>
                    <a:pt x="4" y="14"/>
                  </a:lnTo>
                  <a:lnTo>
                    <a:pt x="8" y="30"/>
                  </a:lnTo>
                  <a:lnTo>
                    <a:pt x="10" y="46"/>
                  </a:lnTo>
                  <a:lnTo>
                    <a:pt x="10" y="66"/>
                  </a:lnTo>
                  <a:lnTo>
                    <a:pt x="10" y="86"/>
                  </a:lnTo>
                  <a:lnTo>
                    <a:pt x="8" y="106"/>
                  </a:lnTo>
                  <a:lnTo>
                    <a:pt x="4" y="128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8" y="142"/>
                  </a:lnTo>
                  <a:lnTo>
                    <a:pt x="14" y="134"/>
                  </a:lnTo>
                  <a:lnTo>
                    <a:pt x="20" y="124"/>
                  </a:lnTo>
                  <a:lnTo>
                    <a:pt x="26" y="114"/>
                  </a:lnTo>
                  <a:lnTo>
                    <a:pt x="32" y="94"/>
                  </a:lnTo>
                  <a:lnTo>
                    <a:pt x="32" y="72"/>
                  </a:lnTo>
                  <a:lnTo>
                    <a:pt x="30" y="50"/>
                  </a:lnTo>
                  <a:lnTo>
                    <a:pt x="24" y="30"/>
                  </a:lnTo>
                  <a:lnTo>
                    <a:pt x="20" y="20"/>
                  </a:lnTo>
                  <a:lnTo>
                    <a:pt x="14" y="12"/>
                  </a:lnTo>
                  <a:lnTo>
                    <a:pt x="8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B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 51"/>
            <p:cNvSpPr/>
            <p:nvPr/>
          </p:nvSpPr>
          <p:spPr bwMode="auto">
            <a:xfrm>
              <a:off x="-4254500" y="6807200"/>
              <a:ext cx="50800" cy="238125"/>
            </a:xfrm>
            <a:custGeom>
              <a:avLst/>
              <a:gdLst>
                <a:gd name="T0" fmla="*/ 0 w 32"/>
                <a:gd name="T1" fmla="*/ 0 h 150"/>
                <a:gd name="T2" fmla="*/ 0 w 32"/>
                <a:gd name="T3" fmla="*/ 0 h 150"/>
                <a:gd name="T4" fmla="*/ 4 w 32"/>
                <a:gd name="T5" fmla="*/ 14 h 150"/>
                <a:gd name="T6" fmla="*/ 8 w 32"/>
                <a:gd name="T7" fmla="*/ 30 h 150"/>
                <a:gd name="T8" fmla="*/ 10 w 32"/>
                <a:gd name="T9" fmla="*/ 48 h 150"/>
                <a:gd name="T10" fmla="*/ 10 w 32"/>
                <a:gd name="T11" fmla="*/ 66 h 150"/>
                <a:gd name="T12" fmla="*/ 10 w 32"/>
                <a:gd name="T13" fmla="*/ 86 h 150"/>
                <a:gd name="T14" fmla="*/ 8 w 32"/>
                <a:gd name="T15" fmla="*/ 106 h 150"/>
                <a:gd name="T16" fmla="*/ 4 w 32"/>
                <a:gd name="T17" fmla="*/ 128 h 150"/>
                <a:gd name="T18" fmla="*/ 0 w 32"/>
                <a:gd name="T19" fmla="*/ 150 h 150"/>
                <a:gd name="T20" fmla="*/ 0 w 32"/>
                <a:gd name="T21" fmla="*/ 150 h 150"/>
                <a:gd name="T22" fmla="*/ 8 w 32"/>
                <a:gd name="T23" fmla="*/ 142 h 150"/>
                <a:gd name="T24" fmla="*/ 14 w 32"/>
                <a:gd name="T25" fmla="*/ 134 h 150"/>
                <a:gd name="T26" fmla="*/ 20 w 32"/>
                <a:gd name="T27" fmla="*/ 124 h 150"/>
                <a:gd name="T28" fmla="*/ 26 w 32"/>
                <a:gd name="T29" fmla="*/ 114 h 150"/>
                <a:gd name="T30" fmla="*/ 32 w 32"/>
                <a:gd name="T31" fmla="*/ 94 h 150"/>
                <a:gd name="T32" fmla="*/ 32 w 32"/>
                <a:gd name="T33" fmla="*/ 72 h 150"/>
                <a:gd name="T34" fmla="*/ 30 w 32"/>
                <a:gd name="T35" fmla="*/ 50 h 150"/>
                <a:gd name="T36" fmla="*/ 24 w 32"/>
                <a:gd name="T37" fmla="*/ 30 h 150"/>
                <a:gd name="T38" fmla="*/ 20 w 32"/>
                <a:gd name="T39" fmla="*/ 20 h 150"/>
                <a:gd name="T40" fmla="*/ 14 w 32"/>
                <a:gd name="T41" fmla="*/ 12 h 150"/>
                <a:gd name="T42" fmla="*/ 8 w 32"/>
                <a:gd name="T43" fmla="*/ 6 h 150"/>
                <a:gd name="T44" fmla="*/ 0 w 32"/>
                <a:gd name="T45" fmla="*/ 0 h 150"/>
                <a:gd name="T46" fmla="*/ 0 w 32"/>
                <a:gd name="T4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150">
                  <a:moveTo>
                    <a:pt x="0" y="0"/>
                  </a:moveTo>
                  <a:lnTo>
                    <a:pt x="0" y="0"/>
                  </a:lnTo>
                  <a:lnTo>
                    <a:pt x="4" y="14"/>
                  </a:lnTo>
                  <a:lnTo>
                    <a:pt x="8" y="30"/>
                  </a:lnTo>
                  <a:lnTo>
                    <a:pt x="10" y="48"/>
                  </a:lnTo>
                  <a:lnTo>
                    <a:pt x="10" y="66"/>
                  </a:lnTo>
                  <a:lnTo>
                    <a:pt x="10" y="86"/>
                  </a:lnTo>
                  <a:lnTo>
                    <a:pt x="8" y="106"/>
                  </a:lnTo>
                  <a:lnTo>
                    <a:pt x="4" y="128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8" y="142"/>
                  </a:lnTo>
                  <a:lnTo>
                    <a:pt x="14" y="134"/>
                  </a:lnTo>
                  <a:lnTo>
                    <a:pt x="20" y="124"/>
                  </a:lnTo>
                  <a:lnTo>
                    <a:pt x="26" y="114"/>
                  </a:lnTo>
                  <a:lnTo>
                    <a:pt x="32" y="94"/>
                  </a:lnTo>
                  <a:lnTo>
                    <a:pt x="32" y="72"/>
                  </a:lnTo>
                  <a:lnTo>
                    <a:pt x="30" y="50"/>
                  </a:lnTo>
                  <a:lnTo>
                    <a:pt x="24" y="30"/>
                  </a:lnTo>
                  <a:lnTo>
                    <a:pt x="20" y="20"/>
                  </a:lnTo>
                  <a:lnTo>
                    <a:pt x="14" y="12"/>
                  </a:lnTo>
                  <a:lnTo>
                    <a:pt x="8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B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 52"/>
            <p:cNvSpPr/>
            <p:nvPr/>
          </p:nvSpPr>
          <p:spPr bwMode="auto">
            <a:xfrm>
              <a:off x="-4362450" y="7181850"/>
              <a:ext cx="53975" cy="234950"/>
            </a:xfrm>
            <a:custGeom>
              <a:avLst/>
              <a:gdLst>
                <a:gd name="T0" fmla="*/ 0 w 34"/>
                <a:gd name="T1" fmla="*/ 0 h 148"/>
                <a:gd name="T2" fmla="*/ 0 w 34"/>
                <a:gd name="T3" fmla="*/ 0 h 148"/>
                <a:gd name="T4" fmla="*/ 4 w 34"/>
                <a:gd name="T5" fmla="*/ 14 h 148"/>
                <a:gd name="T6" fmla="*/ 8 w 34"/>
                <a:gd name="T7" fmla="*/ 30 h 148"/>
                <a:gd name="T8" fmla="*/ 10 w 34"/>
                <a:gd name="T9" fmla="*/ 46 h 148"/>
                <a:gd name="T10" fmla="*/ 12 w 34"/>
                <a:gd name="T11" fmla="*/ 66 h 148"/>
                <a:gd name="T12" fmla="*/ 10 w 34"/>
                <a:gd name="T13" fmla="*/ 86 h 148"/>
                <a:gd name="T14" fmla="*/ 8 w 34"/>
                <a:gd name="T15" fmla="*/ 106 h 148"/>
                <a:gd name="T16" fmla="*/ 6 w 34"/>
                <a:gd name="T17" fmla="*/ 128 h 148"/>
                <a:gd name="T18" fmla="*/ 0 w 34"/>
                <a:gd name="T19" fmla="*/ 148 h 148"/>
                <a:gd name="T20" fmla="*/ 0 w 34"/>
                <a:gd name="T21" fmla="*/ 148 h 148"/>
                <a:gd name="T22" fmla="*/ 8 w 34"/>
                <a:gd name="T23" fmla="*/ 142 h 148"/>
                <a:gd name="T24" fmla="*/ 16 w 34"/>
                <a:gd name="T25" fmla="*/ 134 h 148"/>
                <a:gd name="T26" fmla="*/ 20 w 34"/>
                <a:gd name="T27" fmla="*/ 124 h 148"/>
                <a:gd name="T28" fmla="*/ 26 w 34"/>
                <a:gd name="T29" fmla="*/ 114 h 148"/>
                <a:gd name="T30" fmla="*/ 32 w 34"/>
                <a:gd name="T31" fmla="*/ 92 h 148"/>
                <a:gd name="T32" fmla="*/ 34 w 34"/>
                <a:gd name="T33" fmla="*/ 70 h 148"/>
                <a:gd name="T34" fmla="*/ 30 w 34"/>
                <a:gd name="T35" fmla="*/ 50 h 148"/>
                <a:gd name="T36" fmla="*/ 24 w 34"/>
                <a:gd name="T37" fmla="*/ 30 h 148"/>
                <a:gd name="T38" fmla="*/ 20 w 34"/>
                <a:gd name="T39" fmla="*/ 20 h 148"/>
                <a:gd name="T40" fmla="*/ 14 w 34"/>
                <a:gd name="T41" fmla="*/ 12 h 148"/>
                <a:gd name="T42" fmla="*/ 8 w 34"/>
                <a:gd name="T43" fmla="*/ 6 h 148"/>
                <a:gd name="T44" fmla="*/ 0 w 34"/>
                <a:gd name="T45" fmla="*/ 0 h 148"/>
                <a:gd name="T46" fmla="*/ 0 w 34"/>
                <a:gd name="T47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48">
                  <a:moveTo>
                    <a:pt x="0" y="0"/>
                  </a:moveTo>
                  <a:lnTo>
                    <a:pt x="0" y="0"/>
                  </a:lnTo>
                  <a:lnTo>
                    <a:pt x="4" y="14"/>
                  </a:lnTo>
                  <a:lnTo>
                    <a:pt x="8" y="30"/>
                  </a:lnTo>
                  <a:lnTo>
                    <a:pt x="10" y="46"/>
                  </a:lnTo>
                  <a:lnTo>
                    <a:pt x="12" y="66"/>
                  </a:lnTo>
                  <a:lnTo>
                    <a:pt x="10" y="86"/>
                  </a:lnTo>
                  <a:lnTo>
                    <a:pt x="8" y="106"/>
                  </a:lnTo>
                  <a:lnTo>
                    <a:pt x="6" y="128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8" y="142"/>
                  </a:lnTo>
                  <a:lnTo>
                    <a:pt x="16" y="134"/>
                  </a:lnTo>
                  <a:lnTo>
                    <a:pt x="20" y="124"/>
                  </a:lnTo>
                  <a:lnTo>
                    <a:pt x="26" y="114"/>
                  </a:lnTo>
                  <a:lnTo>
                    <a:pt x="32" y="92"/>
                  </a:lnTo>
                  <a:lnTo>
                    <a:pt x="34" y="70"/>
                  </a:lnTo>
                  <a:lnTo>
                    <a:pt x="30" y="50"/>
                  </a:lnTo>
                  <a:lnTo>
                    <a:pt x="24" y="30"/>
                  </a:lnTo>
                  <a:lnTo>
                    <a:pt x="20" y="20"/>
                  </a:lnTo>
                  <a:lnTo>
                    <a:pt x="14" y="12"/>
                  </a:lnTo>
                  <a:lnTo>
                    <a:pt x="8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B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 53"/>
            <p:cNvSpPr/>
            <p:nvPr/>
          </p:nvSpPr>
          <p:spPr bwMode="auto">
            <a:xfrm>
              <a:off x="-4349750" y="7546975"/>
              <a:ext cx="47625" cy="219075"/>
            </a:xfrm>
            <a:custGeom>
              <a:avLst/>
              <a:gdLst>
                <a:gd name="T0" fmla="*/ 0 w 30"/>
                <a:gd name="T1" fmla="*/ 0 h 138"/>
                <a:gd name="T2" fmla="*/ 0 w 30"/>
                <a:gd name="T3" fmla="*/ 0 h 138"/>
                <a:gd name="T4" fmla="*/ 4 w 30"/>
                <a:gd name="T5" fmla="*/ 14 h 138"/>
                <a:gd name="T6" fmla="*/ 8 w 30"/>
                <a:gd name="T7" fmla="*/ 28 h 138"/>
                <a:gd name="T8" fmla="*/ 10 w 30"/>
                <a:gd name="T9" fmla="*/ 44 h 138"/>
                <a:gd name="T10" fmla="*/ 10 w 30"/>
                <a:gd name="T11" fmla="*/ 62 h 138"/>
                <a:gd name="T12" fmla="*/ 10 w 30"/>
                <a:gd name="T13" fmla="*/ 80 h 138"/>
                <a:gd name="T14" fmla="*/ 8 w 30"/>
                <a:gd name="T15" fmla="*/ 98 h 138"/>
                <a:gd name="T16" fmla="*/ 4 w 30"/>
                <a:gd name="T17" fmla="*/ 118 h 138"/>
                <a:gd name="T18" fmla="*/ 0 w 30"/>
                <a:gd name="T19" fmla="*/ 138 h 138"/>
                <a:gd name="T20" fmla="*/ 0 w 30"/>
                <a:gd name="T21" fmla="*/ 138 h 138"/>
                <a:gd name="T22" fmla="*/ 8 w 30"/>
                <a:gd name="T23" fmla="*/ 132 h 138"/>
                <a:gd name="T24" fmla="*/ 14 w 30"/>
                <a:gd name="T25" fmla="*/ 124 h 138"/>
                <a:gd name="T26" fmla="*/ 20 w 30"/>
                <a:gd name="T27" fmla="*/ 116 h 138"/>
                <a:gd name="T28" fmla="*/ 24 w 30"/>
                <a:gd name="T29" fmla="*/ 106 h 138"/>
                <a:gd name="T30" fmla="*/ 28 w 30"/>
                <a:gd name="T31" fmla="*/ 86 h 138"/>
                <a:gd name="T32" fmla="*/ 30 w 30"/>
                <a:gd name="T33" fmla="*/ 66 h 138"/>
                <a:gd name="T34" fmla="*/ 28 w 30"/>
                <a:gd name="T35" fmla="*/ 46 h 138"/>
                <a:gd name="T36" fmla="*/ 22 w 30"/>
                <a:gd name="T37" fmla="*/ 28 h 138"/>
                <a:gd name="T38" fmla="*/ 12 w 30"/>
                <a:gd name="T39" fmla="*/ 12 h 138"/>
                <a:gd name="T40" fmla="*/ 6 w 30"/>
                <a:gd name="T41" fmla="*/ 6 h 138"/>
                <a:gd name="T42" fmla="*/ 0 w 30"/>
                <a:gd name="T43" fmla="*/ 0 h 138"/>
                <a:gd name="T44" fmla="*/ 0 w 30"/>
                <a:gd name="T45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138">
                  <a:moveTo>
                    <a:pt x="0" y="0"/>
                  </a:moveTo>
                  <a:lnTo>
                    <a:pt x="0" y="0"/>
                  </a:lnTo>
                  <a:lnTo>
                    <a:pt x="4" y="14"/>
                  </a:lnTo>
                  <a:lnTo>
                    <a:pt x="8" y="28"/>
                  </a:lnTo>
                  <a:lnTo>
                    <a:pt x="10" y="44"/>
                  </a:lnTo>
                  <a:lnTo>
                    <a:pt x="10" y="62"/>
                  </a:lnTo>
                  <a:lnTo>
                    <a:pt x="10" y="80"/>
                  </a:lnTo>
                  <a:lnTo>
                    <a:pt x="8" y="98"/>
                  </a:lnTo>
                  <a:lnTo>
                    <a:pt x="4" y="118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8" y="132"/>
                  </a:lnTo>
                  <a:lnTo>
                    <a:pt x="14" y="124"/>
                  </a:lnTo>
                  <a:lnTo>
                    <a:pt x="20" y="116"/>
                  </a:lnTo>
                  <a:lnTo>
                    <a:pt x="24" y="106"/>
                  </a:lnTo>
                  <a:lnTo>
                    <a:pt x="28" y="86"/>
                  </a:lnTo>
                  <a:lnTo>
                    <a:pt x="30" y="66"/>
                  </a:lnTo>
                  <a:lnTo>
                    <a:pt x="28" y="46"/>
                  </a:lnTo>
                  <a:lnTo>
                    <a:pt x="22" y="2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B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0" name="文本框 89"/>
          <p:cNvSpPr txBox="1"/>
          <p:nvPr/>
        </p:nvSpPr>
        <p:spPr>
          <a:xfrm>
            <a:off x="3336290" y="1751965"/>
            <a:ext cx="8056245" cy="3636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“6S”是源自日本企业的一种现代管理理念，其主要内容可归纳为</a:t>
            </a:r>
            <a:r>
              <a:rPr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整理（SEIRI）、整顿（SEITON）、清扫（SEISO）、清洁（SEIKETSU）、素养（SHITSUKE）和安全（SECURITY）</a:t>
            </a:r>
            <a:r>
              <a:rPr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六个方面，其目标是为企业创造整洁、优美的工作环境，使企业的生产秩序、生产安全、生产效率与产品质量都得到切实的保证。创新地运用于班级常规管理，细化标准，可以有效实现学生的自我评价与他人评价，最终实现其整理能力与素养的提高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85">
        <p:random/>
      </p:transition>
    </mc:Choice>
    <mc:Fallback xmlns="">
      <p:transition spd="slow" advTm="12885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/>
        </p:nvSpPr>
        <p:spPr>
          <a:xfrm>
            <a:off x="8230989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/>
          <p:cNvSpPr/>
          <p:nvPr/>
        </p:nvSpPr>
        <p:spPr>
          <a:xfrm>
            <a:off x="6410951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4590913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25112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/>
          <p:cNvSpPr/>
          <p:nvPr/>
        </p:nvSpPr>
        <p:spPr>
          <a:xfrm>
            <a:off x="10050780" y="5869305"/>
            <a:ext cx="1577975" cy="826135"/>
          </a:xfrm>
          <a:prstGeom prst="roundRect">
            <a:avLst/>
          </a:prstGeom>
          <a:solidFill>
            <a:srgbClr val="FFC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442452" y="-22820"/>
            <a:ext cx="11297264" cy="6394123"/>
            <a:chOff x="442452" y="-22820"/>
            <a:chExt cx="11297264" cy="6394123"/>
          </a:xfrm>
        </p:grpSpPr>
        <p:sp>
          <p:nvSpPr>
            <p:cNvPr id="11" name="矩形 10"/>
            <p:cNvSpPr/>
            <p:nvPr/>
          </p:nvSpPr>
          <p:spPr>
            <a:xfrm>
              <a:off x="442452" y="0"/>
              <a:ext cx="11297264" cy="63713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614918" y="-22820"/>
              <a:ext cx="304244" cy="645576"/>
              <a:chOff x="767318" y="0"/>
              <a:chExt cx="304244" cy="645576"/>
            </a:xfrm>
          </p:grpSpPr>
          <p:sp>
            <p:nvSpPr>
              <p:cNvPr id="81" name="椭圆 80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82" name="直接连接符 81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组合 12"/>
            <p:cNvGrpSpPr/>
            <p:nvPr/>
          </p:nvGrpSpPr>
          <p:grpSpPr>
            <a:xfrm>
              <a:off x="1240677" y="-22820"/>
              <a:ext cx="304244" cy="645576"/>
              <a:chOff x="767318" y="0"/>
              <a:chExt cx="304244" cy="645576"/>
            </a:xfrm>
          </p:grpSpPr>
          <p:sp>
            <p:nvSpPr>
              <p:cNvPr id="78" name="椭圆 7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9" name="直接连接符 7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组合 13"/>
            <p:cNvGrpSpPr/>
            <p:nvPr/>
          </p:nvGrpSpPr>
          <p:grpSpPr>
            <a:xfrm>
              <a:off x="1866436" y="-22820"/>
              <a:ext cx="304244" cy="645576"/>
              <a:chOff x="767318" y="0"/>
              <a:chExt cx="304244" cy="645576"/>
            </a:xfrm>
          </p:grpSpPr>
          <p:sp>
            <p:nvSpPr>
              <p:cNvPr id="75" name="椭圆 74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6" name="直接连接符 75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组合 14"/>
            <p:cNvGrpSpPr/>
            <p:nvPr/>
          </p:nvGrpSpPr>
          <p:grpSpPr>
            <a:xfrm>
              <a:off x="2492195" y="-22820"/>
              <a:ext cx="304244" cy="645576"/>
              <a:chOff x="767318" y="0"/>
              <a:chExt cx="304244" cy="645576"/>
            </a:xfrm>
          </p:grpSpPr>
          <p:sp>
            <p:nvSpPr>
              <p:cNvPr id="72" name="椭圆 71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3" name="直接连接符 72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合 15"/>
            <p:cNvGrpSpPr/>
            <p:nvPr/>
          </p:nvGrpSpPr>
          <p:grpSpPr>
            <a:xfrm>
              <a:off x="3117954" y="-22820"/>
              <a:ext cx="304244" cy="645576"/>
              <a:chOff x="767318" y="0"/>
              <a:chExt cx="304244" cy="645576"/>
            </a:xfrm>
          </p:grpSpPr>
          <p:sp>
            <p:nvSpPr>
              <p:cNvPr id="69" name="椭圆 68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0" name="直接连接符 69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组合 16"/>
            <p:cNvGrpSpPr/>
            <p:nvPr/>
          </p:nvGrpSpPr>
          <p:grpSpPr>
            <a:xfrm>
              <a:off x="3743713" y="-22820"/>
              <a:ext cx="304244" cy="645576"/>
              <a:chOff x="767318" y="0"/>
              <a:chExt cx="304244" cy="645576"/>
            </a:xfrm>
          </p:grpSpPr>
          <p:sp>
            <p:nvSpPr>
              <p:cNvPr id="66" name="椭圆 6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7" name="直接连接符 6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组合 17"/>
            <p:cNvGrpSpPr/>
            <p:nvPr/>
          </p:nvGrpSpPr>
          <p:grpSpPr>
            <a:xfrm>
              <a:off x="4369472" y="-22820"/>
              <a:ext cx="304244" cy="645576"/>
              <a:chOff x="767318" y="0"/>
              <a:chExt cx="304244" cy="645576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4" name="直接连接符 63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组合 18"/>
            <p:cNvGrpSpPr/>
            <p:nvPr/>
          </p:nvGrpSpPr>
          <p:grpSpPr>
            <a:xfrm>
              <a:off x="4995231" y="-22820"/>
              <a:ext cx="304244" cy="645576"/>
              <a:chOff x="767318" y="0"/>
              <a:chExt cx="304244" cy="645576"/>
            </a:xfrm>
          </p:grpSpPr>
          <p:sp>
            <p:nvSpPr>
              <p:cNvPr id="60" name="椭圆 5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1" name="直接连接符 6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19"/>
            <p:cNvGrpSpPr/>
            <p:nvPr/>
          </p:nvGrpSpPr>
          <p:grpSpPr>
            <a:xfrm>
              <a:off x="5620990" y="-22820"/>
              <a:ext cx="304244" cy="645576"/>
              <a:chOff x="767318" y="0"/>
              <a:chExt cx="304244" cy="645576"/>
            </a:xfrm>
          </p:grpSpPr>
          <p:sp>
            <p:nvSpPr>
              <p:cNvPr id="57" name="椭圆 56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8" name="直接连接符 57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组合 20"/>
            <p:cNvGrpSpPr/>
            <p:nvPr/>
          </p:nvGrpSpPr>
          <p:grpSpPr>
            <a:xfrm>
              <a:off x="6246749" y="-22820"/>
              <a:ext cx="304244" cy="645576"/>
              <a:chOff x="767318" y="0"/>
              <a:chExt cx="304244" cy="645576"/>
            </a:xfrm>
          </p:grpSpPr>
          <p:sp>
            <p:nvSpPr>
              <p:cNvPr id="54" name="椭圆 53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5" name="直接连接符 54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组合 21"/>
            <p:cNvGrpSpPr/>
            <p:nvPr/>
          </p:nvGrpSpPr>
          <p:grpSpPr>
            <a:xfrm>
              <a:off x="6872508" y="-22820"/>
              <a:ext cx="304244" cy="645576"/>
              <a:chOff x="767318" y="0"/>
              <a:chExt cx="304244" cy="645576"/>
            </a:xfrm>
          </p:grpSpPr>
          <p:sp>
            <p:nvSpPr>
              <p:cNvPr id="51" name="椭圆 50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2" name="直接连接符 51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组合 22"/>
            <p:cNvGrpSpPr/>
            <p:nvPr/>
          </p:nvGrpSpPr>
          <p:grpSpPr>
            <a:xfrm>
              <a:off x="7498267" y="-22820"/>
              <a:ext cx="304244" cy="645576"/>
              <a:chOff x="767318" y="0"/>
              <a:chExt cx="304244" cy="645576"/>
            </a:xfrm>
          </p:grpSpPr>
          <p:sp>
            <p:nvSpPr>
              <p:cNvPr id="48" name="椭圆 4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9" name="直接连接符 4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>
              <a:off x="8124026" y="-22820"/>
              <a:ext cx="304244" cy="645576"/>
              <a:chOff x="767318" y="0"/>
              <a:chExt cx="304244" cy="645576"/>
            </a:xfrm>
          </p:grpSpPr>
          <p:sp>
            <p:nvSpPr>
              <p:cNvPr id="45" name="椭圆 44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6" name="直接连接符 45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组合 24"/>
            <p:cNvGrpSpPr/>
            <p:nvPr/>
          </p:nvGrpSpPr>
          <p:grpSpPr>
            <a:xfrm>
              <a:off x="8749785" y="-22820"/>
              <a:ext cx="304244" cy="645576"/>
              <a:chOff x="767318" y="0"/>
              <a:chExt cx="304244" cy="645576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3" name="直接连接符 42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9375544" y="-22820"/>
              <a:ext cx="304244" cy="645576"/>
              <a:chOff x="767318" y="0"/>
              <a:chExt cx="304244" cy="645576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0" name="直接连接符 39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组合 26"/>
            <p:cNvGrpSpPr/>
            <p:nvPr/>
          </p:nvGrpSpPr>
          <p:grpSpPr>
            <a:xfrm>
              <a:off x="10001303" y="-22820"/>
              <a:ext cx="304244" cy="645576"/>
              <a:chOff x="767318" y="0"/>
              <a:chExt cx="304244" cy="645576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7" name="直接连接符 3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27"/>
            <p:cNvGrpSpPr/>
            <p:nvPr/>
          </p:nvGrpSpPr>
          <p:grpSpPr>
            <a:xfrm>
              <a:off x="10627062" y="-22820"/>
              <a:ext cx="304244" cy="645576"/>
              <a:chOff x="767318" y="0"/>
              <a:chExt cx="304244" cy="645576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4" name="直接连接符 33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组合 28"/>
            <p:cNvGrpSpPr/>
            <p:nvPr/>
          </p:nvGrpSpPr>
          <p:grpSpPr>
            <a:xfrm>
              <a:off x="11252825" y="-22820"/>
              <a:ext cx="304244" cy="645576"/>
              <a:chOff x="767318" y="0"/>
              <a:chExt cx="304244" cy="645576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4" name="组合 83"/>
          <p:cNvGrpSpPr/>
          <p:nvPr/>
        </p:nvGrpSpPr>
        <p:grpSpPr>
          <a:xfrm>
            <a:off x="880427" y="880110"/>
            <a:ext cx="531065" cy="551918"/>
            <a:chOff x="919162" y="1276350"/>
            <a:chExt cx="531065" cy="551918"/>
          </a:xfrm>
        </p:grpSpPr>
        <p:sp>
          <p:nvSpPr>
            <p:cNvPr id="85" name="矩形 84"/>
            <p:cNvSpPr/>
            <p:nvPr/>
          </p:nvSpPr>
          <p:spPr>
            <a:xfrm>
              <a:off x="919162" y="1276350"/>
              <a:ext cx="209550" cy="209550"/>
            </a:xfrm>
            <a:prstGeom prst="rect">
              <a:avLst/>
            </a:prstGeom>
            <a:solidFill>
              <a:srgbClr val="FFC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矩形 85"/>
            <p:cNvSpPr/>
            <p:nvPr/>
          </p:nvSpPr>
          <p:spPr>
            <a:xfrm>
              <a:off x="1240677" y="1276350"/>
              <a:ext cx="209550" cy="209550"/>
            </a:xfrm>
            <a:prstGeom prst="rect">
              <a:avLst/>
            </a:prstGeom>
            <a:solidFill>
              <a:srgbClr val="FFC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矩形 86"/>
            <p:cNvSpPr/>
            <p:nvPr/>
          </p:nvSpPr>
          <p:spPr>
            <a:xfrm>
              <a:off x="919162" y="1618718"/>
              <a:ext cx="209550" cy="209550"/>
            </a:xfrm>
            <a:prstGeom prst="rect">
              <a:avLst/>
            </a:prstGeom>
            <a:solidFill>
              <a:srgbClr val="FFC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8" name="文本框 87"/>
          <p:cNvSpPr txBox="1"/>
          <p:nvPr/>
        </p:nvSpPr>
        <p:spPr>
          <a:xfrm>
            <a:off x="1447165" y="944245"/>
            <a:ext cx="91808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方正粗黑宋简体" panose="02000000000000000000" charset="-122"/>
                <a:ea typeface="方正粗黑宋简体" panose="02000000000000000000" charset="-122"/>
              </a:rPr>
              <a:t>课程评价</a:t>
            </a:r>
            <a:r>
              <a:rPr lang="en-US" altLang="zh-CN" sz="3200" dirty="0">
                <a:latin typeface="方正粗黑宋简体" panose="02000000000000000000" charset="-122"/>
                <a:ea typeface="方正粗黑宋简体" panose="02000000000000000000" charset="-122"/>
              </a:rPr>
              <a:t>——“</a:t>
            </a:r>
            <a:r>
              <a:rPr lang="en-US" altLang="zh-CN" sz="3200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6S”管理下</a:t>
            </a:r>
            <a:r>
              <a:rPr lang="zh-CN" altLang="en-US" sz="3200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整理能力星级</a:t>
            </a:r>
            <a:r>
              <a:rPr lang="en-US" altLang="zh-CN" sz="3200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评价表</a:t>
            </a:r>
            <a:endParaRPr lang="en-US" altLang="zh-CN" sz="3200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endParaRPr lang="zh-CN" altLang="en-US" sz="3200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endParaRPr lang="en-US" altLang="zh-CN" sz="3200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grpSp>
        <p:nvGrpSpPr>
          <p:cNvPr id="89" name="Group 1"/>
          <p:cNvGrpSpPr/>
          <p:nvPr/>
        </p:nvGrpSpPr>
        <p:grpSpPr>
          <a:xfrm>
            <a:off x="455295" y="3872865"/>
            <a:ext cx="2740025" cy="1927860"/>
            <a:chOff x="-9564688" y="3656013"/>
            <a:chExt cx="7418388" cy="5561012"/>
          </a:xfrm>
        </p:grpSpPr>
        <p:sp>
          <p:nvSpPr>
            <p:cNvPr id="91" name="Freeform 14"/>
            <p:cNvSpPr/>
            <p:nvPr/>
          </p:nvSpPr>
          <p:spPr bwMode="auto">
            <a:xfrm flipH="1">
              <a:off x="-6849219" y="3656013"/>
              <a:ext cx="1552575" cy="2362200"/>
            </a:xfrm>
            <a:custGeom>
              <a:avLst/>
              <a:gdLst>
                <a:gd name="T0" fmla="*/ 630 w 978"/>
                <a:gd name="T1" fmla="*/ 284 h 1488"/>
                <a:gd name="T2" fmla="*/ 626 w 978"/>
                <a:gd name="T3" fmla="*/ 234 h 1488"/>
                <a:gd name="T4" fmla="*/ 672 w 978"/>
                <a:gd name="T5" fmla="*/ 202 h 1488"/>
                <a:gd name="T6" fmla="*/ 740 w 978"/>
                <a:gd name="T7" fmla="*/ 230 h 1488"/>
                <a:gd name="T8" fmla="*/ 796 w 978"/>
                <a:gd name="T9" fmla="*/ 298 h 1488"/>
                <a:gd name="T10" fmla="*/ 804 w 978"/>
                <a:gd name="T11" fmla="*/ 394 h 1488"/>
                <a:gd name="T12" fmla="*/ 772 w 978"/>
                <a:gd name="T13" fmla="*/ 460 h 1488"/>
                <a:gd name="T14" fmla="*/ 642 w 978"/>
                <a:gd name="T15" fmla="*/ 518 h 1488"/>
                <a:gd name="T16" fmla="*/ 528 w 978"/>
                <a:gd name="T17" fmla="*/ 494 h 1488"/>
                <a:gd name="T18" fmla="*/ 418 w 978"/>
                <a:gd name="T19" fmla="*/ 398 h 1488"/>
                <a:gd name="T20" fmla="*/ 380 w 978"/>
                <a:gd name="T21" fmla="*/ 254 h 1488"/>
                <a:gd name="T22" fmla="*/ 422 w 978"/>
                <a:gd name="T23" fmla="*/ 116 h 1488"/>
                <a:gd name="T24" fmla="*/ 520 w 978"/>
                <a:gd name="T25" fmla="*/ 28 h 1488"/>
                <a:gd name="T26" fmla="*/ 632 w 978"/>
                <a:gd name="T27" fmla="*/ 0 h 1488"/>
                <a:gd name="T28" fmla="*/ 762 w 978"/>
                <a:gd name="T29" fmla="*/ 22 h 1488"/>
                <a:gd name="T30" fmla="*/ 886 w 978"/>
                <a:gd name="T31" fmla="*/ 114 h 1488"/>
                <a:gd name="T32" fmla="*/ 966 w 978"/>
                <a:gd name="T33" fmla="*/ 264 h 1488"/>
                <a:gd name="T34" fmla="*/ 968 w 978"/>
                <a:gd name="T35" fmla="*/ 436 h 1488"/>
                <a:gd name="T36" fmla="*/ 858 w 978"/>
                <a:gd name="T37" fmla="*/ 622 h 1488"/>
                <a:gd name="T38" fmla="*/ 628 w 978"/>
                <a:gd name="T39" fmla="*/ 792 h 1488"/>
                <a:gd name="T40" fmla="*/ 254 w 978"/>
                <a:gd name="T41" fmla="*/ 1000 h 1488"/>
                <a:gd name="T42" fmla="*/ 154 w 978"/>
                <a:gd name="T43" fmla="*/ 1086 h 1488"/>
                <a:gd name="T44" fmla="*/ 100 w 978"/>
                <a:gd name="T45" fmla="*/ 1194 h 1488"/>
                <a:gd name="T46" fmla="*/ 124 w 978"/>
                <a:gd name="T47" fmla="*/ 1312 h 1488"/>
                <a:gd name="T48" fmla="*/ 228 w 978"/>
                <a:gd name="T49" fmla="*/ 1380 h 1488"/>
                <a:gd name="T50" fmla="*/ 298 w 978"/>
                <a:gd name="T51" fmla="*/ 1370 h 1488"/>
                <a:gd name="T52" fmla="*/ 338 w 978"/>
                <a:gd name="T53" fmla="*/ 1310 h 1488"/>
                <a:gd name="T54" fmla="*/ 330 w 978"/>
                <a:gd name="T55" fmla="*/ 1270 h 1488"/>
                <a:gd name="T56" fmla="*/ 276 w 978"/>
                <a:gd name="T57" fmla="*/ 1244 h 1488"/>
                <a:gd name="T58" fmla="*/ 226 w 978"/>
                <a:gd name="T59" fmla="*/ 1228 h 1488"/>
                <a:gd name="T60" fmla="*/ 212 w 978"/>
                <a:gd name="T61" fmla="*/ 1182 h 1488"/>
                <a:gd name="T62" fmla="*/ 250 w 978"/>
                <a:gd name="T63" fmla="*/ 1140 h 1488"/>
                <a:gd name="T64" fmla="*/ 364 w 978"/>
                <a:gd name="T65" fmla="*/ 1164 h 1488"/>
                <a:gd name="T66" fmla="*/ 430 w 978"/>
                <a:gd name="T67" fmla="*/ 1254 h 1488"/>
                <a:gd name="T68" fmla="*/ 426 w 978"/>
                <a:gd name="T69" fmla="*/ 1366 h 1488"/>
                <a:gd name="T70" fmla="*/ 350 w 978"/>
                <a:gd name="T71" fmla="*/ 1462 h 1488"/>
                <a:gd name="T72" fmla="*/ 208 w 978"/>
                <a:gd name="T73" fmla="*/ 1482 h 1488"/>
                <a:gd name="T74" fmla="*/ 114 w 978"/>
                <a:gd name="T75" fmla="*/ 1442 h 1488"/>
                <a:gd name="T76" fmla="*/ 44 w 978"/>
                <a:gd name="T77" fmla="*/ 1372 h 1488"/>
                <a:gd name="T78" fmla="*/ 4 w 978"/>
                <a:gd name="T79" fmla="*/ 1260 h 1488"/>
                <a:gd name="T80" fmla="*/ 8 w 978"/>
                <a:gd name="T81" fmla="*/ 1156 h 1488"/>
                <a:gd name="T82" fmla="*/ 60 w 978"/>
                <a:gd name="T83" fmla="*/ 1044 h 1488"/>
                <a:gd name="T84" fmla="*/ 206 w 978"/>
                <a:gd name="T85" fmla="*/ 908 h 1488"/>
                <a:gd name="T86" fmla="*/ 528 w 978"/>
                <a:gd name="T87" fmla="*/ 730 h 1488"/>
                <a:gd name="T88" fmla="*/ 792 w 978"/>
                <a:gd name="T89" fmla="*/ 544 h 1488"/>
                <a:gd name="T90" fmla="*/ 866 w 978"/>
                <a:gd name="T91" fmla="*/ 432 h 1488"/>
                <a:gd name="T92" fmla="*/ 878 w 978"/>
                <a:gd name="T93" fmla="*/ 316 h 1488"/>
                <a:gd name="T94" fmla="*/ 830 w 978"/>
                <a:gd name="T95" fmla="*/ 206 h 1488"/>
                <a:gd name="T96" fmla="*/ 746 w 978"/>
                <a:gd name="T97" fmla="*/ 130 h 1488"/>
                <a:gd name="T98" fmla="*/ 640 w 978"/>
                <a:gd name="T99" fmla="*/ 106 h 1488"/>
                <a:gd name="T100" fmla="*/ 514 w 978"/>
                <a:gd name="T101" fmla="*/ 160 h 1488"/>
                <a:gd name="T102" fmla="*/ 478 w 978"/>
                <a:gd name="T103" fmla="*/ 240 h 1488"/>
                <a:gd name="T104" fmla="*/ 484 w 978"/>
                <a:gd name="T105" fmla="*/ 306 h 1488"/>
                <a:gd name="T106" fmla="*/ 558 w 978"/>
                <a:gd name="T107" fmla="*/ 394 h 1488"/>
                <a:gd name="T108" fmla="*/ 650 w 978"/>
                <a:gd name="T109" fmla="*/ 412 h 1488"/>
                <a:gd name="T110" fmla="*/ 700 w 978"/>
                <a:gd name="T111" fmla="*/ 388 h 1488"/>
                <a:gd name="T112" fmla="*/ 708 w 978"/>
                <a:gd name="T113" fmla="*/ 352 h 1488"/>
                <a:gd name="T114" fmla="*/ 674 w 978"/>
                <a:gd name="T115" fmla="*/ 310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78" h="1488">
                  <a:moveTo>
                    <a:pt x="660" y="306"/>
                  </a:moveTo>
                  <a:lnTo>
                    <a:pt x="660" y="306"/>
                  </a:lnTo>
                  <a:lnTo>
                    <a:pt x="650" y="304"/>
                  </a:lnTo>
                  <a:lnTo>
                    <a:pt x="642" y="298"/>
                  </a:lnTo>
                  <a:lnTo>
                    <a:pt x="634" y="292"/>
                  </a:lnTo>
                  <a:lnTo>
                    <a:pt x="630" y="284"/>
                  </a:lnTo>
                  <a:lnTo>
                    <a:pt x="626" y="274"/>
                  </a:lnTo>
                  <a:lnTo>
                    <a:pt x="622" y="264"/>
                  </a:lnTo>
                  <a:lnTo>
                    <a:pt x="622" y="254"/>
                  </a:lnTo>
                  <a:lnTo>
                    <a:pt x="622" y="244"/>
                  </a:lnTo>
                  <a:lnTo>
                    <a:pt x="622" y="244"/>
                  </a:lnTo>
                  <a:lnTo>
                    <a:pt x="626" y="234"/>
                  </a:lnTo>
                  <a:lnTo>
                    <a:pt x="630" y="224"/>
                  </a:lnTo>
                  <a:lnTo>
                    <a:pt x="638" y="216"/>
                  </a:lnTo>
                  <a:lnTo>
                    <a:pt x="644" y="210"/>
                  </a:lnTo>
                  <a:lnTo>
                    <a:pt x="652" y="206"/>
                  </a:lnTo>
                  <a:lnTo>
                    <a:pt x="662" y="204"/>
                  </a:lnTo>
                  <a:lnTo>
                    <a:pt x="672" y="202"/>
                  </a:lnTo>
                  <a:lnTo>
                    <a:pt x="682" y="204"/>
                  </a:lnTo>
                  <a:lnTo>
                    <a:pt x="682" y="204"/>
                  </a:lnTo>
                  <a:lnTo>
                    <a:pt x="696" y="208"/>
                  </a:lnTo>
                  <a:lnTo>
                    <a:pt x="712" y="214"/>
                  </a:lnTo>
                  <a:lnTo>
                    <a:pt x="726" y="222"/>
                  </a:lnTo>
                  <a:lnTo>
                    <a:pt x="740" y="230"/>
                  </a:lnTo>
                  <a:lnTo>
                    <a:pt x="752" y="238"/>
                  </a:lnTo>
                  <a:lnTo>
                    <a:pt x="762" y="248"/>
                  </a:lnTo>
                  <a:lnTo>
                    <a:pt x="772" y="260"/>
                  </a:lnTo>
                  <a:lnTo>
                    <a:pt x="782" y="272"/>
                  </a:lnTo>
                  <a:lnTo>
                    <a:pt x="790" y="284"/>
                  </a:lnTo>
                  <a:lnTo>
                    <a:pt x="796" y="298"/>
                  </a:lnTo>
                  <a:lnTo>
                    <a:pt x="802" y="312"/>
                  </a:lnTo>
                  <a:lnTo>
                    <a:pt x="806" y="328"/>
                  </a:lnTo>
                  <a:lnTo>
                    <a:pt x="808" y="344"/>
                  </a:lnTo>
                  <a:lnTo>
                    <a:pt x="808" y="360"/>
                  </a:lnTo>
                  <a:lnTo>
                    <a:pt x="806" y="376"/>
                  </a:lnTo>
                  <a:lnTo>
                    <a:pt x="804" y="394"/>
                  </a:lnTo>
                  <a:lnTo>
                    <a:pt x="804" y="394"/>
                  </a:lnTo>
                  <a:lnTo>
                    <a:pt x="800" y="412"/>
                  </a:lnTo>
                  <a:lnTo>
                    <a:pt x="792" y="428"/>
                  </a:lnTo>
                  <a:lnTo>
                    <a:pt x="784" y="444"/>
                  </a:lnTo>
                  <a:lnTo>
                    <a:pt x="772" y="460"/>
                  </a:lnTo>
                  <a:lnTo>
                    <a:pt x="772" y="460"/>
                  </a:lnTo>
                  <a:lnTo>
                    <a:pt x="756" y="476"/>
                  </a:lnTo>
                  <a:lnTo>
                    <a:pt x="738" y="488"/>
                  </a:lnTo>
                  <a:lnTo>
                    <a:pt x="718" y="500"/>
                  </a:lnTo>
                  <a:lnTo>
                    <a:pt x="696" y="508"/>
                  </a:lnTo>
                  <a:lnTo>
                    <a:pt x="670" y="514"/>
                  </a:lnTo>
                  <a:lnTo>
                    <a:pt x="642" y="518"/>
                  </a:lnTo>
                  <a:lnTo>
                    <a:pt x="614" y="516"/>
                  </a:lnTo>
                  <a:lnTo>
                    <a:pt x="582" y="512"/>
                  </a:lnTo>
                  <a:lnTo>
                    <a:pt x="582" y="512"/>
                  </a:lnTo>
                  <a:lnTo>
                    <a:pt x="564" y="506"/>
                  </a:lnTo>
                  <a:lnTo>
                    <a:pt x="546" y="502"/>
                  </a:lnTo>
                  <a:lnTo>
                    <a:pt x="528" y="494"/>
                  </a:lnTo>
                  <a:lnTo>
                    <a:pt x="512" y="486"/>
                  </a:lnTo>
                  <a:lnTo>
                    <a:pt x="498" y="478"/>
                  </a:lnTo>
                  <a:lnTo>
                    <a:pt x="484" y="468"/>
                  </a:lnTo>
                  <a:lnTo>
                    <a:pt x="458" y="448"/>
                  </a:lnTo>
                  <a:lnTo>
                    <a:pt x="436" y="424"/>
                  </a:lnTo>
                  <a:lnTo>
                    <a:pt x="418" y="398"/>
                  </a:lnTo>
                  <a:lnTo>
                    <a:pt x="404" y="370"/>
                  </a:lnTo>
                  <a:lnTo>
                    <a:pt x="392" y="340"/>
                  </a:lnTo>
                  <a:lnTo>
                    <a:pt x="392" y="340"/>
                  </a:lnTo>
                  <a:lnTo>
                    <a:pt x="384" y="312"/>
                  </a:lnTo>
                  <a:lnTo>
                    <a:pt x="380" y="284"/>
                  </a:lnTo>
                  <a:lnTo>
                    <a:pt x="380" y="254"/>
                  </a:lnTo>
                  <a:lnTo>
                    <a:pt x="382" y="226"/>
                  </a:lnTo>
                  <a:lnTo>
                    <a:pt x="382" y="226"/>
                  </a:lnTo>
                  <a:lnTo>
                    <a:pt x="388" y="196"/>
                  </a:lnTo>
                  <a:lnTo>
                    <a:pt x="396" y="168"/>
                  </a:lnTo>
                  <a:lnTo>
                    <a:pt x="406" y="142"/>
                  </a:lnTo>
                  <a:lnTo>
                    <a:pt x="422" y="116"/>
                  </a:lnTo>
                  <a:lnTo>
                    <a:pt x="422" y="116"/>
                  </a:lnTo>
                  <a:lnTo>
                    <a:pt x="440" y="90"/>
                  </a:lnTo>
                  <a:lnTo>
                    <a:pt x="464" y="66"/>
                  </a:lnTo>
                  <a:lnTo>
                    <a:pt x="490" y="46"/>
                  </a:lnTo>
                  <a:lnTo>
                    <a:pt x="504" y="36"/>
                  </a:lnTo>
                  <a:lnTo>
                    <a:pt x="520" y="28"/>
                  </a:lnTo>
                  <a:lnTo>
                    <a:pt x="536" y="20"/>
                  </a:lnTo>
                  <a:lnTo>
                    <a:pt x="554" y="14"/>
                  </a:lnTo>
                  <a:lnTo>
                    <a:pt x="572" y="10"/>
                  </a:lnTo>
                  <a:lnTo>
                    <a:pt x="592" y="6"/>
                  </a:lnTo>
                  <a:lnTo>
                    <a:pt x="610" y="2"/>
                  </a:lnTo>
                  <a:lnTo>
                    <a:pt x="632" y="0"/>
                  </a:lnTo>
                  <a:lnTo>
                    <a:pt x="654" y="0"/>
                  </a:lnTo>
                  <a:lnTo>
                    <a:pt x="676" y="2"/>
                  </a:lnTo>
                  <a:lnTo>
                    <a:pt x="676" y="2"/>
                  </a:lnTo>
                  <a:lnTo>
                    <a:pt x="704" y="4"/>
                  </a:lnTo>
                  <a:lnTo>
                    <a:pt x="734" y="12"/>
                  </a:lnTo>
                  <a:lnTo>
                    <a:pt x="762" y="22"/>
                  </a:lnTo>
                  <a:lnTo>
                    <a:pt x="788" y="36"/>
                  </a:lnTo>
                  <a:lnTo>
                    <a:pt x="816" y="52"/>
                  </a:lnTo>
                  <a:lnTo>
                    <a:pt x="840" y="70"/>
                  </a:lnTo>
                  <a:lnTo>
                    <a:pt x="864" y="92"/>
                  </a:lnTo>
                  <a:lnTo>
                    <a:pt x="886" y="114"/>
                  </a:lnTo>
                  <a:lnTo>
                    <a:pt x="886" y="114"/>
                  </a:lnTo>
                  <a:lnTo>
                    <a:pt x="908" y="140"/>
                  </a:lnTo>
                  <a:lnTo>
                    <a:pt x="926" y="170"/>
                  </a:lnTo>
                  <a:lnTo>
                    <a:pt x="942" y="200"/>
                  </a:lnTo>
                  <a:lnTo>
                    <a:pt x="956" y="230"/>
                  </a:lnTo>
                  <a:lnTo>
                    <a:pt x="956" y="230"/>
                  </a:lnTo>
                  <a:lnTo>
                    <a:pt x="966" y="264"/>
                  </a:lnTo>
                  <a:lnTo>
                    <a:pt x="974" y="300"/>
                  </a:lnTo>
                  <a:lnTo>
                    <a:pt x="978" y="336"/>
                  </a:lnTo>
                  <a:lnTo>
                    <a:pt x="978" y="372"/>
                  </a:lnTo>
                  <a:lnTo>
                    <a:pt x="978" y="372"/>
                  </a:lnTo>
                  <a:lnTo>
                    <a:pt x="974" y="404"/>
                  </a:lnTo>
                  <a:lnTo>
                    <a:pt x="968" y="436"/>
                  </a:lnTo>
                  <a:lnTo>
                    <a:pt x="958" y="466"/>
                  </a:lnTo>
                  <a:lnTo>
                    <a:pt x="946" y="498"/>
                  </a:lnTo>
                  <a:lnTo>
                    <a:pt x="930" y="530"/>
                  </a:lnTo>
                  <a:lnTo>
                    <a:pt x="910" y="560"/>
                  </a:lnTo>
                  <a:lnTo>
                    <a:pt x="886" y="590"/>
                  </a:lnTo>
                  <a:lnTo>
                    <a:pt x="858" y="622"/>
                  </a:lnTo>
                  <a:lnTo>
                    <a:pt x="858" y="622"/>
                  </a:lnTo>
                  <a:lnTo>
                    <a:pt x="818" y="660"/>
                  </a:lnTo>
                  <a:lnTo>
                    <a:pt x="774" y="696"/>
                  </a:lnTo>
                  <a:lnTo>
                    <a:pt x="728" y="728"/>
                  </a:lnTo>
                  <a:lnTo>
                    <a:pt x="680" y="760"/>
                  </a:lnTo>
                  <a:lnTo>
                    <a:pt x="628" y="792"/>
                  </a:lnTo>
                  <a:lnTo>
                    <a:pt x="578" y="820"/>
                  </a:lnTo>
                  <a:lnTo>
                    <a:pt x="470" y="878"/>
                  </a:lnTo>
                  <a:lnTo>
                    <a:pt x="470" y="878"/>
                  </a:lnTo>
                  <a:lnTo>
                    <a:pt x="362" y="938"/>
                  </a:lnTo>
                  <a:lnTo>
                    <a:pt x="308" y="968"/>
                  </a:lnTo>
                  <a:lnTo>
                    <a:pt x="254" y="1000"/>
                  </a:lnTo>
                  <a:lnTo>
                    <a:pt x="254" y="1000"/>
                  </a:lnTo>
                  <a:lnTo>
                    <a:pt x="230" y="1016"/>
                  </a:lnTo>
                  <a:lnTo>
                    <a:pt x="208" y="1034"/>
                  </a:lnTo>
                  <a:lnTo>
                    <a:pt x="188" y="1050"/>
                  </a:lnTo>
                  <a:lnTo>
                    <a:pt x="170" y="1068"/>
                  </a:lnTo>
                  <a:lnTo>
                    <a:pt x="154" y="1086"/>
                  </a:lnTo>
                  <a:lnTo>
                    <a:pt x="140" y="1104"/>
                  </a:lnTo>
                  <a:lnTo>
                    <a:pt x="128" y="1122"/>
                  </a:lnTo>
                  <a:lnTo>
                    <a:pt x="118" y="1140"/>
                  </a:lnTo>
                  <a:lnTo>
                    <a:pt x="118" y="1140"/>
                  </a:lnTo>
                  <a:lnTo>
                    <a:pt x="108" y="1168"/>
                  </a:lnTo>
                  <a:lnTo>
                    <a:pt x="100" y="1194"/>
                  </a:lnTo>
                  <a:lnTo>
                    <a:pt x="98" y="1220"/>
                  </a:lnTo>
                  <a:lnTo>
                    <a:pt x="100" y="1246"/>
                  </a:lnTo>
                  <a:lnTo>
                    <a:pt x="100" y="1246"/>
                  </a:lnTo>
                  <a:lnTo>
                    <a:pt x="104" y="1268"/>
                  </a:lnTo>
                  <a:lnTo>
                    <a:pt x="114" y="1290"/>
                  </a:lnTo>
                  <a:lnTo>
                    <a:pt x="124" y="1312"/>
                  </a:lnTo>
                  <a:lnTo>
                    <a:pt x="138" y="1330"/>
                  </a:lnTo>
                  <a:lnTo>
                    <a:pt x="138" y="1330"/>
                  </a:lnTo>
                  <a:lnTo>
                    <a:pt x="158" y="1346"/>
                  </a:lnTo>
                  <a:lnTo>
                    <a:pt x="178" y="1360"/>
                  </a:lnTo>
                  <a:lnTo>
                    <a:pt x="202" y="1372"/>
                  </a:lnTo>
                  <a:lnTo>
                    <a:pt x="228" y="1380"/>
                  </a:lnTo>
                  <a:lnTo>
                    <a:pt x="228" y="1380"/>
                  </a:lnTo>
                  <a:lnTo>
                    <a:pt x="244" y="1382"/>
                  </a:lnTo>
                  <a:lnTo>
                    <a:pt x="260" y="1382"/>
                  </a:lnTo>
                  <a:lnTo>
                    <a:pt x="274" y="1380"/>
                  </a:lnTo>
                  <a:lnTo>
                    <a:pt x="286" y="1376"/>
                  </a:lnTo>
                  <a:lnTo>
                    <a:pt x="298" y="1370"/>
                  </a:lnTo>
                  <a:lnTo>
                    <a:pt x="308" y="1364"/>
                  </a:lnTo>
                  <a:lnTo>
                    <a:pt x="318" y="1356"/>
                  </a:lnTo>
                  <a:lnTo>
                    <a:pt x="324" y="1346"/>
                  </a:lnTo>
                  <a:lnTo>
                    <a:pt x="324" y="1346"/>
                  </a:lnTo>
                  <a:lnTo>
                    <a:pt x="334" y="1328"/>
                  </a:lnTo>
                  <a:lnTo>
                    <a:pt x="338" y="1310"/>
                  </a:lnTo>
                  <a:lnTo>
                    <a:pt x="338" y="1310"/>
                  </a:lnTo>
                  <a:lnTo>
                    <a:pt x="338" y="1292"/>
                  </a:lnTo>
                  <a:lnTo>
                    <a:pt x="338" y="1284"/>
                  </a:lnTo>
                  <a:lnTo>
                    <a:pt x="334" y="1278"/>
                  </a:lnTo>
                  <a:lnTo>
                    <a:pt x="334" y="1278"/>
                  </a:lnTo>
                  <a:lnTo>
                    <a:pt x="330" y="1270"/>
                  </a:lnTo>
                  <a:lnTo>
                    <a:pt x="326" y="1264"/>
                  </a:lnTo>
                  <a:lnTo>
                    <a:pt x="318" y="1258"/>
                  </a:lnTo>
                  <a:lnTo>
                    <a:pt x="310" y="1254"/>
                  </a:lnTo>
                  <a:lnTo>
                    <a:pt x="300" y="1250"/>
                  </a:lnTo>
                  <a:lnTo>
                    <a:pt x="288" y="1246"/>
                  </a:lnTo>
                  <a:lnTo>
                    <a:pt x="276" y="1244"/>
                  </a:lnTo>
                  <a:lnTo>
                    <a:pt x="260" y="1244"/>
                  </a:lnTo>
                  <a:lnTo>
                    <a:pt x="260" y="1244"/>
                  </a:lnTo>
                  <a:lnTo>
                    <a:pt x="250" y="1244"/>
                  </a:lnTo>
                  <a:lnTo>
                    <a:pt x="242" y="1240"/>
                  </a:lnTo>
                  <a:lnTo>
                    <a:pt x="234" y="1236"/>
                  </a:lnTo>
                  <a:lnTo>
                    <a:pt x="226" y="1228"/>
                  </a:lnTo>
                  <a:lnTo>
                    <a:pt x="220" y="1222"/>
                  </a:lnTo>
                  <a:lnTo>
                    <a:pt x="216" y="1212"/>
                  </a:lnTo>
                  <a:lnTo>
                    <a:pt x="212" y="1202"/>
                  </a:lnTo>
                  <a:lnTo>
                    <a:pt x="212" y="1192"/>
                  </a:lnTo>
                  <a:lnTo>
                    <a:pt x="212" y="1192"/>
                  </a:lnTo>
                  <a:lnTo>
                    <a:pt x="212" y="1182"/>
                  </a:lnTo>
                  <a:lnTo>
                    <a:pt x="216" y="1172"/>
                  </a:lnTo>
                  <a:lnTo>
                    <a:pt x="220" y="1162"/>
                  </a:lnTo>
                  <a:lnTo>
                    <a:pt x="226" y="1154"/>
                  </a:lnTo>
                  <a:lnTo>
                    <a:pt x="232" y="1148"/>
                  </a:lnTo>
                  <a:lnTo>
                    <a:pt x="240" y="1144"/>
                  </a:lnTo>
                  <a:lnTo>
                    <a:pt x="250" y="1140"/>
                  </a:lnTo>
                  <a:lnTo>
                    <a:pt x="260" y="1140"/>
                  </a:lnTo>
                  <a:lnTo>
                    <a:pt x="260" y="1140"/>
                  </a:lnTo>
                  <a:lnTo>
                    <a:pt x="290" y="1140"/>
                  </a:lnTo>
                  <a:lnTo>
                    <a:pt x="318" y="1146"/>
                  </a:lnTo>
                  <a:lnTo>
                    <a:pt x="342" y="1154"/>
                  </a:lnTo>
                  <a:lnTo>
                    <a:pt x="364" y="1164"/>
                  </a:lnTo>
                  <a:lnTo>
                    <a:pt x="382" y="1178"/>
                  </a:lnTo>
                  <a:lnTo>
                    <a:pt x="398" y="1194"/>
                  </a:lnTo>
                  <a:lnTo>
                    <a:pt x="412" y="1212"/>
                  </a:lnTo>
                  <a:lnTo>
                    <a:pt x="422" y="1232"/>
                  </a:lnTo>
                  <a:lnTo>
                    <a:pt x="422" y="1232"/>
                  </a:lnTo>
                  <a:lnTo>
                    <a:pt x="430" y="1254"/>
                  </a:lnTo>
                  <a:lnTo>
                    <a:pt x="436" y="1276"/>
                  </a:lnTo>
                  <a:lnTo>
                    <a:pt x="436" y="1298"/>
                  </a:lnTo>
                  <a:lnTo>
                    <a:pt x="436" y="1322"/>
                  </a:lnTo>
                  <a:lnTo>
                    <a:pt x="436" y="1322"/>
                  </a:lnTo>
                  <a:lnTo>
                    <a:pt x="432" y="1344"/>
                  </a:lnTo>
                  <a:lnTo>
                    <a:pt x="426" y="1366"/>
                  </a:lnTo>
                  <a:lnTo>
                    <a:pt x="416" y="1388"/>
                  </a:lnTo>
                  <a:lnTo>
                    <a:pt x="404" y="1408"/>
                  </a:lnTo>
                  <a:lnTo>
                    <a:pt x="404" y="1408"/>
                  </a:lnTo>
                  <a:lnTo>
                    <a:pt x="388" y="1428"/>
                  </a:lnTo>
                  <a:lnTo>
                    <a:pt x="370" y="1446"/>
                  </a:lnTo>
                  <a:lnTo>
                    <a:pt x="350" y="1462"/>
                  </a:lnTo>
                  <a:lnTo>
                    <a:pt x="326" y="1474"/>
                  </a:lnTo>
                  <a:lnTo>
                    <a:pt x="300" y="1482"/>
                  </a:lnTo>
                  <a:lnTo>
                    <a:pt x="272" y="1486"/>
                  </a:lnTo>
                  <a:lnTo>
                    <a:pt x="242" y="1488"/>
                  </a:lnTo>
                  <a:lnTo>
                    <a:pt x="226" y="1486"/>
                  </a:lnTo>
                  <a:lnTo>
                    <a:pt x="208" y="1482"/>
                  </a:lnTo>
                  <a:lnTo>
                    <a:pt x="208" y="1482"/>
                  </a:lnTo>
                  <a:lnTo>
                    <a:pt x="188" y="1478"/>
                  </a:lnTo>
                  <a:lnTo>
                    <a:pt x="168" y="1470"/>
                  </a:lnTo>
                  <a:lnTo>
                    <a:pt x="150" y="1462"/>
                  </a:lnTo>
                  <a:lnTo>
                    <a:pt x="132" y="1454"/>
                  </a:lnTo>
                  <a:lnTo>
                    <a:pt x="114" y="1442"/>
                  </a:lnTo>
                  <a:lnTo>
                    <a:pt x="98" y="1430"/>
                  </a:lnTo>
                  <a:lnTo>
                    <a:pt x="84" y="1418"/>
                  </a:lnTo>
                  <a:lnTo>
                    <a:pt x="70" y="1402"/>
                  </a:lnTo>
                  <a:lnTo>
                    <a:pt x="70" y="1402"/>
                  </a:lnTo>
                  <a:lnTo>
                    <a:pt x="56" y="1388"/>
                  </a:lnTo>
                  <a:lnTo>
                    <a:pt x="44" y="1372"/>
                  </a:lnTo>
                  <a:lnTo>
                    <a:pt x="34" y="1354"/>
                  </a:lnTo>
                  <a:lnTo>
                    <a:pt x="26" y="1338"/>
                  </a:lnTo>
                  <a:lnTo>
                    <a:pt x="18" y="1320"/>
                  </a:lnTo>
                  <a:lnTo>
                    <a:pt x="12" y="1300"/>
                  </a:lnTo>
                  <a:lnTo>
                    <a:pt x="6" y="1280"/>
                  </a:lnTo>
                  <a:lnTo>
                    <a:pt x="4" y="1260"/>
                  </a:lnTo>
                  <a:lnTo>
                    <a:pt x="4" y="1260"/>
                  </a:lnTo>
                  <a:lnTo>
                    <a:pt x="2" y="1240"/>
                  </a:lnTo>
                  <a:lnTo>
                    <a:pt x="0" y="1220"/>
                  </a:lnTo>
                  <a:lnTo>
                    <a:pt x="2" y="1198"/>
                  </a:lnTo>
                  <a:lnTo>
                    <a:pt x="4" y="1178"/>
                  </a:lnTo>
                  <a:lnTo>
                    <a:pt x="8" y="1156"/>
                  </a:lnTo>
                  <a:lnTo>
                    <a:pt x="14" y="1134"/>
                  </a:lnTo>
                  <a:lnTo>
                    <a:pt x="22" y="1114"/>
                  </a:lnTo>
                  <a:lnTo>
                    <a:pt x="32" y="1092"/>
                  </a:lnTo>
                  <a:lnTo>
                    <a:pt x="32" y="1092"/>
                  </a:lnTo>
                  <a:lnTo>
                    <a:pt x="44" y="1068"/>
                  </a:lnTo>
                  <a:lnTo>
                    <a:pt x="60" y="1044"/>
                  </a:lnTo>
                  <a:lnTo>
                    <a:pt x="78" y="1020"/>
                  </a:lnTo>
                  <a:lnTo>
                    <a:pt x="98" y="996"/>
                  </a:lnTo>
                  <a:lnTo>
                    <a:pt x="120" y="974"/>
                  </a:lnTo>
                  <a:lnTo>
                    <a:pt x="146" y="952"/>
                  </a:lnTo>
                  <a:lnTo>
                    <a:pt x="174" y="930"/>
                  </a:lnTo>
                  <a:lnTo>
                    <a:pt x="206" y="908"/>
                  </a:lnTo>
                  <a:lnTo>
                    <a:pt x="206" y="908"/>
                  </a:lnTo>
                  <a:lnTo>
                    <a:pt x="260" y="876"/>
                  </a:lnTo>
                  <a:lnTo>
                    <a:pt x="316" y="844"/>
                  </a:lnTo>
                  <a:lnTo>
                    <a:pt x="426" y="784"/>
                  </a:lnTo>
                  <a:lnTo>
                    <a:pt x="426" y="784"/>
                  </a:lnTo>
                  <a:lnTo>
                    <a:pt x="528" y="730"/>
                  </a:lnTo>
                  <a:lnTo>
                    <a:pt x="578" y="702"/>
                  </a:lnTo>
                  <a:lnTo>
                    <a:pt x="626" y="672"/>
                  </a:lnTo>
                  <a:lnTo>
                    <a:pt x="672" y="644"/>
                  </a:lnTo>
                  <a:lnTo>
                    <a:pt x="714" y="612"/>
                  </a:lnTo>
                  <a:lnTo>
                    <a:pt x="754" y="580"/>
                  </a:lnTo>
                  <a:lnTo>
                    <a:pt x="792" y="544"/>
                  </a:lnTo>
                  <a:lnTo>
                    <a:pt x="792" y="544"/>
                  </a:lnTo>
                  <a:lnTo>
                    <a:pt x="812" y="522"/>
                  </a:lnTo>
                  <a:lnTo>
                    <a:pt x="830" y="500"/>
                  </a:lnTo>
                  <a:lnTo>
                    <a:pt x="844" y="476"/>
                  </a:lnTo>
                  <a:lnTo>
                    <a:pt x="856" y="454"/>
                  </a:lnTo>
                  <a:lnTo>
                    <a:pt x="866" y="432"/>
                  </a:lnTo>
                  <a:lnTo>
                    <a:pt x="874" y="410"/>
                  </a:lnTo>
                  <a:lnTo>
                    <a:pt x="878" y="388"/>
                  </a:lnTo>
                  <a:lnTo>
                    <a:pt x="880" y="366"/>
                  </a:lnTo>
                  <a:lnTo>
                    <a:pt x="880" y="366"/>
                  </a:lnTo>
                  <a:lnTo>
                    <a:pt x="880" y="340"/>
                  </a:lnTo>
                  <a:lnTo>
                    <a:pt x="878" y="316"/>
                  </a:lnTo>
                  <a:lnTo>
                    <a:pt x="872" y="292"/>
                  </a:lnTo>
                  <a:lnTo>
                    <a:pt x="866" y="270"/>
                  </a:lnTo>
                  <a:lnTo>
                    <a:pt x="866" y="270"/>
                  </a:lnTo>
                  <a:lnTo>
                    <a:pt x="856" y="248"/>
                  </a:lnTo>
                  <a:lnTo>
                    <a:pt x="844" y="226"/>
                  </a:lnTo>
                  <a:lnTo>
                    <a:pt x="830" y="206"/>
                  </a:lnTo>
                  <a:lnTo>
                    <a:pt x="816" y="186"/>
                  </a:lnTo>
                  <a:lnTo>
                    <a:pt x="816" y="186"/>
                  </a:lnTo>
                  <a:lnTo>
                    <a:pt x="800" y="170"/>
                  </a:lnTo>
                  <a:lnTo>
                    <a:pt x="784" y="156"/>
                  </a:lnTo>
                  <a:lnTo>
                    <a:pt x="766" y="142"/>
                  </a:lnTo>
                  <a:lnTo>
                    <a:pt x="746" y="130"/>
                  </a:lnTo>
                  <a:lnTo>
                    <a:pt x="728" y="120"/>
                  </a:lnTo>
                  <a:lnTo>
                    <a:pt x="708" y="114"/>
                  </a:lnTo>
                  <a:lnTo>
                    <a:pt x="688" y="108"/>
                  </a:lnTo>
                  <a:lnTo>
                    <a:pt x="670" y="106"/>
                  </a:lnTo>
                  <a:lnTo>
                    <a:pt x="670" y="106"/>
                  </a:lnTo>
                  <a:lnTo>
                    <a:pt x="640" y="106"/>
                  </a:lnTo>
                  <a:lnTo>
                    <a:pt x="612" y="108"/>
                  </a:lnTo>
                  <a:lnTo>
                    <a:pt x="588" y="114"/>
                  </a:lnTo>
                  <a:lnTo>
                    <a:pt x="564" y="122"/>
                  </a:lnTo>
                  <a:lnTo>
                    <a:pt x="546" y="132"/>
                  </a:lnTo>
                  <a:lnTo>
                    <a:pt x="528" y="146"/>
                  </a:lnTo>
                  <a:lnTo>
                    <a:pt x="514" y="160"/>
                  </a:lnTo>
                  <a:lnTo>
                    <a:pt x="502" y="176"/>
                  </a:lnTo>
                  <a:lnTo>
                    <a:pt x="502" y="176"/>
                  </a:lnTo>
                  <a:lnTo>
                    <a:pt x="494" y="190"/>
                  </a:lnTo>
                  <a:lnTo>
                    <a:pt x="486" y="206"/>
                  </a:lnTo>
                  <a:lnTo>
                    <a:pt x="482" y="222"/>
                  </a:lnTo>
                  <a:lnTo>
                    <a:pt x="478" y="240"/>
                  </a:lnTo>
                  <a:lnTo>
                    <a:pt x="478" y="240"/>
                  </a:lnTo>
                  <a:lnTo>
                    <a:pt x="478" y="256"/>
                  </a:lnTo>
                  <a:lnTo>
                    <a:pt x="478" y="274"/>
                  </a:lnTo>
                  <a:lnTo>
                    <a:pt x="480" y="290"/>
                  </a:lnTo>
                  <a:lnTo>
                    <a:pt x="484" y="306"/>
                  </a:lnTo>
                  <a:lnTo>
                    <a:pt x="484" y="306"/>
                  </a:lnTo>
                  <a:lnTo>
                    <a:pt x="492" y="324"/>
                  </a:lnTo>
                  <a:lnTo>
                    <a:pt x="500" y="340"/>
                  </a:lnTo>
                  <a:lnTo>
                    <a:pt x="512" y="356"/>
                  </a:lnTo>
                  <a:lnTo>
                    <a:pt x="524" y="370"/>
                  </a:lnTo>
                  <a:lnTo>
                    <a:pt x="540" y="382"/>
                  </a:lnTo>
                  <a:lnTo>
                    <a:pt x="558" y="394"/>
                  </a:lnTo>
                  <a:lnTo>
                    <a:pt x="578" y="402"/>
                  </a:lnTo>
                  <a:lnTo>
                    <a:pt x="600" y="408"/>
                  </a:lnTo>
                  <a:lnTo>
                    <a:pt x="600" y="408"/>
                  </a:lnTo>
                  <a:lnTo>
                    <a:pt x="618" y="410"/>
                  </a:lnTo>
                  <a:lnTo>
                    <a:pt x="634" y="412"/>
                  </a:lnTo>
                  <a:lnTo>
                    <a:pt x="650" y="412"/>
                  </a:lnTo>
                  <a:lnTo>
                    <a:pt x="662" y="410"/>
                  </a:lnTo>
                  <a:lnTo>
                    <a:pt x="674" y="406"/>
                  </a:lnTo>
                  <a:lnTo>
                    <a:pt x="684" y="402"/>
                  </a:lnTo>
                  <a:lnTo>
                    <a:pt x="692" y="396"/>
                  </a:lnTo>
                  <a:lnTo>
                    <a:pt x="700" y="388"/>
                  </a:lnTo>
                  <a:lnTo>
                    <a:pt x="700" y="388"/>
                  </a:lnTo>
                  <a:lnTo>
                    <a:pt x="706" y="380"/>
                  </a:lnTo>
                  <a:lnTo>
                    <a:pt x="710" y="370"/>
                  </a:lnTo>
                  <a:lnTo>
                    <a:pt x="710" y="370"/>
                  </a:lnTo>
                  <a:lnTo>
                    <a:pt x="710" y="362"/>
                  </a:lnTo>
                  <a:lnTo>
                    <a:pt x="708" y="352"/>
                  </a:lnTo>
                  <a:lnTo>
                    <a:pt x="708" y="352"/>
                  </a:lnTo>
                  <a:lnTo>
                    <a:pt x="704" y="338"/>
                  </a:lnTo>
                  <a:lnTo>
                    <a:pt x="702" y="330"/>
                  </a:lnTo>
                  <a:lnTo>
                    <a:pt x="698" y="326"/>
                  </a:lnTo>
                  <a:lnTo>
                    <a:pt x="694" y="320"/>
                  </a:lnTo>
                  <a:lnTo>
                    <a:pt x="686" y="316"/>
                  </a:lnTo>
                  <a:lnTo>
                    <a:pt x="674" y="310"/>
                  </a:lnTo>
                  <a:lnTo>
                    <a:pt x="660" y="306"/>
                  </a:lnTo>
                  <a:lnTo>
                    <a:pt x="660" y="306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 5"/>
            <p:cNvSpPr/>
            <p:nvPr/>
          </p:nvSpPr>
          <p:spPr bwMode="auto">
            <a:xfrm>
              <a:off x="-5875338" y="6051550"/>
              <a:ext cx="1814513" cy="1746250"/>
            </a:xfrm>
            <a:custGeom>
              <a:avLst/>
              <a:gdLst>
                <a:gd name="T0" fmla="*/ 983 w 1143"/>
                <a:gd name="T1" fmla="*/ 164 h 1100"/>
                <a:gd name="T2" fmla="*/ 937 w 1143"/>
                <a:gd name="T3" fmla="*/ 124 h 1100"/>
                <a:gd name="T4" fmla="*/ 891 w 1143"/>
                <a:gd name="T5" fmla="*/ 90 h 1100"/>
                <a:gd name="T6" fmla="*/ 839 w 1143"/>
                <a:gd name="T7" fmla="*/ 62 h 1100"/>
                <a:gd name="T8" fmla="*/ 787 w 1143"/>
                <a:gd name="T9" fmla="*/ 40 h 1100"/>
                <a:gd name="T10" fmla="*/ 733 w 1143"/>
                <a:gd name="T11" fmla="*/ 22 h 1100"/>
                <a:gd name="T12" fmla="*/ 679 w 1143"/>
                <a:gd name="T13" fmla="*/ 8 h 1100"/>
                <a:gd name="T14" fmla="*/ 623 w 1143"/>
                <a:gd name="T15" fmla="*/ 2 h 1100"/>
                <a:gd name="T16" fmla="*/ 567 w 1143"/>
                <a:gd name="T17" fmla="*/ 0 h 1100"/>
                <a:gd name="T18" fmla="*/ 511 w 1143"/>
                <a:gd name="T19" fmla="*/ 4 h 1100"/>
                <a:gd name="T20" fmla="*/ 457 w 1143"/>
                <a:gd name="T21" fmla="*/ 12 h 1100"/>
                <a:gd name="T22" fmla="*/ 401 w 1143"/>
                <a:gd name="T23" fmla="*/ 26 h 1100"/>
                <a:gd name="T24" fmla="*/ 349 w 1143"/>
                <a:gd name="T25" fmla="*/ 46 h 1100"/>
                <a:gd name="T26" fmla="*/ 297 w 1143"/>
                <a:gd name="T27" fmla="*/ 72 h 1100"/>
                <a:gd name="T28" fmla="*/ 249 w 1143"/>
                <a:gd name="T29" fmla="*/ 102 h 1100"/>
                <a:gd name="T30" fmla="*/ 201 w 1143"/>
                <a:gd name="T31" fmla="*/ 136 h 1100"/>
                <a:gd name="T32" fmla="*/ 157 w 1143"/>
                <a:gd name="T33" fmla="*/ 178 h 1100"/>
                <a:gd name="T34" fmla="*/ 137 w 1143"/>
                <a:gd name="T35" fmla="*/ 200 h 1100"/>
                <a:gd name="T36" fmla="*/ 101 w 1143"/>
                <a:gd name="T37" fmla="*/ 244 h 1100"/>
                <a:gd name="T38" fmla="*/ 71 w 1143"/>
                <a:gd name="T39" fmla="*/ 292 h 1100"/>
                <a:gd name="T40" fmla="*/ 45 w 1143"/>
                <a:gd name="T41" fmla="*/ 340 h 1100"/>
                <a:gd name="T42" fmla="*/ 25 w 1143"/>
                <a:gd name="T43" fmla="*/ 390 h 1100"/>
                <a:gd name="T44" fmla="*/ 12 w 1143"/>
                <a:gd name="T45" fmla="*/ 440 h 1100"/>
                <a:gd name="T46" fmla="*/ 4 w 1143"/>
                <a:gd name="T47" fmla="*/ 492 h 1100"/>
                <a:gd name="T48" fmla="*/ 0 w 1143"/>
                <a:gd name="T49" fmla="*/ 542 h 1100"/>
                <a:gd name="T50" fmla="*/ 2 w 1143"/>
                <a:gd name="T51" fmla="*/ 594 h 1100"/>
                <a:gd name="T52" fmla="*/ 10 w 1143"/>
                <a:gd name="T53" fmla="*/ 644 h 1100"/>
                <a:gd name="T54" fmla="*/ 21 w 1143"/>
                <a:gd name="T55" fmla="*/ 696 h 1100"/>
                <a:gd name="T56" fmla="*/ 39 w 1143"/>
                <a:gd name="T57" fmla="*/ 746 h 1100"/>
                <a:gd name="T58" fmla="*/ 63 w 1143"/>
                <a:gd name="T59" fmla="*/ 794 h 1100"/>
                <a:gd name="T60" fmla="*/ 91 w 1143"/>
                <a:gd name="T61" fmla="*/ 842 h 1100"/>
                <a:gd name="T62" fmla="*/ 125 w 1143"/>
                <a:gd name="T63" fmla="*/ 888 h 1100"/>
                <a:gd name="T64" fmla="*/ 163 w 1143"/>
                <a:gd name="T65" fmla="*/ 932 h 1100"/>
                <a:gd name="T66" fmla="*/ 183 w 1143"/>
                <a:gd name="T67" fmla="*/ 952 h 1100"/>
                <a:gd name="T68" fmla="*/ 229 w 1143"/>
                <a:gd name="T69" fmla="*/ 992 h 1100"/>
                <a:gd name="T70" fmla="*/ 279 w 1143"/>
                <a:gd name="T71" fmla="*/ 1024 h 1100"/>
                <a:gd name="T72" fmla="*/ 333 w 1143"/>
                <a:gd name="T73" fmla="*/ 1052 h 1100"/>
                <a:gd name="T74" fmla="*/ 391 w 1143"/>
                <a:gd name="T75" fmla="*/ 1072 h 1100"/>
                <a:gd name="T76" fmla="*/ 449 w 1143"/>
                <a:gd name="T77" fmla="*/ 1086 h 1100"/>
                <a:gd name="T78" fmla="*/ 509 w 1143"/>
                <a:gd name="T79" fmla="*/ 1096 h 1100"/>
                <a:gd name="T80" fmla="*/ 571 w 1143"/>
                <a:gd name="T81" fmla="*/ 1100 h 1100"/>
                <a:gd name="T82" fmla="*/ 631 w 1143"/>
                <a:gd name="T83" fmla="*/ 1098 h 1100"/>
                <a:gd name="T84" fmla="*/ 691 w 1143"/>
                <a:gd name="T85" fmla="*/ 1092 h 1100"/>
                <a:gd name="T86" fmla="*/ 747 w 1143"/>
                <a:gd name="T87" fmla="*/ 1080 h 1100"/>
                <a:gd name="T88" fmla="*/ 803 w 1143"/>
                <a:gd name="T89" fmla="*/ 1064 h 1100"/>
                <a:gd name="T90" fmla="*/ 855 w 1143"/>
                <a:gd name="T91" fmla="*/ 1042 h 1100"/>
                <a:gd name="T92" fmla="*/ 903 w 1143"/>
                <a:gd name="T93" fmla="*/ 1016 h 1100"/>
                <a:gd name="T94" fmla="*/ 947 w 1143"/>
                <a:gd name="T95" fmla="*/ 986 h 1100"/>
                <a:gd name="T96" fmla="*/ 985 w 1143"/>
                <a:gd name="T97" fmla="*/ 950 h 1100"/>
                <a:gd name="T98" fmla="*/ 1015 w 1143"/>
                <a:gd name="T99" fmla="*/ 912 h 1100"/>
                <a:gd name="T100" fmla="*/ 1043 w 1143"/>
                <a:gd name="T101" fmla="*/ 870 h 1100"/>
                <a:gd name="T102" fmla="*/ 1087 w 1143"/>
                <a:gd name="T103" fmla="*/ 780 h 1100"/>
                <a:gd name="T104" fmla="*/ 1121 w 1143"/>
                <a:gd name="T105" fmla="*/ 686 h 1100"/>
                <a:gd name="T106" fmla="*/ 1139 w 1143"/>
                <a:gd name="T107" fmla="*/ 588 h 1100"/>
                <a:gd name="T108" fmla="*/ 1141 w 1143"/>
                <a:gd name="T109" fmla="*/ 490 h 1100"/>
                <a:gd name="T110" fmla="*/ 1135 w 1143"/>
                <a:gd name="T111" fmla="*/ 440 h 1100"/>
                <a:gd name="T112" fmla="*/ 1123 w 1143"/>
                <a:gd name="T113" fmla="*/ 392 h 1100"/>
                <a:gd name="T114" fmla="*/ 1107 w 1143"/>
                <a:gd name="T115" fmla="*/ 344 h 1100"/>
                <a:gd name="T116" fmla="*/ 1085 w 1143"/>
                <a:gd name="T117" fmla="*/ 298 h 1100"/>
                <a:gd name="T118" fmla="*/ 1057 w 1143"/>
                <a:gd name="T119" fmla="*/ 252 h 1100"/>
                <a:gd name="T120" fmla="*/ 1023 w 1143"/>
                <a:gd name="T121" fmla="*/ 208 h 1100"/>
                <a:gd name="T122" fmla="*/ 983 w 1143"/>
                <a:gd name="T123" fmla="*/ 164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43" h="1100">
                  <a:moveTo>
                    <a:pt x="983" y="164"/>
                  </a:moveTo>
                  <a:lnTo>
                    <a:pt x="983" y="164"/>
                  </a:lnTo>
                  <a:lnTo>
                    <a:pt x="961" y="144"/>
                  </a:lnTo>
                  <a:lnTo>
                    <a:pt x="937" y="124"/>
                  </a:lnTo>
                  <a:lnTo>
                    <a:pt x="915" y="108"/>
                  </a:lnTo>
                  <a:lnTo>
                    <a:pt x="891" y="90"/>
                  </a:lnTo>
                  <a:lnTo>
                    <a:pt x="865" y="76"/>
                  </a:lnTo>
                  <a:lnTo>
                    <a:pt x="839" y="62"/>
                  </a:lnTo>
                  <a:lnTo>
                    <a:pt x="815" y="50"/>
                  </a:lnTo>
                  <a:lnTo>
                    <a:pt x="787" y="40"/>
                  </a:lnTo>
                  <a:lnTo>
                    <a:pt x="761" y="30"/>
                  </a:lnTo>
                  <a:lnTo>
                    <a:pt x="733" y="22"/>
                  </a:lnTo>
                  <a:lnTo>
                    <a:pt x="707" y="14"/>
                  </a:lnTo>
                  <a:lnTo>
                    <a:pt x="679" y="8"/>
                  </a:lnTo>
                  <a:lnTo>
                    <a:pt x="651" y="4"/>
                  </a:lnTo>
                  <a:lnTo>
                    <a:pt x="623" y="2"/>
                  </a:lnTo>
                  <a:lnTo>
                    <a:pt x="595" y="0"/>
                  </a:lnTo>
                  <a:lnTo>
                    <a:pt x="567" y="0"/>
                  </a:lnTo>
                  <a:lnTo>
                    <a:pt x="539" y="2"/>
                  </a:lnTo>
                  <a:lnTo>
                    <a:pt x="511" y="4"/>
                  </a:lnTo>
                  <a:lnTo>
                    <a:pt x="483" y="8"/>
                  </a:lnTo>
                  <a:lnTo>
                    <a:pt x="457" y="12"/>
                  </a:lnTo>
                  <a:lnTo>
                    <a:pt x="429" y="18"/>
                  </a:lnTo>
                  <a:lnTo>
                    <a:pt x="401" y="26"/>
                  </a:lnTo>
                  <a:lnTo>
                    <a:pt x="375" y="36"/>
                  </a:lnTo>
                  <a:lnTo>
                    <a:pt x="349" y="46"/>
                  </a:lnTo>
                  <a:lnTo>
                    <a:pt x="323" y="58"/>
                  </a:lnTo>
                  <a:lnTo>
                    <a:pt x="297" y="72"/>
                  </a:lnTo>
                  <a:lnTo>
                    <a:pt x="273" y="86"/>
                  </a:lnTo>
                  <a:lnTo>
                    <a:pt x="249" y="102"/>
                  </a:lnTo>
                  <a:lnTo>
                    <a:pt x="225" y="118"/>
                  </a:lnTo>
                  <a:lnTo>
                    <a:pt x="201" y="136"/>
                  </a:lnTo>
                  <a:lnTo>
                    <a:pt x="179" y="156"/>
                  </a:lnTo>
                  <a:lnTo>
                    <a:pt x="157" y="178"/>
                  </a:lnTo>
                  <a:lnTo>
                    <a:pt x="157" y="178"/>
                  </a:lnTo>
                  <a:lnTo>
                    <a:pt x="137" y="200"/>
                  </a:lnTo>
                  <a:lnTo>
                    <a:pt x="119" y="222"/>
                  </a:lnTo>
                  <a:lnTo>
                    <a:pt x="101" y="244"/>
                  </a:lnTo>
                  <a:lnTo>
                    <a:pt x="85" y="268"/>
                  </a:lnTo>
                  <a:lnTo>
                    <a:pt x="71" y="292"/>
                  </a:lnTo>
                  <a:lnTo>
                    <a:pt x="57" y="316"/>
                  </a:lnTo>
                  <a:lnTo>
                    <a:pt x="45" y="340"/>
                  </a:lnTo>
                  <a:lnTo>
                    <a:pt x="35" y="364"/>
                  </a:lnTo>
                  <a:lnTo>
                    <a:pt x="25" y="390"/>
                  </a:lnTo>
                  <a:lnTo>
                    <a:pt x="17" y="414"/>
                  </a:lnTo>
                  <a:lnTo>
                    <a:pt x="12" y="440"/>
                  </a:lnTo>
                  <a:lnTo>
                    <a:pt x="8" y="466"/>
                  </a:lnTo>
                  <a:lnTo>
                    <a:pt x="4" y="492"/>
                  </a:lnTo>
                  <a:lnTo>
                    <a:pt x="2" y="516"/>
                  </a:lnTo>
                  <a:lnTo>
                    <a:pt x="0" y="542"/>
                  </a:lnTo>
                  <a:lnTo>
                    <a:pt x="0" y="568"/>
                  </a:lnTo>
                  <a:lnTo>
                    <a:pt x="2" y="594"/>
                  </a:lnTo>
                  <a:lnTo>
                    <a:pt x="6" y="620"/>
                  </a:lnTo>
                  <a:lnTo>
                    <a:pt x="10" y="644"/>
                  </a:lnTo>
                  <a:lnTo>
                    <a:pt x="15" y="670"/>
                  </a:lnTo>
                  <a:lnTo>
                    <a:pt x="21" y="696"/>
                  </a:lnTo>
                  <a:lnTo>
                    <a:pt x="31" y="720"/>
                  </a:lnTo>
                  <a:lnTo>
                    <a:pt x="39" y="746"/>
                  </a:lnTo>
                  <a:lnTo>
                    <a:pt x="51" y="770"/>
                  </a:lnTo>
                  <a:lnTo>
                    <a:pt x="63" y="794"/>
                  </a:lnTo>
                  <a:lnTo>
                    <a:pt x="77" y="818"/>
                  </a:lnTo>
                  <a:lnTo>
                    <a:pt x="91" y="842"/>
                  </a:lnTo>
                  <a:lnTo>
                    <a:pt x="107" y="864"/>
                  </a:lnTo>
                  <a:lnTo>
                    <a:pt x="125" y="888"/>
                  </a:lnTo>
                  <a:lnTo>
                    <a:pt x="143" y="910"/>
                  </a:lnTo>
                  <a:lnTo>
                    <a:pt x="163" y="932"/>
                  </a:lnTo>
                  <a:lnTo>
                    <a:pt x="183" y="952"/>
                  </a:lnTo>
                  <a:lnTo>
                    <a:pt x="183" y="952"/>
                  </a:lnTo>
                  <a:lnTo>
                    <a:pt x="207" y="974"/>
                  </a:lnTo>
                  <a:lnTo>
                    <a:pt x="229" y="992"/>
                  </a:lnTo>
                  <a:lnTo>
                    <a:pt x="255" y="1008"/>
                  </a:lnTo>
                  <a:lnTo>
                    <a:pt x="279" y="1024"/>
                  </a:lnTo>
                  <a:lnTo>
                    <a:pt x="307" y="1038"/>
                  </a:lnTo>
                  <a:lnTo>
                    <a:pt x="333" y="1052"/>
                  </a:lnTo>
                  <a:lnTo>
                    <a:pt x="361" y="1062"/>
                  </a:lnTo>
                  <a:lnTo>
                    <a:pt x="391" y="1072"/>
                  </a:lnTo>
                  <a:lnTo>
                    <a:pt x="419" y="1080"/>
                  </a:lnTo>
                  <a:lnTo>
                    <a:pt x="449" y="1086"/>
                  </a:lnTo>
                  <a:lnTo>
                    <a:pt x="479" y="1092"/>
                  </a:lnTo>
                  <a:lnTo>
                    <a:pt x="509" y="1096"/>
                  </a:lnTo>
                  <a:lnTo>
                    <a:pt x="539" y="1098"/>
                  </a:lnTo>
                  <a:lnTo>
                    <a:pt x="571" y="1100"/>
                  </a:lnTo>
                  <a:lnTo>
                    <a:pt x="601" y="1100"/>
                  </a:lnTo>
                  <a:lnTo>
                    <a:pt x="631" y="1098"/>
                  </a:lnTo>
                  <a:lnTo>
                    <a:pt x="661" y="1096"/>
                  </a:lnTo>
                  <a:lnTo>
                    <a:pt x="691" y="1092"/>
                  </a:lnTo>
                  <a:lnTo>
                    <a:pt x="719" y="1086"/>
                  </a:lnTo>
                  <a:lnTo>
                    <a:pt x="747" y="1080"/>
                  </a:lnTo>
                  <a:lnTo>
                    <a:pt x="775" y="1072"/>
                  </a:lnTo>
                  <a:lnTo>
                    <a:pt x="803" y="1064"/>
                  </a:lnTo>
                  <a:lnTo>
                    <a:pt x="829" y="1054"/>
                  </a:lnTo>
                  <a:lnTo>
                    <a:pt x="855" y="1042"/>
                  </a:lnTo>
                  <a:lnTo>
                    <a:pt x="879" y="1030"/>
                  </a:lnTo>
                  <a:lnTo>
                    <a:pt x="903" y="1016"/>
                  </a:lnTo>
                  <a:lnTo>
                    <a:pt x="925" y="1002"/>
                  </a:lnTo>
                  <a:lnTo>
                    <a:pt x="947" y="986"/>
                  </a:lnTo>
                  <a:lnTo>
                    <a:pt x="967" y="968"/>
                  </a:lnTo>
                  <a:lnTo>
                    <a:pt x="985" y="950"/>
                  </a:lnTo>
                  <a:lnTo>
                    <a:pt x="1001" y="932"/>
                  </a:lnTo>
                  <a:lnTo>
                    <a:pt x="1015" y="912"/>
                  </a:lnTo>
                  <a:lnTo>
                    <a:pt x="1015" y="912"/>
                  </a:lnTo>
                  <a:lnTo>
                    <a:pt x="1043" y="870"/>
                  </a:lnTo>
                  <a:lnTo>
                    <a:pt x="1067" y="826"/>
                  </a:lnTo>
                  <a:lnTo>
                    <a:pt x="1087" y="780"/>
                  </a:lnTo>
                  <a:lnTo>
                    <a:pt x="1107" y="734"/>
                  </a:lnTo>
                  <a:lnTo>
                    <a:pt x="1121" y="686"/>
                  </a:lnTo>
                  <a:lnTo>
                    <a:pt x="1131" y="638"/>
                  </a:lnTo>
                  <a:lnTo>
                    <a:pt x="1139" y="588"/>
                  </a:lnTo>
                  <a:lnTo>
                    <a:pt x="1143" y="540"/>
                  </a:lnTo>
                  <a:lnTo>
                    <a:pt x="1141" y="490"/>
                  </a:lnTo>
                  <a:lnTo>
                    <a:pt x="1139" y="466"/>
                  </a:lnTo>
                  <a:lnTo>
                    <a:pt x="1135" y="440"/>
                  </a:lnTo>
                  <a:lnTo>
                    <a:pt x="1129" y="416"/>
                  </a:lnTo>
                  <a:lnTo>
                    <a:pt x="1123" y="392"/>
                  </a:lnTo>
                  <a:lnTo>
                    <a:pt x="1115" y="368"/>
                  </a:lnTo>
                  <a:lnTo>
                    <a:pt x="1107" y="344"/>
                  </a:lnTo>
                  <a:lnTo>
                    <a:pt x="1097" y="320"/>
                  </a:lnTo>
                  <a:lnTo>
                    <a:pt x="1085" y="298"/>
                  </a:lnTo>
                  <a:lnTo>
                    <a:pt x="1071" y="274"/>
                  </a:lnTo>
                  <a:lnTo>
                    <a:pt x="1057" y="252"/>
                  </a:lnTo>
                  <a:lnTo>
                    <a:pt x="1041" y="230"/>
                  </a:lnTo>
                  <a:lnTo>
                    <a:pt x="1023" y="208"/>
                  </a:lnTo>
                  <a:lnTo>
                    <a:pt x="1003" y="186"/>
                  </a:lnTo>
                  <a:lnTo>
                    <a:pt x="983" y="164"/>
                  </a:lnTo>
                  <a:lnTo>
                    <a:pt x="983" y="164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 6"/>
            <p:cNvSpPr/>
            <p:nvPr/>
          </p:nvSpPr>
          <p:spPr bwMode="auto">
            <a:xfrm>
              <a:off x="-6615113" y="6407150"/>
              <a:ext cx="1287463" cy="1282700"/>
            </a:xfrm>
            <a:custGeom>
              <a:avLst/>
              <a:gdLst>
                <a:gd name="T0" fmla="*/ 811 w 811"/>
                <a:gd name="T1" fmla="*/ 0 h 808"/>
                <a:gd name="T2" fmla="*/ 0 w 811"/>
                <a:gd name="T3" fmla="*/ 18 h 808"/>
                <a:gd name="T4" fmla="*/ 0 w 811"/>
                <a:gd name="T5" fmla="*/ 808 h 808"/>
                <a:gd name="T6" fmla="*/ 775 w 811"/>
                <a:gd name="T7" fmla="*/ 792 h 808"/>
                <a:gd name="T8" fmla="*/ 811 w 811"/>
                <a:gd name="T9" fmla="*/ 0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1" h="808">
                  <a:moveTo>
                    <a:pt x="811" y="0"/>
                  </a:moveTo>
                  <a:lnTo>
                    <a:pt x="0" y="18"/>
                  </a:lnTo>
                  <a:lnTo>
                    <a:pt x="0" y="808"/>
                  </a:lnTo>
                  <a:lnTo>
                    <a:pt x="775" y="792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E6D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 7"/>
            <p:cNvSpPr/>
            <p:nvPr/>
          </p:nvSpPr>
          <p:spPr bwMode="auto">
            <a:xfrm>
              <a:off x="-6176963" y="6175375"/>
              <a:ext cx="2344738" cy="1622425"/>
            </a:xfrm>
            <a:custGeom>
              <a:avLst/>
              <a:gdLst>
                <a:gd name="T0" fmla="*/ 839 w 1477"/>
                <a:gd name="T1" fmla="*/ 132 h 1022"/>
                <a:gd name="T2" fmla="*/ 821 w 1477"/>
                <a:gd name="T3" fmla="*/ 78 h 1022"/>
                <a:gd name="T4" fmla="*/ 793 w 1477"/>
                <a:gd name="T5" fmla="*/ 38 h 1022"/>
                <a:gd name="T6" fmla="*/ 757 w 1477"/>
                <a:gd name="T7" fmla="*/ 14 h 1022"/>
                <a:gd name="T8" fmla="*/ 715 w 1477"/>
                <a:gd name="T9" fmla="*/ 0 h 1022"/>
                <a:gd name="T10" fmla="*/ 667 w 1477"/>
                <a:gd name="T11" fmla="*/ 0 h 1022"/>
                <a:gd name="T12" fmla="*/ 615 w 1477"/>
                <a:gd name="T13" fmla="*/ 12 h 1022"/>
                <a:gd name="T14" fmla="*/ 561 w 1477"/>
                <a:gd name="T15" fmla="*/ 36 h 1022"/>
                <a:gd name="T16" fmla="*/ 507 w 1477"/>
                <a:gd name="T17" fmla="*/ 70 h 1022"/>
                <a:gd name="T18" fmla="*/ 479 w 1477"/>
                <a:gd name="T19" fmla="*/ 90 h 1022"/>
                <a:gd name="T20" fmla="*/ 365 w 1477"/>
                <a:gd name="T21" fmla="*/ 154 h 1022"/>
                <a:gd name="T22" fmla="*/ 233 w 1477"/>
                <a:gd name="T23" fmla="*/ 226 h 1022"/>
                <a:gd name="T24" fmla="*/ 148 w 1477"/>
                <a:gd name="T25" fmla="*/ 278 h 1022"/>
                <a:gd name="T26" fmla="*/ 76 w 1477"/>
                <a:gd name="T27" fmla="*/ 330 h 1022"/>
                <a:gd name="T28" fmla="*/ 34 w 1477"/>
                <a:gd name="T29" fmla="*/ 372 h 1022"/>
                <a:gd name="T30" fmla="*/ 16 w 1477"/>
                <a:gd name="T31" fmla="*/ 402 h 1022"/>
                <a:gd name="T32" fmla="*/ 4 w 1477"/>
                <a:gd name="T33" fmla="*/ 430 h 1022"/>
                <a:gd name="T34" fmla="*/ 0 w 1477"/>
                <a:gd name="T35" fmla="*/ 460 h 1022"/>
                <a:gd name="T36" fmla="*/ 2 w 1477"/>
                <a:gd name="T37" fmla="*/ 476 h 1022"/>
                <a:gd name="T38" fmla="*/ 10 w 1477"/>
                <a:gd name="T39" fmla="*/ 572 h 1022"/>
                <a:gd name="T40" fmla="*/ 24 w 1477"/>
                <a:gd name="T41" fmla="*/ 802 h 1022"/>
                <a:gd name="T42" fmla="*/ 36 w 1477"/>
                <a:gd name="T43" fmla="*/ 898 h 1022"/>
                <a:gd name="T44" fmla="*/ 48 w 1477"/>
                <a:gd name="T45" fmla="*/ 938 h 1022"/>
                <a:gd name="T46" fmla="*/ 54 w 1477"/>
                <a:gd name="T47" fmla="*/ 946 h 1022"/>
                <a:gd name="T48" fmla="*/ 455 w 1477"/>
                <a:gd name="T49" fmla="*/ 938 h 1022"/>
                <a:gd name="T50" fmla="*/ 507 w 1477"/>
                <a:gd name="T51" fmla="*/ 968 h 1022"/>
                <a:gd name="T52" fmla="*/ 565 w 1477"/>
                <a:gd name="T53" fmla="*/ 990 h 1022"/>
                <a:gd name="T54" fmla="*/ 629 w 1477"/>
                <a:gd name="T55" fmla="*/ 1008 h 1022"/>
                <a:gd name="T56" fmla="*/ 699 w 1477"/>
                <a:gd name="T57" fmla="*/ 1020 h 1022"/>
                <a:gd name="T58" fmla="*/ 771 w 1477"/>
                <a:gd name="T59" fmla="*/ 1022 h 1022"/>
                <a:gd name="T60" fmla="*/ 849 w 1477"/>
                <a:gd name="T61" fmla="*/ 1018 h 1022"/>
                <a:gd name="T62" fmla="*/ 927 w 1477"/>
                <a:gd name="T63" fmla="*/ 1004 h 1022"/>
                <a:gd name="T64" fmla="*/ 1005 w 1477"/>
                <a:gd name="T65" fmla="*/ 982 h 1022"/>
                <a:gd name="T66" fmla="*/ 1023 w 1477"/>
                <a:gd name="T67" fmla="*/ 976 h 1022"/>
                <a:gd name="T68" fmla="*/ 1091 w 1477"/>
                <a:gd name="T69" fmla="*/ 964 h 1022"/>
                <a:gd name="T70" fmla="*/ 1251 w 1477"/>
                <a:gd name="T71" fmla="*/ 942 h 1022"/>
                <a:gd name="T72" fmla="*/ 1297 w 1477"/>
                <a:gd name="T73" fmla="*/ 930 h 1022"/>
                <a:gd name="T74" fmla="*/ 1333 w 1477"/>
                <a:gd name="T75" fmla="*/ 912 h 1022"/>
                <a:gd name="T76" fmla="*/ 1357 w 1477"/>
                <a:gd name="T77" fmla="*/ 890 h 1022"/>
                <a:gd name="T78" fmla="*/ 1377 w 1477"/>
                <a:gd name="T79" fmla="*/ 848 h 1022"/>
                <a:gd name="T80" fmla="*/ 1417 w 1477"/>
                <a:gd name="T81" fmla="*/ 756 h 1022"/>
                <a:gd name="T82" fmla="*/ 1449 w 1477"/>
                <a:gd name="T83" fmla="*/ 652 h 1022"/>
                <a:gd name="T84" fmla="*/ 1469 w 1477"/>
                <a:gd name="T85" fmla="*/ 546 h 1022"/>
                <a:gd name="T86" fmla="*/ 1477 w 1477"/>
                <a:gd name="T87" fmla="*/ 440 h 1022"/>
                <a:gd name="T88" fmla="*/ 1471 w 1477"/>
                <a:gd name="T89" fmla="*/ 366 h 1022"/>
                <a:gd name="T90" fmla="*/ 1463 w 1477"/>
                <a:gd name="T91" fmla="*/ 318 h 1022"/>
                <a:gd name="T92" fmla="*/ 1449 w 1477"/>
                <a:gd name="T93" fmla="*/ 274 h 1022"/>
                <a:gd name="T94" fmla="*/ 1429 w 1477"/>
                <a:gd name="T95" fmla="*/ 234 h 1022"/>
                <a:gd name="T96" fmla="*/ 1405 w 1477"/>
                <a:gd name="T97" fmla="*/ 200 h 1022"/>
                <a:gd name="T98" fmla="*/ 1373 w 1477"/>
                <a:gd name="T99" fmla="*/ 170 h 1022"/>
                <a:gd name="T100" fmla="*/ 1355 w 1477"/>
                <a:gd name="T101" fmla="*/ 158 h 1022"/>
                <a:gd name="T102" fmla="*/ 1335 w 1477"/>
                <a:gd name="T103" fmla="*/ 148 h 1022"/>
                <a:gd name="T104" fmla="*/ 1275 w 1477"/>
                <a:gd name="T105" fmla="*/ 138 h 1022"/>
                <a:gd name="T106" fmla="*/ 1197 w 1477"/>
                <a:gd name="T107" fmla="*/ 136 h 1022"/>
                <a:gd name="T108" fmla="*/ 1067 w 1477"/>
                <a:gd name="T109" fmla="*/ 140 h 1022"/>
                <a:gd name="T110" fmla="*/ 911 w 1477"/>
                <a:gd name="T111" fmla="*/ 148 h 1022"/>
                <a:gd name="T112" fmla="*/ 861 w 1477"/>
                <a:gd name="T113" fmla="*/ 144 h 1022"/>
                <a:gd name="T114" fmla="*/ 845 w 1477"/>
                <a:gd name="T115" fmla="*/ 138 h 1022"/>
                <a:gd name="T116" fmla="*/ 839 w 1477"/>
                <a:gd name="T117" fmla="*/ 132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77" h="1022">
                  <a:moveTo>
                    <a:pt x="839" y="132"/>
                  </a:moveTo>
                  <a:lnTo>
                    <a:pt x="839" y="132"/>
                  </a:lnTo>
                  <a:lnTo>
                    <a:pt x="831" y="102"/>
                  </a:lnTo>
                  <a:lnTo>
                    <a:pt x="821" y="78"/>
                  </a:lnTo>
                  <a:lnTo>
                    <a:pt x="809" y="56"/>
                  </a:lnTo>
                  <a:lnTo>
                    <a:pt x="793" y="38"/>
                  </a:lnTo>
                  <a:lnTo>
                    <a:pt x="777" y="24"/>
                  </a:lnTo>
                  <a:lnTo>
                    <a:pt x="757" y="14"/>
                  </a:lnTo>
                  <a:lnTo>
                    <a:pt x="737" y="6"/>
                  </a:lnTo>
                  <a:lnTo>
                    <a:pt x="715" y="0"/>
                  </a:lnTo>
                  <a:lnTo>
                    <a:pt x="691" y="0"/>
                  </a:lnTo>
                  <a:lnTo>
                    <a:pt x="667" y="0"/>
                  </a:lnTo>
                  <a:lnTo>
                    <a:pt x="641" y="6"/>
                  </a:lnTo>
                  <a:lnTo>
                    <a:pt x="615" y="12"/>
                  </a:lnTo>
                  <a:lnTo>
                    <a:pt x="589" y="24"/>
                  </a:lnTo>
                  <a:lnTo>
                    <a:pt x="561" y="36"/>
                  </a:lnTo>
                  <a:lnTo>
                    <a:pt x="535" y="52"/>
                  </a:lnTo>
                  <a:lnTo>
                    <a:pt x="507" y="70"/>
                  </a:lnTo>
                  <a:lnTo>
                    <a:pt x="507" y="70"/>
                  </a:lnTo>
                  <a:lnTo>
                    <a:pt x="479" y="90"/>
                  </a:lnTo>
                  <a:lnTo>
                    <a:pt x="445" y="112"/>
                  </a:lnTo>
                  <a:lnTo>
                    <a:pt x="365" y="154"/>
                  </a:lnTo>
                  <a:lnTo>
                    <a:pt x="277" y="202"/>
                  </a:lnTo>
                  <a:lnTo>
                    <a:pt x="233" y="226"/>
                  </a:lnTo>
                  <a:lnTo>
                    <a:pt x="190" y="252"/>
                  </a:lnTo>
                  <a:lnTo>
                    <a:pt x="148" y="278"/>
                  </a:lnTo>
                  <a:lnTo>
                    <a:pt x="110" y="304"/>
                  </a:lnTo>
                  <a:lnTo>
                    <a:pt x="76" y="330"/>
                  </a:lnTo>
                  <a:lnTo>
                    <a:pt x="48" y="358"/>
                  </a:lnTo>
                  <a:lnTo>
                    <a:pt x="34" y="372"/>
                  </a:lnTo>
                  <a:lnTo>
                    <a:pt x="24" y="388"/>
                  </a:lnTo>
                  <a:lnTo>
                    <a:pt x="16" y="402"/>
                  </a:lnTo>
                  <a:lnTo>
                    <a:pt x="8" y="416"/>
                  </a:lnTo>
                  <a:lnTo>
                    <a:pt x="4" y="430"/>
                  </a:lnTo>
                  <a:lnTo>
                    <a:pt x="0" y="446"/>
                  </a:lnTo>
                  <a:lnTo>
                    <a:pt x="0" y="460"/>
                  </a:lnTo>
                  <a:lnTo>
                    <a:pt x="2" y="476"/>
                  </a:lnTo>
                  <a:lnTo>
                    <a:pt x="2" y="476"/>
                  </a:lnTo>
                  <a:lnTo>
                    <a:pt x="6" y="512"/>
                  </a:lnTo>
                  <a:lnTo>
                    <a:pt x="10" y="572"/>
                  </a:lnTo>
                  <a:lnTo>
                    <a:pt x="18" y="724"/>
                  </a:lnTo>
                  <a:lnTo>
                    <a:pt x="24" y="802"/>
                  </a:lnTo>
                  <a:lnTo>
                    <a:pt x="32" y="870"/>
                  </a:lnTo>
                  <a:lnTo>
                    <a:pt x="36" y="898"/>
                  </a:lnTo>
                  <a:lnTo>
                    <a:pt x="42" y="922"/>
                  </a:lnTo>
                  <a:lnTo>
                    <a:pt x="48" y="938"/>
                  </a:lnTo>
                  <a:lnTo>
                    <a:pt x="52" y="944"/>
                  </a:lnTo>
                  <a:lnTo>
                    <a:pt x="54" y="946"/>
                  </a:lnTo>
                  <a:lnTo>
                    <a:pt x="455" y="938"/>
                  </a:lnTo>
                  <a:lnTo>
                    <a:pt x="455" y="938"/>
                  </a:lnTo>
                  <a:lnTo>
                    <a:pt x="481" y="954"/>
                  </a:lnTo>
                  <a:lnTo>
                    <a:pt x="507" y="968"/>
                  </a:lnTo>
                  <a:lnTo>
                    <a:pt x="535" y="980"/>
                  </a:lnTo>
                  <a:lnTo>
                    <a:pt x="565" y="990"/>
                  </a:lnTo>
                  <a:lnTo>
                    <a:pt x="595" y="1000"/>
                  </a:lnTo>
                  <a:lnTo>
                    <a:pt x="629" y="1008"/>
                  </a:lnTo>
                  <a:lnTo>
                    <a:pt x="663" y="1014"/>
                  </a:lnTo>
                  <a:lnTo>
                    <a:pt x="699" y="1020"/>
                  </a:lnTo>
                  <a:lnTo>
                    <a:pt x="735" y="1022"/>
                  </a:lnTo>
                  <a:lnTo>
                    <a:pt x="771" y="1022"/>
                  </a:lnTo>
                  <a:lnTo>
                    <a:pt x="809" y="1022"/>
                  </a:lnTo>
                  <a:lnTo>
                    <a:pt x="849" y="1018"/>
                  </a:lnTo>
                  <a:lnTo>
                    <a:pt x="887" y="1012"/>
                  </a:lnTo>
                  <a:lnTo>
                    <a:pt x="927" y="1004"/>
                  </a:lnTo>
                  <a:lnTo>
                    <a:pt x="967" y="994"/>
                  </a:lnTo>
                  <a:lnTo>
                    <a:pt x="1005" y="982"/>
                  </a:lnTo>
                  <a:lnTo>
                    <a:pt x="1005" y="982"/>
                  </a:lnTo>
                  <a:lnTo>
                    <a:pt x="1023" y="976"/>
                  </a:lnTo>
                  <a:lnTo>
                    <a:pt x="1045" y="972"/>
                  </a:lnTo>
                  <a:lnTo>
                    <a:pt x="1091" y="964"/>
                  </a:lnTo>
                  <a:lnTo>
                    <a:pt x="1199" y="950"/>
                  </a:lnTo>
                  <a:lnTo>
                    <a:pt x="1251" y="942"/>
                  </a:lnTo>
                  <a:lnTo>
                    <a:pt x="1275" y="936"/>
                  </a:lnTo>
                  <a:lnTo>
                    <a:pt x="1297" y="930"/>
                  </a:lnTo>
                  <a:lnTo>
                    <a:pt x="1317" y="922"/>
                  </a:lnTo>
                  <a:lnTo>
                    <a:pt x="1333" y="912"/>
                  </a:lnTo>
                  <a:lnTo>
                    <a:pt x="1347" y="902"/>
                  </a:lnTo>
                  <a:lnTo>
                    <a:pt x="1357" y="890"/>
                  </a:lnTo>
                  <a:lnTo>
                    <a:pt x="1357" y="890"/>
                  </a:lnTo>
                  <a:lnTo>
                    <a:pt x="1377" y="848"/>
                  </a:lnTo>
                  <a:lnTo>
                    <a:pt x="1399" y="804"/>
                  </a:lnTo>
                  <a:lnTo>
                    <a:pt x="1417" y="756"/>
                  </a:lnTo>
                  <a:lnTo>
                    <a:pt x="1435" y="704"/>
                  </a:lnTo>
                  <a:lnTo>
                    <a:pt x="1449" y="652"/>
                  </a:lnTo>
                  <a:lnTo>
                    <a:pt x="1461" y="600"/>
                  </a:lnTo>
                  <a:lnTo>
                    <a:pt x="1469" y="546"/>
                  </a:lnTo>
                  <a:lnTo>
                    <a:pt x="1475" y="492"/>
                  </a:lnTo>
                  <a:lnTo>
                    <a:pt x="1477" y="440"/>
                  </a:lnTo>
                  <a:lnTo>
                    <a:pt x="1475" y="390"/>
                  </a:lnTo>
                  <a:lnTo>
                    <a:pt x="1471" y="366"/>
                  </a:lnTo>
                  <a:lnTo>
                    <a:pt x="1467" y="342"/>
                  </a:lnTo>
                  <a:lnTo>
                    <a:pt x="1463" y="318"/>
                  </a:lnTo>
                  <a:lnTo>
                    <a:pt x="1457" y="296"/>
                  </a:lnTo>
                  <a:lnTo>
                    <a:pt x="1449" y="274"/>
                  </a:lnTo>
                  <a:lnTo>
                    <a:pt x="1439" y="254"/>
                  </a:lnTo>
                  <a:lnTo>
                    <a:pt x="1429" y="234"/>
                  </a:lnTo>
                  <a:lnTo>
                    <a:pt x="1417" y="216"/>
                  </a:lnTo>
                  <a:lnTo>
                    <a:pt x="1405" y="200"/>
                  </a:lnTo>
                  <a:lnTo>
                    <a:pt x="1389" y="184"/>
                  </a:lnTo>
                  <a:lnTo>
                    <a:pt x="1373" y="170"/>
                  </a:lnTo>
                  <a:lnTo>
                    <a:pt x="1355" y="158"/>
                  </a:lnTo>
                  <a:lnTo>
                    <a:pt x="1355" y="158"/>
                  </a:lnTo>
                  <a:lnTo>
                    <a:pt x="1345" y="152"/>
                  </a:lnTo>
                  <a:lnTo>
                    <a:pt x="1335" y="148"/>
                  </a:lnTo>
                  <a:lnTo>
                    <a:pt x="1307" y="142"/>
                  </a:lnTo>
                  <a:lnTo>
                    <a:pt x="1275" y="138"/>
                  </a:lnTo>
                  <a:lnTo>
                    <a:pt x="1237" y="136"/>
                  </a:lnTo>
                  <a:lnTo>
                    <a:pt x="1197" y="136"/>
                  </a:lnTo>
                  <a:lnTo>
                    <a:pt x="1153" y="136"/>
                  </a:lnTo>
                  <a:lnTo>
                    <a:pt x="1067" y="140"/>
                  </a:lnTo>
                  <a:lnTo>
                    <a:pt x="983" y="146"/>
                  </a:lnTo>
                  <a:lnTo>
                    <a:pt x="911" y="148"/>
                  </a:lnTo>
                  <a:lnTo>
                    <a:pt x="883" y="146"/>
                  </a:lnTo>
                  <a:lnTo>
                    <a:pt x="861" y="144"/>
                  </a:lnTo>
                  <a:lnTo>
                    <a:pt x="853" y="142"/>
                  </a:lnTo>
                  <a:lnTo>
                    <a:pt x="845" y="138"/>
                  </a:lnTo>
                  <a:lnTo>
                    <a:pt x="841" y="136"/>
                  </a:lnTo>
                  <a:lnTo>
                    <a:pt x="839" y="132"/>
                  </a:lnTo>
                  <a:lnTo>
                    <a:pt x="839" y="132"/>
                  </a:lnTo>
                  <a:close/>
                </a:path>
              </a:pathLst>
            </a:custGeom>
            <a:solidFill>
              <a:srgbClr val="E8B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 8"/>
            <p:cNvSpPr/>
            <p:nvPr/>
          </p:nvSpPr>
          <p:spPr bwMode="auto">
            <a:xfrm>
              <a:off x="-5749925" y="6156325"/>
              <a:ext cx="901700" cy="1006475"/>
            </a:xfrm>
            <a:custGeom>
              <a:avLst/>
              <a:gdLst>
                <a:gd name="T0" fmla="*/ 560 w 568"/>
                <a:gd name="T1" fmla="*/ 128 h 634"/>
                <a:gd name="T2" fmla="*/ 540 w 568"/>
                <a:gd name="T3" fmla="*/ 82 h 634"/>
                <a:gd name="T4" fmla="*/ 512 w 568"/>
                <a:gd name="T5" fmla="*/ 44 h 634"/>
                <a:gd name="T6" fmla="*/ 474 w 568"/>
                <a:gd name="T7" fmla="*/ 18 h 634"/>
                <a:gd name="T8" fmla="*/ 430 w 568"/>
                <a:gd name="T9" fmla="*/ 4 h 634"/>
                <a:gd name="T10" fmla="*/ 382 w 568"/>
                <a:gd name="T11" fmla="*/ 0 h 634"/>
                <a:gd name="T12" fmla="*/ 328 w 568"/>
                <a:gd name="T13" fmla="*/ 8 h 634"/>
                <a:gd name="T14" fmla="*/ 274 w 568"/>
                <a:gd name="T15" fmla="*/ 30 h 634"/>
                <a:gd name="T16" fmla="*/ 216 w 568"/>
                <a:gd name="T17" fmla="*/ 62 h 634"/>
                <a:gd name="T18" fmla="*/ 188 w 568"/>
                <a:gd name="T19" fmla="*/ 82 h 634"/>
                <a:gd name="T20" fmla="*/ 138 w 568"/>
                <a:gd name="T21" fmla="*/ 130 h 634"/>
                <a:gd name="T22" fmla="*/ 92 w 568"/>
                <a:gd name="T23" fmla="*/ 182 h 634"/>
                <a:gd name="T24" fmla="*/ 56 w 568"/>
                <a:gd name="T25" fmla="*/ 240 h 634"/>
                <a:gd name="T26" fmla="*/ 28 w 568"/>
                <a:gd name="T27" fmla="*/ 300 h 634"/>
                <a:gd name="T28" fmla="*/ 10 w 568"/>
                <a:gd name="T29" fmla="*/ 360 h 634"/>
                <a:gd name="T30" fmla="*/ 0 w 568"/>
                <a:gd name="T31" fmla="*/ 420 h 634"/>
                <a:gd name="T32" fmla="*/ 2 w 568"/>
                <a:gd name="T33" fmla="*/ 478 h 634"/>
                <a:gd name="T34" fmla="*/ 8 w 568"/>
                <a:gd name="T35" fmla="*/ 504 h 634"/>
                <a:gd name="T36" fmla="*/ 28 w 568"/>
                <a:gd name="T37" fmla="*/ 552 h 634"/>
                <a:gd name="T38" fmla="*/ 56 w 568"/>
                <a:gd name="T39" fmla="*/ 590 h 634"/>
                <a:gd name="T40" fmla="*/ 92 w 568"/>
                <a:gd name="T41" fmla="*/ 616 h 634"/>
                <a:gd name="T42" fmla="*/ 136 w 568"/>
                <a:gd name="T43" fmla="*/ 630 h 634"/>
                <a:gd name="T44" fmla="*/ 186 w 568"/>
                <a:gd name="T45" fmla="*/ 634 h 634"/>
                <a:gd name="T46" fmla="*/ 238 w 568"/>
                <a:gd name="T47" fmla="*/ 624 h 634"/>
                <a:gd name="T48" fmla="*/ 294 w 568"/>
                <a:gd name="T49" fmla="*/ 604 h 634"/>
                <a:gd name="T50" fmla="*/ 352 w 568"/>
                <a:gd name="T51" fmla="*/ 572 h 634"/>
                <a:gd name="T52" fmla="*/ 378 w 568"/>
                <a:gd name="T53" fmla="*/ 550 h 634"/>
                <a:gd name="T54" fmla="*/ 430 w 568"/>
                <a:gd name="T55" fmla="*/ 504 h 634"/>
                <a:gd name="T56" fmla="*/ 474 w 568"/>
                <a:gd name="T57" fmla="*/ 452 h 634"/>
                <a:gd name="T58" fmla="*/ 510 w 568"/>
                <a:gd name="T59" fmla="*/ 394 h 634"/>
                <a:gd name="T60" fmla="*/ 540 w 568"/>
                <a:gd name="T61" fmla="*/ 334 h 634"/>
                <a:gd name="T62" fmla="*/ 558 w 568"/>
                <a:gd name="T63" fmla="*/ 272 h 634"/>
                <a:gd name="T64" fmla="*/ 566 w 568"/>
                <a:gd name="T65" fmla="*/ 212 h 634"/>
                <a:gd name="T66" fmla="*/ 564 w 568"/>
                <a:gd name="T67" fmla="*/ 156 h 634"/>
                <a:gd name="T68" fmla="*/ 560 w 568"/>
                <a:gd name="T69" fmla="*/ 128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8" h="634">
                  <a:moveTo>
                    <a:pt x="560" y="128"/>
                  </a:moveTo>
                  <a:lnTo>
                    <a:pt x="560" y="128"/>
                  </a:lnTo>
                  <a:lnTo>
                    <a:pt x="550" y="104"/>
                  </a:lnTo>
                  <a:lnTo>
                    <a:pt x="540" y="82"/>
                  </a:lnTo>
                  <a:lnTo>
                    <a:pt x="526" y="62"/>
                  </a:lnTo>
                  <a:lnTo>
                    <a:pt x="512" y="44"/>
                  </a:lnTo>
                  <a:lnTo>
                    <a:pt x="494" y="30"/>
                  </a:lnTo>
                  <a:lnTo>
                    <a:pt x="474" y="18"/>
                  </a:lnTo>
                  <a:lnTo>
                    <a:pt x="454" y="10"/>
                  </a:lnTo>
                  <a:lnTo>
                    <a:pt x="430" y="4"/>
                  </a:lnTo>
                  <a:lnTo>
                    <a:pt x="406" y="0"/>
                  </a:lnTo>
                  <a:lnTo>
                    <a:pt x="382" y="0"/>
                  </a:lnTo>
                  <a:lnTo>
                    <a:pt x="356" y="4"/>
                  </a:lnTo>
                  <a:lnTo>
                    <a:pt x="328" y="8"/>
                  </a:lnTo>
                  <a:lnTo>
                    <a:pt x="302" y="18"/>
                  </a:lnTo>
                  <a:lnTo>
                    <a:pt x="274" y="30"/>
                  </a:lnTo>
                  <a:lnTo>
                    <a:pt x="244" y="44"/>
                  </a:lnTo>
                  <a:lnTo>
                    <a:pt x="216" y="62"/>
                  </a:lnTo>
                  <a:lnTo>
                    <a:pt x="216" y="62"/>
                  </a:lnTo>
                  <a:lnTo>
                    <a:pt x="188" y="82"/>
                  </a:lnTo>
                  <a:lnTo>
                    <a:pt x="162" y="106"/>
                  </a:lnTo>
                  <a:lnTo>
                    <a:pt x="138" y="130"/>
                  </a:lnTo>
                  <a:lnTo>
                    <a:pt x="114" y="156"/>
                  </a:lnTo>
                  <a:lnTo>
                    <a:pt x="92" y="182"/>
                  </a:lnTo>
                  <a:lnTo>
                    <a:pt x="74" y="210"/>
                  </a:lnTo>
                  <a:lnTo>
                    <a:pt x="56" y="240"/>
                  </a:lnTo>
                  <a:lnTo>
                    <a:pt x="42" y="270"/>
                  </a:lnTo>
                  <a:lnTo>
                    <a:pt x="28" y="300"/>
                  </a:lnTo>
                  <a:lnTo>
                    <a:pt x="18" y="330"/>
                  </a:lnTo>
                  <a:lnTo>
                    <a:pt x="10" y="360"/>
                  </a:lnTo>
                  <a:lnTo>
                    <a:pt x="4" y="390"/>
                  </a:lnTo>
                  <a:lnTo>
                    <a:pt x="0" y="420"/>
                  </a:lnTo>
                  <a:lnTo>
                    <a:pt x="0" y="450"/>
                  </a:lnTo>
                  <a:lnTo>
                    <a:pt x="2" y="478"/>
                  </a:lnTo>
                  <a:lnTo>
                    <a:pt x="8" y="504"/>
                  </a:lnTo>
                  <a:lnTo>
                    <a:pt x="8" y="504"/>
                  </a:lnTo>
                  <a:lnTo>
                    <a:pt x="16" y="530"/>
                  </a:lnTo>
                  <a:lnTo>
                    <a:pt x="28" y="552"/>
                  </a:lnTo>
                  <a:lnTo>
                    <a:pt x="40" y="572"/>
                  </a:lnTo>
                  <a:lnTo>
                    <a:pt x="56" y="590"/>
                  </a:lnTo>
                  <a:lnTo>
                    <a:pt x="74" y="604"/>
                  </a:lnTo>
                  <a:lnTo>
                    <a:pt x="92" y="616"/>
                  </a:lnTo>
                  <a:lnTo>
                    <a:pt x="114" y="624"/>
                  </a:lnTo>
                  <a:lnTo>
                    <a:pt x="136" y="630"/>
                  </a:lnTo>
                  <a:lnTo>
                    <a:pt x="160" y="632"/>
                  </a:lnTo>
                  <a:lnTo>
                    <a:pt x="186" y="634"/>
                  </a:lnTo>
                  <a:lnTo>
                    <a:pt x="212" y="630"/>
                  </a:lnTo>
                  <a:lnTo>
                    <a:pt x="238" y="624"/>
                  </a:lnTo>
                  <a:lnTo>
                    <a:pt x="266" y="616"/>
                  </a:lnTo>
                  <a:lnTo>
                    <a:pt x="294" y="604"/>
                  </a:lnTo>
                  <a:lnTo>
                    <a:pt x="322" y="590"/>
                  </a:lnTo>
                  <a:lnTo>
                    <a:pt x="352" y="572"/>
                  </a:lnTo>
                  <a:lnTo>
                    <a:pt x="352" y="572"/>
                  </a:lnTo>
                  <a:lnTo>
                    <a:pt x="378" y="550"/>
                  </a:lnTo>
                  <a:lnTo>
                    <a:pt x="406" y="528"/>
                  </a:lnTo>
                  <a:lnTo>
                    <a:pt x="430" y="504"/>
                  </a:lnTo>
                  <a:lnTo>
                    <a:pt x="454" y="478"/>
                  </a:lnTo>
                  <a:lnTo>
                    <a:pt x="474" y="452"/>
                  </a:lnTo>
                  <a:lnTo>
                    <a:pt x="494" y="422"/>
                  </a:lnTo>
                  <a:lnTo>
                    <a:pt x="510" y="394"/>
                  </a:lnTo>
                  <a:lnTo>
                    <a:pt x="526" y="364"/>
                  </a:lnTo>
                  <a:lnTo>
                    <a:pt x="540" y="334"/>
                  </a:lnTo>
                  <a:lnTo>
                    <a:pt x="550" y="304"/>
                  </a:lnTo>
                  <a:lnTo>
                    <a:pt x="558" y="272"/>
                  </a:lnTo>
                  <a:lnTo>
                    <a:pt x="564" y="242"/>
                  </a:lnTo>
                  <a:lnTo>
                    <a:pt x="566" y="212"/>
                  </a:lnTo>
                  <a:lnTo>
                    <a:pt x="568" y="184"/>
                  </a:lnTo>
                  <a:lnTo>
                    <a:pt x="564" y="156"/>
                  </a:lnTo>
                  <a:lnTo>
                    <a:pt x="560" y="128"/>
                  </a:lnTo>
                  <a:lnTo>
                    <a:pt x="560" y="128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 9"/>
            <p:cNvSpPr/>
            <p:nvPr/>
          </p:nvSpPr>
          <p:spPr bwMode="auto">
            <a:xfrm>
              <a:off x="-6615113" y="6407150"/>
              <a:ext cx="1287463" cy="777875"/>
            </a:xfrm>
            <a:custGeom>
              <a:avLst/>
              <a:gdLst>
                <a:gd name="T0" fmla="*/ 811 w 811"/>
                <a:gd name="T1" fmla="*/ 0 h 490"/>
                <a:gd name="T2" fmla="*/ 0 w 811"/>
                <a:gd name="T3" fmla="*/ 18 h 490"/>
                <a:gd name="T4" fmla="*/ 0 w 811"/>
                <a:gd name="T5" fmla="*/ 490 h 490"/>
                <a:gd name="T6" fmla="*/ 735 w 811"/>
                <a:gd name="T7" fmla="*/ 474 h 490"/>
                <a:gd name="T8" fmla="*/ 811 w 811"/>
                <a:gd name="T9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1" h="490">
                  <a:moveTo>
                    <a:pt x="811" y="0"/>
                  </a:moveTo>
                  <a:lnTo>
                    <a:pt x="0" y="18"/>
                  </a:lnTo>
                  <a:lnTo>
                    <a:pt x="0" y="490"/>
                  </a:lnTo>
                  <a:lnTo>
                    <a:pt x="735" y="474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 10"/>
            <p:cNvSpPr/>
            <p:nvPr/>
          </p:nvSpPr>
          <p:spPr bwMode="auto">
            <a:xfrm>
              <a:off x="-6669088" y="6299200"/>
              <a:ext cx="654050" cy="1511300"/>
            </a:xfrm>
            <a:custGeom>
              <a:avLst/>
              <a:gdLst>
                <a:gd name="T0" fmla="*/ 412 w 412"/>
                <a:gd name="T1" fmla="*/ 0 h 952"/>
                <a:gd name="T2" fmla="*/ 412 w 412"/>
                <a:gd name="T3" fmla="*/ 942 h 952"/>
                <a:gd name="T4" fmla="*/ 0 w 412"/>
                <a:gd name="T5" fmla="*/ 952 h 952"/>
                <a:gd name="T6" fmla="*/ 0 w 412"/>
                <a:gd name="T7" fmla="*/ 10 h 952"/>
                <a:gd name="T8" fmla="*/ 412 w 412"/>
                <a:gd name="T9" fmla="*/ 0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" h="952">
                  <a:moveTo>
                    <a:pt x="412" y="0"/>
                  </a:moveTo>
                  <a:lnTo>
                    <a:pt x="412" y="942"/>
                  </a:lnTo>
                  <a:lnTo>
                    <a:pt x="0" y="952"/>
                  </a:lnTo>
                  <a:lnTo>
                    <a:pt x="0" y="10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11"/>
            <p:cNvSpPr/>
            <p:nvPr/>
          </p:nvSpPr>
          <p:spPr bwMode="auto">
            <a:xfrm>
              <a:off x="-6669088" y="7045325"/>
              <a:ext cx="654050" cy="765175"/>
            </a:xfrm>
            <a:custGeom>
              <a:avLst/>
              <a:gdLst>
                <a:gd name="T0" fmla="*/ 412 w 412"/>
                <a:gd name="T1" fmla="*/ 0 h 482"/>
                <a:gd name="T2" fmla="*/ 412 w 412"/>
                <a:gd name="T3" fmla="*/ 476 h 482"/>
                <a:gd name="T4" fmla="*/ 0 w 412"/>
                <a:gd name="T5" fmla="*/ 482 h 482"/>
                <a:gd name="T6" fmla="*/ 0 w 412"/>
                <a:gd name="T7" fmla="*/ 6 h 482"/>
                <a:gd name="T8" fmla="*/ 412 w 412"/>
                <a:gd name="T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" h="482">
                  <a:moveTo>
                    <a:pt x="412" y="0"/>
                  </a:moveTo>
                  <a:lnTo>
                    <a:pt x="412" y="476"/>
                  </a:lnTo>
                  <a:lnTo>
                    <a:pt x="0" y="482"/>
                  </a:lnTo>
                  <a:lnTo>
                    <a:pt x="0" y="6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 12"/>
            <p:cNvSpPr/>
            <p:nvPr/>
          </p:nvSpPr>
          <p:spPr bwMode="auto">
            <a:xfrm>
              <a:off x="-9564688" y="6210300"/>
              <a:ext cx="2997200" cy="1689100"/>
            </a:xfrm>
            <a:custGeom>
              <a:avLst/>
              <a:gdLst>
                <a:gd name="T0" fmla="*/ 0 w 1888"/>
                <a:gd name="T1" fmla="*/ 0 h 1064"/>
                <a:gd name="T2" fmla="*/ 0 w 1888"/>
                <a:gd name="T3" fmla="*/ 1052 h 1064"/>
                <a:gd name="T4" fmla="*/ 1888 w 1888"/>
                <a:gd name="T5" fmla="*/ 1064 h 1064"/>
                <a:gd name="T6" fmla="*/ 1888 w 1888"/>
                <a:gd name="T7" fmla="*/ 12 h 1064"/>
                <a:gd name="T8" fmla="*/ 0 w 1888"/>
                <a:gd name="T9" fmla="*/ 0 h 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8" h="1064">
                  <a:moveTo>
                    <a:pt x="0" y="0"/>
                  </a:moveTo>
                  <a:lnTo>
                    <a:pt x="0" y="1052"/>
                  </a:lnTo>
                  <a:lnTo>
                    <a:pt x="1888" y="1064"/>
                  </a:lnTo>
                  <a:lnTo>
                    <a:pt x="1888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6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 13"/>
            <p:cNvSpPr/>
            <p:nvPr/>
          </p:nvSpPr>
          <p:spPr bwMode="auto">
            <a:xfrm>
              <a:off x="-9564688" y="7051675"/>
              <a:ext cx="2997200" cy="847725"/>
            </a:xfrm>
            <a:custGeom>
              <a:avLst/>
              <a:gdLst>
                <a:gd name="T0" fmla="*/ 0 w 1888"/>
                <a:gd name="T1" fmla="*/ 0 h 534"/>
                <a:gd name="T2" fmla="*/ 0 w 1888"/>
                <a:gd name="T3" fmla="*/ 528 h 534"/>
                <a:gd name="T4" fmla="*/ 1888 w 1888"/>
                <a:gd name="T5" fmla="*/ 534 h 534"/>
                <a:gd name="T6" fmla="*/ 1888 w 1888"/>
                <a:gd name="T7" fmla="*/ 6 h 534"/>
                <a:gd name="T8" fmla="*/ 0 w 1888"/>
                <a:gd name="T9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8" h="534">
                  <a:moveTo>
                    <a:pt x="0" y="0"/>
                  </a:moveTo>
                  <a:lnTo>
                    <a:pt x="0" y="528"/>
                  </a:lnTo>
                  <a:lnTo>
                    <a:pt x="1888" y="534"/>
                  </a:lnTo>
                  <a:lnTo>
                    <a:pt x="1888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6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 14"/>
            <p:cNvSpPr/>
            <p:nvPr/>
          </p:nvSpPr>
          <p:spPr bwMode="auto">
            <a:xfrm>
              <a:off x="-3698875" y="3657600"/>
              <a:ext cx="1552575" cy="2362200"/>
            </a:xfrm>
            <a:custGeom>
              <a:avLst/>
              <a:gdLst>
                <a:gd name="T0" fmla="*/ 630 w 978"/>
                <a:gd name="T1" fmla="*/ 284 h 1488"/>
                <a:gd name="T2" fmla="*/ 626 w 978"/>
                <a:gd name="T3" fmla="*/ 234 h 1488"/>
                <a:gd name="T4" fmla="*/ 672 w 978"/>
                <a:gd name="T5" fmla="*/ 202 h 1488"/>
                <a:gd name="T6" fmla="*/ 740 w 978"/>
                <a:gd name="T7" fmla="*/ 230 h 1488"/>
                <a:gd name="T8" fmla="*/ 796 w 978"/>
                <a:gd name="T9" fmla="*/ 298 h 1488"/>
                <a:gd name="T10" fmla="*/ 804 w 978"/>
                <a:gd name="T11" fmla="*/ 394 h 1488"/>
                <a:gd name="T12" fmla="*/ 772 w 978"/>
                <a:gd name="T13" fmla="*/ 460 h 1488"/>
                <a:gd name="T14" fmla="*/ 642 w 978"/>
                <a:gd name="T15" fmla="*/ 518 h 1488"/>
                <a:gd name="T16" fmla="*/ 528 w 978"/>
                <a:gd name="T17" fmla="*/ 494 h 1488"/>
                <a:gd name="T18" fmla="*/ 418 w 978"/>
                <a:gd name="T19" fmla="*/ 398 h 1488"/>
                <a:gd name="T20" fmla="*/ 380 w 978"/>
                <a:gd name="T21" fmla="*/ 254 h 1488"/>
                <a:gd name="T22" fmla="*/ 422 w 978"/>
                <a:gd name="T23" fmla="*/ 116 h 1488"/>
                <a:gd name="T24" fmla="*/ 520 w 978"/>
                <a:gd name="T25" fmla="*/ 28 h 1488"/>
                <a:gd name="T26" fmla="*/ 632 w 978"/>
                <a:gd name="T27" fmla="*/ 0 h 1488"/>
                <a:gd name="T28" fmla="*/ 762 w 978"/>
                <a:gd name="T29" fmla="*/ 22 h 1488"/>
                <a:gd name="T30" fmla="*/ 886 w 978"/>
                <a:gd name="T31" fmla="*/ 114 h 1488"/>
                <a:gd name="T32" fmla="*/ 966 w 978"/>
                <a:gd name="T33" fmla="*/ 264 h 1488"/>
                <a:gd name="T34" fmla="*/ 968 w 978"/>
                <a:gd name="T35" fmla="*/ 436 h 1488"/>
                <a:gd name="T36" fmla="*/ 858 w 978"/>
                <a:gd name="T37" fmla="*/ 622 h 1488"/>
                <a:gd name="T38" fmla="*/ 628 w 978"/>
                <a:gd name="T39" fmla="*/ 792 h 1488"/>
                <a:gd name="T40" fmla="*/ 254 w 978"/>
                <a:gd name="T41" fmla="*/ 1000 h 1488"/>
                <a:gd name="T42" fmla="*/ 154 w 978"/>
                <a:gd name="T43" fmla="*/ 1086 h 1488"/>
                <a:gd name="T44" fmla="*/ 100 w 978"/>
                <a:gd name="T45" fmla="*/ 1194 h 1488"/>
                <a:gd name="T46" fmla="*/ 124 w 978"/>
                <a:gd name="T47" fmla="*/ 1312 h 1488"/>
                <a:gd name="T48" fmla="*/ 228 w 978"/>
                <a:gd name="T49" fmla="*/ 1380 h 1488"/>
                <a:gd name="T50" fmla="*/ 298 w 978"/>
                <a:gd name="T51" fmla="*/ 1370 h 1488"/>
                <a:gd name="T52" fmla="*/ 338 w 978"/>
                <a:gd name="T53" fmla="*/ 1310 h 1488"/>
                <a:gd name="T54" fmla="*/ 330 w 978"/>
                <a:gd name="T55" fmla="*/ 1270 h 1488"/>
                <a:gd name="T56" fmla="*/ 276 w 978"/>
                <a:gd name="T57" fmla="*/ 1244 h 1488"/>
                <a:gd name="T58" fmla="*/ 226 w 978"/>
                <a:gd name="T59" fmla="*/ 1228 h 1488"/>
                <a:gd name="T60" fmla="*/ 212 w 978"/>
                <a:gd name="T61" fmla="*/ 1182 h 1488"/>
                <a:gd name="T62" fmla="*/ 250 w 978"/>
                <a:gd name="T63" fmla="*/ 1140 h 1488"/>
                <a:gd name="T64" fmla="*/ 364 w 978"/>
                <a:gd name="T65" fmla="*/ 1164 h 1488"/>
                <a:gd name="T66" fmla="*/ 430 w 978"/>
                <a:gd name="T67" fmla="*/ 1254 h 1488"/>
                <a:gd name="T68" fmla="*/ 426 w 978"/>
                <a:gd name="T69" fmla="*/ 1366 h 1488"/>
                <a:gd name="T70" fmla="*/ 350 w 978"/>
                <a:gd name="T71" fmla="*/ 1462 h 1488"/>
                <a:gd name="T72" fmla="*/ 208 w 978"/>
                <a:gd name="T73" fmla="*/ 1482 h 1488"/>
                <a:gd name="T74" fmla="*/ 114 w 978"/>
                <a:gd name="T75" fmla="*/ 1442 h 1488"/>
                <a:gd name="T76" fmla="*/ 44 w 978"/>
                <a:gd name="T77" fmla="*/ 1372 h 1488"/>
                <a:gd name="T78" fmla="*/ 4 w 978"/>
                <a:gd name="T79" fmla="*/ 1260 h 1488"/>
                <a:gd name="T80" fmla="*/ 8 w 978"/>
                <a:gd name="T81" fmla="*/ 1156 h 1488"/>
                <a:gd name="T82" fmla="*/ 60 w 978"/>
                <a:gd name="T83" fmla="*/ 1044 h 1488"/>
                <a:gd name="T84" fmla="*/ 206 w 978"/>
                <a:gd name="T85" fmla="*/ 908 h 1488"/>
                <a:gd name="T86" fmla="*/ 528 w 978"/>
                <a:gd name="T87" fmla="*/ 730 h 1488"/>
                <a:gd name="T88" fmla="*/ 792 w 978"/>
                <a:gd name="T89" fmla="*/ 544 h 1488"/>
                <a:gd name="T90" fmla="*/ 866 w 978"/>
                <a:gd name="T91" fmla="*/ 432 h 1488"/>
                <a:gd name="T92" fmla="*/ 878 w 978"/>
                <a:gd name="T93" fmla="*/ 316 h 1488"/>
                <a:gd name="T94" fmla="*/ 830 w 978"/>
                <a:gd name="T95" fmla="*/ 206 h 1488"/>
                <a:gd name="T96" fmla="*/ 746 w 978"/>
                <a:gd name="T97" fmla="*/ 130 h 1488"/>
                <a:gd name="T98" fmla="*/ 640 w 978"/>
                <a:gd name="T99" fmla="*/ 106 h 1488"/>
                <a:gd name="T100" fmla="*/ 514 w 978"/>
                <a:gd name="T101" fmla="*/ 160 h 1488"/>
                <a:gd name="T102" fmla="*/ 478 w 978"/>
                <a:gd name="T103" fmla="*/ 240 h 1488"/>
                <a:gd name="T104" fmla="*/ 484 w 978"/>
                <a:gd name="T105" fmla="*/ 306 h 1488"/>
                <a:gd name="T106" fmla="*/ 558 w 978"/>
                <a:gd name="T107" fmla="*/ 394 h 1488"/>
                <a:gd name="T108" fmla="*/ 650 w 978"/>
                <a:gd name="T109" fmla="*/ 412 h 1488"/>
                <a:gd name="T110" fmla="*/ 700 w 978"/>
                <a:gd name="T111" fmla="*/ 388 h 1488"/>
                <a:gd name="T112" fmla="*/ 708 w 978"/>
                <a:gd name="T113" fmla="*/ 352 h 1488"/>
                <a:gd name="T114" fmla="*/ 674 w 978"/>
                <a:gd name="T115" fmla="*/ 310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78" h="1488">
                  <a:moveTo>
                    <a:pt x="660" y="306"/>
                  </a:moveTo>
                  <a:lnTo>
                    <a:pt x="660" y="306"/>
                  </a:lnTo>
                  <a:lnTo>
                    <a:pt x="650" y="304"/>
                  </a:lnTo>
                  <a:lnTo>
                    <a:pt x="642" y="298"/>
                  </a:lnTo>
                  <a:lnTo>
                    <a:pt x="634" y="292"/>
                  </a:lnTo>
                  <a:lnTo>
                    <a:pt x="630" y="284"/>
                  </a:lnTo>
                  <a:lnTo>
                    <a:pt x="626" y="274"/>
                  </a:lnTo>
                  <a:lnTo>
                    <a:pt x="622" y="264"/>
                  </a:lnTo>
                  <a:lnTo>
                    <a:pt x="622" y="254"/>
                  </a:lnTo>
                  <a:lnTo>
                    <a:pt x="622" y="244"/>
                  </a:lnTo>
                  <a:lnTo>
                    <a:pt x="622" y="244"/>
                  </a:lnTo>
                  <a:lnTo>
                    <a:pt x="626" y="234"/>
                  </a:lnTo>
                  <a:lnTo>
                    <a:pt x="630" y="224"/>
                  </a:lnTo>
                  <a:lnTo>
                    <a:pt x="638" y="216"/>
                  </a:lnTo>
                  <a:lnTo>
                    <a:pt x="644" y="210"/>
                  </a:lnTo>
                  <a:lnTo>
                    <a:pt x="652" y="206"/>
                  </a:lnTo>
                  <a:lnTo>
                    <a:pt x="662" y="204"/>
                  </a:lnTo>
                  <a:lnTo>
                    <a:pt x="672" y="202"/>
                  </a:lnTo>
                  <a:lnTo>
                    <a:pt x="682" y="204"/>
                  </a:lnTo>
                  <a:lnTo>
                    <a:pt x="682" y="204"/>
                  </a:lnTo>
                  <a:lnTo>
                    <a:pt x="696" y="208"/>
                  </a:lnTo>
                  <a:lnTo>
                    <a:pt x="712" y="214"/>
                  </a:lnTo>
                  <a:lnTo>
                    <a:pt x="726" y="222"/>
                  </a:lnTo>
                  <a:lnTo>
                    <a:pt x="740" y="230"/>
                  </a:lnTo>
                  <a:lnTo>
                    <a:pt x="752" y="238"/>
                  </a:lnTo>
                  <a:lnTo>
                    <a:pt x="762" y="248"/>
                  </a:lnTo>
                  <a:lnTo>
                    <a:pt x="772" y="260"/>
                  </a:lnTo>
                  <a:lnTo>
                    <a:pt x="782" y="272"/>
                  </a:lnTo>
                  <a:lnTo>
                    <a:pt x="790" y="284"/>
                  </a:lnTo>
                  <a:lnTo>
                    <a:pt x="796" y="298"/>
                  </a:lnTo>
                  <a:lnTo>
                    <a:pt x="802" y="312"/>
                  </a:lnTo>
                  <a:lnTo>
                    <a:pt x="806" y="328"/>
                  </a:lnTo>
                  <a:lnTo>
                    <a:pt x="808" y="344"/>
                  </a:lnTo>
                  <a:lnTo>
                    <a:pt x="808" y="360"/>
                  </a:lnTo>
                  <a:lnTo>
                    <a:pt x="806" y="376"/>
                  </a:lnTo>
                  <a:lnTo>
                    <a:pt x="804" y="394"/>
                  </a:lnTo>
                  <a:lnTo>
                    <a:pt x="804" y="394"/>
                  </a:lnTo>
                  <a:lnTo>
                    <a:pt x="800" y="412"/>
                  </a:lnTo>
                  <a:lnTo>
                    <a:pt x="792" y="428"/>
                  </a:lnTo>
                  <a:lnTo>
                    <a:pt x="784" y="444"/>
                  </a:lnTo>
                  <a:lnTo>
                    <a:pt x="772" y="460"/>
                  </a:lnTo>
                  <a:lnTo>
                    <a:pt x="772" y="460"/>
                  </a:lnTo>
                  <a:lnTo>
                    <a:pt x="756" y="476"/>
                  </a:lnTo>
                  <a:lnTo>
                    <a:pt x="738" y="488"/>
                  </a:lnTo>
                  <a:lnTo>
                    <a:pt x="718" y="500"/>
                  </a:lnTo>
                  <a:lnTo>
                    <a:pt x="696" y="508"/>
                  </a:lnTo>
                  <a:lnTo>
                    <a:pt x="670" y="514"/>
                  </a:lnTo>
                  <a:lnTo>
                    <a:pt x="642" y="518"/>
                  </a:lnTo>
                  <a:lnTo>
                    <a:pt x="614" y="516"/>
                  </a:lnTo>
                  <a:lnTo>
                    <a:pt x="582" y="512"/>
                  </a:lnTo>
                  <a:lnTo>
                    <a:pt x="582" y="512"/>
                  </a:lnTo>
                  <a:lnTo>
                    <a:pt x="564" y="506"/>
                  </a:lnTo>
                  <a:lnTo>
                    <a:pt x="546" y="502"/>
                  </a:lnTo>
                  <a:lnTo>
                    <a:pt x="528" y="494"/>
                  </a:lnTo>
                  <a:lnTo>
                    <a:pt x="512" y="486"/>
                  </a:lnTo>
                  <a:lnTo>
                    <a:pt x="498" y="478"/>
                  </a:lnTo>
                  <a:lnTo>
                    <a:pt x="484" y="468"/>
                  </a:lnTo>
                  <a:lnTo>
                    <a:pt x="458" y="448"/>
                  </a:lnTo>
                  <a:lnTo>
                    <a:pt x="436" y="424"/>
                  </a:lnTo>
                  <a:lnTo>
                    <a:pt x="418" y="398"/>
                  </a:lnTo>
                  <a:lnTo>
                    <a:pt x="404" y="370"/>
                  </a:lnTo>
                  <a:lnTo>
                    <a:pt x="392" y="340"/>
                  </a:lnTo>
                  <a:lnTo>
                    <a:pt x="392" y="340"/>
                  </a:lnTo>
                  <a:lnTo>
                    <a:pt x="384" y="312"/>
                  </a:lnTo>
                  <a:lnTo>
                    <a:pt x="380" y="284"/>
                  </a:lnTo>
                  <a:lnTo>
                    <a:pt x="380" y="254"/>
                  </a:lnTo>
                  <a:lnTo>
                    <a:pt x="382" y="226"/>
                  </a:lnTo>
                  <a:lnTo>
                    <a:pt x="382" y="226"/>
                  </a:lnTo>
                  <a:lnTo>
                    <a:pt x="388" y="196"/>
                  </a:lnTo>
                  <a:lnTo>
                    <a:pt x="396" y="168"/>
                  </a:lnTo>
                  <a:lnTo>
                    <a:pt x="406" y="142"/>
                  </a:lnTo>
                  <a:lnTo>
                    <a:pt x="422" y="116"/>
                  </a:lnTo>
                  <a:lnTo>
                    <a:pt x="422" y="116"/>
                  </a:lnTo>
                  <a:lnTo>
                    <a:pt x="440" y="90"/>
                  </a:lnTo>
                  <a:lnTo>
                    <a:pt x="464" y="66"/>
                  </a:lnTo>
                  <a:lnTo>
                    <a:pt x="490" y="46"/>
                  </a:lnTo>
                  <a:lnTo>
                    <a:pt x="504" y="36"/>
                  </a:lnTo>
                  <a:lnTo>
                    <a:pt x="520" y="28"/>
                  </a:lnTo>
                  <a:lnTo>
                    <a:pt x="536" y="20"/>
                  </a:lnTo>
                  <a:lnTo>
                    <a:pt x="554" y="14"/>
                  </a:lnTo>
                  <a:lnTo>
                    <a:pt x="572" y="10"/>
                  </a:lnTo>
                  <a:lnTo>
                    <a:pt x="592" y="6"/>
                  </a:lnTo>
                  <a:lnTo>
                    <a:pt x="610" y="2"/>
                  </a:lnTo>
                  <a:lnTo>
                    <a:pt x="632" y="0"/>
                  </a:lnTo>
                  <a:lnTo>
                    <a:pt x="654" y="0"/>
                  </a:lnTo>
                  <a:lnTo>
                    <a:pt x="676" y="2"/>
                  </a:lnTo>
                  <a:lnTo>
                    <a:pt x="676" y="2"/>
                  </a:lnTo>
                  <a:lnTo>
                    <a:pt x="704" y="4"/>
                  </a:lnTo>
                  <a:lnTo>
                    <a:pt x="734" y="12"/>
                  </a:lnTo>
                  <a:lnTo>
                    <a:pt x="762" y="22"/>
                  </a:lnTo>
                  <a:lnTo>
                    <a:pt x="788" y="36"/>
                  </a:lnTo>
                  <a:lnTo>
                    <a:pt x="816" y="52"/>
                  </a:lnTo>
                  <a:lnTo>
                    <a:pt x="840" y="70"/>
                  </a:lnTo>
                  <a:lnTo>
                    <a:pt x="864" y="92"/>
                  </a:lnTo>
                  <a:lnTo>
                    <a:pt x="886" y="114"/>
                  </a:lnTo>
                  <a:lnTo>
                    <a:pt x="886" y="114"/>
                  </a:lnTo>
                  <a:lnTo>
                    <a:pt x="908" y="140"/>
                  </a:lnTo>
                  <a:lnTo>
                    <a:pt x="926" y="170"/>
                  </a:lnTo>
                  <a:lnTo>
                    <a:pt x="942" y="200"/>
                  </a:lnTo>
                  <a:lnTo>
                    <a:pt x="956" y="230"/>
                  </a:lnTo>
                  <a:lnTo>
                    <a:pt x="956" y="230"/>
                  </a:lnTo>
                  <a:lnTo>
                    <a:pt x="966" y="264"/>
                  </a:lnTo>
                  <a:lnTo>
                    <a:pt x="974" y="300"/>
                  </a:lnTo>
                  <a:lnTo>
                    <a:pt x="978" y="336"/>
                  </a:lnTo>
                  <a:lnTo>
                    <a:pt x="978" y="372"/>
                  </a:lnTo>
                  <a:lnTo>
                    <a:pt x="978" y="372"/>
                  </a:lnTo>
                  <a:lnTo>
                    <a:pt x="974" y="404"/>
                  </a:lnTo>
                  <a:lnTo>
                    <a:pt x="968" y="436"/>
                  </a:lnTo>
                  <a:lnTo>
                    <a:pt x="958" y="466"/>
                  </a:lnTo>
                  <a:lnTo>
                    <a:pt x="946" y="498"/>
                  </a:lnTo>
                  <a:lnTo>
                    <a:pt x="930" y="530"/>
                  </a:lnTo>
                  <a:lnTo>
                    <a:pt x="910" y="560"/>
                  </a:lnTo>
                  <a:lnTo>
                    <a:pt x="886" y="590"/>
                  </a:lnTo>
                  <a:lnTo>
                    <a:pt x="858" y="622"/>
                  </a:lnTo>
                  <a:lnTo>
                    <a:pt x="858" y="622"/>
                  </a:lnTo>
                  <a:lnTo>
                    <a:pt x="818" y="660"/>
                  </a:lnTo>
                  <a:lnTo>
                    <a:pt x="774" y="696"/>
                  </a:lnTo>
                  <a:lnTo>
                    <a:pt x="728" y="728"/>
                  </a:lnTo>
                  <a:lnTo>
                    <a:pt x="680" y="760"/>
                  </a:lnTo>
                  <a:lnTo>
                    <a:pt x="628" y="792"/>
                  </a:lnTo>
                  <a:lnTo>
                    <a:pt x="578" y="820"/>
                  </a:lnTo>
                  <a:lnTo>
                    <a:pt x="470" y="878"/>
                  </a:lnTo>
                  <a:lnTo>
                    <a:pt x="470" y="878"/>
                  </a:lnTo>
                  <a:lnTo>
                    <a:pt x="362" y="938"/>
                  </a:lnTo>
                  <a:lnTo>
                    <a:pt x="308" y="968"/>
                  </a:lnTo>
                  <a:lnTo>
                    <a:pt x="254" y="1000"/>
                  </a:lnTo>
                  <a:lnTo>
                    <a:pt x="254" y="1000"/>
                  </a:lnTo>
                  <a:lnTo>
                    <a:pt x="230" y="1016"/>
                  </a:lnTo>
                  <a:lnTo>
                    <a:pt x="208" y="1034"/>
                  </a:lnTo>
                  <a:lnTo>
                    <a:pt x="188" y="1050"/>
                  </a:lnTo>
                  <a:lnTo>
                    <a:pt x="170" y="1068"/>
                  </a:lnTo>
                  <a:lnTo>
                    <a:pt x="154" y="1086"/>
                  </a:lnTo>
                  <a:lnTo>
                    <a:pt x="140" y="1104"/>
                  </a:lnTo>
                  <a:lnTo>
                    <a:pt x="128" y="1122"/>
                  </a:lnTo>
                  <a:lnTo>
                    <a:pt x="118" y="1140"/>
                  </a:lnTo>
                  <a:lnTo>
                    <a:pt x="118" y="1140"/>
                  </a:lnTo>
                  <a:lnTo>
                    <a:pt x="108" y="1168"/>
                  </a:lnTo>
                  <a:lnTo>
                    <a:pt x="100" y="1194"/>
                  </a:lnTo>
                  <a:lnTo>
                    <a:pt x="98" y="1220"/>
                  </a:lnTo>
                  <a:lnTo>
                    <a:pt x="100" y="1246"/>
                  </a:lnTo>
                  <a:lnTo>
                    <a:pt x="100" y="1246"/>
                  </a:lnTo>
                  <a:lnTo>
                    <a:pt x="104" y="1268"/>
                  </a:lnTo>
                  <a:lnTo>
                    <a:pt x="114" y="1290"/>
                  </a:lnTo>
                  <a:lnTo>
                    <a:pt x="124" y="1312"/>
                  </a:lnTo>
                  <a:lnTo>
                    <a:pt x="138" y="1330"/>
                  </a:lnTo>
                  <a:lnTo>
                    <a:pt x="138" y="1330"/>
                  </a:lnTo>
                  <a:lnTo>
                    <a:pt x="158" y="1346"/>
                  </a:lnTo>
                  <a:lnTo>
                    <a:pt x="178" y="1360"/>
                  </a:lnTo>
                  <a:lnTo>
                    <a:pt x="202" y="1372"/>
                  </a:lnTo>
                  <a:lnTo>
                    <a:pt x="228" y="1380"/>
                  </a:lnTo>
                  <a:lnTo>
                    <a:pt x="228" y="1380"/>
                  </a:lnTo>
                  <a:lnTo>
                    <a:pt x="244" y="1382"/>
                  </a:lnTo>
                  <a:lnTo>
                    <a:pt x="260" y="1382"/>
                  </a:lnTo>
                  <a:lnTo>
                    <a:pt x="274" y="1380"/>
                  </a:lnTo>
                  <a:lnTo>
                    <a:pt x="286" y="1376"/>
                  </a:lnTo>
                  <a:lnTo>
                    <a:pt x="298" y="1370"/>
                  </a:lnTo>
                  <a:lnTo>
                    <a:pt x="308" y="1364"/>
                  </a:lnTo>
                  <a:lnTo>
                    <a:pt x="318" y="1356"/>
                  </a:lnTo>
                  <a:lnTo>
                    <a:pt x="324" y="1346"/>
                  </a:lnTo>
                  <a:lnTo>
                    <a:pt x="324" y="1346"/>
                  </a:lnTo>
                  <a:lnTo>
                    <a:pt x="334" y="1328"/>
                  </a:lnTo>
                  <a:lnTo>
                    <a:pt x="338" y="1310"/>
                  </a:lnTo>
                  <a:lnTo>
                    <a:pt x="338" y="1310"/>
                  </a:lnTo>
                  <a:lnTo>
                    <a:pt x="338" y="1292"/>
                  </a:lnTo>
                  <a:lnTo>
                    <a:pt x="338" y="1284"/>
                  </a:lnTo>
                  <a:lnTo>
                    <a:pt x="334" y="1278"/>
                  </a:lnTo>
                  <a:lnTo>
                    <a:pt x="334" y="1278"/>
                  </a:lnTo>
                  <a:lnTo>
                    <a:pt x="330" y="1270"/>
                  </a:lnTo>
                  <a:lnTo>
                    <a:pt x="326" y="1264"/>
                  </a:lnTo>
                  <a:lnTo>
                    <a:pt x="318" y="1258"/>
                  </a:lnTo>
                  <a:lnTo>
                    <a:pt x="310" y="1254"/>
                  </a:lnTo>
                  <a:lnTo>
                    <a:pt x="300" y="1250"/>
                  </a:lnTo>
                  <a:lnTo>
                    <a:pt x="288" y="1246"/>
                  </a:lnTo>
                  <a:lnTo>
                    <a:pt x="276" y="1244"/>
                  </a:lnTo>
                  <a:lnTo>
                    <a:pt x="260" y="1244"/>
                  </a:lnTo>
                  <a:lnTo>
                    <a:pt x="260" y="1244"/>
                  </a:lnTo>
                  <a:lnTo>
                    <a:pt x="250" y="1244"/>
                  </a:lnTo>
                  <a:lnTo>
                    <a:pt x="242" y="1240"/>
                  </a:lnTo>
                  <a:lnTo>
                    <a:pt x="234" y="1236"/>
                  </a:lnTo>
                  <a:lnTo>
                    <a:pt x="226" y="1228"/>
                  </a:lnTo>
                  <a:lnTo>
                    <a:pt x="220" y="1222"/>
                  </a:lnTo>
                  <a:lnTo>
                    <a:pt x="216" y="1212"/>
                  </a:lnTo>
                  <a:lnTo>
                    <a:pt x="212" y="1202"/>
                  </a:lnTo>
                  <a:lnTo>
                    <a:pt x="212" y="1192"/>
                  </a:lnTo>
                  <a:lnTo>
                    <a:pt x="212" y="1192"/>
                  </a:lnTo>
                  <a:lnTo>
                    <a:pt x="212" y="1182"/>
                  </a:lnTo>
                  <a:lnTo>
                    <a:pt x="216" y="1172"/>
                  </a:lnTo>
                  <a:lnTo>
                    <a:pt x="220" y="1162"/>
                  </a:lnTo>
                  <a:lnTo>
                    <a:pt x="226" y="1154"/>
                  </a:lnTo>
                  <a:lnTo>
                    <a:pt x="232" y="1148"/>
                  </a:lnTo>
                  <a:lnTo>
                    <a:pt x="240" y="1144"/>
                  </a:lnTo>
                  <a:lnTo>
                    <a:pt x="250" y="1140"/>
                  </a:lnTo>
                  <a:lnTo>
                    <a:pt x="260" y="1140"/>
                  </a:lnTo>
                  <a:lnTo>
                    <a:pt x="260" y="1140"/>
                  </a:lnTo>
                  <a:lnTo>
                    <a:pt x="290" y="1140"/>
                  </a:lnTo>
                  <a:lnTo>
                    <a:pt x="318" y="1146"/>
                  </a:lnTo>
                  <a:lnTo>
                    <a:pt x="342" y="1154"/>
                  </a:lnTo>
                  <a:lnTo>
                    <a:pt x="364" y="1164"/>
                  </a:lnTo>
                  <a:lnTo>
                    <a:pt x="382" y="1178"/>
                  </a:lnTo>
                  <a:lnTo>
                    <a:pt x="398" y="1194"/>
                  </a:lnTo>
                  <a:lnTo>
                    <a:pt x="412" y="1212"/>
                  </a:lnTo>
                  <a:lnTo>
                    <a:pt x="422" y="1232"/>
                  </a:lnTo>
                  <a:lnTo>
                    <a:pt x="422" y="1232"/>
                  </a:lnTo>
                  <a:lnTo>
                    <a:pt x="430" y="1254"/>
                  </a:lnTo>
                  <a:lnTo>
                    <a:pt x="436" y="1276"/>
                  </a:lnTo>
                  <a:lnTo>
                    <a:pt x="436" y="1298"/>
                  </a:lnTo>
                  <a:lnTo>
                    <a:pt x="436" y="1322"/>
                  </a:lnTo>
                  <a:lnTo>
                    <a:pt x="436" y="1322"/>
                  </a:lnTo>
                  <a:lnTo>
                    <a:pt x="432" y="1344"/>
                  </a:lnTo>
                  <a:lnTo>
                    <a:pt x="426" y="1366"/>
                  </a:lnTo>
                  <a:lnTo>
                    <a:pt x="416" y="1388"/>
                  </a:lnTo>
                  <a:lnTo>
                    <a:pt x="404" y="1408"/>
                  </a:lnTo>
                  <a:lnTo>
                    <a:pt x="404" y="1408"/>
                  </a:lnTo>
                  <a:lnTo>
                    <a:pt x="388" y="1428"/>
                  </a:lnTo>
                  <a:lnTo>
                    <a:pt x="370" y="1446"/>
                  </a:lnTo>
                  <a:lnTo>
                    <a:pt x="350" y="1462"/>
                  </a:lnTo>
                  <a:lnTo>
                    <a:pt x="326" y="1474"/>
                  </a:lnTo>
                  <a:lnTo>
                    <a:pt x="300" y="1482"/>
                  </a:lnTo>
                  <a:lnTo>
                    <a:pt x="272" y="1486"/>
                  </a:lnTo>
                  <a:lnTo>
                    <a:pt x="242" y="1488"/>
                  </a:lnTo>
                  <a:lnTo>
                    <a:pt x="226" y="1486"/>
                  </a:lnTo>
                  <a:lnTo>
                    <a:pt x="208" y="1482"/>
                  </a:lnTo>
                  <a:lnTo>
                    <a:pt x="208" y="1482"/>
                  </a:lnTo>
                  <a:lnTo>
                    <a:pt x="188" y="1478"/>
                  </a:lnTo>
                  <a:lnTo>
                    <a:pt x="168" y="1470"/>
                  </a:lnTo>
                  <a:lnTo>
                    <a:pt x="150" y="1462"/>
                  </a:lnTo>
                  <a:lnTo>
                    <a:pt x="132" y="1454"/>
                  </a:lnTo>
                  <a:lnTo>
                    <a:pt x="114" y="1442"/>
                  </a:lnTo>
                  <a:lnTo>
                    <a:pt x="98" y="1430"/>
                  </a:lnTo>
                  <a:lnTo>
                    <a:pt x="84" y="1418"/>
                  </a:lnTo>
                  <a:lnTo>
                    <a:pt x="70" y="1402"/>
                  </a:lnTo>
                  <a:lnTo>
                    <a:pt x="70" y="1402"/>
                  </a:lnTo>
                  <a:lnTo>
                    <a:pt x="56" y="1388"/>
                  </a:lnTo>
                  <a:lnTo>
                    <a:pt x="44" y="1372"/>
                  </a:lnTo>
                  <a:lnTo>
                    <a:pt x="34" y="1354"/>
                  </a:lnTo>
                  <a:lnTo>
                    <a:pt x="26" y="1338"/>
                  </a:lnTo>
                  <a:lnTo>
                    <a:pt x="18" y="1320"/>
                  </a:lnTo>
                  <a:lnTo>
                    <a:pt x="12" y="1300"/>
                  </a:lnTo>
                  <a:lnTo>
                    <a:pt x="6" y="1280"/>
                  </a:lnTo>
                  <a:lnTo>
                    <a:pt x="4" y="1260"/>
                  </a:lnTo>
                  <a:lnTo>
                    <a:pt x="4" y="1260"/>
                  </a:lnTo>
                  <a:lnTo>
                    <a:pt x="2" y="1240"/>
                  </a:lnTo>
                  <a:lnTo>
                    <a:pt x="0" y="1220"/>
                  </a:lnTo>
                  <a:lnTo>
                    <a:pt x="2" y="1198"/>
                  </a:lnTo>
                  <a:lnTo>
                    <a:pt x="4" y="1178"/>
                  </a:lnTo>
                  <a:lnTo>
                    <a:pt x="8" y="1156"/>
                  </a:lnTo>
                  <a:lnTo>
                    <a:pt x="14" y="1134"/>
                  </a:lnTo>
                  <a:lnTo>
                    <a:pt x="22" y="1114"/>
                  </a:lnTo>
                  <a:lnTo>
                    <a:pt x="32" y="1092"/>
                  </a:lnTo>
                  <a:lnTo>
                    <a:pt x="32" y="1092"/>
                  </a:lnTo>
                  <a:lnTo>
                    <a:pt x="44" y="1068"/>
                  </a:lnTo>
                  <a:lnTo>
                    <a:pt x="60" y="1044"/>
                  </a:lnTo>
                  <a:lnTo>
                    <a:pt x="78" y="1020"/>
                  </a:lnTo>
                  <a:lnTo>
                    <a:pt x="98" y="996"/>
                  </a:lnTo>
                  <a:lnTo>
                    <a:pt x="120" y="974"/>
                  </a:lnTo>
                  <a:lnTo>
                    <a:pt x="146" y="952"/>
                  </a:lnTo>
                  <a:lnTo>
                    <a:pt x="174" y="930"/>
                  </a:lnTo>
                  <a:lnTo>
                    <a:pt x="206" y="908"/>
                  </a:lnTo>
                  <a:lnTo>
                    <a:pt x="206" y="908"/>
                  </a:lnTo>
                  <a:lnTo>
                    <a:pt x="260" y="876"/>
                  </a:lnTo>
                  <a:lnTo>
                    <a:pt x="316" y="844"/>
                  </a:lnTo>
                  <a:lnTo>
                    <a:pt x="426" y="784"/>
                  </a:lnTo>
                  <a:lnTo>
                    <a:pt x="426" y="784"/>
                  </a:lnTo>
                  <a:lnTo>
                    <a:pt x="528" y="730"/>
                  </a:lnTo>
                  <a:lnTo>
                    <a:pt x="578" y="702"/>
                  </a:lnTo>
                  <a:lnTo>
                    <a:pt x="626" y="672"/>
                  </a:lnTo>
                  <a:lnTo>
                    <a:pt x="672" y="644"/>
                  </a:lnTo>
                  <a:lnTo>
                    <a:pt x="714" y="612"/>
                  </a:lnTo>
                  <a:lnTo>
                    <a:pt x="754" y="580"/>
                  </a:lnTo>
                  <a:lnTo>
                    <a:pt x="792" y="544"/>
                  </a:lnTo>
                  <a:lnTo>
                    <a:pt x="792" y="544"/>
                  </a:lnTo>
                  <a:lnTo>
                    <a:pt x="812" y="522"/>
                  </a:lnTo>
                  <a:lnTo>
                    <a:pt x="830" y="500"/>
                  </a:lnTo>
                  <a:lnTo>
                    <a:pt x="844" y="476"/>
                  </a:lnTo>
                  <a:lnTo>
                    <a:pt x="856" y="454"/>
                  </a:lnTo>
                  <a:lnTo>
                    <a:pt x="866" y="432"/>
                  </a:lnTo>
                  <a:lnTo>
                    <a:pt x="874" y="410"/>
                  </a:lnTo>
                  <a:lnTo>
                    <a:pt x="878" y="388"/>
                  </a:lnTo>
                  <a:lnTo>
                    <a:pt x="880" y="366"/>
                  </a:lnTo>
                  <a:lnTo>
                    <a:pt x="880" y="366"/>
                  </a:lnTo>
                  <a:lnTo>
                    <a:pt x="880" y="340"/>
                  </a:lnTo>
                  <a:lnTo>
                    <a:pt x="878" y="316"/>
                  </a:lnTo>
                  <a:lnTo>
                    <a:pt x="872" y="292"/>
                  </a:lnTo>
                  <a:lnTo>
                    <a:pt x="866" y="270"/>
                  </a:lnTo>
                  <a:lnTo>
                    <a:pt x="866" y="270"/>
                  </a:lnTo>
                  <a:lnTo>
                    <a:pt x="856" y="248"/>
                  </a:lnTo>
                  <a:lnTo>
                    <a:pt x="844" y="226"/>
                  </a:lnTo>
                  <a:lnTo>
                    <a:pt x="830" y="206"/>
                  </a:lnTo>
                  <a:lnTo>
                    <a:pt x="816" y="186"/>
                  </a:lnTo>
                  <a:lnTo>
                    <a:pt x="816" y="186"/>
                  </a:lnTo>
                  <a:lnTo>
                    <a:pt x="800" y="170"/>
                  </a:lnTo>
                  <a:lnTo>
                    <a:pt x="784" y="156"/>
                  </a:lnTo>
                  <a:lnTo>
                    <a:pt x="766" y="142"/>
                  </a:lnTo>
                  <a:lnTo>
                    <a:pt x="746" y="130"/>
                  </a:lnTo>
                  <a:lnTo>
                    <a:pt x="728" y="120"/>
                  </a:lnTo>
                  <a:lnTo>
                    <a:pt x="708" y="114"/>
                  </a:lnTo>
                  <a:lnTo>
                    <a:pt x="688" y="108"/>
                  </a:lnTo>
                  <a:lnTo>
                    <a:pt x="670" y="106"/>
                  </a:lnTo>
                  <a:lnTo>
                    <a:pt x="670" y="106"/>
                  </a:lnTo>
                  <a:lnTo>
                    <a:pt x="640" y="106"/>
                  </a:lnTo>
                  <a:lnTo>
                    <a:pt x="612" y="108"/>
                  </a:lnTo>
                  <a:lnTo>
                    <a:pt x="588" y="114"/>
                  </a:lnTo>
                  <a:lnTo>
                    <a:pt x="564" y="122"/>
                  </a:lnTo>
                  <a:lnTo>
                    <a:pt x="546" y="132"/>
                  </a:lnTo>
                  <a:lnTo>
                    <a:pt x="528" y="146"/>
                  </a:lnTo>
                  <a:lnTo>
                    <a:pt x="514" y="160"/>
                  </a:lnTo>
                  <a:lnTo>
                    <a:pt x="502" y="176"/>
                  </a:lnTo>
                  <a:lnTo>
                    <a:pt x="502" y="176"/>
                  </a:lnTo>
                  <a:lnTo>
                    <a:pt x="494" y="190"/>
                  </a:lnTo>
                  <a:lnTo>
                    <a:pt x="486" y="206"/>
                  </a:lnTo>
                  <a:lnTo>
                    <a:pt x="482" y="222"/>
                  </a:lnTo>
                  <a:lnTo>
                    <a:pt x="478" y="240"/>
                  </a:lnTo>
                  <a:lnTo>
                    <a:pt x="478" y="240"/>
                  </a:lnTo>
                  <a:lnTo>
                    <a:pt x="478" y="256"/>
                  </a:lnTo>
                  <a:lnTo>
                    <a:pt x="478" y="274"/>
                  </a:lnTo>
                  <a:lnTo>
                    <a:pt x="480" y="290"/>
                  </a:lnTo>
                  <a:lnTo>
                    <a:pt x="484" y="306"/>
                  </a:lnTo>
                  <a:lnTo>
                    <a:pt x="484" y="306"/>
                  </a:lnTo>
                  <a:lnTo>
                    <a:pt x="492" y="324"/>
                  </a:lnTo>
                  <a:lnTo>
                    <a:pt x="500" y="340"/>
                  </a:lnTo>
                  <a:lnTo>
                    <a:pt x="512" y="356"/>
                  </a:lnTo>
                  <a:lnTo>
                    <a:pt x="524" y="370"/>
                  </a:lnTo>
                  <a:lnTo>
                    <a:pt x="540" y="382"/>
                  </a:lnTo>
                  <a:lnTo>
                    <a:pt x="558" y="394"/>
                  </a:lnTo>
                  <a:lnTo>
                    <a:pt x="578" y="402"/>
                  </a:lnTo>
                  <a:lnTo>
                    <a:pt x="600" y="408"/>
                  </a:lnTo>
                  <a:lnTo>
                    <a:pt x="600" y="408"/>
                  </a:lnTo>
                  <a:lnTo>
                    <a:pt x="618" y="410"/>
                  </a:lnTo>
                  <a:lnTo>
                    <a:pt x="634" y="412"/>
                  </a:lnTo>
                  <a:lnTo>
                    <a:pt x="650" y="412"/>
                  </a:lnTo>
                  <a:lnTo>
                    <a:pt x="662" y="410"/>
                  </a:lnTo>
                  <a:lnTo>
                    <a:pt x="674" y="406"/>
                  </a:lnTo>
                  <a:lnTo>
                    <a:pt x="684" y="402"/>
                  </a:lnTo>
                  <a:lnTo>
                    <a:pt x="692" y="396"/>
                  </a:lnTo>
                  <a:lnTo>
                    <a:pt x="700" y="388"/>
                  </a:lnTo>
                  <a:lnTo>
                    <a:pt x="700" y="388"/>
                  </a:lnTo>
                  <a:lnTo>
                    <a:pt x="706" y="380"/>
                  </a:lnTo>
                  <a:lnTo>
                    <a:pt x="710" y="370"/>
                  </a:lnTo>
                  <a:lnTo>
                    <a:pt x="710" y="370"/>
                  </a:lnTo>
                  <a:lnTo>
                    <a:pt x="710" y="362"/>
                  </a:lnTo>
                  <a:lnTo>
                    <a:pt x="708" y="352"/>
                  </a:lnTo>
                  <a:lnTo>
                    <a:pt x="708" y="352"/>
                  </a:lnTo>
                  <a:lnTo>
                    <a:pt x="704" y="338"/>
                  </a:lnTo>
                  <a:lnTo>
                    <a:pt x="702" y="330"/>
                  </a:lnTo>
                  <a:lnTo>
                    <a:pt x="698" y="326"/>
                  </a:lnTo>
                  <a:lnTo>
                    <a:pt x="694" y="320"/>
                  </a:lnTo>
                  <a:lnTo>
                    <a:pt x="686" y="316"/>
                  </a:lnTo>
                  <a:lnTo>
                    <a:pt x="674" y="310"/>
                  </a:lnTo>
                  <a:lnTo>
                    <a:pt x="660" y="306"/>
                  </a:lnTo>
                  <a:lnTo>
                    <a:pt x="660" y="306"/>
                  </a:lnTo>
                  <a:close/>
                </a:path>
              </a:pathLst>
            </a:custGeom>
            <a:solidFill>
              <a:srgbClr val="F4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Rectangle 16"/>
            <p:cNvSpPr>
              <a:spLocks noChangeArrowheads="1"/>
            </p:cNvSpPr>
            <p:nvPr/>
          </p:nvSpPr>
          <p:spPr bwMode="auto">
            <a:xfrm>
              <a:off x="-4660900" y="5876925"/>
              <a:ext cx="349250" cy="2136775"/>
            </a:xfrm>
            <a:prstGeom prst="rect">
              <a:avLst/>
            </a:prstGeom>
            <a:solidFill>
              <a:srgbClr val="FFBE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Rectangle 17"/>
            <p:cNvSpPr>
              <a:spLocks noChangeArrowheads="1"/>
            </p:cNvSpPr>
            <p:nvPr/>
          </p:nvSpPr>
          <p:spPr bwMode="auto">
            <a:xfrm>
              <a:off x="-4660900" y="5876925"/>
              <a:ext cx="79375" cy="2136775"/>
            </a:xfrm>
            <a:prstGeom prst="rect">
              <a:avLst/>
            </a:pr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6" name="Picture 1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11675" y="5959475"/>
              <a:ext cx="209550" cy="206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" name="Freeform 19"/>
            <p:cNvSpPr/>
            <p:nvPr/>
          </p:nvSpPr>
          <p:spPr bwMode="auto">
            <a:xfrm>
              <a:off x="-5048250" y="5448300"/>
              <a:ext cx="1123950" cy="561975"/>
            </a:xfrm>
            <a:custGeom>
              <a:avLst/>
              <a:gdLst>
                <a:gd name="T0" fmla="*/ 708 w 708"/>
                <a:gd name="T1" fmla="*/ 0 h 354"/>
                <a:gd name="T2" fmla="*/ 708 w 708"/>
                <a:gd name="T3" fmla="*/ 0 h 354"/>
                <a:gd name="T4" fmla="*/ 706 w 708"/>
                <a:gd name="T5" fmla="*/ 36 h 354"/>
                <a:gd name="T6" fmla="*/ 700 w 708"/>
                <a:gd name="T7" fmla="*/ 70 h 354"/>
                <a:gd name="T8" fmla="*/ 692 w 708"/>
                <a:gd name="T9" fmla="*/ 104 h 354"/>
                <a:gd name="T10" fmla="*/ 680 w 708"/>
                <a:gd name="T11" fmla="*/ 138 h 354"/>
                <a:gd name="T12" fmla="*/ 664 w 708"/>
                <a:gd name="T13" fmla="*/ 168 h 354"/>
                <a:gd name="T14" fmla="*/ 646 w 708"/>
                <a:gd name="T15" fmla="*/ 198 h 354"/>
                <a:gd name="T16" fmla="*/ 626 w 708"/>
                <a:gd name="T17" fmla="*/ 224 h 354"/>
                <a:gd name="T18" fmla="*/ 604 w 708"/>
                <a:gd name="T19" fmla="*/ 250 h 354"/>
                <a:gd name="T20" fmla="*/ 578 w 708"/>
                <a:gd name="T21" fmla="*/ 272 h 354"/>
                <a:gd name="T22" fmla="*/ 552 w 708"/>
                <a:gd name="T23" fmla="*/ 292 h 354"/>
                <a:gd name="T24" fmla="*/ 522 w 708"/>
                <a:gd name="T25" fmla="*/ 310 h 354"/>
                <a:gd name="T26" fmla="*/ 492 w 708"/>
                <a:gd name="T27" fmla="*/ 326 h 354"/>
                <a:gd name="T28" fmla="*/ 458 w 708"/>
                <a:gd name="T29" fmla="*/ 338 h 354"/>
                <a:gd name="T30" fmla="*/ 424 w 708"/>
                <a:gd name="T31" fmla="*/ 346 h 354"/>
                <a:gd name="T32" fmla="*/ 390 w 708"/>
                <a:gd name="T33" fmla="*/ 352 h 354"/>
                <a:gd name="T34" fmla="*/ 354 w 708"/>
                <a:gd name="T35" fmla="*/ 354 h 354"/>
                <a:gd name="T36" fmla="*/ 354 w 708"/>
                <a:gd name="T37" fmla="*/ 354 h 354"/>
                <a:gd name="T38" fmla="*/ 318 w 708"/>
                <a:gd name="T39" fmla="*/ 352 h 354"/>
                <a:gd name="T40" fmla="*/ 282 w 708"/>
                <a:gd name="T41" fmla="*/ 346 h 354"/>
                <a:gd name="T42" fmla="*/ 248 w 708"/>
                <a:gd name="T43" fmla="*/ 338 h 354"/>
                <a:gd name="T44" fmla="*/ 216 w 708"/>
                <a:gd name="T45" fmla="*/ 326 h 354"/>
                <a:gd name="T46" fmla="*/ 186 w 708"/>
                <a:gd name="T47" fmla="*/ 310 h 354"/>
                <a:gd name="T48" fmla="*/ 156 w 708"/>
                <a:gd name="T49" fmla="*/ 292 h 354"/>
                <a:gd name="T50" fmla="*/ 128 w 708"/>
                <a:gd name="T51" fmla="*/ 272 h 354"/>
                <a:gd name="T52" fmla="*/ 104 w 708"/>
                <a:gd name="T53" fmla="*/ 250 h 354"/>
                <a:gd name="T54" fmla="*/ 80 w 708"/>
                <a:gd name="T55" fmla="*/ 224 h 354"/>
                <a:gd name="T56" fmla="*/ 60 w 708"/>
                <a:gd name="T57" fmla="*/ 198 h 354"/>
                <a:gd name="T58" fmla="*/ 42 w 708"/>
                <a:gd name="T59" fmla="*/ 168 h 354"/>
                <a:gd name="T60" fmla="*/ 28 w 708"/>
                <a:gd name="T61" fmla="*/ 138 h 354"/>
                <a:gd name="T62" fmla="*/ 16 w 708"/>
                <a:gd name="T63" fmla="*/ 104 h 354"/>
                <a:gd name="T64" fmla="*/ 8 w 708"/>
                <a:gd name="T65" fmla="*/ 70 h 354"/>
                <a:gd name="T66" fmla="*/ 2 w 708"/>
                <a:gd name="T67" fmla="*/ 36 h 354"/>
                <a:gd name="T68" fmla="*/ 0 w 708"/>
                <a:gd name="T69" fmla="*/ 0 h 354"/>
                <a:gd name="T70" fmla="*/ 708 w 708"/>
                <a:gd name="T7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08" h="354">
                  <a:moveTo>
                    <a:pt x="708" y="0"/>
                  </a:moveTo>
                  <a:lnTo>
                    <a:pt x="708" y="0"/>
                  </a:lnTo>
                  <a:lnTo>
                    <a:pt x="706" y="36"/>
                  </a:lnTo>
                  <a:lnTo>
                    <a:pt x="700" y="70"/>
                  </a:lnTo>
                  <a:lnTo>
                    <a:pt x="692" y="104"/>
                  </a:lnTo>
                  <a:lnTo>
                    <a:pt x="680" y="138"/>
                  </a:lnTo>
                  <a:lnTo>
                    <a:pt x="664" y="168"/>
                  </a:lnTo>
                  <a:lnTo>
                    <a:pt x="646" y="198"/>
                  </a:lnTo>
                  <a:lnTo>
                    <a:pt x="626" y="224"/>
                  </a:lnTo>
                  <a:lnTo>
                    <a:pt x="604" y="250"/>
                  </a:lnTo>
                  <a:lnTo>
                    <a:pt x="578" y="272"/>
                  </a:lnTo>
                  <a:lnTo>
                    <a:pt x="552" y="292"/>
                  </a:lnTo>
                  <a:lnTo>
                    <a:pt x="522" y="310"/>
                  </a:lnTo>
                  <a:lnTo>
                    <a:pt x="492" y="326"/>
                  </a:lnTo>
                  <a:lnTo>
                    <a:pt x="458" y="338"/>
                  </a:lnTo>
                  <a:lnTo>
                    <a:pt x="424" y="346"/>
                  </a:lnTo>
                  <a:lnTo>
                    <a:pt x="390" y="352"/>
                  </a:lnTo>
                  <a:lnTo>
                    <a:pt x="354" y="354"/>
                  </a:lnTo>
                  <a:lnTo>
                    <a:pt x="354" y="354"/>
                  </a:lnTo>
                  <a:lnTo>
                    <a:pt x="318" y="352"/>
                  </a:lnTo>
                  <a:lnTo>
                    <a:pt x="282" y="346"/>
                  </a:lnTo>
                  <a:lnTo>
                    <a:pt x="248" y="338"/>
                  </a:lnTo>
                  <a:lnTo>
                    <a:pt x="216" y="326"/>
                  </a:lnTo>
                  <a:lnTo>
                    <a:pt x="186" y="310"/>
                  </a:lnTo>
                  <a:lnTo>
                    <a:pt x="156" y="292"/>
                  </a:lnTo>
                  <a:lnTo>
                    <a:pt x="128" y="272"/>
                  </a:lnTo>
                  <a:lnTo>
                    <a:pt x="104" y="250"/>
                  </a:lnTo>
                  <a:lnTo>
                    <a:pt x="80" y="224"/>
                  </a:lnTo>
                  <a:lnTo>
                    <a:pt x="60" y="198"/>
                  </a:lnTo>
                  <a:lnTo>
                    <a:pt x="42" y="168"/>
                  </a:lnTo>
                  <a:lnTo>
                    <a:pt x="28" y="138"/>
                  </a:lnTo>
                  <a:lnTo>
                    <a:pt x="16" y="104"/>
                  </a:lnTo>
                  <a:lnTo>
                    <a:pt x="8" y="70"/>
                  </a:lnTo>
                  <a:lnTo>
                    <a:pt x="2" y="36"/>
                  </a:lnTo>
                  <a:lnTo>
                    <a:pt x="0" y="0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FFBE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 20"/>
            <p:cNvSpPr/>
            <p:nvPr/>
          </p:nvSpPr>
          <p:spPr bwMode="auto">
            <a:xfrm>
              <a:off x="-5048250" y="5448300"/>
              <a:ext cx="676275" cy="561975"/>
            </a:xfrm>
            <a:custGeom>
              <a:avLst/>
              <a:gdLst>
                <a:gd name="T0" fmla="*/ 426 w 426"/>
                <a:gd name="T1" fmla="*/ 346 h 354"/>
                <a:gd name="T2" fmla="*/ 426 w 426"/>
                <a:gd name="T3" fmla="*/ 346 h 354"/>
                <a:gd name="T4" fmla="*/ 390 w 426"/>
                <a:gd name="T5" fmla="*/ 352 h 354"/>
                <a:gd name="T6" fmla="*/ 354 w 426"/>
                <a:gd name="T7" fmla="*/ 354 h 354"/>
                <a:gd name="T8" fmla="*/ 354 w 426"/>
                <a:gd name="T9" fmla="*/ 354 h 354"/>
                <a:gd name="T10" fmla="*/ 318 w 426"/>
                <a:gd name="T11" fmla="*/ 352 h 354"/>
                <a:gd name="T12" fmla="*/ 282 w 426"/>
                <a:gd name="T13" fmla="*/ 346 h 354"/>
                <a:gd name="T14" fmla="*/ 248 w 426"/>
                <a:gd name="T15" fmla="*/ 338 h 354"/>
                <a:gd name="T16" fmla="*/ 216 w 426"/>
                <a:gd name="T17" fmla="*/ 326 h 354"/>
                <a:gd name="T18" fmla="*/ 186 w 426"/>
                <a:gd name="T19" fmla="*/ 310 h 354"/>
                <a:gd name="T20" fmla="*/ 156 w 426"/>
                <a:gd name="T21" fmla="*/ 292 h 354"/>
                <a:gd name="T22" fmla="*/ 128 w 426"/>
                <a:gd name="T23" fmla="*/ 272 h 354"/>
                <a:gd name="T24" fmla="*/ 104 w 426"/>
                <a:gd name="T25" fmla="*/ 250 h 354"/>
                <a:gd name="T26" fmla="*/ 80 w 426"/>
                <a:gd name="T27" fmla="*/ 224 h 354"/>
                <a:gd name="T28" fmla="*/ 60 w 426"/>
                <a:gd name="T29" fmla="*/ 198 h 354"/>
                <a:gd name="T30" fmla="*/ 42 w 426"/>
                <a:gd name="T31" fmla="*/ 168 h 354"/>
                <a:gd name="T32" fmla="*/ 28 w 426"/>
                <a:gd name="T33" fmla="*/ 138 h 354"/>
                <a:gd name="T34" fmla="*/ 16 w 426"/>
                <a:gd name="T35" fmla="*/ 104 h 354"/>
                <a:gd name="T36" fmla="*/ 8 w 426"/>
                <a:gd name="T37" fmla="*/ 70 h 354"/>
                <a:gd name="T38" fmla="*/ 2 w 426"/>
                <a:gd name="T39" fmla="*/ 36 h 354"/>
                <a:gd name="T40" fmla="*/ 0 w 426"/>
                <a:gd name="T41" fmla="*/ 0 h 354"/>
                <a:gd name="T42" fmla="*/ 40 w 426"/>
                <a:gd name="T43" fmla="*/ 0 h 354"/>
                <a:gd name="T44" fmla="*/ 40 w 426"/>
                <a:gd name="T45" fmla="*/ 0 h 354"/>
                <a:gd name="T46" fmla="*/ 54 w 426"/>
                <a:gd name="T47" fmla="*/ 40 h 354"/>
                <a:gd name="T48" fmla="*/ 68 w 426"/>
                <a:gd name="T49" fmla="*/ 80 h 354"/>
                <a:gd name="T50" fmla="*/ 84 w 426"/>
                <a:gd name="T51" fmla="*/ 116 h 354"/>
                <a:gd name="T52" fmla="*/ 100 w 426"/>
                <a:gd name="T53" fmla="*/ 152 h 354"/>
                <a:gd name="T54" fmla="*/ 118 w 426"/>
                <a:gd name="T55" fmla="*/ 184 h 354"/>
                <a:gd name="T56" fmla="*/ 138 w 426"/>
                <a:gd name="T57" fmla="*/ 214 h 354"/>
                <a:gd name="T58" fmla="*/ 160 w 426"/>
                <a:gd name="T59" fmla="*/ 242 h 354"/>
                <a:gd name="T60" fmla="*/ 182 w 426"/>
                <a:gd name="T61" fmla="*/ 266 h 354"/>
                <a:gd name="T62" fmla="*/ 206 w 426"/>
                <a:gd name="T63" fmla="*/ 288 h 354"/>
                <a:gd name="T64" fmla="*/ 232 w 426"/>
                <a:gd name="T65" fmla="*/ 306 h 354"/>
                <a:gd name="T66" fmla="*/ 260 w 426"/>
                <a:gd name="T67" fmla="*/ 322 h 354"/>
                <a:gd name="T68" fmla="*/ 290 w 426"/>
                <a:gd name="T69" fmla="*/ 334 h 354"/>
                <a:gd name="T70" fmla="*/ 320 w 426"/>
                <a:gd name="T71" fmla="*/ 342 h 354"/>
                <a:gd name="T72" fmla="*/ 354 w 426"/>
                <a:gd name="T73" fmla="*/ 348 h 354"/>
                <a:gd name="T74" fmla="*/ 388 w 426"/>
                <a:gd name="T75" fmla="*/ 348 h 354"/>
                <a:gd name="T76" fmla="*/ 426 w 426"/>
                <a:gd name="T77" fmla="*/ 346 h 354"/>
                <a:gd name="T78" fmla="*/ 426 w 426"/>
                <a:gd name="T79" fmla="*/ 346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6" h="354">
                  <a:moveTo>
                    <a:pt x="426" y="346"/>
                  </a:moveTo>
                  <a:lnTo>
                    <a:pt x="426" y="346"/>
                  </a:lnTo>
                  <a:lnTo>
                    <a:pt x="390" y="352"/>
                  </a:lnTo>
                  <a:lnTo>
                    <a:pt x="354" y="354"/>
                  </a:lnTo>
                  <a:lnTo>
                    <a:pt x="354" y="354"/>
                  </a:lnTo>
                  <a:lnTo>
                    <a:pt x="318" y="352"/>
                  </a:lnTo>
                  <a:lnTo>
                    <a:pt x="282" y="346"/>
                  </a:lnTo>
                  <a:lnTo>
                    <a:pt x="248" y="338"/>
                  </a:lnTo>
                  <a:lnTo>
                    <a:pt x="216" y="326"/>
                  </a:lnTo>
                  <a:lnTo>
                    <a:pt x="186" y="310"/>
                  </a:lnTo>
                  <a:lnTo>
                    <a:pt x="156" y="292"/>
                  </a:lnTo>
                  <a:lnTo>
                    <a:pt x="128" y="272"/>
                  </a:lnTo>
                  <a:lnTo>
                    <a:pt x="104" y="250"/>
                  </a:lnTo>
                  <a:lnTo>
                    <a:pt x="80" y="224"/>
                  </a:lnTo>
                  <a:lnTo>
                    <a:pt x="60" y="198"/>
                  </a:lnTo>
                  <a:lnTo>
                    <a:pt x="42" y="168"/>
                  </a:lnTo>
                  <a:lnTo>
                    <a:pt x="28" y="138"/>
                  </a:lnTo>
                  <a:lnTo>
                    <a:pt x="16" y="104"/>
                  </a:lnTo>
                  <a:lnTo>
                    <a:pt x="8" y="70"/>
                  </a:lnTo>
                  <a:lnTo>
                    <a:pt x="2" y="36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54" y="40"/>
                  </a:lnTo>
                  <a:lnTo>
                    <a:pt x="68" y="80"/>
                  </a:lnTo>
                  <a:lnTo>
                    <a:pt x="84" y="116"/>
                  </a:lnTo>
                  <a:lnTo>
                    <a:pt x="100" y="152"/>
                  </a:lnTo>
                  <a:lnTo>
                    <a:pt x="118" y="184"/>
                  </a:lnTo>
                  <a:lnTo>
                    <a:pt x="138" y="214"/>
                  </a:lnTo>
                  <a:lnTo>
                    <a:pt x="160" y="242"/>
                  </a:lnTo>
                  <a:lnTo>
                    <a:pt x="182" y="266"/>
                  </a:lnTo>
                  <a:lnTo>
                    <a:pt x="206" y="288"/>
                  </a:lnTo>
                  <a:lnTo>
                    <a:pt x="232" y="306"/>
                  </a:lnTo>
                  <a:lnTo>
                    <a:pt x="260" y="322"/>
                  </a:lnTo>
                  <a:lnTo>
                    <a:pt x="290" y="334"/>
                  </a:lnTo>
                  <a:lnTo>
                    <a:pt x="320" y="342"/>
                  </a:lnTo>
                  <a:lnTo>
                    <a:pt x="354" y="348"/>
                  </a:lnTo>
                  <a:lnTo>
                    <a:pt x="388" y="348"/>
                  </a:lnTo>
                  <a:lnTo>
                    <a:pt x="426" y="346"/>
                  </a:lnTo>
                  <a:lnTo>
                    <a:pt x="426" y="346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 21"/>
            <p:cNvSpPr/>
            <p:nvPr/>
          </p:nvSpPr>
          <p:spPr bwMode="auto">
            <a:xfrm>
              <a:off x="-4667250" y="5448300"/>
              <a:ext cx="742950" cy="549275"/>
            </a:xfrm>
            <a:custGeom>
              <a:avLst/>
              <a:gdLst>
                <a:gd name="T0" fmla="*/ 468 w 468"/>
                <a:gd name="T1" fmla="*/ 0 h 346"/>
                <a:gd name="T2" fmla="*/ 468 w 468"/>
                <a:gd name="T3" fmla="*/ 0 h 346"/>
                <a:gd name="T4" fmla="*/ 466 w 468"/>
                <a:gd name="T5" fmla="*/ 32 h 346"/>
                <a:gd name="T6" fmla="*/ 462 w 468"/>
                <a:gd name="T7" fmla="*/ 62 h 346"/>
                <a:gd name="T8" fmla="*/ 454 w 468"/>
                <a:gd name="T9" fmla="*/ 92 h 346"/>
                <a:gd name="T10" fmla="*/ 446 w 468"/>
                <a:gd name="T11" fmla="*/ 120 h 346"/>
                <a:gd name="T12" fmla="*/ 434 w 468"/>
                <a:gd name="T13" fmla="*/ 148 h 346"/>
                <a:gd name="T14" fmla="*/ 420 w 468"/>
                <a:gd name="T15" fmla="*/ 176 h 346"/>
                <a:gd name="T16" fmla="*/ 404 w 468"/>
                <a:gd name="T17" fmla="*/ 200 h 346"/>
                <a:gd name="T18" fmla="*/ 386 w 468"/>
                <a:gd name="T19" fmla="*/ 224 h 346"/>
                <a:gd name="T20" fmla="*/ 366 w 468"/>
                <a:gd name="T21" fmla="*/ 246 h 346"/>
                <a:gd name="T22" fmla="*/ 346 w 468"/>
                <a:gd name="T23" fmla="*/ 266 h 346"/>
                <a:gd name="T24" fmla="*/ 322 w 468"/>
                <a:gd name="T25" fmla="*/ 286 h 346"/>
                <a:gd name="T26" fmla="*/ 298 w 468"/>
                <a:gd name="T27" fmla="*/ 302 h 346"/>
                <a:gd name="T28" fmla="*/ 272 w 468"/>
                <a:gd name="T29" fmla="*/ 316 h 346"/>
                <a:gd name="T30" fmla="*/ 244 w 468"/>
                <a:gd name="T31" fmla="*/ 328 h 346"/>
                <a:gd name="T32" fmla="*/ 216 w 468"/>
                <a:gd name="T33" fmla="*/ 338 h 346"/>
                <a:gd name="T34" fmla="*/ 186 w 468"/>
                <a:gd name="T35" fmla="*/ 346 h 346"/>
                <a:gd name="T36" fmla="*/ 186 w 468"/>
                <a:gd name="T37" fmla="*/ 346 h 346"/>
                <a:gd name="T38" fmla="*/ 166 w 468"/>
                <a:gd name="T39" fmla="*/ 338 h 346"/>
                <a:gd name="T40" fmla="*/ 148 w 468"/>
                <a:gd name="T41" fmla="*/ 328 h 346"/>
                <a:gd name="T42" fmla="*/ 128 w 468"/>
                <a:gd name="T43" fmla="*/ 316 h 346"/>
                <a:gd name="T44" fmla="*/ 112 w 468"/>
                <a:gd name="T45" fmla="*/ 302 h 346"/>
                <a:gd name="T46" fmla="*/ 96 w 468"/>
                <a:gd name="T47" fmla="*/ 286 h 346"/>
                <a:gd name="T48" fmla="*/ 80 w 468"/>
                <a:gd name="T49" fmla="*/ 266 h 346"/>
                <a:gd name="T50" fmla="*/ 66 w 468"/>
                <a:gd name="T51" fmla="*/ 246 h 346"/>
                <a:gd name="T52" fmla="*/ 52 w 468"/>
                <a:gd name="T53" fmla="*/ 224 h 346"/>
                <a:gd name="T54" fmla="*/ 40 w 468"/>
                <a:gd name="T55" fmla="*/ 200 h 346"/>
                <a:gd name="T56" fmla="*/ 30 w 468"/>
                <a:gd name="T57" fmla="*/ 176 h 346"/>
                <a:gd name="T58" fmla="*/ 22 w 468"/>
                <a:gd name="T59" fmla="*/ 148 h 346"/>
                <a:gd name="T60" fmla="*/ 14 w 468"/>
                <a:gd name="T61" fmla="*/ 120 h 346"/>
                <a:gd name="T62" fmla="*/ 8 w 468"/>
                <a:gd name="T63" fmla="*/ 92 h 346"/>
                <a:gd name="T64" fmla="*/ 2 w 468"/>
                <a:gd name="T65" fmla="*/ 62 h 346"/>
                <a:gd name="T66" fmla="*/ 0 w 468"/>
                <a:gd name="T67" fmla="*/ 32 h 346"/>
                <a:gd name="T68" fmla="*/ 0 w 468"/>
                <a:gd name="T69" fmla="*/ 0 h 346"/>
                <a:gd name="T70" fmla="*/ 468 w 468"/>
                <a:gd name="T71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68" h="346">
                  <a:moveTo>
                    <a:pt x="468" y="0"/>
                  </a:moveTo>
                  <a:lnTo>
                    <a:pt x="468" y="0"/>
                  </a:lnTo>
                  <a:lnTo>
                    <a:pt x="466" y="32"/>
                  </a:lnTo>
                  <a:lnTo>
                    <a:pt x="462" y="62"/>
                  </a:lnTo>
                  <a:lnTo>
                    <a:pt x="454" y="92"/>
                  </a:lnTo>
                  <a:lnTo>
                    <a:pt x="446" y="120"/>
                  </a:lnTo>
                  <a:lnTo>
                    <a:pt x="434" y="148"/>
                  </a:lnTo>
                  <a:lnTo>
                    <a:pt x="420" y="176"/>
                  </a:lnTo>
                  <a:lnTo>
                    <a:pt x="404" y="200"/>
                  </a:lnTo>
                  <a:lnTo>
                    <a:pt x="386" y="224"/>
                  </a:lnTo>
                  <a:lnTo>
                    <a:pt x="366" y="246"/>
                  </a:lnTo>
                  <a:lnTo>
                    <a:pt x="346" y="266"/>
                  </a:lnTo>
                  <a:lnTo>
                    <a:pt x="322" y="286"/>
                  </a:lnTo>
                  <a:lnTo>
                    <a:pt x="298" y="302"/>
                  </a:lnTo>
                  <a:lnTo>
                    <a:pt x="272" y="316"/>
                  </a:lnTo>
                  <a:lnTo>
                    <a:pt x="244" y="328"/>
                  </a:lnTo>
                  <a:lnTo>
                    <a:pt x="216" y="338"/>
                  </a:lnTo>
                  <a:lnTo>
                    <a:pt x="186" y="346"/>
                  </a:lnTo>
                  <a:lnTo>
                    <a:pt x="186" y="346"/>
                  </a:lnTo>
                  <a:lnTo>
                    <a:pt x="166" y="338"/>
                  </a:lnTo>
                  <a:lnTo>
                    <a:pt x="148" y="328"/>
                  </a:lnTo>
                  <a:lnTo>
                    <a:pt x="128" y="316"/>
                  </a:lnTo>
                  <a:lnTo>
                    <a:pt x="112" y="302"/>
                  </a:lnTo>
                  <a:lnTo>
                    <a:pt x="96" y="286"/>
                  </a:lnTo>
                  <a:lnTo>
                    <a:pt x="80" y="266"/>
                  </a:lnTo>
                  <a:lnTo>
                    <a:pt x="66" y="246"/>
                  </a:lnTo>
                  <a:lnTo>
                    <a:pt x="52" y="224"/>
                  </a:lnTo>
                  <a:lnTo>
                    <a:pt x="40" y="200"/>
                  </a:lnTo>
                  <a:lnTo>
                    <a:pt x="30" y="176"/>
                  </a:lnTo>
                  <a:lnTo>
                    <a:pt x="22" y="148"/>
                  </a:lnTo>
                  <a:lnTo>
                    <a:pt x="14" y="120"/>
                  </a:lnTo>
                  <a:lnTo>
                    <a:pt x="8" y="92"/>
                  </a:lnTo>
                  <a:lnTo>
                    <a:pt x="2" y="62"/>
                  </a:lnTo>
                  <a:lnTo>
                    <a:pt x="0" y="32"/>
                  </a:lnTo>
                  <a:lnTo>
                    <a:pt x="0" y="0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F4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 22"/>
            <p:cNvSpPr/>
            <p:nvPr/>
          </p:nvSpPr>
          <p:spPr bwMode="auto">
            <a:xfrm>
              <a:off x="-5800725" y="4343400"/>
              <a:ext cx="2628900" cy="1314450"/>
            </a:xfrm>
            <a:custGeom>
              <a:avLst/>
              <a:gdLst>
                <a:gd name="T0" fmla="*/ 1656 w 1656"/>
                <a:gd name="T1" fmla="*/ 0 h 828"/>
                <a:gd name="T2" fmla="*/ 1650 w 1656"/>
                <a:gd name="T3" fmla="*/ 84 h 828"/>
                <a:gd name="T4" fmla="*/ 1638 w 1656"/>
                <a:gd name="T5" fmla="*/ 166 h 828"/>
                <a:gd name="T6" fmla="*/ 1618 w 1656"/>
                <a:gd name="T7" fmla="*/ 246 h 828"/>
                <a:gd name="T8" fmla="*/ 1590 w 1656"/>
                <a:gd name="T9" fmla="*/ 322 h 828"/>
                <a:gd name="T10" fmla="*/ 1556 w 1656"/>
                <a:gd name="T11" fmla="*/ 394 h 828"/>
                <a:gd name="T12" fmla="*/ 1514 w 1656"/>
                <a:gd name="T13" fmla="*/ 462 h 828"/>
                <a:gd name="T14" fmla="*/ 1466 w 1656"/>
                <a:gd name="T15" fmla="*/ 526 h 828"/>
                <a:gd name="T16" fmla="*/ 1412 w 1656"/>
                <a:gd name="T17" fmla="*/ 584 h 828"/>
                <a:gd name="T18" fmla="*/ 1354 w 1656"/>
                <a:gd name="T19" fmla="*/ 638 h 828"/>
                <a:gd name="T20" fmla="*/ 1290 w 1656"/>
                <a:gd name="T21" fmla="*/ 686 h 828"/>
                <a:gd name="T22" fmla="*/ 1222 w 1656"/>
                <a:gd name="T23" fmla="*/ 728 h 828"/>
                <a:gd name="T24" fmla="*/ 1150 w 1656"/>
                <a:gd name="T25" fmla="*/ 762 h 828"/>
                <a:gd name="T26" fmla="*/ 1074 w 1656"/>
                <a:gd name="T27" fmla="*/ 790 h 828"/>
                <a:gd name="T28" fmla="*/ 994 w 1656"/>
                <a:gd name="T29" fmla="*/ 810 h 828"/>
                <a:gd name="T30" fmla="*/ 912 w 1656"/>
                <a:gd name="T31" fmla="*/ 822 h 828"/>
                <a:gd name="T32" fmla="*/ 828 w 1656"/>
                <a:gd name="T33" fmla="*/ 828 h 828"/>
                <a:gd name="T34" fmla="*/ 786 w 1656"/>
                <a:gd name="T35" fmla="*/ 826 h 828"/>
                <a:gd name="T36" fmla="*/ 702 w 1656"/>
                <a:gd name="T37" fmla="*/ 818 h 828"/>
                <a:gd name="T38" fmla="*/ 620 w 1656"/>
                <a:gd name="T39" fmla="*/ 802 h 828"/>
                <a:gd name="T40" fmla="*/ 544 w 1656"/>
                <a:gd name="T41" fmla="*/ 776 h 828"/>
                <a:gd name="T42" fmla="*/ 468 w 1656"/>
                <a:gd name="T43" fmla="*/ 746 h 828"/>
                <a:gd name="T44" fmla="*/ 398 w 1656"/>
                <a:gd name="T45" fmla="*/ 708 h 828"/>
                <a:gd name="T46" fmla="*/ 332 w 1656"/>
                <a:gd name="T47" fmla="*/ 662 h 828"/>
                <a:gd name="T48" fmla="*/ 272 w 1656"/>
                <a:gd name="T49" fmla="*/ 612 h 828"/>
                <a:gd name="T50" fmla="*/ 216 w 1656"/>
                <a:gd name="T51" fmla="*/ 556 h 828"/>
                <a:gd name="T52" fmla="*/ 164 w 1656"/>
                <a:gd name="T53" fmla="*/ 494 h 828"/>
                <a:gd name="T54" fmla="*/ 120 w 1656"/>
                <a:gd name="T55" fmla="*/ 428 h 828"/>
                <a:gd name="T56" fmla="*/ 82 w 1656"/>
                <a:gd name="T57" fmla="*/ 358 h 828"/>
                <a:gd name="T58" fmla="*/ 50 w 1656"/>
                <a:gd name="T59" fmla="*/ 284 h 828"/>
                <a:gd name="T60" fmla="*/ 26 w 1656"/>
                <a:gd name="T61" fmla="*/ 206 h 828"/>
                <a:gd name="T62" fmla="*/ 10 w 1656"/>
                <a:gd name="T63" fmla="*/ 126 h 828"/>
                <a:gd name="T64" fmla="*/ 2 w 1656"/>
                <a:gd name="T65" fmla="*/ 42 h 828"/>
                <a:gd name="T66" fmla="*/ 1656 w 1656"/>
                <a:gd name="T67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56" h="828">
                  <a:moveTo>
                    <a:pt x="1656" y="0"/>
                  </a:moveTo>
                  <a:lnTo>
                    <a:pt x="1656" y="0"/>
                  </a:lnTo>
                  <a:lnTo>
                    <a:pt x="1654" y="42"/>
                  </a:lnTo>
                  <a:lnTo>
                    <a:pt x="1650" y="84"/>
                  </a:lnTo>
                  <a:lnTo>
                    <a:pt x="1646" y="126"/>
                  </a:lnTo>
                  <a:lnTo>
                    <a:pt x="1638" y="166"/>
                  </a:lnTo>
                  <a:lnTo>
                    <a:pt x="1630" y="206"/>
                  </a:lnTo>
                  <a:lnTo>
                    <a:pt x="1618" y="246"/>
                  </a:lnTo>
                  <a:lnTo>
                    <a:pt x="1604" y="284"/>
                  </a:lnTo>
                  <a:lnTo>
                    <a:pt x="1590" y="322"/>
                  </a:lnTo>
                  <a:lnTo>
                    <a:pt x="1574" y="358"/>
                  </a:lnTo>
                  <a:lnTo>
                    <a:pt x="1556" y="394"/>
                  </a:lnTo>
                  <a:lnTo>
                    <a:pt x="1536" y="428"/>
                  </a:lnTo>
                  <a:lnTo>
                    <a:pt x="1514" y="462"/>
                  </a:lnTo>
                  <a:lnTo>
                    <a:pt x="1490" y="494"/>
                  </a:lnTo>
                  <a:lnTo>
                    <a:pt x="1466" y="526"/>
                  </a:lnTo>
                  <a:lnTo>
                    <a:pt x="1440" y="556"/>
                  </a:lnTo>
                  <a:lnTo>
                    <a:pt x="1412" y="584"/>
                  </a:lnTo>
                  <a:lnTo>
                    <a:pt x="1384" y="612"/>
                  </a:lnTo>
                  <a:lnTo>
                    <a:pt x="1354" y="638"/>
                  </a:lnTo>
                  <a:lnTo>
                    <a:pt x="1322" y="662"/>
                  </a:lnTo>
                  <a:lnTo>
                    <a:pt x="1290" y="686"/>
                  </a:lnTo>
                  <a:lnTo>
                    <a:pt x="1256" y="708"/>
                  </a:lnTo>
                  <a:lnTo>
                    <a:pt x="1222" y="728"/>
                  </a:lnTo>
                  <a:lnTo>
                    <a:pt x="1186" y="746"/>
                  </a:lnTo>
                  <a:lnTo>
                    <a:pt x="1150" y="762"/>
                  </a:lnTo>
                  <a:lnTo>
                    <a:pt x="1112" y="776"/>
                  </a:lnTo>
                  <a:lnTo>
                    <a:pt x="1074" y="790"/>
                  </a:lnTo>
                  <a:lnTo>
                    <a:pt x="1034" y="802"/>
                  </a:lnTo>
                  <a:lnTo>
                    <a:pt x="994" y="810"/>
                  </a:lnTo>
                  <a:lnTo>
                    <a:pt x="954" y="818"/>
                  </a:lnTo>
                  <a:lnTo>
                    <a:pt x="912" y="822"/>
                  </a:lnTo>
                  <a:lnTo>
                    <a:pt x="870" y="826"/>
                  </a:lnTo>
                  <a:lnTo>
                    <a:pt x="828" y="828"/>
                  </a:lnTo>
                  <a:lnTo>
                    <a:pt x="828" y="828"/>
                  </a:lnTo>
                  <a:lnTo>
                    <a:pt x="786" y="826"/>
                  </a:lnTo>
                  <a:lnTo>
                    <a:pt x="744" y="822"/>
                  </a:lnTo>
                  <a:lnTo>
                    <a:pt x="702" y="818"/>
                  </a:lnTo>
                  <a:lnTo>
                    <a:pt x="660" y="810"/>
                  </a:lnTo>
                  <a:lnTo>
                    <a:pt x="620" y="802"/>
                  </a:lnTo>
                  <a:lnTo>
                    <a:pt x="582" y="790"/>
                  </a:lnTo>
                  <a:lnTo>
                    <a:pt x="544" y="776"/>
                  </a:lnTo>
                  <a:lnTo>
                    <a:pt x="506" y="762"/>
                  </a:lnTo>
                  <a:lnTo>
                    <a:pt x="468" y="746"/>
                  </a:lnTo>
                  <a:lnTo>
                    <a:pt x="434" y="728"/>
                  </a:lnTo>
                  <a:lnTo>
                    <a:pt x="398" y="708"/>
                  </a:lnTo>
                  <a:lnTo>
                    <a:pt x="366" y="686"/>
                  </a:lnTo>
                  <a:lnTo>
                    <a:pt x="332" y="662"/>
                  </a:lnTo>
                  <a:lnTo>
                    <a:pt x="302" y="638"/>
                  </a:lnTo>
                  <a:lnTo>
                    <a:pt x="272" y="612"/>
                  </a:lnTo>
                  <a:lnTo>
                    <a:pt x="242" y="584"/>
                  </a:lnTo>
                  <a:lnTo>
                    <a:pt x="216" y="556"/>
                  </a:lnTo>
                  <a:lnTo>
                    <a:pt x="190" y="526"/>
                  </a:lnTo>
                  <a:lnTo>
                    <a:pt x="164" y="494"/>
                  </a:lnTo>
                  <a:lnTo>
                    <a:pt x="142" y="462"/>
                  </a:lnTo>
                  <a:lnTo>
                    <a:pt x="120" y="428"/>
                  </a:lnTo>
                  <a:lnTo>
                    <a:pt x="100" y="394"/>
                  </a:lnTo>
                  <a:lnTo>
                    <a:pt x="82" y="358"/>
                  </a:lnTo>
                  <a:lnTo>
                    <a:pt x="66" y="322"/>
                  </a:lnTo>
                  <a:lnTo>
                    <a:pt x="50" y="284"/>
                  </a:lnTo>
                  <a:lnTo>
                    <a:pt x="38" y="246"/>
                  </a:lnTo>
                  <a:lnTo>
                    <a:pt x="26" y="206"/>
                  </a:lnTo>
                  <a:lnTo>
                    <a:pt x="18" y="166"/>
                  </a:lnTo>
                  <a:lnTo>
                    <a:pt x="10" y="126"/>
                  </a:lnTo>
                  <a:lnTo>
                    <a:pt x="4" y="84"/>
                  </a:lnTo>
                  <a:lnTo>
                    <a:pt x="2" y="42"/>
                  </a:lnTo>
                  <a:lnTo>
                    <a:pt x="0" y="0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rgbClr val="FFBE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 23"/>
            <p:cNvSpPr/>
            <p:nvPr/>
          </p:nvSpPr>
          <p:spPr bwMode="auto">
            <a:xfrm>
              <a:off x="-5800725" y="4343400"/>
              <a:ext cx="1168400" cy="1304925"/>
            </a:xfrm>
            <a:custGeom>
              <a:avLst/>
              <a:gdLst>
                <a:gd name="T0" fmla="*/ 736 w 736"/>
                <a:gd name="T1" fmla="*/ 822 h 822"/>
                <a:gd name="T2" fmla="*/ 736 w 736"/>
                <a:gd name="T3" fmla="*/ 822 h 822"/>
                <a:gd name="T4" fmla="*/ 698 w 736"/>
                <a:gd name="T5" fmla="*/ 816 h 822"/>
                <a:gd name="T6" fmla="*/ 660 w 736"/>
                <a:gd name="T7" fmla="*/ 810 h 822"/>
                <a:gd name="T8" fmla="*/ 622 w 736"/>
                <a:gd name="T9" fmla="*/ 802 h 822"/>
                <a:gd name="T10" fmla="*/ 586 w 736"/>
                <a:gd name="T11" fmla="*/ 792 h 822"/>
                <a:gd name="T12" fmla="*/ 550 w 736"/>
                <a:gd name="T13" fmla="*/ 780 h 822"/>
                <a:gd name="T14" fmla="*/ 514 w 736"/>
                <a:gd name="T15" fmla="*/ 766 h 822"/>
                <a:gd name="T16" fmla="*/ 480 w 736"/>
                <a:gd name="T17" fmla="*/ 750 h 822"/>
                <a:gd name="T18" fmla="*/ 446 w 736"/>
                <a:gd name="T19" fmla="*/ 734 h 822"/>
                <a:gd name="T20" fmla="*/ 414 w 736"/>
                <a:gd name="T21" fmla="*/ 716 h 822"/>
                <a:gd name="T22" fmla="*/ 382 w 736"/>
                <a:gd name="T23" fmla="*/ 696 h 822"/>
                <a:gd name="T24" fmla="*/ 352 w 736"/>
                <a:gd name="T25" fmla="*/ 676 h 822"/>
                <a:gd name="T26" fmla="*/ 322 w 736"/>
                <a:gd name="T27" fmla="*/ 654 h 822"/>
                <a:gd name="T28" fmla="*/ 292 w 736"/>
                <a:gd name="T29" fmla="*/ 630 h 822"/>
                <a:gd name="T30" fmla="*/ 264 w 736"/>
                <a:gd name="T31" fmla="*/ 606 h 822"/>
                <a:gd name="T32" fmla="*/ 238 w 736"/>
                <a:gd name="T33" fmla="*/ 580 h 822"/>
                <a:gd name="T34" fmla="*/ 212 w 736"/>
                <a:gd name="T35" fmla="*/ 554 h 822"/>
                <a:gd name="T36" fmla="*/ 188 w 736"/>
                <a:gd name="T37" fmla="*/ 526 h 822"/>
                <a:gd name="T38" fmla="*/ 166 w 736"/>
                <a:gd name="T39" fmla="*/ 496 h 822"/>
                <a:gd name="T40" fmla="*/ 144 w 736"/>
                <a:gd name="T41" fmla="*/ 466 h 822"/>
                <a:gd name="T42" fmla="*/ 124 w 736"/>
                <a:gd name="T43" fmla="*/ 436 h 822"/>
                <a:gd name="T44" fmla="*/ 106 w 736"/>
                <a:gd name="T45" fmla="*/ 404 h 822"/>
                <a:gd name="T46" fmla="*/ 88 w 736"/>
                <a:gd name="T47" fmla="*/ 370 h 822"/>
                <a:gd name="T48" fmla="*/ 72 w 736"/>
                <a:gd name="T49" fmla="*/ 336 h 822"/>
                <a:gd name="T50" fmla="*/ 58 w 736"/>
                <a:gd name="T51" fmla="*/ 302 h 822"/>
                <a:gd name="T52" fmla="*/ 44 w 736"/>
                <a:gd name="T53" fmla="*/ 266 h 822"/>
                <a:gd name="T54" fmla="*/ 32 w 736"/>
                <a:gd name="T55" fmla="*/ 230 h 822"/>
                <a:gd name="T56" fmla="*/ 22 w 736"/>
                <a:gd name="T57" fmla="*/ 194 h 822"/>
                <a:gd name="T58" fmla="*/ 14 w 736"/>
                <a:gd name="T59" fmla="*/ 156 h 822"/>
                <a:gd name="T60" fmla="*/ 8 w 736"/>
                <a:gd name="T61" fmla="*/ 118 h 822"/>
                <a:gd name="T62" fmla="*/ 4 w 736"/>
                <a:gd name="T63" fmla="*/ 78 h 822"/>
                <a:gd name="T64" fmla="*/ 2 w 736"/>
                <a:gd name="T65" fmla="*/ 40 h 822"/>
                <a:gd name="T66" fmla="*/ 0 w 736"/>
                <a:gd name="T67" fmla="*/ 0 h 822"/>
                <a:gd name="T68" fmla="*/ 76 w 736"/>
                <a:gd name="T69" fmla="*/ 0 h 822"/>
                <a:gd name="T70" fmla="*/ 76 w 736"/>
                <a:gd name="T71" fmla="*/ 0 h 822"/>
                <a:gd name="T72" fmla="*/ 94 w 736"/>
                <a:gd name="T73" fmla="*/ 72 h 822"/>
                <a:gd name="T74" fmla="*/ 114 w 736"/>
                <a:gd name="T75" fmla="*/ 144 h 822"/>
                <a:gd name="T76" fmla="*/ 138 w 736"/>
                <a:gd name="T77" fmla="*/ 214 h 822"/>
                <a:gd name="T78" fmla="*/ 162 w 736"/>
                <a:gd name="T79" fmla="*/ 284 h 822"/>
                <a:gd name="T80" fmla="*/ 192 w 736"/>
                <a:gd name="T81" fmla="*/ 350 h 822"/>
                <a:gd name="T82" fmla="*/ 224 w 736"/>
                <a:gd name="T83" fmla="*/ 414 h 822"/>
                <a:gd name="T84" fmla="*/ 258 w 736"/>
                <a:gd name="T85" fmla="*/ 476 h 822"/>
                <a:gd name="T86" fmla="*/ 276 w 736"/>
                <a:gd name="T87" fmla="*/ 506 h 822"/>
                <a:gd name="T88" fmla="*/ 296 w 736"/>
                <a:gd name="T89" fmla="*/ 534 h 822"/>
                <a:gd name="T90" fmla="*/ 316 w 736"/>
                <a:gd name="T91" fmla="*/ 562 h 822"/>
                <a:gd name="T92" fmla="*/ 338 w 736"/>
                <a:gd name="T93" fmla="*/ 588 h 822"/>
                <a:gd name="T94" fmla="*/ 360 w 736"/>
                <a:gd name="T95" fmla="*/ 614 h 822"/>
                <a:gd name="T96" fmla="*/ 382 w 736"/>
                <a:gd name="T97" fmla="*/ 638 h 822"/>
                <a:gd name="T98" fmla="*/ 406 w 736"/>
                <a:gd name="T99" fmla="*/ 660 h 822"/>
                <a:gd name="T100" fmla="*/ 432 w 736"/>
                <a:gd name="T101" fmla="*/ 682 h 822"/>
                <a:gd name="T102" fmla="*/ 458 w 736"/>
                <a:gd name="T103" fmla="*/ 704 h 822"/>
                <a:gd name="T104" fmla="*/ 484 w 736"/>
                <a:gd name="T105" fmla="*/ 722 h 822"/>
                <a:gd name="T106" fmla="*/ 512 w 736"/>
                <a:gd name="T107" fmla="*/ 740 h 822"/>
                <a:gd name="T108" fmla="*/ 540 w 736"/>
                <a:gd name="T109" fmla="*/ 756 h 822"/>
                <a:gd name="T110" fmla="*/ 570 w 736"/>
                <a:gd name="T111" fmla="*/ 772 h 822"/>
                <a:gd name="T112" fmla="*/ 602 w 736"/>
                <a:gd name="T113" fmla="*/ 786 h 822"/>
                <a:gd name="T114" fmla="*/ 634 w 736"/>
                <a:gd name="T115" fmla="*/ 796 h 822"/>
                <a:gd name="T116" fmla="*/ 666 w 736"/>
                <a:gd name="T117" fmla="*/ 808 h 822"/>
                <a:gd name="T118" fmla="*/ 700 w 736"/>
                <a:gd name="T119" fmla="*/ 816 h 822"/>
                <a:gd name="T120" fmla="*/ 736 w 736"/>
                <a:gd name="T121" fmla="*/ 822 h 822"/>
                <a:gd name="T122" fmla="*/ 736 w 736"/>
                <a:gd name="T123" fmla="*/ 822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36" h="822">
                  <a:moveTo>
                    <a:pt x="736" y="822"/>
                  </a:moveTo>
                  <a:lnTo>
                    <a:pt x="736" y="822"/>
                  </a:lnTo>
                  <a:lnTo>
                    <a:pt x="698" y="816"/>
                  </a:lnTo>
                  <a:lnTo>
                    <a:pt x="660" y="810"/>
                  </a:lnTo>
                  <a:lnTo>
                    <a:pt x="622" y="802"/>
                  </a:lnTo>
                  <a:lnTo>
                    <a:pt x="586" y="792"/>
                  </a:lnTo>
                  <a:lnTo>
                    <a:pt x="550" y="780"/>
                  </a:lnTo>
                  <a:lnTo>
                    <a:pt x="514" y="766"/>
                  </a:lnTo>
                  <a:lnTo>
                    <a:pt x="480" y="750"/>
                  </a:lnTo>
                  <a:lnTo>
                    <a:pt x="446" y="734"/>
                  </a:lnTo>
                  <a:lnTo>
                    <a:pt x="414" y="716"/>
                  </a:lnTo>
                  <a:lnTo>
                    <a:pt x="382" y="696"/>
                  </a:lnTo>
                  <a:lnTo>
                    <a:pt x="352" y="676"/>
                  </a:lnTo>
                  <a:lnTo>
                    <a:pt x="322" y="654"/>
                  </a:lnTo>
                  <a:lnTo>
                    <a:pt x="292" y="630"/>
                  </a:lnTo>
                  <a:lnTo>
                    <a:pt x="264" y="606"/>
                  </a:lnTo>
                  <a:lnTo>
                    <a:pt x="238" y="580"/>
                  </a:lnTo>
                  <a:lnTo>
                    <a:pt x="212" y="554"/>
                  </a:lnTo>
                  <a:lnTo>
                    <a:pt x="188" y="526"/>
                  </a:lnTo>
                  <a:lnTo>
                    <a:pt x="166" y="496"/>
                  </a:lnTo>
                  <a:lnTo>
                    <a:pt x="144" y="466"/>
                  </a:lnTo>
                  <a:lnTo>
                    <a:pt x="124" y="436"/>
                  </a:lnTo>
                  <a:lnTo>
                    <a:pt x="106" y="404"/>
                  </a:lnTo>
                  <a:lnTo>
                    <a:pt x="88" y="370"/>
                  </a:lnTo>
                  <a:lnTo>
                    <a:pt x="72" y="336"/>
                  </a:lnTo>
                  <a:lnTo>
                    <a:pt x="58" y="302"/>
                  </a:lnTo>
                  <a:lnTo>
                    <a:pt x="44" y="266"/>
                  </a:lnTo>
                  <a:lnTo>
                    <a:pt x="32" y="230"/>
                  </a:lnTo>
                  <a:lnTo>
                    <a:pt x="22" y="194"/>
                  </a:lnTo>
                  <a:lnTo>
                    <a:pt x="14" y="156"/>
                  </a:lnTo>
                  <a:lnTo>
                    <a:pt x="8" y="118"/>
                  </a:lnTo>
                  <a:lnTo>
                    <a:pt x="4" y="78"/>
                  </a:lnTo>
                  <a:lnTo>
                    <a:pt x="2" y="40"/>
                  </a:lnTo>
                  <a:lnTo>
                    <a:pt x="0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4" y="72"/>
                  </a:lnTo>
                  <a:lnTo>
                    <a:pt x="114" y="144"/>
                  </a:lnTo>
                  <a:lnTo>
                    <a:pt x="138" y="214"/>
                  </a:lnTo>
                  <a:lnTo>
                    <a:pt x="162" y="284"/>
                  </a:lnTo>
                  <a:lnTo>
                    <a:pt x="192" y="350"/>
                  </a:lnTo>
                  <a:lnTo>
                    <a:pt x="224" y="414"/>
                  </a:lnTo>
                  <a:lnTo>
                    <a:pt x="258" y="476"/>
                  </a:lnTo>
                  <a:lnTo>
                    <a:pt x="276" y="506"/>
                  </a:lnTo>
                  <a:lnTo>
                    <a:pt x="296" y="534"/>
                  </a:lnTo>
                  <a:lnTo>
                    <a:pt x="316" y="562"/>
                  </a:lnTo>
                  <a:lnTo>
                    <a:pt x="338" y="588"/>
                  </a:lnTo>
                  <a:lnTo>
                    <a:pt x="360" y="614"/>
                  </a:lnTo>
                  <a:lnTo>
                    <a:pt x="382" y="638"/>
                  </a:lnTo>
                  <a:lnTo>
                    <a:pt x="406" y="660"/>
                  </a:lnTo>
                  <a:lnTo>
                    <a:pt x="432" y="682"/>
                  </a:lnTo>
                  <a:lnTo>
                    <a:pt x="458" y="704"/>
                  </a:lnTo>
                  <a:lnTo>
                    <a:pt x="484" y="722"/>
                  </a:lnTo>
                  <a:lnTo>
                    <a:pt x="512" y="740"/>
                  </a:lnTo>
                  <a:lnTo>
                    <a:pt x="540" y="756"/>
                  </a:lnTo>
                  <a:lnTo>
                    <a:pt x="570" y="772"/>
                  </a:lnTo>
                  <a:lnTo>
                    <a:pt x="602" y="786"/>
                  </a:lnTo>
                  <a:lnTo>
                    <a:pt x="634" y="796"/>
                  </a:lnTo>
                  <a:lnTo>
                    <a:pt x="666" y="808"/>
                  </a:lnTo>
                  <a:lnTo>
                    <a:pt x="700" y="816"/>
                  </a:lnTo>
                  <a:lnTo>
                    <a:pt x="736" y="822"/>
                  </a:lnTo>
                  <a:lnTo>
                    <a:pt x="736" y="822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 24"/>
            <p:cNvSpPr/>
            <p:nvPr/>
          </p:nvSpPr>
          <p:spPr bwMode="auto">
            <a:xfrm>
              <a:off x="-5305425" y="4343400"/>
              <a:ext cx="2133600" cy="1314450"/>
            </a:xfrm>
            <a:custGeom>
              <a:avLst/>
              <a:gdLst>
                <a:gd name="T0" fmla="*/ 424 w 1344"/>
                <a:gd name="T1" fmla="*/ 822 h 828"/>
                <a:gd name="T2" fmla="*/ 424 w 1344"/>
                <a:gd name="T3" fmla="*/ 822 h 828"/>
                <a:gd name="T4" fmla="*/ 378 w 1344"/>
                <a:gd name="T5" fmla="*/ 794 h 828"/>
                <a:gd name="T6" fmla="*/ 334 w 1344"/>
                <a:gd name="T7" fmla="*/ 762 h 828"/>
                <a:gd name="T8" fmla="*/ 292 w 1344"/>
                <a:gd name="T9" fmla="*/ 728 h 828"/>
                <a:gd name="T10" fmla="*/ 252 w 1344"/>
                <a:gd name="T11" fmla="*/ 688 h 828"/>
                <a:gd name="T12" fmla="*/ 216 w 1344"/>
                <a:gd name="T13" fmla="*/ 646 h 828"/>
                <a:gd name="T14" fmla="*/ 180 w 1344"/>
                <a:gd name="T15" fmla="*/ 600 h 828"/>
                <a:gd name="T16" fmla="*/ 148 w 1344"/>
                <a:gd name="T17" fmla="*/ 550 h 828"/>
                <a:gd name="T18" fmla="*/ 118 w 1344"/>
                <a:gd name="T19" fmla="*/ 498 h 828"/>
                <a:gd name="T20" fmla="*/ 92 w 1344"/>
                <a:gd name="T21" fmla="*/ 444 h 828"/>
                <a:gd name="T22" fmla="*/ 68 w 1344"/>
                <a:gd name="T23" fmla="*/ 386 h 828"/>
                <a:gd name="T24" fmla="*/ 48 w 1344"/>
                <a:gd name="T25" fmla="*/ 326 h 828"/>
                <a:gd name="T26" fmla="*/ 32 w 1344"/>
                <a:gd name="T27" fmla="*/ 264 h 828"/>
                <a:gd name="T28" fmla="*/ 18 w 1344"/>
                <a:gd name="T29" fmla="*/ 200 h 828"/>
                <a:gd name="T30" fmla="*/ 8 w 1344"/>
                <a:gd name="T31" fmla="*/ 136 h 828"/>
                <a:gd name="T32" fmla="*/ 2 w 1344"/>
                <a:gd name="T33" fmla="*/ 68 h 828"/>
                <a:gd name="T34" fmla="*/ 0 w 1344"/>
                <a:gd name="T35" fmla="*/ 0 h 828"/>
                <a:gd name="T36" fmla="*/ 1344 w 1344"/>
                <a:gd name="T37" fmla="*/ 0 h 828"/>
                <a:gd name="T38" fmla="*/ 1344 w 1344"/>
                <a:gd name="T39" fmla="*/ 0 h 828"/>
                <a:gd name="T40" fmla="*/ 1342 w 1344"/>
                <a:gd name="T41" fmla="*/ 42 h 828"/>
                <a:gd name="T42" fmla="*/ 1338 w 1344"/>
                <a:gd name="T43" fmla="*/ 84 h 828"/>
                <a:gd name="T44" fmla="*/ 1334 w 1344"/>
                <a:gd name="T45" fmla="*/ 126 h 828"/>
                <a:gd name="T46" fmla="*/ 1326 w 1344"/>
                <a:gd name="T47" fmla="*/ 166 h 828"/>
                <a:gd name="T48" fmla="*/ 1318 w 1344"/>
                <a:gd name="T49" fmla="*/ 206 h 828"/>
                <a:gd name="T50" fmla="*/ 1306 w 1344"/>
                <a:gd name="T51" fmla="*/ 246 h 828"/>
                <a:gd name="T52" fmla="*/ 1292 w 1344"/>
                <a:gd name="T53" fmla="*/ 284 h 828"/>
                <a:gd name="T54" fmla="*/ 1278 w 1344"/>
                <a:gd name="T55" fmla="*/ 322 h 828"/>
                <a:gd name="T56" fmla="*/ 1262 w 1344"/>
                <a:gd name="T57" fmla="*/ 358 h 828"/>
                <a:gd name="T58" fmla="*/ 1244 w 1344"/>
                <a:gd name="T59" fmla="*/ 394 h 828"/>
                <a:gd name="T60" fmla="*/ 1224 w 1344"/>
                <a:gd name="T61" fmla="*/ 428 h 828"/>
                <a:gd name="T62" fmla="*/ 1202 w 1344"/>
                <a:gd name="T63" fmla="*/ 462 h 828"/>
                <a:gd name="T64" fmla="*/ 1178 w 1344"/>
                <a:gd name="T65" fmla="*/ 494 h 828"/>
                <a:gd name="T66" fmla="*/ 1154 w 1344"/>
                <a:gd name="T67" fmla="*/ 526 h 828"/>
                <a:gd name="T68" fmla="*/ 1128 w 1344"/>
                <a:gd name="T69" fmla="*/ 556 h 828"/>
                <a:gd name="T70" fmla="*/ 1100 w 1344"/>
                <a:gd name="T71" fmla="*/ 584 h 828"/>
                <a:gd name="T72" fmla="*/ 1072 w 1344"/>
                <a:gd name="T73" fmla="*/ 612 h 828"/>
                <a:gd name="T74" fmla="*/ 1042 w 1344"/>
                <a:gd name="T75" fmla="*/ 638 h 828"/>
                <a:gd name="T76" fmla="*/ 1010 w 1344"/>
                <a:gd name="T77" fmla="*/ 662 h 828"/>
                <a:gd name="T78" fmla="*/ 978 w 1344"/>
                <a:gd name="T79" fmla="*/ 686 h 828"/>
                <a:gd name="T80" fmla="*/ 944 w 1344"/>
                <a:gd name="T81" fmla="*/ 708 h 828"/>
                <a:gd name="T82" fmla="*/ 910 w 1344"/>
                <a:gd name="T83" fmla="*/ 728 h 828"/>
                <a:gd name="T84" fmla="*/ 874 w 1344"/>
                <a:gd name="T85" fmla="*/ 746 h 828"/>
                <a:gd name="T86" fmla="*/ 838 w 1344"/>
                <a:gd name="T87" fmla="*/ 762 h 828"/>
                <a:gd name="T88" fmla="*/ 800 w 1344"/>
                <a:gd name="T89" fmla="*/ 776 h 828"/>
                <a:gd name="T90" fmla="*/ 762 w 1344"/>
                <a:gd name="T91" fmla="*/ 790 h 828"/>
                <a:gd name="T92" fmla="*/ 722 w 1344"/>
                <a:gd name="T93" fmla="*/ 802 h 828"/>
                <a:gd name="T94" fmla="*/ 682 w 1344"/>
                <a:gd name="T95" fmla="*/ 810 h 828"/>
                <a:gd name="T96" fmla="*/ 642 w 1344"/>
                <a:gd name="T97" fmla="*/ 818 h 828"/>
                <a:gd name="T98" fmla="*/ 600 w 1344"/>
                <a:gd name="T99" fmla="*/ 822 h 828"/>
                <a:gd name="T100" fmla="*/ 558 w 1344"/>
                <a:gd name="T101" fmla="*/ 826 h 828"/>
                <a:gd name="T102" fmla="*/ 516 w 1344"/>
                <a:gd name="T103" fmla="*/ 828 h 828"/>
                <a:gd name="T104" fmla="*/ 516 w 1344"/>
                <a:gd name="T105" fmla="*/ 828 h 828"/>
                <a:gd name="T106" fmla="*/ 470 w 1344"/>
                <a:gd name="T107" fmla="*/ 826 h 828"/>
                <a:gd name="T108" fmla="*/ 424 w 1344"/>
                <a:gd name="T109" fmla="*/ 822 h 828"/>
                <a:gd name="T110" fmla="*/ 424 w 1344"/>
                <a:gd name="T111" fmla="*/ 822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44" h="828">
                  <a:moveTo>
                    <a:pt x="424" y="822"/>
                  </a:moveTo>
                  <a:lnTo>
                    <a:pt x="424" y="822"/>
                  </a:lnTo>
                  <a:lnTo>
                    <a:pt x="378" y="794"/>
                  </a:lnTo>
                  <a:lnTo>
                    <a:pt x="334" y="762"/>
                  </a:lnTo>
                  <a:lnTo>
                    <a:pt x="292" y="728"/>
                  </a:lnTo>
                  <a:lnTo>
                    <a:pt x="252" y="688"/>
                  </a:lnTo>
                  <a:lnTo>
                    <a:pt x="216" y="646"/>
                  </a:lnTo>
                  <a:lnTo>
                    <a:pt x="180" y="600"/>
                  </a:lnTo>
                  <a:lnTo>
                    <a:pt x="148" y="550"/>
                  </a:lnTo>
                  <a:lnTo>
                    <a:pt x="118" y="498"/>
                  </a:lnTo>
                  <a:lnTo>
                    <a:pt x="92" y="444"/>
                  </a:lnTo>
                  <a:lnTo>
                    <a:pt x="68" y="386"/>
                  </a:lnTo>
                  <a:lnTo>
                    <a:pt x="48" y="326"/>
                  </a:lnTo>
                  <a:lnTo>
                    <a:pt x="32" y="264"/>
                  </a:lnTo>
                  <a:lnTo>
                    <a:pt x="18" y="200"/>
                  </a:lnTo>
                  <a:lnTo>
                    <a:pt x="8" y="136"/>
                  </a:lnTo>
                  <a:lnTo>
                    <a:pt x="2" y="68"/>
                  </a:lnTo>
                  <a:lnTo>
                    <a:pt x="0" y="0"/>
                  </a:lnTo>
                  <a:lnTo>
                    <a:pt x="1344" y="0"/>
                  </a:lnTo>
                  <a:lnTo>
                    <a:pt x="1344" y="0"/>
                  </a:lnTo>
                  <a:lnTo>
                    <a:pt x="1342" y="42"/>
                  </a:lnTo>
                  <a:lnTo>
                    <a:pt x="1338" y="84"/>
                  </a:lnTo>
                  <a:lnTo>
                    <a:pt x="1334" y="126"/>
                  </a:lnTo>
                  <a:lnTo>
                    <a:pt x="1326" y="166"/>
                  </a:lnTo>
                  <a:lnTo>
                    <a:pt x="1318" y="206"/>
                  </a:lnTo>
                  <a:lnTo>
                    <a:pt x="1306" y="246"/>
                  </a:lnTo>
                  <a:lnTo>
                    <a:pt x="1292" y="284"/>
                  </a:lnTo>
                  <a:lnTo>
                    <a:pt x="1278" y="322"/>
                  </a:lnTo>
                  <a:lnTo>
                    <a:pt x="1262" y="358"/>
                  </a:lnTo>
                  <a:lnTo>
                    <a:pt x="1244" y="394"/>
                  </a:lnTo>
                  <a:lnTo>
                    <a:pt x="1224" y="428"/>
                  </a:lnTo>
                  <a:lnTo>
                    <a:pt x="1202" y="462"/>
                  </a:lnTo>
                  <a:lnTo>
                    <a:pt x="1178" y="494"/>
                  </a:lnTo>
                  <a:lnTo>
                    <a:pt x="1154" y="526"/>
                  </a:lnTo>
                  <a:lnTo>
                    <a:pt x="1128" y="556"/>
                  </a:lnTo>
                  <a:lnTo>
                    <a:pt x="1100" y="584"/>
                  </a:lnTo>
                  <a:lnTo>
                    <a:pt x="1072" y="612"/>
                  </a:lnTo>
                  <a:lnTo>
                    <a:pt x="1042" y="638"/>
                  </a:lnTo>
                  <a:lnTo>
                    <a:pt x="1010" y="662"/>
                  </a:lnTo>
                  <a:lnTo>
                    <a:pt x="978" y="686"/>
                  </a:lnTo>
                  <a:lnTo>
                    <a:pt x="944" y="708"/>
                  </a:lnTo>
                  <a:lnTo>
                    <a:pt x="910" y="728"/>
                  </a:lnTo>
                  <a:lnTo>
                    <a:pt x="874" y="746"/>
                  </a:lnTo>
                  <a:lnTo>
                    <a:pt x="838" y="762"/>
                  </a:lnTo>
                  <a:lnTo>
                    <a:pt x="800" y="776"/>
                  </a:lnTo>
                  <a:lnTo>
                    <a:pt x="762" y="790"/>
                  </a:lnTo>
                  <a:lnTo>
                    <a:pt x="722" y="802"/>
                  </a:lnTo>
                  <a:lnTo>
                    <a:pt x="682" y="810"/>
                  </a:lnTo>
                  <a:lnTo>
                    <a:pt x="642" y="818"/>
                  </a:lnTo>
                  <a:lnTo>
                    <a:pt x="600" y="822"/>
                  </a:lnTo>
                  <a:lnTo>
                    <a:pt x="558" y="826"/>
                  </a:lnTo>
                  <a:lnTo>
                    <a:pt x="516" y="828"/>
                  </a:lnTo>
                  <a:lnTo>
                    <a:pt x="516" y="828"/>
                  </a:lnTo>
                  <a:lnTo>
                    <a:pt x="470" y="826"/>
                  </a:lnTo>
                  <a:lnTo>
                    <a:pt x="424" y="822"/>
                  </a:lnTo>
                  <a:lnTo>
                    <a:pt x="424" y="822"/>
                  </a:lnTo>
                  <a:close/>
                </a:path>
              </a:pathLst>
            </a:custGeom>
            <a:solidFill>
              <a:srgbClr val="F4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 25"/>
            <p:cNvSpPr/>
            <p:nvPr/>
          </p:nvSpPr>
          <p:spPr bwMode="auto">
            <a:xfrm>
              <a:off x="-5048250" y="7731125"/>
              <a:ext cx="1123950" cy="561975"/>
            </a:xfrm>
            <a:custGeom>
              <a:avLst/>
              <a:gdLst>
                <a:gd name="T0" fmla="*/ 708 w 708"/>
                <a:gd name="T1" fmla="*/ 354 h 354"/>
                <a:gd name="T2" fmla="*/ 708 w 708"/>
                <a:gd name="T3" fmla="*/ 354 h 354"/>
                <a:gd name="T4" fmla="*/ 706 w 708"/>
                <a:gd name="T5" fmla="*/ 318 h 354"/>
                <a:gd name="T6" fmla="*/ 700 w 708"/>
                <a:gd name="T7" fmla="*/ 282 h 354"/>
                <a:gd name="T8" fmla="*/ 692 w 708"/>
                <a:gd name="T9" fmla="*/ 248 h 354"/>
                <a:gd name="T10" fmla="*/ 680 w 708"/>
                <a:gd name="T11" fmla="*/ 216 h 354"/>
                <a:gd name="T12" fmla="*/ 664 w 708"/>
                <a:gd name="T13" fmla="*/ 186 h 354"/>
                <a:gd name="T14" fmla="*/ 646 w 708"/>
                <a:gd name="T15" fmla="*/ 156 h 354"/>
                <a:gd name="T16" fmla="*/ 626 w 708"/>
                <a:gd name="T17" fmla="*/ 130 h 354"/>
                <a:gd name="T18" fmla="*/ 604 w 708"/>
                <a:gd name="T19" fmla="*/ 104 h 354"/>
                <a:gd name="T20" fmla="*/ 578 w 708"/>
                <a:gd name="T21" fmla="*/ 82 h 354"/>
                <a:gd name="T22" fmla="*/ 552 w 708"/>
                <a:gd name="T23" fmla="*/ 60 h 354"/>
                <a:gd name="T24" fmla="*/ 522 w 708"/>
                <a:gd name="T25" fmla="*/ 44 h 354"/>
                <a:gd name="T26" fmla="*/ 492 w 708"/>
                <a:gd name="T27" fmla="*/ 28 h 354"/>
                <a:gd name="T28" fmla="*/ 458 w 708"/>
                <a:gd name="T29" fmla="*/ 16 h 354"/>
                <a:gd name="T30" fmla="*/ 424 w 708"/>
                <a:gd name="T31" fmla="*/ 8 h 354"/>
                <a:gd name="T32" fmla="*/ 390 w 708"/>
                <a:gd name="T33" fmla="*/ 2 h 354"/>
                <a:gd name="T34" fmla="*/ 354 w 708"/>
                <a:gd name="T35" fmla="*/ 0 h 354"/>
                <a:gd name="T36" fmla="*/ 354 w 708"/>
                <a:gd name="T37" fmla="*/ 0 h 354"/>
                <a:gd name="T38" fmla="*/ 318 w 708"/>
                <a:gd name="T39" fmla="*/ 2 h 354"/>
                <a:gd name="T40" fmla="*/ 282 w 708"/>
                <a:gd name="T41" fmla="*/ 8 h 354"/>
                <a:gd name="T42" fmla="*/ 248 w 708"/>
                <a:gd name="T43" fmla="*/ 16 h 354"/>
                <a:gd name="T44" fmla="*/ 216 w 708"/>
                <a:gd name="T45" fmla="*/ 28 h 354"/>
                <a:gd name="T46" fmla="*/ 186 w 708"/>
                <a:gd name="T47" fmla="*/ 44 h 354"/>
                <a:gd name="T48" fmla="*/ 156 w 708"/>
                <a:gd name="T49" fmla="*/ 60 h 354"/>
                <a:gd name="T50" fmla="*/ 128 w 708"/>
                <a:gd name="T51" fmla="*/ 82 h 354"/>
                <a:gd name="T52" fmla="*/ 104 w 708"/>
                <a:gd name="T53" fmla="*/ 104 h 354"/>
                <a:gd name="T54" fmla="*/ 80 w 708"/>
                <a:gd name="T55" fmla="*/ 130 h 354"/>
                <a:gd name="T56" fmla="*/ 60 w 708"/>
                <a:gd name="T57" fmla="*/ 156 h 354"/>
                <a:gd name="T58" fmla="*/ 42 w 708"/>
                <a:gd name="T59" fmla="*/ 186 h 354"/>
                <a:gd name="T60" fmla="*/ 28 w 708"/>
                <a:gd name="T61" fmla="*/ 216 h 354"/>
                <a:gd name="T62" fmla="*/ 16 w 708"/>
                <a:gd name="T63" fmla="*/ 248 h 354"/>
                <a:gd name="T64" fmla="*/ 8 w 708"/>
                <a:gd name="T65" fmla="*/ 282 h 354"/>
                <a:gd name="T66" fmla="*/ 2 w 708"/>
                <a:gd name="T67" fmla="*/ 318 h 354"/>
                <a:gd name="T68" fmla="*/ 0 w 708"/>
                <a:gd name="T69" fmla="*/ 354 h 354"/>
                <a:gd name="T70" fmla="*/ 708 w 708"/>
                <a:gd name="T71" fmla="*/ 354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08" h="354">
                  <a:moveTo>
                    <a:pt x="708" y="354"/>
                  </a:moveTo>
                  <a:lnTo>
                    <a:pt x="708" y="354"/>
                  </a:lnTo>
                  <a:lnTo>
                    <a:pt x="706" y="318"/>
                  </a:lnTo>
                  <a:lnTo>
                    <a:pt x="700" y="282"/>
                  </a:lnTo>
                  <a:lnTo>
                    <a:pt x="692" y="248"/>
                  </a:lnTo>
                  <a:lnTo>
                    <a:pt x="680" y="216"/>
                  </a:lnTo>
                  <a:lnTo>
                    <a:pt x="664" y="186"/>
                  </a:lnTo>
                  <a:lnTo>
                    <a:pt x="646" y="156"/>
                  </a:lnTo>
                  <a:lnTo>
                    <a:pt x="626" y="130"/>
                  </a:lnTo>
                  <a:lnTo>
                    <a:pt x="604" y="104"/>
                  </a:lnTo>
                  <a:lnTo>
                    <a:pt x="578" y="82"/>
                  </a:lnTo>
                  <a:lnTo>
                    <a:pt x="552" y="60"/>
                  </a:lnTo>
                  <a:lnTo>
                    <a:pt x="522" y="44"/>
                  </a:lnTo>
                  <a:lnTo>
                    <a:pt x="492" y="28"/>
                  </a:lnTo>
                  <a:lnTo>
                    <a:pt x="458" y="16"/>
                  </a:lnTo>
                  <a:lnTo>
                    <a:pt x="424" y="8"/>
                  </a:lnTo>
                  <a:lnTo>
                    <a:pt x="390" y="2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18" y="2"/>
                  </a:lnTo>
                  <a:lnTo>
                    <a:pt x="282" y="8"/>
                  </a:lnTo>
                  <a:lnTo>
                    <a:pt x="248" y="16"/>
                  </a:lnTo>
                  <a:lnTo>
                    <a:pt x="216" y="28"/>
                  </a:lnTo>
                  <a:lnTo>
                    <a:pt x="186" y="44"/>
                  </a:lnTo>
                  <a:lnTo>
                    <a:pt x="156" y="60"/>
                  </a:lnTo>
                  <a:lnTo>
                    <a:pt x="128" y="82"/>
                  </a:lnTo>
                  <a:lnTo>
                    <a:pt x="104" y="104"/>
                  </a:lnTo>
                  <a:lnTo>
                    <a:pt x="80" y="130"/>
                  </a:lnTo>
                  <a:lnTo>
                    <a:pt x="60" y="156"/>
                  </a:lnTo>
                  <a:lnTo>
                    <a:pt x="42" y="186"/>
                  </a:lnTo>
                  <a:lnTo>
                    <a:pt x="28" y="216"/>
                  </a:lnTo>
                  <a:lnTo>
                    <a:pt x="16" y="248"/>
                  </a:lnTo>
                  <a:lnTo>
                    <a:pt x="8" y="282"/>
                  </a:lnTo>
                  <a:lnTo>
                    <a:pt x="2" y="318"/>
                  </a:lnTo>
                  <a:lnTo>
                    <a:pt x="0" y="354"/>
                  </a:lnTo>
                  <a:lnTo>
                    <a:pt x="708" y="354"/>
                  </a:lnTo>
                  <a:close/>
                </a:path>
              </a:pathLst>
            </a:custGeom>
            <a:solidFill>
              <a:srgbClr val="FFBE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 26"/>
            <p:cNvSpPr/>
            <p:nvPr/>
          </p:nvSpPr>
          <p:spPr bwMode="auto">
            <a:xfrm>
              <a:off x="-4787900" y="7737475"/>
              <a:ext cx="863600" cy="555625"/>
            </a:xfrm>
            <a:custGeom>
              <a:avLst/>
              <a:gdLst>
                <a:gd name="T0" fmla="*/ 544 w 544"/>
                <a:gd name="T1" fmla="*/ 350 h 350"/>
                <a:gd name="T2" fmla="*/ 544 w 544"/>
                <a:gd name="T3" fmla="*/ 350 h 350"/>
                <a:gd name="T4" fmla="*/ 542 w 544"/>
                <a:gd name="T5" fmla="*/ 316 h 350"/>
                <a:gd name="T6" fmla="*/ 538 w 544"/>
                <a:gd name="T7" fmla="*/ 284 h 350"/>
                <a:gd name="T8" fmla="*/ 530 w 544"/>
                <a:gd name="T9" fmla="*/ 252 h 350"/>
                <a:gd name="T10" fmla="*/ 520 w 544"/>
                <a:gd name="T11" fmla="*/ 222 h 350"/>
                <a:gd name="T12" fmla="*/ 506 w 544"/>
                <a:gd name="T13" fmla="*/ 194 h 350"/>
                <a:gd name="T14" fmla="*/ 492 w 544"/>
                <a:gd name="T15" fmla="*/ 166 h 350"/>
                <a:gd name="T16" fmla="*/ 474 w 544"/>
                <a:gd name="T17" fmla="*/ 140 h 350"/>
                <a:gd name="T18" fmla="*/ 454 w 544"/>
                <a:gd name="T19" fmla="*/ 116 h 350"/>
                <a:gd name="T20" fmla="*/ 432 w 544"/>
                <a:gd name="T21" fmla="*/ 94 h 350"/>
                <a:gd name="T22" fmla="*/ 410 w 544"/>
                <a:gd name="T23" fmla="*/ 74 h 350"/>
                <a:gd name="T24" fmla="*/ 384 w 544"/>
                <a:gd name="T25" fmla="*/ 54 h 350"/>
                <a:gd name="T26" fmla="*/ 358 w 544"/>
                <a:gd name="T27" fmla="*/ 38 h 350"/>
                <a:gd name="T28" fmla="*/ 328 w 544"/>
                <a:gd name="T29" fmla="*/ 24 h 350"/>
                <a:gd name="T30" fmla="*/ 300 w 544"/>
                <a:gd name="T31" fmla="*/ 14 h 350"/>
                <a:gd name="T32" fmla="*/ 268 w 544"/>
                <a:gd name="T33" fmla="*/ 6 h 350"/>
                <a:gd name="T34" fmla="*/ 236 w 544"/>
                <a:gd name="T35" fmla="*/ 0 h 350"/>
                <a:gd name="T36" fmla="*/ 236 w 544"/>
                <a:gd name="T37" fmla="*/ 0 h 350"/>
                <a:gd name="T38" fmla="*/ 212 w 544"/>
                <a:gd name="T39" fmla="*/ 6 h 350"/>
                <a:gd name="T40" fmla="*/ 188 w 544"/>
                <a:gd name="T41" fmla="*/ 14 h 350"/>
                <a:gd name="T42" fmla="*/ 166 w 544"/>
                <a:gd name="T43" fmla="*/ 24 h 350"/>
                <a:gd name="T44" fmla="*/ 144 w 544"/>
                <a:gd name="T45" fmla="*/ 38 h 350"/>
                <a:gd name="T46" fmla="*/ 122 w 544"/>
                <a:gd name="T47" fmla="*/ 54 h 350"/>
                <a:gd name="T48" fmla="*/ 104 w 544"/>
                <a:gd name="T49" fmla="*/ 74 h 350"/>
                <a:gd name="T50" fmla="*/ 86 w 544"/>
                <a:gd name="T51" fmla="*/ 94 h 350"/>
                <a:gd name="T52" fmla="*/ 68 w 544"/>
                <a:gd name="T53" fmla="*/ 116 h 350"/>
                <a:gd name="T54" fmla="*/ 54 w 544"/>
                <a:gd name="T55" fmla="*/ 140 h 350"/>
                <a:gd name="T56" fmla="*/ 40 w 544"/>
                <a:gd name="T57" fmla="*/ 166 h 350"/>
                <a:gd name="T58" fmla="*/ 28 w 544"/>
                <a:gd name="T59" fmla="*/ 194 h 350"/>
                <a:gd name="T60" fmla="*/ 18 w 544"/>
                <a:gd name="T61" fmla="*/ 222 h 350"/>
                <a:gd name="T62" fmla="*/ 12 w 544"/>
                <a:gd name="T63" fmla="*/ 252 h 350"/>
                <a:gd name="T64" fmla="*/ 6 w 544"/>
                <a:gd name="T65" fmla="*/ 284 h 350"/>
                <a:gd name="T66" fmla="*/ 2 w 544"/>
                <a:gd name="T67" fmla="*/ 316 h 350"/>
                <a:gd name="T68" fmla="*/ 0 w 544"/>
                <a:gd name="T69" fmla="*/ 350 h 350"/>
                <a:gd name="T70" fmla="*/ 544 w 544"/>
                <a:gd name="T71" fmla="*/ 35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44" h="350">
                  <a:moveTo>
                    <a:pt x="544" y="350"/>
                  </a:moveTo>
                  <a:lnTo>
                    <a:pt x="544" y="350"/>
                  </a:lnTo>
                  <a:lnTo>
                    <a:pt x="542" y="316"/>
                  </a:lnTo>
                  <a:lnTo>
                    <a:pt x="538" y="284"/>
                  </a:lnTo>
                  <a:lnTo>
                    <a:pt x="530" y="252"/>
                  </a:lnTo>
                  <a:lnTo>
                    <a:pt x="520" y="222"/>
                  </a:lnTo>
                  <a:lnTo>
                    <a:pt x="506" y="194"/>
                  </a:lnTo>
                  <a:lnTo>
                    <a:pt x="492" y="166"/>
                  </a:lnTo>
                  <a:lnTo>
                    <a:pt x="474" y="140"/>
                  </a:lnTo>
                  <a:lnTo>
                    <a:pt x="454" y="116"/>
                  </a:lnTo>
                  <a:lnTo>
                    <a:pt x="432" y="94"/>
                  </a:lnTo>
                  <a:lnTo>
                    <a:pt x="410" y="74"/>
                  </a:lnTo>
                  <a:lnTo>
                    <a:pt x="384" y="54"/>
                  </a:lnTo>
                  <a:lnTo>
                    <a:pt x="358" y="38"/>
                  </a:lnTo>
                  <a:lnTo>
                    <a:pt x="328" y="24"/>
                  </a:lnTo>
                  <a:lnTo>
                    <a:pt x="300" y="14"/>
                  </a:lnTo>
                  <a:lnTo>
                    <a:pt x="268" y="6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212" y="6"/>
                  </a:lnTo>
                  <a:lnTo>
                    <a:pt x="188" y="14"/>
                  </a:lnTo>
                  <a:lnTo>
                    <a:pt x="166" y="24"/>
                  </a:lnTo>
                  <a:lnTo>
                    <a:pt x="144" y="38"/>
                  </a:lnTo>
                  <a:lnTo>
                    <a:pt x="122" y="54"/>
                  </a:lnTo>
                  <a:lnTo>
                    <a:pt x="104" y="74"/>
                  </a:lnTo>
                  <a:lnTo>
                    <a:pt x="86" y="94"/>
                  </a:lnTo>
                  <a:lnTo>
                    <a:pt x="68" y="116"/>
                  </a:lnTo>
                  <a:lnTo>
                    <a:pt x="54" y="140"/>
                  </a:lnTo>
                  <a:lnTo>
                    <a:pt x="40" y="166"/>
                  </a:lnTo>
                  <a:lnTo>
                    <a:pt x="28" y="194"/>
                  </a:lnTo>
                  <a:lnTo>
                    <a:pt x="18" y="222"/>
                  </a:lnTo>
                  <a:lnTo>
                    <a:pt x="12" y="252"/>
                  </a:lnTo>
                  <a:lnTo>
                    <a:pt x="6" y="284"/>
                  </a:lnTo>
                  <a:lnTo>
                    <a:pt x="2" y="316"/>
                  </a:lnTo>
                  <a:lnTo>
                    <a:pt x="0" y="350"/>
                  </a:lnTo>
                  <a:lnTo>
                    <a:pt x="544" y="350"/>
                  </a:lnTo>
                  <a:close/>
                </a:path>
              </a:pathLst>
            </a:custGeom>
            <a:solidFill>
              <a:srgbClr val="F4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 27"/>
            <p:cNvSpPr/>
            <p:nvPr/>
          </p:nvSpPr>
          <p:spPr bwMode="auto">
            <a:xfrm>
              <a:off x="-5048250" y="7731125"/>
              <a:ext cx="561975" cy="561975"/>
            </a:xfrm>
            <a:custGeom>
              <a:avLst/>
              <a:gdLst>
                <a:gd name="T0" fmla="*/ 354 w 354"/>
                <a:gd name="T1" fmla="*/ 0 h 354"/>
                <a:gd name="T2" fmla="*/ 354 w 354"/>
                <a:gd name="T3" fmla="*/ 0 h 354"/>
                <a:gd name="T4" fmla="*/ 318 w 354"/>
                <a:gd name="T5" fmla="*/ 2 h 354"/>
                <a:gd name="T6" fmla="*/ 282 w 354"/>
                <a:gd name="T7" fmla="*/ 8 h 354"/>
                <a:gd name="T8" fmla="*/ 248 w 354"/>
                <a:gd name="T9" fmla="*/ 16 h 354"/>
                <a:gd name="T10" fmla="*/ 216 w 354"/>
                <a:gd name="T11" fmla="*/ 28 h 354"/>
                <a:gd name="T12" fmla="*/ 186 w 354"/>
                <a:gd name="T13" fmla="*/ 44 h 354"/>
                <a:gd name="T14" fmla="*/ 156 w 354"/>
                <a:gd name="T15" fmla="*/ 60 h 354"/>
                <a:gd name="T16" fmla="*/ 128 w 354"/>
                <a:gd name="T17" fmla="*/ 82 h 354"/>
                <a:gd name="T18" fmla="*/ 104 w 354"/>
                <a:gd name="T19" fmla="*/ 104 h 354"/>
                <a:gd name="T20" fmla="*/ 80 w 354"/>
                <a:gd name="T21" fmla="*/ 130 h 354"/>
                <a:gd name="T22" fmla="*/ 60 w 354"/>
                <a:gd name="T23" fmla="*/ 156 h 354"/>
                <a:gd name="T24" fmla="*/ 42 w 354"/>
                <a:gd name="T25" fmla="*/ 186 h 354"/>
                <a:gd name="T26" fmla="*/ 28 w 354"/>
                <a:gd name="T27" fmla="*/ 216 h 354"/>
                <a:gd name="T28" fmla="*/ 16 w 354"/>
                <a:gd name="T29" fmla="*/ 248 h 354"/>
                <a:gd name="T30" fmla="*/ 8 w 354"/>
                <a:gd name="T31" fmla="*/ 282 h 354"/>
                <a:gd name="T32" fmla="*/ 2 w 354"/>
                <a:gd name="T33" fmla="*/ 318 h 354"/>
                <a:gd name="T34" fmla="*/ 0 w 354"/>
                <a:gd name="T35" fmla="*/ 354 h 354"/>
                <a:gd name="T36" fmla="*/ 38 w 354"/>
                <a:gd name="T37" fmla="*/ 354 h 354"/>
                <a:gd name="T38" fmla="*/ 38 w 354"/>
                <a:gd name="T39" fmla="*/ 354 h 354"/>
                <a:gd name="T40" fmla="*/ 50 w 354"/>
                <a:gd name="T41" fmla="*/ 318 h 354"/>
                <a:gd name="T42" fmla="*/ 62 w 354"/>
                <a:gd name="T43" fmla="*/ 286 h 354"/>
                <a:gd name="T44" fmla="*/ 74 w 354"/>
                <a:gd name="T45" fmla="*/ 252 h 354"/>
                <a:gd name="T46" fmla="*/ 90 w 354"/>
                <a:gd name="T47" fmla="*/ 222 h 354"/>
                <a:gd name="T48" fmla="*/ 106 w 354"/>
                <a:gd name="T49" fmla="*/ 192 h 354"/>
                <a:gd name="T50" fmla="*/ 122 w 354"/>
                <a:gd name="T51" fmla="*/ 164 h 354"/>
                <a:gd name="T52" fmla="*/ 140 w 354"/>
                <a:gd name="T53" fmla="*/ 138 h 354"/>
                <a:gd name="T54" fmla="*/ 158 w 354"/>
                <a:gd name="T55" fmla="*/ 114 h 354"/>
                <a:gd name="T56" fmla="*/ 178 w 354"/>
                <a:gd name="T57" fmla="*/ 92 h 354"/>
                <a:gd name="T58" fmla="*/ 200 w 354"/>
                <a:gd name="T59" fmla="*/ 72 h 354"/>
                <a:gd name="T60" fmla="*/ 222 w 354"/>
                <a:gd name="T61" fmla="*/ 54 h 354"/>
                <a:gd name="T62" fmla="*/ 246 w 354"/>
                <a:gd name="T63" fmla="*/ 38 h 354"/>
                <a:gd name="T64" fmla="*/ 272 w 354"/>
                <a:gd name="T65" fmla="*/ 26 h 354"/>
                <a:gd name="T66" fmla="*/ 298 w 354"/>
                <a:gd name="T67" fmla="*/ 14 h 354"/>
                <a:gd name="T68" fmla="*/ 324 w 354"/>
                <a:gd name="T69" fmla="*/ 6 h 354"/>
                <a:gd name="T70" fmla="*/ 354 w 354"/>
                <a:gd name="T71" fmla="*/ 0 h 354"/>
                <a:gd name="T72" fmla="*/ 354 w 354"/>
                <a:gd name="T73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4" h="354">
                  <a:moveTo>
                    <a:pt x="354" y="0"/>
                  </a:moveTo>
                  <a:lnTo>
                    <a:pt x="354" y="0"/>
                  </a:lnTo>
                  <a:lnTo>
                    <a:pt x="318" y="2"/>
                  </a:lnTo>
                  <a:lnTo>
                    <a:pt x="282" y="8"/>
                  </a:lnTo>
                  <a:lnTo>
                    <a:pt x="248" y="16"/>
                  </a:lnTo>
                  <a:lnTo>
                    <a:pt x="216" y="28"/>
                  </a:lnTo>
                  <a:lnTo>
                    <a:pt x="186" y="44"/>
                  </a:lnTo>
                  <a:lnTo>
                    <a:pt x="156" y="60"/>
                  </a:lnTo>
                  <a:lnTo>
                    <a:pt x="128" y="82"/>
                  </a:lnTo>
                  <a:lnTo>
                    <a:pt x="104" y="104"/>
                  </a:lnTo>
                  <a:lnTo>
                    <a:pt x="80" y="130"/>
                  </a:lnTo>
                  <a:lnTo>
                    <a:pt x="60" y="156"/>
                  </a:lnTo>
                  <a:lnTo>
                    <a:pt x="42" y="186"/>
                  </a:lnTo>
                  <a:lnTo>
                    <a:pt x="28" y="216"/>
                  </a:lnTo>
                  <a:lnTo>
                    <a:pt x="16" y="248"/>
                  </a:lnTo>
                  <a:lnTo>
                    <a:pt x="8" y="282"/>
                  </a:lnTo>
                  <a:lnTo>
                    <a:pt x="2" y="318"/>
                  </a:lnTo>
                  <a:lnTo>
                    <a:pt x="0" y="354"/>
                  </a:lnTo>
                  <a:lnTo>
                    <a:pt x="38" y="354"/>
                  </a:lnTo>
                  <a:lnTo>
                    <a:pt x="38" y="354"/>
                  </a:lnTo>
                  <a:lnTo>
                    <a:pt x="50" y="318"/>
                  </a:lnTo>
                  <a:lnTo>
                    <a:pt x="62" y="286"/>
                  </a:lnTo>
                  <a:lnTo>
                    <a:pt x="74" y="252"/>
                  </a:lnTo>
                  <a:lnTo>
                    <a:pt x="90" y="222"/>
                  </a:lnTo>
                  <a:lnTo>
                    <a:pt x="106" y="192"/>
                  </a:lnTo>
                  <a:lnTo>
                    <a:pt x="122" y="164"/>
                  </a:lnTo>
                  <a:lnTo>
                    <a:pt x="140" y="138"/>
                  </a:lnTo>
                  <a:lnTo>
                    <a:pt x="158" y="114"/>
                  </a:lnTo>
                  <a:lnTo>
                    <a:pt x="178" y="92"/>
                  </a:lnTo>
                  <a:lnTo>
                    <a:pt x="200" y="72"/>
                  </a:lnTo>
                  <a:lnTo>
                    <a:pt x="222" y="54"/>
                  </a:lnTo>
                  <a:lnTo>
                    <a:pt x="246" y="38"/>
                  </a:lnTo>
                  <a:lnTo>
                    <a:pt x="272" y="26"/>
                  </a:lnTo>
                  <a:lnTo>
                    <a:pt x="298" y="14"/>
                  </a:lnTo>
                  <a:lnTo>
                    <a:pt x="324" y="6"/>
                  </a:lnTo>
                  <a:lnTo>
                    <a:pt x="354" y="0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Rectangle 28"/>
            <p:cNvSpPr>
              <a:spLocks noChangeArrowheads="1"/>
            </p:cNvSpPr>
            <p:nvPr/>
          </p:nvSpPr>
          <p:spPr bwMode="auto">
            <a:xfrm>
              <a:off x="-5260975" y="8131175"/>
              <a:ext cx="1549400" cy="257175"/>
            </a:xfrm>
            <a:prstGeom prst="rect">
              <a:avLst/>
            </a:prstGeom>
            <a:solidFill>
              <a:srgbClr val="FFBE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29"/>
            <p:cNvSpPr>
              <a:spLocks noChangeArrowheads="1"/>
            </p:cNvSpPr>
            <p:nvPr/>
          </p:nvSpPr>
          <p:spPr bwMode="auto">
            <a:xfrm>
              <a:off x="-5260975" y="8131175"/>
              <a:ext cx="273050" cy="257175"/>
            </a:xfrm>
            <a:prstGeom prst="rect">
              <a:avLst/>
            </a:pr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 30"/>
            <p:cNvSpPr/>
            <p:nvPr/>
          </p:nvSpPr>
          <p:spPr bwMode="auto">
            <a:xfrm>
              <a:off x="-5797550" y="4413250"/>
              <a:ext cx="2622550" cy="120650"/>
            </a:xfrm>
            <a:custGeom>
              <a:avLst/>
              <a:gdLst>
                <a:gd name="T0" fmla="*/ 1652 w 1652"/>
                <a:gd name="T1" fmla="*/ 0 h 76"/>
                <a:gd name="T2" fmla="*/ 1652 w 1652"/>
                <a:gd name="T3" fmla="*/ 0 h 76"/>
                <a:gd name="T4" fmla="*/ 1648 w 1652"/>
                <a:gd name="T5" fmla="*/ 38 h 76"/>
                <a:gd name="T6" fmla="*/ 1644 w 1652"/>
                <a:gd name="T7" fmla="*/ 76 h 76"/>
                <a:gd name="T8" fmla="*/ 8 w 1652"/>
                <a:gd name="T9" fmla="*/ 76 h 76"/>
                <a:gd name="T10" fmla="*/ 8 w 1652"/>
                <a:gd name="T11" fmla="*/ 76 h 76"/>
                <a:gd name="T12" fmla="*/ 2 w 1652"/>
                <a:gd name="T13" fmla="*/ 38 h 76"/>
                <a:gd name="T14" fmla="*/ 0 w 1652"/>
                <a:gd name="T15" fmla="*/ 0 h 76"/>
                <a:gd name="T16" fmla="*/ 1652 w 1652"/>
                <a:gd name="T1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2" h="76">
                  <a:moveTo>
                    <a:pt x="1652" y="0"/>
                  </a:moveTo>
                  <a:lnTo>
                    <a:pt x="1652" y="0"/>
                  </a:lnTo>
                  <a:lnTo>
                    <a:pt x="1648" y="38"/>
                  </a:lnTo>
                  <a:lnTo>
                    <a:pt x="1644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2" y="38"/>
                  </a:lnTo>
                  <a:lnTo>
                    <a:pt x="0" y="0"/>
                  </a:lnTo>
                  <a:lnTo>
                    <a:pt x="1652" y="0"/>
                  </a:lnTo>
                  <a:close/>
                </a:path>
              </a:pathLst>
            </a:custGeom>
            <a:solidFill>
              <a:srgbClr val="F790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Rectangle 31"/>
            <p:cNvSpPr>
              <a:spLocks noChangeArrowheads="1"/>
            </p:cNvSpPr>
            <p:nvPr/>
          </p:nvSpPr>
          <p:spPr bwMode="auto">
            <a:xfrm>
              <a:off x="-5935663" y="3657600"/>
              <a:ext cx="2897188" cy="755650"/>
            </a:xfrm>
            <a:prstGeom prst="rect">
              <a:avLst/>
            </a:prstGeom>
            <a:solidFill>
              <a:srgbClr val="FFBE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Rectangle 32"/>
            <p:cNvSpPr>
              <a:spLocks noChangeArrowheads="1"/>
            </p:cNvSpPr>
            <p:nvPr/>
          </p:nvSpPr>
          <p:spPr bwMode="auto">
            <a:xfrm>
              <a:off x="-4845050" y="3657600"/>
              <a:ext cx="1806575" cy="755650"/>
            </a:xfrm>
            <a:prstGeom prst="rect">
              <a:avLst/>
            </a:prstGeom>
            <a:solidFill>
              <a:srgbClr val="F4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Rectangle 33"/>
            <p:cNvSpPr>
              <a:spLocks noChangeArrowheads="1"/>
            </p:cNvSpPr>
            <p:nvPr/>
          </p:nvSpPr>
          <p:spPr bwMode="auto">
            <a:xfrm>
              <a:off x="-4654550" y="8131175"/>
              <a:ext cx="942975" cy="257175"/>
            </a:xfrm>
            <a:prstGeom prst="rect">
              <a:avLst/>
            </a:prstGeom>
            <a:solidFill>
              <a:srgbClr val="F4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2" name="Picture 34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784850" y="8359775"/>
              <a:ext cx="2590800" cy="657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Picture 35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964238" y="8902700"/>
              <a:ext cx="2951163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-4965700" y="8499475"/>
              <a:ext cx="958850" cy="355600"/>
            </a:xfrm>
            <a:prstGeom prst="rect">
              <a:avLst/>
            </a:prstGeom>
            <a:solidFill>
              <a:srgbClr val="F4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Rectangle 37"/>
            <p:cNvSpPr>
              <a:spLocks noChangeArrowheads="1"/>
            </p:cNvSpPr>
            <p:nvPr/>
          </p:nvSpPr>
          <p:spPr bwMode="auto">
            <a:xfrm>
              <a:off x="-5935663" y="3657600"/>
              <a:ext cx="582613" cy="755650"/>
            </a:xfrm>
            <a:prstGeom prst="rect">
              <a:avLst/>
            </a:pr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 38"/>
            <p:cNvSpPr/>
            <p:nvPr/>
          </p:nvSpPr>
          <p:spPr bwMode="auto">
            <a:xfrm>
              <a:off x="-4625975" y="6384925"/>
              <a:ext cx="615950" cy="1231900"/>
            </a:xfrm>
            <a:custGeom>
              <a:avLst/>
              <a:gdLst>
                <a:gd name="T0" fmla="*/ 196 w 388"/>
                <a:gd name="T1" fmla="*/ 0 h 776"/>
                <a:gd name="T2" fmla="*/ 172 w 388"/>
                <a:gd name="T3" fmla="*/ 6 h 776"/>
                <a:gd name="T4" fmla="*/ 148 w 388"/>
                <a:gd name="T5" fmla="*/ 22 h 776"/>
                <a:gd name="T6" fmla="*/ 128 w 388"/>
                <a:gd name="T7" fmla="*/ 48 h 776"/>
                <a:gd name="T8" fmla="*/ 110 w 388"/>
                <a:gd name="T9" fmla="*/ 80 h 776"/>
                <a:gd name="T10" fmla="*/ 96 w 388"/>
                <a:gd name="T11" fmla="*/ 116 h 776"/>
                <a:gd name="T12" fmla="*/ 82 w 388"/>
                <a:gd name="T13" fmla="*/ 174 h 776"/>
                <a:gd name="T14" fmla="*/ 80 w 388"/>
                <a:gd name="T15" fmla="*/ 212 h 776"/>
                <a:gd name="T16" fmla="*/ 80 w 388"/>
                <a:gd name="T17" fmla="*/ 232 h 776"/>
                <a:gd name="T18" fmla="*/ 78 w 388"/>
                <a:gd name="T19" fmla="*/ 266 h 776"/>
                <a:gd name="T20" fmla="*/ 70 w 388"/>
                <a:gd name="T21" fmla="*/ 294 h 776"/>
                <a:gd name="T22" fmla="*/ 44 w 388"/>
                <a:gd name="T23" fmla="*/ 346 h 776"/>
                <a:gd name="T24" fmla="*/ 16 w 388"/>
                <a:gd name="T25" fmla="*/ 398 h 776"/>
                <a:gd name="T26" fmla="*/ 8 w 388"/>
                <a:gd name="T27" fmla="*/ 430 h 776"/>
                <a:gd name="T28" fmla="*/ 6 w 388"/>
                <a:gd name="T29" fmla="*/ 466 h 776"/>
                <a:gd name="T30" fmla="*/ 6 w 388"/>
                <a:gd name="T31" fmla="*/ 504 h 776"/>
                <a:gd name="T32" fmla="*/ 2 w 388"/>
                <a:gd name="T33" fmla="*/ 594 h 776"/>
                <a:gd name="T34" fmla="*/ 0 w 388"/>
                <a:gd name="T35" fmla="*/ 672 h 776"/>
                <a:gd name="T36" fmla="*/ 0 w 388"/>
                <a:gd name="T37" fmla="*/ 700 h 776"/>
                <a:gd name="T38" fmla="*/ 4 w 388"/>
                <a:gd name="T39" fmla="*/ 714 h 776"/>
                <a:gd name="T40" fmla="*/ 14 w 388"/>
                <a:gd name="T41" fmla="*/ 726 h 776"/>
                <a:gd name="T42" fmla="*/ 46 w 388"/>
                <a:gd name="T43" fmla="*/ 746 h 776"/>
                <a:gd name="T44" fmla="*/ 92 w 388"/>
                <a:gd name="T45" fmla="*/ 760 h 776"/>
                <a:gd name="T46" fmla="*/ 146 w 388"/>
                <a:gd name="T47" fmla="*/ 768 h 776"/>
                <a:gd name="T48" fmla="*/ 258 w 388"/>
                <a:gd name="T49" fmla="*/ 776 h 776"/>
                <a:gd name="T50" fmla="*/ 336 w 388"/>
                <a:gd name="T51" fmla="*/ 774 h 776"/>
                <a:gd name="T52" fmla="*/ 342 w 388"/>
                <a:gd name="T53" fmla="*/ 770 h 776"/>
                <a:gd name="T54" fmla="*/ 354 w 388"/>
                <a:gd name="T55" fmla="*/ 752 h 776"/>
                <a:gd name="T56" fmla="*/ 370 w 388"/>
                <a:gd name="T57" fmla="*/ 698 h 776"/>
                <a:gd name="T58" fmla="*/ 384 w 388"/>
                <a:gd name="T59" fmla="*/ 588 h 776"/>
                <a:gd name="T60" fmla="*/ 388 w 388"/>
                <a:gd name="T61" fmla="*/ 450 h 776"/>
                <a:gd name="T62" fmla="*/ 378 w 388"/>
                <a:gd name="T63" fmla="*/ 306 h 776"/>
                <a:gd name="T64" fmla="*/ 368 w 388"/>
                <a:gd name="T65" fmla="*/ 236 h 776"/>
                <a:gd name="T66" fmla="*/ 352 w 388"/>
                <a:gd name="T67" fmla="*/ 170 h 776"/>
                <a:gd name="T68" fmla="*/ 332 w 388"/>
                <a:gd name="T69" fmla="*/ 112 h 776"/>
                <a:gd name="T70" fmla="*/ 306 w 388"/>
                <a:gd name="T71" fmla="*/ 64 h 776"/>
                <a:gd name="T72" fmla="*/ 276 w 388"/>
                <a:gd name="T73" fmla="*/ 28 h 776"/>
                <a:gd name="T74" fmla="*/ 240 w 388"/>
                <a:gd name="T75" fmla="*/ 6 h 776"/>
                <a:gd name="T76" fmla="*/ 196 w 388"/>
                <a:gd name="T77" fmla="*/ 0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88" h="776">
                  <a:moveTo>
                    <a:pt x="196" y="0"/>
                  </a:moveTo>
                  <a:lnTo>
                    <a:pt x="196" y="0"/>
                  </a:lnTo>
                  <a:lnTo>
                    <a:pt x="184" y="2"/>
                  </a:lnTo>
                  <a:lnTo>
                    <a:pt x="172" y="6"/>
                  </a:lnTo>
                  <a:lnTo>
                    <a:pt x="160" y="14"/>
                  </a:lnTo>
                  <a:lnTo>
                    <a:pt x="148" y="22"/>
                  </a:lnTo>
                  <a:lnTo>
                    <a:pt x="138" y="34"/>
                  </a:lnTo>
                  <a:lnTo>
                    <a:pt x="128" y="48"/>
                  </a:lnTo>
                  <a:lnTo>
                    <a:pt x="120" y="62"/>
                  </a:lnTo>
                  <a:lnTo>
                    <a:pt x="110" y="80"/>
                  </a:lnTo>
                  <a:lnTo>
                    <a:pt x="102" y="96"/>
                  </a:lnTo>
                  <a:lnTo>
                    <a:pt x="96" y="116"/>
                  </a:lnTo>
                  <a:lnTo>
                    <a:pt x="86" y="154"/>
                  </a:lnTo>
                  <a:lnTo>
                    <a:pt x="82" y="174"/>
                  </a:lnTo>
                  <a:lnTo>
                    <a:pt x="80" y="194"/>
                  </a:lnTo>
                  <a:lnTo>
                    <a:pt x="80" y="212"/>
                  </a:lnTo>
                  <a:lnTo>
                    <a:pt x="80" y="232"/>
                  </a:lnTo>
                  <a:lnTo>
                    <a:pt x="80" y="232"/>
                  </a:lnTo>
                  <a:lnTo>
                    <a:pt x="80" y="250"/>
                  </a:lnTo>
                  <a:lnTo>
                    <a:pt x="78" y="266"/>
                  </a:lnTo>
                  <a:lnTo>
                    <a:pt x="76" y="280"/>
                  </a:lnTo>
                  <a:lnTo>
                    <a:pt x="70" y="294"/>
                  </a:lnTo>
                  <a:lnTo>
                    <a:pt x="58" y="322"/>
                  </a:lnTo>
                  <a:lnTo>
                    <a:pt x="44" y="346"/>
                  </a:lnTo>
                  <a:lnTo>
                    <a:pt x="30" y="372"/>
                  </a:lnTo>
                  <a:lnTo>
                    <a:pt x="16" y="398"/>
                  </a:lnTo>
                  <a:lnTo>
                    <a:pt x="12" y="414"/>
                  </a:lnTo>
                  <a:lnTo>
                    <a:pt x="8" y="430"/>
                  </a:lnTo>
                  <a:lnTo>
                    <a:pt x="6" y="448"/>
                  </a:lnTo>
                  <a:lnTo>
                    <a:pt x="6" y="466"/>
                  </a:lnTo>
                  <a:lnTo>
                    <a:pt x="6" y="466"/>
                  </a:lnTo>
                  <a:lnTo>
                    <a:pt x="6" y="504"/>
                  </a:lnTo>
                  <a:lnTo>
                    <a:pt x="6" y="536"/>
                  </a:lnTo>
                  <a:lnTo>
                    <a:pt x="2" y="594"/>
                  </a:lnTo>
                  <a:lnTo>
                    <a:pt x="0" y="644"/>
                  </a:lnTo>
                  <a:lnTo>
                    <a:pt x="0" y="672"/>
                  </a:lnTo>
                  <a:lnTo>
                    <a:pt x="0" y="700"/>
                  </a:lnTo>
                  <a:lnTo>
                    <a:pt x="0" y="700"/>
                  </a:lnTo>
                  <a:lnTo>
                    <a:pt x="2" y="708"/>
                  </a:lnTo>
                  <a:lnTo>
                    <a:pt x="4" y="714"/>
                  </a:lnTo>
                  <a:lnTo>
                    <a:pt x="8" y="720"/>
                  </a:lnTo>
                  <a:lnTo>
                    <a:pt x="14" y="726"/>
                  </a:lnTo>
                  <a:lnTo>
                    <a:pt x="28" y="736"/>
                  </a:lnTo>
                  <a:lnTo>
                    <a:pt x="46" y="746"/>
                  </a:lnTo>
                  <a:lnTo>
                    <a:pt x="68" y="754"/>
                  </a:lnTo>
                  <a:lnTo>
                    <a:pt x="92" y="760"/>
                  </a:lnTo>
                  <a:lnTo>
                    <a:pt x="118" y="764"/>
                  </a:lnTo>
                  <a:lnTo>
                    <a:pt x="146" y="768"/>
                  </a:lnTo>
                  <a:lnTo>
                    <a:pt x="202" y="774"/>
                  </a:lnTo>
                  <a:lnTo>
                    <a:pt x="258" y="776"/>
                  </a:lnTo>
                  <a:lnTo>
                    <a:pt x="304" y="776"/>
                  </a:lnTo>
                  <a:lnTo>
                    <a:pt x="336" y="774"/>
                  </a:lnTo>
                  <a:lnTo>
                    <a:pt x="336" y="774"/>
                  </a:lnTo>
                  <a:lnTo>
                    <a:pt x="342" y="770"/>
                  </a:lnTo>
                  <a:lnTo>
                    <a:pt x="348" y="764"/>
                  </a:lnTo>
                  <a:lnTo>
                    <a:pt x="354" y="752"/>
                  </a:lnTo>
                  <a:lnTo>
                    <a:pt x="360" y="738"/>
                  </a:lnTo>
                  <a:lnTo>
                    <a:pt x="370" y="698"/>
                  </a:lnTo>
                  <a:lnTo>
                    <a:pt x="378" y="648"/>
                  </a:lnTo>
                  <a:lnTo>
                    <a:pt x="384" y="588"/>
                  </a:lnTo>
                  <a:lnTo>
                    <a:pt x="386" y="522"/>
                  </a:lnTo>
                  <a:lnTo>
                    <a:pt x="388" y="450"/>
                  </a:lnTo>
                  <a:lnTo>
                    <a:pt x="384" y="378"/>
                  </a:lnTo>
                  <a:lnTo>
                    <a:pt x="378" y="306"/>
                  </a:lnTo>
                  <a:lnTo>
                    <a:pt x="374" y="270"/>
                  </a:lnTo>
                  <a:lnTo>
                    <a:pt x="368" y="236"/>
                  </a:lnTo>
                  <a:lnTo>
                    <a:pt x="360" y="202"/>
                  </a:lnTo>
                  <a:lnTo>
                    <a:pt x="352" y="170"/>
                  </a:lnTo>
                  <a:lnTo>
                    <a:pt x="342" y="140"/>
                  </a:lnTo>
                  <a:lnTo>
                    <a:pt x="332" y="112"/>
                  </a:lnTo>
                  <a:lnTo>
                    <a:pt x="320" y="86"/>
                  </a:lnTo>
                  <a:lnTo>
                    <a:pt x="306" y="64"/>
                  </a:lnTo>
                  <a:lnTo>
                    <a:pt x="292" y="44"/>
                  </a:lnTo>
                  <a:lnTo>
                    <a:pt x="276" y="28"/>
                  </a:lnTo>
                  <a:lnTo>
                    <a:pt x="258" y="14"/>
                  </a:lnTo>
                  <a:lnTo>
                    <a:pt x="240" y="6"/>
                  </a:lnTo>
                  <a:lnTo>
                    <a:pt x="218" y="0"/>
                  </a:lnTo>
                  <a:lnTo>
                    <a:pt x="196" y="0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E8B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39"/>
            <p:cNvSpPr/>
            <p:nvPr/>
          </p:nvSpPr>
          <p:spPr bwMode="auto">
            <a:xfrm>
              <a:off x="-4902200" y="5991225"/>
              <a:ext cx="1047750" cy="441325"/>
            </a:xfrm>
            <a:custGeom>
              <a:avLst/>
              <a:gdLst>
                <a:gd name="T0" fmla="*/ 660 w 660"/>
                <a:gd name="T1" fmla="*/ 32 h 278"/>
                <a:gd name="T2" fmla="*/ 660 w 660"/>
                <a:gd name="T3" fmla="*/ 32 h 278"/>
                <a:gd name="T4" fmla="*/ 656 w 660"/>
                <a:gd name="T5" fmla="*/ 20 h 278"/>
                <a:gd name="T6" fmla="*/ 652 w 660"/>
                <a:gd name="T7" fmla="*/ 12 h 278"/>
                <a:gd name="T8" fmla="*/ 648 w 660"/>
                <a:gd name="T9" fmla="*/ 6 h 278"/>
                <a:gd name="T10" fmla="*/ 640 w 660"/>
                <a:gd name="T11" fmla="*/ 2 h 278"/>
                <a:gd name="T12" fmla="*/ 632 w 660"/>
                <a:gd name="T13" fmla="*/ 0 h 278"/>
                <a:gd name="T14" fmla="*/ 622 w 660"/>
                <a:gd name="T15" fmla="*/ 0 h 278"/>
                <a:gd name="T16" fmla="*/ 602 w 660"/>
                <a:gd name="T17" fmla="*/ 0 h 278"/>
                <a:gd name="T18" fmla="*/ 116 w 660"/>
                <a:gd name="T19" fmla="*/ 34 h 278"/>
                <a:gd name="T20" fmla="*/ 116 w 660"/>
                <a:gd name="T21" fmla="*/ 34 h 278"/>
                <a:gd name="T22" fmla="*/ 96 w 660"/>
                <a:gd name="T23" fmla="*/ 38 h 278"/>
                <a:gd name="T24" fmla="*/ 76 w 660"/>
                <a:gd name="T25" fmla="*/ 46 h 278"/>
                <a:gd name="T26" fmla="*/ 56 w 660"/>
                <a:gd name="T27" fmla="*/ 58 h 278"/>
                <a:gd name="T28" fmla="*/ 38 w 660"/>
                <a:gd name="T29" fmla="*/ 74 h 278"/>
                <a:gd name="T30" fmla="*/ 22 w 660"/>
                <a:gd name="T31" fmla="*/ 92 h 278"/>
                <a:gd name="T32" fmla="*/ 8 w 660"/>
                <a:gd name="T33" fmla="*/ 112 h 278"/>
                <a:gd name="T34" fmla="*/ 4 w 660"/>
                <a:gd name="T35" fmla="*/ 124 h 278"/>
                <a:gd name="T36" fmla="*/ 2 w 660"/>
                <a:gd name="T37" fmla="*/ 134 h 278"/>
                <a:gd name="T38" fmla="*/ 0 w 660"/>
                <a:gd name="T39" fmla="*/ 146 h 278"/>
                <a:gd name="T40" fmla="*/ 0 w 660"/>
                <a:gd name="T41" fmla="*/ 156 h 278"/>
                <a:gd name="T42" fmla="*/ 0 w 660"/>
                <a:gd name="T43" fmla="*/ 156 h 278"/>
                <a:gd name="T44" fmla="*/ 0 w 660"/>
                <a:gd name="T45" fmla="*/ 156 h 278"/>
                <a:gd name="T46" fmla="*/ 4 w 660"/>
                <a:gd name="T47" fmla="*/ 180 h 278"/>
                <a:gd name="T48" fmla="*/ 10 w 660"/>
                <a:gd name="T49" fmla="*/ 202 h 278"/>
                <a:gd name="T50" fmla="*/ 18 w 660"/>
                <a:gd name="T51" fmla="*/ 222 h 278"/>
                <a:gd name="T52" fmla="*/ 30 w 660"/>
                <a:gd name="T53" fmla="*/ 242 h 278"/>
                <a:gd name="T54" fmla="*/ 44 w 660"/>
                <a:gd name="T55" fmla="*/ 258 h 278"/>
                <a:gd name="T56" fmla="*/ 60 w 660"/>
                <a:gd name="T57" fmla="*/ 268 h 278"/>
                <a:gd name="T58" fmla="*/ 68 w 660"/>
                <a:gd name="T59" fmla="*/ 272 h 278"/>
                <a:gd name="T60" fmla="*/ 76 w 660"/>
                <a:gd name="T61" fmla="*/ 276 h 278"/>
                <a:gd name="T62" fmla="*/ 86 w 660"/>
                <a:gd name="T63" fmla="*/ 278 h 278"/>
                <a:gd name="T64" fmla="*/ 94 w 660"/>
                <a:gd name="T65" fmla="*/ 276 h 278"/>
                <a:gd name="T66" fmla="*/ 526 w 660"/>
                <a:gd name="T67" fmla="*/ 230 h 278"/>
                <a:gd name="T68" fmla="*/ 526 w 660"/>
                <a:gd name="T69" fmla="*/ 230 h 278"/>
                <a:gd name="T70" fmla="*/ 544 w 660"/>
                <a:gd name="T71" fmla="*/ 226 h 278"/>
                <a:gd name="T72" fmla="*/ 560 w 660"/>
                <a:gd name="T73" fmla="*/ 222 h 278"/>
                <a:gd name="T74" fmla="*/ 576 w 660"/>
                <a:gd name="T75" fmla="*/ 214 h 278"/>
                <a:gd name="T76" fmla="*/ 590 w 660"/>
                <a:gd name="T77" fmla="*/ 204 h 278"/>
                <a:gd name="T78" fmla="*/ 602 w 660"/>
                <a:gd name="T79" fmla="*/ 194 h 278"/>
                <a:gd name="T80" fmla="*/ 614 w 660"/>
                <a:gd name="T81" fmla="*/ 182 h 278"/>
                <a:gd name="T82" fmla="*/ 624 w 660"/>
                <a:gd name="T83" fmla="*/ 170 h 278"/>
                <a:gd name="T84" fmla="*/ 632 w 660"/>
                <a:gd name="T85" fmla="*/ 156 h 278"/>
                <a:gd name="T86" fmla="*/ 640 w 660"/>
                <a:gd name="T87" fmla="*/ 140 h 278"/>
                <a:gd name="T88" fmla="*/ 646 w 660"/>
                <a:gd name="T89" fmla="*/ 124 h 278"/>
                <a:gd name="T90" fmla="*/ 652 w 660"/>
                <a:gd name="T91" fmla="*/ 110 h 278"/>
                <a:gd name="T92" fmla="*/ 656 w 660"/>
                <a:gd name="T93" fmla="*/ 94 h 278"/>
                <a:gd name="T94" fmla="*/ 660 w 660"/>
                <a:gd name="T95" fmla="*/ 62 h 278"/>
                <a:gd name="T96" fmla="*/ 660 w 660"/>
                <a:gd name="T97" fmla="*/ 32 h 278"/>
                <a:gd name="T98" fmla="*/ 660 w 660"/>
                <a:gd name="T99" fmla="*/ 3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60" h="278">
                  <a:moveTo>
                    <a:pt x="660" y="32"/>
                  </a:moveTo>
                  <a:lnTo>
                    <a:pt x="660" y="32"/>
                  </a:lnTo>
                  <a:lnTo>
                    <a:pt x="656" y="20"/>
                  </a:lnTo>
                  <a:lnTo>
                    <a:pt x="652" y="12"/>
                  </a:lnTo>
                  <a:lnTo>
                    <a:pt x="648" y="6"/>
                  </a:lnTo>
                  <a:lnTo>
                    <a:pt x="640" y="2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602" y="0"/>
                  </a:lnTo>
                  <a:lnTo>
                    <a:pt x="116" y="34"/>
                  </a:lnTo>
                  <a:lnTo>
                    <a:pt x="116" y="34"/>
                  </a:lnTo>
                  <a:lnTo>
                    <a:pt x="96" y="38"/>
                  </a:lnTo>
                  <a:lnTo>
                    <a:pt x="76" y="46"/>
                  </a:lnTo>
                  <a:lnTo>
                    <a:pt x="56" y="58"/>
                  </a:lnTo>
                  <a:lnTo>
                    <a:pt x="38" y="74"/>
                  </a:lnTo>
                  <a:lnTo>
                    <a:pt x="22" y="92"/>
                  </a:lnTo>
                  <a:lnTo>
                    <a:pt x="8" y="112"/>
                  </a:lnTo>
                  <a:lnTo>
                    <a:pt x="4" y="124"/>
                  </a:lnTo>
                  <a:lnTo>
                    <a:pt x="2" y="134"/>
                  </a:lnTo>
                  <a:lnTo>
                    <a:pt x="0" y="146"/>
                  </a:lnTo>
                  <a:lnTo>
                    <a:pt x="0" y="156"/>
                  </a:lnTo>
                  <a:lnTo>
                    <a:pt x="0" y="156"/>
                  </a:lnTo>
                  <a:lnTo>
                    <a:pt x="0" y="156"/>
                  </a:lnTo>
                  <a:lnTo>
                    <a:pt x="4" y="180"/>
                  </a:lnTo>
                  <a:lnTo>
                    <a:pt x="10" y="202"/>
                  </a:lnTo>
                  <a:lnTo>
                    <a:pt x="18" y="222"/>
                  </a:lnTo>
                  <a:lnTo>
                    <a:pt x="30" y="242"/>
                  </a:lnTo>
                  <a:lnTo>
                    <a:pt x="44" y="258"/>
                  </a:lnTo>
                  <a:lnTo>
                    <a:pt x="60" y="268"/>
                  </a:lnTo>
                  <a:lnTo>
                    <a:pt x="68" y="272"/>
                  </a:lnTo>
                  <a:lnTo>
                    <a:pt x="76" y="276"/>
                  </a:lnTo>
                  <a:lnTo>
                    <a:pt x="86" y="278"/>
                  </a:lnTo>
                  <a:lnTo>
                    <a:pt x="94" y="276"/>
                  </a:lnTo>
                  <a:lnTo>
                    <a:pt x="526" y="230"/>
                  </a:lnTo>
                  <a:lnTo>
                    <a:pt x="526" y="230"/>
                  </a:lnTo>
                  <a:lnTo>
                    <a:pt x="544" y="226"/>
                  </a:lnTo>
                  <a:lnTo>
                    <a:pt x="560" y="222"/>
                  </a:lnTo>
                  <a:lnTo>
                    <a:pt x="576" y="214"/>
                  </a:lnTo>
                  <a:lnTo>
                    <a:pt x="590" y="204"/>
                  </a:lnTo>
                  <a:lnTo>
                    <a:pt x="602" y="194"/>
                  </a:lnTo>
                  <a:lnTo>
                    <a:pt x="614" y="182"/>
                  </a:lnTo>
                  <a:lnTo>
                    <a:pt x="624" y="170"/>
                  </a:lnTo>
                  <a:lnTo>
                    <a:pt x="632" y="156"/>
                  </a:lnTo>
                  <a:lnTo>
                    <a:pt x="640" y="140"/>
                  </a:lnTo>
                  <a:lnTo>
                    <a:pt x="646" y="124"/>
                  </a:lnTo>
                  <a:lnTo>
                    <a:pt x="652" y="110"/>
                  </a:lnTo>
                  <a:lnTo>
                    <a:pt x="656" y="94"/>
                  </a:lnTo>
                  <a:lnTo>
                    <a:pt x="660" y="62"/>
                  </a:lnTo>
                  <a:lnTo>
                    <a:pt x="660" y="32"/>
                  </a:lnTo>
                  <a:lnTo>
                    <a:pt x="660" y="32"/>
                  </a:lnTo>
                  <a:close/>
                </a:path>
              </a:pathLst>
            </a:custGeom>
            <a:solidFill>
              <a:srgbClr val="E8B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 40"/>
            <p:cNvSpPr/>
            <p:nvPr/>
          </p:nvSpPr>
          <p:spPr bwMode="auto">
            <a:xfrm>
              <a:off x="-5229225" y="5959475"/>
              <a:ext cx="1374775" cy="425450"/>
            </a:xfrm>
            <a:custGeom>
              <a:avLst/>
              <a:gdLst>
                <a:gd name="T0" fmla="*/ 866 w 866"/>
                <a:gd name="T1" fmla="*/ 52 h 268"/>
                <a:gd name="T2" fmla="*/ 866 w 866"/>
                <a:gd name="T3" fmla="*/ 52 h 268"/>
                <a:gd name="T4" fmla="*/ 862 w 866"/>
                <a:gd name="T5" fmla="*/ 40 h 268"/>
                <a:gd name="T6" fmla="*/ 858 w 866"/>
                <a:gd name="T7" fmla="*/ 30 h 268"/>
                <a:gd name="T8" fmla="*/ 852 w 866"/>
                <a:gd name="T9" fmla="*/ 22 h 268"/>
                <a:gd name="T10" fmla="*/ 844 w 866"/>
                <a:gd name="T11" fmla="*/ 14 h 268"/>
                <a:gd name="T12" fmla="*/ 836 w 866"/>
                <a:gd name="T13" fmla="*/ 8 h 268"/>
                <a:gd name="T14" fmla="*/ 826 w 866"/>
                <a:gd name="T15" fmla="*/ 4 h 268"/>
                <a:gd name="T16" fmla="*/ 814 w 866"/>
                <a:gd name="T17" fmla="*/ 0 h 268"/>
                <a:gd name="T18" fmla="*/ 804 w 866"/>
                <a:gd name="T19" fmla="*/ 0 h 268"/>
                <a:gd name="T20" fmla="*/ 120 w 866"/>
                <a:gd name="T21" fmla="*/ 62 h 268"/>
                <a:gd name="T22" fmla="*/ 120 w 866"/>
                <a:gd name="T23" fmla="*/ 62 h 268"/>
                <a:gd name="T24" fmla="*/ 100 w 866"/>
                <a:gd name="T25" fmla="*/ 64 h 268"/>
                <a:gd name="T26" fmla="*/ 78 w 866"/>
                <a:gd name="T27" fmla="*/ 72 h 268"/>
                <a:gd name="T28" fmla="*/ 56 w 866"/>
                <a:gd name="T29" fmla="*/ 82 h 268"/>
                <a:gd name="T30" fmla="*/ 38 w 866"/>
                <a:gd name="T31" fmla="*/ 96 h 268"/>
                <a:gd name="T32" fmla="*/ 22 w 866"/>
                <a:gd name="T33" fmla="*/ 110 h 268"/>
                <a:gd name="T34" fmla="*/ 8 w 866"/>
                <a:gd name="T35" fmla="*/ 128 h 268"/>
                <a:gd name="T36" fmla="*/ 4 w 866"/>
                <a:gd name="T37" fmla="*/ 136 h 268"/>
                <a:gd name="T38" fmla="*/ 0 w 866"/>
                <a:gd name="T39" fmla="*/ 146 h 268"/>
                <a:gd name="T40" fmla="*/ 0 w 866"/>
                <a:gd name="T41" fmla="*/ 156 h 268"/>
                <a:gd name="T42" fmla="*/ 0 w 866"/>
                <a:gd name="T43" fmla="*/ 166 h 268"/>
                <a:gd name="T44" fmla="*/ 0 w 866"/>
                <a:gd name="T45" fmla="*/ 166 h 268"/>
                <a:gd name="T46" fmla="*/ 0 w 866"/>
                <a:gd name="T47" fmla="*/ 166 h 268"/>
                <a:gd name="T48" fmla="*/ 4 w 866"/>
                <a:gd name="T49" fmla="*/ 186 h 268"/>
                <a:gd name="T50" fmla="*/ 10 w 866"/>
                <a:gd name="T51" fmla="*/ 206 h 268"/>
                <a:gd name="T52" fmla="*/ 22 w 866"/>
                <a:gd name="T53" fmla="*/ 224 h 268"/>
                <a:gd name="T54" fmla="*/ 36 w 866"/>
                <a:gd name="T55" fmla="*/ 238 h 268"/>
                <a:gd name="T56" fmla="*/ 52 w 866"/>
                <a:gd name="T57" fmla="*/ 252 h 268"/>
                <a:gd name="T58" fmla="*/ 70 w 866"/>
                <a:gd name="T59" fmla="*/ 262 h 268"/>
                <a:gd name="T60" fmla="*/ 88 w 866"/>
                <a:gd name="T61" fmla="*/ 266 h 268"/>
                <a:gd name="T62" fmla="*/ 98 w 866"/>
                <a:gd name="T63" fmla="*/ 268 h 268"/>
                <a:gd name="T64" fmla="*/ 108 w 866"/>
                <a:gd name="T65" fmla="*/ 268 h 268"/>
                <a:gd name="T66" fmla="*/ 716 w 866"/>
                <a:gd name="T67" fmla="*/ 206 h 268"/>
                <a:gd name="T68" fmla="*/ 716 w 866"/>
                <a:gd name="T69" fmla="*/ 206 h 268"/>
                <a:gd name="T70" fmla="*/ 734 w 866"/>
                <a:gd name="T71" fmla="*/ 204 h 268"/>
                <a:gd name="T72" fmla="*/ 748 w 866"/>
                <a:gd name="T73" fmla="*/ 200 h 268"/>
                <a:gd name="T74" fmla="*/ 764 w 866"/>
                <a:gd name="T75" fmla="*/ 194 h 268"/>
                <a:gd name="T76" fmla="*/ 778 w 866"/>
                <a:gd name="T77" fmla="*/ 188 h 268"/>
                <a:gd name="T78" fmla="*/ 792 w 866"/>
                <a:gd name="T79" fmla="*/ 180 h 268"/>
                <a:gd name="T80" fmla="*/ 804 w 866"/>
                <a:gd name="T81" fmla="*/ 172 h 268"/>
                <a:gd name="T82" fmla="*/ 816 w 866"/>
                <a:gd name="T83" fmla="*/ 162 h 268"/>
                <a:gd name="T84" fmla="*/ 826 w 866"/>
                <a:gd name="T85" fmla="*/ 152 h 268"/>
                <a:gd name="T86" fmla="*/ 836 w 866"/>
                <a:gd name="T87" fmla="*/ 140 h 268"/>
                <a:gd name="T88" fmla="*/ 844 w 866"/>
                <a:gd name="T89" fmla="*/ 128 h 268"/>
                <a:gd name="T90" fmla="*/ 850 w 866"/>
                <a:gd name="T91" fmla="*/ 116 h 268"/>
                <a:gd name="T92" fmla="*/ 856 w 866"/>
                <a:gd name="T93" fmla="*/ 104 h 268"/>
                <a:gd name="T94" fmla="*/ 862 w 866"/>
                <a:gd name="T95" fmla="*/ 90 h 268"/>
                <a:gd name="T96" fmla="*/ 864 w 866"/>
                <a:gd name="T97" fmla="*/ 78 h 268"/>
                <a:gd name="T98" fmla="*/ 866 w 866"/>
                <a:gd name="T99" fmla="*/ 64 h 268"/>
                <a:gd name="T100" fmla="*/ 866 w 866"/>
                <a:gd name="T101" fmla="*/ 52 h 268"/>
                <a:gd name="T102" fmla="*/ 866 w 866"/>
                <a:gd name="T103" fmla="*/ 5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66" h="268">
                  <a:moveTo>
                    <a:pt x="866" y="52"/>
                  </a:moveTo>
                  <a:lnTo>
                    <a:pt x="866" y="52"/>
                  </a:lnTo>
                  <a:lnTo>
                    <a:pt x="862" y="40"/>
                  </a:lnTo>
                  <a:lnTo>
                    <a:pt x="858" y="30"/>
                  </a:lnTo>
                  <a:lnTo>
                    <a:pt x="852" y="22"/>
                  </a:lnTo>
                  <a:lnTo>
                    <a:pt x="844" y="14"/>
                  </a:lnTo>
                  <a:lnTo>
                    <a:pt x="836" y="8"/>
                  </a:lnTo>
                  <a:lnTo>
                    <a:pt x="826" y="4"/>
                  </a:lnTo>
                  <a:lnTo>
                    <a:pt x="814" y="0"/>
                  </a:lnTo>
                  <a:lnTo>
                    <a:pt x="804" y="0"/>
                  </a:lnTo>
                  <a:lnTo>
                    <a:pt x="120" y="62"/>
                  </a:lnTo>
                  <a:lnTo>
                    <a:pt x="120" y="62"/>
                  </a:lnTo>
                  <a:lnTo>
                    <a:pt x="100" y="64"/>
                  </a:lnTo>
                  <a:lnTo>
                    <a:pt x="78" y="72"/>
                  </a:lnTo>
                  <a:lnTo>
                    <a:pt x="56" y="82"/>
                  </a:lnTo>
                  <a:lnTo>
                    <a:pt x="38" y="96"/>
                  </a:lnTo>
                  <a:lnTo>
                    <a:pt x="22" y="110"/>
                  </a:lnTo>
                  <a:lnTo>
                    <a:pt x="8" y="128"/>
                  </a:lnTo>
                  <a:lnTo>
                    <a:pt x="4" y="136"/>
                  </a:lnTo>
                  <a:lnTo>
                    <a:pt x="0" y="146"/>
                  </a:lnTo>
                  <a:lnTo>
                    <a:pt x="0" y="156"/>
                  </a:lnTo>
                  <a:lnTo>
                    <a:pt x="0" y="166"/>
                  </a:lnTo>
                  <a:lnTo>
                    <a:pt x="0" y="166"/>
                  </a:lnTo>
                  <a:lnTo>
                    <a:pt x="0" y="166"/>
                  </a:lnTo>
                  <a:lnTo>
                    <a:pt x="4" y="186"/>
                  </a:lnTo>
                  <a:lnTo>
                    <a:pt x="10" y="206"/>
                  </a:lnTo>
                  <a:lnTo>
                    <a:pt x="22" y="224"/>
                  </a:lnTo>
                  <a:lnTo>
                    <a:pt x="36" y="238"/>
                  </a:lnTo>
                  <a:lnTo>
                    <a:pt x="52" y="252"/>
                  </a:lnTo>
                  <a:lnTo>
                    <a:pt x="70" y="262"/>
                  </a:lnTo>
                  <a:lnTo>
                    <a:pt x="88" y="266"/>
                  </a:lnTo>
                  <a:lnTo>
                    <a:pt x="98" y="268"/>
                  </a:lnTo>
                  <a:lnTo>
                    <a:pt x="108" y="268"/>
                  </a:lnTo>
                  <a:lnTo>
                    <a:pt x="716" y="206"/>
                  </a:lnTo>
                  <a:lnTo>
                    <a:pt x="716" y="206"/>
                  </a:lnTo>
                  <a:lnTo>
                    <a:pt x="734" y="204"/>
                  </a:lnTo>
                  <a:lnTo>
                    <a:pt x="748" y="200"/>
                  </a:lnTo>
                  <a:lnTo>
                    <a:pt x="764" y="194"/>
                  </a:lnTo>
                  <a:lnTo>
                    <a:pt x="778" y="188"/>
                  </a:lnTo>
                  <a:lnTo>
                    <a:pt x="792" y="180"/>
                  </a:lnTo>
                  <a:lnTo>
                    <a:pt x="804" y="172"/>
                  </a:lnTo>
                  <a:lnTo>
                    <a:pt x="816" y="162"/>
                  </a:lnTo>
                  <a:lnTo>
                    <a:pt x="826" y="152"/>
                  </a:lnTo>
                  <a:lnTo>
                    <a:pt x="836" y="140"/>
                  </a:lnTo>
                  <a:lnTo>
                    <a:pt x="844" y="128"/>
                  </a:lnTo>
                  <a:lnTo>
                    <a:pt x="850" y="116"/>
                  </a:lnTo>
                  <a:lnTo>
                    <a:pt x="856" y="104"/>
                  </a:lnTo>
                  <a:lnTo>
                    <a:pt x="862" y="90"/>
                  </a:lnTo>
                  <a:lnTo>
                    <a:pt x="864" y="78"/>
                  </a:lnTo>
                  <a:lnTo>
                    <a:pt x="866" y="64"/>
                  </a:lnTo>
                  <a:lnTo>
                    <a:pt x="866" y="52"/>
                  </a:lnTo>
                  <a:lnTo>
                    <a:pt x="866" y="52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41"/>
            <p:cNvSpPr/>
            <p:nvPr/>
          </p:nvSpPr>
          <p:spPr bwMode="auto">
            <a:xfrm>
              <a:off x="-4191000" y="5959475"/>
              <a:ext cx="298450" cy="168275"/>
            </a:xfrm>
            <a:custGeom>
              <a:avLst/>
              <a:gdLst>
                <a:gd name="T0" fmla="*/ 186 w 188"/>
                <a:gd name="T1" fmla="*/ 10 h 106"/>
                <a:gd name="T2" fmla="*/ 186 w 188"/>
                <a:gd name="T3" fmla="*/ 10 h 106"/>
                <a:gd name="T4" fmla="*/ 178 w 188"/>
                <a:gd name="T5" fmla="*/ 6 h 106"/>
                <a:gd name="T6" fmla="*/ 170 w 188"/>
                <a:gd name="T7" fmla="*/ 2 h 106"/>
                <a:gd name="T8" fmla="*/ 160 w 188"/>
                <a:gd name="T9" fmla="*/ 0 h 106"/>
                <a:gd name="T10" fmla="*/ 150 w 188"/>
                <a:gd name="T11" fmla="*/ 0 h 106"/>
                <a:gd name="T12" fmla="*/ 0 w 188"/>
                <a:gd name="T13" fmla="*/ 12 h 106"/>
                <a:gd name="T14" fmla="*/ 0 w 188"/>
                <a:gd name="T15" fmla="*/ 12 h 106"/>
                <a:gd name="T16" fmla="*/ 8 w 188"/>
                <a:gd name="T17" fmla="*/ 38 h 106"/>
                <a:gd name="T18" fmla="*/ 18 w 188"/>
                <a:gd name="T19" fmla="*/ 60 h 106"/>
                <a:gd name="T20" fmla="*/ 30 w 188"/>
                <a:gd name="T21" fmla="*/ 84 h 106"/>
                <a:gd name="T22" fmla="*/ 44 w 188"/>
                <a:gd name="T23" fmla="*/ 106 h 106"/>
                <a:gd name="T24" fmla="*/ 44 w 188"/>
                <a:gd name="T25" fmla="*/ 106 h 106"/>
                <a:gd name="T26" fmla="*/ 70 w 188"/>
                <a:gd name="T27" fmla="*/ 104 h 106"/>
                <a:gd name="T28" fmla="*/ 96 w 188"/>
                <a:gd name="T29" fmla="*/ 100 h 106"/>
                <a:gd name="T30" fmla="*/ 120 w 188"/>
                <a:gd name="T31" fmla="*/ 92 h 106"/>
                <a:gd name="T32" fmla="*/ 144 w 188"/>
                <a:gd name="T33" fmla="*/ 82 h 106"/>
                <a:gd name="T34" fmla="*/ 154 w 188"/>
                <a:gd name="T35" fmla="*/ 74 h 106"/>
                <a:gd name="T36" fmla="*/ 164 w 188"/>
                <a:gd name="T37" fmla="*/ 68 h 106"/>
                <a:gd name="T38" fmla="*/ 172 w 188"/>
                <a:gd name="T39" fmla="*/ 60 h 106"/>
                <a:gd name="T40" fmla="*/ 178 w 188"/>
                <a:gd name="T41" fmla="*/ 52 h 106"/>
                <a:gd name="T42" fmla="*/ 184 w 188"/>
                <a:gd name="T43" fmla="*/ 42 h 106"/>
                <a:gd name="T44" fmla="*/ 186 w 188"/>
                <a:gd name="T45" fmla="*/ 32 h 106"/>
                <a:gd name="T46" fmla="*/ 188 w 188"/>
                <a:gd name="T47" fmla="*/ 22 h 106"/>
                <a:gd name="T48" fmla="*/ 186 w 188"/>
                <a:gd name="T49" fmla="*/ 10 h 106"/>
                <a:gd name="T50" fmla="*/ 186 w 188"/>
                <a:gd name="T51" fmla="*/ 1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8" h="106">
                  <a:moveTo>
                    <a:pt x="186" y="10"/>
                  </a:moveTo>
                  <a:lnTo>
                    <a:pt x="186" y="10"/>
                  </a:lnTo>
                  <a:lnTo>
                    <a:pt x="178" y="6"/>
                  </a:lnTo>
                  <a:lnTo>
                    <a:pt x="170" y="2"/>
                  </a:lnTo>
                  <a:lnTo>
                    <a:pt x="160" y="0"/>
                  </a:lnTo>
                  <a:lnTo>
                    <a:pt x="15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8" y="38"/>
                  </a:lnTo>
                  <a:lnTo>
                    <a:pt x="18" y="60"/>
                  </a:lnTo>
                  <a:lnTo>
                    <a:pt x="30" y="84"/>
                  </a:lnTo>
                  <a:lnTo>
                    <a:pt x="44" y="106"/>
                  </a:lnTo>
                  <a:lnTo>
                    <a:pt x="44" y="106"/>
                  </a:lnTo>
                  <a:lnTo>
                    <a:pt x="70" y="104"/>
                  </a:lnTo>
                  <a:lnTo>
                    <a:pt x="96" y="100"/>
                  </a:lnTo>
                  <a:lnTo>
                    <a:pt x="120" y="92"/>
                  </a:lnTo>
                  <a:lnTo>
                    <a:pt x="144" y="82"/>
                  </a:lnTo>
                  <a:lnTo>
                    <a:pt x="154" y="74"/>
                  </a:lnTo>
                  <a:lnTo>
                    <a:pt x="164" y="68"/>
                  </a:lnTo>
                  <a:lnTo>
                    <a:pt x="172" y="60"/>
                  </a:lnTo>
                  <a:lnTo>
                    <a:pt x="178" y="52"/>
                  </a:lnTo>
                  <a:lnTo>
                    <a:pt x="184" y="42"/>
                  </a:lnTo>
                  <a:lnTo>
                    <a:pt x="186" y="32"/>
                  </a:lnTo>
                  <a:lnTo>
                    <a:pt x="188" y="22"/>
                  </a:lnTo>
                  <a:lnTo>
                    <a:pt x="186" y="10"/>
                  </a:lnTo>
                  <a:lnTo>
                    <a:pt x="186" y="10"/>
                  </a:lnTo>
                  <a:close/>
                </a:path>
              </a:pathLst>
            </a:custGeom>
            <a:solidFill>
              <a:srgbClr val="FF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42"/>
            <p:cNvSpPr/>
            <p:nvPr/>
          </p:nvSpPr>
          <p:spPr bwMode="auto">
            <a:xfrm>
              <a:off x="-4657725" y="6372225"/>
              <a:ext cx="1054100" cy="371475"/>
            </a:xfrm>
            <a:custGeom>
              <a:avLst/>
              <a:gdLst>
                <a:gd name="T0" fmla="*/ 664 w 664"/>
                <a:gd name="T1" fmla="*/ 110 h 234"/>
                <a:gd name="T2" fmla="*/ 664 w 664"/>
                <a:gd name="T3" fmla="*/ 110 h 234"/>
                <a:gd name="T4" fmla="*/ 664 w 664"/>
                <a:gd name="T5" fmla="*/ 126 h 234"/>
                <a:gd name="T6" fmla="*/ 660 w 664"/>
                <a:gd name="T7" fmla="*/ 146 h 234"/>
                <a:gd name="T8" fmla="*/ 652 w 664"/>
                <a:gd name="T9" fmla="*/ 164 h 234"/>
                <a:gd name="T10" fmla="*/ 638 w 664"/>
                <a:gd name="T11" fmla="*/ 182 h 234"/>
                <a:gd name="T12" fmla="*/ 622 w 664"/>
                <a:gd name="T13" fmla="*/ 198 h 234"/>
                <a:gd name="T14" fmla="*/ 612 w 664"/>
                <a:gd name="T15" fmla="*/ 206 h 234"/>
                <a:gd name="T16" fmla="*/ 602 w 664"/>
                <a:gd name="T17" fmla="*/ 212 h 234"/>
                <a:gd name="T18" fmla="*/ 592 w 664"/>
                <a:gd name="T19" fmla="*/ 216 h 234"/>
                <a:gd name="T20" fmla="*/ 580 w 664"/>
                <a:gd name="T21" fmla="*/ 220 h 234"/>
                <a:gd name="T22" fmla="*/ 568 w 664"/>
                <a:gd name="T23" fmla="*/ 222 h 234"/>
                <a:gd name="T24" fmla="*/ 554 w 664"/>
                <a:gd name="T25" fmla="*/ 224 h 234"/>
                <a:gd name="T26" fmla="*/ 114 w 664"/>
                <a:gd name="T27" fmla="*/ 234 h 234"/>
                <a:gd name="T28" fmla="*/ 114 w 664"/>
                <a:gd name="T29" fmla="*/ 234 h 234"/>
                <a:gd name="T30" fmla="*/ 92 w 664"/>
                <a:gd name="T31" fmla="*/ 232 h 234"/>
                <a:gd name="T32" fmla="*/ 70 w 664"/>
                <a:gd name="T33" fmla="*/ 226 h 234"/>
                <a:gd name="T34" fmla="*/ 52 w 664"/>
                <a:gd name="T35" fmla="*/ 216 h 234"/>
                <a:gd name="T36" fmla="*/ 36 w 664"/>
                <a:gd name="T37" fmla="*/ 204 h 234"/>
                <a:gd name="T38" fmla="*/ 22 w 664"/>
                <a:gd name="T39" fmla="*/ 188 h 234"/>
                <a:gd name="T40" fmla="*/ 10 w 664"/>
                <a:gd name="T41" fmla="*/ 170 h 234"/>
                <a:gd name="T42" fmla="*/ 4 w 664"/>
                <a:gd name="T43" fmla="*/ 148 h 234"/>
                <a:gd name="T44" fmla="*/ 0 w 664"/>
                <a:gd name="T45" fmla="*/ 124 h 234"/>
                <a:gd name="T46" fmla="*/ 0 w 664"/>
                <a:gd name="T47" fmla="*/ 124 h 234"/>
                <a:gd name="T48" fmla="*/ 0 w 664"/>
                <a:gd name="T49" fmla="*/ 102 h 234"/>
                <a:gd name="T50" fmla="*/ 6 w 664"/>
                <a:gd name="T51" fmla="*/ 80 h 234"/>
                <a:gd name="T52" fmla="*/ 16 w 664"/>
                <a:gd name="T53" fmla="*/ 62 h 234"/>
                <a:gd name="T54" fmla="*/ 30 w 664"/>
                <a:gd name="T55" fmla="*/ 44 h 234"/>
                <a:gd name="T56" fmla="*/ 46 w 664"/>
                <a:gd name="T57" fmla="*/ 30 h 234"/>
                <a:gd name="T58" fmla="*/ 66 w 664"/>
                <a:gd name="T59" fmla="*/ 20 h 234"/>
                <a:gd name="T60" fmla="*/ 86 w 664"/>
                <a:gd name="T61" fmla="*/ 12 h 234"/>
                <a:gd name="T62" fmla="*/ 108 w 664"/>
                <a:gd name="T63" fmla="*/ 10 h 234"/>
                <a:gd name="T64" fmla="*/ 550 w 664"/>
                <a:gd name="T65" fmla="*/ 0 h 234"/>
                <a:gd name="T66" fmla="*/ 550 w 664"/>
                <a:gd name="T67" fmla="*/ 0 h 234"/>
                <a:gd name="T68" fmla="*/ 572 w 664"/>
                <a:gd name="T69" fmla="*/ 2 h 234"/>
                <a:gd name="T70" fmla="*/ 592 w 664"/>
                <a:gd name="T71" fmla="*/ 8 h 234"/>
                <a:gd name="T72" fmla="*/ 612 w 664"/>
                <a:gd name="T73" fmla="*/ 18 h 234"/>
                <a:gd name="T74" fmla="*/ 630 w 664"/>
                <a:gd name="T75" fmla="*/ 30 h 234"/>
                <a:gd name="T76" fmla="*/ 644 w 664"/>
                <a:gd name="T77" fmla="*/ 48 h 234"/>
                <a:gd name="T78" fmla="*/ 654 w 664"/>
                <a:gd name="T79" fmla="*/ 66 h 234"/>
                <a:gd name="T80" fmla="*/ 662 w 664"/>
                <a:gd name="T81" fmla="*/ 86 h 234"/>
                <a:gd name="T82" fmla="*/ 664 w 664"/>
                <a:gd name="T83" fmla="*/ 110 h 234"/>
                <a:gd name="T84" fmla="*/ 664 w 664"/>
                <a:gd name="T85" fmla="*/ 11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4" h="234">
                  <a:moveTo>
                    <a:pt x="664" y="110"/>
                  </a:moveTo>
                  <a:lnTo>
                    <a:pt x="664" y="110"/>
                  </a:lnTo>
                  <a:lnTo>
                    <a:pt x="664" y="126"/>
                  </a:lnTo>
                  <a:lnTo>
                    <a:pt x="660" y="146"/>
                  </a:lnTo>
                  <a:lnTo>
                    <a:pt x="652" y="164"/>
                  </a:lnTo>
                  <a:lnTo>
                    <a:pt x="638" y="182"/>
                  </a:lnTo>
                  <a:lnTo>
                    <a:pt x="622" y="198"/>
                  </a:lnTo>
                  <a:lnTo>
                    <a:pt x="612" y="206"/>
                  </a:lnTo>
                  <a:lnTo>
                    <a:pt x="602" y="212"/>
                  </a:lnTo>
                  <a:lnTo>
                    <a:pt x="592" y="216"/>
                  </a:lnTo>
                  <a:lnTo>
                    <a:pt x="580" y="220"/>
                  </a:lnTo>
                  <a:lnTo>
                    <a:pt x="568" y="222"/>
                  </a:lnTo>
                  <a:lnTo>
                    <a:pt x="554" y="224"/>
                  </a:lnTo>
                  <a:lnTo>
                    <a:pt x="114" y="234"/>
                  </a:lnTo>
                  <a:lnTo>
                    <a:pt x="114" y="234"/>
                  </a:lnTo>
                  <a:lnTo>
                    <a:pt x="92" y="232"/>
                  </a:lnTo>
                  <a:lnTo>
                    <a:pt x="70" y="226"/>
                  </a:lnTo>
                  <a:lnTo>
                    <a:pt x="52" y="216"/>
                  </a:lnTo>
                  <a:lnTo>
                    <a:pt x="36" y="204"/>
                  </a:lnTo>
                  <a:lnTo>
                    <a:pt x="22" y="188"/>
                  </a:lnTo>
                  <a:lnTo>
                    <a:pt x="10" y="170"/>
                  </a:lnTo>
                  <a:lnTo>
                    <a:pt x="4" y="148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02"/>
                  </a:lnTo>
                  <a:lnTo>
                    <a:pt x="6" y="80"/>
                  </a:lnTo>
                  <a:lnTo>
                    <a:pt x="16" y="62"/>
                  </a:lnTo>
                  <a:lnTo>
                    <a:pt x="30" y="44"/>
                  </a:lnTo>
                  <a:lnTo>
                    <a:pt x="46" y="30"/>
                  </a:lnTo>
                  <a:lnTo>
                    <a:pt x="66" y="20"/>
                  </a:lnTo>
                  <a:lnTo>
                    <a:pt x="86" y="12"/>
                  </a:lnTo>
                  <a:lnTo>
                    <a:pt x="108" y="10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572" y="2"/>
                  </a:lnTo>
                  <a:lnTo>
                    <a:pt x="592" y="8"/>
                  </a:lnTo>
                  <a:lnTo>
                    <a:pt x="612" y="18"/>
                  </a:lnTo>
                  <a:lnTo>
                    <a:pt x="630" y="30"/>
                  </a:lnTo>
                  <a:lnTo>
                    <a:pt x="644" y="48"/>
                  </a:lnTo>
                  <a:lnTo>
                    <a:pt x="654" y="66"/>
                  </a:lnTo>
                  <a:lnTo>
                    <a:pt x="662" y="86"/>
                  </a:lnTo>
                  <a:lnTo>
                    <a:pt x="664" y="110"/>
                  </a:lnTo>
                  <a:lnTo>
                    <a:pt x="664" y="110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 43"/>
            <p:cNvSpPr/>
            <p:nvPr/>
          </p:nvSpPr>
          <p:spPr bwMode="auto">
            <a:xfrm>
              <a:off x="-4810125" y="6743700"/>
              <a:ext cx="1146175" cy="374650"/>
            </a:xfrm>
            <a:custGeom>
              <a:avLst/>
              <a:gdLst>
                <a:gd name="T0" fmla="*/ 722 w 722"/>
                <a:gd name="T1" fmla="*/ 110 h 236"/>
                <a:gd name="T2" fmla="*/ 722 w 722"/>
                <a:gd name="T3" fmla="*/ 110 h 236"/>
                <a:gd name="T4" fmla="*/ 722 w 722"/>
                <a:gd name="T5" fmla="*/ 128 h 236"/>
                <a:gd name="T6" fmla="*/ 718 w 722"/>
                <a:gd name="T7" fmla="*/ 146 h 236"/>
                <a:gd name="T8" fmla="*/ 710 w 722"/>
                <a:gd name="T9" fmla="*/ 164 h 236"/>
                <a:gd name="T10" fmla="*/ 698 w 722"/>
                <a:gd name="T11" fmla="*/ 182 h 236"/>
                <a:gd name="T12" fmla="*/ 680 w 722"/>
                <a:gd name="T13" fmla="*/ 198 h 236"/>
                <a:gd name="T14" fmla="*/ 672 w 722"/>
                <a:gd name="T15" fmla="*/ 206 h 236"/>
                <a:gd name="T16" fmla="*/ 662 w 722"/>
                <a:gd name="T17" fmla="*/ 212 h 236"/>
                <a:gd name="T18" fmla="*/ 650 w 722"/>
                <a:gd name="T19" fmla="*/ 216 h 236"/>
                <a:gd name="T20" fmla="*/ 638 w 722"/>
                <a:gd name="T21" fmla="*/ 220 h 236"/>
                <a:gd name="T22" fmla="*/ 626 w 722"/>
                <a:gd name="T23" fmla="*/ 224 h 236"/>
                <a:gd name="T24" fmla="*/ 614 w 722"/>
                <a:gd name="T25" fmla="*/ 224 h 236"/>
                <a:gd name="T26" fmla="*/ 114 w 722"/>
                <a:gd name="T27" fmla="*/ 236 h 236"/>
                <a:gd name="T28" fmla="*/ 114 w 722"/>
                <a:gd name="T29" fmla="*/ 236 h 236"/>
                <a:gd name="T30" fmla="*/ 92 w 722"/>
                <a:gd name="T31" fmla="*/ 234 h 236"/>
                <a:gd name="T32" fmla="*/ 72 w 722"/>
                <a:gd name="T33" fmla="*/ 228 h 236"/>
                <a:gd name="T34" fmla="*/ 52 w 722"/>
                <a:gd name="T35" fmla="*/ 218 h 236"/>
                <a:gd name="T36" fmla="*/ 36 w 722"/>
                <a:gd name="T37" fmla="*/ 206 h 236"/>
                <a:gd name="T38" fmla="*/ 22 w 722"/>
                <a:gd name="T39" fmla="*/ 190 h 236"/>
                <a:gd name="T40" fmla="*/ 12 w 722"/>
                <a:gd name="T41" fmla="*/ 172 h 236"/>
                <a:gd name="T42" fmla="*/ 4 w 722"/>
                <a:gd name="T43" fmla="*/ 150 h 236"/>
                <a:gd name="T44" fmla="*/ 0 w 722"/>
                <a:gd name="T45" fmla="*/ 126 h 236"/>
                <a:gd name="T46" fmla="*/ 0 w 722"/>
                <a:gd name="T47" fmla="*/ 126 h 236"/>
                <a:gd name="T48" fmla="*/ 2 w 722"/>
                <a:gd name="T49" fmla="*/ 104 h 236"/>
                <a:gd name="T50" fmla="*/ 8 w 722"/>
                <a:gd name="T51" fmla="*/ 82 h 236"/>
                <a:gd name="T52" fmla="*/ 18 w 722"/>
                <a:gd name="T53" fmla="*/ 64 h 236"/>
                <a:gd name="T54" fmla="*/ 32 w 722"/>
                <a:gd name="T55" fmla="*/ 46 h 236"/>
                <a:gd name="T56" fmla="*/ 48 w 722"/>
                <a:gd name="T57" fmla="*/ 32 h 236"/>
                <a:gd name="T58" fmla="*/ 66 w 722"/>
                <a:gd name="T59" fmla="*/ 22 h 236"/>
                <a:gd name="T60" fmla="*/ 86 w 722"/>
                <a:gd name="T61" fmla="*/ 14 h 236"/>
                <a:gd name="T62" fmla="*/ 110 w 722"/>
                <a:gd name="T63" fmla="*/ 12 h 236"/>
                <a:gd name="T64" fmla="*/ 608 w 722"/>
                <a:gd name="T65" fmla="*/ 0 h 236"/>
                <a:gd name="T66" fmla="*/ 608 w 722"/>
                <a:gd name="T67" fmla="*/ 0 h 236"/>
                <a:gd name="T68" fmla="*/ 630 w 722"/>
                <a:gd name="T69" fmla="*/ 2 h 236"/>
                <a:gd name="T70" fmla="*/ 652 w 722"/>
                <a:gd name="T71" fmla="*/ 8 h 236"/>
                <a:gd name="T72" fmla="*/ 670 w 722"/>
                <a:gd name="T73" fmla="*/ 18 h 236"/>
                <a:gd name="T74" fmla="*/ 688 w 722"/>
                <a:gd name="T75" fmla="*/ 32 h 236"/>
                <a:gd name="T76" fmla="*/ 702 w 722"/>
                <a:gd name="T77" fmla="*/ 48 h 236"/>
                <a:gd name="T78" fmla="*/ 712 w 722"/>
                <a:gd name="T79" fmla="*/ 66 h 236"/>
                <a:gd name="T80" fmla="*/ 720 w 722"/>
                <a:gd name="T81" fmla="*/ 88 h 236"/>
                <a:gd name="T82" fmla="*/ 722 w 722"/>
                <a:gd name="T83" fmla="*/ 110 h 236"/>
                <a:gd name="T84" fmla="*/ 722 w 722"/>
                <a:gd name="T85" fmla="*/ 11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22" h="236">
                  <a:moveTo>
                    <a:pt x="722" y="110"/>
                  </a:moveTo>
                  <a:lnTo>
                    <a:pt x="722" y="110"/>
                  </a:lnTo>
                  <a:lnTo>
                    <a:pt x="722" y="128"/>
                  </a:lnTo>
                  <a:lnTo>
                    <a:pt x="718" y="146"/>
                  </a:lnTo>
                  <a:lnTo>
                    <a:pt x="710" y="164"/>
                  </a:lnTo>
                  <a:lnTo>
                    <a:pt x="698" y="182"/>
                  </a:lnTo>
                  <a:lnTo>
                    <a:pt x="680" y="198"/>
                  </a:lnTo>
                  <a:lnTo>
                    <a:pt x="672" y="206"/>
                  </a:lnTo>
                  <a:lnTo>
                    <a:pt x="662" y="212"/>
                  </a:lnTo>
                  <a:lnTo>
                    <a:pt x="650" y="216"/>
                  </a:lnTo>
                  <a:lnTo>
                    <a:pt x="638" y="220"/>
                  </a:lnTo>
                  <a:lnTo>
                    <a:pt x="626" y="224"/>
                  </a:lnTo>
                  <a:lnTo>
                    <a:pt x="614" y="224"/>
                  </a:lnTo>
                  <a:lnTo>
                    <a:pt x="114" y="236"/>
                  </a:lnTo>
                  <a:lnTo>
                    <a:pt x="114" y="236"/>
                  </a:lnTo>
                  <a:lnTo>
                    <a:pt x="92" y="234"/>
                  </a:lnTo>
                  <a:lnTo>
                    <a:pt x="72" y="228"/>
                  </a:lnTo>
                  <a:lnTo>
                    <a:pt x="52" y="218"/>
                  </a:lnTo>
                  <a:lnTo>
                    <a:pt x="36" y="206"/>
                  </a:lnTo>
                  <a:lnTo>
                    <a:pt x="22" y="190"/>
                  </a:lnTo>
                  <a:lnTo>
                    <a:pt x="12" y="172"/>
                  </a:lnTo>
                  <a:lnTo>
                    <a:pt x="4" y="150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104"/>
                  </a:lnTo>
                  <a:lnTo>
                    <a:pt x="8" y="82"/>
                  </a:lnTo>
                  <a:lnTo>
                    <a:pt x="18" y="64"/>
                  </a:lnTo>
                  <a:lnTo>
                    <a:pt x="32" y="46"/>
                  </a:lnTo>
                  <a:lnTo>
                    <a:pt x="48" y="32"/>
                  </a:lnTo>
                  <a:lnTo>
                    <a:pt x="66" y="22"/>
                  </a:lnTo>
                  <a:lnTo>
                    <a:pt x="86" y="14"/>
                  </a:lnTo>
                  <a:lnTo>
                    <a:pt x="110" y="12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630" y="2"/>
                  </a:lnTo>
                  <a:lnTo>
                    <a:pt x="652" y="8"/>
                  </a:lnTo>
                  <a:lnTo>
                    <a:pt x="670" y="18"/>
                  </a:lnTo>
                  <a:lnTo>
                    <a:pt x="688" y="32"/>
                  </a:lnTo>
                  <a:lnTo>
                    <a:pt x="702" y="48"/>
                  </a:lnTo>
                  <a:lnTo>
                    <a:pt x="712" y="66"/>
                  </a:lnTo>
                  <a:lnTo>
                    <a:pt x="720" y="88"/>
                  </a:lnTo>
                  <a:lnTo>
                    <a:pt x="722" y="110"/>
                  </a:lnTo>
                  <a:lnTo>
                    <a:pt x="722" y="110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 44"/>
            <p:cNvSpPr/>
            <p:nvPr/>
          </p:nvSpPr>
          <p:spPr bwMode="auto">
            <a:xfrm>
              <a:off x="-4864100" y="7115175"/>
              <a:ext cx="1146175" cy="371475"/>
            </a:xfrm>
            <a:custGeom>
              <a:avLst/>
              <a:gdLst>
                <a:gd name="T0" fmla="*/ 722 w 722"/>
                <a:gd name="T1" fmla="*/ 110 h 234"/>
                <a:gd name="T2" fmla="*/ 722 w 722"/>
                <a:gd name="T3" fmla="*/ 110 h 234"/>
                <a:gd name="T4" fmla="*/ 722 w 722"/>
                <a:gd name="T5" fmla="*/ 126 h 234"/>
                <a:gd name="T6" fmla="*/ 718 w 722"/>
                <a:gd name="T7" fmla="*/ 146 h 234"/>
                <a:gd name="T8" fmla="*/ 708 w 722"/>
                <a:gd name="T9" fmla="*/ 164 h 234"/>
                <a:gd name="T10" fmla="*/ 696 w 722"/>
                <a:gd name="T11" fmla="*/ 182 h 234"/>
                <a:gd name="T12" fmla="*/ 680 w 722"/>
                <a:gd name="T13" fmla="*/ 198 h 234"/>
                <a:gd name="T14" fmla="*/ 670 w 722"/>
                <a:gd name="T15" fmla="*/ 206 h 234"/>
                <a:gd name="T16" fmla="*/ 660 w 722"/>
                <a:gd name="T17" fmla="*/ 212 h 234"/>
                <a:gd name="T18" fmla="*/ 650 w 722"/>
                <a:gd name="T19" fmla="*/ 216 h 234"/>
                <a:gd name="T20" fmla="*/ 638 w 722"/>
                <a:gd name="T21" fmla="*/ 220 h 234"/>
                <a:gd name="T22" fmla="*/ 626 w 722"/>
                <a:gd name="T23" fmla="*/ 222 h 234"/>
                <a:gd name="T24" fmla="*/ 612 w 722"/>
                <a:gd name="T25" fmla="*/ 224 h 234"/>
                <a:gd name="T26" fmla="*/ 114 w 722"/>
                <a:gd name="T27" fmla="*/ 234 h 234"/>
                <a:gd name="T28" fmla="*/ 114 w 722"/>
                <a:gd name="T29" fmla="*/ 234 h 234"/>
                <a:gd name="T30" fmla="*/ 92 w 722"/>
                <a:gd name="T31" fmla="*/ 234 h 234"/>
                <a:gd name="T32" fmla="*/ 70 w 722"/>
                <a:gd name="T33" fmla="*/ 228 h 234"/>
                <a:gd name="T34" fmla="*/ 52 w 722"/>
                <a:gd name="T35" fmla="*/ 218 h 234"/>
                <a:gd name="T36" fmla="*/ 36 w 722"/>
                <a:gd name="T37" fmla="*/ 206 h 234"/>
                <a:gd name="T38" fmla="*/ 22 w 722"/>
                <a:gd name="T39" fmla="*/ 190 h 234"/>
                <a:gd name="T40" fmla="*/ 12 w 722"/>
                <a:gd name="T41" fmla="*/ 170 h 234"/>
                <a:gd name="T42" fmla="*/ 4 w 722"/>
                <a:gd name="T43" fmla="*/ 150 h 234"/>
                <a:gd name="T44" fmla="*/ 0 w 722"/>
                <a:gd name="T45" fmla="*/ 126 h 234"/>
                <a:gd name="T46" fmla="*/ 0 w 722"/>
                <a:gd name="T47" fmla="*/ 126 h 234"/>
                <a:gd name="T48" fmla="*/ 2 w 722"/>
                <a:gd name="T49" fmla="*/ 104 h 234"/>
                <a:gd name="T50" fmla="*/ 8 w 722"/>
                <a:gd name="T51" fmla="*/ 82 h 234"/>
                <a:gd name="T52" fmla="*/ 18 w 722"/>
                <a:gd name="T53" fmla="*/ 62 h 234"/>
                <a:gd name="T54" fmla="*/ 30 w 722"/>
                <a:gd name="T55" fmla="*/ 46 h 234"/>
                <a:gd name="T56" fmla="*/ 46 w 722"/>
                <a:gd name="T57" fmla="*/ 32 h 234"/>
                <a:gd name="T58" fmla="*/ 66 w 722"/>
                <a:gd name="T59" fmla="*/ 20 h 234"/>
                <a:gd name="T60" fmla="*/ 86 w 722"/>
                <a:gd name="T61" fmla="*/ 14 h 234"/>
                <a:gd name="T62" fmla="*/ 108 w 722"/>
                <a:gd name="T63" fmla="*/ 12 h 234"/>
                <a:gd name="T64" fmla="*/ 608 w 722"/>
                <a:gd name="T65" fmla="*/ 0 h 234"/>
                <a:gd name="T66" fmla="*/ 608 w 722"/>
                <a:gd name="T67" fmla="*/ 0 h 234"/>
                <a:gd name="T68" fmla="*/ 630 w 722"/>
                <a:gd name="T69" fmla="*/ 2 h 234"/>
                <a:gd name="T70" fmla="*/ 650 w 722"/>
                <a:gd name="T71" fmla="*/ 8 h 234"/>
                <a:gd name="T72" fmla="*/ 670 w 722"/>
                <a:gd name="T73" fmla="*/ 18 h 234"/>
                <a:gd name="T74" fmla="*/ 686 w 722"/>
                <a:gd name="T75" fmla="*/ 32 h 234"/>
                <a:gd name="T76" fmla="*/ 700 w 722"/>
                <a:gd name="T77" fmla="*/ 48 h 234"/>
                <a:gd name="T78" fmla="*/ 712 w 722"/>
                <a:gd name="T79" fmla="*/ 66 h 234"/>
                <a:gd name="T80" fmla="*/ 718 w 722"/>
                <a:gd name="T81" fmla="*/ 88 h 234"/>
                <a:gd name="T82" fmla="*/ 722 w 722"/>
                <a:gd name="T83" fmla="*/ 110 h 234"/>
                <a:gd name="T84" fmla="*/ 722 w 722"/>
                <a:gd name="T85" fmla="*/ 11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22" h="234">
                  <a:moveTo>
                    <a:pt x="722" y="110"/>
                  </a:moveTo>
                  <a:lnTo>
                    <a:pt x="722" y="110"/>
                  </a:lnTo>
                  <a:lnTo>
                    <a:pt x="722" y="126"/>
                  </a:lnTo>
                  <a:lnTo>
                    <a:pt x="718" y="146"/>
                  </a:lnTo>
                  <a:lnTo>
                    <a:pt x="708" y="164"/>
                  </a:lnTo>
                  <a:lnTo>
                    <a:pt x="696" y="182"/>
                  </a:lnTo>
                  <a:lnTo>
                    <a:pt x="680" y="198"/>
                  </a:lnTo>
                  <a:lnTo>
                    <a:pt x="670" y="206"/>
                  </a:lnTo>
                  <a:lnTo>
                    <a:pt x="660" y="212"/>
                  </a:lnTo>
                  <a:lnTo>
                    <a:pt x="650" y="216"/>
                  </a:lnTo>
                  <a:lnTo>
                    <a:pt x="638" y="220"/>
                  </a:lnTo>
                  <a:lnTo>
                    <a:pt x="626" y="222"/>
                  </a:lnTo>
                  <a:lnTo>
                    <a:pt x="612" y="224"/>
                  </a:lnTo>
                  <a:lnTo>
                    <a:pt x="114" y="234"/>
                  </a:lnTo>
                  <a:lnTo>
                    <a:pt x="114" y="234"/>
                  </a:lnTo>
                  <a:lnTo>
                    <a:pt x="92" y="234"/>
                  </a:lnTo>
                  <a:lnTo>
                    <a:pt x="70" y="228"/>
                  </a:lnTo>
                  <a:lnTo>
                    <a:pt x="52" y="218"/>
                  </a:lnTo>
                  <a:lnTo>
                    <a:pt x="36" y="206"/>
                  </a:lnTo>
                  <a:lnTo>
                    <a:pt x="22" y="190"/>
                  </a:lnTo>
                  <a:lnTo>
                    <a:pt x="12" y="170"/>
                  </a:lnTo>
                  <a:lnTo>
                    <a:pt x="4" y="150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104"/>
                  </a:lnTo>
                  <a:lnTo>
                    <a:pt x="8" y="82"/>
                  </a:lnTo>
                  <a:lnTo>
                    <a:pt x="18" y="62"/>
                  </a:lnTo>
                  <a:lnTo>
                    <a:pt x="30" y="46"/>
                  </a:lnTo>
                  <a:lnTo>
                    <a:pt x="46" y="32"/>
                  </a:lnTo>
                  <a:lnTo>
                    <a:pt x="66" y="20"/>
                  </a:lnTo>
                  <a:lnTo>
                    <a:pt x="86" y="14"/>
                  </a:lnTo>
                  <a:lnTo>
                    <a:pt x="108" y="12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630" y="2"/>
                  </a:lnTo>
                  <a:lnTo>
                    <a:pt x="650" y="8"/>
                  </a:lnTo>
                  <a:lnTo>
                    <a:pt x="670" y="18"/>
                  </a:lnTo>
                  <a:lnTo>
                    <a:pt x="686" y="32"/>
                  </a:lnTo>
                  <a:lnTo>
                    <a:pt x="700" y="48"/>
                  </a:lnTo>
                  <a:lnTo>
                    <a:pt x="712" y="66"/>
                  </a:lnTo>
                  <a:lnTo>
                    <a:pt x="718" y="88"/>
                  </a:lnTo>
                  <a:lnTo>
                    <a:pt x="722" y="110"/>
                  </a:lnTo>
                  <a:lnTo>
                    <a:pt x="722" y="110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 45"/>
            <p:cNvSpPr/>
            <p:nvPr/>
          </p:nvSpPr>
          <p:spPr bwMode="auto">
            <a:xfrm>
              <a:off x="-4768850" y="7483475"/>
              <a:ext cx="952500" cy="320675"/>
            </a:xfrm>
            <a:custGeom>
              <a:avLst/>
              <a:gdLst>
                <a:gd name="T0" fmla="*/ 600 w 600"/>
                <a:gd name="T1" fmla="*/ 94 h 202"/>
                <a:gd name="T2" fmla="*/ 600 w 600"/>
                <a:gd name="T3" fmla="*/ 94 h 202"/>
                <a:gd name="T4" fmla="*/ 600 w 600"/>
                <a:gd name="T5" fmla="*/ 110 h 202"/>
                <a:gd name="T6" fmla="*/ 598 w 600"/>
                <a:gd name="T7" fmla="*/ 126 h 202"/>
                <a:gd name="T8" fmla="*/ 590 w 600"/>
                <a:gd name="T9" fmla="*/ 142 h 202"/>
                <a:gd name="T10" fmla="*/ 578 w 600"/>
                <a:gd name="T11" fmla="*/ 158 h 202"/>
                <a:gd name="T12" fmla="*/ 564 w 600"/>
                <a:gd name="T13" fmla="*/ 172 h 202"/>
                <a:gd name="T14" fmla="*/ 548 w 600"/>
                <a:gd name="T15" fmla="*/ 184 h 202"/>
                <a:gd name="T16" fmla="*/ 538 w 600"/>
                <a:gd name="T17" fmla="*/ 188 h 202"/>
                <a:gd name="T18" fmla="*/ 528 w 600"/>
                <a:gd name="T19" fmla="*/ 190 h 202"/>
                <a:gd name="T20" fmla="*/ 518 w 600"/>
                <a:gd name="T21" fmla="*/ 194 h 202"/>
                <a:gd name="T22" fmla="*/ 506 w 600"/>
                <a:gd name="T23" fmla="*/ 194 h 202"/>
                <a:gd name="T24" fmla="*/ 100 w 600"/>
                <a:gd name="T25" fmla="*/ 202 h 202"/>
                <a:gd name="T26" fmla="*/ 100 w 600"/>
                <a:gd name="T27" fmla="*/ 202 h 202"/>
                <a:gd name="T28" fmla="*/ 80 w 600"/>
                <a:gd name="T29" fmla="*/ 202 h 202"/>
                <a:gd name="T30" fmla="*/ 62 w 600"/>
                <a:gd name="T31" fmla="*/ 196 h 202"/>
                <a:gd name="T32" fmla="*/ 46 w 600"/>
                <a:gd name="T33" fmla="*/ 188 h 202"/>
                <a:gd name="T34" fmla="*/ 32 w 600"/>
                <a:gd name="T35" fmla="*/ 178 h 202"/>
                <a:gd name="T36" fmla="*/ 20 w 600"/>
                <a:gd name="T37" fmla="*/ 164 h 202"/>
                <a:gd name="T38" fmla="*/ 10 w 600"/>
                <a:gd name="T39" fmla="*/ 148 h 202"/>
                <a:gd name="T40" fmla="*/ 4 w 600"/>
                <a:gd name="T41" fmla="*/ 128 h 202"/>
                <a:gd name="T42" fmla="*/ 0 w 600"/>
                <a:gd name="T43" fmla="*/ 108 h 202"/>
                <a:gd name="T44" fmla="*/ 0 w 600"/>
                <a:gd name="T45" fmla="*/ 108 h 202"/>
                <a:gd name="T46" fmla="*/ 2 w 600"/>
                <a:gd name="T47" fmla="*/ 88 h 202"/>
                <a:gd name="T48" fmla="*/ 8 w 600"/>
                <a:gd name="T49" fmla="*/ 70 h 202"/>
                <a:gd name="T50" fmla="*/ 16 w 600"/>
                <a:gd name="T51" fmla="*/ 54 h 202"/>
                <a:gd name="T52" fmla="*/ 28 w 600"/>
                <a:gd name="T53" fmla="*/ 40 h 202"/>
                <a:gd name="T54" fmla="*/ 42 w 600"/>
                <a:gd name="T55" fmla="*/ 28 h 202"/>
                <a:gd name="T56" fmla="*/ 58 w 600"/>
                <a:gd name="T57" fmla="*/ 18 h 202"/>
                <a:gd name="T58" fmla="*/ 76 w 600"/>
                <a:gd name="T59" fmla="*/ 12 h 202"/>
                <a:gd name="T60" fmla="*/ 96 w 600"/>
                <a:gd name="T61" fmla="*/ 10 h 202"/>
                <a:gd name="T62" fmla="*/ 502 w 600"/>
                <a:gd name="T63" fmla="*/ 0 h 202"/>
                <a:gd name="T64" fmla="*/ 502 w 600"/>
                <a:gd name="T65" fmla="*/ 0 h 202"/>
                <a:gd name="T66" fmla="*/ 522 w 600"/>
                <a:gd name="T67" fmla="*/ 2 h 202"/>
                <a:gd name="T68" fmla="*/ 540 w 600"/>
                <a:gd name="T69" fmla="*/ 8 h 202"/>
                <a:gd name="T70" fmla="*/ 556 w 600"/>
                <a:gd name="T71" fmla="*/ 16 h 202"/>
                <a:gd name="T72" fmla="*/ 570 w 600"/>
                <a:gd name="T73" fmla="*/ 28 h 202"/>
                <a:gd name="T74" fmla="*/ 582 w 600"/>
                <a:gd name="T75" fmla="*/ 42 h 202"/>
                <a:gd name="T76" fmla="*/ 592 w 600"/>
                <a:gd name="T77" fmla="*/ 58 h 202"/>
                <a:gd name="T78" fmla="*/ 598 w 600"/>
                <a:gd name="T79" fmla="*/ 76 h 202"/>
                <a:gd name="T80" fmla="*/ 600 w 600"/>
                <a:gd name="T81" fmla="*/ 94 h 202"/>
                <a:gd name="T82" fmla="*/ 600 w 600"/>
                <a:gd name="T83" fmla="*/ 9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00" h="202">
                  <a:moveTo>
                    <a:pt x="600" y="94"/>
                  </a:moveTo>
                  <a:lnTo>
                    <a:pt x="600" y="94"/>
                  </a:lnTo>
                  <a:lnTo>
                    <a:pt x="600" y="110"/>
                  </a:lnTo>
                  <a:lnTo>
                    <a:pt x="598" y="126"/>
                  </a:lnTo>
                  <a:lnTo>
                    <a:pt x="590" y="142"/>
                  </a:lnTo>
                  <a:lnTo>
                    <a:pt x="578" y="158"/>
                  </a:lnTo>
                  <a:lnTo>
                    <a:pt x="564" y="172"/>
                  </a:lnTo>
                  <a:lnTo>
                    <a:pt x="548" y="184"/>
                  </a:lnTo>
                  <a:lnTo>
                    <a:pt x="538" y="188"/>
                  </a:lnTo>
                  <a:lnTo>
                    <a:pt x="528" y="190"/>
                  </a:lnTo>
                  <a:lnTo>
                    <a:pt x="518" y="194"/>
                  </a:lnTo>
                  <a:lnTo>
                    <a:pt x="506" y="194"/>
                  </a:lnTo>
                  <a:lnTo>
                    <a:pt x="100" y="202"/>
                  </a:lnTo>
                  <a:lnTo>
                    <a:pt x="100" y="202"/>
                  </a:lnTo>
                  <a:lnTo>
                    <a:pt x="80" y="202"/>
                  </a:lnTo>
                  <a:lnTo>
                    <a:pt x="62" y="196"/>
                  </a:lnTo>
                  <a:lnTo>
                    <a:pt x="46" y="188"/>
                  </a:lnTo>
                  <a:lnTo>
                    <a:pt x="32" y="178"/>
                  </a:lnTo>
                  <a:lnTo>
                    <a:pt x="20" y="164"/>
                  </a:lnTo>
                  <a:lnTo>
                    <a:pt x="10" y="148"/>
                  </a:lnTo>
                  <a:lnTo>
                    <a:pt x="4" y="12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88"/>
                  </a:lnTo>
                  <a:lnTo>
                    <a:pt x="8" y="70"/>
                  </a:lnTo>
                  <a:lnTo>
                    <a:pt x="16" y="54"/>
                  </a:lnTo>
                  <a:lnTo>
                    <a:pt x="28" y="40"/>
                  </a:lnTo>
                  <a:lnTo>
                    <a:pt x="42" y="28"/>
                  </a:lnTo>
                  <a:lnTo>
                    <a:pt x="58" y="18"/>
                  </a:lnTo>
                  <a:lnTo>
                    <a:pt x="76" y="12"/>
                  </a:lnTo>
                  <a:lnTo>
                    <a:pt x="96" y="10"/>
                  </a:lnTo>
                  <a:lnTo>
                    <a:pt x="502" y="0"/>
                  </a:lnTo>
                  <a:lnTo>
                    <a:pt x="502" y="0"/>
                  </a:lnTo>
                  <a:lnTo>
                    <a:pt x="522" y="2"/>
                  </a:lnTo>
                  <a:lnTo>
                    <a:pt x="540" y="8"/>
                  </a:lnTo>
                  <a:lnTo>
                    <a:pt x="556" y="16"/>
                  </a:lnTo>
                  <a:lnTo>
                    <a:pt x="570" y="28"/>
                  </a:lnTo>
                  <a:lnTo>
                    <a:pt x="582" y="42"/>
                  </a:lnTo>
                  <a:lnTo>
                    <a:pt x="592" y="58"/>
                  </a:lnTo>
                  <a:lnTo>
                    <a:pt x="598" y="76"/>
                  </a:lnTo>
                  <a:lnTo>
                    <a:pt x="600" y="94"/>
                  </a:lnTo>
                  <a:lnTo>
                    <a:pt x="600" y="94"/>
                  </a:lnTo>
                  <a:close/>
                </a:path>
              </a:pathLst>
            </a:custGeom>
            <a:solidFill>
              <a:srgbClr val="FDC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 46"/>
            <p:cNvSpPr/>
            <p:nvPr/>
          </p:nvSpPr>
          <p:spPr bwMode="auto">
            <a:xfrm>
              <a:off x="-4632325" y="6416675"/>
              <a:ext cx="260350" cy="295275"/>
            </a:xfrm>
            <a:custGeom>
              <a:avLst/>
              <a:gdLst>
                <a:gd name="T0" fmla="*/ 122 w 164"/>
                <a:gd name="T1" fmla="*/ 186 h 186"/>
                <a:gd name="T2" fmla="*/ 94 w 164"/>
                <a:gd name="T3" fmla="*/ 186 h 186"/>
                <a:gd name="T4" fmla="*/ 94 w 164"/>
                <a:gd name="T5" fmla="*/ 186 h 186"/>
                <a:gd name="T6" fmla="*/ 72 w 164"/>
                <a:gd name="T7" fmla="*/ 184 h 186"/>
                <a:gd name="T8" fmla="*/ 54 w 164"/>
                <a:gd name="T9" fmla="*/ 180 h 186"/>
                <a:gd name="T10" fmla="*/ 38 w 164"/>
                <a:gd name="T11" fmla="*/ 170 h 186"/>
                <a:gd name="T12" fmla="*/ 24 w 164"/>
                <a:gd name="T13" fmla="*/ 158 h 186"/>
                <a:gd name="T14" fmla="*/ 14 w 164"/>
                <a:gd name="T15" fmla="*/ 146 h 186"/>
                <a:gd name="T16" fmla="*/ 6 w 164"/>
                <a:gd name="T17" fmla="*/ 130 h 186"/>
                <a:gd name="T18" fmla="*/ 2 w 164"/>
                <a:gd name="T19" fmla="*/ 112 h 186"/>
                <a:gd name="T20" fmla="*/ 0 w 164"/>
                <a:gd name="T21" fmla="*/ 96 h 186"/>
                <a:gd name="T22" fmla="*/ 2 w 164"/>
                <a:gd name="T23" fmla="*/ 78 h 186"/>
                <a:gd name="T24" fmla="*/ 6 w 164"/>
                <a:gd name="T25" fmla="*/ 62 h 186"/>
                <a:gd name="T26" fmla="*/ 12 w 164"/>
                <a:gd name="T27" fmla="*/ 46 h 186"/>
                <a:gd name="T28" fmla="*/ 22 w 164"/>
                <a:gd name="T29" fmla="*/ 32 h 186"/>
                <a:gd name="T30" fmla="*/ 34 w 164"/>
                <a:gd name="T31" fmla="*/ 20 h 186"/>
                <a:gd name="T32" fmla="*/ 50 w 164"/>
                <a:gd name="T33" fmla="*/ 10 h 186"/>
                <a:gd name="T34" fmla="*/ 68 w 164"/>
                <a:gd name="T35" fmla="*/ 4 h 186"/>
                <a:gd name="T36" fmla="*/ 90 w 164"/>
                <a:gd name="T37" fmla="*/ 2 h 186"/>
                <a:gd name="T38" fmla="*/ 118 w 164"/>
                <a:gd name="T39" fmla="*/ 0 h 186"/>
                <a:gd name="T40" fmla="*/ 118 w 164"/>
                <a:gd name="T41" fmla="*/ 0 h 186"/>
                <a:gd name="T42" fmla="*/ 128 w 164"/>
                <a:gd name="T43" fmla="*/ 2 h 186"/>
                <a:gd name="T44" fmla="*/ 138 w 164"/>
                <a:gd name="T45" fmla="*/ 8 h 186"/>
                <a:gd name="T46" fmla="*/ 146 w 164"/>
                <a:gd name="T47" fmla="*/ 16 h 186"/>
                <a:gd name="T48" fmla="*/ 152 w 164"/>
                <a:gd name="T49" fmla="*/ 28 h 186"/>
                <a:gd name="T50" fmla="*/ 158 w 164"/>
                <a:gd name="T51" fmla="*/ 42 h 186"/>
                <a:gd name="T52" fmla="*/ 162 w 164"/>
                <a:gd name="T53" fmla="*/ 56 h 186"/>
                <a:gd name="T54" fmla="*/ 164 w 164"/>
                <a:gd name="T55" fmla="*/ 74 h 186"/>
                <a:gd name="T56" fmla="*/ 164 w 164"/>
                <a:gd name="T57" fmla="*/ 90 h 186"/>
                <a:gd name="T58" fmla="*/ 164 w 164"/>
                <a:gd name="T59" fmla="*/ 108 h 186"/>
                <a:gd name="T60" fmla="*/ 162 w 164"/>
                <a:gd name="T61" fmla="*/ 124 h 186"/>
                <a:gd name="T62" fmla="*/ 158 w 164"/>
                <a:gd name="T63" fmla="*/ 140 h 186"/>
                <a:gd name="T64" fmla="*/ 154 w 164"/>
                <a:gd name="T65" fmla="*/ 154 h 186"/>
                <a:gd name="T66" fmla="*/ 148 w 164"/>
                <a:gd name="T67" fmla="*/ 166 h 186"/>
                <a:gd name="T68" fmla="*/ 142 w 164"/>
                <a:gd name="T69" fmla="*/ 176 h 186"/>
                <a:gd name="T70" fmla="*/ 132 w 164"/>
                <a:gd name="T71" fmla="*/ 182 h 186"/>
                <a:gd name="T72" fmla="*/ 122 w 164"/>
                <a:gd name="T73" fmla="*/ 186 h 186"/>
                <a:gd name="T74" fmla="*/ 122 w 164"/>
                <a:gd name="T75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4" h="186">
                  <a:moveTo>
                    <a:pt x="122" y="186"/>
                  </a:moveTo>
                  <a:lnTo>
                    <a:pt x="94" y="186"/>
                  </a:lnTo>
                  <a:lnTo>
                    <a:pt x="94" y="186"/>
                  </a:lnTo>
                  <a:lnTo>
                    <a:pt x="72" y="184"/>
                  </a:lnTo>
                  <a:lnTo>
                    <a:pt x="54" y="180"/>
                  </a:lnTo>
                  <a:lnTo>
                    <a:pt x="38" y="170"/>
                  </a:lnTo>
                  <a:lnTo>
                    <a:pt x="24" y="158"/>
                  </a:lnTo>
                  <a:lnTo>
                    <a:pt x="14" y="146"/>
                  </a:lnTo>
                  <a:lnTo>
                    <a:pt x="6" y="130"/>
                  </a:lnTo>
                  <a:lnTo>
                    <a:pt x="2" y="112"/>
                  </a:lnTo>
                  <a:lnTo>
                    <a:pt x="0" y="96"/>
                  </a:lnTo>
                  <a:lnTo>
                    <a:pt x="2" y="78"/>
                  </a:lnTo>
                  <a:lnTo>
                    <a:pt x="6" y="62"/>
                  </a:lnTo>
                  <a:lnTo>
                    <a:pt x="12" y="46"/>
                  </a:lnTo>
                  <a:lnTo>
                    <a:pt x="22" y="32"/>
                  </a:lnTo>
                  <a:lnTo>
                    <a:pt x="34" y="20"/>
                  </a:lnTo>
                  <a:lnTo>
                    <a:pt x="50" y="10"/>
                  </a:lnTo>
                  <a:lnTo>
                    <a:pt x="68" y="4"/>
                  </a:lnTo>
                  <a:lnTo>
                    <a:pt x="90" y="2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28" y="2"/>
                  </a:lnTo>
                  <a:lnTo>
                    <a:pt x="138" y="8"/>
                  </a:lnTo>
                  <a:lnTo>
                    <a:pt x="146" y="16"/>
                  </a:lnTo>
                  <a:lnTo>
                    <a:pt x="152" y="28"/>
                  </a:lnTo>
                  <a:lnTo>
                    <a:pt x="158" y="42"/>
                  </a:lnTo>
                  <a:lnTo>
                    <a:pt x="162" y="56"/>
                  </a:lnTo>
                  <a:lnTo>
                    <a:pt x="164" y="74"/>
                  </a:lnTo>
                  <a:lnTo>
                    <a:pt x="164" y="90"/>
                  </a:lnTo>
                  <a:lnTo>
                    <a:pt x="164" y="108"/>
                  </a:lnTo>
                  <a:lnTo>
                    <a:pt x="162" y="124"/>
                  </a:lnTo>
                  <a:lnTo>
                    <a:pt x="158" y="140"/>
                  </a:lnTo>
                  <a:lnTo>
                    <a:pt x="154" y="154"/>
                  </a:lnTo>
                  <a:lnTo>
                    <a:pt x="148" y="166"/>
                  </a:lnTo>
                  <a:lnTo>
                    <a:pt x="142" y="176"/>
                  </a:lnTo>
                  <a:lnTo>
                    <a:pt x="132" y="182"/>
                  </a:lnTo>
                  <a:lnTo>
                    <a:pt x="122" y="186"/>
                  </a:lnTo>
                  <a:lnTo>
                    <a:pt x="122" y="186"/>
                  </a:lnTo>
                  <a:close/>
                </a:path>
              </a:pathLst>
            </a:custGeom>
            <a:solidFill>
              <a:srgbClr val="FF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 47"/>
            <p:cNvSpPr/>
            <p:nvPr/>
          </p:nvSpPr>
          <p:spPr bwMode="auto">
            <a:xfrm>
              <a:off x="-4781550" y="6791325"/>
              <a:ext cx="260350" cy="295275"/>
            </a:xfrm>
            <a:custGeom>
              <a:avLst/>
              <a:gdLst>
                <a:gd name="T0" fmla="*/ 122 w 164"/>
                <a:gd name="T1" fmla="*/ 184 h 186"/>
                <a:gd name="T2" fmla="*/ 94 w 164"/>
                <a:gd name="T3" fmla="*/ 186 h 186"/>
                <a:gd name="T4" fmla="*/ 94 w 164"/>
                <a:gd name="T5" fmla="*/ 186 h 186"/>
                <a:gd name="T6" fmla="*/ 72 w 164"/>
                <a:gd name="T7" fmla="*/ 184 h 186"/>
                <a:gd name="T8" fmla="*/ 54 w 164"/>
                <a:gd name="T9" fmla="*/ 178 h 186"/>
                <a:gd name="T10" fmla="*/ 38 w 164"/>
                <a:gd name="T11" fmla="*/ 170 h 186"/>
                <a:gd name="T12" fmla="*/ 24 w 164"/>
                <a:gd name="T13" fmla="*/ 158 h 186"/>
                <a:gd name="T14" fmla="*/ 14 w 164"/>
                <a:gd name="T15" fmla="*/ 144 h 186"/>
                <a:gd name="T16" fmla="*/ 6 w 164"/>
                <a:gd name="T17" fmla="*/ 128 h 186"/>
                <a:gd name="T18" fmla="*/ 2 w 164"/>
                <a:gd name="T19" fmla="*/ 112 h 186"/>
                <a:gd name="T20" fmla="*/ 0 w 164"/>
                <a:gd name="T21" fmla="*/ 94 h 186"/>
                <a:gd name="T22" fmla="*/ 2 w 164"/>
                <a:gd name="T23" fmla="*/ 78 h 186"/>
                <a:gd name="T24" fmla="*/ 6 w 164"/>
                <a:gd name="T25" fmla="*/ 60 h 186"/>
                <a:gd name="T26" fmla="*/ 12 w 164"/>
                <a:gd name="T27" fmla="*/ 44 h 186"/>
                <a:gd name="T28" fmla="*/ 22 w 164"/>
                <a:gd name="T29" fmla="*/ 30 h 186"/>
                <a:gd name="T30" fmla="*/ 34 w 164"/>
                <a:gd name="T31" fmla="*/ 18 h 186"/>
                <a:gd name="T32" fmla="*/ 50 w 164"/>
                <a:gd name="T33" fmla="*/ 8 h 186"/>
                <a:gd name="T34" fmla="*/ 68 w 164"/>
                <a:gd name="T35" fmla="*/ 2 h 186"/>
                <a:gd name="T36" fmla="*/ 90 w 164"/>
                <a:gd name="T37" fmla="*/ 0 h 186"/>
                <a:gd name="T38" fmla="*/ 118 w 164"/>
                <a:gd name="T39" fmla="*/ 0 h 186"/>
                <a:gd name="T40" fmla="*/ 118 w 164"/>
                <a:gd name="T41" fmla="*/ 0 h 186"/>
                <a:gd name="T42" fmla="*/ 130 w 164"/>
                <a:gd name="T43" fmla="*/ 2 h 186"/>
                <a:gd name="T44" fmla="*/ 138 w 164"/>
                <a:gd name="T45" fmla="*/ 6 h 186"/>
                <a:gd name="T46" fmla="*/ 146 w 164"/>
                <a:gd name="T47" fmla="*/ 16 h 186"/>
                <a:gd name="T48" fmla="*/ 152 w 164"/>
                <a:gd name="T49" fmla="*/ 26 h 186"/>
                <a:gd name="T50" fmla="*/ 158 w 164"/>
                <a:gd name="T51" fmla="*/ 40 h 186"/>
                <a:gd name="T52" fmla="*/ 162 w 164"/>
                <a:gd name="T53" fmla="*/ 56 h 186"/>
                <a:gd name="T54" fmla="*/ 164 w 164"/>
                <a:gd name="T55" fmla="*/ 72 h 186"/>
                <a:gd name="T56" fmla="*/ 164 w 164"/>
                <a:gd name="T57" fmla="*/ 90 h 186"/>
                <a:gd name="T58" fmla="*/ 164 w 164"/>
                <a:gd name="T59" fmla="*/ 106 h 186"/>
                <a:gd name="T60" fmla="*/ 162 w 164"/>
                <a:gd name="T61" fmla="*/ 122 h 186"/>
                <a:gd name="T62" fmla="*/ 160 w 164"/>
                <a:gd name="T63" fmla="*/ 138 h 186"/>
                <a:gd name="T64" fmla="*/ 154 w 164"/>
                <a:gd name="T65" fmla="*/ 152 h 186"/>
                <a:gd name="T66" fmla="*/ 148 w 164"/>
                <a:gd name="T67" fmla="*/ 164 h 186"/>
                <a:gd name="T68" fmla="*/ 142 w 164"/>
                <a:gd name="T69" fmla="*/ 174 h 186"/>
                <a:gd name="T70" fmla="*/ 132 w 164"/>
                <a:gd name="T71" fmla="*/ 182 h 186"/>
                <a:gd name="T72" fmla="*/ 122 w 164"/>
                <a:gd name="T73" fmla="*/ 184 h 186"/>
                <a:gd name="T74" fmla="*/ 122 w 164"/>
                <a:gd name="T75" fmla="*/ 184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4" h="186">
                  <a:moveTo>
                    <a:pt x="122" y="184"/>
                  </a:moveTo>
                  <a:lnTo>
                    <a:pt x="94" y="186"/>
                  </a:lnTo>
                  <a:lnTo>
                    <a:pt x="94" y="186"/>
                  </a:lnTo>
                  <a:lnTo>
                    <a:pt x="72" y="184"/>
                  </a:lnTo>
                  <a:lnTo>
                    <a:pt x="54" y="178"/>
                  </a:lnTo>
                  <a:lnTo>
                    <a:pt x="38" y="170"/>
                  </a:lnTo>
                  <a:lnTo>
                    <a:pt x="24" y="158"/>
                  </a:lnTo>
                  <a:lnTo>
                    <a:pt x="14" y="144"/>
                  </a:lnTo>
                  <a:lnTo>
                    <a:pt x="6" y="128"/>
                  </a:lnTo>
                  <a:lnTo>
                    <a:pt x="2" y="112"/>
                  </a:lnTo>
                  <a:lnTo>
                    <a:pt x="0" y="94"/>
                  </a:lnTo>
                  <a:lnTo>
                    <a:pt x="2" y="78"/>
                  </a:lnTo>
                  <a:lnTo>
                    <a:pt x="6" y="60"/>
                  </a:lnTo>
                  <a:lnTo>
                    <a:pt x="12" y="44"/>
                  </a:lnTo>
                  <a:lnTo>
                    <a:pt x="22" y="30"/>
                  </a:lnTo>
                  <a:lnTo>
                    <a:pt x="34" y="18"/>
                  </a:lnTo>
                  <a:lnTo>
                    <a:pt x="50" y="8"/>
                  </a:lnTo>
                  <a:lnTo>
                    <a:pt x="68" y="2"/>
                  </a:lnTo>
                  <a:lnTo>
                    <a:pt x="90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30" y="2"/>
                  </a:lnTo>
                  <a:lnTo>
                    <a:pt x="138" y="6"/>
                  </a:lnTo>
                  <a:lnTo>
                    <a:pt x="146" y="16"/>
                  </a:lnTo>
                  <a:lnTo>
                    <a:pt x="152" y="26"/>
                  </a:lnTo>
                  <a:lnTo>
                    <a:pt x="158" y="40"/>
                  </a:lnTo>
                  <a:lnTo>
                    <a:pt x="162" y="56"/>
                  </a:lnTo>
                  <a:lnTo>
                    <a:pt x="164" y="72"/>
                  </a:lnTo>
                  <a:lnTo>
                    <a:pt x="164" y="90"/>
                  </a:lnTo>
                  <a:lnTo>
                    <a:pt x="164" y="106"/>
                  </a:lnTo>
                  <a:lnTo>
                    <a:pt x="162" y="122"/>
                  </a:lnTo>
                  <a:lnTo>
                    <a:pt x="160" y="138"/>
                  </a:lnTo>
                  <a:lnTo>
                    <a:pt x="154" y="152"/>
                  </a:lnTo>
                  <a:lnTo>
                    <a:pt x="148" y="164"/>
                  </a:lnTo>
                  <a:lnTo>
                    <a:pt x="142" y="174"/>
                  </a:lnTo>
                  <a:lnTo>
                    <a:pt x="132" y="182"/>
                  </a:lnTo>
                  <a:lnTo>
                    <a:pt x="122" y="184"/>
                  </a:lnTo>
                  <a:lnTo>
                    <a:pt x="122" y="184"/>
                  </a:lnTo>
                  <a:close/>
                </a:path>
              </a:pathLst>
            </a:custGeom>
            <a:solidFill>
              <a:srgbClr val="FF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 48"/>
            <p:cNvSpPr/>
            <p:nvPr/>
          </p:nvSpPr>
          <p:spPr bwMode="auto">
            <a:xfrm>
              <a:off x="-4829175" y="7159625"/>
              <a:ext cx="260350" cy="295275"/>
            </a:xfrm>
            <a:custGeom>
              <a:avLst/>
              <a:gdLst>
                <a:gd name="T0" fmla="*/ 122 w 164"/>
                <a:gd name="T1" fmla="*/ 186 h 186"/>
                <a:gd name="T2" fmla="*/ 92 w 164"/>
                <a:gd name="T3" fmla="*/ 186 h 186"/>
                <a:gd name="T4" fmla="*/ 92 w 164"/>
                <a:gd name="T5" fmla="*/ 186 h 186"/>
                <a:gd name="T6" fmla="*/ 72 w 164"/>
                <a:gd name="T7" fmla="*/ 184 h 186"/>
                <a:gd name="T8" fmla="*/ 52 w 164"/>
                <a:gd name="T9" fmla="*/ 180 h 186"/>
                <a:gd name="T10" fmla="*/ 36 w 164"/>
                <a:gd name="T11" fmla="*/ 170 h 186"/>
                <a:gd name="T12" fmla="*/ 24 w 164"/>
                <a:gd name="T13" fmla="*/ 158 h 186"/>
                <a:gd name="T14" fmla="*/ 14 w 164"/>
                <a:gd name="T15" fmla="*/ 146 h 186"/>
                <a:gd name="T16" fmla="*/ 6 w 164"/>
                <a:gd name="T17" fmla="*/ 130 h 186"/>
                <a:gd name="T18" fmla="*/ 2 w 164"/>
                <a:gd name="T19" fmla="*/ 112 h 186"/>
                <a:gd name="T20" fmla="*/ 0 w 164"/>
                <a:gd name="T21" fmla="*/ 96 h 186"/>
                <a:gd name="T22" fmla="*/ 0 w 164"/>
                <a:gd name="T23" fmla="*/ 78 h 186"/>
                <a:gd name="T24" fmla="*/ 4 w 164"/>
                <a:gd name="T25" fmla="*/ 62 h 186"/>
                <a:gd name="T26" fmla="*/ 10 w 164"/>
                <a:gd name="T27" fmla="*/ 46 h 186"/>
                <a:gd name="T28" fmla="*/ 20 w 164"/>
                <a:gd name="T29" fmla="*/ 32 h 186"/>
                <a:gd name="T30" fmla="*/ 34 w 164"/>
                <a:gd name="T31" fmla="*/ 20 h 186"/>
                <a:gd name="T32" fmla="*/ 48 w 164"/>
                <a:gd name="T33" fmla="*/ 10 h 186"/>
                <a:gd name="T34" fmla="*/ 66 w 164"/>
                <a:gd name="T35" fmla="*/ 4 h 186"/>
                <a:gd name="T36" fmla="*/ 88 w 164"/>
                <a:gd name="T37" fmla="*/ 2 h 186"/>
                <a:gd name="T38" fmla="*/ 118 w 164"/>
                <a:gd name="T39" fmla="*/ 0 h 186"/>
                <a:gd name="T40" fmla="*/ 118 w 164"/>
                <a:gd name="T41" fmla="*/ 0 h 186"/>
                <a:gd name="T42" fmla="*/ 128 w 164"/>
                <a:gd name="T43" fmla="*/ 2 h 186"/>
                <a:gd name="T44" fmla="*/ 138 w 164"/>
                <a:gd name="T45" fmla="*/ 8 h 186"/>
                <a:gd name="T46" fmla="*/ 146 w 164"/>
                <a:gd name="T47" fmla="*/ 16 h 186"/>
                <a:gd name="T48" fmla="*/ 152 w 164"/>
                <a:gd name="T49" fmla="*/ 28 h 186"/>
                <a:gd name="T50" fmla="*/ 156 w 164"/>
                <a:gd name="T51" fmla="*/ 42 h 186"/>
                <a:gd name="T52" fmla="*/ 160 w 164"/>
                <a:gd name="T53" fmla="*/ 56 h 186"/>
                <a:gd name="T54" fmla="*/ 162 w 164"/>
                <a:gd name="T55" fmla="*/ 74 h 186"/>
                <a:gd name="T56" fmla="*/ 164 w 164"/>
                <a:gd name="T57" fmla="*/ 90 h 186"/>
                <a:gd name="T58" fmla="*/ 164 w 164"/>
                <a:gd name="T59" fmla="*/ 108 h 186"/>
                <a:gd name="T60" fmla="*/ 162 w 164"/>
                <a:gd name="T61" fmla="*/ 124 h 186"/>
                <a:gd name="T62" fmla="*/ 158 w 164"/>
                <a:gd name="T63" fmla="*/ 140 h 186"/>
                <a:gd name="T64" fmla="*/ 154 w 164"/>
                <a:gd name="T65" fmla="*/ 154 h 186"/>
                <a:gd name="T66" fmla="*/ 148 w 164"/>
                <a:gd name="T67" fmla="*/ 166 h 186"/>
                <a:gd name="T68" fmla="*/ 140 w 164"/>
                <a:gd name="T69" fmla="*/ 176 h 186"/>
                <a:gd name="T70" fmla="*/ 132 w 164"/>
                <a:gd name="T71" fmla="*/ 182 h 186"/>
                <a:gd name="T72" fmla="*/ 122 w 164"/>
                <a:gd name="T73" fmla="*/ 186 h 186"/>
                <a:gd name="T74" fmla="*/ 122 w 164"/>
                <a:gd name="T75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4" h="186">
                  <a:moveTo>
                    <a:pt x="122" y="186"/>
                  </a:moveTo>
                  <a:lnTo>
                    <a:pt x="92" y="186"/>
                  </a:lnTo>
                  <a:lnTo>
                    <a:pt x="92" y="186"/>
                  </a:lnTo>
                  <a:lnTo>
                    <a:pt x="72" y="184"/>
                  </a:lnTo>
                  <a:lnTo>
                    <a:pt x="52" y="180"/>
                  </a:lnTo>
                  <a:lnTo>
                    <a:pt x="36" y="170"/>
                  </a:lnTo>
                  <a:lnTo>
                    <a:pt x="24" y="158"/>
                  </a:lnTo>
                  <a:lnTo>
                    <a:pt x="14" y="146"/>
                  </a:lnTo>
                  <a:lnTo>
                    <a:pt x="6" y="130"/>
                  </a:lnTo>
                  <a:lnTo>
                    <a:pt x="2" y="112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4" y="62"/>
                  </a:lnTo>
                  <a:lnTo>
                    <a:pt x="10" y="46"/>
                  </a:lnTo>
                  <a:lnTo>
                    <a:pt x="20" y="32"/>
                  </a:lnTo>
                  <a:lnTo>
                    <a:pt x="34" y="20"/>
                  </a:lnTo>
                  <a:lnTo>
                    <a:pt x="48" y="10"/>
                  </a:lnTo>
                  <a:lnTo>
                    <a:pt x="66" y="4"/>
                  </a:lnTo>
                  <a:lnTo>
                    <a:pt x="88" y="2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28" y="2"/>
                  </a:lnTo>
                  <a:lnTo>
                    <a:pt x="138" y="8"/>
                  </a:lnTo>
                  <a:lnTo>
                    <a:pt x="146" y="16"/>
                  </a:lnTo>
                  <a:lnTo>
                    <a:pt x="152" y="28"/>
                  </a:lnTo>
                  <a:lnTo>
                    <a:pt x="156" y="42"/>
                  </a:lnTo>
                  <a:lnTo>
                    <a:pt x="160" y="56"/>
                  </a:lnTo>
                  <a:lnTo>
                    <a:pt x="162" y="74"/>
                  </a:lnTo>
                  <a:lnTo>
                    <a:pt x="164" y="90"/>
                  </a:lnTo>
                  <a:lnTo>
                    <a:pt x="164" y="108"/>
                  </a:lnTo>
                  <a:lnTo>
                    <a:pt x="162" y="124"/>
                  </a:lnTo>
                  <a:lnTo>
                    <a:pt x="158" y="140"/>
                  </a:lnTo>
                  <a:lnTo>
                    <a:pt x="154" y="154"/>
                  </a:lnTo>
                  <a:lnTo>
                    <a:pt x="148" y="166"/>
                  </a:lnTo>
                  <a:lnTo>
                    <a:pt x="140" y="176"/>
                  </a:lnTo>
                  <a:lnTo>
                    <a:pt x="132" y="182"/>
                  </a:lnTo>
                  <a:lnTo>
                    <a:pt x="122" y="186"/>
                  </a:lnTo>
                  <a:lnTo>
                    <a:pt x="122" y="186"/>
                  </a:lnTo>
                  <a:close/>
                </a:path>
              </a:pathLst>
            </a:custGeom>
            <a:solidFill>
              <a:srgbClr val="FF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 49"/>
            <p:cNvSpPr/>
            <p:nvPr/>
          </p:nvSpPr>
          <p:spPr bwMode="auto">
            <a:xfrm>
              <a:off x="-4743450" y="7518400"/>
              <a:ext cx="231775" cy="260350"/>
            </a:xfrm>
            <a:custGeom>
              <a:avLst/>
              <a:gdLst>
                <a:gd name="T0" fmla="*/ 108 w 146"/>
                <a:gd name="T1" fmla="*/ 164 h 164"/>
                <a:gd name="T2" fmla="*/ 82 w 146"/>
                <a:gd name="T3" fmla="*/ 164 h 164"/>
                <a:gd name="T4" fmla="*/ 82 w 146"/>
                <a:gd name="T5" fmla="*/ 164 h 164"/>
                <a:gd name="T6" fmla="*/ 64 w 146"/>
                <a:gd name="T7" fmla="*/ 164 h 164"/>
                <a:gd name="T8" fmla="*/ 46 w 146"/>
                <a:gd name="T9" fmla="*/ 158 h 164"/>
                <a:gd name="T10" fmla="*/ 32 w 146"/>
                <a:gd name="T11" fmla="*/ 150 h 164"/>
                <a:gd name="T12" fmla="*/ 22 w 146"/>
                <a:gd name="T13" fmla="*/ 140 h 164"/>
                <a:gd name="T14" fmla="*/ 12 w 146"/>
                <a:gd name="T15" fmla="*/ 128 h 164"/>
                <a:gd name="T16" fmla="*/ 6 w 146"/>
                <a:gd name="T17" fmla="*/ 114 h 164"/>
                <a:gd name="T18" fmla="*/ 2 w 146"/>
                <a:gd name="T19" fmla="*/ 100 h 164"/>
                <a:gd name="T20" fmla="*/ 0 w 146"/>
                <a:gd name="T21" fmla="*/ 84 h 164"/>
                <a:gd name="T22" fmla="*/ 0 w 146"/>
                <a:gd name="T23" fmla="*/ 70 h 164"/>
                <a:gd name="T24" fmla="*/ 4 w 146"/>
                <a:gd name="T25" fmla="*/ 54 h 164"/>
                <a:gd name="T26" fmla="*/ 10 w 146"/>
                <a:gd name="T27" fmla="*/ 40 h 164"/>
                <a:gd name="T28" fmla="*/ 18 w 146"/>
                <a:gd name="T29" fmla="*/ 28 h 164"/>
                <a:gd name="T30" fmla="*/ 30 w 146"/>
                <a:gd name="T31" fmla="*/ 18 h 164"/>
                <a:gd name="T32" fmla="*/ 44 w 146"/>
                <a:gd name="T33" fmla="*/ 8 h 164"/>
                <a:gd name="T34" fmla="*/ 60 w 146"/>
                <a:gd name="T35" fmla="*/ 4 h 164"/>
                <a:gd name="T36" fmla="*/ 78 w 146"/>
                <a:gd name="T37" fmla="*/ 0 h 164"/>
                <a:gd name="T38" fmla="*/ 104 w 146"/>
                <a:gd name="T39" fmla="*/ 0 h 164"/>
                <a:gd name="T40" fmla="*/ 104 w 146"/>
                <a:gd name="T41" fmla="*/ 0 h 164"/>
                <a:gd name="T42" fmla="*/ 114 w 146"/>
                <a:gd name="T43" fmla="*/ 2 h 164"/>
                <a:gd name="T44" fmla="*/ 122 w 146"/>
                <a:gd name="T45" fmla="*/ 6 h 164"/>
                <a:gd name="T46" fmla="*/ 128 w 146"/>
                <a:gd name="T47" fmla="*/ 14 h 164"/>
                <a:gd name="T48" fmla="*/ 134 w 146"/>
                <a:gd name="T49" fmla="*/ 24 h 164"/>
                <a:gd name="T50" fmla="*/ 138 w 146"/>
                <a:gd name="T51" fmla="*/ 36 h 164"/>
                <a:gd name="T52" fmla="*/ 142 w 146"/>
                <a:gd name="T53" fmla="*/ 50 h 164"/>
                <a:gd name="T54" fmla="*/ 144 w 146"/>
                <a:gd name="T55" fmla="*/ 64 h 164"/>
                <a:gd name="T56" fmla="*/ 146 w 146"/>
                <a:gd name="T57" fmla="*/ 80 h 164"/>
                <a:gd name="T58" fmla="*/ 144 w 146"/>
                <a:gd name="T59" fmla="*/ 94 h 164"/>
                <a:gd name="T60" fmla="*/ 144 w 146"/>
                <a:gd name="T61" fmla="*/ 110 h 164"/>
                <a:gd name="T62" fmla="*/ 140 w 146"/>
                <a:gd name="T63" fmla="*/ 124 h 164"/>
                <a:gd name="T64" fmla="*/ 136 w 146"/>
                <a:gd name="T65" fmla="*/ 136 h 164"/>
                <a:gd name="T66" fmla="*/ 130 w 146"/>
                <a:gd name="T67" fmla="*/ 146 h 164"/>
                <a:gd name="T68" fmla="*/ 124 w 146"/>
                <a:gd name="T69" fmla="*/ 156 h 164"/>
                <a:gd name="T70" fmla="*/ 116 w 146"/>
                <a:gd name="T71" fmla="*/ 162 h 164"/>
                <a:gd name="T72" fmla="*/ 108 w 146"/>
                <a:gd name="T73" fmla="*/ 164 h 164"/>
                <a:gd name="T74" fmla="*/ 108 w 146"/>
                <a:gd name="T75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6" h="164">
                  <a:moveTo>
                    <a:pt x="108" y="164"/>
                  </a:moveTo>
                  <a:lnTo>
                    <a:pt x="82" y="164"/>
                  </a:lnTo>
                  <a:lnTo>
                    <a:pt x="82" y="164"/>
                  </a:lnTo>
                  <a:lnTo>
                    <a:pt x="64" y="164"/>
                  </a:lnTo>
                  <a:lnTo>
                    <a:pt x="46" y="158"/>
                  </a:lnTo>
                  <a:lnTo>
                    <a:pt x="32" y="150"/>
                  </a:lnTo>
                  <a:lnTo>
                    <a:pt x="22" y="140"/>
                  </a:lnTo>
                  <a:lnTo>
                    <a:pt x="12" y="128"/>
                  </a:lnTo>
                  <a:lnTo>
                    <a:pt x="6" y="114"/>
                  </a:lnTo>
                  <a:lnTo>
                    <a:pt x="2" y="100"/>
                  </a:lnTo>
                  <a:lnTo>
                    <a:pt x="0" y="84"/>
                  </a:lnTo>
                  <a:lnTo>
                    <a:pt x="0" y="70"/>
                  </a:lnTo>
                  <a:lnTo>
                    <a:pt x="4" y="54"/>
                  </a:lnTo>
                  <a:lnTo>
                    <a:pt x="10" y="40"/>
                  </a:lnTo>
                  <a:lnTo>
                    <a:pt x="18" y="28"/>
                  </a:lnTo>
                  <a:lnTo>
                    <a:pt x="30" y="18"/>
                  </a:lnTo>
                  <a:lnTo>
                    <a:pt x="44" y="8"/>
                  </a:lnTo>
                  <a:lnTo>
                    <a:pt x="60" y="4"/>
                  </a:lnTo>
                  <a:lnTo>
                    <a:pt x="78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14" y="2"/>
                  </a:lnTo>
                  <a:lnTo>
                    <a:pt x="122" y="6"/>
                  </a:lnTo>
                  <a:lnTo>
                    <a:pt x="128" y="14"/>
                  </a:lnTo>
                  <a:lnTo>
                    <a:pt x="134" y="24"/>
                  </a:lnTo>
                  <a:lnTo>
                    <a:pt x="138" y="36"/>
                  </a:lnTo>
                  <a:lnTo>
                    <a:pt x="142" y="50"/>
                  </a:lnTo>
                  <a:lnTo>
                    <a:pt x="144" y="64"/>
                  </a:lnTo>
                  <a:lnTo>
                    <a:pt x="146" y="80"/>
                  </a:lnTo>
                  <a:lnTo>
                    <a:pt x="144" y="94"/>
                  </a:lnTo>
                  <a:lnTo>
                    <a:pt x="144" y="110"/>
                  </a:lnTo>
                  <a:lnTo>
                    <a:pt x="140" y="124"/>
                  </a:lnTo>
                  <a:lnTo>
                    <a:pt x="136" y="136"/>
                  </a:lnTo>
                  <a:lnTo>
                    <a:pt x="130" y="146"/>
                  </a:lnTo>
                  <a:lnTo>
                    <a:pt x="124" y="156"/>
                  </a:lnTo>
                  <a:lnTo>
                    <a:pt x="116" y="162"/>
                  </a:lnTo>
                  <a:lnTo>
                    <a:pt x="108" y="164"/>
                  </a:lnTo>
                  <a:lnTo>
                    <a:pt x="108" y="164"/>
                  </a:lnTo>
                  <a:close/>
                </a:path>
              </a:pathLst>
            </a:custGeom>
            <a:solidFill>
              <a:srgbClr val="FF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 50"/>
            <p:cNvSpPr/>
            <p:nvPr/>
          </p:nvSpPr>
          <p:spPr bwMode="auto">
            <a:xfrm>
              <a:off x="-4184650" y="6435725"/>
              <a:ext cx="50800" cy="234950"/>
            </a:xfrm>
            <a:custGeom>
              <a:avLst/>
              <a:gdLst>
                <a:gd name="T0" fmla="*/ 0 w 32"/>
                <a:gd name="T1" fmla="*/ 0 h 148"/>
                <a:gd name="T2" fmla="*/ 0 w 32"/>
                <a:gd name="T3" fmla="*/ 0 h 148"/>
                <a:gd name="T4" fmla="*/ 4 w 32"/>
                <a:gd name="T5" fmla="*/ 14 h 148"/>
                <a:gd name="T6" fmla="*/ 8 w 32"/>
                <a:gd name="T7" fmla="*/ 30 h 148"/>
                <a:gd name="T8" fmla="*/ 10 w 32"/>
                <a:gd name="T9" fmla="*/ 46 h 148"/>
                <a:gd name="T10" fmla="*/ 10 w 32"/>
                <a:gd name="T11" fmla="*/ 66 h 148"/>
                <a:gd name="T12" fmla="*/ 10 w 32"/>
                <a:gd name="T13" fmla="*/ 86 h 148"/>
                <a:gd name="T14" fmla="*/ 8 w 32"/>
                <a:gd name="T15" fmla="*/ 106 h 148"/>
                <a:gd name="T16" fmla="*/ 4 w 32"/>
                <a:gd name="T17" fmla="*/ 128 h 148"/>
                <a:gd name="T18" fmla="*/ 0 w 32"/>
                <a:gd name="T19" fmla="*/ 148 h 148"/>
                <a:gd name="T20" fmla="*/ 0 w 32"/>
                <a:gd name="T21" fmla="*/ 148 h 148"/>
                <a:gd name="T22" fmla="*/ 8 w 32"/>
                <a:gd name="T23" fmla="*/ 142 h 148"/>
                <a:gd name="T24" fmla="*/ 14 w 32"/>
                <a:gd name="T25" fmla="*/ 134 h 148"/>
                <a:gd name="T26" fmla="*/ 20 w 32"/>
                <a:gd name="T27" fmla="*/ 124 h 148"/>
                <a:gd name="T28" fmla="*/ 26 w 32"/>
                <a:gd name="T29" fmla="*/ 114 h 148"/>
                <a:gd name="T30" fmla="*/ 32 w 32"/>
                <a:gd name="T31" fmla="*/ 94 h 148"/>
                <a:gd name="T32" fmla="*/ 32 w 32"/>
                <a:gd name="T33" fmla="*/ 72 h 148"/>
                <a:gd name="T34" fmla="*/ 30 w 32"/>
                <a:gd name="T35" fmla="*/ 50 h 148"/>
                <a:gd name="T36" fmla="*/ 24 w 32"/>
                <a:gd name="T37" fmla="*/ 30 h 148"/>
                <a:gd name="T38" fmla="*/ 20 w 32"/>
                <a:gd name="T39" fmla="*/ 20 h 148"/>
                <a:gd name="T40" fmla="*/ 14 w 32"/>
                <a:gd name="T41" fmla="*/ 12 h 148"/>
                <a:gd name="T42" fmla="*/ 8 w 32"/>
                <a:gd name="T43" fmla="*/ 6 h 148"/>
                <a:gd name="T44" fmla="*/ 0 w 32"/>
                <a:gd name="T45" fmla="*/ 0 h 148"/>
                <a:gd name="T46" fmla="*/ 0 w 32"/>
                <a:gd name="T47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148">
                  <a:moveTo>
                    <a:pt x="0" y="0"/>
                  </a:moveTo>
                  <a:lnTo>
                    <a:pt x="0" y="0"/>
                  </a:lnTo>
                  <a:lnTo>
                    <a:pt x="4" y="14"/>
                  </a:lnTo>
                  <a:lnTo>
                    <a:pt x="8" y="30"/>
                  </a:lnTo>
                  <a:lnTo>
                    <a:pt x="10" y="46"/>
                  </a:lnTo>
                  <a:lnTo>
                    <a:pt x="10" y="66"/>
                  </a:lnTo>
                  <a:lnTo>
                    <a:pt x="10" y="86"/>
                  </a:lnTo>
                  <a:lnTo>
                    <a:pt x="8" y="106"/>
                  </a:lnTo>
                  <a:lnTo>
                    <a:pt x="4" y="128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8" y="142"/>
                  </a:lnTo>
                  <a:lnTo>
                    <a:pt x="14" y="134"/>
                  </a:lnTo>
                  <a:lnTo>
                    <a:pt x="20" y="124"/>
                  </a:lnTo>
                  <a:lnTo>
                    <a:pt x="26" y="114"/>
                  </a:lnTo>
                  <a:lnTo>
                    <a:pt x="32" y="94"/>
                  </a:lnTo>
                  <a:lnTo>
                    <a:pt x="32" y="72"/>
                  </a:lnTo>
                  <a:lnTo>
                    <a:pt x="30" y="50"/>
                  </a:lnTo>
                  <a:lnTo>
                    <a:pt x="24" y="30"/>
                  </a:lnTo>
                  <a:lnTo>
                    <a:pt x="20" y="20"/>
                  </a:lnTo>
                  <a:lnTo>
                    <a:pt x="14" y="12"/>
                  </a:lnTo>
                  <a:lnTo>
                    <a:pt x="8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B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 51"/>
            <p:cNvSpPr/>
            <p:nvPr/>
          </p:nvSpPr>
          <p:spPr bwMode="auto">
            <a:xfrm>
              <a:off x="-4254500" y="6807200"/>
              <a:ext cx="50800" cy="238125"/>
            </a:xfrm>
            <a:custGeom>
              <a:avLst/>
              <a:gdLst>
                <a:gd name="T0" fmla="*/ 0 w 32"/>
                <a:gd name="T1" fmla="*/ 0 h 150"/>
                <a:gd name="T2" fmla="*/ 0 w 32"/>
                <a:gd name="T3" fmla="*/ 0 h 150"/>
                <a:gd name="T4" fmla="*/ 4 w 32"/>
                <a:gd name="T5" fmla="*/ 14 h 150"/>
                <a:gd name="T6" fmla="*/ 8 w 32"/>
                <a:gd name="T7" fmla="*/ 30 h 150"/>
                <a:gd name="T8" fmla="*/ 10 w 32"/>
                <a:gd name="T9" fmla="*/ 48 h 150"/>
                <a:gd name="T10" fmla="*/ 10 w 32"/>
                <a:gd name="T11" fmla="*/ 66 h 150"/>
                <a:gd name="T12" fmla="*/ 10 w 32"/>
                <a:gd name="T13" fmla="*/ 86 h 150"/>
                <a:gd name="T14" fmla="*/ 8 w 32"/>
                <a:gd name="T15" fmla="*/ 106 h 150"/>
                <a:gd name="T16" fmla="*/ 4 w 32"/>
                <a:gd name="T17" fmla="*/ 128 h 150"/>
                <a:gd name="T18" fmla="*/ 0 w 32"/>
                <a:gd name="T19" fmla="*/ 150 h 150"/>
                <a:gd name="T20" fmla="*/ 0 w 32"/>
                <a:gd name="T21" fmla="*/ 150 h 150"/>
                <a:gd name="T22" fmla="*/ 8 w 32"/>
                <a:gd name="T23" fmla="*/ 142 h 150"/>
                <a:gd name="T24" fmla="*/ 14 w 32"/>
                <a:gd name="T25" fmla="*/ 134 h 150"/>
                <a:gd name="T26" fmla="*/ 20 w 32"/>
                <a:gd name="T27" fmla="*/ 124 h 150"/>
                <a:gd name="T28" fmla="*/ 26 w 32"/>
                <a:gd name="T29" fmla="*/ 114 h 150"/>
                <a:gd name="T30" fmla="*/ 32 w 32"/>
                <a:gd name="T31" fmla="*/ 94 h 150"/>
                <a:gd name="T32" fmla="*/ 32 w 32"/>
                <a:gd name="T33" fmla="*/ 72 h 150"/>
                <a:gd name="T34" fmla="*/ 30 w 32"/>
                <a:gd name="T35" fmla="*/ 50 h 150"/>
                <a:gd name="T36" fmla="*/ 24 w 32"/>
                <a:gd name="T37" fmla="*/ 30 h 150"/>
                <a:gd name="T38" fmla="*/ 20 w 32"/>
                <a:gd name="T39" fmla="*/ 20 h 150"/>
                <a:gd name="T40" fmla="*/ 14 w 32"/>
                <a:gd name="T41" fmla="*/ 12 h 150"/>
                <a:gd name="T42" fmla="*/ 8 w 32"/>
                <a:gd name="T43" fmla="*/ 6 h 150"/>
                <a:gd name="T44" fmla="*/ 0 w 32"/>
                <a:gd name="T45" fmla="*/ 0 h 150"/>
                <a:gd name="T46" fmla="*/ 0 w 32"/>
                <a:gd name="T4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150">
                  <a:moveTo>
                    <a:pt x="0" y="0"/>
                  </a:moveTo>
                  <a:lnTo>
                    <a:pt x="0" y="0"/>
                  </a:lnTo>
                  <a:lnTo>
                    <a:pt x="4" y="14"/>
                  </a:lnTo>
                  <a:lnTo>
                    <a:pt x="8" y="30"/>
                  </a:lnTo>
                  <a:lnTo>
                    <a:pt x="10" y="48"/>
                  </a:lnTo>
                  <a:lnTo>
                    <a:pt x="10" y="66"/>
                  </a:lnTo>
                  <a:lnTo>
                    <a:pt x="10" y="86"/>
                  </a:lnTo>
                  <a:lnTo>
                    <a:pt x="8" y="106"/>
                  </a:lnTo>
                  <a:lnTo>
                    <a:pt x="4" y="128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8" y="142"/>
                  </a:lnTo>
                  <a:lnTo>
                    <a:pt x="14" y="134"/>
                  </a:lnTo>
                  <a:lnTo>
                    <a:pt x="20" y="124"/>
                  </a:lnTo>
                  <a:lnTo>
                    <a:pt x="26" y="114"/>
                  </a:lnTo>
                  <a:lnTo>
                    <a:pt x="32" y="94"/>
                  </a:lnTo>
                  <a:lnTo>
                    <a:pt x="32" y="72"/>
                  </a:lnTo>
                  <a:lnTo>
                    <a:pt x="30" y="50"/>
                  </a:lnTo>
                  <a:lnTo>
                    <a:pt x="24" y="30"/>
                  </a:lnTo>
                  <a:lnTo>
                    <a:pt x="20" y="20"/>
                  </a:lnTo>
                  <a:lnTo>
                    <a:pt x="14" y="12"/>
                  </a:lnTo>
                  <a:lnTo>
                    <a:pt x="8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B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 52"/>
            <p:cNvSpPr/>
            <p:nvPr/>
          </p:nvSpPr>
          <p:spPr bwMode="auto">
            <a:xfrm>
              <a:off x="-4362450" y="7181850"/>
              <a:ext cx="53975" cy="234950"/>
            </a:xfrm>
            <a:custGeom>
              <a:avLst/>
              <a:gdLst>
                <a:gd name="T0" fmla="*/ 0 w 34"/>
                <a:gd name="T1" fmla="*/ 0 h 148"/>
                <a:gd name="T2" fmla="*/ 0 w 34"/>
                <a:gd name="T3" fmla="*/ 0 h 148"/>
                <a:gd name="T4" fmla="*/ 4 w 34"/>
                <a:gd name="T5" fmla="*/ 14 h 148"/>
                <a:gd name="T6" fmla="*/ 8 w 34"/>
                <a:gd name="T7" fmla="*/ 30 h 148"/>
                <a:gd name="T8" fmla="*/ 10 w 34"/>
                <a:gd name="T9" fmla="*/ 46 h 148"/>
                <a:gd name="T10" fmla="*/ 12 w 34"/>
                <a:gd name="T11" fmla="*/ 66 h 148"/>
                <a:gd name="T12" fmla="*/ 10 w 34"/>
                <a:gd name="T13" fmla="*/ 86 h 148"/>
                <a:gd name="T14" fmla="*/ 8 w 34"/>
                <a:gd name="T15" fmla="*/ 106 h 148"/>
                <a:gd name="T16" fmla="*/ 6 w 34"/>
                <a:gd name="T17" fmla="*/ 128 h 148"/>
                <a:gd name="T18" fmla="*/ 0 w 34"/>
                <a:gd name="T19" fmla="*/ 148 h 148"/>
                <a:gd name="T20" fmla="*/ 0 w 34"/>
                <a:gd name="T21" fmla="*/ 148 h 148"/>
                <a:gd name="T22" fmla="*/ 8 w 34"/>
                <a:gd name="T23" fmla="*/ 142 h 148"/>
                <a:gd name="T24" fmla="*/ 16 w 34"/>
                <a:gd name="T25" fmla="*/ 134 h 148"/>
                <a:gd name="T26" fmla="*/ 20 w 34"/>
                <a:gd name="T27" fmla="*/ 124 h 148"/>
                <a:gd name="T28" fmla="*/ 26 w 34"/>
                <a:gd name="T29" fmla="*/ 114 h 148"/>
                <a:gd name="T30" fmla="*/ 32 w 34"/>
                <a:gd name="T31" fmla="*/ 92 h 148"/>
                <a:gd name="T32" fmla="*/ 34 w 34"/>
                <a:gd name="T33" fmla="*/ 70 h 148"/>
                <a:gd name="T34" fmla="*/ 30 w 34"/>
                <a:gd name="T35" fmla="*/ 50 h 148"/>
                <a:gd name="T36" fmla="*/ 24 w 34"/>
                <a:gd name="T37" fmla="*/ 30 h 148"/>
                <a:gd name="T38" fmla="*/ 20 w 34"/>
                <a:gd name="T39" fmla="*/ 20 h 148"/>
                <a:gd name="T40" fmla="*/ 14 w 34"/>
                <a:gd name="T41" fmla="*/ 12 h 148"/>
                <a:gd name="T42" fmla="*/ 8 w 34"/>
                <a:gd name="T43" fmla="*/ 6 h 148"/>
                <a:gd name="T44" fmla="*/ 0 w 34"/>
                <a:gd name="T45" fmla="*/ 0 h 148"/>
                <a:gd name="T46" fmla="*/ 0 w 34"/>
                <a:gd name="T47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48">
                  <a:moveTo>
                    <a:pt x="0" y="0"/>
                  </a:moveTo>
                  <a:lnTo>
                    <a:pt x="0" y="0"/>
                  </a:lnTo>
                  <a:lnTo>
                    <a:pt x="4" y="14"/>
                  </a:lnTo>
                  <a:lnTo>
                    <a:pt x="8" y="30"/>
                  </a:lnTo>
                  <a:lnTo>
                    <a:pt x="10" y="46"/>
                  </a:lnTo>
                  <a:lnTo>
                    <a:pt x="12" y="66"/>
                  </a:lnTo>
                  <a:lnTo>
                    <a:pt x="10" y="86"/>
                  </a:lnTo>
                  <a:lnTo>
                    <a:pt x="8" y="106"/>
                  </a:lnTo>
                  <a:lnTo>
                    <a:pt x="6" y="128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8" y="142"/>
                  </a:lnTo>
                  <a:lnTo>
                    <a:pt x="16" y="134"/>
                  </a:lnTo>
                  <a:lnTo>
                    <a:pt x="20" y="124"/>
                  </a:lnTo>
                  <a:lnTo>
                    <a:pt x="26" y="114"/>
                  </a:lnTo>
                  <a:lnTo>
                    <a:pt x="32" y="92"/>
                  </a:lnTo>
                  <a:lnTo>
                    <a:pt x="34" y="70"/>
                  </a:lnTo>
                  <a:lnTo>
                    <a:pt x="30" y="50"/>
                  </a:lnTo>
                  <a:lnTo>
                    <a:pt x="24" y="30"/>
                  </a:lnTo>
                  <a:lnTo>
                    <a:pt x="20" y="20"/>
                  </a:lnTo>
                  <a:lnTo>
                    <a:pt x="14" y="12"/>
                  </a:lnTo>
                  <a:lnTo>
                    <a:pt x="8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B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 53"/>
            <p:cNvSpPr/>
            <p:nvPr/>
          </p:nvSpPr>
          <p:spPr bwMode="auto">
            <a:xfrm>
              <a:off x="-4349750" y="7546975"/>
              <a:ext cx="47625" cy="219075"/>
            </a:xfrm>
            <a:custGeom>
              <a:avLst/>
              <a:gdLst>
                <a:gd name="T0" fmla="*/ 0 w 30"/>
                <a:gd name="T1" fmla="*/ 0 h 138"/>
                <a:gd name="T2" fmla="*/ 0 w 30"/>
                <a:gd name="T3" fmla="*/ 0 h 138"/>
                <a:gd name="T4" fmla="*/ 4 w 30"/>
                <a:gd name="T5" fmla="*/ 14 h 138"/>
                <a:gd name="T6" fmla="*/ 8 w 30"/>
                <a:gd name="T7" fmla="*/ 28 h 138"/>
                <a:gd name="T8" fmla="*/ 10 w 30"/>
                <a:gd name="T9" fmla="*/ 44 h 138"/>
                <a:gd name="T10" fmla="*/ 10 w 30"/>
                <a:gd name="T11" fmla="*/ 62 h 138"/>
                <a:gd name="T12" fmla="*/ 10 w 30"/>
                <a:gd name="T13" fmla="*/ 80 h 138"/>
                <a:gd name="T14" fmla="*/ 8 w 30"/>
                <a:gd name="T15" fmla="*/ 98 h 138"/>
                <a:gd name="T16" fmla="*/ 4 w 30"/>
                <a:gd name="T17" fmla="*/ 118 h 138"/>
                <a:gd name="T18" fmla="*/ 0 w 30"/>
                <a:gd name="T19" fmla="*/ 138 h 138"/>
                <a:gd name="T20" fmla="*/ 0 w 30"/>
                <a:gd name="T21" fmla="*/ 138 h 138"/>
                <a:gd name="T22" fmla="*/ 8 w 30"/>
                <a:gd name="T23" fmla="*/ 132 h 138"/>
                <a:gd name="T24" fmla="*/ 14 w 30"/>
                <a:gd name="T25" fmla="*/ 124 h 138"/>
                <a:gd name="T26" fmla="*/ 20 w 30"/>
                <a:gd name="T27" fmla="*/ 116 h 138"/>
                <a:gd name="T28" fmla="*/ 24 w 30"/>
                <a:gd name="T29" fmla="*/ 106 h 138"/>
                <a:gd name="T30" fmla="*/ 28 w 30"/>
                <a:gd name="T31" fmla="*/ 86 h 138"/>
                <a:gd name="T32" fmla="*/ 30 w 30"/>
                <a:gd name="T33" fmla="*/ 66 h 138"/>
                <a:gd name="T34" fmla="*/ 28 w 30"/>
                <a:gd name="T35" fmla="*/ 46 h 138"/>
                <a:gd name="T36" fmla="*/ 22 w 30"/>
                <a:gd name="T37" fmla="*/ 28 h 138"/>
                <a:gd name="T38" fmla="*/ 12 w 30"/>
                <a:gd name="T39" fmla="*/ 12 h 138"/>
                <a:gd name="T40" fmla="*/ 6 w 30"/>
                <a:gd name="T41" fmla="*/ 6 h 138"/>
                <a:gd name="T42" fmla="*/ 0 w 30"/>
                <a:gd name="T43" fmla="*/ 0 h 138"/>
                <a:gd name="T44" fmla="*/ 0 w 30"/>
                <a:gd name="T45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138">
                  <a:moveTo>
                    <a:pt x="0" y="0"/>
                  </a:moveTo>
                  <a:lnTo>
                    <a:pt x="0" y="0"/>
                  </a:lnTo>
                  <a:lnTo>
                    <a:pt x="4" y="14"/>
                  </a:lnTo>
                  <a:lnTo>
                    <a:pt x="8" y="28"/>
                  </a:lnTo>
                  <a:lnTo>
                    <a:pt x="10" y="44"/>
                  </a:lnTo>
                  <a:lnTo>
                    <a:pt x="10" y="62"/>
                  </a:lnTo>
                  <a:lnTo>
                    <a:pt x="10" y="80"/>
                  </a:lnTo>
                  <a:lnTo>
                    <a:pt x="8" y="98"/>
                  </a:lnTo>
                  <a:lnTo>
                    <a:pt x="4" y="118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8" y="132"/>
                  </a:lnTo>
                  <a:lnTo>
                    <a:pt x="14" y="124"/>
                  </a:lnTo>
                  <a:lnTo>
                    <a:pt x="20" y="116"/>
                  </a:lnTo>
                  <a:lnTo>
                    <a:pt x="24" y="106"/>
                  </a:lnTo>
                  <a:lnTo>
                    <a:pt x="28" y="86"/>
                  </a:lnTo>
                  <a:lnTo>
                    <a:pt x="30" y="66"/>
                  </a:lnTo>
                  <a:lnTo>
                    <a:pt x="28" y="46"/>
                  </a:lnTo>
                  <a:lnTo>
                    <a:pt x="22" y="2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B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5" name="图片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600" y="1649730"/>
            <a:ext cx="5779770" cy="441261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85">
        <p:random/>
      </p:transition>
    </mc:Choice>
    <mc:Fallback xmlns="">
      <p:transition spd="slow" advTm="12885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189790" y="3387930"/>
            <a:ext cx="79248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>
                <a:latin typeface="叶根友行书繁" panose="02010601030101010101" pitchFamily="2" charset="-122"/>
                <a:ea typeface="叶根友行书繁" panose="02010601030101010101" pitchFamily="2" charset="-122"/>
              </a:rPr>
              <a:t>家</a:t>
            </a:r>
          </a:p>
          <a:p>
            <a:r>
              <a:rPr lang="zh-CN" altLang="en-US" sz="4800" dirty="0">
                <a:latin typeface="叶根友行书繁" panose="02010601030101010101" pitchFamily="2" charset="-122"/>
                <a:ea typeface="叶根友行书繁" panose="02010601030101010101" pitchFamily="2" charset="-122"/>
              </a:rPr>
              <a:t>校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93544" y="4625975"/>
            <a:ext cx="1138773" cy="13234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4800" dirty="0">
                <a:latin typeface="叶根友行书繁" panose="02010601030101010101" pitchFamily="2" charset="-122"/>
                <a:ea typeface="叶根友行书繁" panose="02010601030101010101" pitchFamily="2" charset="-122"/>
              </a:rPr>
              <a:t>联动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0676255" y="3439160"/>
            <a:ext cx="1384300" cy="1374775"/>
          </a:xfrm>
          <a:prstGeom prst="roundRect">
            <a:avLst>
              <a:gd name="adj" fmla="val 486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9067165" y="4996815"/>
            <a:ext cx="1510030" cy="1392555"/>
          </a:xfrm>
          <a:prstGeom prst="roundRect">
            <a:avLst>
              <a:gd name="adj" fmla="val 4866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微信图片_201801142052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290" y="67945"/>
            <a:ext cx="2354580" cy="3140075"/>
          </a:xfrm>
          <a:prstGeom prst="rect">
            <a:avLst/>
          </a:prstGeom>
        </p:spPr>
      </p:pic>
      <p:pic>
        <p:nvPicPr>
          <p:cNvPr id="22" name="图片 21" descr="微信图片_201801142052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88870" y="45720"/>
            <a:ext cx="2378075" cy="3171190"/>
          </a:xfrm>
          <a:prstGeom prst="rect">
            <a:avLst/>
          </a:prstGeom>
        </p:spPr>
      </p:pic>
      <p:pic>
        <p:nvPicPr>
          <p:cNvPr id="23" name="图片 22" descr="微信图片_2018011420233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66945" y="6985"/>
            <a:ext cx="2410460" cy="3215005"/>
          </a:xfrm>
          <a:prstGeom prst="rect">
            <a:avLst/>
          </a:prstGeom>
        </p:spPr>
      </p:pic>
      <p:pic>
        <p:nvPicPr>
          <p:cNvPr id="24" name="图片 23" descr="微信图片_2018011420232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77405" y="-7620"/>
            <a:ext cx="2431415" cy="3242945"/>
          </a:xfrm>
          <a:prstGeom prst="rect">
            <a:avLst/>
          </a:prstGeom>
        </p:spPr>
      </p:pic>
      <p:pic>
        <p:nvPicPr>
          <p:cNvPr id="310" name="图片 309" descr="微信图片_2018011619145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255" y="5089525"/>
            <a:ext cx="1451610" cy="114681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-50800" y="6327775"/>
            <a:ext cx="12192000" cy="530225"/>
          </a:xfrm>
          <a:prstGeom prst="rect">
            <a:avLst/>
          </a:prstGeom>
          <a:solidFill>
            <a:srgbClr val="599E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微信图片_2018011719194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08820" y="-7620"/>
            <a:ext cx="2518410" cy="3242310"/>
          </a:xfrm>
          <a:prstGeom prst="rect">
            <a:avLst/>
          </a:prstGeom>
        </p:spPr>
      </p:pic>
      <p:pic>
        <p:nvPicPr>
          <p:cNvPr id="26" name="图片 25" descr="微信图片_201801172317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16365" y="3378835"/>
            <a:ext cx="1510665" cy="1510665"/>
          </a:xfrm>
          <a:prstGeom prst="rect">
            <a:avLst/>
          </a:prstGeom>
        </p:spPr>
      </p:pic>
      <p:pic>
        <p:nvPicPr>
          <p:cNvPr id="492" name="图片 49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4305" y="5674995"/>
            <a:ext cx="1506855" cy="10071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92515" y="3274060"/>
            <a:ext cx="708355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在每一间教室背后，</a:t>
            </a:r>
          </a:p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都站着一群默默付出的家长。</a:t>
            </a:r>
          </a:p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一年级，我们一起见证孩子成为一名光荣的少先队员；</a:t>
            </a:r>
          </a:p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二年级，我们携手并进，在亲子运动会上勇创佳绩；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后来，我们又开展了一次次寻访活动、研究性学习活动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我们还有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故事妈妈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”“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交警爸爸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”……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 advTm="0">
    <p:check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梯形 8"/>
          <p:cNvSpPr/>
          <p:nvPr/>
        </p:nvSpPr>
        <p:spPr>
          <a:xfrm flipV="1">
            <a:off x="3868420" y="3020695"/>
            <a:ext cx="4886325" cy="1388110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梯形 6"/>
          <p:cNvSpPr/>
          <p:nvPr/>
        </p:nvSpPr>
        <p:spPr>
          <a:xfrm>
            <a:off x="4234180" y="3380105"/>
            <a:ext cx="4185920" cy="1031240"/>
          </a:xfrm>
          <a:prstGeom prst="trapezoid">
            <a:avLst/>
          </a:prstGeom>
          <a:solidFill>
            <a:srgbClr val="FC9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839099" y="3576892"/>
            <a:ext cx="2877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结束语</a:t>
            </a:r>
          </a:p>
        </p:txBody>
      </p:sp>
      <p:pic>
        <p:nvPicPr>
          <p:cNvPr id="6" name="图片 5" descr="20160913少先队知识学习-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06190" y="-102870"/>
            <a:ext cx="4910455" cy="3273425"/>
          </a:xfrm>
          <a:prstGeom prst="rect">
            <a:avLst/>
          </a:prstGeom>
        </p:spPr>
      </p:pic>
      <p:pic>
        <p:nvPicPr>
          <p:cNvPr id="10" name="图片 9" descr="微信图片_2018011420250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94090" y="-102870"/>
            <a:ext cx="4208145" cy="3273425"/>
          </a:xfrm>
          <a:prstGeom prst="rect">
            <a:avLst/>
          </a:prstGeom>
        </p:spPr>
      </p:pic>
      <p:pic>
        <p:nvPicPr>
          <p:cNvPr id="5" name="图片 4" descr="微信图片_2018011510230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4925" y="-763270"/>
            <a:ext cx="3933825" cy="393382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0" y="6313170"/>
            <a:ext cx="12192000" cy="530225"/>
          </a:xfrm>
          <a:prstGeom prst="rect">
            <a:avLst/>
          </a:prstGeom>
          <a:solidFill>
            <a:srgbClr val="599E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9790" y="4463415"/>
            <a:ext cx="2442210" cy="2218690"/>
          </a:xfrm>
          <a:prstGeom prst="rect">
            <a:avLst/>
          </a:prstGeom>
        </p:spPr>
      </p:pic>
      <p:pic>
        <p:nvPicPr>
          <p:cNvPr id="492" name="图片 49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4305" y="5382260"/>
            <a:ext cx="1945005" cy="12998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501677" y="4604676"/>
            <a:ext cx="5839462" cy="261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这是</a:t>
            </a:r>
            <a:r>
              <a:rPr lang="zh-CN" altLang="zh-CN" sz="2400">
                <a:latin typeface="华文楷体" panose="02010600040101010101" pitchFamily="2" charset="-122"/>
                <a:ea typeface="华文楷体" panose="02010600040101010101" pitchFamily="2" charset="-122"/>
              </a:rPr>
              <a:t>一间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可以</a:t>
            </a:r>
            <a:r>
              <a:rPr lang="zh-CN" altLang="zh-CN" sz="2400">
                <a:latin typeface="华文楷体" panose="02010600040101010101" pitchFamily="2" charset="-122"/>
                <a:ea typeface="华文楷体" panose="02010600040101010101" pitchFamily="2" charset="-122"/>
              </a:rPr>
              <a:t>生长</a:t>
            </a:r>
            <a:r>
              <a:rPr lang="zh-CN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的梦想教室，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它有朝气、有理想、有力量，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我们的孩子眼中有光，心中有爱，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有文化的品味，更有文化的底蕴。</a:t>
            </a:r>
          </a:p>
          <a:p>
            <a:pPr algn="ctr">
              <a:lnSpc>
                <a:spcPct val="150000"/>
              </a:lnSpc>
            </a:pP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warp dir="in"/>
      </p:transition>
    </mc:Choice>
    <mc:Fallback xmlns="">
      <p:transition spd="slow" advTm="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/>
          <p:cNvSpPr/>
          <p:nvPr/>
        </p:nvSpPr>
        <p:spPr>
          <a:xfrm>
            <a:off x="10051027" y="5869460"/>
            <a:ext cx="1578077" cy="825909"/>
          </a:xfrm>
          <a:prstGeom prst="roundRect">
            <a:avLst/>
          </a:prstGeom>
          <a:solidFill>
            <a:srgbClr val="FFC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/>
          <p:cNvSpPr/>
          <p:nvPr/>
        </p:nvSpPr>
        <p:spPr>
          <a:xfrm>
            <a:off x="8251724" y="5877034"/>
            <a:ext cx="1578077" cy="825909"/>
          </a:xfrm>
          <a:prstGeom prst="roundRect">
            <a:avLst/>
          </a:prstGeom>
          <a:solidFill>
            <a:srgbClr val="818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0" cy="25112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" name="组合 110"/>
          <p:cNvGrpSpPr/>
          <p:nvPr/>
        </p:nvGrpSpPr>
        <p:grpSpPr>
          <a:xfrm>
            <a:off x="392535" y="0"/>
            <a:ext cx="11297264" cy="6394123"/>
            <a:chOff x="442452" y="-22820"/>
            <a:chExt cx="11297264" cy="6394123"/>
          </a:xfrm>
        </p:grpSpPr>
        <p:sp>
          <p:nvSpPr>
            <p:cNvPr id="8" name="矩形 7"/>
            <p:cNvSpPr/>
            <p:nvPr/>
          </p:nvSpPr>
          <p:spPr>
            <a:xfrm>
              <a:off x="442452" y="0"/>
              <a:ext cx="11297264" cy="63713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614918" y="-22820"/>
              <a:ext cx="304244" cy="645576"/>
              <a:chOff x="767318" y="0"/>
              <a:chExt cx="304244" cy="645576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组合 18"/>
            <p:cNvGrpSpPr/>
            <p:nvPr/>
          </p:nvGrpSpPr>
          <p:grpSpPr>
            <a:xfrm>
              <a:off x="1240677" y="-22820"/>
              <a:ext cx="304244" cy="645576"/>
              <a:chOff x="767318" y="0"/>
              <a:chExt cx="304244" cy="645576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21" name="直接连接符 2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组合 22"/>
            <p:cNvGrpSpPr/>
            <p:nvPr/>
          </p:nvGrpSpPr>
          <p:grpSpPr>
            <a:xfrm>
              <a:off x="1866436" y="-22820"/>
              <a:ext cx="304244" cy="645576"/>
              <a:chOff x="767318" y="0"/>
              <a:chExt cx="304244" cy="645576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25" name="直接连接符 24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组合 26"/>
            <p:cNvGrpSpPr/>
            <p:nvPr/>
          </p:nvGrpSpPr>
          <p:grpSpPr>
            <a:xfrm>
              <a:off x="2492195" y="-22820"/>
              <a:ext cx="304244" cy="645576"/>
              <a:chOff x="767318" y="0"/>
              <a:chExt cx="304244" cy="645576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29" name="直接连接符 2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组合 30"/>
            <p:cNvGrpSpPr/>
            <p:nvPr/>
          </p:nvGrpSpPr>
          <p:grpSpPr>
            <a:xfrm>
              <a:off x="3117954" y="-22820"/>
              <a:ext cx="304244" cy="645576"/>
              <a:chOff x="767318" y="0"/>
              <a:chExt cx="304244" cy="645576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3" name="直接连接符 32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组合 34"/>
            <p:cNvGrpSpPr/>
            <p:nvPr/>
          </p:nvGrpSpPr>
          <p:grpSpPr>
            <a:xfrm>
              <a:off x="3743713" y="-22820"/>
              <a:ext cx="304244" cy="645576"/>
              <a:chOff x="767318" y="0"/>
              <a:chExt cx="304244" cy="645576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7" name="直接连接符 3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组合 38"/>
            <p:cNvGrpSpPr/>
            <p:nvPr/>
          </p:nvGrpSpPr>
          <p:grpSpPr>
            <a:xfrm>
              <a:off x="4369472" y="-22820"/>
              <a:ext cx="304244" cy="645576"/>
              <a:chOff x="767318" y="0"/>
              <a:chExt cx="304244" cy="645576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1" name="直接连接符 4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组合 42"/>
            <p:cNvGrpSpPr/>
            <p:nvPr/>
          </p:nvGrpSpPr>
          <p:grpSpPr>
            <a:xfrm>
              <a:off x="4995231" y="-22820"/>
              <a:ext cx="304244" cy="645576"/>
              <a:chOff x="767318" y="0"/>
              <a:chExt cx="304244" cy="645576"/>
            </a:xfrm>
          </p:grpSpPr>
          <p:sp>
            <p:nvSpPr>
              <p:cNvPr id="44" name="椭圆 43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5" name="直接连接符 44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5620990" y="-22820"/>
              <a:ext cx="304244" cy="645576"/>
              <a:chOff x="767318" y="0"/>
              <a:chExt cx="304244" cy="645576"/>
            </a:xfrm>
          </p:grpSpPr>
          <p:sp>
            <p:nvSpPr>
              <p:cNvPr id="48" name="椭圆 4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9" name="直接连接符 4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组合 50"/>
            <p:cNvGrpSpPr/>
            <p:nvPr/>
          </p:nvGrpSpPr>
          <p:grpSpPr>
            <a:xfrm>
              <a:off x="6246749" y="-22820"/>
              <a:ext cx="304244" cy="645576"/>
              <a:chOff x="767318" y="0"/>
              <a:chExt cx="304244" cy="645576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3" name="直接连接符 52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组合 54"/>
            <p:cNvGrpSpPr/>
            <p:nvPr/>
          </p:nvGrpSpPr>
          <p:grpSpPr>
            <a:xfrm>
              <a:off x="6872508" y="-22820"/>
              <a:ext cx="304244" cy="645576"/>
              <a:chOff x="767318" y="0"/>
              <a:chExt cx="304244" cy="645576"/>
            </a:xfrm>
          </p:grpSpPr>
          <p:sp>
            <p:nvSpPr>
              <p:cNvPr id="56" name="椭圆 5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57" name="直接连接符 5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组合 58"/>
            <p:cNvGrpSpPr/>
            <p:nvPr/>
          </p:nvGrpSpPr>
          <p:grpSpPr>
            <a:xfrm>
              <a:off x="7498267" y="-22820"/>
              <a:ext cx="304244" cy="645576"/>
              <a:chOff x="767318" y="0"/>
              <a:chExt cx="304244" cy="645576"/>
            </a:xfrm>
          </p:grpSpPr>
          <p:sp>
            <p:nvSpPr>
              <p:cNvPr id="60" name="椭圆 5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1" name="直接连接符 6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组合 62"/>
            <p:cNvGrpSpPr/>
            <p:nvPr/>
          </p:nvGrpSpPr>
          <p:grpSpPr>
            <a:xfrm>
              <a:off x="8124026" y="-22820"/>
              <a:ext cx="304244" cy="645576"/>
              <a:chOff x="767318" y="0"/>
              <a:chExt cx="304244" cy="645576"/>
            </a:xfrm>
          </p:grpSpPr>
          <p:sp>
            <p:nvSpPr>
              <p:cNvPr id="64" name="椭圆 63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5" name="直接连接符 64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组合 66"/>
            <p:cNvGrpSpPr/>
            <p:nvPr/>
          </p:nvGrpSpPr>
          <p:grpSpPr>
            <a:xfrm>
              <a:off x="8749785" y="-22820"/>
              <a:ext cx="304244" cy="645576"/>
              <a:chOff x="767318" y="0"/>
              <a:chExt cx="304244" cy="645576"/>
            </a:xfrm>
          </p:grpSpPr>
          <p:sp>
            <p:nvSpPr>
              <p:cNvPr id="68" name="椭圆 6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9" name="直接连接符 6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组合 74"/>
            <p:cNvGrpSpPr/>
            <p:nvPr/>
          </p:nvGrpSpPr>
          <p:grpSpPr>
            <a:xfrm>
              <a:off x="9375544" y="-22820"/>
              <a:ext cx="304244" cy="645576"/>
              <a:chOff x="767318" y="0"/>
              <a:chExt cx="304244" cy="645576"/>
            </a:xfrm>
          </p:grpSpPr>
          <p:sp>
            <p:nvSpPr>
              <p:cNvPr id="76" name="椭圆 75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7" name="直接连接符 76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接连接符 77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组合 78"/>
            <p:cNvGrpSpPr/>
            <p:nvPr/>
          </p:nvGrpSpPr>
          <p:grpSpPr>
            <a:xfrm>
              <a:off x="10001303" y="-22820"/>
              <a:ext cx="304244" cy="645576"/>
              <a:chOff x="767318" y="0"/>
              <a:chExt cx="304244" cy="645576"/>
            </a:xfrm>
          </p:grpSpPr>
          <p:sp>
            <p:nvSpPr>
              <p:cNvPr id="80" name="椭圆 79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81" name="直接连接符 80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81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组合 82"/>
            <p:cNvGrpSpPr/>
            <p:nvPr/>
          </p:nvGrpSpPr>
          <p:grpSpPr>
            <a:xfrm>
              <a:off x="10627062" y="-22820"/>
              <a:ext cx="304244" cy="645576"/>
              <a:chOff x="767318" y="0"/>
              <a:chExt cx="304244" cy="645576"/>
            </a:xfrm>
          </p:grpSpPr>
          <p:sp>
            <p:nvSpPr>
              <p:cNvPr id="84" name="椭圆 83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85" name="直接连接符 84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组合 86"/>
            <p:cNvGrpSpPr/>
            <p:nvPr/>
          </p:nvGrpSpPr>
          <p:grpSpPr>
            <a:xfrm>
              <a:off x="11252825" y="-22820"/>
              <a:ext cx="304244" cy="645576"/>
              <a:chOff x="767318" y="0"/>
              <a:chExt cx="304244" cy="645576"/>
            </a:xfrm>
          </p:grpSpPr>
          <p:sp>
            <p:nvSpPr>
              <p:cNvPr id="88" name="椭圆 87"/>
              <p:cNvSpPr/>
              <p:nvPr/>
            </p:nvSpPr>
            <p:spPr>
              <a:xfrm>
                <a:off x="767318" y="341332"/>
                <a:ext cx="304244" cy="304244"/>
              </a:xfrm>
              <a:prstGeom prst="ellipse">
                <a:avLst/>
              </a:prstGeom>
              <a:solidFill>
                <a:srgbClr val="3C4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89" name="直接连接符 88"/>
              <p:cNvCxnSpPr/>
              <p:nvPr/>
            </p:nvCxnSpPr>
            <p:spPr>
              <a:xfrm>
                <a:off x="833712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/>
              <p:cNvCxnSpPr/>
              <p:nvPr/>
            </p:nvCxnSpPr>
            <p:spPr>
              <a:xfrm>
                <a:off x="985834" y="0"/>
                <a:ext cx="0" cy="485782"/>
              </a:xfrm>
              <a:prstGeom prst="line">
                <a:avLst/>
              </a:prstGeom>
              <a:ln w="31750">
                <a:solidFill>
                  <a:srgbClr val="3C43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2" name="文本框 111"/>
          <p:cNvSpPr txBox="1"/>
          <p:nvPr/>
        </p:nvSpPr>
        <p:spPr>
          <a:xfrm>
            <a:off x="4064813" y="1243343"/>
            <a:ext cx="846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39404F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2</a:t>
            </a:r>
            <a:endParaRPr lang="zh-CN" altLang="en-US" sz="6000" b="1" dirty="0">
              <a:solidFill>
                <a:srgbClr val="39404F"/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sp>
        <p:nvSpPr>
          <p:cNvPr id="113" name="文本框 112"/>
          <p:cNvSpPr txBox="1"/>
          <p:nvPr/>
        </p:nvSpPr>
        <p:spPr>
          <a:xfrm>
            <a:off x="4884746" y="1243343"/>
            <a:ext cx="846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39404F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0</a:t>
            </a:r>
            <a:endParaRPr lang="zh-CN" altLang="en-US" sz="6000" b="1" dirty="0">
              <a:solidFill>
                <a:srgbClr val="39404F"/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sp>
        <p:nvSpPr>
          <p:cNvPr id="114" name="文本框 113"/>
          <p:cNvSpPr txBox="1"/>
          <p:nvPr/>
        </p:nvSpPr>
        <p:spPr>
          <a:xfrm>
            <a:off x="5704679" y="1243343"/>
            <a:ext cx="84631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CA25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2</a:t>
            </a:r>
          </a:p>
        </p:txBody>
      </p:sp>
      <p:sp>
        <p:nvSpPr>
          <p:cNvPr id="115" name="文本框 114"/>
          <p:cNvSpPr txBox="1"/>
          <p:nvPr/>
        </p:nvSpPr>
        <p:spPr>
          <a:xfrm>
            <a:off x="6524612" y="1167927"/>
            <a:ext cx="84631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CA2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216840" y="1298036"/>
            <a:ext cx="4788656" cy="1879940"/>
            <a:chOff x="4118217" y="1536289"/>
            <a:chExt cx="5045318" cy="1980701"/>
          </a:xfrm>
        </p:grpSpPr>
        <p:cxnSp>
          <p:nvCxnSpPr>
            <p:cNvPr id="121" name="直接连接符 120"/>
            <p:cNvCxnSpPr/>
            <p:nvPr/>
          </p:nvCxnSpPr>
          <p:spPr>
            <a:xfrm>
              <a:off x="4118217" y="3069087"/>
              <a:ext cx="634947" cy="0"/>
            </a:xfrm>
            <a:prstGeom prst="line">
              <a:avLst/>
            </a:prstGeom>
            <a:ln w="22225" cap="rnd"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1000">
                    <a:srgbClr val="39404F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 flipV="1">
              <a:off x="4601042" y="2748654"/>
              <a:ext cx="579381" cy="768336"/>
            </a:xfrm>
            <a:prstGeom prst="line">
              <a:avLst/>
            </a:prstGeom>
            <a:ln w="285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ED5F48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>
              <a:off x="5184445" y="2748654"/>
              <a:ext cx="360671" cy="568765"/>
            </a:xfrm>
            <a:prstGeom prst="line">
              <a:avLst/>
            </a:prstGeom>
            <a:ln w="28575">
              <a:solidFill>
                <a:srgbClr val="ED5F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连接符 130"/>
            <p:cNvCxnSpPr/>
            <p:nvPr/>
          </p:nvCxnSpPr>
          <p:spPr>
            <a:xfrm flipV="1">
              <a:off x="5545116" y="2907675"/>
              <a:ext cx="496853" cy="409744"/>
            </a:xfrm>
            <a:prstGeom prst="line">
              <a:avLst/>
            </a:prstGeom>
            <a:ln w="28575">
              <a:solidFill>
                <a:srgbClr val="ED5F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/>
            <p:cNvCxnSpPr/>
            <p:nvPr/>
          </p:nvCxnSpPr>
          <p:spPr>
            <a:xfrm>
              <a:off x="6040324" y="2905231"/>
              <a:ext cx="387910" cy="588798"/>
            </a:xfrm>
            <a:prstGeom prst="line">
              <a:avLst/>
            </a:prstGeom>
            <a:ln w="28575">
              <a:solidFill>
                <a:srgbClr val="ED5F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连接符 136"/>
            <p:cNvCxnSpPr/>
            <p:nvPr/>
          </p:nvCxnSpPr>
          <p:spPr>
            <a:xfrm flipV="1">
              <a:off x="6428233" y="2529617"/>
              <a:ext cx="1149481" cy="939762"/>
            </a:xfrm>
            <a:prstGeom prst="line">
              <a:avLst/>
            </a:prstGeom>
            <a:ln w="28575">
              <a:solidFill>
                <a:srgbClr val="ED5F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138"/>
            <p:cNvCxnSpPr/>
            <p:nvPr/>
          </p:nvCxnSpPr>
          <p:spPr>
            <a:xfrm>
              <a:off x="5432645" y="3069087"/>
              <a:ext cx="388165" cy="0"/>
            </a:xfrm>
            <a:prstGeom prst="line">
              <a:avLst/>
            </a:prstGeom>
            <a:ln w="22225" cap="rnd"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1000">
                    <a:srgbClr val="39404F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连接符 140"/>
            <p:cNvCxnSpPr/>
            <p:nvPr/>
          </p:nvCxnSpPr>
          <p:spPr>
            <a:xfrm>
              <a:off x="6957750" y="3069087"/>
              <a:ext cx="924209" cy="0"/>
            </a:xfrm>
            <a:prstGeom prst="line">
              <a:avLst/>
            </a:prstGeom>
            <a:ln w="22225" cap="rnd"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1000">
                    <a:srgbClr val="39404F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5" name="图片 14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20017370">
              <a:off x="7084514" y="1536289"/>
              <a:ext cx="2079021" cy="1027987"/>
            </a:xfrm>
            <a:prstGeom prst="rect">
              <a:avLst/>
            </a:prstGeom>
          </p:spPr>
        </p:pic>
      </p:grpSp>
      <p:sp>
        <p:nvSpPr>
          <p:cNvPr id="147" name="菱形 146"/>
          <p:cNvSpPr/>
          <p:nvPr/>
        </p:nvSpPr>
        <p:spPr>
          <a:xfrm>
            <a:off x="3698928" y="5171919"/>
            <a:ext cx="258584" cy="258584"/>
          </a:xfrm>
          <a:prstGeom prst="diamond">
            <a:avLst/>
          </a:prstGeom>
          <a:solidFill>
            <a:srgbClr val="394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8" name="菱形 147"/>
          <p:cNvSpPr/>
          <p:nvPr/>
        </p:nvSpPr>
        <p:spPr>
          <a:xfrm>
            <a:off x="6465123" y="5171919"/>
            <a:ext cx="258584" cy="258584"/>
          </a:xfrm>
          <a:prstGeom prst="diamond">
            <a:avLst/>
          </a:prstGeom>
          <a:solidFill>
            <a:srgbClr val="394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9" name="文本框 148"/>
          <p:cNvSpPr txBox="1"/>
          <p:nvPr/>
        </p:nvSpPr>
        <p:spPr>
          <a:xfrm>
            <a:off x="3966355" y="5116545"/>
            <a:ext cx="2311276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200" dirty="0">
                <a:solidFill>
                  <a:schemeClr val="tx2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武进区星韵学校</a:t>
            </a:r>
          </a:p>
        </p:txBody>
      </p:sp>
      <p:sp>
        <p:nvSpPr>
          <p:cNvPr id="150" name="文本框 149"/>
          <p:cNvSpPr txBox="1"/>
          <p:nvPr/>
        </p:nvSpPr>
        <p:spPr>
          <a:xfrm>
            <a:off x="6742522" y="5117385"/>
            <a:ext cx="2311276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200" dirty="0">
                <a:solidFill>
                  <a:schemeClr val="tx2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分享人：周洁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1833017" y="3601260"/>
            <a:ext cx="8584072" cy="1237833"/>
          </a:xfrm>
          <a:prstGeom prst="rect">
            <a:avLst/>
          </a:prstGeom>
          <a:noFill/>
        </p:spPr>
        <p:txBody>
          <a:bodyPr wrap="none" lIns="128583" tIns="64291" rIns="128583" bIns="64291" rtlCol="0">
            <a:spAutoFit/>
          </a:bodyPr>
          <a:lstStyle/>
          <a:p>
            <a:r>
              <a:rPr lang="zh-CN" altLang="en-US" sz="7200" b="1" dirty="0">
                <a:gradFill flip="none" rotWithShape="1">
                  <a:gsLst>
                    <a:gs pos="0">
                      <a:srgbClr val="019CDC"/>
                    </a:gs>
                    <a:gs pos="24000">
                      <a:srgbClr val="1D268A"/>
                    </a:gs>
                    <a:gs pos="73504">
                      <a:srgbClr val="FF0000"/>
                    </a:gs>
                    <a:gs pos="52000">
                      <a:srgbClr val="E60075"/>
                    </a:gs>
                    <a:gs pos="100000">
                      <a:srgbClr val="FFC000"/>
                    </a:gs>
                  </a:gsLst>
                  <a:lin ang="0" scaled="1"/>
                  <a:tileRect/>
                </a:gradFill>
                <a:latin typeface="华文行楷" panose="02010800040101010101" pitchFamily="2" charset="-122"/>
                <a:ea typeface="华文行楷" panose="02010800040101010101" pitchFamily="2" charset="-122"/>
              </a:rPr>
              <a:t>一间可以生长的教室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85">
        <p:random/>
      </p:transition>
    </mc:Choice>
    <mc:Fallback xmlns="">
      <p:transition spd="slow" advTm="12885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90"/>
            <a:ext cx="1758505" cy="1816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94721" y="151837"/>
            <a:ext cx="6774243" cy="734360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170" dirty="0">
                <a:solidFill>
                  <a:schemeClr val="accent1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班级活动：守住自己的教室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4116047" y="902853"/>
            <a:ext cx="655432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42"/>
          <p:cNvGrpSpPr>
            <a:grpSpLocks noChangeAspect="1"/>
          </p:cNvGrpSpPr>
          <p:nvPr/>
        </p:nvGrpSpPr>
        <p:grpSpPr bwMode="auto">
          <a:xfrm>
            <a:off x="11167886" y="-257809"/>
            <a:ext cx="1024114" cy="1654338"/>
            <a:chOff x="6581" y="418"/>
            <a:chExt cx="702" cy="1134"/>
          </a:xfrm>
        </p:grpSpPr>
        <p:sp>
          <p:nvSpPr>
            <p:cNvPr id="69" name="AutoShape 41"/>
            <p:cNvSpPr>
              <a:spLocks noChangeAspect="1" noChangeArrowheads="1" noTextEdit="1"/>
            </p:cNvSpPr>
            <p:nvPr/>
          </p:nvSpPr>
          <p:spPr bwMode="auto">
            <a:xfrm>
              <a:off x="6581" y="418"/>
              <a:ext cx="70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0" name="Freeform 43"/>
            <p:cNvSpPr/>
            <p:nvPr/>
          </p:nvSpPr>
          <p:spPr bwMode="auto">
            <a:xfrm>
              <a:off x="6949" y="416"/>
              <a:ext cx="26" cy="2"/>
            </a:xfrm>
            <a:custGeom>
              <a:avLst/>
              <a:gdLst>
                <a:gd name="T0" fmla="*/ 2 w 11"/>
                <a:gd name="T1" fmla="*/ 0 h 1"/>
                <a:gd name="T2" fmla="*/ 0 w 11"/>
                <a:gd name="T3" fmla="*/ 0 h 1"/>
                <a:gd name="T4" fmla="*/ 4 w 11"/>
                <a:gd name="T5" fmla="*/ 0 h 1"/>
                <a:gd name="T6" fmla="*/ 11 w 11"/>
                <a:gd name="T7" fmla="*/ 1 h 1"/>
                <a:gd name="T8" fmla="*/ 2 w 1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6" y="0"/>
                    <a:pt x="9" y="1"/>
                    <a:pt x="11" y="1"/>
                  </a:cubicBezTo>
                  <a:cubicBezTo>
                    <a:pt x="8" y="1"/>
                    <a:pt x="5" y="0"/>
                    <a:pt x="2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1" name="Freeform 44"/>
            <p:cNvSpPr/>
            <p:nvPr/>
          </p:nvSpPr>
          <p:spPr bwMode="auto">
            <a:xfrm>
              <a:off x="6934" y="416"/>
              <a:ext cx="19" cy="0"/>
            </a:xfrm>
            <a:custGeom>
              <a:avLst/>
              <a:gdLst>
                <a:gd name="T0" fmla="*/ 0 w 8"/>
                <a:gd name="T1" fmla="*/ 6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2" name="Freeform 45"/>
            <p:cNvSpPr/>
            <p:nvPr/>
          </p:nvSpPr>
          <p:spPr bwMode="auto">
            <a:xfrm>
              <a:off x="6975" y="418"/>
              <a:ext cx="310" cy="799"/>
            </a:xfrm>
            <a:custGeom>
              <a:avLst/>
              <a:gdLst>
                <a:gd name="T0" fmla="*/ 65 w 130"/>
                <a:gd name="T1" fmla="*/ 263 h 336"/>
                <a:gd name="T2" fmla="*/ 119 w 130"/>
                <a:gd name="T3" fmla="*/ 146 h 336"/>
                <a:gd name="T4" fmla="*/ 0 w 130"/>
                <a:gd name="T5" fmla="*/ 0 h 336"/>
                <a:gd name="T6" fmla="*/ 7 w 130"/>
                <a:gd name="T7" fmla="*/ 1 h 336"/>
                <a:gd name="T8" fmla="*/ 27 w 130"/>
                <a:gd name="T9" fmla="*/ 6 h 336"/>
                <a:gd name="T10" fmla="*/ 31 w 130"/>
                <a:gd name="T11" fmla="*/ 7 h 336"/>
                <a:gd name="T12" fmla="*/ 49 w 130"/>
                <a:gd name="T13" fmla="*/ 15 h 336"/>
                <a:gd name="T14" fmla="*/ 51 w 130"/>
                <a:gd name="T15" fmla="*/ 16 h 336"/>
                <a:gd name="T16" fmla="*/ 70 w 130"/>
                <a:gd name="T17" fmla="*/ 27 h 336"/>
                <a:gd name="T18" fmla="*/ 86 w 130"/>
                <a:gd name="T19" fmla="*/ 41 h 336"/>
                <a:gd name="T20" fmla="*/ 87 w 130"/>
                <a:gd name="T21" fmla="*/ 43 h 336"/>
                <a:gd name="T22" fmla="*/ 101 w 130"/>
                <a:gd name="T23" fmla="*/ 58 h 336"/>
                <a:gd name="T24" fmla="*/ 102 w 130"/>
                <a:gd name="T25" fmla="*/ 60 h 336"/>
                <a:gd name="T26" fmla="*/ 113 w 130"/>
                <a:gd name="T27" fmla="*/ 77 h 336"/>
                <a:gd name="T28" fmla="*/ 114 w 130"/>
                <a:gd name="T29" fmla="*/ 79 h 336"/>
                <a:gd name="T30" fmla="*/ 122 w 130"/>
                <a:gd name="T31" fmla="*/ 99 h 336"/>
                <a:gd name="T32" fmla="*/ 128 w 130"/>
                <a:gd name="T33" fmla="*/ 121 h 336"/>
                <a:gd name="T34" fmla="*/ 128 w 130"/>
                <a:gd name="T35" fmla="*/ 123 h 336"/>
                <a:gd name="T36" fmla="*/ 130 w 130"/>
                <a:gd name="T37" fmla="*/ 146 h 336"/>
                <a:gd name="T38" fmla="*/ 129 w 130"/>
                <a:gd name="T39" fmla="*/ 159 h 336"/>
                <a:gd name="T40" fmla="*/ 127 w 130"/>
                <a:gd name="T41" fmla="*/ 173 h 336"/>
                <a:gd name="T42" fmla="*/ 124 w 130"/>
                <a:gd name="T43" fmla="*/ 185 h 336"/>
                <a:gd name="T44" fmla="*/ 124 w 130"/>
                <a:gd name="T45" fmla="*/ 188 h 336"/>
                <a:gd name="T46" fmla="*/ 120 w 130"/>
                <a:gd name="T47" fmla="*/ 199 h 336"/>
                <a:gd name="T48" fmla="*/ 115 w 130"/>
                <a:gd name="T49" fmla="*/ 211 h 336"/>
                <a:gd name="T50" fmla="*/ 115 w 130"/>
                <a:gd name="T51" fmla="*/ 211 h 336"/>
                <a:gd name="T52" fmla="*/ 114 w 130"/>
                <a:gd name="T53" fmla="*/ 211 h 336"/>
                <a:gd name="T54" fmla="*/ 108 w 130"/>
                <a:gd name="T55" fmla="*/ 223 h 336"/>
                <a:gd name="T56" fmla="*/ 100 w 130"/>
                <a:gd name="T57" fmla="*/ 234 h 336"/>
                <a:gd name="T58" fmla="*/ 100 w 130"/>
                <a:gd name="T59" fmla="*/ 234 h 336"/>
                <a:gd name="T60" fmla="*/ 92 w 130"/>
                <a:gd name="T61" fmla="*/ 244 h 336"/>
                <a:gd name="T62" fmla="*/ 82 w 130"/>
                <a:gd name="T63" fmla="*/ 254 h 336"/>
                <a:gd name="T64" fmla="*/ 82 w 130"/>
                <a:gd name="T65" fmla="*/ 254 h 336"/>
                <a:gd name="T66" fmla="*/ 71 w 130"/>
                <a:gd name="T67" fmla="*/ 263 h 336"/>
                <a:gd name="T68" fmla="*/ 35 w 130"/>
                <a:gd name="T69" fmla="*/ 336 h 336"/>
                <a:gd name="T70" fmla="*/ 31 w 130"/>
                <a:gd name="T71" fmla="*/ 336 h 336"/>
                <a:gd name="T72" fmla="*/ 65 w 130"/>
                <a:gd name="T73" fmla="*/ 26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336">
                  <a:moveTo>
                    <a:pt x="65" y="263"/>
                  </a:moveTo>
                  <a:cubicBezTo>
                    <a:pt x="99" y="235"/>
                    <a:pt x="119" y="192"/>
                    <a:pt x="119" y="146"/>
                  </a:cubicBezTo>
                  <a:cubicBezTo>
                    <a:pt x="119" y="71"/>
                    <a:pt x="67" y="9"/>
                    <a:pt x="0" y="0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13" y="2"/>
                    <a:pt x="20" y="4"/>
                    <a:pt x="27" y="6"/>
                  </a:cubicBezTo>
                  <a:cubicBezTo>
                    <a:pt x="28" y="6"/>
                    <a:pt x="29" y="6"/>
                    <a:pt x="31" y="7"/>
                  </a:cubicBezTo>
                  <a:cubicBezTo>
                    <a:pt x="36" y="9"/>
                    <a:pt x="43" y="12"/>
                    <a:pt x="49" y="15"/>
                  </a:cubicBezTo>
                  <a:cubicBezTo>
                    <a:pt x="50" y="15"/>
                    <a:pt x="50" y="15"/>
                    <a:pt x="51" y="16"/>
                  </a:cubicBezTo>
                  <a:cubicBezTo>
                    <a:pt x="57" y="19"/>
                    <a:pt x="64" y="24"/>
                    <a:pt x="70" y="27"/>
                  </a:cubicBezTo>
                  <a:cubicBezTo>
                    <a:pt x="75" y="31"/>
                    <a:pt x="81" y="37"/>
                    <a:pt x="86" y="41"/>
                  </a:cubicBezTo>
                  <a:cubicBezTo>
                    <a:pt x="86" y="41"/>
                    <a:pt x="87" y="42"/>
                    <a:pt x="87" y="43"/>
                  </a:cubicBezTo>
                  <a:cubicBezTo>
                    <a:pt x="92" y="47"/>
                    <a:pt x="97" y="53"/>
                    <a:pt x="101" y="58"/>
                  </a:cubicBezTo>
                  <a:cubicBezTo>
                    <a:pt x="101" y="59"/>
                    <a:pt x="102" y="60"/>
                    <a:pt x="102" y="60"/>
                  </a:cubicBezTo>
                  <a:cubicBezTo>
                    <a:pt x="106" y="66"/>
                    <a:pt x="110" y="72"/>
                    <a:pt x="113" y="77"/>
                  </a:cubicBezTo>
                  <a:cubicBezTo>
                    <a:pt x="113" y="78"/>
                    <a:pt x="113" y="78"/>
                    <a:pt x="114" y="79"/>
                  </a:cubicBezTo>
                  <a:cubicBezTo>
                    <a:pt x="116" y="85"/>
                    <a:pt x="120" y="93"/>
                    <a:pt x="122" y="99"/>
                  </a:cubicBezTo>
                  <a:cubicBezTo>
                    <a:pt x="124" y="106"/>
                    <a:pt x="126" y="114"/>
                    <a:pt x="128" y="121"/>
                  </a:cubicBezTo>
                  <a:cubicBezTo>
                    <a:pt x="128" y="122"/>
                    <a:pt x="128" y="123"/>
                    <a:pt x="128" y="123"/>
                  </a:cubicBezTo>
                  <a:cubicBezTo>
                    <a:pt x="129" y="130"/>
                    <a:pt x="130" y="139"/>
                    <a:pt x="130" y="146"/>
                  </a:cubicBezTo>
                  <a:cubicBezTo>
                    <a:pt x="130" y="150"/>
                    <a:pt x="129" y="155"/>
                    <a:pt x="129" y="159"/>
                  </a:cubicBezTo>
                  <a:cubicBezTo>
                    <a:pt x="129" y="164"/>
                    <a:pt x="128" y="168"/>
                    <a:pt x="127" y="173"/>
                  </a:cubicBezTo>
                  <a:cubicBezTo>
                    <a:pt x="126" y="177"/>
                    <a:pt x="125" y="181"/>
                    <a:pt x="124" y="185"/>
                  </a:cubicBezTo>
                  <a:cubicBezTo>
                    <a:pt x="124" y="186"/>
                    <a:pt x="124" y="187"/>
                    <a:pt x="124" y="188"/>
                  </a:cubicBezTo>
                  <a:cubicBezTo>
                    <a:pt x="123" y="191"/>
                    <a:pt x="121" y="196"/>
                    <a:pt x="120" y="199"/>
                  </a:cubicBezTo>
                  <a:cubicBezTo>
                    <a:pt x="118" y="203"/>
                    <a:pt x="117" y="207"/>
                    <a:pt x="115" y="211"/>
                  </a:cubicBezTo>
                  <a:cubicBezTo>
                    <a:pt x="115" y="211"/>
                    <a:pt x="115" y="211"/>
                    <a:pt x="115" y="211"/>
                  </a:cubicBezTo>
                  <a:cubicBezTo>
                    <a:pt x="114" y="211"/>
                    <a:pt x="114" y="211"/>
                    <a:pt x="114" y="211"/>
                  </a:cubicBezTo>
                  <a:cubicBezTo>
                    <a:pt x="112" y="215"/>
                    <a:pt x="110" y="219"/>
                    <a:pt x="108" y="223"/>
                  </a:cubicBezTo>
                  <a:cubicBezTo>
                    <a:pt x="106" y="227"/>
                    <a:pt x="103" y="230"/>
                    <a:pt x="100" y="234"/>
                  </a:cubicBezTo>
                  <a:cubicBezTo>
                    <a:pt x="100" y="234"/>
                    <a:pt x="100" y="234"/>
                    <a:pt x="100" y="234"/>
                  </a:cubicBezTo>
                  <a:cubicBezTo>
                    <a:pt x="98" y="238"/>
                    <a:pt x="95" y="241"/>
                    <a:pt x="92" y="244"/>
                  </a:cubicBezTo>
                  <a:cubicBezTo>
                    <a:pt x="89" y="247"/>
                    <a:pt x="85" y="251"/>
                    <a:pt x="82" y="254"/>
                  </a:cubicBezTo>
                  <a:cubicBezTo>
                    <a:pt x="82" y="254"/>
                    <a:pt x="82" y="254"/>
                    <a:pt x="82" y="254"/>
                  </a:cubicBezTo>
                  <a:cubicBezTo>
                    <a:pt x="79" y="257"/>
                    <a:pt x="75" y="260"/>
                    <a:pt x="71" y="263"/>
                  </a:cubicBezTo>
                  <a:cubicBezTo>
                    <a:pt x="48" y="280"/>
                    <a:pt x="35" y="307"/>
                    <a:pt x="35" y="336"/>
                  </a:cubicBezTo>
                  <a:cubicBezTo>
                    <a:pt x="35" y="336"/>
                    <a:pt x="34" y="336"/>
                    <a:pt x="31" y="336"/>
                  </a:cubicBezTo>
                  <a:cubicBezTo>
                    <a:pt x="31" y="307"/>
                    <a:pt x="43" y="280"/>
                    <a:pt x="65" y="263"/>
                  </a:cubicBezTo>
                  <a:close/>
                </a:path>
              </a:pathLst>
            </a:custGeom>
            <a:solidFill>
              <a:srgbClr val="D1C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3" name="Freeform 46"/>
            <p:cNvSpPr/>
            <p:nvPr/>
          </p:nvSpPr>
          <p:spPr bwMode="auto">
            <a:xfrm>
              <a:off x="6953" y="416"/>
              <a:ext cx="306" cy="801"/>
            </a:xfrm>
            <a:custGeom>
              <a:avLst/>
              <a:gdLst>
                <a:gd name="T0" fmla="*/ 96 w 128"/>
                <a:gd name="T1" fmla="*/ 147 h 337"/>
                <a:gd name="T2" fmla="*/ 0 w 128"/>
                <a:gd name="T3" fmla="*/ 0 h 337"/>
                <a:gd name="T4" fmla="*/ 9 w 128"/>
                <a:gd name="T5" fmla="*/ 1 h 337"/>
                <a:gd name="T6" fmla="*/ 128 w 128"/>
                <a:gd name="T7" fmla="*/ 147 h 337"/>
                <a:gd name="T8" fmla="*/ 74 w 128"/>
                <a:gd name="T9" fmla="*/ 264 h 337"/>
                <a:gd name="T10" fmla="*/ 40 w 128"/>
                <a:gd name="T11" fmla="*/ 337 h 337"/>
                <a:gd name="T12" fmla="*/ 29 w 128"/>
                <a:gd name="T13" fmla="*/ 337 h 337"/>
                <a:gd name="T14" fmla="*/ 54 w 128"/>
                <a:gd name="T15" fmla="*/ 264 h 337"/>
                <a:gd name="T16" fmla="*/ 96 w 128"/>
                <a:gd name="T17" fmla="*/ 14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337">
                  <a:moveTo>
                    <a:pt x="96" y="147"/>
                  </a:moveTo>
                  <a:cubicBezTo>
                    <a:pt x="96" y="69"/>
                    <a:pt x="53" y="6"/>
                    <a:pt x="0" y="0"/>
                  </a:cubicBezTo>
                  <a:cubicBezTo>
                    <a:pt x="3" y="0"/>
                    <a:pt x="6" y="1"/>
                    <a:pt x="9" y="1"/>
                  </a:cubicBezTo>
                  <a:cubicBezTo>
                    <a:pt x="76" y="10"/>
                    <a:pt x="128" y="72"/>
                    <a:pt x="128" y="147"/>
                  </a:cubicBezTo>
                  <a:cubicBezTo>
                    <a:pt x="128" y="193"/>
                    <a:pt x="108" y="236"/>
                    <a:pt x="74" y="264"/>
                  </a:cubicBezTo>
                  <a:cubicBezTo>
                    <a:pt x="52" y="281"/>
                    <a:pt x="40" y="308"/>
                    <a:pt x="40" y="337"/>
                  </a:cubicBezTo>
                  <a:cubicBezTo>
                    <a:pt x="37" y="337"/>
                    <a:pt x="34" y="337"/>
                    <a:pt x="29" y="337"/>
                  </a:cubicBezTo>
                  <a:cubicBezTo>
                    <a:pt x="29" y="308"/>
                    <a:pt x="38" y="281"/>
                    <a:pt x="54" y="264"/>
                  </a:cubicBezTo>
                  <a:cubicBezTo>
                    <a:pt x="81" y="236"/>
                    <a:pt x="96" y="193"/>
                    <a:pt x="96" y="147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4" name="Freeform 47"/>
            <p:cNvSpPr/>
            <p:nvPr/>
          </p:nvSpPr>
          <p:spPr bwMode="auto">
            <a:xfrm>
              <a:off x="6934" y="416"/>
              <a:ext cx="249" cy="801"/>
            </a:xfrm>
            <a:custGeom>
              <a:avLst/>
              <a:gdLst>
                <a:gd name="T0" fmla="*/ 0 w 104"/>
                <a:gd name="T1" fmla="*/ 0 h 337"/>
                <a:gd name="T2" fmla="*/ 8 w 104"/>
                <a:gd name="T3" fmla="*/ 0 h 337"/>
                <a:gd name="T4" fmla="*/ 104 w 104"/>
                <a:gd name="T5" fmla="*/ 147 h 337"/>
                <a:gd name="T6" fmla="*/ 62 w 104"/>
                <a:gd name="T7" fmla="*/ 264 h 337"/>
                <a:gd name="T8" fmla="*/ 37 w 104"/>
                <a:gd name="T9" fmla="*/ 337 h 337"/>
                <a:gd name="T10" fmla="*/ 20 w 104"/>
                <a:gd name="T11" fmla="*/ 337 h 337"/>
                <a:gd name="T12" fmla="*/ 35 w 104"/>
                <a:gd name="T13" fmla="*/ 264 h 337"/>
                <a:gd name="T14" fmla="*/ 57 w 104"/>
                <a:gd name="T15" fmla="*/ 147 h 337"/>
                <a:gd name="T16" fmla="*/ 0 w 104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337">
                  <a:moveTo>
                    <a:pt x="0" y="0"/>
                  </a:moveTo>
                  <a:cubicBezTo>
                    <a:pt x="2" y="0"/>
                    <a:pt x="5" y="0"/>
                    <a:pt x="8" y="0"/>
                  </a:cubicBezTo>
                  <a:cubicBezTo>
                    <a:pt x="61" y="6"/>
                    <a:pt x="104" y="69"/>
                    <a:pt x="104" y="147"/>
                  </a:cubicBezTo>
                  <a:cubicBezTo>
                    <a:pt x="104" y="193"/>
                    <a:pt x="89" y="236"/>
                    <a:pt x="62" y="264"/>
                  </a:cubicBezTo>
                  <a:cubicBezTo>
                    <a:pt x="46" y="281"/>
                    <a:pt x="37" y="308"/>
                    <a:pt x="37" y="337"/>
                  </a:cubicBezTo>
                  <a:cubicBezTo>
                    <a:pt x="32" y="337"/>
                    <a:pt x="26" y="337"/>
                    <a:pt x="20" y="337"/>
                  </a:cubicBezTo>
                  <a:cubicBezTo>
                    <a:pt x="20" y="308"/>
                    <a:pt x="25" y="281"/>
                    <a:pt x="35" y="264"/>
                  </a:cubicBezTo>
                  <a:cubicBezTo>
                    <a:pt x="49" y="236"/>
                    <a:pt x="57" y="193"/>
                    <a:pt x="57" y="147"/>
                  </a:cubicBezTo>
                  <a:cubicBezTo>
                    <a:pt x="57" y="66"/>
                    <a:pt x="3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5" name="Freeform 48"/>
            <p:cNvSpPr/>
            <p:nvPr/>
          </p:nvSpPr>
          <p:spPr bwMode="auto">
            <a:xfrm>
              <a:off x="6930" y="416"/>
              <a:ext cx="140" cy="801"/>
            </a:xfrm>
            <a:custGeom>
              <a:avLst/>
              <a:gdLst>
                <a:gd name="T0" fmla="*/ 2 w 59"/>
                <a:gd name="T1" fmla="*/ 0 h 337"/>
                <a:gd name="T2" fmla="*/ 59 w 59"/>
                <a:gd name="T3" fmla="*/ 147 h 337"/>
                <a:gd name="T4" fmla="*/ 37 w 59"/>
                <a:gd name="T5" fmla="*/ 264 h 337"/>
                <a:gd name="T6" fmla="*/ 22 w 59"/>
                <a:gd name="T7" fmla="*/ 337 h 337"/>
                <a:gd name="T8" fmla="*/ 3 w 59"/>
                <a:gd name="T9" fmla="*/ 337 h 337"/>
                <a:gd name="T10" fmla="*/ 1 w 59"/>
                <a:gd name="T11" fmla="*/ 337 h 337"/>
                <a:gd name="T12" fmla="*/ 1 w 59"/>
                <a:gd name="T13" fmla="*/ 264 h 337"/>
                <a:gd name="T14" fmla="*/ 0 w 59"/>
                <a:gd name="T15" fmla="*/ 147 h 337"/>
                <a:gd name="T16" fmla="*/ 2 w 59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37">
                  <a:moveTo>
                    <a:pt x="2" y="0"/>
                  </a:moveTo>
                  <a:cubicBezTo>
                    <a:pt x="34" y="0"/>
                    <a:pt x="59" y="66"/>
                    <a:pt x="59" y="147"/>
                  </a:cubicBezTo>
                  <a:cubicBezTo>
                    <a:pt x="59" y="193"/>
                    <a:pt x="51" y="236"/>
                    <a:pt x="37" y="264"/>
                  </a:cubicBezTo>
                  <a:cubicBezTo>
                    <a:pt x="27" y="281"/>
                    <a:pt x="22" y="308"/>
                    <a:pt x="22" y="337"/>
                  </a:cubicBezTo>
                  <a:cubicBezTo>
                    <a:pt x="16" y="337"/>
                    <a:pt x="10" y="337"/>
                    <a:pt x="3" y="337"/>
                  </a:cubicBezTo>
                  <a:cubicBezTo>
                    <a:pt x="2" y="337"/>
                    <a:pt x="2" y="337"/>
                    <a:pt x="1" y="337"/>
                  </a:cubicBezTo>
                  <a:cubicBezTo>
                    <a:pt x="1" y="308"/>
                    <a:pt x="1" y="281"/>
                    <a:pt x="1" y="264"/>
                  </a:cubicBezTo>
                  <a:cubicBezTo>
                    <a:pt x="0" y="236"/>
                    <a:pt x="0" y="193"/>
                    <a:pt x="0" y="147"/>
                  </a:cubicBezTo>
                  <a:cubicBezTo>
                    <a:pt x="0" y="66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6" name="Freeform 49"/>
            <p:cNvSpPr/>
            <p:nvPr/>
          </p:nvSpPr>
          <p:spPr bwMode="auto">
            <a:xfrm>
              <a:off x="6789" y="416"/>
              <a:ext cx="145" cy="801"/>
            </a:xfrm>
            <a:custGeom>
              <a:avLst/>
              <a:gdLst>
                <a:gd name="T0" fmla="*/ 61 w 61"/>
                <a:gd name="T1" fmla="*/ 0 h 337"/>
                <a:gd name="T2" fmla="*/ 59 w 61"/>
                <a:gd name="T3" fmla="*/ 147 h 337"/>
                <a:gd name="T4" fmla="*/ 60 w 61"/>
                <a:gd name="T5" fmla="*/ 264 h 337"/>
                <a:gd name="T6" fmla="*/ 60 w 61"/>
                <a:gd name="T7" fmla="*/ 337 h 337"/>
                <a:gd name="T8" fmla="*/ 39 w 61"/>
                <a:gd name="T9" fmla="*/ 337 h 337"/>
                <a:gd name="T10" fmla="*/ 24 w 61"/>
                <a:gd name="T11" fmla="*/ 264 h 337"/>
                <a:gd name="T12" fmla="*/ 0 w 61"/>
                <a:gd name="T13" fmla="*/ 147 h 337"/>
                <a:gd name="T14" fmla="*/ 61 w 61"/>
                <a:gd name="T15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337">
                  <a:moveTo>
                    <a:pt x="61" y="0"/>
                  </a:moveTo>
                  <a:cubicBezTo>
                    <a:pt x="60" y="0"/>
                    <a:pt x="59" y="66"/>
                    <a:pt x="59" y="147"/>
                  </a:cubicBezTo>
                  <a:cubicBezTo>
                    <a:pt x="59" y="193"/>
                    <a:pt x="59" y="236"/>
                    <a:pt x="60" y="264"/>
                  </a:cubicBezTo>
                  <a:cubicBezTo>
                    <a:pt x="60" y="281"/>
                    <a:pt x="60" y="308"/>
                    <a:pt x="60" y="337"/>
                  </a:cubicBezTo>
                  <a:cubicBezTo>
                    <a:pt x="53" y="337"/>
                    <a:pt x="46" y="337"/>
                    <a:pt x="39" y="337"/>
                  </a:cubicBezTo>
                  <a:cubicBezTo>
                    <a:pt x="39" y="308"/>
                    <a:pt x="34" y="281"/>
                    <a:pt x="24" y="264"/>
                  </a:cubicBezTo>
                  <a:cubicBezTo>
                    <a:pt x="9" y="236"/>
                    <a:pt x="0" y="193"/>
                    <a:pt x="0" y="147"/>
                  </a:cubicBezTo>
                  <a:cubicBezTo>
                    <a:pt x="0" y="66"/>
                    <a:pt x="27" y="0"/>
                    <a:pt x="61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7" name="Freeform 50"/>
            <p:cNvSpPr/>
            <p:nvPr/>
          </p:nvSpPr>
          <p:spPr bwMode="auto">
            <a:xfrm>
              <a:off x="6681" y="416"/>
              <a:ext cx="253" cy="801"/>
            </a:xfrm>
            <a:custGeom>
              <a:avLst/>
              <a:gdLst>
                <a:gd name="T0" fmla="*/ 100 w 106"/>
                <a:gd name="T1" fmla="*/ 0 h 337"/>
                <a:gd name="T2" fmla="*/ 106 w 106"/>
                <a:gd name="T3" fmla="*/ 0 h 337"/>
                <a:gd name="T4" fmla="*/ 45 w 106"/>
                <a:gd name="T5" fmla="*/ 147 h 337"/>
                <a:gd name="T6" fmla="*/ 69 w 106"/>
                <a:gd name="T7" fmla="*/ 264 h 337"/>
                <a:gd name="T8" fmla="*/ 84 w 106"/>
                <a:gd name="T9" fmla="*/ 337 h 337"/>
                <a:gd name="T10" fmla="*/ 68 w 106"/>
                <a:gd name="T11" fmla="*/ 337 h 337"/>
                <a:gd name="T12" fmla="*/ 42 w 106"/>
                <a:gd name="T13" fmla="*/ 264 h 337"/>
                <a:gd name="T14" fmla="*/ 0 w 106"/>
                <a:gd name="T15" fmla="*/ 147 h 337"/>
                <a:gd name="T16" fmla="*/ 100 w 106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337">
                  <a:moveTo>
                    <a:pt x="100" y="0"/>
                  </a:moveTo>
                  <a:cubicBezTo>
                    <a:pt x="102" y="0"/>
                    <a:pt x="104" y="0"/>
                    <a:pt x="106" y="0"/>
                  </a:cubicBezTo>
                  <a:cubicBezTo>
                    <a:pt x="72" y="0"/>
                    <a:pt x="45" y="66"/>
                    <a:pt x="45" y="147"/>
                  </a:cubicBezTo>
                  <a:cubicBezTo>
                    <a:pt x="45" y="193"/>
                    <a:pt x="54" y="236"/>
                    <a:pt x="69" y="264"/>
                  </a:cubicBezTo>
                  <a:cubicBezTo>
                    <a:pt x="79" y="281"/>
                    <a:pt x="84" y="308"/>
                    <a:pt x="84" y="337"/>
                  </a:cubicBezTo>
                  <a:cubicBezTo>
                    <a:pt x="78" y="337"/>
                    <a:pt x="73" y="337"/>
                    <a:pt x="68" y="337"/>
                  </a:cubicBezTo>
                  <a:cubicBezTo>
                    <a:pt x="68" y="308"/>
                    <a:pt x="59" y="281"/>
                    <a:pt x="42" y="264"/>
                  </a:cubicBezTo>
                  <a:cubicBezTo>
                    <a:pt x="15" y="236"/>
                    <a:pt x="0" y="193"/>
                    <a:pt x="0" y="147"/>
                  </a:cubicBezTo>
                  <a:cubicBezTo>
                    <a:pt x="0" y="68"/>
                    <a:pt x="44" y="4"/>
                    <a:pt x="100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8" name="Freeform 51"/>
            <p:cNvSpPr/>
            <p:nvPr/>
          </p:nvSpPr>
          <p:spPr bwMode="auto">
            <a:xfrm>
              <a:off x="6607" y="416"/>
              <a:ext cx="313" cy="801"/>
            </a:xfrm>
            <a:custGeom>
              <a:avLst/>
              <a:gdLst>
                <a:gd name="T0" fmla="*/ 128 w 131"/>
                <a:gd name="T1" fmla="*/ 0 h 337"/>
                <a:gd name="T2" fmla="*/ 131 w 131"/>
                <a:gd name="T3" fmla="*/ 0 h 337"/>
                <a:gd name="T4" fmla="*/ 31 w 131"/>
                <a:gd name="T5" fmla="*/ 147 h 337"/>
                <a:gd name="T6" fmla="*/ 73 w 131"/>
                <a:gd name="T7" fmla="*/ 264 h 337"/>
                <a:gd name="T8" fmla="*/ 99 w 131"/>
                <a:gd name="T9" fmla="*/ 337 h 337"/>
                <a:gd name="T10" fmla="*/ 88 w 131"/>
                <a:gd name="T11" fmla="*/ 337 h 337"/>
                <a:gd name="T12" fmla="*/ 54 w 131"/>
                <a:gd name="T13" fmla="*/ 264 h 337"/>
                <a:gd name="T14" fmla="*/ 0 w 131"/>
                <a:gd name="T15" fmla="*/ 147 h 337"/>
                <a:gd name="T16" fmla="*/ 128 w 131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37">
                  <a:moveTo>
                    <a:pt x="128" y="0"/>
                  </a:moveTo>
                  <a:cubicBezTo>
                    <a:pt x="129" y="0"/>
                    <a:pt x="130" y="0"/>
                    <a:pt x="131" y="0"/>
                  </a:cubicBezTo>
                  <a:cubicBezTo>
                    <a:pt x="75" y="4"/>
                    <a:pt x="31" y="68"/>
                    <a:pt x="31" y="147"/>
                  </a:cubicBezTo>
                  <a:cubicBezTo>
                    <a:pt x="31" y="193"/>
                    <a:pt x="46" y="236"/>
                    <a:pt x="73" y="264"/>
                  </a:cubicBezTo>
                  <a:cubicBezTo>
                    <a:pt x="90" y="281"/>
                    <a:pt x="99" y="308"/>
                    <a:pt x="99" y="337"/>
                  </a:cubicBezTo>
                  <a:cubicBezTo>
                    <a:pt x="95" y="337"/>
                    <a:pt x="91" y="337"/>
                    <a:pt x="88" y="337"/>
                  </a:cubicBezTo>
                  <a:cubicBezTo>
                    <a:pt x="88" y="308"/>
                    <a:pt x="76" y="281"/>
                    <a:pt x="54" y="264"/>
                  </a:cubicBezTo>
                  <a:cubicBezTo>
                    <a:pt x="19" y="236"/>
                    <a:pt x="0" y="193"/>
                    <a:pt x="0" y="147"/>
                  </a:cubicBezTo>
                  <a:cubicBezTo>
                    <a:pt x="0" y="69"/>
                    <a:pt x="56" y="5"/>
                    <a:pt x="128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9" name="Freeform 52"/>
            <p:cNvSpPr/>
            <p:nvPr/>
          </p:nvSpPr>
          <p:spPr bwMode="auto">
            <a:xfrm>
              <a:off x="6760" y="1076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0" name="Freeform 53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1" name="Freeform 54"/>
            <p:cNvSpPr/>
            <p:nvPr/>
          </p:nvSpPr>
          <p:spPr bwMode="auto">
            <a:xfrm>
              <a:off x="6583" y="416"/>
              <a:ext cx="330" cy="801"/>
            </a:xfrm>
            <a:custGeom>
              <a:avLst/>
              <a:gdLst>
                <a:gd name="T0" fmla="*/ 2 w 138"/>
                <a:gd name="T1" fmla="*/ 123 h 337"/>
                <a:gd name="T2" fmla="*/ 8 w 138"/>
                <a:gd name="T3" fmla="*/ 100 h 337"/>
                <a:gd name="T4" fmla="*/ 17 w 138"/>
                <a:gd name="T5" fmla="*/ 79 h 337"/>
                <a:gd name="T6" fmla="*/ 29 w 138"/>
                <a:gd name="T7" fmla="*/ 60 h 337"/>
                <a:gd name="T8" fmla="*/ 43 w 138"/>
                <a:gd name="T9" fmla="*/ 43 h 337"/>
                <a:gd name="T10" fmla="*/ 52 w 138"/>
                <a:gd name="T11" fmla="*/ 35 h 337"/>
                <a:gd name="T12" fmla="*/ 60 w 138"/>
                <a:gd name="T13" fmla="*/ 28 h 337"/>
                <a:gd name="T14" fmla="*/ 60 w 138"/>
                <a:gd name="T15" fmla="*/ 28 h 337"/>
                <a:gd name="T16" fmla="*/ 80 w 138"/>
                <a:gd name="T17" fmla="*/ 16 h 337"/>
                <a:gd name="T18" fmla="*/ 101 w 138"/>
                <a:gd name="T19" fmla="*/ 7 h 337"/>
                <a:gd name="T20" fmla="*/ 118 w 138"/>
                <a:gd name="T21" fmla="*/ 3 h 337"/>
                <a:gd name="T22" fmla="*/ 123 w 138"/>
                <a:gd name="T23" fmla="*/ 2 h 337"/>
                <a:gd name="T24" fmla="*/ 123 w 138"/>
                <a:gd name="T25" fmla="*/ 2 h 337"/>
                <a:gd name="T26" fmla="*/ 138 w 138"/>
                <a:gd name="T27" fmla="*/ 0 h 337"/>
                <a:gd name="T28" fmla="*/ 10 w 138"/>
                <a:gd name="T29" fmla="*/ 147 h 337"/>
                <a:gd name="T30" fmla="*/ 64 w 138"/>
                <a:gd name="T31" fmla="*/ 264 h 337"/>
                <a:gd name="T32" fmla="*/ 98 w 138"/>
                <a:gd name="T33" fmla="*/ 337 h 337"/>
                <a:gd name="T34" fmla="*/ 95 w 138"/>
                <a:gd name="T35" fmla="*/ 337 h 337"/>
                <a:gd name="T36" fmla="*/ 95 w 138"/>
                <a:gd name="T37" fmla="*/ 337 h 337"/>
                <a:gd name="T38" fmla="*/ 95 w 138"/>
                <a:gd name="T39" fmla="*/ 329 h 337"/>
                <a:gd name="T40" fmla="*/ 95 w 138"/>
                <a:gd name="T41" fmla="*/ 329 h 337"/>
                <a:gd name="T42" fmla="*/ 94 w 138"/>
                <a:gd name="T43" fmla="*/ 327 h 337"/>
                <a:gd name="T44" fmla="*/ 94 w 138"/>
                <a:gd name="T45" fmla="*/ 326 h 337"/>
                <a:gd name="T46" fmla="*/ 94 w 138"/>
                <a:gd name="T47" fmla="*/ 324 h 337"/>
                <a:gd name="T48" fmla="*/ 94 w 138"/>
                <a:gd name="T49" fmla="*/ 323 h 337"/>
                <a:gd name="T50" fmla="*/ 94 w 138"/>
                <a:gd name="T51" fmla="*/ 320 h 337"/>
                <a:gd name="T52" fmla="*/ 93 w 138"/>
                <a:gd name="T53" fmla="*/ 318 h 337"/>
                <a:gd name="T54" fmla="*/ 92 w 138"/>
                <a:gd name="T55" fmla="*/ 314 h 337"/>
                <a:gd name="T56" fmla="*/ 92 w 138"/>
                <a:gd name="T57" fmla="*/ 312 h 337"/>
                <a:gd name="T58" fmla="*/ 90 w 138"/>
                <a:gd name="T59" fmla="*/ 308 h 337"/>
                <a:gd name="T60" fmla="*/ 89 w 138"/>
                <a:gd name="T61" fmla="*/ 305 h 337"/>
                <a:gd name="T62" fmla="*/ 89 w 138"/>
                <a:gd name="T63" fmla="*/ 304 h 337"/>
                <a:gd name="T64" fmla="*/ 86 w 138"/>
                <a:gd name="T65" fmla="*/ 296 h 337"/>
                <a:gd name="T66" fmla="*/ 81 w 138"/>
                <a:gd name="T67" fmla="*/ 289 h 337"/>
                <a:gd name="T68" fmla="*/ 81 w 138"/>
                <a:gd name="T69" fmla="*/ 288 h 337"/>
                <a:gd name="T70" fmla="*/ 79 w 138"/>
                <a:gd name="T71" fmla="*/ 285 h 337"/>
                <a:gd name="T72" fmla="*/ 77 w 138"/>
                <a:gd name="T73" fmla="*/ 282 h 337"/>
                <a:gd name="T74" fmla="*/ 74 w 138"/>
                <a:gd name="T75" fmla="*/ 279 h 337"/>
                <a:gd name="T76" fmla="*/ 74 w 138"/>
                <a:gd name="T77" fmla="*/ 279 h 337"/>
                <a:gd name="T78" fmla="*/ 73 w 138"/>
                <a:gd name="T79" fmla="*/ 278 h 337"/>
                <a:gd name="T80" fmla="*/ 71 w 138"/>
                <a:gd name="T81" fmla="*/ 275 h 337"/>
                <a:gd name="T82" fmla="*/ 68 w 138"/>
                <a:gd name="T83" fmla="*/ 272 h 337"/>
                <a:gd name="T84" fmla="*/ 66 w 138"/>
                <a:gd name="T85" fmla="*/ 270 h 337"/>
                <a:gd name="T86" fmla="*/ 65 w 138"/>
                <a:gd name="T87" fmla="*/ 269 h 337"/>
                <a:gd name="T88" fmla="*/ 59 w 138"/>
                <a:gd name="T89" fmla="*/ 264 h 337"/>
                <a:gd name="T90" fmla="*/ 50 w 138"/>
                <a:gd name="T91" fmla="*/ 257 h 337"/>
                <a:gd name="T92" fmla="*/ 48 w 138"/>
                <a:gd name="T93" fmla="*/ 255 h 337"/>
                <a:gd name="T94" fmla="*/ 38 w 138"/>
                <a:gd name="T95" fmla="*/ 245 h 337"/>
                <a:gd name="T96" fmla="*/ 30 w 138"/>
                <a:gd name="T97" fmla="*/ 235 h 337"/>
                <a:gd name="T98" fmla="*/ 22 w 138"/>
                <a:gd name="T99" fmla="*/ 224 h 337"/>
                <a:gd name="T100" fmla="*/ 15 w 138"/>
                <a:gd name="T101" fmla="*/ 212 h 337"/>
                <a:gd name="T102" fmla="*/ 10 w 138"/>
                <a:gd name="T103" fmla="*/ 200 h 337"/>
                <a:gd name="T104" fmla="*/ 6 w 138"/>
                <a:gd name="T105" fmla="*/ 187 h 337"/>
                <a:gd name="T106" fmla="*/ 3 w 138"/>
                <a:gd name="T107" fmla="*/ 174 h 337"/>
                <a:gd name="T108" fmla="*/ 1 w 138"/>
                <a:gd name="T109" fmla="*/ 160 h 337"/>
                <a:gd name="T110" fmla="*/ 0 w 138"/>
                <a:gd name="T111" fmla="*/ 147 h 337"/>
                <a:gd name="T112" fmla="*/ 2 w 138"/>
                <a:gd name="T113" fmla="*/ 123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8" h="337">
                  <a:moveTo>
                    <a:pt x="2" y="123"/>
                  </a:moveTo>
                  <a:cubicBezTo>
                    <a:pt x="3" y="115"/>
                    <a:pt x="5" y="108"/>
                    <a:pt x="8" y="100"/>
                  </a:cubicBezTo>
                  <a:cubicBezTo>
                    <a:pt x="10" y="93"/>
                    <a:pt x="13" y="86"/>
                    <a:pt x="17" y="79"/>
                  </a:cubicBezTo>
                  <a:cubicBezTo>
                    <a:pt x="20" y="72"/>
                    <a:pt x="24" y="66"/>
                    <a:pt x="29" y="60"/>
                  </a:cubicBezTo>
                  <a:cubicBezTo>
                    <a:pt x="33" y="54"/>
                    <a:pt x="38" y="48"/>
                    <a:pt x="43" y="43"/>
                  </a:cubicBezTo>
                  <a:cubicBezTo>
                    <a:pt x="46" y="41"/>
                    <a:pt x="49" y="38"/>
                    <a:pt x="52" y="35"/>
                  </a:cubicBezTo>
                  <a:cubicBezTo>
                    <a:pt x="55" y="33"/>
                    <a:pt x="58" y="30"/>
                    <a:pt x="60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6" y="24"/>
                    <a:pt x="73" y="20"/>
                    <a:pt x="80" y="16"/>
                  </a:cubicBezTo>
                  <a:cubicBezTo>
                    <a:pt x="86" y="13"/>
                    <a:pt x="93" y="10"/>
                    <a:pt x="101" y="7"/>
                  </a:cubicBezTo>
                  <a:cubicBezTo>
                    <a:pt x="106" y="6"/>
                    <a:pt x="112" y="4"/>
                    <a:pt x="118" y="3"/>
                  </a:cubicBezTo>
                  <a:cubicBezTo>
                    <a:pt x="120" y="2"/>
                    <a:pt x="122" y="2"/>
                    <a:pt x="123" y="2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128" y="1"/>
                    <a:pt x="133" y="0"/>
                    <a:pt x="138" y="0"/>
                  </a:cubicBezTo>
                  <a:cubicBezTo>
                    <a:pt x="66" y="5"/>
                    <a:pt x="10" y="69"/>
                    <a:pt x="10" y="147"/>
                  </a:cubicBezTo>
                  <a:cubicBezTo>
                    <a:pt x="10" y="193"/>
                    <a:pt x="29" y="236"/>
                    <a:pt x="64" y="264"/>
                  </a:cubicBezTo>
                  <a:cubicBezTo>
                    <a:pt x="86" y="281"/>
                    <a:pt x="98" y="308"/>
                    <a:pt x="98" y="337"/>
                  </a:cubicBezTo>
                  <a:cubicBezTo>
                    <a:pt x="96" y="337"/>
                    <a:pt x="95" y="337"/>
                    <a:pt x="95" y="337"/>
                  </a:cubicBezTo>
                  <a:cubicBezTo>
                    <a:pt x="95" y="337"/>
                    <a:pt x="95" y="337"/>
                    <a:pt x="95" y="337"/>
                  </a:cubicBezTo>
                  <a:cubicBezTo>
                    <a:pt x="95" y="334"/>
                    <a:pt x="95" y="331"/>
                    <a:pt x="95" y="329"/>
                  </a:cubicBezTo>
                  <a:cubicBezTo>
                    <a:pt x="95" y="329"/>
                    <a:pt x="95" y="329"/>
                    <a:pt x="95" y="329"/>
                  </a:cubicBezTo>
                  <a:cubicBezTo>
                    <a:pt x="95" y="328"/>
                    <a:pt x="95" y="327"/>
                    <a:pt x="94" y="327"/>
                  </a:cubicBezTo>
                  <a:cubicBezTo>
                    <a:pt x="94" y="326"/>
                    <a:pt x="94" y="326"/>
                    <a:pt x="94" y="326"/>
                  </a:cubicBezTo>
                  <a:cubicBezTo>
                    <a:pt x="94" y="326"/>
                    <a:pt x="94" y="325"/>
                    <a:pt x="94" y="324"/>
                  </a:cubicBezTo>
                  <a:cubicBezTo>
                    <a:pt x="94" y="324"/>
                    <a:pt x="94" y="324"/>
                    <a:pt x="94" y="323"/>
                  </a:cubicBezTo>
                  <a:cubicBezTo>
                    <a:pt x="94" y="322"/>
                    <a:pt x="94" y="321"/>
                    <a:pt x="94" y="320"/>
                  </a:cubicBezTo>
                  <a:cubicBezTo>
                    <a:pt x="93" y="319"/>
                    <a:pt x="93" y="318"/>
                    <a:pt x="93" y="318"/>
                  </a:cubicBezTo>
                  <a:cubicBezTo>
                    <a:pt x="93" y="317"/>
                    <a:pt x="92" y="315"/>
                    <a:pt x="92" y="314"/>
                  </a:cubicBezTo>
                  <a:cubicBezTo>
                    <a:pt x="92" y="314"/>
                    <a:pt x="92" y="313"/>
                    <a:pt x="92" y="312"/>
                  </a:cubicBezTo>
                  <a:cubicBezTo>
                    <a:pt x="91" y="310"/>
                    <a:pt x="91" y="309"/>
                    <a:pt x="90" y="308"/>
                  </a:cubicBezTo>
                  <a:cubicBezTo>
                    <a:pt x="90" y="307"/>
                    <a:pt x="90" y="306"/>
                    <a:pt x="89" y="305"/>
                  </a:cubicBezTo>
                  <a:cubicBezTo>
                    <a:pt x="89" y="305"/>
                    <a:pt x="89" y="304"/>
                    <a:pt x="89" y="304"/>
                  </a:cubicBezTo>
                  <a:cubicBezTo>
                    <a:pt x="88" y="301"/>
                    <a:pt x="87" y="299"/>
                    <a:pt x="86" y="296"/>
                  </a:cubicBezTo>
                  <a:cubicBezTo>
                    <a:pt x="84" y="294"/>
                    <a:pt x="83" y="291"/>
                    <a:pt x="81" y="289"/>
                  </a:cubicBezTo>
                  <a:cubicBezTo>
                    <a:pt x="81" y="288"/>
                    <a:pt x="81" y="288"/>
                    <a:pt x="81" y="288"/>
                  </a:cubicBezTo>
                  <a:cubicBezTo>
                    <a:pt x="80" y="287"/>
                    <a:pt x="80" y="286"/>
                    <a:pt x="79" y="285"/>
                  </a:cubicBezTo>
                  <a:cubicBezTo>
                    <a:pt x="78" y="284"/>
                    <a:pt x="78" y="283"/>
                    <a:pt x="77" y="282"/>
                  </a:cubicBezTo>
                  <a:cubicBezTo>
                    <a:pt x="76" y="281"/>
                    <a:pt x="75" y="280"/>
                    <a:pt x="74" y="279"/>
                  </a:cubicBezTo>
                  <a:cubicBezTo>
                    <a:pt x="74" y="279"/>
                    <a:pt x="74" y="279"/>
                    <a:pt x="74" y="279"/>
                  </a:cubicBezTo>
                  <a:cubicBezTo>
                    <a:pt x="74" y="278"/>
                    <a:pt x="74" y="278"/>
                    <a:pt x="73" y="278"/>
                  </a:cubicBezTo>
                  <a:cubicBezTo>
                    <a:pt x="73" y="277"/>
                    <a:pt x="72" y="276"/>
                    <a:pt x="71" y="275"/>
                  </a:cubicBezTo>
                  <a:cubicBezTo>
                    <a:pt x="70" y="274"/>
                    <a:pt x="69" y="273"/>
                    <a:pt x="68" y="272"/>
                  </a:cubicBezTo>
                  <a:cubicBezTo>
                    <a:pt x="68" y="272"/>
                    <a:pt x="67" y="271"/>
                    <a:pt x="66" y="270"/>
                  </a:cubicBezTo>
                  <a:cubicBezTo>
                    <a:pt x="66" y="270"/>
                    <a:pt x="66" y="270"/>
                    <a:pt x="65" y="269"/>
                  </a:cubicBezTo>
                  <a:cubicBezTo>
                    <a:pt x="63" y="268"/>
                    <a:pt x="61" y="265"/>
                    <a:pt x="59" y="264"/>
                  </a:cubicBezTo>
                  <a:cubicBezTo>
                    <a:pt x="56" y="262"/>
                    <a:pt x="53" y="259"/>
                    <a:pt x="50" y="257"/>
                  </a:cubicBezTo>
                  <a:cubicBezTo>
                    <a:pt x="50" y="256"/>
                    <a:pt x="49" y="256"/>
                    <a:pt x="48" y="255"/>
                  </a:cubicBezTo>
                  <a:cubicBezTo>
                    <a:pt x="45" y="252"/>
                    <a:pt x="41" y="249"/>
                    <a:pt x="38" y="245"/>
                  </a:cubicBezTo>
                  <a:cubicBezTo>
                    <a:pt x="35" y="242"/>
                    <a:pt x="32" y="238"/>
                    <a:pt x="30" y="235"/>
                  </a:cubicBezTo>
                  <a:cubicBezTo>
                    <a:pt x="27" y="231"/>
                    <a:pt x="24" y="228"/>
                    <a:pt x="22" y="224"/>
                  </a:cubicBezTo>
                  <a:cubicBezTo>
                    <a:pt x="20" y="220"/>
                    <a:pt x="17" y="216"/>
                    <a:pt x="15" y="212"/>
                  </a:cubicBezTo>
                  <a:cubicBezTo>
                    <a:pt x="13" y="208"/>
                    <a:pt x="12" y="204"/>
                    <a:pt x="10" y="200"/>
                  </a:cubicBezTo>
                  <a:cubicBezTo>
                    <a:pt x="8" y="196"/>
                    <a:pt x="7" y="191"/>
                    <a:pt x="6" y="187"/>
                  </a:cubicBezTo>
                  <a:cubicBezTo>
                    <a:pt x="5" y="183"/>
                    <a:pt x="4" y="178"/>
                    <a:pt x="3" y="174"/>
                  </a:cubicBezTo>
                  <a:cubicBezTo>
                    <a:pt x="2" y="169"/>
                    <a:pt x="1" y="165"/>
                    <a:pt x="1" y="160"/>
                  </a:cubicBezTo>
                  <a:cubicBezTo>
                    <a:pt x="0" y="156"/>
                    <a:pt x="0" y="151"/>
                    <a:pt x="0" y="147"/>
                  </a:cubicBezTo>
                  <a:cubicBezTo>
                    <a:pt x="0" y="139"/>
                    <a:pt x="1" y="131"/>
                    <a:pt x="2" y="123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2" name="Freeform 55"/>
            <p:cNvSpPr/>
            <p:nvPr/>
          </p:nvSpPr>
          <p:spPr bwMode="auto">
            <a:xfrm>
              <a:off x="6810" y="1198"/>
              <a:ext cx="0" cy="19"/>
            </a:xfrm>
            <a:custGeom>
              <a:avLst/>
              <a:gdLst>
                <a:gd name="T0" fmla="*/ 0 h 8"/>
                <a:gd name="T1" fmla="*/ 8 h 8"/>
                <a:gd name="T2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cubicBezTo>
                    <a:pt x="0" y="2"/>
                    <a:pt x="0" y="5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3" name="Freeform 56"/>
            <p:cNvSpPr/>
            <p:nvPr/>
          </p:nvSpPr>
          <p:spPr bwMode="auto">
            <a:xfrm>
              <a:off x="6803" y="1157"/>
              <a:ext cx="0" cy="5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4" name="Rectangle 57"/>
            <p:cNvSpPr>
              <a:spLocks noChangeArrowheads="1"/>
            </p:cNvSpPr>
            <p:nvPr/>
          </p:nvSpPr>
          <p:spPr bwMode="auto">
            <a:xfrm>
              <a:off x="6810" y="1198"/>
              <a:ext cx="1" cy="1"/>
            </a:xfrm>
            <a:prstGeom prst="rect">
              <a:avLst/>
            </a:pr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5" name="Freeform 58"/>
            <p:cNvSpPr/>
            <p:nvPr/>
          </p:nvSpPr>
          <p:spPr bwMode="auto">
            <a:xfrm>
              <a:off x="6808" y="1183"/>
              <a:ext cx="0" cy="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6" name="Freeform 59"/>
            <p:cNvSpPr/>
            <p:nvPr/>
          </p:nvSpPr>
          <p:spPr bwMode="auto">
            <a:xfrm>
              <a:off x="6805" y="1172"/>
              <a:ext cx="3" cy="11"/>
            </a:xfrm>
            <a:custGeom>
              <a:avLst/>
              <a:gdLst>
                <a:gd name="T0" fmla="*/ 1 w 1"/>
                <a:gd name="T1" fmla="*/ 2 h 5"/>
                <a:gd name="T2" fmla="*/ 1 w 1"/>
                <a:gd name="T3" fmla="*/ 5 h 5"/>
                <a:gd name="T4" fmla="*/ 1 w 1"/>
                <a:gd name="T5" fmla="*/ 5 h 5"/>
                <a:gd name="T6" fmla="*/ 1 w 1"/>
                <a:gd name="T7" fmla="*/ 2 h 5"/>
                <a:gd name="T8" fmla="*/ 0 w 1"/>
                <a:gd name="T9" fmla="*/ 0 h 5"/>
                <a:gd name="T10" fmla="*/ 0 w 1"/>
                <a:gd name="T11" fmla="*/ 0 h 5"/>
                <a:gd name="T12" fmla="*/ 1 w 1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2"/>
                  </a:moveTo>
                  <a:cubicBezTo>
                    <a:pt x="1" y="3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3"/>
                    <a:pt x="1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7" name="Freeform 60"/>
            <p:cNvSpPr/>
            <p:nvPr/>
          </p:nvSpPr>
          <p:spPr bwMode="auto">
            <a:xfrm>
              <a:off x="6803" y="1162"/>
              <a:ext cx="2" cy="1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0 w 1"/>
                <a:gd name="T5" fmla="*/ 0 h 4"/>
                <a:gd name="T6" fmla="*/ 0 w 1"/>
                <a:gd name="T7" fmla="*/ 0 h 4"/>
                <a:gd name="T8" fmla="*/ 1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8" name="Freeform 61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9" name="Freeform 62"/>
            <p:cNvSpPr/>
            <p:nvPr/>
          </p:nvSpPr>
          <p:spPr bwMode="auto">
            <a:xfrm>
              <a:off x="6746" y="1062"/>
              <a:ext cx="7" cy="10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0 h 4"/>
                <a:gd name="T4" fmla="*/ 3 w 3"/>
                <a:gd name="T5" fmla="*/ 3 h 4"/>
                <a:gd name="T6" fmla="*/ 3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2" y="3"/>
                    <a:pt x="1" y="1"/>
                    <a:pt x="0" y="0"/>
                  </a:cubicBezTo>
                  <a:cubicBezTo>
                    <a:pt x="1" y="1"/>
                    <a:pt x="2" y="2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0" name="Freeform 63"/>
            <p:cNvSpPr/>
            <p:nvPr/>
          </p:nvSpPr>
          <p:spPr bwMode="auto">
            <a:xfrm>
              <a:off x="6801" y="1150"/>
              <a:ext cx="2" cy="10"/>
            </a:xfrm>
            <a:custGeom>
              <a:avLst/>
              <a:gdLst>
                <a:gd name="T0" fmla="*/ 0 w 1"/>
                <a:gd name="T1" fmla="*/ 0 h 4"/>
                <a:gd name="T2" fmla="*/ 1 w 1"/>
                <a:gd name="T3" fmla="*/ 4 h 4"/>
                <a:gd name="T4" fmla="*/ 0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1" name="Freeform 64"/>
            <p:cNvSpPr/>
            <p:nvPr/>
          </p:nvSpPr>
          <p:spPr bwMode="auto">
            <a:xfrm>
              <a:off x="6724" y="1043"/>
              <a:ext cx="17" cy="14"/>
            </a:xfrm>
            <a:custGeom>
              <a:avLst/>
              <a:gdLst>
                <a:gd name="T0" fmla="*/ 7 w 7"/>
                <a:gd name="T1" fmla="*/ 6 h 6"/>
                <a:gd name="T2" fmla="*/ 0 w 7"/>
                <a:gd name="T3" fmla="*/ 0 h 6"/>
                <a:gd name="T4" fmla="*/ 6 w 7"/>
                <a:gd name="T5" fmla="*/ 5 h 6"/>
                <a:gd name="T6" fmla="*/ 7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7" y="6"/>
                  </a:moveTo>
                  <a:cubicBezTo>
                    <a:pt x="5" y="4"/>
                    <a:pt x="2" y="2"/>
                    <a:pt x="0" y="0"/>
                  </a:cubicBezTo>
                  <a:cubicBezTo>
                    <a:pt x="2" y="2"/>
                    <a:pt x="4" y="3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2" name="Freeform 65"/>
            <p:cNvSpPr/>
            <p:nvPr/>
          </p:nvSpPr>
          <p:spPr bwMode="auto">
            <a:xfrm>
              <a:off x="6789" y="1124"/>
              <a:ext cx="7" cy="17"/>
            </a:xfrm>
            <a:custGeom>
              <a:avLst/>
              <a:gdLst>
                <a:gd name="T0" fmla="*/ 0 w 3"/>
                <a:gd name="T1" fmla="*/ 0 h 7"/>
                <a:gd name="T2" fmla="*/ 3 w 3"/>
                <a:gd name="T3" fmla="*/ 7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1" y="2"/>
                    <a:pt x="2" y="5"/>
                    <a:pt x="3" y="7"/>
                  </a:cubicBezTo>
                  <a:cubicBezTo>
                    <a:pt x="2" y="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3" name="Freeform 66"/>
            <p:cNvSpPr/>
            <p:nvPr/>
          </p:nvSpPr>
          <p:spPr bwMode="auto">
            <a:xfrm>
              <a:off x="6753" y="1069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4" name="Freeform 67"/>
            <p:cNvSpPr/>
            <p:nvPr/>
          </p:nvSpPr>
          <p:spPr bwMode="auto">
            <a:xfrm>
              <a:off x="6805" y="1174"/>
              <a:ext cx="3" cy="5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5" name="Freeform 68"/>
            <p:cNvSpPr/>
            <p:nvPr/>
          </p:nvSpPr>
          <p:spPr bwMode="auto">
            <a:xfrm>
              <a:off x="6765" y="1084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6" name="Freeform 69"/>
            <p:cNvSpPr/>
            <p:nvPr/>
          </p:nvSpPr>
          <p:spPr bwMode="auto">
            <a:xfrm>
              <a:off x="6753" y="1072"/>
              <a:ext cx="5" cy="4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1 w 2"/>
                <a:gd name="T5" fmla="*/ 0 h 2"/>
                <a:gd name="T6" fmla="*/ 0 w 2"/>
                <a:gd name="T7" fmla="*/ 0 h 2"/>
                <a:gd name="T8" fmla="*/ 2 w 2"/>
                <a:gd name="T9" fmla="*/ 1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7" name="Freeform 70"/>
            <p:cNvSpPr/>
            <p:nvPr/>
          </p:nvSpPr>
          <p:spPr bwMode="auto">
            <a:xfrm>
              <a:off x="6777" y="1103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8" name="Freeform 71"/>
            <p:cNvSpPr/>
            <p:nvPr/>
          </p:nvSpPr>
          <p:spPr bwMode="auto">
            <a:xfrm>
              <a:off x="6805" y="1172"/>
              <a:ext cx="3" cy="16"/>
            </a:xfrm>
            <a:custGeom>
              <a:avLst/>
              <a:gdLst>
                <a:gd name="T0" fmla="*/ 1 w 1"/>
                <a:gd name="T1" fmla="*/ 5 h 7"/>
                <a:gd name="T2" fmla="*/ 1 w 1"/>
                <a:gd name="T3" fmla="*/ 6 h 7"/>
                <a:gd name="T4" fmla="*/ 1 w 1"/>
                <a:gd name="T5" fmla="*/ 7 h 7"/>
                <a:gd name="T6" fmla="*/ 1 w 1"/>
                <a:gd name="T7" fmla="*/ 3 h 7"/>
                <a:gd name="T8" fmla="*/ 0 w 1"/>
                <a:gd name="T9" fmla="*/ 1 h 7"/>
                <a:gd name="T10" fmla="*/ 0 w 1"/>
                <a:gd name="T11" fmla="*/ 0 h 7"/>
                <a:gd name="T12" fmla="*/ 1 w 1"/>
                <a:gd name="T13" fmla="*/ 2 h 7"/>
                <a:gd name="T14" fmla="*/ 1 w 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7">
                  <a:moveTo>
                    <a:pt x="1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5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ubicBezTo>
                    <a:pt x="1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9" name="Freeform 72"/>
            <p:cNvSpPr/>
            <p:nvPr/>
          </p:nvSpPr>
          <p:spPr bwMode="auto">
            <a:xfrm>
              <a:off x="6810" y="1193"/>
              <a:ext cx="0" cy="24"/>
            </a:xfrm>
            <a:custGeom>
              <a:avLst/>
              <a:gdLst>
                <a:gd name="T0" fmla="*/ 10 h 10"/>
                <a:gd name="T1" fmla="*/ 0 h 10"/>
                <a:gd name="T2" fmla="*/ 2 h 10"/>
                <a:gd name="T3" fmla="*/ 1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cubicBezTo>
                    <a:pt x="0" y="7"/>
                    <a:pt x="0" y="4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0" y="7"/>
                    <a:pt x="0" y="1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0" name="Freeform 73"/>
            <p:cNvSpPr/>
            <p:nvPr/>
          </p:nvSpPr>
          <p:spPr bwMode="auto">
            <a:xfrm>
              <a:off x="6777" y="1100"/>
              <a:ext cx="19" cy="41"/>
            </a:xfrm>
            <a:custGeom>
              <a:avLst/>
              <a:gdLst>
                <a:gd name="T0" fmla="*/ 5 w 8"/>
                <a:gd name="T1" fmla="*/ 8 h 17"/>
                <a:gd name="T2" fmla="*/ 8 w 8"/>
                <a:gd name="T3" fmla="*/ 16 h 17"/>
                <a:gd name="T4" fmla="*/ 8 w 8"/>
                <a:gd name="T5" fmla="*/ 17 h 17"/>
                <a:gd name="T6" fmla="*/ 8 w 8"/>
                <a:gd name="T7" fmla="*/ 17 h 17"/>
                <a:gd name="T8" fmla="*/ 5 w 8"/>
                <a:gd name="T9" fmla="*/ 10 h 17"/>
                <a:gd name="T10" fmla="*/ 2 w 8"/>
                <a:gd name="T11" fmla="*/ 3 h 17"/>
                <a:gd name="T12" fmla="*/ 0 w 8"/>
                <a:gd name="T13" fmla="*/ 1 h 17"/>
                <a:gd name="T14" fmla="*/ 0 w 8"/>
                <a:gd name="T15" fmla="*/ 0 h 17"/>
                <a:gd name="T16" fmla="*/ 0 w 8"/>
                <a:gd name="T17" fmla="*/ 1 h 17"/>
                <a:gd name="T18" fmla="*/ 5 w 8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7">
                  <a:moveTo>
                    <a:pt x="5" y="8"/>
                  </a:moveTo>
                  <a:cubicBezTo>
                    <a:pt x="6" y="11"/>
                    <a:pt x="7" y="13"/>
                    <a:pt x="8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5"/>
                    <a:pt x="6" y="12"/>
                    <a:pt x="5" y="10"/>
                  </a:cubicBezTo>
                  <a:cubicBezTo>
                    <a:pt x="4" y="8"/>
                    <a:pt x="3" y="6"/>
                    <a:pt x="2" y="3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3"/>
                    <a:pt x="3" y="6"/>
                    <a:pt x="5" y="8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1" name="Freeform 74"/>
            <p:cNvSpPr/>
            <p:nvPr/>
          </p:nvSpPr>
          <p:spPr bwMode="auto">
            <a:xfrm>
              <a:off x="6798" y="1148"/>
              <a:ext cx="5" cy="14"/>
            </a:xfrm>
            <a:custGeom>
              <a:avLst/>
              <a:gdLst>
                <a:gd name="T0" fmla="*/ 2 w 2"/>
                <a:gd name="T1" fmla="*/ 6 h 6"/>
                <a:gd name="T2" fmla="*/ 2 w 2"/>
                <a:gd name="T3" fmla="*/ 5 h 6"/>
                <a:gd name="T4" fmla="*/ 1 w 2"/>
                <a:gd name="T5" fmla="*/ 1 h 6"/>
                <a:gd name="T6" fmla="*/ 0 w 2"/>
                <a:gd name="T7" fmla="*/ 0 h 6"/>
                <a:gd name="T8" fmla="*/ 2 w 2"/>
                <a:gd name="T9" fmla="*/ 4 h 6"/>
                <a:gd name="T10" fmla="*/ 2 w 2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2" y="6"/>
                    <a:pt x="2" y="6"/>
                    <a:pt x="2" y="5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4"/>
                  </a:cubicBezTo>
                  <a:cubicBezTo>
                    <a:pt x="2" y="5"/>
                    <a:pt x="2" y="6"/>
                    <a:pt x="2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2" name="Freeform 75"/>
            <p:cNvSpPr/>
            <p:nvPr/>
          </p:nvSpPr>
          <p:spPr bwMode="auto">
            <a:xfrm>
              <a:off x="6762" y="1079"/>
              <a:ext cx="10" cy="14"/>
            </a:xfrm>
            <a:custGeom>
              <a:avLst/>
              <a:gdLst>
                <a:gd name="T0" fmla="*/ 4 w 4"/>
                <a:gd name="T1" fmla="*/ 6 h 6"/>
                <a:gd name="T2" fmla="*/ 3 w 4"/>
                <a:gd name="T3" fmla="*/ 4 h 6"/>
                <a:gd name="T4" fmla="*/ 1 w 4"/>
                <a:gd name="T5" fmla="*/ 2 h 6"/>
                <a:gd name="T6" fmla="*/ 0 w 4"/>
                <a:gd name="T7" fmla="*/ 0 h 6"/>
                <a:gd name="T8" fmla="*/ 2 w 4"/>
                <a:gd name="T9" fmla="*/ 3 h 6"/>
                <a:gd name="T10" fmla="*/ 4 w 4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cubicBezTo>
                    <a:pt x="4" y="6"/>
                    <a:pt x="3" y="5"/>
                    <a:pt x="3" y="4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ubicBezTo>
                    <a:pt x="3" y="4"/>
                    <a:pt x="3" y="5"/>
                    <a:pt x="4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3" name="Freeform 76"/>
            <p:cNvSpPr/>
            <p:nvPr/>
          </p:nvSpPr>
          <p:spPr bwMode="auto">
            <a:xfrm>
              <a:off x="6808" y="1176"/>
              <a:ext cx="0" cy="7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4" name="Freeform 77"/>
            <p:cNvSpPr/>
            <p:nvPr/>
          </p:nvSpPr>
          <p:spPr bwMode="auto">
            <a:xfrm>
              <a:off x="6753" y="1069"/>
              <a:ext cx="5" cy="7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2 w 2"/>
                <a:gd name="T5" fmla="*/ 2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2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5" name="Freeform 78"/>
            <p:cNvSpPr/>
            <p:nvPr/>
          </p:nvSpPr>
          <p:spPr bwMode="auto">
            <a:xfrm>
              <a:off x="6758" y="1074"/>
              <a:ext cx="2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6" name="Freeform 79"/>
            <p:cNvSpPr/>
            <p:nvPr/>
          </p:nvSpPr>
          <p:spPr bwMode="auto">
            <a:xfrm>
              <a:off x="6724" y="1043"/>
              <a:ext cx="15" cy="12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5 h 5"/>
                <a:gd name="T4" fmla="*/ 0 w 6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2" y="1"/>
                    <a:pt x="4" y="4"/>
                    <a:pt x="6" y="5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7" name="Freeform 80"/>
            <p:cNvSpPr/>
            <p:nvPr/>
          </p:nvSpPr>
          <p:spPr bwMode="auto">
            <a:xfrm>
              <a:off x="6803" y="1212"/>
              <a:ext cx="275" cy="14"/>
            </a:xfrm>
            <a:custGeom>
              <a:avLst/>
              <a:gdLst>
                <a:gd name="T0" fmla="*/ 3 w 115"/>
                <a:gd name="T1" fmla="*/ 6 h 6"/>
                <a:gd name="T2" fmla="*/ 111 w 115"/>
                <a:gd name="T3" fmla="*/ 6 h 6"/>
                <a:gd name="T4" fmla="*/ 115 w 115"/>
                <a:gd name="T5" fmla="*/ 3 h 6"/>
                <a:gd name="T6" fmla="*/ 111 w 115"/>
                <a:gd name="T7" fmla="*/ 0 h 6"/>
                <a:gd name="T8" fmla="*/ 3 w 115"/>
                <a:gd name="T9" fmla="*/ 0 h 6"/>
                <a:gd name="T10" fmla="*/ 0 w 115"/>
                <a:gd name="T11" fmla="*/ 3 h 6"/>
                <a:gd name="T12" fmla="*/ 3 w 11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6">
                  <a:moveTo>
                    <a:pt x="3" y="6"/>
                  </a:moveTo>
                  <a:cubicBezTo>
                    <a:pt x="111" y="6"/>
                    <a:pt x="111" y="6"/>
                    <a:pt x="111" y="6"/>
                  </a:cubicBezTo>
                  <a:cubicBezTo>
                    <a:pt x="113" y="6"/>
                    <a:pt x="115" y="5"/>
                    <a:pt x="115" y="3"/>
                  </a:cubicBezTo>
                  <a:cubicBezTo>
                    <a:pt x="115" y="1"/>
                    <a:pt x="113" y="0"/>
                    <a:pt x="11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8" name="Freeform 81"/>
            <p:cNvSpPr/>
            <p:nvPr/>
          </p:nvSpPr>
          <p:spPr bwMode="auto">
            <a:xfrm>
              <a:off x="6987" y="1229"/>
              <a:ext cx="57" cy="223"/>
            </a:xfrm>
            <a:custGeom>
              <a:avLst/>
              <a:gdLst>
                <a:gd name="T0" fmla="*/ 1 w 24"/>
                <a:gd name="T1" fmla="*/ 94 h 94"/>
                <a:gd name="T2" fmla="*/ 2 w 24"/>
                <a:gd name="T3" fmla="*/ 94 h 94"/>
                <a:gd name="T4" fmla="*/ 24 w 24"/>
                <a:gd name="T5" fmla="*/ 1 h 94"/>
                <a:gd name="T6" fmla="*/ 23 w 24"/>
                <a:gd name="T7" fmla="*/ 0 h 94"/>
                <a:gd name="T8" fmla="*/ 22 w 24"/>
                <a:gd name="T9" fmla="*/ 1 h 94"/>
                <a:gd name="T10" fmla="*/ 0 w 24"/>
                <a:gd name="T11" fmla="*/ 93 h 94"/>
                <a:gd name="T12" fmla="*/ 1 w 24"/>
                <a:gd name="T13" fmla="*/ 94 h 94"/>
                <a:gd name="T14" fmla="*/ 1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1" y="94"/>
                  </a:moveTo>
                  <a:cubicBezTo>
                    <a:pt x="1" y="94"/>
                    <a:pt x="2" y="94"/>
                    <a:pt x="2" y="9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3" y="0"/>
                  </a:cubicBezTo>
                  <a:cubicBezTo>
                    <a:pt x="22" y="0"/>
                    <a:pt x="22" y="0"/>
                    <a:pt x="2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9" name="Freeform 82"/>
            <p:cNvSpPr/>
            <p:nvPr/>
          </p:nvSpPr>
          <p:spPr bwMode="auto">
            <a:xfrm>
              <a:off x="6987" y="1229"/>
              <a:ext cx="9" cy="223"/>
            </a:xfrm>
            <a:custGeom>
              <a:avLst/>
              <a:gdLst>
                <a:gd name="T0" fmla="*/ 1 w 4"/>
                <a:gd name="T1" fmla="*/ 94 h 94"/>
                <a:gd name="T2" fmla="*/ 2 w 4"/>
                <a:gd name="T3" fmla="*/ 93 h 94"/>
                <a:gd name="T4" fmla="*/ 4 w 4"/>
                <a:gd name="T5" fmla="*/ 1 h 94"/>
                <a:gd name="T6" fmla="*/ 3 w 4"/>
                <a:gd name="T7" fmla="*/ 0 h 94"/>
                <a:gd name="T8" fmla="*/ 2 w 4"/>
                <a:gd name="T9" fmla="*/ 1 h 94"/>
                <a:gd name="T10" fmla="*/ 0 w 4"/>
                <a:gd name="T11" fmla="*/ 93 h 94"/>
                <a:gd name="T12" fmla="*/ 1 w 4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4">
                  <a:moveTo>
                    <a:pt x="1" y="94"/>
                  </a:moveTo>
                  <a:cubicBezTo>
                    <a:pt x="1" y="94"/>
                    <a:pt x="2" y="94"/>
                    <a:pt x="2" y="9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0" name="Freeform 83"/>
            <p:cNvSpPr/>
            <p:nvPr/>
          </p:nvSpPr>
          <p:spPr bwMode="auto">
            <a:xfrm>
              <a:off x="6949" y="1229"/>
              <a:ext cx="47" cy="223"/>
            </a:xfrm>
            <a:custGeom>
              <a:avLst/>
              <a:gdLst>
                <a:gd name="T0" fmla="*/ 1 w 20"/>
                <a:gd name="T1" fmla="*/ 94 h 94"/>
                <a:gd name="T2" fmla="*/ 2 w 20"/>
                <a:gd name="T3" fmla="*/ 94 h 94"/>
                <a:gd name="T4" fmla="*/ 20 w 20"/>
                <a:gd name="T5" fmla="*/ 1 h 94"/>
                <a:gd name="T6" fmla="*/ 19 w 20"/>
                <a:gd name="T7" fmla="*/ 0 h 94"/>
                <a:gd name="T8" fmla="*/ 18 w 20"/>
                <a:gd name="T9" fmla="*/ 1 h 94"/>
                <a:gd name="T10" fmla="*/ 0 w 20"/>
                <a:gd name="T11" fmla="*/ 93 h 94"/>
                <a:gd name="T12" fmla="*/ 1 w 20"/>
                <a:gd name="T13" fmla="*/ 94 h 94"/>
                <a:gd name="T14" fmla="*/ 1 w 20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94">
                  <a:moveTo>
                    <a:pt x="1" y="94"/>
                  </a:moveTo>
                  <a:cubicBezTo>
                    <a:pt x="2" y="94"/>
                    <a:pt x="2" y="94"/>
                    <a:pt x="2" y="94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0"/>
                    <a:pt x="19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1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1" name="Freeform 84"/>
            <p:cNvSpPr/>
            <p:nvPr/>
          </p:nvSpPr>
          <p:spPr bwMode="auto">
            <a:xfrm>
              <a:off x="6932" y="1226"/>
              <a:ext cx="24" cy="226"/>
            </a:xfrm>
            <a:custGeom>
              <a:avLst/>
              <a:gdLst>
                <a:gd name="T0" fmla="*/ 9 w 10"/>
                <a:gd name="T1" fmla="*/ 95 h 95"/>
                <a:gd name="T2" fmla="*/ 9 w 10"/>
                <a:gd name="T3" fmla="*/ 95 h 95"/>
                <a:gd name="T4" fmla="*/ 10 w 10"/>
                <a:gd name="T5" fmla="*/ 94 h 95"/>
                <a:gd name="T6" fmla="*/ 2 w 10"/>
                <a:gd name="T7" fmla="*/ 1 h 95"/>
                <a:gd name="T8" fmla="*/ 1 w 10"/>
                <a:gd name="T9" fmla="*/ 0 h 95"/>
                <a:gd name="T10" fmla="*/ 0 w 10"/>
                <a:gd name="T11" fmla="*/ 1 h 95"/>
                <a:gd name="T12" fmla="*/ 8 w 10"/>
                <a:gd name="T13" fmla="*/ 94 h 95"/>
                <a:gd name="T14" fmla="*/ 9 w 10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5">
                  <a:moveTo>
                    <a:pt x="9" y="95"/>
                  </a:moveTo>
                  <a:cubicBezTo>
                    <a:pt x="9" y="95"/>
                    <a:pt x="9" y="95"/>
                    <a:pt x="9" y="95"/>
                  </a:cubicBezTo>
                  <a:cubicBezTo>
                    <a:pt x="10" y="95"/>
                    <a:pt x="10" y="95"/>
                    <a:pt x="10" y="9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8" y="95"/>
                    <a:pt x="9" y="95"/>
                    <a:pt x="9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2" name="Freeform 85"/>
            <p:cNvSpPr/>
            <p:nvPr/>
          </p:nvSpPr>
          <p:spPr bwMode="auto">
            <a:xfrm>
              <a:off x="6825" y="1229"/>
              <a:ext cx="57" cy="223"/>
            </a:xfrm>
            <a:custGeom>
              <a:avLst/>
              <a:gdLst>
                <a:gd name="T0" fmla="*/ 23 w 24"/>
                <a:gd name="T1" fmla="*/ 94 h 94"/>
                <a:gd name="T2" fmla="*/ 23 w 24"/>
                <a:gd name="T3" fmla="*/ 94 h 94"/>
                <a:gd name="T4" fmla="*/ 24 w 24"/>
                <a:gd name="T5" fmla="*/ 93 h 94"/>
                <a:gd name="T6" fmla="*/ 2 w 24"/>
                <a:gd name="T7" fmla="*/ 1 h 94"/>
                <a:gd name="T8" fmla="*/ 1 w 24"/>
                <a:gd name="T9" fmla="*/ 0 h 94"/>
                <a:gd name="T10" fmla="*/ 0 w 24"/>
                <a:gd name="T11" fmla="*/ 1 h 94"/>
                <a:gd name="T12" fmla="*/ 22 w 24"/>
                <a:gd name="T13" fmla="*/ 94 h 94"/>
                <a:gd name="T14" fmla="*/ 23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23" y="94"/>
                  </a:moveTo>
                  <a:cubicBezTo>
                    <a:pt x="23" y="94"/>
                    <a:pt x="23" y="94"/>
                    <a:pt x="23" y="94"/>
                  </a:cubicBezTo>
                  <a:cubicBezTo>
                    <a:pt x="23" y="94"/>
                    <a:pt x="24" y="94"/>
                    <a:pt x="2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4"/>
                    <a:pt x="22" y="94"/>
                    <a:pt x="2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3" name="Freeform 86"/>
            <p:cNvSpPr/>
            <p:nvPr/>
          </p:nvSpPr>
          <p:spPr bwMode="auto">
            <a:xfrm>
              <a:off x="6872" y="1229"/>
              <a:ext cx="10" cy="223"/>
            </a:xfrm>
            <a:custGeom>
              <a:avLst/>
              <a:gdLst>
                <a:gd name="T0" fmla="*/ 3 w 4"/>
                <a:gd name="T1" fmla="*/ 94 h 94"/>
                <a:gd name="T2" fmla="*/ 3 w 4"/>
                <a:gd name="T3" fmla="*/ 94 h 94"/>
                <a:gd name="T4" fmla="*/ 4 w 4"/>
                <a:gd name="T5" fmla="*/ 93 h 94"/>
                <a:gd name="T6" fmla="*/ 2 w 4"/>
                <a:gd name="T7" fmla="*/ 1 h 94"/>
                <a:gd name="T8" fmla="*/ 1 w 4"/>
                <a:gd name="T9" fmla="*/ 0 h 94"/>
                <a:gd name="T10" fmla="*/ 0 w 4"/>
                <a:gd name="T11" fmla="*/ 1 h 94"/>
                <a:gd name="T12" fmla="*/ 2 w 4"/>
                <a:gd name="T13" fmla="*/ 93 h 94"/>
                <a:gd name="T14" fmla="*/ 3 w 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94">
                  <a:moveTo>
                    <a:pt x="3" y="94"/>
                  </a:moveTo>
                  <a:cubicBezTo>
                    <a:pt x="3" y="94"/>
                    <a:pt x="3" y="94"/>
                    <a:pt x="3" y="94"/>
                  </a:cubicBezTo>
                  <a:cubicBezTo>
                    <a:pt x="3" y="94"/>
                    <a:pt x="4" y="94"/>
                    <a:pt x="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4"/>
                    <a:pt x="2" y="94"/>
                    <a:pt x="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4" name="Freeform 87"/>
            <p:cNvSpPr/>
            <p:nvPr/>
          </p:nvSpPr>
          <p:spPr bwMode="auto">
            <a:xfrm>
              <a:off x="6872" y="1229"/>
              <a:ext cx="46" cy="223"/>
            </a:xfrm>
            <a:custGeom>
              <a:avLst/>
              <a:gdLst>
                <a:gd name="T0" fmla="*/ 18 w 19"/>
                <a:gd name="T1" fmla="*/ 94 h 94"/>
                <a:gd name="T2" fmla="*/ 18 w 19"/>
                <a:gd name="T3" fmla="*/ 94 h 94"/>
                <a:gd name="T4" fmla="*/ 19 w 19"/>
                <a:gd name="T5" fmla="*/ 93 h 94"/>
                <a:gd name="T6" fmla="*/ 2 w 19"/>
                <a:gd name="T7" fmla="*/ 1 h 94"/>
                <a:gd name="T8" fmla="*/ 1 w 19"/>
                <a:gd name="T9" fmla="*/ 0 h 94"/>
                <a:gd name="T10" fmla="*/ 0 w 19"/>
                <a:gd name="T11" fmla="*/ 1 h 94"/>
                <a:gd name="T12" fmla="*/ 17 w 19"/>
                <a:gd name="T13" fmla="*/ 94 h 94"/>
                <a:gd name="T14" fmla="*/ 18 w 19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94">
                  <a:moveTo>
                    <a:pt x="18" y="94"/>
                  </a:moveTo>
                  <a:cubicBezTo>
                    <a:pt x="18" y="94"/>
                    <a:pt x="18" y="94"/>
                    <a:pt x="18" y="94"/>
                  </a:cubicBezTo>
                  <a:cubicBezTo>
                    <a:pt x="19" y="94"/>
                    <a:pt x="19" y="94"/>
                    <a:pt x="19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17" y="94"/>
                    <a:pt x="18" y="94"/>
                    <a:pt x="18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5" name="Freeform 88"/>
            <p:cNvSpPr/>
            <p:nvPr/>
          </p:nvSpPr>
          <p:spPr bwMode="auto">
            <a:xfrm>
              <a:off x="6910" y="1226"/>
              <a:ext cx="27" cy="226"/>
            </a:xfrm>
            <a:custGeom>
              <a:avLst/>
              <a:gdLst>
                <a:gd name="T0" fmla="*/ 1 w 11"/>
                <a:gd name="T1" fmla="*/ 95 h 95"/>
                <a:gd name="T2" fmla="*/ 2 w 11"/>
                <a:gd name="T3" fmla="*/ 94 h 95"/>
                <a:gd name="T4" fmla="*/ 11 w 11"/>
                <a:gd name="T5" fmla="*/ 1 h 95"/>
                <a:gd name="T6" fmla="*/ 10 w 11"/>
                <a:gd name="T7" fmla="*/ 0 h 95"/>
                <a:gd name="T8" fmla="*/ 9 w 11"/>
                <a:gd name="T9" fmla="*/ 1 h 95"/>
                <a:gd name="T10" fmla="*/ 0 w 11"/>
                <a:gd name="T11" fmla="*/ 94 h 95"/>
                <a:gd name="T12" fmla="*/ 1 w 11"/>
                <a:gd name="T13" fmla="*/ 95 h 95"/>
                <a:gd name="T14" fmla="*/ 1 w 11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95">
                  <a:moveTo>
                    <a:pt x="1" y="95"/>
                  </a:moveTo>
                  <a:cubicBezTo>
                    <a:pt x="2" y="95"/>
                    <a:pt x="2" y="95"/>
                    <a:pt x="2" y="94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1" y="95"/>
                    <a:pt x="1" y="95"/>
                  </a:cubicBezTo>
                  <a:cubicBezTo>
                    <a:pt x="1" y="95"/>
                    <a:pt x="1" y="95"/>
                    <a:pt x="1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6" name="Line 89"/>
            <p:cNvSpPr>
              <a:spLocks noChangeShapeType="1"/>
            </p:cNvSpPr>
            <p:nvPr/>
          </p:nvSpPr>
          <p:spPr bwMode="auto">
            <a:xfrm>
              <a:off x="6827" y="1248"/>
              <a:ext cx="0" cy="0"/>
            </a:xfrm>
            <a:prstGeom prst="line">
              <a:avLst/>
            </a:prstGeom>
            <a:noFill/>
            <a:ln w="0" cap="rnd">
              <a:solidFill>
                <a:srgbClr val="FF6C6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7" name="Freeform 90"/>
            <p:cNvSpPr/>
            <p:nvPr/>
          </p:nvSpPr>
          <p:spPr bwMode="auto">
            <a:xfrm>
              <a:off x="6827" y="1231"/>
              <a:ext cx="7" cy="33"/>
            </a:xfrm>
            <a:custGeom>
              <a:avLst/>
              <a:gdLst>
                <a:gd name="T0" fmla="*/ 1 w 3"/>
                <a:gd name="T1" fmla="*/ 14 h 14"/>
                <a:gd name="T2" fmla="*/ 1 w 3"/>
                <a:gd name="T3" fmla="*/ 14 h 14"/>
                <a:gd name="T4" fmla="*/ 3 w 3"/>
                <a:gd name="T5" fmla="*/ 7 h 14"/>
                <a:gd name="T6" fmla="*/ 3 w 3"/>
                <a:gd name="T7" fmla="*/ 0 h 14"/>
                <a:gd name="T8" fmla="*/ 0 w 3"/>
                <a:gd name="T9" fmla="*/ 0 h 14"/>
                <a:gd name="T10" fmla="*/ 0 w 3"/>
                <a:gd name="T11" fmla="*/ 7 h 14"/>
                <a:gd name="T12" fmla="*/ 1 w 3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4"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3" y="11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2"/>
                    <a:pt x="0" y="14"/>
                    <a:pt x="1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8" name="Freeform 91"/>
            <p:cNvSpPr/>
            <p:nvPr/>
          </p:nvSpPr>
          <p:spPr bwMode="auto">
            <a:xfrm>
              <a:off x="6834" y="1231"/>
              <a:ext cx="24" cy="33"/>
            </a:xfrm>
            <a:custGeom>
              <a:avLst/>
              <a:gdLst>
                <a:gd name="T0" fmla="*/ 5 w 10"/>
                <a:gd name="T1" fmla="*/ 14 h 14"/>
                <a:gd name="T2" fmla="*/ 5 w 10"/>
                <a:gd name="T3" fmla="*/ 14 h 14"/>
                <a:gd name="T4" fmla="*/ 10 w 10"/>
                <a:gd name="T5" fmla="*/ 7 h 14"/>
                <a:gd name="T6" fmla="*/ 10 w 10"/>
                <a:gd name="T7" fmla="*/ 0 h 14"/>
                <a:gd name="T8" fmla="*/ 0 w 10"/>
                <a:gd name="T9" fmla="*/ 0 h 14"/>
                <a:gd name="T10" fmla="*/ 0 w 10"/>
                <a:gd name="T11" fmla="*/ 7 h 14"/>
                <a:gd name="T12" fmla="*/ 5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10" y="11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1" y="14"/>
                    <a:pt x="5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9" name="Freeform 92"/>
            <p:cNvSpPr/>
            <p:nvPr/>
          </p:nvSpPr>
          <p:spPr bwMode="auto">
            <a:xfrm>
              <a:off x="6858" y="1231"/>
              <a:ext cx="36" cy="33"/>
            </a:xfrm>
            <a:custGeom>
              <a:avLst/>
              <a:gdLst>
                <a:gd name="T0" fmla="*/ 6 w 15"/>
                <a:gd name="T1" fmla="*/ 14 h 14"/>
                <a:gd name="T2" fmla="*/ 7 w 15"/>
                <a:gd name="T3" fmla="*/ 14 h 14"/>
                <a:gd name="T4" fmla="*/ 15 w 15"/>
                <a:gd name="T5" fmla="*/ 7 h 14"/>
                <a:gd name="T6" fmla="*/ 15 w 15"/>
                <a:gd name="T7" fmla="*/ 0 h 14"/>
                <a:gd name="T8" fmla="*/ 0 w 15"/>
                <a:gd name="T9" fmla="*/ 0 h 14"/>
                <a:gd name="T10" fmla="*/ 0 w 15"/>
                <a:gd name="T11" fmla="*/ 7 h 14"/>
                <a:gd name="T12" fmla="*/ 6 w 1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4">
                  <a:moveTo>
                    <a:pt x="6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0"/>
                    <a:pt x="4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6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0" name="Line 93"/>
            <p:cNvSpPr>
              <a:spLocks noChangeShapeType="1"/>
            </p:cNvSpPr>
            <p:nvPr/>
          </p:nvSpPr>
          <p:spPr bwMode="auto">
            <a:xfrm>
              <a:off x="6934" y="1231"/>
              <a:ext cx="0" cy="0"/>
            </a:xfrm>
            <a:prstGeom prst="line">
              <a:avLst/>
            </a:prstGeom>
            <a:noFill/>
            <a:ln w="0" cap="rnd">
              <a:solidFill>
                <a:srgbClr val="FF5E5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1" name="Freeform 94"/>
            <p:cNvSpPr/>
            <p:nvPr/>
          </p:nvSpPr>
          <p:spPr bwMode="auto">
            <a:xfrm>
              <a:off x="6894" y="1231"/>
              <a:ext cx="40" cy="33"/>
            </a:xfrm>
            <a:custGeom>
              <a:avLst/>
              <a:gdLst>
                <a:gd name="T0" fmla="*/ 8 w 17"/>
                <a:gd name="T1" fmla="*/ 14 h 14"/>
                <a:gd name="T2" fmla="*/ 8 w 17"/>
                <a:gd name="T3" fmla="*/ 14 h 14"/>
                <a:gd name="T4" fmla="*/ 17 w 17"/>
                <a:gd name="T5" fmla="*/ 7 h 14"/>
                <a:gd name="T6" fmla="*/ 17 w 17"/>
                <a:gd name="T7" fmla="*/ 0 h 14"/>
                <a:gd name="T8" fmla="*/ 0 w 17"/>
                <a:gd name="T9" fmla="*/ 0 h 14"/>
                <a:gd name="T10" fmla="*/ 0 w 17"/>
                <a:gd name="T11" fmla="*/ 7 h 14"/>
                <a:gd name="T12" fmla="*/ 8 w 17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4">
                  <a:moveTo>
                    <a:pt x="8" y="14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13" y="14"/>
                    <a:pt x="17" y="11"/>
                    <a:pt x="17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1" y="0"/>
                    <a:pt x="5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2" name="Freeform 95"/>
            <p:cNvSpPr/>
            <p:nvPr/>
          </p:nvSpPr>
          <p:spPr bwMode="auto">
            <a:xfrm>
              <a:off x="6934" y="1231"/>
              <a:ext cx="41" cy="33"/>
            </a:xfrm>
            <a:custGeom>
              <a:avLst/>
              <a:gdLst>
                <a:gd name="T0" fmla="*/ 17 w 17"/>
                <a:gd name="T1" fmla="*/ 0 h 14"/>
                <a:gd name="T2" fmla="*/ 0 w 17"/>
                <a:gd name="T3" fmla="*/ 0 h 14"/>
                <a:gd name="T4" fmla="*/ 0 w 17"/>
                <a:gd name="T5" fmla="*/ 7 h 14"/>
                <a:gd name="T6" fmla="*/ 9 w 17"/>
                <a:gd name="T7" fmla="*/ 14 h 14"/>
                <a:gd name="T8" fmla="*/ 9 w 17"/>
                <a:gd name="T9" fmla="*/ 14 h 14"/>
                <a:gd name="T10" fmla="*/ 17 w 17"/>
                <a:gd name="T11" fmla="*/ 7 h 14"/>
                <a:gd name="T12" fmla="*/ 17 w 17"/>
                <a:gd name="T13" fmla="*/ 7 h 14"/>
                <a:gd name="T14" fmla="*/ 17 w 1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4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7" y="11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3" name="Freeform 96"/>
            <p:cNvSpPr/>
            <p:nvPr/>
          </p:nvSpPr>
          <p:spPr bwMode="auto">
            <a:xfrm>
              <a:off x="6975" y="1231"/>
              <a:ext cx="36" cy="33"/>
            </a:xfrm>
            <a:custGeom>
              <a:avLst/>
              <a:gdLst>
                <a:gd name="T0" fmla="*/ 0 w 15"/>
                <a:gd name="T1" fmla="*/ 0 h 14"/>
                <a:gd name="T2" fmla="*/ 0 w 15"/>
                <a:gd name="T3" fmla="*/ 7 h 14"/>
                <a:gd name="T4" fmla="*/ 0 w 15"/>
                <a:gd name="T5" fmla="*/ 7 h 14"/>
                <a:gd name="T6" fmla="*/ 8 w 15"/>
                <a:gd name="T7" fmla="*/ 14 h 14"/>
                <a:gd name="T8" fmla="*/ 9 w 15"/>
                <a:gd name="T9" fmla="*/ 14 h 14"/>
                <a:gd name="T10" fmla="*/ 15 w 15"/>
                <a:gd name="T11" fmla="*/ 7 h 14"/>
                <a:gd name="T12" fmla="*/ 15 w 15"/>
                <a:gd name="T13" fmla="*/ 0 h 14"/>
                <a:gd name="T14" fmla="*/ 0 w 15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4" name="Freeform 97"/>
            <p:cNvSpPr/>
            <p:nvPr/>
          </p:nvSpPr>
          <p:spPr bwMode="auto">
            <a:xfrm>
              <a:off x="7011" y="1231"/>
              <a:ext cx="24" cy="33"/>
            </a:xfrm>
            <a:custGeom>
              <a:avLst/>
              <a:gdLst>
                <a:gd name="T0" fmla="*/ 0 w 10"/>
                <a:gd name="T1" fmla="*/ 7 h 14"/>
                <a:gd name="T2" fmla="*/ 5 w 10"/>
                <a:gd name="T3" fmla="*/ 14 h 14"/>
                <a:gd name="T4" fmla="*/ 5 w 10"/>
                <a:gd name="T5" fmla="*/ 14 h 14"/>
                <a:gd name="T6" fmla="*/ 10 w 10"/>
                <a:gd name="T7" fmla="*/ 7 h 14"/>
                <a:gd name="T8" fmla="*/ 10 w 10"/>
                <a:gd name="T9" fmla="*/ 0 h 14"/>
                <a:gd name="T10" fmla="*/ 0 w 10"/>
                <a:gd name="T11" fmla="*/ 0 h 14"/>
                <a:gd name="T12" fmla="*/ 0 w 10"/>
                <a:gd name="T1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0" y="7"/>
                  </a:moveTo>
                  <a:cubicBezTo>
                    <a:pt x="0" y="11"/>
                    <a:pt x="3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4"/>
                    <a:pt x="9" y="10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4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5" name="Freeform 98"/>
            <p:cNvSpPr/>
            <p:nvPr/>
          </p:nvSpPr>
          <p:spPr bwMode="auto">
            <a:xfrm>
              <a:off x="7035" y="1231"/>
              <a:ext cx="7" cy="33"/>
            </a:xfrm>
            <a:custGeom>
              <a:avLst/>
              <a:gdLst>
                <a:gd name="T0" fmla="*/ 3 w 3"/>
                <a:gd name="T1" fmla="*/ 0 h 14"/>
                <a:gd name="T2" fmla="*/ 2 w 3"/>
                <a:gd name="T3" fmla="*/ 0 h 14"/>
                <a:gd name="T4" fmla="*/ 0 w 3"/>
                <a:gd name="T5" fmla="*/ 0 h 14"/>
                <a:gd name="T6" fmla="*/ 0 w 3"/>
                <a:gd name="T7" fmla="*/ 10 h 14"/>
                <a:gd name="T8" fmla="*/ 2 w 3"/>
                <a:gd name="T9" fmla="*/ 14 h 14"/>
                <a:gd name="T10" fmla="*/ 2 w 3"/>
                <a:gd name="T11" fmla="*/ 14 h 14"/>
                <a:gd name="T12" fmla="*/ 3 w 3"/>
                <a:gd name="T13" fmla="*/ 7 h 14"/>
                <a:gd name="T14" fmla="*/ 3 w 3"/>
                <a:gd name="T15" fmla="*/ 0 h 14"/>
                <a:gd name="T16" fmla="*/ 3 w 3"/>
                <a:gd name="T17" fmla="*/ 0 h 14"/>
                <a:gd name="T18" fmla="*/ 3 w 3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8"/>
                    <a:pt x="0" y="8"/>
                    <a:pt x="0" y="10"/>
                  </a:cubicBezTo>
                  <a:cubicBezTo>
                    <a:pt x="0" y="11"/>
                    <a:pt x="1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2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6" name="Freeform 99"/>
            <p:cNvSpPr/>
            <p:nvPr/>
          </p:nvSpPr>
          <p:spPr bwMode="auto">
            <a:xfrm>
              <a:off x="6825" y="1229"/>
              <a:ext cx="219" cy="4"/>
            </a:xfrm>
            <a:custGeom>
              <a:avLst/>
              <a:gdLst>
                <a:gd name="T0" fmla="*/ 1 w 92"/>
                <a:gd name="T1" fmla="*/ 2 h 2"/>
                <a:gd name="T2" fmla="*/ 91 w 92"/>
                <a:gd name="T3" fmla="*/ 2 h 2"/>
                <a:gd name="T4" fmla="*/ 92 w 92"/>
                <a:gd name="T5" fmla="*/ 1 h 2"/>
                <a:gd name="T6" fmla="*/ 91 w 92"/>
                <a:gd name="T7" fmla="*/ 0 h 2"/>
                <a:gd name="T8" fmla="*/ 1 w 92"/>
                <a:gd name="T9" fmla="*/ 0 h 2"/>
                <a:gd name="T10" fmla="*/ 0 w 92"/>
                <a:gd name="T11" fmla="*/ 1 h 2"/>
                <a:gd name="T12" fmla="*/ 1 w 9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2">
                  <a:moveTo>
                    <a:pt x="1" y="2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92" y="2"/>
                    <a:pt x="92" y="2"/>
                    <a:pt x="92" y="1"/>
                  </a:cubicBezTo>
                  <a:cubicBezTo>
                    <a:pt x="92" y="0"/>
                    <a:pt x="92" y="0"/>
                    <a:pt x="9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7" name="Oval 100"/>
            <p:cNvSpPr>
              <a:spLocks noChangeArrowheads="1"/>
            </p:cNvSpPr>
            <p:nvPr/>
          </p:nvSpPr>
          <p:spPr bwMode="auto">
            <a:xfrm>
              <a:off x="7032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8" name="Oval 101"/>
            <p:cNvSpPr>
              <a:spLocks noChangeArrowheads="1"/>
            </p:cNvSpPr>
            <p:nvPr/>
          </p:nvSpPr>
          <p:spPr bwMode="auto">
            <a:xfrm>
              <a:off x="7011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9" name="Oval 102"/>
            <p:cNvSpPr>
              <a:spLocks noChangeArrowheads="1"/>
            </p:cNvSpPr>
            <p:nvPr/>
          </p:nvSpPr>
          <p:spPr bwMode="auto">
            <a:xfrm>
              <a:off x="6989" y="1217"/>
              <a:ext cx="10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0" name="Oval 103"/>
            <p:cNvSpPr>
              <a:spLocks noChangeArrowheads="1"/>
            </p:cNvSpPr>
            <p:nvPr/>
          </p:nvSpPr>
          <p:spPr bwMode="auto">
            <a:xfrm>
              <a:off x="6965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1" name="Oval 104"/>
            <p:cNvSpPr>
              <a:spLocks noChangeArrowheads="1"/>
            </p:cNvSpPr>
            <p:nvPr/>
          </p:nvSpPr>
          <p:spPr bwMode="auto">
            <a:xfrm>
              <a:off x="6944" y="1217"/>
              <a:ext cx="9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2" name="Oval 105"/>
            <p:cNvSpPr>
              <a:spLocks noChangeArrowheads="1"/>
            </p:cNvSpPr>
            <p:nvPr/>
          </p:nvSpPr>
          <p:spPr bwMode="auto">
            <a:xfrm>
              <a:off x="6920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3" name="Oval 106"/>
            <p:cNvSpPr>
              <a:spLocks noChangeArrowheads="1"/>
            </p:cNvSpPr>
            <p:nvPr/>
          </p:nvSpPr>
          <p:spPr bwMode="auto">
            <a:xfrm>
              <a:off x="6899" y="1217"/>
              <a:ext cx="11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4" name="Oval 107"/>
            <p:cNvSpPr>
              <a:spLocks noChangeArrowheads="1"/>
            </p:cNvSpPr>
            <p:nvPr/>
          </p:nvSpPr>
          <p:spPr bwMode="auto">
            <a:xfrm>
              <a:off x="6877" y="1217"/>
              <a:ext cx="10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5" name="Oval 108"/>
            <p:cNvSpPr>
              <a:spLocks noChangeArrowheads="1"/>
            </p:cNvSpPr>
            <p:nvPr/>
          </p:nvSpPr>
          <p:spPr bwMode="auto">
            <a:xfrm>
              <a:off x="6853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6" name="Oval 109"/>
            <p:cNvSpPr>
              <a:spLocks noChangeArrowheads="1"/>
            </p:cNvSpPr>
            <p:nvPr/>
          </p:nvSpPr>
          <p:spPr bwMode="auto">
            <a:xfrm>
              <a:off x="6832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7" name="Freeform 110"/>
            <p:cNvSpPr/>
            <p:nvPr/>
          </p:nvSpPr>
          <p:spPr bwMode="auto">
            <a:xfrm>
              <a:off x="686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8" name="Freeform 111"/>
            <p:cNvSpPr/>
            <p:nvPr/>
          </p:nvSpPr>
          <p:spPr bwMode="auto">
            <a:xfrm>
              <a:off x="6887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9" name="Freeform 112"/>
            <p:cNvSpPr/>
            <p:nvPr/>
          </p:nvSpPr>
          <p:spPr bwMode="auto">
            <a:xfrm>
              <a:off x="6908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0" name="Freeform 113"/>
            <p:cNvSpPr/>
            <p:nvPr/>
          </p:nvSpPr>
          <p:spPr bwMode="auto">
            <a:xfrm>
              <a:off x="6932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1" name="Freeform 114"/>
            <p:cNvSpPr/>
            <p:nvPr/>
          </p:nvSpPr>
          <p:spPr bwMode="auto">
            <a:xfrm>
              <a:off x="695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2" name="Freeform 115"/>
            <p:cNvSpPr/>
            <p:nvPr/>
          </p:nvSpPr>
          <p:spPr bwMode="auto">
            <a:xfrm>
              <a:off x="6977" y="1421"/>
              <a:ext cx="22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3" name="Freeform 116"/>
            <p:cNvSpPr/>
            <p:nvPr/>
          </p:nvSpPr>
          <p:spPr bwMode="auto">
            <a:xfrm>
              <a:off x="6863" y="1445"/>
              <a:ext cx="136" cy="85"/>
            </a:xfrm>
            <a:custGeom>
              <a:avLst/>
              <a:gdLst>
                <a:gd name="T0" fmla="*/ 114 w 136"/>
                <a:gd name="T1" fmla="*/ 85 h 85"/>
                <a:gd name="T2" fmla="*/ 24 w 136"/>
                <a:gd name="T3" fmla="*/ 85 h 85"/>
                <a:gd name="T4" fmla="*/ 0 w 136"/>
                <a:gd name="T5" fmla="*/ 0 h 85"/>
                <a:gd name="T6" fmla="*/ 136 w 136"/>
                <a:gd name="T7" fmla="*/ 0 h 85"/>
                <a:gd name="T8" fmla="*/ 114 w 136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5">
                  <a:moveTo>
                    <a:pt x="114" y="85"/>
                  </a:moveTo>
                  <a:lnTo>
                    <a:pt x="24" y="85"/>
                  </a:lnTo>
                  <a:lnTo>
                    <a:pt x="0" y="0"/>
                  </a:lnTo>
                  <a:lnTo>
                    <a:pt x="136" y="0"/>
                  </a:lnTo>
                  <a:lnTo>
                    <a:pt x="114" y="85"/>
                  </a:ln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4" name="Oval 117"/>
            <p:cNvSpPr>
              <a:spLocks noChangeArrowheads="1"/>
            </p:cNvSpPr>
            <p:nvPr/>
          </p:nvSpPr>
          <p:spPr bwMode="auto">
            <a:xfrm>
              <a:off x="6872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5" name="Oval 118"/>
            <p:cNvSpPr>
              <a:spLocks noChangeArrowheads="1"/>
            </p:cNvSpPr>
            <p:nvPr/>
          </p:nvSpPr>
          <p:spPr bwMode="auto">
            <a:xfrm>
              <a:off x="6882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6" name="Oval 119"/>
            <p:cNvSpPr>
              <a:spLocks noChangeArrowheads="1"/>
            </p:cNvSpPr>
            <p:nvPr/>
          </p:nvSpPr>
          <p:spPr bwMode="auto">
            <a:xfrm>
              <a:off x="689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7" name="Oval 120"/>
            <p:cNvSpPr>
              <a:spLocks noChangeArrowheads="1"/>
            </p:cNvSpPr>
            <p:nvPr/>
          </p:nvSpPr>
          <p:spPr bwMode="auto">
            <a:xfrm>
              <a:off x="6903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8" name="Oval 121"/>
            <p:cNvSpPr>
              <a:spLocks noChangeArrowheads="1"/>
            </p:cNvSpPr>
            <p:nvPr/>
          </p:nvSpPr>
          <p:spPr bwMode="auto">
            <a:xfrm>
              <a:off x="6913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9" name="Oval 122"/>
            <p:cNvSpPr>
              <a:spLocks noChangeArrowheads="1"/>
            </p:cNvSpPr>
            <p:nvPr/>
          </p:nvSpPr>
          <p:spPr bwMode="auto">
            <a:xfrm>
              <a:off x="692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0" name="Oval 123"/>
            <p:cNvSpPr>
              <a:spLocks noChangeArrowheads="1"/>
            </p:cNvSpPr>
            <p:nvPr/>
          </p:nvSpPr>
          <p:spPr bwMode="auto">
            <a:xfrm>
              <a:off x="693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1" name="Oval 124"/>
            <p:cNvSpPr>
              <a:spLocks noChangeArrowheads="1"/>
            </p:cNvSpPr>
            <p:nvPr/>
          </p:nvSpPr>
          <p:spPr bwMode="auto">
            <a:xfrm>
              <a:off x="6944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2" name="Oval 125"/>
            <p:cNvSpPr>
              <a:spLocks noChangeArrowheads="1"/>
            </p:cNvSpPr>
            <p:nvPr/>
          </p:nvSpPr>
          <p:spPr bwMode="auto">
            <a:xfrm>
              <a:off x="6956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3" name="Oval 126"/>
            <p:cNvSpPr>
              <a:spLocks noChangeArrowheads="1"/>
            </p:cNvSpPr>
            <p:nvPr/>
          </p:nvSpPr>
          <p:spPr bwMode="auto">
            <a:xfrm>
              <a:off x="696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4" name="Oval 127"/>
            <p:cNvSpPr>
              <a:spLocks noChangeArrowheads="1"/>
            </p:cNvSpPr>
            <p:nvPr/>
          </p:nvSpPr>
          <p:spPr bwMode="auto">
            <a:xfrm>
              <a:off x="6975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5" name="Oval 128"/>
            <p:cNvSpPr>
              <a:spLocks noChangeArrowheads="1"/>
            </p:cNvSpPr>
            <p:nvPr/>
          </p:nvSpPr>
          <p:spPr bwMode="auto">
            <a:xfrm>
              <a:off x="6987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6" name="Oval 129"/>
            <p:cNvSpPr>
              <a:spLocks noChangeArrowheads="1"/>
            </p:cNvSpPr>
            <p:nvPr/>
          </p:nvSpPr>
          <p:spPr bwMode="auto">
            <a:xfrm>
              <a:off x="6882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7" name="Oval 130"/>
            <p:cNvSpPr>
              <a:spLocks noChangeArrowheads="1"/>
            </p:cNvSpPr>
            <p:nvPr/>
          </p:nvSpPr>
          <p:spPr bwMode="auto">
            <a:xfrm>
              <a:off x="689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8" name="Oval 131"/>
            <p:cNvSpPr>
              <a:spLocks noChangeArrowheads="1"/>
            </p:cNvSpPr>
            <p:nvPr/>
          </p:nvSpPr>
          <p:spPr bwMode="auto">
            <a:xfrm>
              <a:off x="6903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9" name="Oval 132"/>
            <p:cNvSpPr>
              <a:spLocks noChangeArrowheads="1"/>
            </p:cNvSpPr>
            <p:nvPr/>
          </p:nvSpPr>
          <p:spPr bwMode="auto">
            <a:xfrm>
              <a:off x="6913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0" name="Oval 133"/>
            <p:cNvSpPr>
              <a:spLocks noChangeArrowheads="1"/>
            </p:cNvSpPr>
            <p:nvPr/>
          </p:nvSpPr>
          <p:spPr bwMode="auto">
            <a:xfrm>
              <a:off x="692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1" name="Oval 134"/>
            <p:cNvSpPr>
              <a:spLocks noChangeArrowheads="1"/>
            </p:cNvSpPr>
            <p:nvPr/>
          </p:nvSpPr>
          <p:spPr bwMode="auto">
            <a:xfrm>
              <a:off x="693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2" name="Oval 135"/>
            <p:cNvSpPr>
              <a:spLocks noChangeArrowheads="1"/>
            </p:cNvSpPr>
            <p:nvPr/>
          </p:nvSpPr>
          <p:spPr bwMode="auto">
            <a:xfrm>
              <a:off x="6944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3" name="Oval 136"/>
            <p:cNvSpPr>
              <a:spLocks noChangeArrowheads="1"/>
            </p:cNvSpPr>
            <p:nvPr/>
          </p:nvSpPr>
          <p:spPr bwMode="auto">
            <a:xfrm>
              <a:off x="6956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4" name="Oval 137"/>
            <p:cNvSpPr>
              <a:spLocks noChangeArrowheads="1"/>
            </p:cNvSpPr>
            <p:nvPr/>
          </p:nvSpPr>
          <p:spPr bwMode="auto">
            <a:xfrm>
              <a:off x="696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5" name="Oval 138"/>
            <p:cNvSpPr>
              <a:spLocks noChangeArrowheads="1"/>
            </p:cNvSpPr>
            <p:nvPr/>
          </p:nvSpPr>
          <p:spPr bwMode="auto">
            <a:xfrm>
              <a:off x="6975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6" name="Oval 139"/>
            <p:cNvSpPr>
              <a:spLocks noChangeArrowheads="1"/>
            </p:cNvSpPr>
            <p:nvPr/>
          </p:nvSpPr>
          <p:spPr bwMode="auto">
            <a:xfrm>
              <a:off x="6970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7" name="Freeform 140"/>
            <p:cNvSpPr/>
            <p:nvPr/>
          </p:nvSpPr>
          <p:spPr bwMode="auto">
            <a:xfrm>
              <a:off x="6970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5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5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8" name="Freeform 141"/>
            <p:cNvSpPr/>
            <p:nvPr/>
          </p:nvSpPr>
          <p:spPr bwMode="auto">
            <a:xfrm>
              <a:off x="6973" y="1540"/>
              <a:ext cx="7" cy="0"/>
            </a:xfrm>
            <a:custGeom>
              <a:avLst/>
              <a:gdLst>
                <a:gd name="T0" fmla="*/ 0 w 3"/>
                <a:gd name="T1" fmla="*/ 3 w 3"/>
                <a:gd name="T2" fmla="*/ 3 w 3"/>
                <a:gd name="T3" fmla="*/ 3 w 3"/>
                <a:gd name="T4" fmla="*/ 0 w 3"/>
                <a:gd name="T5" fmla="*/ 0 w 3"/>
                <a:gd name="T6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9" name="Oval 142"/>
            <p:cNvSpPr>
              <a:spLocks noChangeArrowheads="1"/>
            </p:cNvSpPr>
            <p:nvPr/>
          </p:nvSpPr>
          <p:spPr bwMode="auto">
            <a:xfrm>
              <a:off x="6927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0" name="Freeform 143"/>
            <p:cNvSpPr/>
            <p:nvPr/>
          </p:nvSpPr>
          <p:spPr bwMode="auto">
            <a:xfrm>
              <a:off x="6927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7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7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1" name="Freeform 144"/>
            <p:cNvSpPr/>
            <p:nvPr/>
          </p:nvSpPr>
          <p:spPr bwMode="auto">
            <a:xfrm>
              <a:off x="6930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2" name="Oval 145"/>
            <p:cNvSpPr>
              <a:spLocks noChangeArrowheads="1"/>
            </p:cNvSpPr>
            <p:nvPr/>
          </p:nvSpPr>
          <p:spPr bwMode="auto">
            <a:xfrm>
              <a:off x="6884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3" name="Freeform 146"/>
            <p:cNvSpPr/>
            <p:nvPr/>
          </p:nvSpPr>
          <p:spPr bwMode="auto">
            <a:xfrm>
              <a:off x="6887" y="1533"/>
              <a:ext cx="9" cy="9"/>
            </a:xfrm>
            <a:custGeom>
              <a:avLst/>
              <a:gdLst>
                <a:gd name="T0" fmla="*/ 0 w 9"/>
                <a:gd name="T1" fmla="*/ 0 h 9"/>
                <a:gd name="T2" fmla="*/ 4 w 9"/>
                <a:gd name="T3" fmla="*/ 9 h 9"/>
                <a:gd name="T4" fmla="*/ 9 w 9"/>
                <a:gd name="T5" fmla="*/ 0 h 9"/>
                <a:gd name="T6" fmla="*/ 0 w 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lnTo>
                    <a:pt x="4" y="9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4" name="Freeform 147"/>
            <p:cNvSpPr/>
            <p:nvPr/>
          </p:nvSpPr>
          <p:spPr bwMode="auto">
            <a:xfrm>
              <a:off x="6887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5" name="Freeform 148"/>
            <p:cNvSpPr/>
            <p:nvPr/>
          </p:nvSpPr>
          <p:spPr bwMode="auto">
            <a:xfrm>
              <a:off x="6860" y="1443"/>
              <a:ext cx="144" cy="4"/>
            </a:xfrm>
            <a:custGeom>
              <a:avLst/>
              <a:gdLst>
                <a:gd name="T0" fmla="*/ 1 w 60"/>
                <a:gd name="T1" fmla="*/ 2 h 2"/>
                <a:gd name="T2" fmla="*/ 59 w 60"/>
                <a:gd name="T3" fmla="*/ 2 h 2"/>
                <a:gd name="T4" fmla="*/ 60 w 60"/>
                <a:gd name="T5" fmla="*/ 1 h 2"/>
                <a:gd name="T6" fmla="*/ 59 w 60"/>
                <a:gd name="T7" fmla="*/ 0 h 2"/>
                <a:gd name="T8" fmla="*/ 1 w 60"/>
                <a:gd name="T9" fmla="*/ 0 h 2"/>
                <a:gd name="T10" fmla="*/ 0 w 60"/>
                <a:gd name="T11" fmla="*/ 1 h 2"/>
                <a:gd name="T12" fmla="*/ 1 w 60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2">
                  <a:moveTo>
                    <a:pt x="1" y="2"/>
                  </a:move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60" y="1"/>
                    <a:pt x="60" y="1"/>
                  </a:cubicBezTo>
                  <a:cubicBezTo>
                    <a:pt x="60" y="0"/>
                    <a:pt x="59" y="0"/>
                    <a:pt x="5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6" name="Freeform 149"/>
            <p:cNvSpPr/>
            <p:nvPr/>
          </p:nvSpPr>
          <p:spPr bwMode="auto">
            <a:xfrm>
              <a:off x="6882" y="1526"/>
              <a:ext cx="100" cy="4"/>
            </a:xfrm>
            <a:custGeom>
              <a:avLst/>
              <a:gdLst>
                <a:gd name="T0" fmla="*/ 1 w 42"/>
                <a:gd name="T1" fmla="*/ 2 h 2"/>
                <a:gd name="T2" fmla="*/ 41 w 42"/>
                <a:gd name="T3" fmla="*/ 2 h 2"/>
                <a:gd name="T4" fmla="*/ 42 w 42"/>
                <a:gd name="T5" fmla="*/ 1 h 2"/>
                <a:gd name="T6" fmla="*/ 41 w 42"/>
                <a:gd name="T7" fmla="*/ 0 h 2"/>
                <a:gd name="T8" fmla="*/ 1 w 42"/>
                <a:gd name="T9" fmla="*/ 0 h 2"/>
                <a:gd name="T10" fmla="*/ 0 w 42"/>
                <a:gd name="T11" fmla="*/ 1 h 2"/>
                <a:gd name="T12" fmla="*/ 1 w 4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">
                  <a:moveTo>
                    <a:pt x="1" y="2"/>
                  </a:moveTo>
                  <a:cubicBezTo>
                    <a:pt x="41" y="2"/>
                    <a:pt x="41" y="2"/>
                    <a:pt x="41" y="2"/>
                  </a:cubicBezTo>
                  <a:cubicBezTo>
                    <a:pt x="42" y="2"/>
                    <a:pt x="42" y="2"/>
                    <a:pt x="42" y="1"/>
                  </a:cubicBezTo>
                  <a:cubicBezTo>
                    <a:pt x="42" y="1"/>
                    <a:pt x="42" y="0"/>
                    <a:pt x="4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7" name="Freeform 150"/>
            <p:cNvSpPr/>
            <p:nvPr/>
          </p:nvSpPr>
          <p:spPr bwMode="auto">
            <a:xfrm>
              <a:off x="693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8" name="Freeform 151"/>
            <p:cNvSpPr/>
            <p:nvPr/>
          </p:nvSpPr>
          <p:spPr bwMode="auto">
            <a:xfrm>
              <a:off x="6906" y="1464"/>
              <a:ext cx="26" cy="47"/>
            </a:xfrm>
            <a:custGeom>
              <a:avLst/>
              <a:gdLst>
                <a:gd name="T0" fmla="*/ 26 w 26"/>
                <a:gd name="T1" fmla="*/ 47 h 47"/>
                <a:gd name="T2" fmla="*/ 14 w 26"/>
                <a:gd name="T3" fmla="*/ 0 h 47"/>
                <a:gd name="T4" fmla="*/ 0 w 26"/>
                <a:gd name="T5" fmla="*/ 47 h 47"/>
                <a:gd name="T6" fmla="*/ 26 w 26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47"/>
                  </a:moveTo>
                  <a:lnTo>
                    <a:pt x="14" y="0"/>
                  </a:lnTo>
                  <a:lnTo>
                    <a:pt x="0" y="47"/>
                  </a:lnTo>
                  <a:lnTo>
                    <a:pt x="26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9" name="Freeform 152"/>
            <p:cNvSpPr/>
            <p:nvPr/>
          </p:nvSpPr>
          <p:spPr bwMode="auto">
            <a:xfrm>
              <a:off x="688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0" name="Freeform 153"/>
            <p:cNvSpPr/>
            <p:nvPr/>
          </p:nvSpPr>
          <p:spPr bwMode="auto">
            <a:xfrm>
              <a:off x="6956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1" name="Freeform 154"/>
            <p:cNvSpPr/>
            <p:nvPr/>
          </p:nvSpPr>
          <p:spPr bwMode="auto">
            <a:xfrm>
              <a:off x="692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2" name="Freeform 155"/>
            <p:cNvSpPr/>
            <p:nvPr/>
          </p:nvSpPr>
          <p:spPr bwMode="auto">
            <a:xfrm>
              <a:off x="6894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3" name="Freeform 156"/>
            <p:cNvSpPr/>
            <p:nvPr/>
          </p:nvSpPr>
          <p:spPr bwMode="auto">
            <a:xfrm>
              <a:off x="687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4" name="Freeform 157"/>
            <p:cNvSpPr/>
            <p:nvPr/>
          </p:nvSpPr>
          <p:spPr bwMode="auto">
            <a:xfrm>
              <a:off x="6944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5" name="Freeform 158"/>
            <p:cNvSpPr/>
            <p:nvPr/>
          </p:nvSpPr>
          <p:spPr bwMode="auto">
            <a:xfrm>
              <a:off x="6968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pic>
        <p:nvPicPr>
          <p:cNvPr id="223" name="图片 222" descr="微信图片_2018011420515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4414" y="1517321"/>
            <a:ext cx="2730970" cy="2048595"/>
          </a:xfrm>
          <a:prstGeom prst="rect">
            <a:avLst/>
          </a:prstGeom>
        </p:spPr>
      </p:pic>
      <p:pic>
        <p:nvPicPr>
          <p:cNvPr id="224" name="图片 223" descr="IMG2017052615010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91933" y="1722144"/>
            <a:ext cx="1762336" cy="2349904"/>
          </a:xfrm>
          <a:prstGeom prst="rect">
            <a:avLst/>
          </a:prstGeom>
        </p:spPr>
      </p:pic>
      <p:pic>
        <p:nvPicPr>
          <p:cNvPr id="225" name="图片 224" descr="微信图片_2018011719233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512" y="3695611"/>
            <a:ext cx="1795712" cy="2396085"/>
          </a:xfrm>
          <a:prstGeom prst="rect">
            <a:avLst/>
          </a:prstGeom>
        </p:spPr>
      </p:pic>
      <p:pic>
        <p:nvPicPr>
          <p:cNvPr id="226" name="图片 225" descr="微信图片_2018011420513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77465" y="4180017"/>
            <a:ext cx="3246518" cy="2285258"/>
          </a:xfrm>
          <a:prstGeom prst="rect">
            <a:avLst/>
          </a:prstGeom>
        </p:spPr>
      </p:pic>
      <p:sp>
        <p:nvSpPr>
          <p:cNvPr id="227" name="圆角矩形 226"/>
          <p:cNvSpPr>
            <a:spLocks noChangeArrowheads="1"/>
          </p:cNvSpPr>
          <p:nvPr/>
        </p:nvSpPr>
        <p:spPr bwMode="auto">
          <a:xfrm>
            <a:off x="5822903" y="1722144"/>
            <a:ext cx="6008134" cy="4028181"/>
          </a:xfrm>
          <a:prstGeom prst="roundRect">
            <a:avLst>
              <a:gd name="adj" fmla="val 16667"/>
            </a:avLst>
          </a:prstGeom>
          <a:solidFill>
            <a:schemeClr val="bg1">
              <a:alpha val="30980"/>
            </a:schemeClr>
          </a:solidFill>
          <a:ln w="101600" cmpd="tri">
            <a:solidFill>
              <a:schemeClr val="bg2"/>
            </a:solidFill>
            <a:round/>
          </a:ln>
        </p:spPr>
        <p:txBody>
          <a:bodyPr wrap="none" anchor="ctr"/>
          <a:lstStyle/>
          <a:p>
            <a:pPr algn="ctr"/>
            <a:endParaRPr lang="zh-CN" altLang="en-US" sz="1705" dirty="0"/>
          </a:p>
        </p:txBody>
      </p:sp>
      <p:grpSp>
        <p:nvGrpSpPr>
          <p:cNvPr id="186" name="Group 4"/>
          <p:cNvGrpSpPr>
            <a:grpSpLocks noChangeAspect="1"/>
          </p:cNvGrpSpPr>
          <p:nvPr/>
        </p:nvGrpSpPr>
        <p:grpSpPr bwMode="auto">
          <a:xfrm>
            <a:off x="10260729" y="766304"/>
            <a:ext cx="565950" cy="897090"/>
            <a:chOff x="5547" y="3211"/>
            <a:chExt cx="376" cy="596"/>
          </a:xfrm>
        </p:grpSpPr>
        <p:sp>
          <p:nvSpPr>
            <p:cNvPr id="187" name="AutoShape 3"/>
            <p:cNvSpPr>
              <a:spLocks noChangeAspect="1" noChangeArrowheads="1" noTextEdit="1"/>
            </p:cNvSpPr>
            <p:nvPr/>
          </p:nvSpPr>
          <p:spPr bwMode="auto">
            <a:xfrm>
              <a:off x="5547" y="3211"/>
              <a:ext cx="376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8" name="Freeform 5"/>
            <p:cNvSpPr/>
            <p:nvPr/>
          </p:nvSpPr>
          <p:spPr bwMode="auto">
            <a:xfrm>
              <a:off x="5807" y="3532"/>
              <a:ext cx="61" cy="98"/>
            </a:xfrm>
            <a:custGeom>
              <a:avLst/>
              <a:gdLst>
                <a:gd name="T0" fmla="*/ 1 w 25"/>
                <a:gd name="T1" fmla="*/ 41 h 41"/>
                <a:gd name="T2" fmla="*/ 2 w 25"/>
                <a:gd name="T3" fmla="*/ 40 h 41"/>
                <a:gd name="T4" fmla="*/ 25 w 25"/>
                <a:gd name="T5" fmla="*/ 2 h 41"/>
                <a:gd name="T6" fmla="*/ 25 w 25"/>
                <a:gd name="T7" fmla="*/ 0 h 41"/>
                <a:gd name="T8" fmla="*/ 24 w 25"/>
                <a:gd name="T9" fmla="*/ 0 h 41"/>
                <a:gd name="T10" fmla="*/ 0 w 25"/>
                <a:gd name="T11" fmla="*/ 40 h 41"/>
                <a:gd name="T12" fmla="*/ 0 w 25"/>
                <a:gd name="T13" fmla="*/ 41 h 41"/>
                <a:gd name="T14" fmla="*/ 1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1" y="41"/>
                  </a:moveTo>
                  <a:cubicBezTo>
                    <a:pt x="1" y="41"/>
                    <a:pt x="1" y="41"/>
                    <a:pt x="2" y="40"/>
                  </a:cubicBezTo>
                  <a:cubicBezTo>
                    <a:pt x="5" y="28"/>
                    <a:pt x="15" y="10"/>
                    <a:pt x="25" y="2"/>
                  </a:cubicBezTo>
                  <a:cubicBezTo>
                    <a:pt x="25" y="1"/>
                    <a:pt x="25" y="1"/>
                    <a:pt x="25" y="0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14" y="9"/>
                    <a:pt x="3" y="27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9" name="Freeform 6"/>
            <p:cNvSpPr/>
            <p:nvPr/>
          </p:nvSpPr>
          <p:spPr bwMode="auto">
            <a:xfrm>
              <a:off x="5790" y="3625"/>
              <a:ext cx="22" cy="77"/>
            </a:xfrm>
            <a:custGeom>
              <a:avLst/>
              <a:gdLst>
                <a:gd name="T0" fmla="*/ 1 w 9"/>
                <a:gd name="T1" fmla="*/ 32 h 32"/>
                <a:gd name="T2" fmla="*/ 2 w 9"/>
                <a:gd name="T3" fmla="*/ 31 h 32"/>
                <a:gd name="T4" fmla="*/ 9 w 9"/>
                <a:gd name="T5" fmla="*/ 1 h 32"/>
                <a:gd name="T6" fmla="*/ 8 w 9"/>
                <a:gd name="T7" fmla="*/ 0 h 32"/>
                <a:gd name="T8" fmla="*/ 7 w 9"/>
                <a:gd name="T9" fmla="*/ 1 h 32"/>
                <a:gd name="T10" fmla="*/ 0 w 9"/>
                <a:gd name="T11" fmla="*/ 31 h 32"/>
                <a:gd name="T12" fmla="*/ 1 w 9"/>
                <a:gd name="T13" fmla="*/ 32 h 32"/>
                <a:gd name="T14" fmla="*/ 1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1" y="32"/>
                  </a:moveTo>
                  <a:cubicBezTo>
                    <a:pt x="1" y="32"/>
                    <a:pt x="2" y="31"/>
                    <a:pt x="2" y="3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0" name="Freeform 7"/>
            <p:cNvSpPr/>
            <p:nvPr/>
          </p:nvSpPr>
          <p:spPr bwMode="auto">
            <a:xfrm>
              <a:off x="5771" y="3625"/>
              <a:ext cx="15" cy="77"/>
            </a:xfrm>
            <a:custGeom>
              <a:avLst/>
              <a:gdLst>
                <a:gd name="T0" fmla="*/ 0 w 6"/>
                <a:gd name="T1" fmla="*/ 32 h 32"/>
                <a:gd name="T2" fmla="*/ 1 w 6"/>
                <a:gd name="T3" fmla="*/ 31 h 32"/>
                <a:gd name="T4" fmla="*/ 6 w 6"/>
                <a:gd name="T5" fmla="*/ 1 h 32"/>
                <a:gd name="T6" fmla="*/ 5 w 6"/>
                <a:gd name="T7" fmla="*/ 0 h 32"/>
                <a:gd name="T8" fmla="*/ 4 w 6"/>
                <a:gd name="T9" fmla="*/ 1 h 32"/>
                <a:gd name="T10" fmla="*/ 0 w 6"/>
                <a:gd name="T11" fmla="*/ 31 h 32"/>
                <a:gd name="T12" fmla="*/ 0 w 6"/>
                <a:gd name="T13" fmla="*/ 32 h 32"/>
                <a:gd name="T14" fmla="*/ 0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0" y="32"/>
                  </a:moveTo>
                  <a:cubicBezTo>
                    <a:pt x="1" y="32"/>
                    <a:pt x="1" y="31"/>
                    <a:pt x="1" y="3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1" name="Freeform 8"/>
            <p:cNvSpPr/>
            <p:nvPr/>
          </p:nvSpPr>
          <p:spPr bwMode="auto">
            <a:xfrm>
              <a:off x="5776" y="3793"/>
              <a:ext cx="7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2 w 3"/>
                <a:gd name="T5" fmla="*/ 1 h 6"/>
                <a:gd name="T6" fmla="*/ 2 w 3"/>
                <a:gd name="T7" fmla="*/ 1 h 6"/>
                <a:gd name="T8" fmla="*/ 2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2 w 3"/>
                <a:gd name="T15" fmla="*/ 5 h 6"/>
                <a:gd name="T16" fmla="*/ 2 w 3"/>
                <a:gd name="T17" fmla="*/ 6 h 6"/>
                <a:gd name="T18" fmla="*/ 0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2" name="Freeform 9"/>
            <p:cNvSpPr/>
            <p:nvPr/>
          </p:nvSpPr>
          <p:spPr bwMode="auto">
            <a:xfrm>
              <a:off x="5749" y="3793"/>
              <a:ext cx="8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3 w 3"/>
                <a:gd name="T5" fmla="*/ 1 h 6"/>
                <a:gd name="T6" fmla="*/ 2 w 3"/>
                <a:gd name="T7" fmla="*/ 1 h 6"/>
                <a:gd name="T8" fmla="*/ 3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3 w 3"/>
                <a:gd name="T15" fmla="*/ 5 h 6"/>
                <a:gd name="T16" fmla="*/ 2 w 3"/>
                <a:gd name="T17" fmla="*/ 6 h 6"/>
                <a:gd name="T18" fmla="*/ 1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3" name="Freeform 10"/>
            <p:cNvSpPr/>
            <p:nvPr/>
          </p:nvSpPr>
          <p:spPr bwMode="auto">
            <a:xfrm>
              <a:off x="5781" y="3532"/>
              <a:ext cx="36" cy="98"/>
            </a:xfrm>
            <a:custGeom>
              <a:avLst/>
              <a:gdLst>
                <a:gd name="T0" fmla="*/ 1 w 15"/>
                <a:gd name="T1" fmla="*/ 41 h 41"/>
                <a:gd name="T2" fmla="*/ 1 w 15"/>
                <a:gd name="T3" fmla="*/ 40 h 41"/>
                <a:gd name="T4" fmla="*/ 15 w 15"/>
                <a:gd name="T5" fmla="*/ 1 h 41"/>
                <a:gd name="T6" fmla="*/ 14 w 15"/>
                <a:gd name="T7" fmla="*/ 0 h 41"/>
                <a:gd name="T8" fmla="*/ 13 w 15"/>
                <a:gd name="T9" fmla="*/ 1 h 41"/>
                <a:gd name="T10" fmla="*/ 0 w 15"/>
                <a:gd name="T11" fmla="*/ 40 h 41"/>
                <a:gd name="T12" fmla="*/ 0 w 15"/>
                <a:gd name="T13" fmla="*/ 41 h 41"/>
                <a:gd name="T14" fmla="*/ 1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" y="41"/>
                  </a:moveTo>
                  <a:cubicBezTo>
                    <a:pt x="1" y="41"/>
                    <a:pt x="1" y="41"/>
                    <a:pt x="1" y="40"/>
                  </a:cubicBezTo>
                  <a:cubicBezTo>
                    <a:pt x="5" y="30"/>
                    <a:pt x="11" y="11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9" y="10"/>
                    <a:pt x="3" y="30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0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4" name="Freeform 11"/>
            <p:cNvSpPr/>
            <p:nvPr/>
          </p:nvSpPr>
          <p:spPr bwMode="auto">
            <a:xfrm>
              <a:off x="5747" y="3625"/>
              <a:ext cx="7" cy="77"/>
            </a:xfrm>
            <a:custGeom>
              <a:avLst/>
              <a:gdLst>
                <a:gd name="T0" fmla="*/ 1 w 3"/>
                <a:gd name="T1" fmla="*/ 32 h 32"/>
                <a:gd name="T2" fmla="*/ 2 w 3"/>
                <a:gd name="T3" fmla="*/ 31 h 32"/>
                <a:gd name="T4" fmla="*/ 3 w 3"/>
                <a:gd name="T5" fmla="*/ 1 h 32"/>
                <a:gd name="T6" fmla="*/ 2 w 3"/>
                <a:gd name="T7" fmla="*/ 0 h 32"/>
                <a:gd name="T8" fmla="*/ 2 w 3"/>
                <a:gd name="T9" fmla="*/ 0 h 32"/>
                <a:gd name="T10" fmla="*/ 1 w 3"/>
                <a:gd name="T11" fmla="*/ 1 h 32"/>
                <a:gd name="T12" fmla="*/ 0 w 3"/>
                <a:gd name="T13" fmla="*/ 31 h 32"/>
                <a:gd name="T14" fmla="*/ 1 w 3"/>
                <a:gd name="T15" fmla="*/ 32 h 32"/>
                <a:gd name="T16" fmla="*/ 1 w 3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2">
                  <a:moveTo>
                    <a:pt x="1" y="32"/>
                  </a:moveTo>
                  <a:cubicBezTo>
                    <a:pt x="2" y="32"/>
                    <a:pt x="2" y="31"/>
                    <a:pt x="2" y="3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5" name="Freeform 12"/>
            <p:cNvSpPr/>
            <p:nvPr/>
          </p:nvSpPr>
          <p:spPr bwMode="auto">
            <a:xfrm>
              <a:off x="5610" y="3532"/>
              <a:ext cx="60" cy="98"/>
            </a:xfrm>
            <a:custGeom>
              <a:avLst/>
              <a:gdLst>
                <a:gd name="T0" fmla="*/ 24 w 25"/>
                <a:gd name="T1" fmla="*/ 41 h 41"/>
                <a:gd name="T2" fmla="*/ 25 w 25"/>
                <a:gd name="T3" fmla="*/ 41 h 41"/>
                <a:gd name="T4" fmla="*/ 25 w 25"/>
                <a:gd name="T5" fmla="*/ 40 h 41"/>
                <a:gd name="T6" fmla="*/ 1 w 25"/>
                <a:gd name="T7" fmla="*/ 0 h 41"/>
                <a:gd name="T8" fmla="*/ 0 w 25"/>
                <a:gd name="T9" fmla="*/ 0 h 41"/>
                <a:gd name="T10" fmla="*/ 0 w 25"/>
                <a:gd name="T11" fmla="*/ 2 h 41"/>
                <a:gd name="T12" fmla="*/ 23 w 25"/>
                <a:gd name="T13" fmla="*/ 40 h 41"/>
                <a:gd name="T14" fmla="*/ 24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24" y="41"/>
                  </a:moveTo>
                  <a:cubicBezTo>
                    <a:pt x="24" y="41"/>
                    <a:pt x="24" y="41"/>
                    <a:pt x="25" y="41"/>
                  </a:cubicBezTo>
                  <a:cubicBezTo>
                    <a:pt x="25" y="41"/>
                    <a:pt x="25" y="40"/>
                    <a:pt x="25" y="40"/>
                  </a:cubicBezTo>
                  <a:cubicBezTo>
                    <a:pt x="22" y="27"/>
                    <a:pt x="11" y="9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9" y="10"/>
                    <a:pt x="20" y="28"/>
                    <a:pt x="23" y="40"/>
                  </a:cubicBezTo>
                  <a:cubicBezTo>
                    <a:pt x="24" y="41"/>
                    <a:pt x="24" y="41"/>
                    <a:pt x="2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6" name="Freeform 13"/>
            <p:cNvSpPr/>
            <p:nvPr/>
          </p:nvSpPr>
          <p:spPr bwMode="auto">
            <a:xfrm>
              <a:off x="5684" y="3699"/>
              <a:ext cx="109" cy="94"/>
            </a:xfrm>
            <a:custGeom>
              <a:avLst/>
              <a:gdLst>
                <a:gd name="T0" fmla="*/ 53 w 109"/>
                <a:gd name="T1" fmla="*/ 94 h 94"/>
                <a:gd name="T2" fmla="*/ 15 w 109"/>
                <a:gd name="T3" fmla="*/ 94 h 94"/>
                <a:gd name="T4" fmla="*/ 0 w 109"/>
                <a:gd name="T5" fmla="*/ 0 h 94"/>
                <a:gd name="T6" fmla="*/ 53 w 109"/>
                <a:gd name="T7" fmla="*/ 0 h 94"/>
                <a:gd name="T8" fmla="*/ 109 w 109"/>
                <a:gd name="T9" fmla="*/ 0 h 94"/>
                <a:gd name="T10" fmla="*/ 94 w 109"/>
                <a:gd name="T11" fmla="*/ 94 h 94"/>
                <a:gd name="T12" fmla="*/ 53 w 109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4">
                  <a:moveTo>
                    <a:pt x="53" y="94"/>
                  </a:moveTo>
                  <a:lnTo>
                    <a:pt x="15" y="94"/>
                  </a:lnTo>
                  <a:lnTo>
                    <a:pt x="0" y="0"/>
                  </a:lnTo>
                  <a:lnTo>
                    <a:pt x="53" y="0"/>
                  </a:lnTo>
                  <a:lnTo>
                    <a:pt x="109" y="0"/>
                  </a:lnTo>
                  <a:lnTo>
                    <a:pt x="94" y="94"/>
                  </a:lnTo>
                  <a:lnTo>
                    <a:pt x="53" y="94"/>
                  </a:lnTo>
                  <a:close/>
                </a:path>
              </a:pathLst>
            </a:custGeom>
            <a:solidFill>
              <a:srgbClr val="F8E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7" name="Freeform 14"/>
            <p:cNvSpPr/>
            <p:nvPr/>
          </p:nvSpPr>
          <p:spPr bwMode="auto">
            <a:xfrm>
              <a:off x="5694" y="3793"/>
              <a:ext cx="7" cy="14"/>
            </a:xfrm>
            <a:custGeom>
              <a:avLst/>
              <a:gdLst>
                <a:gd name="T0" fmla="*/ 2 w 3"/>
                <a:gd name="T1" fmla="*/ 0 h 6"/>
                <a:gd name="T2" fmla="*/ 0 w 3"/>
                <a:gd name="T3" fmla="*/ 0 h 6"/>
                <a:gd name="T4" fmla="*/ 0 w 3"/>
                <a:gd name="T5" fmla="*/ 1 h 6"/>
                <a:gd name="T6" fmla="*/ 1 w 3"/>
                <a:gd name="T7" fmla="*/ 1 h 6"/>
                <a:gd name="T8" fmla="*/ 0 w 3"/>
                <a:gd name="T9" fmla="*/ 2 h 6"/>
                <a:gd name="T10" fmla="*/ 0 w 3"/>
                <a:gd name="T11" fmla="*/ 3 h 6"/>
                <a:gd name="T12" fmla="*/ 0 w 3"/>
                <a:gd name="T13" fmla="*/ 4 h 6"/>
                <a:gd name="T14" fmla="*/ 0 w 3"/>
                <a:gd name="T15" fmla="*/ 5 h 6"/>
                <a:gd name="T16" fmla="*/ 1 w 3"/>
                <a:gd name="T17" fmla="*/ 6 h 6"/>
                <a:gd name="T18" fmla="*/ 2 w 3"/>
                <a:gd name="T19" fmla="*/ 6 h 6"/>
                <a:gd name="T20" fmla="*/ 3 w 3"/>
                <a:gd name="T21" fmla="*/ 5 h 6"/>
                <a:gd name="T22" fmla="*/ 3 w 3"/>
                <a:gd name="T23" fmla="*/ 4 h 6"/>
                <a:gd name="T24" fmla="*/ 2 w 3"/>
                <a:gd name="T25" fmla="*/ 2 h 6"/>
                <a:gd name="T26" fmla="*/ 2 w 3"/>
                <a:gd name="T27" fmla="*/ 1 h 6"/>
                <a:gd name="T28" fmla="*/ 3 w 3"/>
                <a:gd name="T29" fmla="*/ 1 h 6"/>
                <a:gd name="T30" fmla="*/ 3 w 3"/>
                <a:gd name="T31" fmla="*/ 0 h 6"/>
                <a:gd name="T32" fmla="*/ 3 w 3"/>
                <a:gd name="T33" fmla="*/ 0 h 6"/>
                <a:gd name="T34" fmla="*/ 2 w 3"/>
                <a:gd name="T35" fmla="*/ 0 h 6"/>
                <a:gd name="T36" fmla="*/ 2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8" name="Freeform 15"/>
            <p:cNvSpPr/>
            <p:nvPr/>
          </p:nvSpPr>
          <p:spPr bwMode="auto">
            <a:xfrm>
              <a:off x="5718" y="3793"/>
              <a:ext cx="10" cy="14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1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9" name="Freeform 16"/>
            <p:cNvSpPr/>
            <p:nvPr/>
          </p:nvSpPr>
          <p:spPr bwMode="auto">
            <a:xfrm>
              <a:off x="5692" y="3785"/>
              <a:ext cx="91" cy="8"/>
            </a:xfrm>
            <a:custGeom>
              <a:avLst/>
              <a:gdLst>
                <a:gd name="T0" fmla="*/ 37 w 38"/>
                <a:gd name="T1" fmla="*/ 0 h 3"/>
                <a:gd name="T2" fmla="*/ 2 w 38"/>
                <a:gd name="T3" fmla="*/ 0 h 3"/>
                <a:gd name="T4" fmla="*/ 2 w 38"/>
                <a:gd name="T5" fmla="*/ 0 h 3"/>
                <a:gd name="T6" fmla="*/ 1 w 38"/>
                <a:gd name="T7" fmla="*/ 2 h 3"/>
                <a:gd name="T8" fmla="*/ 3 w 38"/>
                <a:gd name="T9" fmla="*/ 3 h 3"/>
                <a:gd name="T10" fmla="*/ 36 w 38"/>
                <a:gd name="T11" fmla="*/ 3 h 3"/>
                <a:gd name="T12" fmla="*/ 38 w 38"/>
                <a:gd name="T13" fmla="*/ 2 h 3"/>
                <a:gd name="T14" fmla="*/ 37 w 38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">
                  <a:moveTo>
                    <a:pt x="3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8" y="3"/>
                    <a:pt x="38" y="2"/>
                  </a:cubicBezTo>
                  <a:cubicBezTo>
                    <a:pt x="38" y="1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0" name="Freeform 17"/>
            <p:cNvSpPr/>
            <p:nvPr/>
          </p:nvSpPr>
          <p:spPr bwMode="auto">
            <a:xfrm>
              <a:off x="5745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3 w 4"/>
                <a:gd name="T3" fmla="*/ 0 h 6"/>
                <a:gd name="T4" fmla="*/ 3 w 4"/>
                <a:gd name="T5" fmla="*/ 1 h 6"/>
                <a:gd name="T6" fmla="*/ 3 w 4"/>
                <a:gd name="T7" fmla="*/ 1 h 6"/>
                <a:gd name="T8" fmla="*/ 3 w 4"/>
                <a:gd name="T9" fmla="*/ 2 h 6"/>
                <a:gd name="T10" fmla="*/ 4 w 4"/>
                <a:gd name="T11" fmla="*/ 3 h 6"/>
                <a:gd name="T12" fmla="*/ 4 w 4"/>
                <a:gd name="T13" fmla="*/ 4 h 6"/>
                <a:gd name="T14" fmla="*/ 3 w 4"/>
                <a:gd name="T15" fmla="*/ 5 h 6"/>
                <a:gd name="T16" fmla="*/ 2 w 4"/>
                <a:gd name="T17" fmla="*/ 6 h 6"/>
                <a:gd name="T18" fmla="*/ 1 w 4"/>
                <a:gd name="T19" fmla="*/ 6 h 6"/>
                <a:gd name="T20" fmla="*/ 1 w 4"/>
                <a:gd name="T21" fmla="*/ 5 h 6"/>
                <a:gd name="T22" fmla="*/ 0 w 4"/>
                <a:gd name="T23" fmla="*/ 4 h 6"/>
                <a:gd name="T24" fmla="*/ 2 w 4"/>
                <a:gd name="T25" fmla="*/ 2 h 6"/>
                <a:gd name="T26" fmla="*/ 2 w 4"/>
                <a:gd name="T27" fmla="*/ 1 h 6"/>
                <a:gd name="T28" fmla="*/ 1 w 4"/>
                <a:gd name="T29" fmla="*/ 1 h 6"/>
                <a:gd name="T30" fmla="*/ 1 w 4"/>
                <a:gd name="T31" fmla="*/ 0 h 6"/>
                <a:gd name="T32" fmla="*/ 1 w 4"/>
                <a:gd name="T33" fmla="*/ 0 h 6"/>
                <a:gd name="T34" fmla="*/ 2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6"/>
                    <a:pt x="3" y="6"/>
                    <a:pt x="2" y="6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1" name="Freeform 18"/>
            <p:cNvSpPr/>
            <p:nvPr/>
          </p:nvSpPr>
          <p:spPr bwMode="auto">
            <a:xfrm>
              <a:off x="5665" y="3625"/>
              <a:ext cx="22" cy="77"/>
            </a:xfrm>
            <a:custGeom>
              <a:avLst/>
              <a:gdLst>
                <a:gd name="T0" fmla="*/ 8 w 9"/>
                <a:gd name="T1" fmla="*/ 32 h 32"/>
                <a:gd name="T2" fmla="*/ 8 w 9"/>
                <a:gd name="T3" fmla="*/ 32 h 32"/>
                <a:gd name="T4" fmla="*/ 9 w 9"/>
                <a:gd name="T5" fmla="*/ 31 h 32"/>
                <a:gd name="T6" fmla="*/ 2 w 9"/>
                <a:gd name="T7" fmla="*/ 1 h 32"/>
                <a:gd name="T8" fmla="*/ 1 w 9"/>
                <a:gd name="T9" fmla="*/ 0 h 32"/>
                <a:gd name="T10" fmla="*/ 0 w 9"/>
                <a:gd name="T11" fmla="*/ 1 h 32"/>
                <a:gd name="T12" fmla="*/ 7 w 9"/>
                <a:gd name="T13" fmla="*/ 31 h 32"/>
                <a:gd name="T14" fmla="*/ 8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8" y="32"/>
                  </a:moveTo>
                  <a:cubicBezTo>
                    <a:pt x="8" y="32"/>
                    <a:pt x="8" y="32"/>
                    <a:pt x="8" y="32"/>
                  </a:cubicBezTo>
                  <a:cubicBezTo>
                    <a:pt x="9" y="32"/>
                    <a:pt x="9" y="31"/>
                    <a:pt x="9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1"/>
                    <a:pt x="7" y="32"/>
                    <a:pt x="8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2" name="Freeform 19"/>
            <p:cNvSpPr/>
            <p:nvPr/>
          </p:nvSpPr>
          <p:spPr bwMode="auto">
            <a:xfrm>
              <a:off x="5692" y="3625"/>
              <a:ext cx="14" cy="77"/>
            </a:xfrm>
            <a:custGeom>
              <a:avLst/>
              <a:gdLst>
                <a:gd name="T0" fmla="*/ 5 w 6"/>
                <a:gd name="T1" fmla="*/ 32 h 32"/>
                <a:gd name="T2" fmla="*/ 5 w 6"/>
                <a:gd name="T3" fmla="*/ 32 h 32"/>
                <a:gd name="T4" fmla="*/ 6 w 6"/>
                <a:gd name="T5" fmla="*/ 31 h 32"/>
                <a:gd name="T6" fmla="*/ 2 w 6"/>
                <a:gd name="T7" fmla="*/ 1 h 32"/>
                <a:gd name="T8" fmla="*/ 1 w 6"/>
                <a:gd name="T9" fmla="*/ 0 h 32"/>
                <a:gd name="T10" fmla="*/ 0 w 6"/>
                <a:gd name="T11" fmla="*/ 1 h 32"/>
                <a:gd name="T12" fmla="*/ 4 w 6"/>
                <a:gd name="T13" fmla="*/ 31 h 32"/>
                <a:gd name="T14" fmla="*/ 5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5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5" y="31"/>
                    <a:pt x="5" y="32"/>
                    <a:pt x="5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3" name="Freeform 20"/>
            <p:cNvSpPr/>
            <p:nvPr/>
          </p:nvSpPr>
          <p:spPr bwMode="auto">
            <a:xfrm>
              <a:off x="5677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1 w 4"/>
                <a:gd name="T3" fmla="*/ 0 h 7"/>
                <a:gd name="T4" fmla="*/ 1 w 4"/>
                <a:gd name="T5" fmla="*/ 1 h 7"/>
                <a:gd name="T6" fmla="*/ 1 w 4"/>
                <a:gd name="T7" fmla="*/ 2 h 7"/>
                <a:gd name="T8" fmla="*/ 1 w 4"/>
                <a:gd name="T9" fmla="*/ 3 h 7"/>
                <a:gd name="T10" fmla="*/ 0 w 4"/>
                <a:gd name="T11" fmla="*/ 4 h 7"/>
                <a:gd name="T12" fmla="*/ 0 w 4"/>
                <a:gd name="T13" fmla="*/ 5 h 7"/>
                <a:gd name="T14" fmla="*/ 1 w 4"/>
                <a:gd name="T15" fmla="*/ 6 h 7"/>
                <a:gd name="T16" fmla="*/ 2 w 4"/>
                <a:gd name="T17" fmla="*/ 6 h 7"/>
                <a:gd name="T18" fmla="*/ 3 w 4"/>
                <a:gd name="T19" fmla="*/ 6 h 7"/>
                <a:gd name="T20" fmla="*/ 3 w 4"/>
                <a:gd name="T21" fmla="*/ 6 h 7"/>
                <a:gd name="T22" fmla="*/ 4 w 4"/>
                <a:gd name="T23" fmla="*/ 5 h 7"/>
                <a:gd name="T24" fmla="*/ 3 w 4"/>
                <a:gd name="T25" fmla="*/ 3 h 7"/>
                <a:gd name="T26" fmla="*/ 3 w 4"/>
                <a:gd name="T27" fmla="*/ 2 h 7"/>
                <a:gd name="T28" fmla="*/ 3 w 4"/>
                <a:gd name="T29" fmla="*/ 1 h 7"/>
                <a:gd name="T30" fmla="*/ 3 w 4"/>
                <a:gd name="T31" fmla="*/ 1 h 7"/>
                <a:gd name="T32" fmla="*/ 3 w 4"/>
                <a:gd name="T33" fmla="*/ 1 h 7"/>
                <a:gd name="T34" fmla="*/ 3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7"/>
                    <a:pt x="3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2"/>
                    <a:pt x="2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4" name="Freeform 21"/>
            <p:cNvSpPr/>
            <p:nvPr/>
          </p:nvSpPr>
          <p:spPr bwMode="auto">
            <a:xfrm>
              <a:off x="5699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0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5" name="Freeform 22"/>
            <p:cNvSpPr/>
            <p:nvPr/>
          </p:nvSpPr>
          <p:spPr bwMode="auto">
            <a:xfrm>
              <a:off x="5723" y="3625"/>
              <a:ext cx="7" cy="77"/>
            </a:xfrm>
            <a:custGeom>
              <a:avLst/>
              <a:gdLst>
                <a:gd name="T0" fmla="*/ 2 w 3"/>
                <a:gd name="T1" fmla="*/ 32 h 32"/>
                <a:gd name="T2" fmla="*/ 2 w 3"/>
                <a:gd name="T3" fmla="*/ 32 h 32"/>
                <a:gd name="T4" fmla="*/ 3 w 3"/>
                <a:gd name="T5" fmla="*/ 31 h 32"/>
                <a:gd name="T6" fmla="*/ 2 w 3"/>
                <a:gd name="T7" fmla="*/ 1 h 32"/>
                <a:gd name="T8" fmla="*/ 1 w 3"/>
                <a:gd name="T9" fmla="*/ 0 h 32"/>
                <a:gd name="T10" fmla="*/ 0 w 3"/>
                <a:gd name="T11" fmla="*/ 1 h 32"/>
                <a:gd name="T12" fmla="*/ 1 w 3"/>
                <a:gd name="T13" fmla="*/ 31 h 32"/>
                <a:gd name="T14" fmla="*/ 2 w 3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2">
                  <a:moveTo>
                    <a:pt x="2" y="32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3" y="31"/>
                    <a:pt x="3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2"/>
                    <a:pt x="2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6" name="Freeform 23"/>
            <p:cNvSpPr/>
            <p:nvPr/>
          </p:nvSpPr>
          <p:spPr bwMode="auto">
            <a:xfrm>
              <a:off x="5711" y="3532"/>
              <a:ext cx="17" cy="98"/>
            </a:xfrm>
            <a:custGeom>
              <a:avLst/>
              <a:gdLst>
                <a:gd name="T0" fmla="*/ 6 w 7"/>
                <a:gd name="T1" fmla="*/ 41 h 41"/>
                <a:gd name="T2" fmla="*/ 6 w 7"/>
                <a:gd name="T3" fmla="*/ 41 h 41"/>
                <a:gd name="T4" fmla="*/ 7 w 7"/>
                <a:gd name="T5" fmla="*/ 40 h 41"/>
                <a:gd name="T6" fmla="*/ 2 w 7"/>
                <a:gd name="T7" fmla="*/ 1 h 41"/>
                <a:gd name="T8" fmla="*/ 1 w 7"/>
                <a:gd name="T9" fmla="*/ 0 h 41"/>
                <a:gd name="T10" fmla="*/ 0 w 7"/>
                <a:gd name="T11" fmla="*/ 1 h 41"/>
                <a:gd name="T12" fmla="*/ 5 w 7"/>
                <a:gd name="T13" fmla="*/ 40 h 41"/>
                <a:gd name="T14" fmla="*/ 6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6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41"/>
                    <a:pt x="7" y="40"/>
                    <a:pt x="7" y="4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41"/>
                    <a:pt x="5" y="41"/>
                    <a:pt x="6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7" name="Oval 24"/>
            <p:cNvSpPr>
              <a:spLocks noChangeArrowheads="1"/>
            </p:cNvSpPr>
            <p:nvPr/>
          </p:nvSpPr>
          <p:spPr bwMode="auto">
            <a:xfrm>
              <a:off x="5549" y="3216"/>
              <a:ext cx="372" cy="368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8" name="Oval 25"/>
            <p:cNvSpPr>
              <a:spLocks noChangeArrowheads="1"/>
            </p:cNvSpPr>
            <p:nvPr/>
          </p:nvSpPr>
          <p:spPr bwMode="auto">
            <a:xfrm>
              <a:off x="5578" y="3216"/>
              <a:ext cx="304" cy="368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9" name="Oval 26"/>
            <p:cNvSpPr>
              <a:spLocks noChangeArrowheads="1"/>
            </p:cNvSpPr>
            <p:nvPr/>
          </p:nvSpPr>
          <p:spPr bwMode="auto">
            <a:xfrm>
              <a:off x="5617" y="3213"/>
              <a:ext cx="229" cy="374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0" name="Oval 27"/>
            <p:cNvSpPr>
              <a:spLocks noChangeArrowheads="1"/>
            </p:cNvSpPr>
            <p:nvPr/>
          </p:nvSpPr>
          <p:spPr bwMode="auto">
            <a:xfrm>
              <a:off x="5682" y="3213"/>
              <a:ext cx="87" cy="374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1" name="Freeform 28"/>
            <p:cNvSpPr/>
            <p:nvPr/>
          </p:nvSpPr>
          <p:spPr bwMode="auto">
            <a:xfrm>
              <a:off x="5749" y="3532"/>
              <a:ext cx="17" cy="98"/>
            </a:xfrm>
            <a:custGeom>
              <a:avLst/>
              <a:gdLst>
                <a:gd name="T0" fmla="*/ 1 w 7"/>
                <a:gd name="T1" fmla="*/ 41 h 41"/>
                <a:gd name="T2" fmla="*/ 2 w 7"/>
                <a:gd name="T3" fmla="*/ 40 h 41"/>
                <a:gd name="T4" fmla="*/ 7 w 7"/>
                <a:gd name="T5" fmla="*/ 1 h 41"/>
                <a:gd name="T6" fmla="*/ 6 w 7"/>
                <a:gd name="T7" fmla="*/ 0 h 41"/>
                <a:gd name="T8" fmla="*/ 5 w 7"/>
                <a:gd name="T9" fmla="*/ 1 h 41"/>
                <a:gd name="T10" fmla="*/ 0 w 7"/>
                <a:gd name="T11" fmla="*/ 40 h 41"/>
                <a:gd name="T12" fmla="*/ 1 w 7"/>
                <a:gd name="T13" fmla="*/ 41 h 41"/>
                <a:gd name="T14" fmla="*/ 1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1" y="41"/>
                  </a:moveTo>
                  <a:cubicBezTo>
                    <a:pt x="2" y="41"/>
                    <a:pt x="2" y="41"/>
                    <a:pt x="2" y="4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1" y="41"/>
                    <a:pt x="1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2" name="Freeform 29"/>
            <p:cNvSpPr/>
            <p:nvPr/>
          </p:nvSpPr>
          <p:spPr bwMode="auto">
            <a:xfrm>
              <a:off x="5660" y="3532"/>
              <a:ext cx="36" cy="98"/>
            </a:xfrm>
            <a:custGeom>
              <a:avLst/>
              <a:gdLst>
                <a:gd name="T0" fmla="*/ 14 w 15"/>
                <a:gd name="T1" fmla="*/ 41 h 41"/>
                <a:gd name="T2" fmla="*/ 14 w 15"/>
                <a:gd name="T3" fmla="*/ 41 h 41"/>
                <a:gd name="T4" fmla="*/ 15 w 15"/>
                <a:gd name="T5" fmla="*/ 40 h 41"/>
                <a:gd name="T6" fmla="*/ 2 w 15"/>
                <a:gd name="T7" fmla="*/ 1 h 41"/>
                <a:gd name="T8" fmla="*/ 1 w 15"/>
                <a:gd name="T9" fmla="*/ 0 h 41"/>
                <a:gd name="T10" fmla="*/ 0 w 15"/>
                <a:gd name="T11" fmla="*/ 1 h 41"/>
                <a:gd name="T12" fmla="*/ 13 w 15"/>
                <a:gd name="T13" fmla="*/ 40 h 41"/>
                <a:gd name="T14" fmla="*/ 14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4" y="41"/>
                  </a:moveTo>
                  <a:cubicBezTo>
                    <a:pt x="14" y="41"/>
                    <a:pt x="14" y="41"/>
                    <a:pt x="14" y="41"/>
                  </a:cubicBezTo>
                  <a:cubicBezTo>
                    <a:pt x="15" y="41"/>
                    <a:pt x="15" y="40"/>
                    <a:pt x="15" y="40"/>
                  </a:cubicBezTo>
                  <a:cubicBezTo>
                    <a:pt x="12" y="30"/>
                    <a:pt x="5" y="10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4" y="11"/>
                    <a:pt x="10" y="30"/>
                    <a:pt x="13" y="40"/>
                  </a:cubicBezTo>
                  <a:cubicBezTo>
                    <a:pt x="13" y="41"/>
                    <a:pt x="14" y="41"/>
                    <a:pt x="1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3" name="Freeform 30"/>
            <p:cNvSpPr/>
            <p:nvPr/>
          </p:nvSpPr>
          <p:spPr bwMode="auto">
            <a:xfrm>
              <a:off x="5790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3 w 4"/>
                <a:gd name="T3" fmla="*/ 1 h 7"/>
                <a:gd name="T4" fmla="*/ 3 w 4"/>
                <a:gd name="T5" fmla="*/ 2 h 7"/>
                <a:gd name="T6" fmla="*/ 3 w 4"/>
                <a:gd name="T7" fmla="*/ 2 h 7"/>
                <a:gd name="T8" fmla="*/ 3 w 4"/>
                <a:gd name="T9" fmla="*/ 3 h 7"/>
                <a:gd name="T10" fmla="*/ 3 w 4"/>
                <a:gd name="T11" fmla="*/ 4 h 7"/>
                <a:gd name="T12" fmla="*/ 4 w 4"/>
                <a:gd name="T13" fmla="*/ 5 h 7"/>
                <a:gd name="T14" fmla="*/ 3 w 4"/>
                <a:gd name="T15" fmla="*/ 6 h 7"/>
                <a:gd name="T16" fmla="*/ 2 w 4"/>
                <a:gd name="T17" fmla="*/ 7 h 7"/>
                <a:gd name="T18" fmla="*/ 1 w 4"/>
                <a:gd name="T19" fmla="*/ 7 h 7"/>
                <a:gd name="T20" fmla="*/ 0 w 4"/>
                <a:gd name="T21" fmla="*/ 6 h 7"/>
                <a:gd name="T22" fmla="*/ 0 w 4"/>
                <a:gd name="T23" fmla="*/ 5 h 7"/>
                <a:gd name="T24" fmla="*/ 1 w 4"/>
                <a:gd name="T25" fmla="*/ 3 h 7"/>
                <a:gd name="T26" fmla="*/ 1 w 4"/>
                <a:gd name="T27" fmla="*/ 2 h 7"/>
                <a:gd name="T28" fmla="*/ 1 w 4"/>
                <a:gd name="T29" fmla="*/ 2 h 7"/>
                <a:gd name="T30" fmla="*/ 0 w 4"/>
                <a:gd name="T31" fmla="*/ 1 h 7"/>
                <a:gd name="T32" fmla="*/ 1 w 4"/>
                <a:gd name="T33" fmla="*/ 1 h 7"/>
                <a:gd name="T34" fmla="*/ 1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3" y="0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4" name="Freeform 31"/>
            <p:cNvSpPr/>
            <p:nvPr/>
          </p:nvSpPr>
          <p:spPr bwMode="auto">
            <a:xfrm>
              <a:off x="5677" y="3694"/>
              <a:ext cx="121" cy="8"/>
            </a:xfrm>
            <a:custGeom>
              <a:avLst/>
              <a:gdLst>
                <a:gd name="T0" fmla="*/ 48 w 50"/>
                <a:gd name="T1" fmla="*/ 0 h 3"/>
                <a:gd name="T2" fmla="*/ 3 w 50"/>
                <a:gd name="T3" fmla="*/ 0 h 3"/>
                <a:gd name="T4" fmla="*/ 2 w 50"/>
                <a:gd name="T5" fmla="*/ 0 h 3"/>
                <a:gd name="T6" fmla="*/ 1 w 50"/>
                <a:gd name="T7" fmla="*/ 2 h 3"/>
                <a:gd name="T8" fmla="*/ 3 w 50"/>
                <a:gd name="T9" fmla="*/ 3 h 3"/>
                <a:gd name="T10" fmla="*/ 47 w 50"/>
                <a:gd name="T11" fmla="*/ 3 h 3"/>
                <a:gd name="T12" fmla="*/ 49 w 50"/>
                <a:gd name="T13" fmla="*/ 2 h 3"/>
                <a:gd name="T14" fmla="*/ 48 w 50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3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8" y="3"/>
                    <a:pt x="49" y="3"/>
                    <a:pt x="49" y="2"/>
                  </a:cubicBezTo>
                  <a:cubicBezTo>
                    <a:pt x="50" y="1"/>
                    <a:pt x="49" y="0"/>
                    <a:pt x="48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5" name="Freeform 32"/>
            <p:cNvSpPr/>
            <p:nvPr/>
          </p:nvSpPr>
          <p:spPr bwMode="auto">
            <a:xfrm>
              <a:off x="5605" y="3529"/>
              <a:ext cx="58" cy="24"/>
            </a:xfrm>
            <a:custGeom>
              <a:avLst/>
              <a:gdLst>
                <a:gd name="T0" fmla="*/ 12 w 24"/>
                <a:gd name="T1" fmla="*/ 10 h 10"/>
                <a:gd name="T2" fmla="*/ 12 w 24"/>
                <a:gd name="T3" fmla="*/ 10 h 10"/>
                <a:gd name="T4" fmla="*/ 24 w 24"/>
                <a:gd name="T5" fmla="*/ 1 h 10"/>
                <a:gd name="T6" fmla="*/ 23 w 24"/>
                <a:gd name="T7" fmla="*/ 0 h 10"/>
                <a:gd name="T8" fmla="*/ 12 w 24"/>
                <a:gd name="T9" fmla="*/ 8 h 10"/>
                <a:gd name="T10" fmla="*/ 1 w 24"/>
                <a:gd name="T11" fmla="*/ 0 h 10"/>
                <a:gd name="T12" fmla="*/ 0 w 24"/>
                <a:gd name="T13" fmla="*/ 1 h 10"/>
                <a:gd name="T14" fmla="*/ 12 w 24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0">
                  <a:moveTo>
                    <a:pt x="12" y="10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20" y="10"/>
                    <a:pt x="24" y="2"/>
                    <a:pt x="24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0" y="8"/>
                    <a:pt x="12" y="8"/>
                  </a:cubicBezTo>
                  <a:cubicBezTo>
                    <a:pt x="5" y="9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4" y="10"/>
                    <a:pt x="12" y="1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6" name="Freeform 33"/>
            <p:cNvSpPr/>
            <p:nvPr/>
          </p:nvSpPr>
          <p:spPr bwMode="auto">
            <a:xfrm>
              <a:off x="5761" y="3529"/>
              <a:ext cx="109" cy="27"/>
            </a:xfrm>
            <a:custGeom>
              <a:avLst/>
              <a:gdLst>
                <a:gd name="T0" fmla="*/ 21 w 45"/>
                <a:gd name="T1" fmla="*/ 11 h 11"/>
                <a:gd name="T2" fmla="*/ 22 w 45"/>
                <a:gd name="T3" fmla="*/ 11 h 11"/>
                <a:gd name="T4" fmla="*/ 45 w 45"/>
                <a:gd name="T5" fmla="*/ 2 h 11"/>
                <a:gd name="T6" fmla="*/ 43 w 45"/>
                <a:gd name="T7" fmla="*/ 1 h 11"/>
                <a:gd name="T8" fmla="*/ 22 w 45"/>
                <a:gd name="T9" fmla="*/ 9 h 11"/>
                <a:gd name="T10" fmla="*/ 2 w 45"/>
                <a:gd name="T11" fmla="*/ 0 h 11"/>
                <a:gd name="T12" fmla="*/ 0 w 45"/>
                <a:gd name="T13" fmla="*/ 2 h 11"/>
                <a:gd name="T14" fmla="*/ 21 w 4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">
                  <a:moveTo>
                    <a:pt x="21" y="11"/>
                  </a:moveTo>
                  <a:cubicBezTo>
                    <a:pt x="21" y="11"/>
                    <a:pt x="22" y="11"/>
                    <a:pt x="22" y="11"/>
                  </a:cubicBezTo>
                  <a:cubicBezTo>
                    <a:pt x="37" y="10"/>
                    <a:pt x="44" y="2"/>
                    <a:pt x="45" y="2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37" y="8"/>
                    <a:pt x="22" y="9"/>
                  </a:cubicBezTo>
                  <a:cubicBezTo>
                    <a:pt x="8" y="9"/>
                    <a:pt x="2" y="1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7" y="11"/>
                    <a:pt x="21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7" name="Freeform 34"/>
            <p:cNvSpPr/>
            <p:nvPr/>
          </p:nvSpPr>
          <p:spPr bwMode="auto">
            <a:xfrm>
              <a:off x="5660" y="3529"/>
              <a:ext cx="106" cy="27"/>
            </a:xfrm>
            <a:custGeom>
              <a:avLst/>
              <a:gdLst>
                <a:gd name="T0" fmla="*/ 20 w 44"/>
                <a:gd name="T1" fmla="*/ 11 h 11"/>
                <a:gd name="T2" fmla="*/ 21 w 44"/>
                <a:gd name="T3" fmla="*/ 11 h 11"/>
                <a:gd name="T4" fmla="*/ 44 w 44"/>
                <a:gd name="T5" fmla="*/ 2 h 11"/>
                <a:gd name="T6" fmla="*/ 42 w 44"/>
                <a:gd name="T7" fmla="*/ 1 h 11"/>
                <a:gd name="T8" fmla="*/ 21 w 44"/>
                <a:gd name="T9" fmla="*/ 9 h 11"/>
                <a:gd name="T10" fmla="*/ 1 w 44"/>
                <a:gd name="T11" fmla="*/ 0 h 11"/>
                <a:gd name="T12" fmla="*/ 0 w 44"/>
                <a:gd name="T13" fmla="*/ 2 h 11"/>
                <a:gd name="T14" fmla="*/ 20 w 44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"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37" y="10"/>
                    <a:pt x="44" y="2"/>
                    <a:pt x="44" y="2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36" y="8"/>
                    <a:pt x="21" y="9"/>
                  </a:cubicBezTo>
                  <a:cubicBezTo>
                    <a:pt x="8" y="9"/>
                    <a:pt x="1" y="1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11"/>
                    <a:pt x="20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8" name="Freeform 35"/>
            <p:cNvSpPr/>
            <p:nvPr/>
          </p:nvSpPr>
          <p:spPr bwMode="auto">
            <a:xfrm>
              <a:off x="5718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9 w 36"/>
                <a:gd name="T3" fmla="*/ 33 h 33"/>
                <a:gd name="T4" fmla="*/ 36 w 36"/>
                <a:gd name="T5" fmla="*/ 17 h 33"/>
                <a:gd name="T6" fmla="*/ 19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9" y="33"/>
                  </a:lnTo>
                  <a:lnTo>
                    <a:pt x="36" y="17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9" name="Freeform 36"/>
            <p:cNvSpPr/>
            <p:nvPr/>
          </p:nvSpPr>
          <p:spPr bwMode="auto">
            <a:xfrm>
              <a:off x="5754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7 w 36"/>
                <a:gd name="T3" fmla="*/ 33 h 33"/>
                <a:gd name="T4" fmla="*/ 36 w 36"/>
                <a:gd name="T5" fmla="*/ 17 h 33"/>
                <a:gd name="T6" fmla="*/ 17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7" y="33"/>
                  </a:lnTo>
                  <a:lnTo>
                    <a:pt x="36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0" name="Freeform 37"/>
            <p:cNvSpPr/>
            <p:nvPr/>
          </p:nvSpPr>
          <p:spPr bwMode="auto">
            <a:xfrm>
              <a:off x="5684" y="3728"/>
              <a:ext cx="34" cy="33"/>
            </a:xfrm>
            <a:custGeom>
              <a:avLst/>
              <a:gdLst>
                <a:gd name="T0" fmla="*/ 0 w 34"/>
                <a:gd name="T1" fmla="*/ 17 h 33"/>
                <a:gd name="T2" fmla="*/ 17 w 34"/>
                <a:gd name="T3" fmla="*/ 33 h 33"/>
                <a:gd name="T4" fmla="*/ 34 w 34"/>
                <a:gd name="T5" fmla="*/ 17 h 33"/>
                <a:gd name="T6" fmla="*/ 17 w 34"/>
                <a:gd name="T7" fmla="*/ 0 h 33"/>
                <a:gd name="T8" fmla="*/ 0 w 34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0" y="17"/>
                  </a:moveTo>
                  <a:lnTo>
                    <a:pt x="17" y="33"/>
                  </a:lnTo>
                  <a:lnTo>
                    <a:pt x="34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1" name="Rectangle 38"/>
            <p:cNvSpPr>
              <a:spLocks noChangeArrowheads="1"/>
            </p:cNvSpPr>
            <p:nvPr/>
          </p:nvSpPr>
          <p:spPr bwMode="auto">
            <a:xfrm>
              <a:off x="5687" y="3721"/>
              <a:ext cx="103" cy="7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2" name="Rectangle 39"/>
            <p:cNvSpPr>
              <a:spLocks noChangeArrowheads="1"/>
            </p:cNvSpPr>
            <p:nvPr/>
          </p:nvSpPr>
          <p:spPr bwMode="auto">
            <a:xfrm>
              <a:off x="5692" y="3761"/>
              <a:ext cx="94" cy="8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0730" y="5436298"/>
            <a:ext cx="1931271" cy="1421514"/>
          </a:xfrm>
          <a:prstGeom prst="rect">
            <a:avLst/>
          </a:prstGeom>
        </p:spPr>
      </p:pic>
      <p:sp>
        <p:nvSpPr>
          <p:cNvPr id="229" name="文本框 228"/>
          <p:cNvSpPr txBox="1"/>
          <p:nvPr/>
        </p:nvSpPr>
        <p:spPr>
          <a:xfrm>
            <a:off x="6078999" y="1947976"/>
            <a:ext cx="560459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just"/>
            <a:r>
              <a:rPr lang="en-US" altLang="zh-CN" sz="2800" kern="1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      </a:t>
            </a:r>
            <a:r>
              <a:rPr lang="zh-CN" altLang="zh-CN" sz="2800" kern="1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在实施新课程背景下，小学班级活动的内容比过去任何时候都多，组织形式日趋多样化，设计的方法也是多种多样，但收效大有不同。</a:t>
            </a:r>
            <a:r>
              <a:rPr lang="en-US" altLang="zh-CN" sz="2800" kern="1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    </a:t>
            </a:r>
          </a:p>
          <a:p>
            <a:pPr indent="266700" algn="just"/>
            <a:r>
              <a:rPr lang="en-US" altLang="zh-CN" sz="2800" kern="1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     </a:t>
            </a:r>
            <a:r>
              <a:rPr lang="zh-CN" altLang="zh-CN" sz="2800" kern="1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我们开展班级活动若要取得实效，要根据活动内容及要求精心设计，克服随意性，讲求基本策略，使活动成效实现最大化。</a:t>
            </a:r>
          </a:p>
          <a:p>
            <a:pPr indent="266700" algn="just"/>
            <a:endParaRPr lang="zh-CN" altLang="zh-CN" sz="2800" kern="100" dirty="0">
              <a:effectLst/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90"/>
            <a:ext cx="1758505" cy="1816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94721" y="151837"/>
            <a:ext cx="7620038" cy="734360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170" dirty="0">
                <a:solidFill>
                  <a:schemeClr val="accent1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班级活动：</a:t>
            </a:r>
            <a:r>
              <a:rPr lang="zh-CN" altLang="en-US" sz="40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以学生的困惑为载体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4116047" y="902853"/>
            <a:ext cx="655432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42"/>
          <p:cNvGrpSpPr>
            <a:grpSpLocks noChangeAspect="1"/>
          </p:cNvGrpSpPr>
          <p:nvPr/>
        </p:nvGrpSpPr>
        <p:grpSpPr bwMode="auto">
          <a:xfrm>
            <a:off x="11167886" y="-257809"/>
            <a:ext cx="1024114" cy="1654338"/>
            <a:chOff x="6581" y="418"/>
            <a:chExt cx="702" cy="1134"/>
          </a:xfrm>
        </p:grpSpPr>
        <p:sp>
          <p:nvSpPr>
            <p:cNvPr id="69" name="AutoShape 41"/>
            <p:cNvSpPr>
              <a:spLocks noChangeAspect="1" noChangeArrowheads="1" noTextEdit="1"/>
            </p:cNvSpPr>
            <p:nvPr/>
          </p:nvSpPr>
          <p:spPr bwMode="auto">
            <a:xfrm>
              <a:off x="6581" y="418"/>
              <a:ext cx="70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0" name="Freeform 43"/>
            <p:cNvSpPr/>
            <p:nvPr/>
          </p:nvSpPr>
          <p:spPr bwMode="auto">
            <a:xfrm>
              <a:off x="6949" y="416"/>
              <a:ext cx="26" cy="2"/>
            </a:xfrm>
            <a:custGeom>
              <a:avLst/>
              <a:gdLst>
                <a:gd name="T0" fmla="*/ 2 w 11"/>
                <a:gd name="T1" fmla="*/ 0 h 1"/>
                <a:gd name="T2" fmla="*/ 0 w 11"/>
                <a:gd name="T3" fmla="*/ 0 h 1"/>
                <a:gd name="T4" fmla="*/ 4 w 11"/>
                <a:gd name="T5" fmla="*/ 0 h 1"/>
                <a:gd name="T6" fmla="*/ 11 w 11"/>
                <a:gd name="T7" fmla="*/ 1 h 1"/>
                <a:gd name="T8" fmla="*/ 2 w 1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6" y="0"/>
                    <a:pt x="9" y="1"/>
                    <a:pt x="11" y="1"/>
                  </a:cubicBezTo>
                  <a:cubicBezTo>
                    <a:pt x="8" y="1"/>
                    <a:pt x="5" y="0"/>
                    <a:pt x="2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1" name="Freeform 44"/>
            <p:cNvSpPr/>
            <p:nvPr/>
          </p:nvSpPr>
          <p:spPr bwMode="auto">
            <a:xfrm>
              <a:off x="6934" y="416"/>
              <a:ext cx="19" cy="0"/>
            </a:xfrm>
            <a:custGeom>
              <a:avLst/>
              <a:gdLst>
                <a:gd name="T0" fmla="*/ 0 w 8"/>
                <a:gd name="T1" fmla="*/ 6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2" name="Freeform 45"/>
            <p:cNvSpPr/>
            <p:nvPr/>
          </p:nvSpPr>
          <p:spPr bwMode="auto">
            <a:xfrm>
              <a:off x="6975" y="418"/>
              <a:ext cx="310" cy="799"/>
            </a:xfrm>
            <a:custGeom>
              <a:avLst/>
              <a:gdLst>
                <a:gd name="T0" fmla="*/ 65 w 130"/>
                <a:gd name="T1" fmla="*/ 263 h 336"/>
                <a:gd name="T2" fmla="*/ 119 w 130"/>
                <a:gd name="T3" fmla="*/ 146 h 336"/>
                <a:gd name="T4" fmla="*/ 0 w 130"/>
                <a:gd name="T5" fmla="*/ 0 h 336"/>
                <a:gd name="T6" fmla="*/ 7 w 130"/>
                <a:gd name="T7" fmla="*/ 1 h 336"/>
                <a:gd name="T8" fmla="*/ 27 w 130"/>
                <a:gd name="T9" fmla="*/ 6 h 336"/>
                <a:gd name="T10" fmla="*/ 31 w 130"/>
                <a:gd name="T11" fmla="*/ 7 h 336"/>
                <a:gd name="T12" fmla="*/ 49 w 130"/>
                <a:gd name="T13" fmla="*/ 15 h 336"/>
                <a:gd name="T14" fmla="*/ 51 w 130"/>
                <a:gd name="T15" fmla="*/ 16 h 336"/>
                <a:gd name="T16" fmla="*/ 70 w 130"/>
                <a:gd name="T17" fmla="*/ 27 h 336"/>
                <a:gd name="T18" fmla="*/ 86 w 130"/>
                <a:gd name="T19" fmla="*/ 41 h 336"/>
                <a:gd name="T20" fmla="*/ 87 w 130"/>
                <a:gd name="T21" fmla="*/ 43 h 336"/>
                <a:gd name="T22" fmla="*/ 101 w 130"/>
                <a:gd name="T23" fmla="*/ 58 h 336"/>
                <a:gd name="T24" fmla="*/ 102 w 130"/>
                <a:gd name="T25" fmla="*/ 60 h 336"/>
                <a:gd name="T26" fmla="*/ 113 w 130"/>
                <a:gd name="T27" fmla="*/ 77 h 336"/>
                <a:gd name="T28" fmla="*/ 114 w 130"/>
                <a:gd name="T29" fmla="*/ 79 h 336"/>
                <a:gd name="T30" fmla="*/ 122 w 130"/>
                <a:gd name="T31" fmla="*/ 99 h 336"/>
                <a:gd name="T32" fmla="*/ 128 w 130"/>
                <a:gd name="T33" fmla="*/ 121 h 336"/>
                <a:gd name="T34" fmla="*/ 128 w 130"/>
                <a:gd name="T35" fmla="*/ 123 h 336"/>
                <a:gd name="T36" fmla="*/ 130 w 130"/>
                <a:gd name="T37" fmla="*/ 146 h 336"/>
                <a:gd name="T38" fmla="*/ 129 w 130"/>
                <a:gd name="T39" fmla="*/ 159 h 336"/>
                <a:gd name="T40" fmla="*/ 127 w 130"/>
                <a:gd name="T41" fmla="*/ 173 h 336"/>
                <a:gd name="T42" fmla="*/ 124 w 130"/>
                <a:gd name="T43" fmla="*/ 185 h 336"/>
                <a:gd name="T44" fmla="*/ 124 w 130"/>
                <a:gd name="T45" fmla="*/ 188 h 336"/>
                <a:gd name="T46" fmla="*/ 120 w 130"/>
                <a:gd name="T47" fmla="*/ 199 h 336"/>
                <a:gd name="T48" fmla="*/ 115 w 130"/>
                <a:gd name="T49" fmla="*/ 211 h 336"/>
                <a:gd name="T50" fmla="*/ 115 w 130"/>
                <a:gd name="T51" fmla="*/ 211 h 336"/>
                <a:gd name="T52" fmla="*/ 114 w 130"/>
                <a:gd name="T53" fmla="*/ 211 h 336"/>
                <a:gd name="T54" fmla="*/ 108 w 130"/>
                <a:gd name="T55" fmla="*/ 223 h 336"/>
                <a:gd name="T56" fmla="*/ 100 w 130"/>
                <a:gd name="T57" fmla="*/ 234 h 336"/>
                <a:gd name="T58" fmla="*/ 100 w 130"/>
                <a:gd name="T59" fmla="*/ 234 h 336"/>
                <a:gd name="T60" fmla="*/ 92 w 130"/>
                <a:gd name="T61" fmla="*/ 244 h 336"/>
                <a:gd name="T62" fmla="*/ 82 w 130"/>
                <a:gd name="T63" fmla="*/ 254 h 336"/>
                <a:gd name="T64" fmla="*/ 82 w 130"/>
                <a:gd name="T65" fmla="*/ 254 h 336"/>
                <a:gd name="T66" fmla="*/ 71 w 130"/>
                <a:gd name="T67" fmla="*/ 263 h 336"/>
                <a:gd name="T68" fmla="*/ 35 w 130"/>
                <a:gd name="T69" fmla="*/ 336 h 336"/>
                <a:gd name="T70" fmla="*/ 31 w 130"/>
                <a:gd name="T71" fmla="*/ 336 h 336"/>
                <a:gd name="T72" fmla="*/ 65 w 130"/>
                <a:gd name="T73" fmla="*/ 26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336">
                  <a:moveTo>
                    <a:pt x="65" y="263"/>
                  </a:moveTo>
                  <a:cubicBezTo>
                    <a:pt x="99" y="235"/>
                    <a:pt x="119" y="192"/>
                    <a:pt x="119" y="146"/>
                  </a:cubicBezTo>
                  <a:cubicBezTo>
                    <a:pt x="119" y="71"/>
                    <a:pt x="67" y="9"/>
                    <a:pt x="0" y="0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13" y="2"/>
                    <a:pt x="20" y="4"/>
                    <a:pt x="27" y="6"/>
                  </a:cubicBezTo>
                  <a:cubicBezTo>
                    <a:pt x="28" y="6"/>
                    <a:pt x="29" y="6"/>
                    <a:pt x="31" y="7"/>
                  </a:cubicBezTo>
                  <a:cubicBezTo>
                    <a:pt x="36" y="9"/>
                    <a:pt x="43" y="12"/>
                    <a:pt x="49" y="15"/>
                  </a:cubicBezTo>
                  <a:cubicBezTo>
                    <a:pt x="50" y="15"/>
                    <a:pt x="50" y="15"/>
                    <a:pt x="51" y="16"/>
                  </a:cubicBezTo>
                  <a:cubicBezTo>
                    <a:pt x="57" y="19"/>
                    <a:pt x="64" y="24"/>
                    <a:pt x="70" y="27"/>
                  </a:cubicBezTo>
                  <a:cubicBezTo>
                    <a:pt x="75" y="31"/>
                    <a:pt x="81" y="37"/>
                    <a:pt x="86" y="41"/>
                  </a:cubicBezTo>
                  <a:cubicBezTo>
                    <a:pt x="86" y="41"/>
                    <a:pt x="87" y="42"/>
                    <a:pt x="87" y="43"/>
                  </a:cubicBezTo>
                  <a:cubicBezTo>
                    <a:pt x="92" y="47"/>
                    <a:pt x="97" y="53"/>
                    <a:pt x="101" y="58"/>
                  </a:cubicBezTo>
                  <a:cubicBezTo>
                    <a:pt x="101" y="59"/>
                    <a:pt x="102" y="60"/>
                    <a:pt x="102" y="60"/>
                  </a:cubicBezTo>
                  <a:cubicBezTo>
                    <a:pt x="106" y="66"/>
                    <a:pt x="110" y="72"/>
                    <a:pt x="113" y="77"/>
                  </a:cubicBezTo>
                  <a:cubicBezTo>
                    <a:pt x="113" y="78"/>
                    <a:pt x="113" y="78"/>
                    <a:pt x="114" y="79"/>
                  </a:cubicBezTo>
                  <a:cubicBezTo>
                    <a:pt x="116" y="85"/>
                    <a:pt x="120" y="93"/>
                    <a:pt x="122" y="99"/>
                  </a:cubicBezTo>
                  <a:cubicBezTo>
                    <a:pt x="124" y="106"/>
                    <a:pt x="126" y="114"/>
                    <a:pt x="128" y="121"/>
                  </a:cubicBezTo>
                  <a:cubicBezTo>
                    <a:pt x="128" y="122"/>
                    <a:pt x="128" y="123"/>
                    <a:pt x="128" y="123"/>
                  </a:cubicBezTo>
                  <a:cubicBezTo>
                    <a:pt x="129" y="130"/>
                    <a:pt x="130" y="139"/>
                    <a:pt x="130" y="146"/>
                  </a:cubicBezTo>
                  <a:cubicBezTo>
                    <a:pt x="130" y="150"/>
                    <a:pt x="129" y="155"/>
                    <a:pt x="129" y="159"/>
                  </a:cubicBezTo>
                  <a:cubicBezTo>
                    <a:pt x="129" y="164"/>
                    <a:pt x="128" y="168"/>
                    <a:pt x="127" y="173"/>
                  </a:cubicBezTo>
                  <a:cubicBezTo>
                    <a:pt x="126" y="177"/>
                    <a:pt x="125" y="181"/>
                    <a:pt x="124" y="185"/>
                  </a:cubicBezTo>
                  <a:cubicBezTo>
                    <a:pt x="124" y="186"/>
                    <a:pt x="124" y="187"/>
                    <a:pt x="124" y="188"/>
                  </a:cubicBezTo>
                  <a:cubicBezTo>
                    <a:pt x="123" y="191"/>
                    <a:pt x="121" y="196"/>
                    <a:pt x="120" y="199"/>
                  </a:cubicBezTo>
                  <a:cubicBezTo>
                    <a:pt x="118" y="203"/>
                    <a:pt x="117" y="207"/>
                    <a:pt x="115" y="211"/>
                  </a:cubicBezTo>
                  <a:cubicBezTo>
                    <a:pt x="115" y="211"/>
                    <a:pt x="115" y="211"/>
                    <a:pt x="115" y="211"/>
                  </a:cubicBezTo>
                  <a:cubicBezTo>
                    <a:pt x="114" y="211"/>
                    <a:pt x="114" y="211"/>
                    <a:pt x="114" y="211"/>
                  </a:cubicBezTo>
                  <a:cubicBezTo>
                    <a:pt x="112" y="215"/>
                    <a:pt x="110" y="219"/>
                    <a:pt x="108" y="223"/>
                  </a:cubicBezTo>
                  <a:cubicBezTo>
                    <a:pt x="106" y="227"/>
                    <a:pt x="103" y="230"/>
                    <a:pt x="100" y="234"/>
                  </a:cubicBezTo>
                  <a:cubicBezTo>
                    <a:pt x="100" y="234"/>
                    <a:pt x="100" y="234"/>
                    <a:pt x="100" y="234"/>
                  </a:cubicBezTo>
                  <a:cubicBezTo>
                    <a:pt x="98" y="238"/>
                    <a:pt x="95" y="241"/>
                    <a:pt x="92" y="244"/>
                  </a:cubicBezTo>
                  <a:cubicBezTo>
                    <a:pt x="89" y="247"/>
                    <a:pt x="85" y="251"/>
                    <a:pt x="82" y="254"/>
                  </a:cubicBezTo>
                  <a:cubicBezTo>
                    <a:pt x="82" y="254"/>
                    <a:pt x="82" y="254"/>
                    <a:pt x="82" y="254"/>
                  </a:cubicBezTo>
                  <a:cubicBezTo>
                    <a:pt x="79" y="257"/>
                    <a:pt x="75" y="260"/>
                    <a:pt x="71" y="263"/>
                  </a:cubicBezTo>
                  <a:cubicBezTo>
                    <a:pt x="48" y="280"/>
                    <a:pt x="35" y="307"/>
                    <a:pt x="35" y="336"/>
                  </a:cubicBezTo>
                  <a:cubicBezTo>
                    <a:pt x="35" y="336"/>
                    <a:pt x="34" y="336"/>
                    <a:pt x="31" y="336"/>
                  </a:cubicBezTo>
                  <a:cubicBezTo>
                    <a:pt x="31" y="307"/>
                    <a:pt x="43" y="280"/>
                    <a:pt x="65" y="263"/>
                  </a:cubicBezTo>
                  <a:close/>
                </a:path>
              </a:pathLst>
            </a:custGeom>
            <a:solidFill>
              <a:srgbClr val="D1C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3" name="Freeform 46"/>
            <p:cNvSpPr/>
            <p:nvPr/>
          </p:nvSpPr>
          <p:spPr bwMode="auto">
            <a:xfrm>
              <a:off x="6953" y="416"/>
              <a:ext cx="306" cy="801"/>
            </a:xfrm>
            <a:custGeom>
              <a:avLst/>
              <a:gdLst>
                <a:gd name="T0" fmla="*/ 96 w 128"/>
                <a:gd name="T1" fmla="*/ 147 h 337"/>
                <a:gd name="T2" fmla="*/ 0 w 128"/>
                <a:gd name="T3" fmla="*/ 0 h 337"/>
                <a:gd name="T4" fmla="*/ 9 w 128"/>
                <a:gd name="T5" fmla="*/ 1 h 337"/>
                <a:gd name="T6" fmla="*/ 128 w 128"/>
                <a:gd name="T7" fmla="*/ 147 h 337"/>
                <a:gd name="T8" fmla="*/ 74 w 128"/>
                <a:gd name="T9" fmla="*/ 264 h 337"/>
                <a:gd name="T10" fmla="*/ 40 w 128"/>
                <a:gd name="T11" fmla="*/ 337 h 337"/>
                <a:gd name="T12" fmla="*/ 29 w 128"/>
                <a:gd name="T13" fmla="*/ 337 h 337"/>
                <a:gd name="T14" fmla="*/ 54 w 128"/>
                <a:gd name="T15" fmla="*/ 264 h 337"/>
                <a:gd name="T16" fmla="*/ 96 w 128"/>
                <a:gd name="T17" fmla="*/ 14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337">
                  <a:moveTo>
                    <a:pt x="96" y="147"/>
                  </a:moveTo>
                  <a:cubicBezTo>
                    <a:pt x="96" y="69"/>
                    <a:pt x="53" y="6"/>
                    <a:pt x="0" y="0"/>
                  </a:cubicBezTo>
                  <a:cubicBezTo>
                    <a:pt x="3" y="0"/>
                    <a:pt x="6" y="1"/>
                    <a:pt x="9" y="1"/>
                  </a:cubicBezTo>
                  <a:cubicBezTo>
                    <a:pt x="76" y="10"/>
                    <a:pt x="128" y="72"/>
                    <a:pt x="128" y="147"/>
                  </a:cubicBezTo>
                  <a:cubicBezTo>
                    <a:pt x="128" y="193"/>
                    <a:pt x="108" y="236"/>
                    <a:pt x="74" y="264"/>
                  </a:cubicBezTo>
                  <a:cubicBezTo>
                    <a:pt x="52" y="281"/>
                    <a:pt x="40" y="308"/>
                    <a:pt x="40" y="337"/>
                  </a:cubicBezTo>
                  <a:cubicBezTo>
                    <a:pt x="37" y="337"/>
                    <a:pt x="34" y="337"/>
                    <a:pt x="29" y="337"/>
                  </a:cubicBezTo>
                  <a:cubicBezTo>
                    <a:pt x="29" y="308"/>
                    <a:pt x="38" y="281"/>
                    <a:pt x="54" y="264"/>
                  </a:cubicBezTo>
                  <a:cubicBezTo>
                    <a:pt x="81" y="236"/>
                    <a:pt x="96" y="193"/>
                    <a:pt x="96" y="147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4" name="Freeform 47"/>
            <p:cNvSpPr/>
            <p:nvPr/>
          </p:nvSpPr>
          <p:spPr bwMode="auto">
            <a:xfrm>
              <a:off x="6934" y="416"/>
              <a:ext cx="249" cy="801"/>
            </a:xfrm>
            <a:custGeom>
              <a:avLst/>
              <a:gdLst>
                <a:gd name="T0" fmla="*/ 0 w 104"/>
                <a:gd name="T1" fmla="*/ 0 h 337"/>
                <a:gd name="T2" fmla="*/ 8 w 104"/>
                <a:gd name="T3" fmla="*/ 0 h 337"/>
                <a:gd name="T4" fmla="*/ 104 w 104"/>
                <a:gd name="T5" fmla="*/ 147 h 337"/>
                <a:gd name="T6" fmla="*/ 62 w 104"/>
                <a:gd name="T7" fmla="*/ 264 h 337"/>
                <a:gd name="T8" fmla="*/ 37 w 104"/>
                <a:gd name="T9" fmla="*/ 337 h 337"/>
                <a:gd name="T10" fmla="*/ 20 w 104"/>
                <a:gd name="T11" fmla="*/ 337 h 337"/>
                <a:gd name="T12" fmla="*/ 35 w 104"/>
                <a:gd name="T13" fmla="*/ 264 h 337"/>
                <a:gd name="T14" fmla="*/ 57 w 104"/>
                <a:gd name="T15" fmla="*/ 147 h 337"/>
                <a:gd name="T16" fmla="*/ 0 w 104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337">
                  <a:moveTo>
                    <a:pt x="0" y="0"/>
                  </a:moveTo>
                  <a:cubicBezTo>
                    <a:pt x="2" y="0"/>
                    <a:pt x="5" y="0"/>
                    <a:pt x="8" y="0"/>
                  </a:cubicBezTo>
                  <a:cubicBezTo>
                    <a:pt x="61" y="6"/>
                    <a:pt x="104" y="69"/>
                    <a:pt x="104" y="147"/>
                  </a:cubicBezTo>
                  <a:cubicBezTo>
                    <a:pt x="104" y="193"/>
                    <a:pt x="89" y="236"/>
                    <a:pt x="62" y="264"/>
                  </a:cubicBezTo>
                  <a:cubicBezTo>
                    <a:pt x="46" y="281"/>
                    <a:pt x="37" y="308"/>
                    <a:pt x="37" y="337"/>
                  </a:cubicBezTo>
                  <a:cubicBezTo>
                    <a:pt x="32" y="337"/>
                    <a:pt x="26" y="337"/>
                    <a:pt x="20" y="337"/>
                  </a:cubicBezTo>
                  <a:cubicBezTo>
                    <a:pt x="20" y="308"/>
                    <a:pt x="25" y="281"/>
                    <a:pt x="35" y="264"/>
                  </a:cubicBezTo>
                  <a:cubicBezTo>
                    <a:pt x="49" y="236"/>
                    <a:pt x="57" y="193"/>
                    <a:pt x="57" y="147"/>
                  </a:cubicBezTo>
                  <a:cubicBezTo>
                    <a:pt x="57" y="66"/>
                    <a:pt x="3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5" name="Freeform 48"/>
            <p:cNvSpPr/>
            <p:nvPr/>
          </p:nvSpPr>
          <p:spPr bwMode="auto">
            <a:xfrm>
              <a:off x="6930" y="416"/>
              <a:ext cx="140" cy="801"/>
            </a:xfrm>
            <a:custGeom>
              <a:avLst/>
              <a:gdLst>
                <a:gd name="T0" fmla="*/ 2 w 59"/>
                <a:gd name="T1" fmla="*/ 0 h 337"/>
                <a:gd name="T2" fmla="*/ 59 w 59"/>
                <a:gd name="T3" fmla="*/ 147 h 337"/>
                <a:gd name="T4" fmla="*/ 37 w 59"/>
                <a:gd name="T5" fmla="*/ 264 h 337"/>
                <a:gd name="T6" fmla="*/ 22 w 59"/>
                <a:gd name="T7" fmla="*/ 337 h 337"/>
                <a:gd name="T8" fmla="*/ 3 w 59"/>
                <a:gd name="T9" fmla="*/ 337 h 337"/>
                <a:gd name="T10" fmla="*/ 1 w 59"/>
                <a:gd name="T11" fmla="*/ 337 h 337"/>
                <a:gd name="T12" fmla="*/ 1 w 59"/>
                <a:gd name="T13" fmla="*/ 264 h 337"/>
                <a:gd name="T14" fmla="*/ 0 w 59"/>
                <a:gd name="T15" fmla="*/ 147 h 337"/>
                <a:gd name="T16" fmla="*/ 2 w 59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37">
                  <a:moveTo>
                    <a:pt x="2" y="0"/>
                  </a:moveTo>
                  <a:cubicBezTo>
                    <a:pt x="34" y="0"/>
                    <a:pt x="59" y="66"/>
                    <a:pt x="59" y="147"/>
                  </a:cubicBezTo>
                  <a:cubicBezTo>
                    <a:pt x="59" y="193"/>
                    <a:pt x="51" y="236"/>
                    <a:pt x="37" y="264"/>
                  </a:cubicBezTo>
                  <a:cubicBezTo>
                    <a:pt x="27" y="281"/>
                    <a:pt x="22" y="308"/>
                    <a:pt x="22" y="337"/>
                  </a:cubicBezTo>
                  <a:cubicBezTo>
                    <a:pt x="16" y="337"/>
                    <a:pt x="10" y="337"/>
                    <a:pt x="3" y="337"/>
                  </a:cubicBezTo>
                  <a:cubicBezTo>
                    <a:pt x="2" y="337"/>
                    <a:pt x="2" y="337"/>
                    <a:pt x="1" y="337"/>
                  </a:cubicBezTo>
                  <a:cubicBezTo>
                    <a:pt x="1" y="308"/>
                    <a:pt x="1" y="281"/>
                    <a:pt x="1" y="264"/>
                  </a:cubicBezTo>
                  <a:cubicBezTo>
                    <a:pt x="0" y="236"/>
                    <a:pt x="0" y="193"/>
                    <a:pt x="0" y="147"/>
                  </a:cubicBezTo>
                  <a:cubicBezTo>
                    <a:pt x="0" y="66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6" name="Freeform 49"/>
            <p:cNvSpPr/>
            <p:nvPr/>
          </p:nvSpPr>
          <p:spPr bwMode="auto">
            <a:xfrm>
              <a:off x="6789" y="416"/>
              <a:ext cx="145" cy="801"/>
            </a:xfrm>
            <a:custGeom>
              <a:avLst/>
              <a:gdLst>
                <a:gd name="T0" fmla="*/ 61 w 61"/>
                <a:gd name="T1" fmla="*/ 0 h 337"/>
                <a:gd name="T2" fmla="*/ 59 w 61"/>
                <a:gd name="T3" fmla="*/ 147 h 337"/>
                <a:gd name="T4" fmla="*/ 60 w 61"/>
                <a:gd name="T5" fmla="*/ 264 h 337"/>
                <a:gd name="T6" fmla="*/ 60 w 61"/>
                <a:gd name="T7" fmla="*/ 337 h 337"/>
                <a:gd name="T8" fmla="*/ 39 w 61"/>
                <a:gd name="T9" fmla="*/ 337 h 337"/>
                <a:gd name="T10" fmla="*/ 24 w 61"/>
                <a:gd name="T11" fmla="*/ 264 h 337"/>
                <a:gd name="T12" fmla="*/ 0 w 61"/>
                <a:gd name="T13" fmla="*/ 147 h 337"/>
                <a:gd name="T14" fmla="*/ 61 w 61"/>
                <a:gd name="T15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337">
                  <a:moveTo>
                    <a:pt x="61" y="0"/>
                  </a:moveTo>
                  <a:cubicBezTo>
                    <a:pt x="60" y="0"/>
                    <a:pt x="59" y="66"/>
                    <a:pt x="59" y="147"/>
                  </a:cubicBezTo>
                  <a:cubicBezTo>
                    <a:pt x="59" y="193"/>
                    <a:pt x="59" y="236"/>
                    <a:pt x="60" y="264"/>
                  </a:cubicBezTo>
                  <a:cubicBezTo>
                    <a:pt x="60" y="281"/>
                    <a:pt x="60" y="308"/>
                    <a:pt x="60" y="337"/>
                  </a:cubicBezTo>
                  <a:cubicBezTo>
                    <a:pt x="53" y="337"/>
                    <a:pt x="46" y="337"/>
                    <a:pt x="39" y="337"/>
                  </a:cubicBezTo>
                  <a:cubicBezTo>
                    <a:pt x="39" y="308"/>
                    <a:pt x="34" y="281"/>
                    <a:pt x="24" y="264"/>
                  </a:cubicBezTo>
                  <a:cubicBezTo>
                    <a:pt x="9" y="236"/>
                    <a:pt x="0" y="193"/>
                    <a:pt x="0" y="147"/>
                  </a:cubicBezTo>
                  <a:cubicBezTo>
                    <a:pt x="0" y="66"/>
                    <a:pt x="27" y="0"/>
                    <a:pt x="61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7" name="Freeform 50"/>
            <p:cNvSpPr/>
            <p:nvPr/>
          </p:nvSpPr>
          <p:spPr bwMode="auto">
            <a:xfrm>
              <a:off x="6681" y="416"/>
              <a:ext cx="253" cy="801"/>
            </a:xfrm>
            <a:custGeom>
              <a:avLst/>
              <a:gdLst>
                <a:gd name="T0" fmla="*/ 100 w 106"/>
                <a:gd name="T1" fmla="*/ 0 h 337"/>
                <a:gd name="T2" fmla="*/ 106 w 106"/>
                <a:gd name="T3" fmla="*/ 0 h 337"/>
                <a:gd name="T4" fmla="*/ 45 w 106"/>
                <a:gd name="T5" fmla="*/ 147 h 337"/>
                <a:gd name="T6" fmla="*/ 69 w 106"/>
                <a:gd name="T7" fmla="*/ 264 h 337"/>
                <a:gd name="T8" fmla="*/ 84 w 106"/>
                <a:gd name="T9" fmla="*/ 337 h 337"/>
                <a:gd name="T10" fmla="*/ 68 w 106"/>
                <a:gd name="T11" fmla="*/ 337 h 337"/>
                <a:gd name="T12" fmla="*/ 42 w 106"/>
                <a:gd name="T13" fmla="*/ 264 h 337"/>
                <a:gd name="T14" fmla="*/ 0 w 106"/>
                <a:gd name="T15" fmla="*/ 147 h 337"/>
                <a:gd name="T16" fmla="*/ 100 w 106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337">
                  <a:moveTo>
                    <a:pt x="100" y="0"/>
                  </a:moveTo>
                  <a:cubicBezTo>
                    <a:pt x="102" y="0"/>
                    <a:pt x="104" y="0"/>
                    <a:pt x="106" y="0"/>
                  </a:cubicBezTo>
                  <a:cubicBezTo>
                    <a:pt x="72" y="0"/>
                    <a:pt x="45" y="66"/>
                    <a:pt x="45" y="147"/>
                  </a:cubicBezTo>
                  <a:cubicBezTo>
                    <a:pt x="45" y="193"/>
                    <a:pt x="54" y="236"/>
                    <a:pt x="69" y="264"/>
                  </a:cubicBezTo>
                  <a:cubicBezTo>
                    <a:pt x="79" y="281"/>
                    <a:pt x="84" y="308"/>
                    <a:pt x="84" y="337"/>
                  </a:cubicBezTo>
                  <a:cubicBezTo>
                    <a:pt x="78" y="337"/>
                    <a:pt x="73" y="337"/>
                    <a:pt x="68" y="337"/>
                  </a:cubicBezTo>
                  <a:cubicBezTo>
                    <a:pt x="68" y="308"/>
                    <a:pt x="59" y="281"/>
                    <a:pt x="42" y="264"/>
                  </a:cubicBezTo>
                  <a:cubicBezTo>
                    <a:pt x="15" y="236"/>
                    <a:pt x="0" y="193"/>
                    <a:pt x="0" y="147"/>
                  </a:cubicBezTo>
                  <a:cubicBezTo>
                    <a:pt x="0" y="68"/>
                    <a:pt x="44" y="4"/>
                    <a:pt x="100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8" name="Freeform 51"/>
            <p:cNvSpPr/>
            <p:nvPr/>
          </p:nvSpPr>
          <p:spPr bwMode="auto">
            <a:xfrm>
              <a:off x="6607" y="416"/>
              <a:ext cx="313" cy="801"/>
            </a:xfrm>
            <a:custGeom>
              <a:avLst/>
              <a:gdLst>
                <a:gd name="T0" fmla="*/ 128 w 131"/>
                <a:gd name="T1" fmla="*/ 0 h 337"/>
                <a:gd name="T2" fmla="*/ 131 w 131"/>
                <a:gd name="T3" fmla="*/ 0 h 337"/>
                <a:gd name="T4" fmla="*/ 31 w 131"/>
                <a:gd name="T5" fmla="*/ 147 h 337"/>
                <a:gd name="T6" fmla="*/ 73 w 131"/>
                <a:gd name="T7" fmla="*/ 264 h 337"/>
                <a:gd name="T8" fmla="*/ 99 w 131"/>
                <a:gd name="T9" fmla="*/ 337 h 337"/>
                <a:gd name="T10" fmla="*/ 88 w 131"/>
                <a:gd name="T11" fmla="*/ 337 h 337"/>
                <a:gd name="T12" fmla="*/ 54 w 131"/>
                <a:gd name="T13" fmla="*/ 264 h 337"/>
                <a:gd name="T14" fmla="*/ 0 w 131"/>
                <a:gd name="T15" fmla="*/ 147 h 337"/>
                <a:gd name="T16" fmla="*/ 128 w 131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37">
                  <a:moveTo>
                    <a:pt x="128" y="0"/>
                  </a:moveTo>
                  <a:cubicBezTo>
                    <a:pt x="129" y="0"/>
                    <a:pt x="130" y="0"/>
                    <a:pt x="131" y="0"/>
                  </a:cubicBezTo>
                  <a:cubicBezTo>
                    <a:pt x="75" y="4"/>
                    <a:pt x="31" y="68"/>
                    <a:pt x="31" y="147"/>
                  </a:cubicBezTo>
                  <a:cubicBezTo>
                    <a:pt x="31" y="193"/>
                    <a:pt x="46" y="236"/>
                    <a:pt x="73" y="264"/>
                  </a:cubicBezTo>
                  <a:cubicBezTo>
                    <a:pt x="90" y="281"/>
                    <a:pt x="99" y="308"/>
                    <a:pt x="99" y="337"/>
                  </a:cubicBezTo>
                  <a:cubicBezTo>
                    <a:pt x="95" y="337"/>
                    <a:pt x="91" y="337"/>
                    <a:pt x="88" y="337"/>
                  </a:cubicBezTo>
                  <a:cubicBezTo>
                    <a:pt x="88" y="308"/>
                    <a:pt x="76" y="281"/>
                    <a:pt x="54" y="264"/>
                  </a:cubicBezTo>
                  <a:cubicBezTo>
                    <a:pt x="19" y="236"/>
                    <a:pt x="0" y="193"/>
                    <a:pt x="0" y="147"/>
                  </a:cubicBezTo>
                  <a:cubicBezTo>
                    <a:pt x="0" y="69"/>
                    <a:pt x="56" y="5"/>
                    <a:pt x="128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9" name="Freeform 52"/>
            <p:cNvSpPr/>
            <p:nvPr/>
          </p:nvSpPr>
          <p:spPr bwMode="auto">
            <a:xfrm>
              <a:off x="6760" y="1076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0" name="Freeform 53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1" name="Freeform 54"/>
            <p:cNvSpPr/>
            <p:nvPr/>
          </p:nvSpPr>
          <p:spPr bwMode="auto">
            <a:xfrm>
              <a:off x="6583" y="416"/>
              <a:ext cx="330" cy="801"/>
            </a:xfrm>
            <a:custGeom>
              <a:avLst/>
              <a:gdLst>
                <a:gd name="T0" fmla="*/ 2 w 138"/>
                <a:gd name="T1" fmla="*/ 123 h 337"/>
                <a:gd name="T2" fmla="*/ 8 w 138"/>
                <a:gd name="T3" fmla="*/ 100 h 337"/>
                <a:gd name="T4" fmla="*/ 17 w 138"/>
                <a:gd name="T5" fmla="*/ 79 h 337"/>
                <a:gd name="T6" fmla="*/ 29 w 138"/>
                <a:gd name="T7" fmla="*/ 60 h 337"/>
                <a:gd name="T8" fmla="*/ 43 w 138"/>
                <a:gd name="T9" fmla="*/ 43 h 337"/>
                <a:gd name="T10" fmla="*/ 52 w 138"/>
                <a:gd name="T11" fmla="*/ 35 h 337"/>
                <a:gd name="T12" fmla="*/ 60 w 138"/>
                <a:gd name="T13" fmla="*/ 28 h 337"/>
                <a:gd name="T14" fmla="*/ 60 w 138"/>
                <a:gd name="T15" fmla="*/ 28 h 337"/>
                <a:gd name="T16" fmla="*/ 80 w 138"/>
                <a:gd name="T17" fmla="*/ 16 h 337"/>
                <a:gd name="T18" fmla="*/ 101 w 138"/>
                <a:gd name="T19" fmla="*/ 7 h 337"/>
                <a:gd name="T20" fmla="*/ 118 w 138"/>
                <a:gd name="T21" fmla="*/ 3 h 337"/>
                <a:gd name="T22" fmla="*/ 123 w 138"/>
                <a:gd name="T23" fmla="*/ 2 h 337"/>
                <a:gd name="T24" fmla="*/ 123 w 138"/>
                <a:gd name="T25" fmla="*/ 2 h 337"/>
                <a:gd name="T26" fmla="*/ 138 w 138"/>
                <a:gd name="T27" fmla="*/ 0 h 337"/>
                <a:gd name="T28" fmla="*/ 10 w 138"/>
                <a:gd name="T29" fmla="*/ 147 h 337"/>
                <a:gd name="T30" fmla="*/ 64 w 138"/>
                <a:gd name="T31" fmla="*/ 264 h 337"/>
                <a:gd name="T32" fmla="*/ 98 w 138"/>
                <a:gd name="T33" fmla="*/ 337 h 337"/>
                <a:gd name="T34" fmla="*/ 95 w 138"/>
                <a:gd name="T35" fmla="*/ 337 h 337"/>
                <a:gd name="T36" fmla="*/ 95 w 138"/>
                <a:gd name="T37" fmla="*/ 337 h 337"/>
                <a:gd name="T38" fmla="*/ 95 w 138"/>
                <a:gd name="T39" fmla="*/ 329 h 337"/>
                <a:gd name="T40" fmla="*/ 95 w 138"/>
                <a:gd name="T41" fmla="*/ 329 h 337"/>
                <a:gd name="T42" fmla="*/ 94 w 138"/>
                <a:gd name="T43" fmla="*/ 327 h 337"/>
                <a:gd name="T44" fmla="*/ 94 w 138"/>
                <a:gd name="T45" fmla="*/ 326 h 337"/>
                <a:gd name="T46" fmla="*/ 94 w 138"/>
                <a:gd name="T47" fmla="*/ 324 h 337"/>
                <a:gd name="T48" fmla="*/ 94 w 138"/>
                <a:gd name="T49" fmla="*/ 323 h 337"/>
                <a:gd name="T50" fmla="*/ 94 w 138"/>
                <a:gd name="T51" fmla="*/ 320 h 337"/>
                <a:gd name="T52" fmla="*/ 93 w 138"/>
                <a:gd name="T53" fmla="*/ 318 h 337"/>
                <a:gd name="T54" fmla="*/ 92 w 138"/>
                <a:gd name="T55" fmla="*/ 314 h 337"/>
                <a:gd name="T56" fmla="*/ 92 w 138"/>
                <a:gd name="T57" fmla="*/ 312 h 337"/>
                <a:gd name="T58" fmla="*/ 90 w 138"/>
                <a:gd name="T59" fmla="*/ 308 h 337"/>
                <a:gd name="T60" fmla="*/ 89 w 138"/>
                <a:gd name="T61" fmla="*/ 305 h 337"/>
                <a:gd name="T62" fmla="*/ 89 w 138"/>
                <a:gd name="T63" fmla="*/ 304 h 337"/>
                <a:gd name="T64" fmla="*/ 86 w 138"/>
                <a:gd name="T65" fmla="*/ 296 h 337"/>
                <a:gd name="T66" fmla="*/ 81 w 138"/>
                <a:gd name="T67" fmla="*/ 289 h 337"/>
                <a:gd name="T68" fmla="*/ 81 w 138"/>
                <a:gd name="T69" fmla="*/ 288 h 337"/>
                <a:gd name="T70" fmla="*/ 79 w 138"/>
                <a:gd name="T71" fmla="*/ 285 h 337"/>
                <a:gd name="T72" fmla="*/ 77 w 138"/>
                <a:gd name="T73" fmla="*/ 282 h 337"/>
                <a:gd name="T74" fmla="*/ 74 w 138"/>
                <a:gd name="T75" fmla="*/ 279 h 337"/>
                <a:gd name="T76" fmla="*/ 74 w 138"/>
                <a:gd name="T77" fmla="*/ 279 h 337"/>
                <a:gd name="T78" fmla="*/ 73 w 138"/>
                <a:gd name="T79" fmla="*/ 278 h 337"/>
                <a:gd name="T80" fmla="*/ 71 w 138"/>
                <a:gd name="T81" fmla="*/ 275 h 337"/>
                <a:gd name="T82" fmla="*/ 68 w 138"/>
                <a:gd name="T83" fmla="*/ 272 h 337"/>
                <a:gd name="T84" fmla="*/ 66 w 138"/>
                <a:gd name="T85" fmla="*/ 270 h 337"/>
                <a:gd name="T86" fmla="*/ 65 w 138"/>
                <a:gd name="T87" fmla="*/ 269 h 337"/>
                <a:gd name="T88" fmla="*/ 59 w 138"/>
                <a:gd name="T89" fmla="*/ 264 h 337"/>
                <a:gd name="T90" fmla="*/ 50 w 138"/>
                <a:gd name="T91" fmla="*/ 257 h 337"/>
                <a:gd name="T92" fmla="*/ 48 w 138"/>
                <a:gd name="T93" fmla="*/ 255 h 337"/>
                <a:gd name="T94" fmla="*/ 38 w 138"/>
                <a:gd name="T95" fmla="*/ 245 h 337"/>
                <a:gd name="T96" fmla="*/ 30 w 138"/>
                <a:gd name="T97" fmla="*/ 235 h 337"/>
                <a:gd name="T98" fmla="*/ 22 w 138"/>
                <a:gd name="T99" fmla="*/ 224 h 337"/>
                <a:gd name="T100" fmla="*/ 15 w 138"/>
                <a:gd name="T101" fmla="*/ 212 h 337"/>
                <a:gd name="T102" fmla="*/ 10 w 138"/>
                <a:gd name="T103" fmla="*/ 200 h 337"/>
                <a:gd name="T104" fmla="*/ 6 w 138"/>
                <a:gd name="T105" fmla="*/ 187 h 337"/>
                <a:gd name="T106" fmla="*/ 3 w 138"/>
                <a:gd name="T107" fmla="*/ 174 h 337"/>
                <a:gd name="T108" fmla="*/ 1 w 138"/>
                <a:gd name="T109" fmla="*/ 160 h 337"/>
                <a:gd name="T110" fmla="*/ 0 w 138"/>
                <a:gd name="T111" fmla="*/ 147 h 337"/>
                <a:gd name="T112" fmla="*/ 2 w 138"/>
                <a:gd name="T113" fmla="*/ 123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8" h="337">
                  <a:moveTo>
                    <a:pt x="2" y="123"/>
                  </a:moveTo>
                  <a:cubicBezTo>
                    <a:pt x="3" y="115"/>
                    <a:pt x="5" y="108"/>
                    <a:pt x="8" y="100"/>
                  </a:cubicBezTo>
                  <a:cubicBezTo>
                    <a:pt x="10" y="93"/>
                    <a:pt x="13" y="86"/>
                    <a:pt x="17" y="79"/>
                  </a:cubicBezTo>
                  <a:cubicBezTo>
                    <a:pt x="20" y="72"/>
                    <a:pt x="24" y="66"/>
                    <a:pt x="29" y="60"/>
                  </a:cubicBezTo>
                  <a:cubicBezTo>
                    <a:pt x="33" y="54"/>
                    <a:pt x="38" y="48"/>
                    <a:pt x="43" y="43"/>
                  </a:cubicBezTo>
                  <a:cubicBezTo>
                    <a:pt x="46" y="41"/>
                    <a:pt x="49" y="38"/>
                    <a:pt x="52" y="35"/>
                  </a:cubicBezTo>
                  <a:cubicBezTo>
                    <a:pt x="55" y="33"/>
                    <a:pt x="58" y="30"/>
                    <a:pt x="60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6" y="24"/>
                    <a:pt x="73" y="20"/>
                    <a:pt x="80" y="16"/>
                  </a:cubicBezTo>
                  <a:cubicBezTo>
                    <a:pt x="86" y="13"/>
                    <a:pt x="93" y="10"/>
                    <a:pt x="101" y="7"/>
                  </a:cubicBezTo>
                  <a:cubicBezTo>
                    <a:pt x="106" y="6"/>
                    <a:pt x="112" y="4"/>
                    <a:pt x="118" y="3"/>
                  </a:cubicBezTo>
                  <a:cubicBezTo>
                    <a:pt x="120" y="2"/>
                    <a:pt x="122" y="2"/>
                    <a:pt x="123" y="2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128" y="1"/>
                    <a:pt x="133" y="0"/>
                    <a:pt x="138" y="0"/>
                  </a:cubicBezTo>
                  <a:cubicBezTo>
                    <a:pt x="66" y="5"/>
                    <a:pt x="10" y="69"/>
                    <a:pt x="10" y="147"/>
                  </a:cubicBezTo>
                  <a:cubicBezTo>
                    <a:pt x="10" y="193"/>
                    <a:pt x="29" y="236"/>
                    <a:pt x="64" y="264"/>
                  </a:cubicBezTo>
                  <a:cubicBezTo>
                    <a:pt x="86" y="281"/>
                    <a:pt x="98" y="308"/>
                    <a:pt x="98" y="337"/>
                  </a:cubicBezTo>
                  <a:cubicBezTo>
                    <a:pt x="96" y="337"/>
                    <a:pt x="95" y="337"/>
                    <a:pt x="95" y="337"/>
                  </a:cubicBezTo>
                  <a:cubicBezTo>
                    <a:pt x="95" y="337"/>
                    <a:pt x="95" y="337"/>
                    <a:pt x="95" y="337"/>
                  </a:cubicBezTo>
                  <a:cubicBezTo>
                    <a:pt x="95" y="334"/>
                    <a:pt x="95" y="331"/>
                    <a:pt x="95" y="329"/>
                  </a:cubicBezTo>
                  <a:cubicBezTo>
                    <a:pt x="95" y="329"/>
                    <a:pt x="95" y="329"/>
                    <a:pt x="95" y="329"/>
                  </a:cubicBezTo>
                  <a:cubicBezTo>
                    <a:pt x="95" y="328"/>
                    <a:pt x="95" y="327"/>
                    <a:pt x="94" y="327"/>
                  </a:cubicBezTo>
                  <a:cubicBezTo>
                    <a:pt x="94" y="326"/>
                    <a:pt x="94" y="326"/>
                    <a:pt x="94" y="326"/>
                  </a:cubicBezTo>
                  <a:cubicBezTo>
                    <a:pt x="94" y="326"/>
                    <a:pt x="94" y="325"/>
                    <a:pt x="94" y="324"/>
                  </a:cubicBezTo>
                  <a:cubicBezTo>
                    <a:pt x="94" y="324"/>
                    <a:pt x="94" y="324"/>
                    <a:pt x="94" y="323"/>
                  </a:cubicBezTo>
                  <a:cubicBezTo>
                    <a:pt x="94" y="322"/>
                    <a:pt x="94" y="321"/>
                    <a:pt x="94" y="320"/>
                  </a:cubicBezTo>
                  <a:cubicBezTo>
                    <a:pt x="93" y="319"/>
                    <a:pt x="93" y="318"/>
                    <a:pt x="93" y="318"/>
                  </a:cubicBezTo>
                  <a:cubicBezTo>
                    <a:pt x="93" y="317"/>
                    <a:pt x="92" y="315"/>
                    <a:pt x="92" y="314"/>
                  </a:cubicBezTo>
                  <a:cubicBezTo>
                    <a:pt x="92" y="314"/>
                    <a:pt x="92" y="313"/>
                    <a:pt x="92" y="312"/>
                  </a:cubicBezTo>
                  <a:cubicBezTo>
                    <a:pt x="91" y="310"/>
                    <a:pt x="91" y="309"/>
                    <a:pt x="90" y="308"/>
                  </a:cubicBezTo>
                  <a:cubicBezTo>
                    <a:pt x="90" y="307"/>
                    <a:pt x="90" y="306"/>
                    <a:pt x="89" y="305"/>
                  </a:cubicBezTo>
                  <a:cubicBezTo>
                    <a:pt x="89" y="305"/>
                    <a:pt x="89" y="304"/>
                    <a:pt x="89" y="304"/>
                  </a:cubicBezTo>
                  <a:cubicBezTo>
                    <a:pt x="88" y="301"/>
                    <a:pt x="87" y="299"/>
                    <a:pt x="86" y="296"/>
                  </a:cubicBezTo>
                  <a:cubicBezTo>
                    <a:pt x="84" y="294"/>
                    <a:pt x="83" y="291"/>
                    <a:pt x="81" y="289"/>
                  </a:cubicBezTo>
                  <a:cubicBezTo>
                    <a:pt x="81" y="288"/>
                    <a:pt x="81" y="288"/>
                    <a:pt x="81" y="288"/>
                  </a:cubicBezTo>
                  <a:cubicBezTo>
                    <a:pt x="80" y="287"/>
                    <a:pt x="80" y="286"/>
                    <a:pt x="79" y="285"/>
                  </a:cubicBezTo>
                  <a:cubicBezTo>
                    <a:pt x="78" y="284"/>
                    <a:pt x="78" y="283"/>
                    <a:pt x="77" y="282"/>
                  </a:cubicBezTo>
                  <a:cubicBezTo>
                    <a:pt x="76" y="281"/>
                    <a:pt x="75" y="280"/>
                    <a:pt x="74" y="279"/>
                  </a:cubicBezTo>
                  <a:cubicBezTo>
                    <a:pt x="74" y="279"/>
                    <a:pt x="74" y="279"/>
                    <a:pt x="74" y="279"/>
                  </a:cubicBezTo>
                  <a:cubicBezTo>
                    <a:pt x="74" y="278"/>
                    <a:pt x="74" y="278"/>
                    <a:pt x="73" y="278"/>
                  </a:cubicBezTo>
                  <a:cubicBezTo>
                    <a:pt x="73" y="277"/>
                    <a:pt x="72" y="276"/>
                    <a:pt x="71" y="275"/>
                  </a:cubicBezTo>
                  <a:cubicBezTo>
                    <a:pt x="70" y="274"/>
                    <a:pt x="69" y="273"/>
                    <a:pt x="68" y="272"/>
                  </a:cubicBezTo>
                  <a:cubicBezTo>
                    <a:pt x="68" y="272"/>
                    <a:pt x="67" y="271"/>
                    <a:pt x="66" y="270"/>
                  </a:cubicBezTo>
                  <a:cubicBezTo>
                    <a:pt x="66" y="270"/>
                    <a:pt x="66" y="270"/>
                    <a:pt x="65" y="269"/>
                  </a:cubicBezTo>
                  <a:cubicBezTo>
                    <a:pt x="63" y="268"/>
                    <a:pt x="61" y="265"/>
                    <a:pt x="59" y="264"/>
                  </a:cubicBezTo>
                  <a:cubicBezTo>
                    <a:pt x="56" y="262"/>
                    <a:pt x="53" y="259"/>
                    <a:pt x="50" y="257"/>
                  </a:cubicBezTo>
                  <a:cubicBezTo>
                    <a:pt x="50" y="256"/>
                    <a:pt x="49" y="256"/>
                    <a:pt x="48" y="255"/>
                  </a:cubicBezTo>
                  <a:cubicBezTo>
                    <a:pt x="45" y="252"/>
                    <a:pt x="41" y="249"/>
                    <a:pt x="38" y="245"/>
                  </a:cubicBezTo>
                  <a:cubicBezTo>
                    <a:pt x="35" y="242"/>
                    <a:pt x="32" y="238"/>
                    <a:pt x="30" y="235"/>
                  </a:cubicBezTo>
                  <a:cubicBezTo>
                    <a:pt x="27" y="231"/>
                    <a:pt x="24" y="228"/>
                    <a:pt x="22" y="224"/>
                  </a:cubicBezTo>
                  <a:cubicBezTo>
                    <a:pt x="20" y="220"/>
                    <a:pt x="17" y="216"/>
                    <a:pt x="15" y="212"/>
                  </a:cubicBezTo>
                  <a:cubicBezTo>
                    <a:pt x="13" y="208"/>
                    <a:pt x="12" y="204"/>
                    <a:pt x="10" y="200"/>
                  </a:cubicBezTo>
                  <a:cubicBezTo>
                    <a:pt x="8" y="196"/>
                    <a:pt x="7" y="191"/>
                    <a:pt x="6" y="187"/>
                  </a:cubicBezTo>
                  <a:cubicBezTo>
                    <a:pt x="5" y="183"/>
                    <a:pt x="4" y="178"/>
                    <a:pt x="3" y="174"/>
                  </a:cubicBezTo>
                  <a:cubicBezTo>
                    <a:pt x="2" y="169"/>
                    <a:pt x="1" y="165"/>
                    <a:pt x="1" y="160"/>
                  </a:cubicBezTo>
                  <a:cubicBezTo>
                    <a:pt x="0" y="156"/>
                    <a:pt x="0" y="151"/>
                    <a:pt x="0" y="147"/>
                  </a:cubicBezTo>
                  <a:cubicBezTo>
                    <a:pt x="0" y="139"/>
                    <a:pt x="1" y="131"/>
                    <a:pt x="2" y="123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2" name="Freeform 55"/>
            <p:cNvSpPr/>
            <p:nvPr/>
          </p:nvSpPr>
          <p:spPr bwMode="auto">
            <a:xfrm>
              <a:off x="6810" y="1198"/>
              <a:ext cx="0" cy="19"/>
            </a:xfrm>
            <a:custGeom>
              <a:avLst/>
              <a:gdLst>
                <a:gd name="T0" fmla="*/ 0 h 8"/>
                <a:gd name="T1" fmla="*/ 8 h 8"/>
                <a:gd name="T2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cubicBezTo>
                    <a:pt x="0" y="2"/>
                    <a:pt x="0" y="5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3" name="Freeform 56"/>
            <p:cNvSpPr/>
            <p:nvPr/>
          </p:nvSpPr>
          <p:spPr bwMode="auto">
            <a:xfrm>
              <a:off x="6803" y="1157"/>
              <a:ext cx="0" cy="5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4" name="Rectangle 57"/>
            <p:cNvSpPr>
              <a:spLocks noChangeArrowheads="1"/>
            </p:cNvSpPr>
            <p:nvPr/>
          </p:nvSpPr>
          <p:spPr bwMode="auto">
            <a:xfrm>
              <a:off x="6810" y="1198"/>
              <a:ext cx="1" cy="1"/>
            </a:xfrm>
            <a:prstGeom prst="rect">
              <a:avLst/>
            </a:pr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5" name="Freeform 58"/>
            <p:cNvSpPr/>
            <p:nvPr/>
          </p:nvSpPr>
          <p:spPr bwMode="auto">
            <a:xfrm>
              <a:off x="6808" y="1183"/>
              <a:ext cx="0" cy="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6" name="Freeform 59"/>
            <p:cNvSpPr/>
            <p:nvPr/>
          </p:nvSpPr>
          <p:spPr bwMode="auto">
            <a:xfrm>
              <a:off x="6805" y="1172"/>
              <a:ext cx="3" cy="11"/>
            </a:xfrm>
            <a:custGeom>
              <a:avLst/>
              <a:gdLst>
                <a:gd name="T0" fmla="*/ 1 w 1"/>
                <a:gd name="T1" fmla="*/ 2 h 5"/>
                <a:gd name="T2" fmla="*/ 1 w 1"/>
                <a:gd name="T3" fmla="*/ 5 h 5"/>
                <a:gd name="T4" fmla="*/ 1 w 1"/>
                <a:gd name="T5" fmla="*/ 5 h 5"/>
                <a:gd name="T6" fmla="*/ 1 w 1"/>
                <a:gd name="T7" fmla="*/ 2 h 5"/>
                <a:gd name="T8" fmla="*/ 0 w 1"/>
                <a:gd name="T9" fmla="*/ 0 h 5"/>
                <a:gd name="T10" fmla="*/ 0 w 1"/>
                <a:gd name="T11" fmla="*/ 0 h 5"/>
                <a:gd name="T12" fmla="*/ 1 w 1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2"/>
                  </a:moveTo>
                  <a:cubicBezTo>
                    <a:pt x="1" y="3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3"/>
                    <a:pt x="1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7" name="Freeform 60"/>
            <p:cNvSpPr/>
            <p:nvPr/>
          </p:nvSpPr>
          <p:spPr bwMode="auto">
            <a:xfrm>
              <a:off x="6803" y="1162"/>
              <a:ext cx="2" cy="1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0 w 1"/>
                <a:gd name="T5" fmla="*/ 0 h 4"/>
                <a:gd name="T6" fmla="*/ 0 w 1"/>
                <a:gd name="T7" fmla="*/ 0 h 4"/>
                <a:gd name="T8" fmla="*/ 1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8" name="Freeform 61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9" name="Freeform 62"/>
            <p:cNvSpPr/>
            <p:nvPr/>
          </p:nvSpPr>
          <p:spPr bwMode="auto">
            <a:xfrm>
              <a:off x="6746" y="1062"/>
              <a:ext cx="7" cy="10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0 h 4"/>
                <a:gd name="T4" fmla="*/ 3 w 3"/>
                <a:gd name="T5" fmla="*/ 3 h 4"/>
                <a:gd name="T6" fmla="*/ 3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2" y="3"/>
                    <a:pt x="1" y="1"/>
                    <a:pt x="0" y="0"/>
                  </a:cubicBezTo>
                  <a:cubicBezTo>
                    <a:pt x="1" y="1"/>
                    <a:pt x="2" y="2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0" name="Freeform 63"/>
            <p:cNvSpPr/>
            <p:nvPr/>
          </p:nvSpPr>
          <p:spPr bwMode="auto">
            <a:xfrm>
              <a:off x="6801" y="1150"/>
              <a:ext cx="2" cy="10"/>
            </a:xfrm>
            <a:custGeom>
              <a:avLst/>
              <a:gdLst>
                <a:gd name="T0" fmla="*/ 0 w 1"/>
                <a:gd name="T1" fmla="*/ 0 h 4"/>
                <a:gd name="T2" fmla="*/ 1 w 1"/>
                <a:gd name="T3" fmla="*/ 4 h 4"/>
                <a:gd name="T4" fmla="*/ 0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1" name="Freeform 64"/>
            <p:cNvSpPr/>
            <p:nvPr/>
          </p:nvSpPr>
          <p:spPr bwMode="auto">
            <a:xfrm>
              <a:off x="6724" y="1043"/>
              <a:ext cx="17" cy="14"/>
            </a:xfrm>
            <a:custGeom>
              <a:avLst/>
              <a:gdLst>
                <a:gd name="T0" fmla="*/ 7 w 7"/>
                <a:gd name="T1" fmla="*/ 6 h 6"/>
                <a:gd name="T2" fmla="*/ 0 w 7"/>
                <a:gd name="T3" fmla="*/ 0 h 6"/>
                <a:gd name="T4" fmla="*/ 6 w 7"/>
                <a:gd name="T5" fmla="*/ 5 h 6"/>
                <a:gd name="T6" fmla="*/ 7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7" y="6"/>
                  </a:moveTo>
                  <a:cubicBezTo>
                    <a:pt x="5" y="4"/>
                    <a:pt x="2" y="2"/>
                    <a:pt x="0" y="0"/>
                  </a:cubicBezTo>
                  <a:cubicBezTo>
                    <a:pt x="2" y="2"/>
                    <a:pt x="4" y="3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2" name="Freeform 65"/>
            <p:cNvSpPr/>
            <p:nvPr/>
          </p:nvSpPr>
          <p:spPr bwMode="auto">
            <a:xfrm>
              <a:off x="6789" y="1124"/>
              <a:ext cx="7" cy="17"/>
            </a:xfrm>
            <a:custGeom>
              <a:avLst/>
              <a:gdLst>
                <a:gd name="T0" fmla="*/ 0 w 3"/>
                <a:gd name="T1" fmla="*/ 0 h 7"/>
                <a:gd name="T2" fmla="*/ 3 w 3"/>
                <a:gd name="T3" fmla="*/ 7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1" y="2"/>
                    <a:pt x="2" y="5"/>
                    <a:pt x="3" y="7"/>
                  </a:cubicBezTo>
                  <a:cubicBezTo>
                    <a:pt x="2" y="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3" name="Freeform 66"/>
            <p:cNvSpPr/>
            <p:nvPr/>
          </p:nvSpPr>
          <p:spPr bwMode="auto">
            <a:xfrm>
              <a:off x="6753" y="1069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4" name="Freeform 67"/>
            <p:cNvSpPr/>
            <p:nvPr/>
          </p:nvSpPr>
          <p:spPr bwMode="auto">
            <a:xfrm>
              <a:off x="6805" y="1174"/>
              <a:ext cx="3" cy="5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5" name="Freeform 68"/>
            <p:cNvSpPr/>
            <p:nvPr/>
          </p:nvSpPr>
          <p:spPr bwMode="auto">
            <a:xfrm>
              <a:off x="6765" y="1084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6" name="Freeform 69"/>
            <p:cNvSpPr/>
            <p:nvPr/>
          </p:nvSpPr>
          <p:spPr bwMode="auto">
            <a:xfrm>
              <a:off x="6753" y="1072"/>
              <a:ext cx="5" cy="4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1 w 2"/>
                <a:gd name="T5" fmla="*/ 0 h 2"/>
                <a:gd name="T6" fmla="*/ 0 w 2"/>
                <a:gd name="T7" fmla="*/ 0 h 2"/>
                <a:gd name="T8" fmla="*/ 2 w 2"/>
                <a:gd name="T9" fmla="*/ 1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7" name="Freeform 70"/>
            <p:cNvSpPr/>
            <p:nvPr/>
          </p:nvSpPr>
          <p:spPr bwMode="auto">
            <a:xfrm>
              <a:off x="6777" y="1103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8" name="Freeform 71"/>
            <p:cNvSpPr/>
            <p:nvPr/>
          </p:nvSpPr>
          <p:spPr bwMode="auto">
            <a:xfrm>
              <a:off x="6805" y="1172"/>
              <a:ext cx="3" cy="16"/>
            </a:xfrm>
            <a:custGeom>
              <a:avLst/>
              <a:gdLst>
                <a:gd name="T0" fmla="*/ 1 w 1"/>
                <a:gd name="T1" fmla="*/ 5 h 7"/>
                <a:gd name="T2" fmla="*/ 1 w 1"/>
                <a:gd name="T3" fmla="*/ 6 h 7"/>
                <a:gd name="T4" fmla="*/ 1 w 1"/>
                <a:gd name="T5" fmla="*/ 7 h 7"/>
                <a:gd name="T6" fmla="*/ 1 w 1"/>
                <a:gd name="T7" fmla="*/ 3 h 7"/>
                <a:gd name="T8" fmla="*/ 0 w 1"/>
                <a:gd name="T9" fmla="*/ 1 h 7"/>
                <a:gd name="T10" fmla="*/ 0 w 1"/>
                <a:gd name="T11" fmla="*/ 0 h 7"/>
                <a:gd name="T12" fmla="*/ 1 w 1"/>
                <a:gd name="T13" fmla="*/ 2 h 7"/>
                <a:gd name="T14" fmla="*/ 1 w 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7">
                  <a:moveTo>
                    <a:pt x="1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5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ubicBezTo>
                    <a:pt x="1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9" name="Freeform 72"/>
            <p:cNvSpPr/>
            <p:nvPr/>
          </p:nvSpPr>
          <p:spPr bwMode="auto">
            <a:xfrm>
              <a:off x="6810" y="1193"/>
              <a:ext cx="0" cy="24"/>
            </a:xfrm>
            <a:custGeom>
              <a:avLst/>
              <a:gdLst>
                <a:gd name="T0" fmla="*/ 10 h 10"/>
                <a:gd name="T1" fmla="*/ 0 h 10"/>
                <a:gd name="T2" fmla="*/ 2 h 10"/>
                <a:gd name="T3" fmla="*/ 1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cubicBezTo>
                    <a:pt x="0" y="7"/>
                    <a:pt x="0" y="4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0" y="7"/>
                    <a:pt x="0" y="1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0" name="Freeform 73"/>
            <p:cNvSpPr/>
            <p:nvPr/>
          </p:nvSpPr>
          <p:spPr bwMode="auto">
            <a:xfrm>
              <a:off x="6777" y="1100"/>
              <a:ext cx="19" cy="41"/>
            </a:xfrm>
            <a:custGeom>
              <a:avLst/>
              <a:gdLst>
                <a:gd name="T0" fmla="*/ 5 w 8"/>
                <a:gd name="T1" fmla="*/ 8 h 17"/>
                <a:gd name="T2" fmla="*/ 8 w 8"/>
                <a:gd name="T3" fmla="*/ 16 h 17"/>
                <a:gd name="T4" fmla="*/ 8 w 8"/>
                <a:gd name="T5" fmla="*/ 17 h 17"/>
                <a:gd name="T6" fmla="*/ 8 w 8"/>
                <a:gd name="T7" fmla="*/ 17 h 17"/>
                <a:gd name="T8" fmla="*/ 5 w 8"/>
                <a:gd name="T9" fmla="*/ 10 h 17"/>
                <a:gd name="T10" fmla="*/ 2 w 8"/>
                <a:gd name="T11" fmla="*/ 3 h 17"/>
                <a:gd name="T12" fmla="*/ 0 w 8"/>
                <a:gd name="T13" fmla="*/ 1 h 17"/>
                <a:gd name="T14" fmla="*/ 0 w 8"/>
                <a:gd name="T15" fmla="*/ 0 h 17"/>
                <a:gd name="T16" fmla="*/ 0 w 8"/>
                <a:gd name="T17" fmla="*/ 1 h 17"/>
                <a:gd name="T18" fmla="*/ 5 w 8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7">
                  <a:moveTo>
                    <a:pt x="5" y="8"/>
                  </a:moveTo>
                  <a:cubicBezTo>
                    <a:pt x="6" y="11"/>
                    <a:pt x="7" y="13"/>
                    <a:pt x="8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5"/>
                    <a:pt x="6" y="12"/>
                    <a:pt x="5" y="10"/>
                  </a:cubicBezTo>
                  <a:cubicBezTo>
                    <a:pt x="4" y="8"/>
                    <a:pt x="3" y="6"/>
                    <a:pt x="2" y="3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3"/>
                    <a:pt x="3" y="6"/>
                    <a:pt x="5" y="8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1" name="Freeform 74"/>
            <p:cNvSpPr/>
            <p:nvPr/>
          </p:nvSpPr>
          <p:spPr bwMode="auto">
            <a:xfrm>
              <a:off x="6798" y="1148"/>
              <a:ext cx="5" cy="14"/>
            </a:xfrm>
            <a:custGeom>
              <a:avLst/>
              <a:gdLst>
                <a:gd name="T0" fmla="*/ 2 w 2"/>
                <a:gd name="T1" fmla="*/ 6 h 6"/>
                <a:gd name="T2" fmla="*/ 2 w 2"/>
                <a:gd name="T3" fmla="*/ 5 h 6"/>
                <a:gd name="T4" fmla="*/ 1 w 2"/>
                <a:gd name="T5" fmla="*/ 1 h 6"/>
                <a:gd name="T6" fmla="*/ 0 w 2"/>
                <a:gd name="T7" fmla="*/ 0 h 6"/>
                <a:gd name="T8" fmla="*/ 2 w 2"/>
                <a:gd name="T9" fmla="*/ 4 h 6"/>
                <a:gd name="T10" fmla="*/ 2 w 2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2" y="6"/>
                    <a:pt x="2" y="6"/>
                    <a:pt x="2" y="5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4"/>
                  </a:cubicBezTo>
                  <a:cubicBezTo>
                    <a:pt x="2" y="5"/>
                    <a:pt x="2" y="6"/>
                    <a:pt x="2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2" name="Freeform 75"/>
            <p:cNvSpPr/>
            <p:nvPr/>
          </p:nvSpPr>
          <p:spPr bwMode="auto">
            <a:xfrm>
              <a:off x="6762" y="1079"/>
              <a:ext cx="10" cy="14"/>
            </a:xfrm>
            <a:custGeom>
              <a:avLst/>
              <a:gdLst>
                <a:gd name="T0" fmla="*/ 4 w 4"/>
                <a:gd name="T1" fmla="*/ 6 h 6"/>
                <a:gd name="T2" fmla="*/ 3 w 4"/>
                <a:gd name="T3" fmla="*/ 4 h 6"/>
                <a:gd name="T4" fmla="*/ 1 w 4"/>
                <a:gd name="T5" fmla="*/ 2 h 6"/>
                <a:gd name="T6" fmla="*/ 0 w 4"/>
                <a:gd name="T7" fmla="*/ 0 h 6"/>
                <a:gd name="T8" fmla="*/ 2 w 4"/>
                <a:gd name="T9" fmla="*/ 3 h 6"/>
                <a:gd name="T10" fmla="*/ 4 w 4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cubicBezTo>
                    <a:pt x="4" y="6"/>
                    <a:pt x="3" y="5"/>
                    <a:pt x="3" y="4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ubicBezTo>
                    <a:pt x="3" y="4"/>
                    <a:pt x="3" y="5"/>
                    <a:pt x="4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3" name="Freeform 76"/>
            <p:cNvSpPr/>
            <p:nvPr/>
          </p:nvSpPr>
          <p:spPr bwMode="auto">
            <a:xfrm>
              <a:off x="6808" y="1176"/>
              <a:ext cx="0" cy="7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4" name="Freeform 77"/>
            <p:cNvSpPr/>
            <p:nvPr/>
          </p:nvSpPr>
          <p:spPr bwMode="auto">
            <a:xfrm>
              <a:off x="6753" y="1069"/>
              <a:ext cx="5" cy="7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2 w 2"/>
                <a:gd name="T5" fmla="*/ 2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2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5" name="Freeform 78"/>
            <p:cNvSpPr/>
            <p:nvPr/>
          </p:nvSpPr>
          <p:spPr bwMode="auto">
            <a:xfrm>
              <a:off x="6758" y="1074"/>
              <a:ext cx="2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6" name="Freeform 79"/>
            <p:cNvSpPr/>
            <p:nvPr/>
          </p:nvSpPr>
          <p:spPr bwMode="auto">
            <a:xfrm>
              <a:off x="6724" y="1043"/>
              <a:ext cx="15" cy="12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5 h 5"/>
                <a:gd name="T4" fmla="*/ 0 w 6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2" y="1"/>
                    <a:pt x="4" y="4"/>
                    <a:pt x="6" y="5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7" name="Freeform 80"/>
            <p:cNvSpPr/>
            <p:nvPr/>
          </p:nvSpPr>
          <p:spPr bwMode="auto">
            <a:xfrm>
              <a:off x="6803" y="1212"/>
              <a:ext cx="275" cy="14"/>
            </a:xfrm>
            <a:custGeom>
              <a:avLst/>
              <a:gdLst>
                <a:gd name="T0" fmla="*/ 3 w 115"/>
                <a:gd name="T1" fmla="*/ 6 h 6"/>
                <a:gd name="T2" fmla="*/ 111 w 115"/>
                <a:gd name="T3" fmla="*/ 6 h 6"/>
                <a:gd name="T4" fmla="*/ 115 w 115"/>
                <a:gd name="T5" fmla="*/ 3 h 6"/>
                <a:gd name="T6" fmla="*/ 111 w 115"/>
                <a:gd name="T7" fmla="*/ 0 h 6"/>
                <a:gd name="T8" fmla="*/ 3 w 115"/>
                <a:gd name="T9" fmla="*/ 0 h 6"/>
                <a:gd name="T10" fmla="*/ 0 w 115"/>
                <a:gd name="T11" fmla="*/ 3 h 6"/>
                <a:gd name="T12" fmla="*/ 3 w 11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6">
                  <a:moveTo>
                    <a:pt x="3" y="6"/>
                  </a:moveTo>
                  <a:cubicBezTo>
                    <a:pt x="111" y="6"/>
                    <a:pt x="111" y="6"/>
                    <a:pt x="111" y="6"/>
                  </a:cubicBezTo>
                  <a:cubicBezTo>
                    <a:pt x="113" y="6"/>
                    <a:pt x="115" y="5"/>
                    <a:pt x="115" y="3"/>
                  </a:cubicBezTo>
                  <a:cubicBezTo>
                    <a:pt x="115" y="1"/>
                    <a:pt x="113" y="0"/>
                    <a:pt x="11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8" name="Freeform 81"/>
            <p:cNvSpPr/>
            <p:nvPr/>
          </p:nvSpPr>
          <p:spPr bwMode="auto">
            <a:xfrm>
              <a:off x="6987" y="1229"/>
              <a:ext cx="57" cy="223"/>
            </a:xfrm>
            <a:custGeom>
              <a:avLst/>
              <a:gdLst>
                <a:gd name="T0" fmla="*/ 1 w 24"/>
                <a:gd name="T1" fmla="*/ 94 h 94"/>
                <a:gd name="T2" fmla="*/ 2 w 24"/>
                <a:gd name="T3" fmla="*/ 94 h 94"/>
                <a:gd name="T4" fmla="*/ 24 w 24"/>
                <a:gd name="T5" fmla="*/ 1 h 94"/>
                <a:gd name="T6" fmla="*/ 23 w 24"/>
                <a:gd name="T7" fmla="*/ 0 h 94"/>
                <a:gd name="T8" fmla="*/ 22 w 24"/>
                <a:gd name="T9" fmla="*/ 1 h 94"/>
                <a:gd name="T10" fmla="*/ 0 w 24"/>
                <a:gd name="T11" fmla="*/ 93 h 94"/>
                <a:gd name="T12" fmla="*/ 1 w 24"/>
                <a:gd name="T13" fmla="*/ 94 h 94"/>
                <a:gd name="T14" fmla="*/ 1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1" y="94"/>
                  </a:moveTo>
                  <a:cubicBezTo>
                    <a:pt x="1" y="94"/>
                    <a:pt x="2" y="94"/>
                    <a:pt x="2" y="9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3" y="0"/>
                  </a:cubicBezTo>
                  <a:cubicBezTo>
                    <a:pt x="22" y="0"/>
                    <a:pt x="22" y="0"/>
                    <a:pt x="2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9" name="Freeform 82"/>
            <p:cNvSpPr/>
            <p:nvPr/>
          </p:nvSpPr>
          <p:spPr bwMode="auto">
            <a:xfrm>
              <a:off x="6987" y="1229"/>
              <a:ext cx="9" cy="223"/>
            </a:xfrm>
            <a:custGeom>
              <a:avLst/>
              <a:gdLst>
                <a:gd name="T0" fmla="*/ 1 w 4"/>
                <a:gd name="T1" fmla="*/ 94 h 94"/>
                <a:gd name="T2" fmla="*/ 2 w 4"/>
                <a:gd name="T3" fmla="*/ 93 h 94"/>
                <a:gd name="T4" fmla="*/ 4 w 4"/>
                <a:gd name="T5" fmla="*/ 1 h 94"/>
                <a:gd name="T6" fmla="*/ 3 w 4"/>
                <a:gd name="T7" fmla="*/ 0 h 94"/>
                <a:gd name="T8" fmla="*/ 2 w 4"/>
                <a:gd name="T9" fmla="*/ 1 h 94"/>
                <a:gd name="T10" fmla="*/ 0 w 4"/>
                <a:gd name="T11" fmla="*/ 93 h 94"/>
                <a:gd name="T12" fmla="*/ 1 w 4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4">
                  <a:moveTo>
                    <a:pt x="1" y="94"/>
                  </a:moveTo>
                  <a:cubicBezTo>
                    <a:pt x="1" y="94"/>
                    <a:pt x="2" y="94"/>
                    <a:pt x="2" y="9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0" name="Freeform 83"/>
            <p:cNvSpPr/>
            <p:nvPr/>
          </p:nvSpPr>
          <p:spPr bwMode="auto">
            <a:xfrm>
              <a:off x="6949" y="1229"/>
              <a:ext cx="47" cy="223"/>
            </a:xfrm>
            <a:custGeom>
              <a:avLst/>
              <a:gdLst>
                <a:gd name="T0" fmla="*/ 1 w 20"/>
                <a:gd name="T1" fmla="*/ 94 h 94"/>
                <a:gd name="T2" fmla="*/ 2 w 20"/>
                <a:gd name="T3" fmla="*/ 94 h 94"/>
                <a:gd name="T4" fmla="*/ 20 w 20"/>
                <a:gd name="T5" fmla="*/ 1 h 94"/>
                <a:gd name="T6" fmla="*/ 19 w 20"/>
                <a:gd name="T7" fmla="*/ 0 h 94"/>
                <a:gd name="T8" fmla="*/ 18 w 20"/>
                <a:gd name="T9" fmla="*/ 1 h 94"/>
                <a:gd name="T10" fmla="*/ 0 w 20"/>
                <a:gd name="T11" fmla="*/ 93 h 94"/>
                <a:gd name="T12" fmla="*/ 1 w 20"/>
                <a:gd name="T13" fmla="*/ 94 h 94"/>
                <a:gd name="T14" fmla="*/ 1 w 20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94">
                  <a:moveTo>
                    <a:pt x="1" y="94"/>
                  </a:moveTo>
                  <a:cubicBezTo>
                    <a:pt x="2" y="94"/>
                    <a:pt x="2" y="94"/>
                    <a:pt x="2" y="94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0"/>
                    <a:pt x="19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1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1" name="Freeform 84"/>
            <p:cNvSpPr/>
            <p:nvPr/>
          </p:nvSpPr>
          <p:spPr bwMode="auto">
            <a:xfrm>
              <a:off x="6932" y="1226"/>
              <a:ext cx="24" cy="226"/>
            </a:xfrm>
            <a:custGeom>
              <a:avLst/>
              <a:gdLst>
                <a:gd name="T0" fmla="*/ 9 w 10"/>
                <a:gd name="T1" fmla="*/ 95 h 95"/>
                <a:gd name="T2" fmla="*/ 9 w 10"/>
                <a:gd name="T3" fmla="*/ 95 h 95"/>
                <a:gd name="T4" fmla="*/ 10 w 10"/>
                <a:gd name="T5" fmla="*/ 94 h 95"/>
                <a:gd name="T6" fmla="*/ 2 w 10"/>
                <a:gd name="T7" fmla="*/ 1 h 95"/>
                <a:gd name="T8" fmla="*/ 1 w 10"/>
                <a:gd name="T9" fmla="*/ 0 h 95"/>
                <a:gd name="T10" fmla="*/ 0 w 10"/>
                <a:gd name="T11" fmla="*/ 1 h 95"/>
                <a:gd name="T12" fmla="*/ 8 w 10"/>
                <a:gd name="T13" fmla="*/ 94 h 95"/>
                <a:gd name="T14" fmla="*/ 9 w 10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5">
                  <a:moveTo>
                    <a:pt x="9" y="95"/>
                  </a:moveTo>
                  <a:cubicBezTo>
                    <a:pt x="9" y="95"/>
                    <a:pt x="9" y="95"/>
                    <a:pt x="9" y="95"/>
                  </a:cubicBezTo>
                  <a:cubicBezTo>
                    <a:pt x="10" y="95"/>
                    <a:pt x="10" y="95"/>
                    <a:pt x="10" y="9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8" y="95"/>
                    <a:pt x="9" y="95"/>
                    <a:pt x="9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2" name="Freeform 85"/>
            <p:cNvSpPr/>
            <p:nvPr/>
          </p:nvSpPr>
          <p:spPr bwMode="auto">
            <a:xfrm>
              <a:off x="6825" y="1229"/>
              <a:ext cx="57" cy="223"/>
            </a:xfrm>
            <a:custGeom>
              <a:avLst/>
              <a:gdLst>
                <a:gd name="T0" fmla="*/ 23 w 24"/>
                <a:gd name="T1" fmla="*/ 94 h 94"/>
                <a:gd name="T2" fmla="*/ 23 w 24"/>
                <a:gd name="T3" fmla="*/ 94 h 94"/>
                <a:gd name="T4" fmla="*/ 24 w 24"/>
                <a:gd name="T5" fmla="*/ 93 h 94"/>
                <a:gd name="T6" fmla="*/ 2 w 24"/>
                <a:gd name="T7" fmla="*/ 1 h 94"/>
                <a:gd name="T8" fmla="*/ 1 w 24"/>
                <a:gd name="T9" fmla="*/ 0 h 94"/>
                <a:gd name="T10" fmla="*/ 0 w 24"/>
                <a:gd name="T11" fmla="*/ 1 h 94"/>
                <a:gd name="T12" fmla="*/ 22 w 24"/>
                <a:gd name="T13" fmla="*/ 94 h 94"/>
                <a:gd name="T14" fmla="*/ 23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23" y="94"/>
                  </a:moveTo>
                  <a:cubicBezTo>
                    <a:pt x="23" y="94"/>
                    <a:pt x="23" y="94"/>
                    <a:pt x="23" y="94"/>
                  </a:cubicBezTo>
                  <a:cubicBezTo>
                    <a:pt x="23" y="94"/>
                    <a:pt x="24" y="94"/>
                    <a:pt x="2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4"/>
                    <a:pt x="22" y="94"/>
                    <a:pt x="2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3" name="Freeform 86"/>
            <p:cNvSpPr/>
            <p:nvPr/>
          </p:nvSpPr>
          <p:spPr bwMode="auto">
            <a:xfrm>
              <a:off x="6872" y="1229"/>
              <a:ext cx="10" cy="223"/>
            </a:xfrm>
            <a:custGeom>
              <a:avLst/>
              <a:gdLst>
                <a:gd name="T0" fmla="*/ 3 w 4"/>
                <a:gd name="T1" fmla="*/ 94 h 94"/>
                <a:gd name="T2" fmla="*/ 3 w 4"/>
                <a:gd name="T3" fmla="*/ 94 h 94"/>
                <a:gd name="T4" fmla="*/ 4 w 4"/>
                <a:gd name="T5" fmla="*/ 93 h 94"/>
                <a:gd name="T6" fmla="*/ 2 w 4"/>
                <a:gd name="T7" fmla="*/ 1 h 94"/>
                <a:gd name="T8" fmla="*/ 1 w 4"/>
                <a:gd name="T9" fmla="*/ 0 h 94"/>
                <a:gd name="T10" fmla="*/ 0 w 4"/>
                <a:gd name="T11" fmla="*/ 1 h 94"/>
                <a:gd name="T12" fmla="*/ 2 w 4"/>
                <a:gd name="T13" fmla="*/ 93 h 94"/>
                <a:gd name="T14" fmla="*/ 3 w 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94">
                  <a:moveTo>
                    <a:pt x="3" y="94"/>
                  </a:moveTo>
                  <a:cubicBezTo>
                    <a:pt x="3" y="94"/>
                    <a:pt x="3" y="94"/>
                    <a:pt x="3" y="94"/>
                  </a:cubicBezTo>
                  <a:cubicBezTo>
                    <a:pt x="3" y="94"/>
                    <a:pt x="4" y="94"/>
                    <a:pt x="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4"/>
                    <a:pt x="2" y="94"/>
                    <a:pt x="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4" name="Freeform 87"/>
            <p:cNvSpPr/>
            <p:nvPr/>
          </p:nvSpPr>
          <p:spPr bwMode="auto">
            <a:xfrm>
              <a:off x="6872" y="1229"/>
              <a:ext cx="46" cy="223"/>
            </a:xfrm>
            <a:custGeom>
              <a:avLst/>
              <a:gdLst>
                <a:gd name="T0" fmla="*/ 18 w 19"/>
                <a:gd name="T1" fmla="*/ 94 h 94"/>
                <a:gd name="T2" fmla="*/ 18 w 19"/>
                <a:gd name="T3" fmla="*/ 94 h 94"/>
                <a:gd name="T4" fmla="*/ 19 w 19"/>
                <a:gd name="T5" fmla="*/ 93 h 94"/>
                <a:gd name="T6" fmla="*/ 2 w 19"/>
                <a:gd name="T7" fmla="*/ 1 h 94"/>
                <a:gd name="T8" fmla="*/ 1 w 19"/>
                <a:gd name="T9" fmla="*/ 0 h 94"/>
                <a:gd name="T10" fmla="*/ 0 w 19"/>
                <a:gd name="T11" fmla="*/ 1 h 94"/>
                <a:gd name="T12" fmla="*/ 17 w 19"/>
                <a:gd name="T13" fmla="*/ 94 h 94"/>
                <a:gd name="T14" fmla="*/ 18 w 19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94">
                  <a:moveTo>
                    <a:pt x="18" y="94"/>
                  </a:moveTo>
                  <a:cubicBezTo>
                    <a:pt x="18" y="94"/>
                    <a:pt x="18" y="94"/>
                    <a:pt x="18" y="94"/>
                  </a:cubicBezTo>
                  <a:cubicBezTo>
                    <a:pt x="19" y="94"/>
                    <a:pt x="19" y="94"/>
                    <a:pt x="19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17" y="94"/>
                    <a:pt x="18" y="94"/>
                    <a:pt x="18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5" name="Freeform 88"/>
            <p:cNvSpPr/>
            <p:nvPr/>
          </p:nvSpPr>
          <p:spPr bwMode="auto">
            <a:xfrm>
              <a:off x="6910" y="1226"/>
              <a:ext cx="27" cy="226"/>
            </a:xfrm>
            <a:custGeom>
              <a:avLst/>
              <a:gdLst>
                <a:gd name="T0" fmla="*/ 1 w 11"/>
                <a:gd name="T1" fmla="*/ 95 h 95"/>
                <a:gd name="T2" fmla="*/ 2 w 11"/>
                <a:gd name="T3" fmla="*/ 94 h 95"/>
                <a:gd name="T4" fmla="*/ 11 w 11"/>
                <a:gd name="T5" fmla="*/ 1 h 95"/>
                <a:gd name="T6" fmla="*/ 10 w 11"/>
                <a:gd name="T7" fmla="*/ 0 h 95"/>
                <a:gd name="T8" fmla="*/ 9 w 11"/>
                <a:gd name="T9" fmla="*/ 1 h 95"/>
                <a:gd name="T10" fmla="*/ 0 w 11"/>
                <a:gd name="T11" fmla="*/ 94 h 95"/>
                <a:gd name="T12" fmla="*/ 1 w 11"/>
                <a:gd name="T13" fmla="*/ 95 h 95"/>
                <a:gd name="T14" fmla="*/ 1 w 11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95">
                  <a:moveTo>
                    <a:pt x="1" y="95"/>
                  </a:moveTo>
                  <a:cubicBezTo>
                    <a:pt x="2" y="95"/>
                    <a:pt x="2" y="95"/>
                    <a:pt x="2" y="94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1" y="95"/>
                    <a:pt x="1" y="95"/>
                  </a:cubicBezTo>
                  <a:cubicBezTo>
                    <a:pt x="1" y="95"/>
                    <a:pt x="1" y="95"/>
                    <a:pt x="1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6" name="Line 89"/>
            <p:cNvSpPr>
              <a:spLocks noChangeShapeType="1"/>
            </p:cNvSpPr>
            <p:nvPr/>
          </p:nvSpPr>
          <p:spPr bwMode="auto">
            <a:xfrm>
              <a:off x="6827" y="1248"/>
              <a:ext cx="0" cy="0"/>
            </a:xfrm>
            <a:prstGeom prst="line">
              <a:avLst/>
            </a:prstGeom>
            <a:noFill/>
            <a:ln w="0" cap="rnd">
              <a:solidFill>
                <a:srgbClr val="FF6C6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7" name="Freeform 90"/>
            <p:cNvSpPr/>
            <p:nvPr/>
          </p:nvSpPr>
          <p:spPr bwMode="auto">
            <a:xfrm>
              <a:off x="6827" y="1231"/>
              <a:ext cx="7" cy="33"/>
            </a:xfrm>
            <a:custGeom>
              <a:avLst/>
              <a:gdLst>
                <a:gd name="T0" fmla="*/ 1 w 3"/>
                <a:gd name="T1" fmla="*/ 14 h 14"/>
                <a:gd name="T2" fmla="*/ 1 w 3"/>
                <a:gd name="T3" fmla="*/ 14 h 14"/>
                <a:gd name="T4" fmla="*/ 3 w 3"/>
                <a:gd name="T5" fmla="*/ 7 h 14"/>
                <a:gd name="T6" fmla="*/ 3 w 3"/>
                <a:gd name="T7" fmla="*/ 0 h 14"/>
                <a:gd name="T8" fmla="*/ 0 w 3"/>
                <a:gd name="T9" fmla="*/ 0 h 14"/>
                <a:gd name="T10" fmla="*/ 0 w 3"/>
                <a:gd name="T11" fmla="*/ 7 h 14"/>
                <a:gd name="T12" fmla="*/ 1 w 3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4"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3" y="11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2"/>
                    <a:pt x="0" y="14"/>
                    <a:pt x="1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8" name="Freeform 91"/>
            <p:cNvSpPr/>
            <p:nvPr/>
          </p:nvSpPr>
          <p:spPr bwMode="auto">
            <a:xfrm>
              <a:off x="6834" y="1231"/>
              <a:ext cx="24" cy="33"/>
            </a:xfrm>
            <a:custGeom>
              <a:avLst/>
              <a:gdLst>
                <a:gd name="T0" fmla="*/ 5 w 10"/>
                <a:gd name="T1" fmla="*/ 14 h 14"/>
                <a:gd name="T2" fmla="*/ 5 w 10"/>
                <a:gd name="T3" fmla="*/ 14 h 14"/>
                <a:gd name="T4" fmla="*/ 10 w 10"/>
                <a:gd name="T5" fmla="*/ 7 h 14"/>
                <a:gd name="T6" fmla="*/ 10 w 10"/>
                <a:gd name="T7" fmla="*/ 0 h 14"/>
                <a:gd name="T8" fmla="*/ 0 w 10"/>
                <a:gd name="T9" fmla="*/ 0 h 14"/>
                <a:gd name="T10" fmla="*/ 0 w 10"/>
                <a:gd name="T11" fmla="*/ 7 h 14"/>
                <a:gd name="T12" fmla="*/ 5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10" y="11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1" y="14"/>
                    <a:pt x="5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9" name="Freeform 92"/>
            <p:cNvSpPr/>
            <p:nvPr/>
          </p:nvSpPr>
          <p:spPr bwMode="auto">
            <a:xfrm>
              <a:off x="6858" y="1231"/>
              <a:ext cx="36" cy="33"/>
            </a:xfrm>
            <a:custGeom>
              <a:avLst/>
              <a:gdLst>
                <a:gd name="T0" fmla="*/ 6 w 15"/>
                <a:gd name="T1" fmla="*/ 14 h 14"/>
                <a:gd name="T2" fmla="*/ 7 w 15"/>
                <a:gd name="T3" fmla="*/ 14 h 14"/>
                <a:gd name="T4" fmla="*/ 15 w 15"/>
                <a:gd name="T5" fmla="*/ 7 h 14"/>
                <a:gd name="T6" fmla="*/ 15 w 15"/>
                <a:gd name="T7" fmla="*/ 0 h 14"/>
                <a:gd name="T8" fmla="*/ 0 w 15"/>
                <a:gd name="T9" fmla="*/ 0 h 14"/>
                <a:gd name="T10" fmla="*/ 0 w 15"/>
                <a:gd name="T11" fmla="*/ 7 h 14"/>
                <a:gd name="T12" fmla="*/ 6 w 1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4">
                  <a:moveTo>
                    <a:pt x="6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0"/>
                    <a:pt x="4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6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0" name="Line 93"/>
            <p:cNvSpPr>
              <a:spLocks noChangeShapeType="1"/>
            </p:cNvSpPr>
            <p:nvPr/>
          </p:nvSpPr>
          <p:spPr bwMode="auto">
            <a:xfrm>
              <a:off x="6934" y="1231"/>
              <a:ext cx="0" cy="0"/>
            </a:xfrm>
            <a:prstGeom prst="line">
              <a:avLst/>
            </a:prstGeom>
            <a:noFill/>
            <a:ln w="0" cap="rnd">
              <a:solidFill>
                <a:srgbClr val="FF5E5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1" name="Freeform 94"/>
            <p:cNvSpPr/>
            <p:nvPr/>
          </p:nvSpPr>
          <p:spPr bwMode="auto">
            <a:xfrm>
              <a:off x="6894" y="1231"/>
              <a:ext cx="40" cy="33"/>
            </a:xfrm>
            <a:custGeom>
              <a:avLst/>
              <a:gdLst>
                <a:gd name="T0" fmla="*/ 8 w 17"/>
                <a:gd name="T1" fmla="*/ 14 h 14"/>
                <a:gd name="T2" fmla="*/ 8 w 17"/>
                <a:gd name="T3" fmla="*/ 14 h 14"/>
                <a:gd name="T4" fmla="*/ 17 w 17"/>
                <a:gd name="T5" fmla="*/ 7 h 14"/>
                <a:gd name="T6" fmla="*/ 17 w 17"/>
                <a:gd name="T7" fmla="*/ 0 h 14"/>
                <a:gd name="T8" fmla="*/ 0 w 17"/>
                <a:gd name="T9" fmla="*/ 0 h 14"/>
                <a:gd name="T10" fmla="*/ 0 w 17"/>
                <a:gd name="T11" fmla="*/ 7 h 14"/>
                <a:gd name="T12" fmla="*/ 8 w 17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4">
                  <a:moveTo>
                    <a:pt x="8" y="14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13" y="14"/>
                    <a:pt x="17" y="11"/>
                    <a:pt x="17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1" y="0"/>
                    <a:pt x="5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2" name="Freeform 95"/>
            <p:cNvSpPr/>
            <p:nvPr/>
          </p:nvSpPr>
          <p:spPr bwMode="auto">
            <a:xfrm>
              <a:off x="6934" y="1231"/>
              <a:ext cx="41" cy="33"/>
            </a:xfrm>
            <a:custGeom>
              <a:avLst/>
              <a:gdLst>
                <a:gd name="T0" fmla="*/ 17 w 17"/>
                <a:gd name="T1" fmla="*/ 0 h 14"/>
                <a:gd name="T2" fmla="*/ 0 w 17"/>
                <a:gd name="T3" fmla="*/ 0 h 14"/>
                <a:gd name="T4" fmla="*/ 0 w 17"/>
                <a:gd name="T5" fmla="*/ 7 h 14"/>
                <a:gd name="T6" fmla="*/ 9 w 17"/>
                <a:gd name="T7" fmla="*/ 14 h 14"/>
                <a:gd name="T8" fmla="*/ 9 w 17"/>
                <a:gd name="T9" fmla="*/ 14 h 14"/>
                <a:gd name="T10" fmla="*/ 17 w 17"/>
                <a:gd name="T11" fmla="*/ 7 h 14"/>
                <a:gd name="T12" fmla="*/ 17 w 17"/>
                <a:gd name="T13" fmla="*/ 7 h 14"/>
                <a:gd name="T14" fmla="*/ 17 w 1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4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7" y="11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3" name="Freeform 96"/>
            <p:cNvSpPr/>
            <p:nvPr/>
          </p:nvSpPr>
          <p:spPr bwMode="auto">
            <a:xfrm>
              <a:off x="6975" y="1231"/>
              <a:ext cx="36" cy="33"/>
            </a:xfrm>
            <a:custGeom>
              <a:avLst/>
              <a:gdLst>
                <a:gd name="T0" fmla="*/ 0 w 15"/>
                <a:gd name="T1" fmla="*/ 0 h 14"/>
                <a:gd name="T2" fmla="*/ 0 w 15"/>
                <a:gd name="T3" fmla="*/ 7 h 14"/>
                <a:gd name="T4" fmla="*/ 0 w 15"/>
                <a:gd name="T5" fmla="*/ 7 h 14"/>
                <a:gd name="T6" fmla="*/ 8 w 15"/>
                <a:gd name="T7" fmla="*/ 14 h 14"/>
                <a:gd name="T8" fmla="*/ 9 w 15"/>
                <a:gd name="T9" fmla="*/ 14 h 14"/>
                <a:gd name="T10" fmla="*/ 15 w 15"/>
                <a:gd name="T11" fmla="*/ 7 h 14"/>
                <a:gd name="T12" fmla="*/ 15 w 15"/>
                <a:gd name="T13" fmla="*/ 0 h 14"/>
                <a:gd name="T14" fmla="*/ 0 w 15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4" name="Freeform 97"/>
            <p:cNvSpPr/>
            <p:nvPr/>
          </p:nvSpPr>
          <p:spPr bwMode="auto">
            <a:xfrm>
              <a:off x="7011" y="1231"/>
              <a:ext cx="24" cy="33"/>
            </a:xfrm>
            <a:custGeom>
              <a:avLst/>
              <a:gdLst>
                <a:gd name="T0" fmla="*/ 0 w 10"/>
                <a:gd name="T1" fmla="*/ 7 h 14"/>
                <a:gd name="T2" fmla="*/ 5 w 10"/>
                <a:gd name="T3" fmla="*/ 14 h 14"/>
                <a:gd name="T4" fmla="*/ 5 w 10"/>
                <a:gd name="T5" fmla="*/ 14 h 14"/>
                <a:gd name="T6" fmla="*/ 10 w 10"/>
                <a:gd name="T7" fmla="*/ 7 h 14"/>
                <a:gd name="T8" fmla="*/ 10 w 10"/>
                <a:gd name="T9" fmla="*/ 0 h 14"/>
                <a:gd name="T10" fmla="*/ 0 w 10"/>
                <a:gd name="T11" fmla="*/ 0 h 14"/>
                <a:gd name="T12" fmla="*/ 0 w 10"/>
                <a:gd name="T1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0" y="7"/>
                  </a:moveTo>
                  <a:cubicBezTo>
                    <a:pt x="0" y="11"/>
                    <a:pt x="3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4"/>
                    <a:pt x="9" y="10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4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5" name="Freeform 98"/>
            <p:cNvSpPr/>
            <p:nvPr/>
          </p:nvSpPr>
          <p:spPr bwMode="auto">
            <a:xfrm>
              <a:off x="7035" y="1231"/>
              <a:ext cx="7" cy="33"/>
            </a:xfrm>
            <a:custGeom>
              <a:avLst/>
              <a:gdLst>
                <a:gd name="T0" fmla="*/ 3 w 3"/>
                <a:gd name="T1" fmla="*/ 0 h 14"/>
                <a:gd name="T2" fmla="*/ 2 w 3"/>
                <a:gd name="T3" fmla="*/ 0 h 14"/>
                <a:gd name="T4" fmla="*/ 0 w 3"/>
                <a:gd name="T5" fmla="*/ 0 h 14"/>
                <a:gd name="T6" fmla="*/ 0 w 3"/>
                <a:gd name="T7" fmla="*/ 10 h 14"/>
                <a:gd name="T8" fmla="*/ 2 w 3"/>
                <a:gd name="T9" fmla="*/ 14 h 14"/>
                <a:gd name="T10" fmla="*/ 2 w 3"/>
                <a:gd name="T11" fmla="*/ 14 h 14"/>
                <a:gd name="T12" fmla="*/ 3 w 3"/>
                <a:gd name="T13" fmla="*/ 7 h 14"/>
                <a:gd name="T14" fmla="*/ 3 w 3"/>
                <a:gd name="T15" fmla="*/ 0 h 14"/>
                <a:gd name="T16" fmla="*/ 3 w 3"/>
                <a:gd name="T17" fmla="*/ 0 h 14"/>
                <a:gd name="T18" fmla="*/ 3 w 3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8"/>
                    <a:pt x="0" y="8"/>
                    <a:pt x="0" y="10"/>
                  </a:cubicBezTo>
                  <a:cubicBezTo>
                    <a:pt x="0" y="11"/>
                    <a:pt x="1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2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6" name="Freeform 99"/>
            <p:cNvSpPr/>
            <p:nvPr/>
          </p:nvSpPr>
          <p:spPr bwMode="auto">
            <a:xfrm>
              <a:off x="6825" y="1229"/>
              <a:ext cx="219" cy="4"/>
            </a:xfrm>
            <a:custGeom>
              <a:avLst/>
              <a:gdLst>
                <a:gd name="T0" fmla="*/ 1 w 92"/>
                <a:gd name="T1" fmla="*/ 2 h 2"/>
                <a:gd name="T2" fmla="*/ 91 w 92"/>
                <a:gd name="T3" fmla="*/ 2 h 2"/>
                <a:gd name="T4" fmla="*/ 92 w 92"/>
                <a:gd name="T5" fmla="*/ 1 h 2"/>
                <a:gd name="T6" fmla="*/ 91 w 92"/>
                <a:gd name="T7" fmla="*/ 0 h 2"/>
                <a:gd name="T8" fmla="*/ 1 w 92"/>
                <a:gd name="T9" fmla="*/ 0 h 2"/>
                <a:gd name="T10" fmla="*/ 0 w 92"/>
                <a:gd name="T11" fmla="*/ 1 h 2"/>
                <a:gd name="T12" fmla="*/ 1 w 9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2">
                  <a:moveTo>
                    <a:pt x="1" y="2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92" y="2"/>
                    <a:pt x="92" y="2"/>
                    <a:pt x="92" y="1"/>
                  </a:cubicBezTo>
                  <a:cubicBezTo>
                    <a:pt x="92" y="0"/>
                    <a:pt x="92" y="0"/>
                    <a:pt x="9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7" name="Oval 100"/>
            <p:cNvSpPr>
              <a:spLocks noChangeArrowheads="1"/>
            </p:cNvSpPr>
            <p:nvPr/>
          </p:nvSpPr>
          <p:spPr bwMode="auto">
            <a:xfrm>
              <a:off x="7032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8" name="Oval 101"/>
            <p:cNvSpPr>
              <a:spLocks noChangeArrowheads="1"/>
            </p:cNvSpPr>
            <p:nvPr/>
          </p:nvSpPr>
          <p:spPr bwMode="auto">
            <a:xfrm>
              <a:off x="7011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9" name="Oval 102"/>
            <p:cNvSpPr>
              <a:spLocks noChangeArrowheads="1"/>
            </p:cNvSpPr>
            <p:nvPr/>
          </p:nvSpPr>
          <p:spPr bwMode="auto">
            <a:xfrm>
              <a:off x="6989" y="1217"/>
              <a:ext cx="10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0" name="Oval 103"/>
            <p:cNvSpPr>
              <a:spLocks noChangeArrowheads="1"/>
            </p:cNvSpPr>
            <p:nvPr/>
          </p:nvSpPr>
          <p:spPr bwMode="auto">
            <a:xfrm>
              <a:off x="6965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1" name="Oval 104"/>
            <p:cNvSpPr>
              <a:spLocks noChangeArrowheads="1"/>
            </p:cNvSpPr>
            <p:nvPr/>
          </p:nvSpPr>
          <p:spPr bwMode="auto">
            <a:xfrm>
              <a:off x="6944" y="1217"/>
              <a:ext cx="9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2" name="Oval 105"/>
            <p:cNvSpPr>
              <a:spLocks noChangeArrowheads="1"/>
            </p:cNvSpPr>
            <p:nvPr/>
          </p:nvSpPr>
          <p:spPr bwMode="auto">
            <a:xfrm>
              <a:off x="6920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3" name="Oval 106"/>
            <p:cNvSpPr>
              <a:spLocks noChangeArrowheads="1"/>
            </p:cNvSpPr>
            <p:nvPr/>
          </p:nvSpPr>
          <p:spPr bwMode="auto">
            <a:xfrm>
              <a:off x="6899" y="1217"/>
              <a:ext cx="11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4" name="Oval 107"/>
            <p:cNvSpPr>
              <a:spLocks noChangeArrowheads="1"/>
            </p:cNvSpPr>
            <p:nvPr/>
          </p:nvSpPr>
          <p:spPr bwMode="auto">
            <a:xfrm>
              <a:off x="6877" y="1217"/>
              <a:ext cx="10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5" name="Oval 108"/>
            <p:cNvSpPr>
              <a:spLocks noChangeArrowheads="1"/>
            </p:cNvSpPr>
            <p:nvPr/>
          </p:nvSpPr>
          <p:spPr bwMode="auto">
            <a:xfrm>
              <a:off x="6853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6" name="Oval 109"/>
            <p:cNvSpPr>
              <a:spLocks noChangeArrowheads="1"/>
            </p:cNvSpPr>
            <p:nvPr/>
          </p:nvSpPr>
          <p:spPr bwMode="auto">
            <a:xfrm>
              <a:off x="6832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7" name="Freeform 110"/>
            <p:cNvSpPr/>
            <p:nvPr/>
          </p:nvSpPr>
          <p:spPr bwMode="auto">
            <a:xfrm>
              <a:off x="686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8" name="Freeform 111"/>
            <p:cNvSpPr/>
            <p:nvPr/>
          </p:nvSpPr>
          <p:spPr bwMode="auto">
            <a:xfrm>
              <a:off x="6887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9" name="Freeform 112"/>
            <p:cNvSpPr/>
            <p:nvPr/>
          </p:nvSpPr>
          <p:spPr bwMode="auto">
            <a:xfrm>
              <a:off x="6908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0" name="Freeform 113"/>
            <p:cNvSpPr/>
            <p:nvPr/>
          </p:nvSpPr>
          <p:spPr bwMode="auto">
            <a:xfrm>
              <a:off x="6932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1" name="Freeform 114"/>
            <p:cNvSpPr/>
            <p:nvPr/>
          </p:nvSpPr>
          <p:spPr bwMode="auto">
            <a:xfrm>
              <a:off x="695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2" name="Freeform 115"/>
            <p:cNvSpPr/>
            <p:nvPr/>
          </p:nvSpPr>
          <p:spPr bwMode="auto">
            <a:xfrm>
              <a:off x="6977" y="1421"/>
              <a:ext cx="22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3" name="Freeform 116"/>
            <p:cNvSpPr/>
            <p:nvPr/>
          </p:nvSpPr>
          <p:spPr bwMode="auto">
            <a:xfrm>
              <a:off x="6863" y="1445"/>
              <a:ext cx="136" cy="85"/>
            </a:xfrm>
            <a:custGeom>
              <a:avLst/>
              <a:gdLst>
                <a:gd name="T0" fmla="*/ 114 w 136"/>
                <a:gd name="T1" fmla="*/ 85 h 85"/>
                <a:gd name="T2" fmla="*/ 24 w 136"/>
                <a:gd name="T3" fmla="*/ 85 h 85"/>
                <a:gd name="T4" fmla="*/ 0 w 136"/>
                <a:gd name="T5" fmla="*/ 0 h 85"/>
                <a:gd name="T6" fmla="*/ 136 w 136"/>
                <a:gd name="T7" fmla="*/ 0 h 85"/>
                <a:gd name="T8" fmla="*/ 114 w 136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5">
                  <a:moveTo>
                    <a:pt x="114" y="85"/>
                  </a:moveTo>
                  <a:lnTo>
                    <a:pt x="24" y="85"/>
                  </a:lnTo>
                  <a:lnTo>
                    <a:pt x="0" y="0"/>
                  </a:lnTo>
                  <a:lnTo>
                    <a:pt x="136" y="0"/>
                  </a:lnTo>
                  <a:lnTo>
                    <a:pt x="114" y="85"/>
                  </a:ln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4" name="Oval 117"/>
            <p:cNvSpPr>
              <a:spLocks noChangeArrowheads="1"/>
            </p:cNvSpPr>
            <p:nvPr/>
          </p:nvSpPr>
          <p:spPr bwMode="auto">
            <a:xfrm>
              <a:off x="6872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5" name="Oval 118"/>
            <p:cNvSpPr>
              <a:spLocks noChangeArrowheads="1"/>
            </p:cNvSpPr>
            <p:nvPr/>
          </p:nvSpPr>
          <p:spPr bwMode="auto">
            <a:xfrm>
              <a:off x="6882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6" name="Oval 119"/>
            <p:cNvSpPr>
              <a:spLocks noChangeArrowheads="1"/>
            </p:cNvSpPr>
            <p:nvPr/>
          </p:nvSpPr>
          <p:spPr bwMode="auto">
            <a:xfrm>
              <a:off x="689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7" name="Oval 120"/>
            <p:cNvSpPr>
              <a:spLocks noChangeArrowheads="1"/>
            </p:cNvSpPr>
            <p:nvPr/>
          </p:nvSpPr>
          <p:spPr bwMode="auto">
            <a:xfrm>
              <a:off x="6903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8" name="Oval 121"/>
            <p:cNvSpPr>
              <a:spLocks noChangeArrowheads="1"/>
            </p:cNvSpPr>
            <p:nvPr/>
          </p:nvSpPr>
          <p:spPr bwMode="auto">
            <a:xfrm>
              <a:off x="6913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9" name="Oval 122"/>
            <p:cNvSpPr>
              <a:spLocks noChangeArrowheads="1"/>
            </p:cNvSpPr>
            <p:nvPr/>
          </p:nvSpPr>
          <p:spPr bwMode="auto">
            <a:xfrm>
              <a:off x="692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0" name="Oval 123"/>
            <p:cNvSpPr>
              <a:spLocks noChangeArrowheads="1"/>
            </p:cNvSpPr>
            <p:nvPr/>
          </p:nvSpPr>
          <p:spPr bwMode="auto">
            <a:xfrm>
              <a:off x="693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1" name="Oval 124"/>
            <p:cNvSpPr>
              <a:spLocks noChangeArrowheads="1"/>
            </p:cNvSpPr>
            <p:nvPr/>
          </p:nvSpPr>
          <p:spPr bwMode="auto">
            <a:xfrm>
              <a:off x="6944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2" name="Oval 125"/>
            <p:cNvSpPr>
              <a:spLocks noChangeArrowheads="1"/>
            </p:cNvSpPr>
            <p:nvPr/>
          </p:nvSpPr>
          <p:spPr bwMode="auto">
            <a:xfrm>
              <a:off x="6956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3" name="Oval 126"/>
            <p:cNvSpPr>
              <a:spLocks noChangeArrowheads="1"/>
            </p:cNvSpPr>
            <p:nvPr/>
          </p:nvSpPr>
          <p:spPr bwMode="auto">
            <a:xfrm>
              <a:off x="696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4" name="Oval 127"/>
            <p:cNvSpPr>
              <a:spLocks noChangeArrowheads="1"/>
            </p:cNvSpPr>
            <p:nvPr/>
          </p:nvSpPr>
          <p:spPr bwMode="auto">
            <a:xfrm>
              <a:off x="6975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5" name="Oval 128"/>
            <p:cNvSpPr>
              <a:spLocks noChangeArrowheads="1"/>
            </p:cNvSpPr>
            <p:nvPr/>
          </p:nvSpPr>
          <p:spPr bwMode="auto">
            <a:xfrm>
              <a:off x="6987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6" name="Oval 129"/>
            <p:cNvSpPr>
              <a:spLocks noChangeArrowheads="1"/>
            </p:cNvSpPr>
            <p:nvPr/>
          </p:nvSpPr>
          <p:spPr bwMode="auto">
            <a:xfrm>
              <a:off x="6882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7" name="Oval 130"/>
            <p:cNvSpPr>
              <a:spLocks noChangeArrowheads="1"/>
            </p:cNvSpPr>
            <p:nvPr/>
          </p:nvSpPr>
          <p:spPr bwMode="auto">
            <a:xfrm>
              <a:off x="689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8" name="Oval 131"/>
            <p:cNvSpPr>
              <a:spLocks noChangeArrowheads="1"/>
            </p:cNvSpPr>
            <p:nvPr/>
          </p:nvSpPr>
          <p:spPr bwMode="auto">
            <a:xfrm>
              <a:off x="6903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9" name="Oval 132"/>
            <p:cNvSpPr>
              <a:spLocks noChangeArrowheads="1"/>
            </p:cNvSpPr>
            <p:nvPr/>
          </p:nvSpPr>
          <p:spPr bwMode="auto">
            <a:xfrm>
              <a:off x="6913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0" name="Oval 133"/>
            <p:cNvSpPr>
              <a:spLocks noChangeArrowheads="1"/>
            </p:cNvSpPr>
            <p:nvPr/>
          </p:nvSpPr>
          <p:spPr bwMode="auto">
            <a:xfrm>
              <a:off x="692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1" name="Oval 134"/>
            <p:cNvSpPr>
              <a:spLocks noChangeArrowheads="1"/>
            </p:cNvSpPr>
            <p:nvPr/>
          </p:nvSpPr>
          <p:spPr bwMode="auto">
            <a:xfrm>
              <a:off x="693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2" name="Oval 135"/>
            <p:cNvSpPr>
              <a:spLocks noChangeArrowheads="1"/>
            </p:cNvSpPr>
            <p:nvPr/>
          </p:nvSpPr>
          <p:spPr bwMode="auto">
            <a:xfrm>
              <a:off x="6944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3" name="Oval 136"/>
            <p:cNvSpPr>
              <a:spLocks noChangeArrowheads="1"/>
            </p:cNvSpPr>
            <p:nvPr/>
          </p:nvSpPr>
          <p:spPr bwMode="auto">
            <a:xfrm>
              <a:off x="6956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4" name="Oval 137"/>
            <p:cNvSpPr>
              <a:spLocks noChangeArrowheads="1"/>
            </p:cNvSpPr>
            <p:nvPr/>
          </p:nvSpPr>
          <p:spPr bwMode="auto">
            <a:xfrm>
              <a:off x="696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5" name="Oval 138"/>
            <p:cNvSpPr>
              <a:spLocks noChangeArrowheads="1"/>
            </p:cNvSpPr>
            <p:nvPr/>
          </p:nvSpPr>
          <p:spPr bwMode="auto">
            <a:xfrm>
              <a:off x="6975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6" name="Oval 139"/>
            <p:cNvSpPr>
              <a:spLocks noChangeArrowheads="1"/>
            </p:cNvSpPr>
            <p:nvPr/>
          </p:nvSpPr>
          <p:spPr bwMode="auto">
            <a:xfrm>
              <a:off x="6970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7" name="Freeform 140"/>
            <p:cNvSpPr/>
            <p:nvPr/>
          </p:nvSpPr>
          <p:spPr bwMode="auto">
            <a:xfrm>
              <a:off x="6970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5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5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8" name="Freeform 141"/>
            <p:cNvSpPr/>
            <p:nvPr/>
          </p:nvSpPr>
          <p:spPr bwMode="auto">
            <a:xfrm>
              <a:off x="6973" y="1540"/>
              <a:ext cx="7" cy="0"/>
            </a:xfrm>
            <a:custGeom>
              <a:avLst/>
              <a:gdLst>
                <a:gd name="T0" fmla="*/ 0 w 3"/>
                <a:gd name="T1" fmla="*/ 3 w 3"/>
                <a:gd name="T2" fmla="*/ 3 w 3"/>
                <a:gd name="T3" fmla="*/ 3 w 3"/>
                <a:gd name="T4" fmla="*/ 0 w 3"/>
                <a:gd name="T5" fmla="*/ 0 w 3"/>
                <a:gd name="T6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9" name="Oval 142"/>
            <p:cNvSpPr>
              <a:spLocks noChangeArrowheads="1"/>
            </p:cNvSpPr>
            <p:nvPr/>
          </p:nvSpPr>
          <p:spPr bwMode="auto">
            <a:xfrm>
              <a:off x="6927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0" name="Freeform 143"/>
            <p:cNvSpPr/>
            <p:nvPr/>
          </p:nvSpPr>
          <p:spPr bwMode="auto">
            <a:xfrm>
              <a:off x="6927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7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7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1" name="Freeform 144"/>
            <p:cNvSpPr/>
            <p:nvPr/>
          </p:nvSpPr>
          <p:spPr bwMode="auto">
            <a:xfrm>
              <a:off x="6930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2" name="Oval 145"/>
            <p:cNvSpPr>
              <a:spLocks noChangeArrowheads="1"/>
            </p:cNvSpPr>
            <p:nvPr/>
          </p:nvSpPr>
          <p:spPr bwMode="auto">
            <a:xfrm>
              <a:off x="6884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3" name="Freeform 146"/>
            <p:cNvSpPr/>
            <p:nvPr/>
          </p:nvSpPr>
          <p:spPr bwMode="auto">
            <a:xfrm>
              <a:off x="6887" y="1533"/>
              <a:ext cx="9" cy="9"/>
            </a:xfrm>
            <a:custGeom>
              <a:avLst/>
              <a:gdLst>
                <a:gd name="T0" fmla="*/ 0 w 9"/>
                <a:gd name="T1" fmla="*/ 0 h 9"/>
                <a:gd name="T2" fmla="*/ 4 w 9"/>
                <a:gd name="T3" fmla="*/ 9 h 9"/>
                <a:gd name="T4" fmla="*/ 9 w 9"/>
                <a:gd name="T5" fmla="*/ 0 h 9"/>
                <a:gd name="T6" fmla="*/ 0 w 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lnTo>
                    <a:pt x="4" y="9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4" name="Freeform 147"/>
            <p:cNvSpPr/>
            <p:nvPr/>
          </p:nvSpPr>
          <p:spPr bwMode="auto">
            <a:xfrm>
              <a:off x="6887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5" name="Freeform 148"/>
            <p:cNvSpPr/>
            <p:nvPr/>
          </p:nvSpPr>
          <p:spPr bwMode="auto">
            <a:xfrm>
              <a:off x="6860" y="1443"/>
              <a:ext cx="144" cy="4"/>
            </a:xfrm>
            <a:custGeom>
              <a:avLst/>
              <a:gdLst>
                <a:gd name="T0" fmla="*/ 1 w 60"/>
                <a:gd name="T1" fmla="*/ 2 h 2"/>
                <a:gd name="T2" fmla="*/ 59 w 60"/>
                <a:gd name="T3" fmla="*/ 2 h 2"/>
                <a:gd name="T4" fmla="*/ 60 w 60"/>
                <a:gd name="T5" fmla="*/ 1 h 2"/>
                <a:gd name="T6" fmla="*/ 59 w 60"/>
                <a:gd name="T7" fmla="*/ 0 h 2"/>
                <a:gd name="T8" fmla="*/ 1 w 60"/>
                <a:gd name="T9" fmla="*/ 0 h 2"/>
                <a:gd name="T10" fmla="*/ 0 w 60"/>
                <a:gd name="T11" fmla="*/ 1 h 2"/>
                <a:gd name="T12" fmla="*/ 1 w 60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2">
                  <a:moveTo>
                    <a:pt x="1" y="2"/>
                  </a:move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60" y="1"/>
                    <a:pt x="60" y="1"/>
                  </a:cubicBezTo>
                  <a:cubicBezTo>
                    <a:pt x="60" y="0"/>
                    <a:pt x="59" y="0"/>
                    <a:pt x="5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6" name="Freeform 149"/>
            <p:cNvSpPr/>
            <p:nvPr/>
          </p:nvSpPr>
          <p:spPr bwMode="auto">
            <a:xfrm>
              <a:off x="6882" y="1526"/>
              <a:ext cx="100" cy="4"/>
            </a:xfrm>
            <a:custGeom>
              <a:avLst/>
              <a:gdLst>
                <a:gd name="T0" fmla="*/ 1 w 42"/>
                <a:gd name="T1" fmla="*/ 2 h 2"/>
                <a:gd name="T2" fmla="*/ 41 w 42"/>
                <a:gd name="T3" fmla="*/ 2 h 2"/>
                <a:gd name="T4" fmla="*/ 42 w 42"/>
                <a:gd name="T5" fmla="*/ 1 h 2"/>
                <a:gd name="T6" fmla="*/ 41 w 42"/>
                <a:gd name="T7" fmla="*/ 0 h 2"/>
                <a:gd name="T8" fmla="*/ 1 w 42"/>
                <a:gd name="T9" fmla="*/ 0 h 2"/>
                <a:gd name="T10" fmla="*/ 0 w 42"/>
                <a:gd name="T11" fmla="*/ 1 h 2"/>
                <a:gd name="T12" fmla="*/ 1 w 4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">
                  <a:moveTo>
                    <a:pt x="1" y="2"/>
                  </a:moveTo>
                  <a:cubicBezTo>
                    <a:pt x="41" y="2"/>
                    <a:pt x="41" y="2"/>
                    <a:pt x="41" y="2"/>
                  </a:cubicBezTo>
                  <a:cubicBezTo>
                    <a:pt x="42" y="2"/>
                    <a:pt x="42" y="2"/>
                    <a:pt x="42" y="1"/>
                  </a:cubicBezTo>
                  <a:cubicBezTo>
                    <a:pt x="42" y="1"/>
                    <a:pt x="42" y="0"/>
                    <a:pt x="4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7" name="Freeform 150"/>
            <p:cNvSpPr/>
            <p:nvPr/>
          </p:nvSpPr>
          <p:spPr bwMode="auto">
            <a:xfrm>
              <a:off x="693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8" name="Freeform 151"/>
            <p:cNvSpPr/>
            <p:nvPr/>
          </p:nvSpPr>
          <p:spPr bwMode="auto">
            <a:xfrm>
              <a:off x="6906" y="1464"/>
              <a:ext cx="26" cy="47"/>
            </a:xfrm>
            <a:custGeom>
              <a:avLst/>
              <a:gdLst>
                <a:gd name="T0" fmla="*/ 26 w 26"/>
                <a:gd name="T1" fmla="*/ 47 h 47"/>
                <a:gd name="T2" fmla="*/ 14 w 26"/>
                <a:gd name="T3" fmla="*/ 0 h 47"/>
                <a:gd name="T4" fmla="*/ 0 w 26"/>
                <a:gd name="T5" fmla="*/ 47 h 47"/>
                <a:gd name="T6" fmla="*/ 26 w 26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47"/>
                  </a:moveTo>
                  <a:lnTo>
                    <a:pt x="14" y="0"/>
                  </a:lnTo>
                  <a:lnTo>
                    <a:pt x="0" y="47"/>
                  </a:lnTo>
                  <a:lnTo>
                    <a:pt x="26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9" name="Freeform 152"/>
            <p:cNvSpPr/>
            <p:nvPr/>
          </p:nvSpPr>
          <p:spPr bwMode="auto">
            <a:xfrm>
              <a:off x="688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0" name="Freeform 153"/>
            <p:cNvSpPr/>
            <p:nvPr/>
          </p:nvSpPr>
          <p:spPr bwMode="auto">
            <a:xfrm>
              <a:off x="6956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1" name="Freeform 154"/>
            <p:cNvSpPr/>
            <p:nvPr/>
          </p:nvSpPr>
          <p:spPr bwMode="auto">
            <a:xfrm>
              <a:off x="692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2" name="Freeform 155"/>
            <p:cNvSpPr/>
            <p:nvPr/>
          </p:nvSpPr>
          <p:spPr bwMode="auto">
            <a:xfrm>
              <a:off x="6894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3" name="Freeform 156"/>
            <p:cNvSpPr/>
            <p:nvPr/>
          </p:nvSpPr>
          <p:spPr bwMode="auto">
            <a:xfrm>
              <a:off x="687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4" name="Freeform 157"/>
            <p:cNvSpPr/>
            <p:nvPr/>
          </p:nvSpPr>
          <p:spPr bwMode="auto">
            <a:xfrm>
              <a:off x="6944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5" name="Freeform 158"/>
            <p:cNvSpPr/>
            <p:nvPr/>
          </p:nvSpPr>
          <p:spPr bwMode="auto">
            <a:xfrm>
              <a:off x="6968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grpSp>
        <p:nvGrpSpPr>
          <p:cNvPr id="186" name="Group 4"/>
          <p:cNvGrpSpPr>
            <a:grpSpLocks noChangeAspect="1"/>
          </p:cNvGrpSpPr>
          <p:nvPr/>
        </p:nvGrpSpPr>
        <p:grpSpPr bwMode="auto">
          <a:xfrm>
            <a:off x="10260729" y="766304"/>
            <a:ext cx="565950" cy="897090"/>
            <a:chOff x="5547" y="3211"/>
            <a:chExt cx="376" cy="596"/>
          </a:xfrm>
        </p:grpSpPr>
        <p:sp>
          <p:nvSpPr>
            <p:cNvPr id="187" name="AutoShape 3"/>
            <p:cNvSpPr>
              <a:spLocks noChangeAspect="1" noChangeArrowheads="1" noTextEdit="1"/>
            </p:cNvSpPr>
            <p:nvPr/>
          </p:nvSpPr>
          <p:spPr bwMode="auto">
            <a:xfrm>
              <a:off x="5547" y="3211"/>
              <a:ext cx="376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8" name="Freeform 5"/>
            <p:cNvSpPr/>
            <p:nvPr/>
          </p:nvSpPr>
          <p:spPr bwMode="auto">
            <a:xfrm>
              <a:off x="5807" y="3532"/>
              <a:ext cx="61" cy="98"/>
            </a:xfrm>
            <a:custGeom>
              <a:avLst/>
              <a:gdLst>
                <a:gd name="T0" fmla="*/ 1 w 25"/>
                <a:gd name="T1" fmla="*/ 41 h 41"/>
                <a:gd name="T2" fmla="*/ 2 w 25"/>
                <a:gd name="T3" fmla="*/ 40 h 41"/>
                <a:gd name="T4" fmla="*/ 25 w 25"/>
                <a:gd name="T5" fmla="*/ 2 h 41"/>
                <a:gd name="T6" fmla="*/ 25 w 25"/>
                <a:gd name="T7" fmla="*/ 0 h 41"/>
                <a:gd name="T8" fmla="*/ 24 w 25"/>
                <a:gd name="T9" fmla="*/ 0 h 41"/>
                <a:gd name="T10" fmla="*/ 0 w 25"/>
                <a:gd name="T11" fmla="*/ 40 h 41"/>
                <a:gd name="T12" fmla="*/ 0 w 25"/>
                <a:gd name="T13" fmla="*/ 41 h 41"/>
                <a:gd name="T14" fmla="*/ 1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1" y="41"/>
                  </a:moveTo>
                  <a:cubicBezTo>
                    <a:pt x="1" y="41"/>
                    <a:pt x="1" y="41"/>
                    <a:pt x="2" y="40"/>
                  </a:cubicBezTo>
                  <a:cubicBezTo>
                    <a:pt x="5" y="28"/>
                    <a:pt x="15" y="10"/>
                    <a:pt x="25" y="2"/>
                  </a:cubicBezTo>
                  <a:cubicBezTo>
                    <a:pt x="25" y="1"/>
                    <a:pt x="25" y="1"/>
                    <a:pt x="25" y="0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14" y="9"/>
                    <a:pt x="3" y="27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9" name="Freeform 6"/>
            <p:cNvSpPr/>
            <p:nvPr/>
          </p:nvSpPr>
          <p:spPr bwMode="auto">
            <a:xfrm>
              <a:off x="5790" y="3625"/>
              <a:ext cx="22" cy="77"/>
            </a:xfrm>
            <a:custGeom>
              <a:avLst/>
              <a:gdLst>
                <a:gd name="T0" fmla="*/ 1 w 9"/>
                <a:gd name="T1" fmla="*/ 32 h 32"/>
                <a:gd name="T2" fmla="*/ 2 w 9"/>
                <a:gd name="T3" fmla="*/ 31 h 32"/>
                <a:gd name="T4" fmla="*/ 9 w 9"/>
                <a:gd name="T5" fmla="*/ 1 h 32"/>
                <a:gd name="T6" fmla="*/ 8 w 9"/>
                <a:gd name="T7" fmla="*/ 0 h 32"/>
                <a:gd name="T8" fmla="*/ 7 w 9"/>
                <a:gd name="T9" fmla="*/ 1 h 32"/>
                <a:gd name="T10" fmla="*/ 0 w 9"/>
                <a:gd name="T11" fmla="*/ 31 h 32"/>
                <a:gd name="T12" fmla="*/ 1 w 9"/>
                <a:gd name="T13" fmla="*/ 32 h 32"/>
                <a:gd name="T14" fmla="*/ 1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1" y="32"/>
                  </a:moveTo>
                  <a:cubicBezTo>
                    <a:pt x="1" y="32"/>
                    <a:pt x="2" y="31"/>
                    <a:pt x="2" y="3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0" name="Freeform 7"/>
            <p:cNvSpPr/>
            <p:nvPr/>
          </p:nvSpPr>
          <p:spPr bwMode="auto">
            <a:xfrm>
              <a:off x="5771" y="3625"/>
              <a:ext cx="15" cy="77"/>
            </a:xfrm>
            <a:custGeom>
              <a:avLst/>
              <a:gdLst>
                <a:gd name="T0" fmla="*/ 0 w 6"/>
                <a:gd name="T1" fmla="*/ 32 h 32"/>
                <a:gd name="T2" fmla="*/ 1 w 6"/>
                <a:gd name="T3" fmla="*/ 31 h 32"/>
                <a:gd name="T4" fmla="*/ 6 w 6"/>
                <a:gd name="T5" fmla="*/ 1 h 32"/>
                <a:gd name="T6" fmla="*/ 5 w 6"/>
                <a:gd name="T7" fmla="*/ 0 h 32"/>
                <a:gd name="T8" fmla="*/ 4 w 6"/>
                <a:gd name="T9" fmla="*/ 1 h 32"/>
                <a:gd name="T10" fmla="*/ 0 w 6"/>
                <a:gd name="T11" fmla="*/ 31 h 32"/>
                <a:gd name="T12" fmla="*/ 0 w 6"/>
                <a:gd name="T13" fmla="*/ 32 h 32"/>
                <a:gd name="T14" fmla="*/ 0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0" y="32"/>
                  </a:moveTo>
                  <a:cubicBezTo>
                    <a:pt x="1" y="32"/>
                    <a:pt x="1" y="31"/>
                    <a:pt x="1" y="3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1" name="Freeform 8"/>
            <p:cNvSpPr/>
            <p:nvPr/>
          </p:nvSpPr>
          <p:spPr bwMode="auto">
            <a:xfrm>
              <a:off x="5776" y="3793"/>
              <a:ext cx="7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2 w 3"/>
                <a:gd name="T5" fmla="*/ 1 h 6"/>
                <a:gd name="T6" fmla="*/ 2 w 3"/>
                <a:gd name="T7" fmla="*/ 1 h 6"/>
                <a:gd name="T8" fmla="*/ 2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2 w 3"/>
                <a:gd name="T15" fmla="*/ 5 h 6"/>
                <a:gd name="T16" fmla="*/ 2 w 3"/>
                <a:gd name="T17" fmla="*/ 6 h 6"/>
                <a:gd name="T18" fmla="*/ 0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2" name="Freeform 9"/>
            <p:cNvSpPr/>
            <p:nvPr/>
          </p:nvSpPr>
          <p:spPr bwMode="auto">
            <a:xfrm>
              <a:off x="5749" y="3793"/>
              <a:ext cx="8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3 w 3"/>
                <a:gd name="T5" fmla="*/ 1 h 6"/>
                <a:gd name="T6" fmla="*/ 2 w 3"/>
                <a:gd name="T7" fmla="*/ 1 h 6"/>
                <a:gd name="T8" fmla="*/ 3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3 w 3"/>
                <a:gd name="T15" fmla="*/ 5 h 6"/>
                <a:gd name="T16" fmla="*/ 2 w 3"/>
                <a:gd name="T17" fmla="*/ 6 h 6"/>
                <a:gd name="T18" fmla="*/ 1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3" name="Freeform 10"/>
            <p:cNvSpPr/>
            <p:nvPr/>
          </p:nvSpPr>
          <p:spPr bwMode="auto">
            <a:xfrm>
              <a:off x="5781" y="3532"/>
              <a:ext cx="36" cy="98"/>
            </a:xfrm>
            <a:custGeom>
              <a:avLst/>
              <a:gdLst>
                <a:gd name="T0" fmla="*/ 1 w 15"/>
                <a:gd name="T1" fmla="*/ 41 h 41"/>
                <a:gd name="T2" fmla="*/ 1 w 15"/>
                <a:gd name="T3" fmla="*/ 40 h 41"/>
                <a:gd name="T4" fmla="*/ 15 w 15"/>
                <a:gd name="T5" fmla="*/ 1 h 41"/>
                <a:gd name="T6" fmla="*/ 14 w 15"/>
                <a:gd name="T7" fmla="*/ 0 h 41"/>
                <a:gd name="T8" fmla="*/ 13 w 15"/>
                <a:gd name="T9" fmla="*/ 1 h 41"/>
                <a:gd name="T10" fmla="*/ 0 w 15"/>
                <a:gd name="T11" fmla="*/ 40 h 41"/>
                <a:gd name="T12" fmla="*/ 0 w 15"/>
                <a:gd name="T13" fmla="*/ 41 h 41"/>
                <a:gd name="T14" fmla="*/ 1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" y="41"/>
                  </a:moveTo>
                  <a:cubicBezTo>
                    <a:pt x="1" y="41"/>
                    <a:pt x="1" y="41"/>
                    <a:pt x="1" y="40"/>
                  </a:cubicBezTo>
                  <a:cubicBezTo>
                    <a:pt x="5" y="30"/>
                    <a:pt x="11" y="11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9" y="10"/>
                    <a:pt x="3" y="30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0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4" name="Freeform 11"/>
            <p:cNvSpPr/>
            <p:nvPr/>
          </p:nvSpPr>
          <p:spPr bwMode="auto">
            <a:xfrm>
              <a:off x="5747" y="3625"/>
              <a:ext cx="7" cy="77"/>
            </a:xfrm>
            <a:custGeom>
              <a:avLst/>
              <a:gdLst>
                <a:gd name="T0" fmla="*/ 1 w 3"/>
                <a:gd name="T1" fmla="*/ 32 h 32"/>
                <a:gd name="T2" fmla="*/ 2 w 3"/>
                <a:gd name="T3" fmla="*/ 31 h 32"/>
                <a:gd name="T4" fmla="*/ 3 w 3"/>
                <a:gd name="T5" fmla="*/ 1 h 32"/>
                <a:gd name="T6" fmla="*/ 2 w 3"/>
                <a:gd name="T7" fmla="*/ 0 h 32"/>
                <a:gd name="T8" fmla="*/ 2 w 3"/>
                <a:gd name="T9" fmla="*/ 0 h 32"/>
                <a:gd name="T10" fmla="*/ 1 w 3"/>
                <a:gd name="T11" fmla="*/ 1 h 32"/>
                <a:gd name="T12" fmla="*/ 0 w 3"/>
                <a:gd name="T13" fmla="*/ 31 h 32"/>
                <a:gd name="T14" fmla="*/ 1 w 3"/>
                <a:gd name="T15" fmla="*/ 32 h 32"/>
                <a:gd name="T16" fmla="*/ 1 w 3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2">
                  <a:moveTo>
                    <a:pt x="1" y="32"/>
                  </a:moveTo>
                  <a:cubicBezTo>
                    <a:pt x="2" y="32"/>
                    <a:pt x="2" y="31"/>
                    <a:pt x="2" y="3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5" name="Freeform 12"/>
            <p:cNvSpPr/>
            <p:nvPr/>
          </p:nvSpPr>
          <p:spPr bwMode="auto">
            <a:xfrm>
              <a:off x="5610" y="3532"/>
              <a:ext cx="60" cy="98"/>
            </a:xfrm>
            <a:custGeom>
              <a:avLst/>
              <a:gdLst>
                <a:gd name="T0" fmla="*/ 24 w 25"/>
                <a:gd name="T1" fmla="*/ 41 h 41"/>
                <a:gd name="T2" fmla="*/ 25 w 25"/>
                <a:gd name="T3" fmla="*/ 41 h 41"/>
                <a:gd name="T4" fmla="*/ 25 w 25"/>
                <a:gd name="T5" fmla="*/ 40 h 41"/>
                <a:gd name="T6" fmla="*/ 1 w 25"/>
                <a:gd name="T7" fmla="*/ 0 h 41"/>
                <a:gd name="T8" fmla="*/ 0 w 25"/>
                <a:gd name="T9" fmla="*/ 0 h 41"/>
                <a:gd name="T10" fmla="*/ 0 w 25"/>
                <a:gd name="T11" fmla="*/ 2 h 41"/>
                <a:gd name="T12" fmla="*/ 23 w 25"/>
                <a:gd name="T13" fmla="*/ 40 h 41"/>
                <a:gd name="T14" fmla="*/ 24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24" y="41"/>
                  </a:moveTo>
                  <a:cubicBezTo>
                    <a:pt x="24" y="41"/>
                    <a:pt x="24" y="41"/>
                    <a:pt x="25" y="41"/>
                  </a:cubicBezTo>
                  <a:cubicBezTo>
                    <a:pt x="25" y="41"/>
                    <a:pt x="25" y="40"/>
                    <a:pt x="25" y="40"/>
                  </a:cubicBezTo>
                  <a:cubicBezTo>
                    <a:pt x="22" y="27"/>
                    <a:pt x="11" y="9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9" y="10"/>
                    <a:pt x="20" y="28"/>
                    <a:pt x="23" y="40"/>
                  </a:cubicBezTo>
                  <a:cubicBezTo>
                    <a:pt x="24" y="41"/>
                    <a:pt x="24" y="41"/>
                    <a:pt x="2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6" name="Freeform 13"/>
            <p:cNvSpPr/>
            <p:nvPr/>
          </p:nvSpPr>
          <p:spPr bwMode="auto">
            <a:xfrm>
              <a:off x="5684" y="3699"/>
              <a:ext cx="109" cy="94"/>
            </a:xfrm>
            <a:custGeom>
              <a:avLst/>
              <a:gdLst>
                <a:gd name="T0" fmla="*/ 53 w 109"/>
                <a:gd name="T1" fmla="*/ 94 h 94"/>
                <a:gd name="T2" fmla="*/ 15 w 109"/>
                <a:gd name="T3" fmla="*/ 94 h 94"/>
                <a:gd name="T4" fmla="*/ 0 w 109"/>
                <a:gd name="T5" fmla="*/ 0 h 94"/>
                <a:gd name="T6" fmla="*/ 53 w 109"/>
                <a:gd name="T7" fmla="*/ 0 h 94"/>
                <a:gd name="T8" fmla="*/ 109 w 109"/>
                <a:gd name="T9" fmla="*/ 0 h 94"/>
                <a:gd name="T10" fmla="*/ 94 w 109"/>
                <a:gd name="T11" fmla="*/ 94 h 94"/>
                <a:gd name="T12" fmla="*/ 53 w 109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4">
                  <a:moveTo>
                    <a:pt x="53" y="94"/>
                  </a:moveTo>
                  <a:lnTo>
                    <a:pt x="15" y="94"/>
                  </a:lnTo>
                  <a:lnTo>
                    <a:pt x="0" y="0"/>
                  </a:lnTo>
                  <a:lnTo>
                    <a:pt x="53" y="0"/>
                  </a:lnTo>
                  <a:lnTo>
                    <a:pt x="109" y="0"/>
                  </a:lnTo>
                  <a:lnTo>
                    <a:pt x="94" y="94"/>
                  </a:lnTo>
                  <a:lnTo>
                    <a:pt x="53" y="94"/>
                  </a:lnTo>
                  <a:close/>
                </a:path>
              </a:pathLst>
            </a:custGeom>
            <a:solidFill>
              <a:srgbClr val="F8E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7" name="Freeform 14"/>
            <p:cNvSpPr/>
            <p:nvPr/>
          </p:nvSpPr>
          <p:spPr bwMode="auto">
            <a:xfrm>
              <a:off x="5694" y="3793"/>
              <a:ext cx="7" cy="14"/>
            </a:xfrm>
            <a:custGeom>
              <a:avLst/>
              <a:gdLst>
                <a:gd name="T0" fmla="*/ 2 w 3"/>
                <a:gd name="T1" fmla="*/ 0 h 6"/>
                <a:gd name="T2" fmla="*/ 0 w 3"/>
                <a:gd name="T3" fmla="*/ 0 h 6"/>
                <a:gd name="T4" fmla="*/ 0 w 3"/>
                <a:gd name="T5" fmla="*/ 1 h 6"/>
                <a:gd name="T6" fmla="*/ 1 w 3"/>
                <a:gd name="T7" fmla="*/ 1 h 6"/>
                <a:gd name="T8" fmla="*/ 0 w 3"/>
                <a:gd name="T9" fmla="*/ 2 h 6"/>
                <a:gd name="T10" fmla="*/ 0 w 3"/>
                <a:gd name="T11" fmla="*/ 3 h 6"/>
                <a:gd name="T12" fmla="*/ 0 w 3"/>
                <a:gd name="T13" fmla="*/ 4 h 6"/>
                <a:gd name="T14" fmla="*/ 0 w 3"/>
                <a:gd name="T15" fmla="*/ 5 h 6"/>
                <a:gd name="T16" fmla="*/ 1 w 3"/>
                <a:gd name="T17" fmla="*/ 6 h 6"/>
                <a:gd name="T18" fmla="*/ 2 w 3"/>
                <a:gd name="T19" fmla="*/ 6 h 6"/>
                <a:gd name="T20" fmla="*/ 3 w 3"/>
                <a:gd name="T21" fmla="*/ 5 h 6"/>
                <a:gd name="T22" fmla="*/ 3 w 3"/>
                <a:gd name="T23" fmla="*/ 4 h 6"/>
                <a:gd name="T24" fmla="*/ 2 w 3"/>
                <a:gd name="T25" fmla="*/ 2 h 6"/>
                <a:gd name="T26" fmla="*/ 2 w 3"/>
                <a:gd name="T27" fmla="*/ 1 h 6"/>
                <a:gd name="T28" fmla="*/ 3 w 3"/>
                <a:gd name="T29" fmla="*/ 1 h 6"/>
                <a:gd name="T30" fmla="*/ 3 w 3"/>
                <a:gd name="T31" fmla="*/ 0 h 6"/>
                <a:gd name="T32" fmla="*/ 3 w 3"/>
                <a:gd name="T33" fmla="*/ 0 h 6"/>
                <a:gd name="T34" fmla="*/ 2 w 3"/>
                <a:gd name="T35" fmla="*/ 0 h 6"/>
                <a:gd name="T36" fmla="*/ 2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8" name="Freeform 15"/>
            <p:cNvSpPr/>
            <p:nvPr/>
          </p:nvSpPr>
          <p:spPr bwMode="auto">
            <a:xfrm>
              <a:off x="5718" y="3793"/>
              <a:ext cx="10" cy="14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1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9" name="Freeform 16"/>
            <p:cNvSpPr/>
            <p:nvPr/>
          </p:nvSpPr>
          <p:spPr bwMode="auto">
            <a:xfrm>
              <a:off x="5692" y="3785"/>
              <a:ext cx="91" cy="8"/>
            </a:xfrm>
            <a:custGeom>
              <a:avLst/>
              <a:gdLst>
                <a:gd name="T0" fmla="*/ 37 w 38"/>
                <a:gd name="T1" fmla="*/ 0 h 3"/>
                <a:gd name="T2" fmla="*/ 2 w 38"/>
                <a:gd name="T3" fmla="*/ 0 h 3"/>
                <a:gd name="T4" fmla="*/ 2 w 38"/>
                <a:gd name="T5" fmla="*/ 0 h 3"/>
                <a:gd name="T6" fmla="*/ 1 w 38"/>
                <a:gd name="T7" fmla="*/ 2 h 3"/>
                <a:gd name="T8" fmla="*/ 3 w 38"/>
                <a:gd name="T9" fmla="*/ 3 h 3"/>
                <a:gd name="T10" fmla="*/ 36 w 38"/>
                <a:gd name="T11" fmla="*/ 3 h 3"/>
                <a:gd name="T12" fmla="*/ 38 w 38"/>
                <a:gd name="T13" fmla="*/ 2 h 3"/>
                <a:gd name="T14" fmla="*/ 37 w 38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">
                  <a:moveTo>
                    <a:pt x="3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8" y="3"/>
                    <a:pt x="38" y="2"/>
                  </a:cubicBezTo>
                  <a:cubicBezTo>
                    <a:pt x="38" y="1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0" name="Freeform 17"/>
            <p:cNvSpPr/>
            <p:nvPr/>
          </p:nvSpPr>
          <p:spPr bwMode="auto">
            <a:xfrm>
              <a:off x="5745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3 w 4"/>
                <a:gd name="T3" fmla="*/ 0 h 6"/>
                <a:gd name="T4" fmla="*/ 3 w 4"/>
                <a:gd name="T5" fmla="*/ 1 h 6"/>
                <a:gd name="T6" fmla="*/ 3 w 4"/>
                <a:gd name="T7" fmla="*/ 1 h 6"/>
                <a:gd name="T8" fmla="*/ 3 w 4"/>
                <a:gd name="T9" fmla="*/ 2 h 6"/>
                <a:gd name="T10" fmla="*/ 4 w 4"/>
                <a:gd name="T11" fmla="*/ 3 h 6"/>
                <a:gd name="T12" fmla="*/ 4 w 4"/>
                <a:gd name="T13" fmla="*/ 4 h 6"/>
                <a:gd name="T14" fmla="*/ 3 w 4"/>
                <a:gd name="T15" fmla="*/ 5 h 6"/>
                <a:gd name="T16" fmla="*/ 2 w 4"/>
                <a:gd name="T17" fmla="*/ 6 h 6"/>
                <a:gd name="T18" fmla="*/ 1 w 4"/>
                <a:gd name="T19" fmla="*/ 6 h 6"/>
                <a:gd name="T20" fmla="*/ 1 w 4"/>
                <a:gd name="T21" fmla="*/ 5 h 6"/>
                <a:gd name="T22" fmla="*/ 0 w 4"/>
                <a:gd name="T23" fmla="*/ 4 h 6"/>
                <a:gd name="T24" fmla="*/ 2 w 4"/>
                <a:gd name="T25" fmla="*/ 2 h 6"/>
                <a:gd name="T26" fmla="*/ 2 w 4"/>
                <a:gd name="T27" fmla="*/ 1 h 6"/>
                <a:gd name="T28" fmla="*/ 1 w 4"/>
                <a:gd name="T29" fmla="*/ 1 h 6"/>
                <a:gd name="T30" fmla="*/ 1 w 4"/>
                <a:gd name="T31" fmla="*/ 0 h 6"/>
                <a:gd name="T32" fmla="*/ 1 w 4"/>
                <a:gd name="T33" fmla="*/ 0 h 6"/>
                <a:gd name="T34" fmla="*/ 2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6"/>
                    <a:pt x="3" y="6"/>
                    <a:pt x="2" y="6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1" name="Freeform 18"/>
            <p:cNvSpPr/>
            <p:nvPr/>
          </p:nvSpPr>
          <p:spPr bwMode="auto">
            <a:xfrm>
              <a:off x="5665" y="3625"/>
              <a:ext cx="22" cy="77"/>
            </a:xfrm>
            <a:custGeom>
              <a:avLst/>
              <a:gdLst>
                <a:gd name="T0" fmla="*/ 8 w 9"/>
                <a:gd name="T1" fmla="*/ 32 h 32"/>
                <a:gd name="T2" fmla="*/ 8 w 9"/>
                <a:gd name="T3" fmla="*/ 32 h 32"/>
                <a:gd name="T4" fmla="*/ 9 w 9"/>
                <a:gd name="T5" fmla="*/ 31 h 32"/>
                <a:gd name="T6" fmla="*/ 2 w 9"/>
                <a:gd name="T7" fmla="*/ 1 h 32"/>
                <a:gd name="T8" fmla="*/ 1 w 9"/>
                <a:gd name="T9" fmla="*/ 0 h 32"/>
                <a:gd name="T10" fmla="*/ 0 w 9"/>
                <a:gd name="T11" fmla="*/ 1 h 32"/>
                <a:gd name="T12" fmla="*/ 7 w 9"/>
                <a:gd name="T13" fmla="*/ 31 h 32"/>
                <a:gd name="T14" fmla="*/ 8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8" y="32"/>
                  </a:moveTo>
                  <a:cubicBezTo>
                    <a:pt x="8" y="32"/>
                    <a:pt x="8" y="32"/>
                    <a:pt x="8" y="32"/>
                  </a:cubicBezTo>
                  <a:cubicBezTo>
                    <a:pt x="9" y="32"/>
                    <a:pt x="9" y="31"/>
                    <a:pt x="9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1"/>
                    <a:pt x="7" y="32"/>
                    <a:pt x="8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2" name="Freeform 19"/>
            <p:cNvSpPr/>
            <p:nvPr/>
          </p:nvSpPr>
          <p:spPr bwMode="auto">
            <a:xfrm>
              <a:off x="5692" y="3625"/>
              <a:ext cx="14" cy="77"/>
            </a:xfrm>
            <a:custGeom>
              <a:avLst/>
              <a:gdLst>
                <a:gd name="T0" fmla="*/ 5 w 6"/>
                <a:gd name="T1" fmla="*/ 32 h 32"/>
                <a:gd name="T2" fmla="*/ 5 w 6"/>
                <a:gd name="T3" fmla="*/ 32 h 32"/>
                <a:gd name="T4" fmla="*/ 6 w 6"/>
                <a:gd name="T5" fmla="*/ 31 h 32"/>
                <a:gd name="T6" fmla="*/ 2 w 6"/>
                <a:gd name="T7" fmla="*/ 1 h 32"/>
                <a:gd name="T8" fmla="*/ 1 w 6"/>
                <a:gd name="T9" fmla="*/ 0 h 32"/>
                <a:gd name="T10" fmla="*/ 0 w 6"/>
                <a:gd name="T11" fmla="*/ 1 h 32"/>
                <a:gd name="T12" fmla="*/ 4 w 6"/>
                <a:gd name="T13" fmla="*/ 31 h 32"/>
                <a:gd name="T14" fmla="*/ 5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5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5" y="31"/>
                    <a:pt x="5" y="32"/>
                    <a:pt x="5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3" name="Freeform 20"/>
            <p:cNvSpPr/>
            <p:nvPr/>
          </p:nvSpPr>
          <p:spPr bwMode="auto">
            <a:xfrm>
              <a:off x="5677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1 w 4"/>
                <a:gd name="T3" fmla="*/ 0 h 7"/>
                <a:gd name="T4" fmla="*/ 1 w 4"/>
                <a:gd name="T5" fmla="*/ 1 h 7"/>
                <a:gd name="T6" fmla="*/ 1 w 4"/>
                <a:gd name="T7" fmla="*/ 2 h 7"/>
                <a:gd name="T8" fmla="*/ 1 w 4"/>
                <a:gd name="T9" fmla="*/ 3 h 7"/>
                <a:gd name="T10" fmla="*/ 0 w 4"/>
                <a:gd name="T11" fmla="*/ 4 h 7"/>
                <a:gd name="T12" fmla="*/ 0 w 4"/>
                <a:gd name="T13" fmla="*/ 5 h 7"/>
                <a:gd name="T14" fmla="*/ 1 w 4"/>
                <a:gd name="T15" fmla="*/ 6 h 7"/>
                <a:gd name="T16" fmla="*/ 2 w 4"/>
                <a:gd name="T17" fmla="*/ 6 h 7"/>
                <a:gd name="T18" fmla="*/ 3 w 4"/>
                <a:gd name="T19" fmla="*/ 6 h 7"/>
                <a:gd name="T20" fmla="*/ 3 w 4"/>
                <a:gd name="T21" fmla="*/ 6 h 7"/>
                <a:gd name="T22" fmla="*/ 4 w 4"/>
                <a:gd name="T23" fmla="*/ 5 h 7"/>
                <a:gd name="T24" fmla="*/ 3 w 4"/>
                <a:gd name="T25" fmla="*/ 3 h 7"/>
                <a:gd name="T26" fmla="*/ 3 w 4"/>
                <a:gd name="T27" fmla="*/ 2 h 7"/>
                <a:gd name="T28" fmla="*/ 3 w 4"/>
                <a:gd name="T29" fmla="*/ 1 h 7"/>
                <a:gd name="T30" fmla="*/ 3 w 4"/>
                <a:gd name="T31" fmla="*/ 1 h 7"/>
                <a:gd name="T32" fmla="*/ 3 w 4"/>
                <a:gd name="T33" fmla="*/ 1 h 7"/>
                <a:gd name="T34" fmla="*/ 3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7"/>
                    <a:pt x="3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2"/>
                    <a:pt x="2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4" name="Freeform 21"/>
            <p:cNvSpPr/>
            <p:nvPr/>
          </p:nvSpPr>
          <p:spPr bwMode="auto">
            <a:xfrm>
              <a:off x="5699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0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5" name="Freeform 22"/>
            <p:cNvSpPr/>
            <p:nvPr/>
          </p:nvSpPr>
          <p:spPr bwMode="auto">
            <a:xfrm>
              <a:off x="5723" y="3625"/>
              <a:ext cx="7" cy="77"/>
            </a:xfrm>
            <a:custGeom>
              <a:avLst/>
              <a:gdLst>
                <a:gd name="T0" fmla="*/ 2 w 3"/>
                <a:gd name="T1" fmla="*/ 32 h 32"/>
                <a:gd name="T2" fmla="*/ 2 w 3"/>
                <a:gd name="T3" fmla="*/ 32 h 32"/>
                <a:gd name="T4" fmla="*/ 3 w 3"/>
                <a:gd name="T5" fmla="*/ 31 h 32"/>
                <a:gd name="T6" fmla="*/ 2 w 3"/>
                <a:gd name="T7" fmla="*/ 1 h 32"/>
                <a:gd name="T8" fmla="*/ 1 w 3"/>
                <a:gd name="T9" fmla="*/ 0 h 32"/>
                <a:gd name="T10" fmla="*/ 0 w 3"/>
                <a:gd name="T11" fmla="*/ 1 h 32"/>
                <a:gd name="T12" fmla="*/ 1 w 3"/>
                <a:gd name="T13" fmla="*/ 31 h 32"/>
                <a:gd name="T14" fmla="*/ 2 w 3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2">
                  <a:moveTo>
                    <a:pt x="2" y="32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3" y="31"/>
                    <a:pt x="3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2"/>
                    <a:pt x="2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6" name="Freeform 23"/>
            <p:cNvSpPr/>
            <p:nvPr/>
          </p:nvSpPr>
          <p:spPr bwMode="auto">
            <a:xfrm>
              <a:off x="5711" y="3532"/>
              <a:ext cx="17" cy="98"/>
            </a:xfrm>
            <a:custGeom>
              <a:avLst/>
              <a:gdLst>
                <a:gd name="T0" fmla="*/ 6 w 7"/>
                <a:gd name="T1" fmla="*/ 41 h 41"/>
                <a:gd name="T2" fmla="*/ 6 w 7"/>
                <a:gd name="T3" fmla="*/ 41 h 41"/>
                <a:gd name="T4" fmla="*/ 7 w 7"/>
                <a:gd name="T5" fmla="*/ 40 h 41"/>
                <a:gd name="T6" fmla="*/ 2 w 7"/>
                <a:gd name="T7" fmla="*/ 1 h 41"/>
                <a:gd name="T8" fmla="*/ 1 w 7"/>
                <a:gd name="T9" fmla="*/ 0 h 41"/>
                <a:gd name="T10" fmla="*/ 0 w 7"/>
                <a:gd name="T11" fmla="*/ 1 h 41"/>
                <a:gd name="T12" fmla="*/ 5 w 7"/>
                <a:gd name="T13" fmla="*/ 40 h 41"/>
                <a:gd name="T14" fmla="*/ 6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6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41"/>
                    <a:pt x="7" y="40"/>
                    <a:pt x="7" y="4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41"/>
                    <a:pt x="5" y="41"/>
                    <a:pt x="6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7" name="Oval 24"/>
            <p:cNvSpPr>
              <a:spLocks noChangeArrowheads="1"/>
            </p:cNvSpPr>
            <p:nvPr/>
          </p:nvSpPr>
          <p:spPr bwMode="auto">
            <a:xfrm>
              <a:off x="5549" y="3216"/>
              <a:ext cx="372" cy="368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8" name="Oval 25"/>
            <p:cNvSpPr>
              <a:spLocks noChangeArrowheads="1"/>
            </p:cNvSpPr>
            <p:nvPr/>
          </p:nvSpPr>
          <p:spPr bwMode="auto">
            <a:xfrm>
              <a:off x="5578" y="3216"/>
              <a:ext cx="304" cy="368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9" name="Oval 26"/>
            <p:cNvSpPr>
              <a:spLocks noChangeArrowheads="1"/>
            </p:cNvSpPr>
            <p:nvPr/>
          </p:nvSpPr>
          <p:spPr bwMode="auto">
            <a:xfrm>
              <a:off x="5617" y="3213"/>
              <a:ext cx="229" cy="374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0" name="Oval 27"/>
            <p:cNvSpPr>
              <a:spLocks noChangeArrowheads="1"/>
            </p:cNvSpPr>
            <p:nvPr/>
          </p:nvSpPr>
          <p:spPr bwMode="auto">
            <a:xfrm>
              <a:off x="5682" y="3213"/>
              <a:ext cx="87" cy="374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1" name="Freeform 28"/>
            <p:cNvSpPr/>
            <p:nvPr/>
          </p:nvSpPr>
          <p:spPr bwMode="auto">
            <a:xfrm>
              <a:off x="5749" y="3532"/>
              <a:ext cx="17" cy="98"/>
            </a:xfrm>
            <a:custGeom>
              <a:avLst/>
              <a:gdLst>
                <a:gd name="T0" fmla="*/ 1 w 7"/>
                <a:gd name="T1" fmla="*/ 41 h 41"/>
                <a:gd name="T2" fmla="*/ 2 w 7"/>
                <a:gd name="T3" fmla="*/ 40 h 41"/>
                <a:gd name="T4" fmla="*/ 7 w 7"/>
                <a:gd name="T5" fmla="*/ 1 h 41"/>
                <a:gd name="T6" fmla="*/ 6 w 7"/>
                <a:gd name="T7" fmla="*/ 0 h 41"/>
                <a:gd name="T8" fmla="*/ 5 w 7"/>
                <a:gd name="T9" fmla="*/ 1 h 41"/>
                <a:gd name="T10" fmla="*/ 0 w 7"/>
                <a:gd name="T11" fmla="*/ 40 h 41"/>
                <a:gd name="T12" fmla="*/ 1 w 7"/>
                <a:gd name="T13" fmla="*/ 41 h 41"/>
                <a:gd name="T14" fmla="*/ 1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1" y="41"/>
                  </a:moveTo>
                  <a:cubicBezTo>
                    <a:pt x="2" y="41"/>
                    <a:pt x="2" y="41"/>
                    <a:pt x="2" y="4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1" y="41"/>
                    <a:pt x="1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2" name="Freeform 29"/>
            <p:cNvSpPr/>
            <p:nvPr/>
          </p:nvSpPr>
          <p:spPr bwMode="auto">
            <a:xfrm>
              <a:off x="5660" y="3532"/>
              <a:ext cx="36" cy="98"/>
            </a:xfrm>
            <a:custGeom>
              <a:avLst/>
              <a:gdLst>
                <a:gd name="T0" fmla="*/ 14 w 15"/>
                <a:gd name="T1" fmla="*/ 41 h 41"/>
                <a:gd name="T2" fmla="*/ 14 w 15"/>
                <a:gd name="T3" fmla="*/ 41 h 41"/>
                <a:gd name="T4" fmla="*/ 15 w 15"/>
                <a:gd name="T5" fmla="*/ 40 h 41"/>
                <a:gd name="T6" fmla="*/ 2 w 15"/>
                <a:gd name="T7" fmla="*/ 1 h 41"/>
                <a:gd name="T8" fmla="*/ 1 w 15"/>
                <a:gd name="T9" fmla="*/ 0 h 41"/>
                <a:gd name="T10" fmla="*/ 0 w 15"/>
                <a:gd name="T11" fmla="*/ 1 h 41"/>
                <a:gd name="T12" fmla="*/ 13 w 15"/>
                <a:gd name="T13" fmla="*/ 40 h 41"/>
                <a:gd name="T14" fmla="*/ 14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4" y="41"/>
                  </a:moveTo>
                  <a:cubicBezTo>
                    <a:pt x="14" y="41"/>
                    <a:pt x="14" y="41"/>
                    <a:pt x="14" y="41"/>
                  </a:cubicBezTo>
                  <a:cubicBezTo>
                    <a:pt x="15" y="41"/>
                    <a:pt x="15" y="40"/>
                    <a:pt x="15" y="40"/>
                  </a:cubicBezTo>
                  <a:cubicBezTo>
                    <a:pt x="12" y="30"/>
                    <a:pt x="5" y="10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4" y="11"/>
                    <a:pt x="10" y="30"/>
                    <a:pt x="13" y="40"/>
                  </a:cubicBezTo>
                  <a:cubicBezTo>
                    <a:pt x="13" y="41"/>
                    <a:pt x="14" y="41"/>
                    <a:pt x="1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3" name="Freeform 30"/>
            <p:cNvSpPr/>
            <p:nvPr/>
          </p:nvSpPr>
          <p:spPr bwMode="auto">
            <a:xfrm>
              <a:off x="5790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3 w 4"/>
                <a:gd name="T3" fmla="*/ 1 h 7"/>
                <a:gd name="T4" fmla="*/ 3 w 4"/>
                <a:gd name="T5" fmla="*/ 2 h 7"/>
                <a:gd name="T6" fmla="*/ 3 w 4"/>
                <a:gd name="T7" fmla="*/ 2 h 7"/>
                <a:gd name="T8" fmla="*/ 3 w 4"/>
                <a:gd name="T9" fmla="*/ 3 h 7"/>
                <a:gd name="T10" fmla="*/ 3 w 4"/>
                <a:gd name="T11" fmla="*/ 4 h 7"/>
                <a:gd name="T12" fmla="*/ 4 w 4"/>
                <a:gd name="T13" fmla="*/ 5 h 7"/>
                <a:gd name="T14" fmla="*/ 3 w 4"/>
                <a:gd name="T15" fmla="*/ 6 h 7"/>
                <a:gd name="T16" fmla="*/ 2 w 4"/>
                <a:gd name="T17" fmla="*/ 7 h 7"/>
                <a:gd name="T18" fmla="*/ 1 w 4"/>
                <a:gd name="T19" fmla="*/ 7 h 7"/>
                <a:gd name="T20" fmla="*/ 0 w 4"/>
                <a:gd name="T21" fmla="*/ 6 h 7"/>
                <a:gd name="T22" fmla="*/ 0 w 4"/>
                <a:gd name="T23" fmla="*/ 5 h 7"/>
                <a:gd name="T24" fmla="*/ 1 w 4"/>
                <a:gd name="T25" fmla="*/ 3 h 7"/>
                <a:gd name="T26" fmla="*/ 1 w 4"/>
                <a:gd name="T27" fmla="*/ 2 h 7"/>
                <a:gd name="T28" fmla="*/ 1 w 4"/>
                <a:gd name="T29" fmla="*/ 2 h 7"/>
                <a:gd name="T30" fmla="*/ 0 w 4"/>
                <a:gd name="T31" fmla="*/ 1 h 7"/>
                <a:gd name="T32" fmla="*/ 1 w 4"/>
                <a:gd name="T33" fmla="*/ 1 h 7"/>
                <a:gd name="T34" fmla="*/ 1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3" y="0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4" name="Freeform 31"/>
            <p:cNvSpPr/>
            <p:nvPr/>
          </p:nvSpPr>
          <p:spPr bwMode="auto">
            <a:xfrm>
              <a:off x="5677" y="3694"/>
              <a:ext cx="121" cy="8"/>
            </a:xfrm>
            <a:custGeom>
              <a:avLst/>
              <a:gdLst>
                <a:gd name="T0" fmla="*/ 48 w 50"/>
                <a:gd name="T1" fmla="*/ 0 h 3"/>
                <a:gd name="T2" fmla="*/ 3 w 50"/>
                <a:gd name="T3" fmla="*/ 0 h 3"/>
                <a:gd name="T4" fmla="*/ 2 w 50"/>
                <a:gd name="T5" fmla="*/ 0 h 3"/>
                <a:gd name="T6" fmla="*/ 1 w 50"/>
                <a:gd name="T7" fmla="*/ 2 h 3"/>
                <a:gd name="T8" fmla="*/ 3 w 50"/>
                <a:gd name="T9" fmla="*/ 3 h 3"/>
                <a:gd name="T10" fmla="*/ 47 w 50"/>
                <a:gd name="T11" fmla="*/ 3 h 3"/>
                <a:gd name="T12" fmla="*/ 49 w 50"/>
                <a:gd name="T13" fmla="*/ 2 h 3"/>
                <a:gd name="T14" fmla="*/ 48 w 50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3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8" y="3"/>
                    <a:pt x="49" y="3"/>
                    <a:pt x="49" y="2"/>
                  </a:cubicBezTo>
                  <a:cubicBezTo>
                    <a:pt x="50" y="1"/>
                    <a:pt x="49" y="0"/>
                    <a:pt x="48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5" name="Freeform 32"/>
            <p:cNvSpPr/>
            <p:nvPr/>
          </p:nvSpPr>
          <p:spPr bwMode="auto">
            <a:xfrm>
              <a:off x="5605" y="3529"/>
              <a:ext cx="58" cy="24"/>
            </a:xfrm>
            <a:custGeom>
              <a:avLst/>
              <a:gdLst>
                <a:gd name="T0" fmla="*/ 12 w 24"/>
                <a:gd name="T1" fmla="*/ 10 h 10"/>
                <a:gd name="T2" fmla="*/ 12 w 24"/>
                <a:gd name="T3" fmla="*/ 10 h 10"/>
                <a:gd name="T4" fmla="*/ 24 w 24"/>
                <a:gd name="T5" fmla="*/ 1 h 10"/>
                <a:gd name="T6" fmla="*/ 23 w 24"/>
                <a:gd name="T7" fmla="*/ 0 h 10"/>
                <a:gd name="T8" fmla="*/ 12 w 24"/>
                <a:gd name="T9" fmla="*/ 8 h 10"/>
                <a:gd name="T10" fmla="*/ 1 w 24"/>
                <a:gd name="T11" fmla="*/ 0 h 10"/>
                <a:gd name="T12" fmla="*/ 0 w 24"/>
                <a:gd name="T13" fmla="*/ 1 h 10"/>
                <a:gd name="T14" fmla="*/ 12 w 24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0">
                  <a:moveTo>
                    <a:pt x="12" y="10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20" y="10"/>
                    <a:pt x="24" y="2"/>
                    <a:pt x="24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0" y="8"/>
                    <a:pt x="12" y="8"/>
                  </a:cubicBezTo>
                  <a:cubicBezTo>
                    <a:pt x="5" y="9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4" y="10"/>
                    <a:pt x="12" y="1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6" name="Freeform 33"/>
            <p:cNvSpPr/>
            <p:nvPr/>
          </p:nvSpPr>
          <p:spPr bwMode="auto">
            <a:xfrm>
              <a:off x="5761" y="3529"/>
              <a:ext cx="109" cy="27"/>
            </a:xfrm>
            <a:custGeom>
              <a:avLst/>
              <a:gdLst>
                <a:gd name="T0" fmla="*/ 21 w 45"/>
                <a:gd name="T1" fmla="*/ 11 h 11"/>
                <a:gd name="T2" fmla="*/ 22 w 45"/>
                <a:gd name="T3" fmla="*/ 11 h 11"/>
                <a:gd name="T4" fmla="*/ 45 w 45"/>
                <a:gd name="T5" fmla="*/ 2 h 11"/>
                <a:gd name="T6" fmla="*/ 43 w 45"/>
                <a:gd name="T7" fmla="*/ 1 h 11"/>
                <a:gd name="T8" fmla="*/ 22 w 45"/>
                <a:gd name="T9" fmla="*/ 9 h 11"/>
                <a:gd name="T10" fmla="*/ 2 w 45"/>
                <a:gd name="T11" fmla="*/ 0 h 11"/>
                <a:gd name="T12" fmla="*/ 0 w 45"/>
                <a:gd name="T13" fmla="*/ 2 h 11"/>
                <a:gd name="T14" fmla="*/ 21 w 4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">
                  <a:moveTo>
                    <a:pt x="21" y="11"/>
                  </a:moveTo>
                  <a:cubicBezTo>
                    <a:pt x="21" y="11"/>
                    <a:pt x="22" y="11"/>
                    <a:pt x="22" y="11"/>
                  </a:cubicBezTo>
                  <a:cubicBezTo>
                    <a:pt x="37" y="10"/>
                    <a:pt x="44" y="2"/>
                    <a:pt x="45" y="2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37" y="8"/>
                    <a:pt x="22" y="9"/>
                  </a:cubicBezTo>
                  <a:cubicBezTo>
                    <a:pt x="8" y="9"/>
                    <a:pt x="2" y="1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7" y="11"/>
                    <a:pt x="21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7" name="Freeform 34"/>
            <p:cNvSpPr/>
            <p:nvPr/>
          </p:nvSpPr>
          <p:spPr bwMode="auto">
            <a:xfrm>
              <a:off x="5660" y="3529"/>
              <a:ext cx="106" cy="27"/>
            </a:xfrm>
            <a:custGeom>
              <a:avLst/>
              <a:gdLst>
                <a:gd name="T0" fmla="*/ 20 w 44"/>
                <a:gd name="T1" fmla="*/ 11 h 11"/>
                <a:gd name="T2" fmla="*/ 21 w 44"/>
                <a:gd name="T3" fmla="*/ 11 h 11"/>
                <a:gd name="T4" fmla="*/ 44 w 44"/>
                <a:gd name="T5" fmla="*/ 2 h 11"/>
                <a:gd name="T6" fmla="*/ 42 w 44"/>
                <a:gd name="T7" fmla="*/ 1 h 11"/>
                <a:gd name="T8" fmla="*/ 21 w 44"/>
                <a:gd name="T9" fmla="*/ 9 h 11"/>
                <a:gd name="T10" fmla="*/ 1 w 44"/>
                <a:gd name="T11" fmla="*/ 0 h 11"/>
                <a:gd name="T12" fmla="*/ 0 w 44"/>
                <a:gd name="T13" fmla="*/ 2 h 11"/>
                <a:gd name="T14" fmla="*/ 20 w 44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"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37" y="10"/>
                    <a:pt x="44" y="2"/>
                    <a:pt x="44" y="2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36" y="8"/>
                    <a:pt x="21" y="9"/>
                  </a:cubicBezTo>
                  <a:cubicBezTo>
                    <a:pt x="8" y="9"/>
                    <a:pt x="1" y="1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11"/>
                    <a:pt x="20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8" name="Freeform 35"/>
            <p:cNvSpPr/>
            <p:nvPr/>
          </p:nvSpPr>
          <p:spPr bwMode="auto">
            <a:xfrm>
              <a:off x="5718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9 w 36"/>
                <a:gd name="T3" fmla="*/ 33 h 33"/>
                <a:gd name="T4" fmla="*/ 36 w 36"/>
                <a:gd name="T5" fmla="*/ 17 h 33"/>
                <a:gd name="T6" fmla="*/ 19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9" y="33"/>
                  </a:lnTo>
                  <a:lnTo>
                    <a:pt x="36" y="17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9" name="Freeform 36"/>
            <p:cNvSpPr/>
            <p:nvPr/>
          </p:nvSpPr>
          <p:spPr bwMode="auto">
            <a:xfrm>
              <a:off x="5754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7 w 36"/>
                <a:gd name="T3" fmla="*/ 33 h 33"/>
                <a:gd name="T4" fmla="*/ 36 w 36"/>
                <a:gd name="T5" fmla="*/ 17 h 33"/>
                <a:gd name="T6" fmla="*/ 17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7" y="33"/>
                  </a:lnTo>
                  <a:lnTo>
                    <a:pt x="36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0" name="Freeform 37"/>
            <p:cNvSpPr/>
            <p:nvPr/>
          </p:nvSpPr>
          <p:spPr bwMode="auto">
            <a:xfrm>
              <a:off x="5684" y="3728"/>
              <a:ext cx="34" cy="33"/>
            </a:xfrm>
            <a:custGeom>
              <a:avLst/>
              <a:gdLst>
                <a:gd name="T0" fmla="*/ 0 w 34"/>
                <a:gd name="T1" fmla="*/ 17 h 33"/>
                <a:gd name="T2" fmla="*/ 17 w 34"/>
                <a:gd name="T3" fmla="*/ 33 h 33"/>
                <a:gd name="T4" fmla="*/ 34 w 34"/>
                <a:gd name="T5" fmla="*/ 17 h 33"/>
                <a:gd name="T6" fmla="*/ 17 w 34"/>
                <a:gd name="T7" fmla="*/ 0 h 33"/>
                <a:gd name="T8" fmla="*/ 0 w 34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0" y="17"/>
                  </a:moveTo>
                  <a:lnTo>
                    <a:pt x="17" y="33"/>
                  </a:lnTo>
                  <a:lnTo>
                    <a:pt x="34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1" name="Rectangle 38"/>
            <p:cNvSpPr>
              <a:spLocks noChangeArrowheads="1"/>
            </p:cNvSpPr>
            <p:nvPr/>
          </p:nvSpPr>
          <p:spPr bwMode="auto">
            <a:xfrm>
              <a:off x="5687" y="3721"/>
              <a:ext cx="103" cy="7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2" name="Rectangle 39"/>
            <p:cNvSpPr>
              <a:spLocks noChangeArrowheads="1"/>
            </p:cNvSpPr>
            <p:nvPr/>
          </p:nvSpPr>
          <p:spPr bwMode="auto">
            <a:xfrm>
              <a:off x="5692" y="3761"/>
              <a:ext cx="94" cy="8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pic>
        <p:nvPicPr>
          <p:cNvPr id="228" name="图片 2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0809" y="2734702"/>
            <a:ext cx="3457176" cy="3457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30" name="对话气泡: 圆角矩形 229"/>
          <p:cNvSpPr/>
          <p:nvPr/>
        </p:nvSpPr>
        <p:spPr>
          <a:xfrm>
            <a:off x="1494015" y="1447399"/>
            <a:ext cx="4866223" cy="2799928"/>
          </a:xfrm>
          <a:prstGeom prst="wedgeRoundRectCallout">
            <a:avLst>
              <a:gd name="adj1" fmla="val 58880"/>
              <a:gd name="adj2" fmla="val 6769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chemeClr val="tx1"/>
                </a:solidFill>
              </a:rPr>
              <a:t>         </a:t>
            </a:r>
            <a:r>
              <a:rPr lang="zh-CN" altLang="en-US" sz="2400" dirty="0">
                <a:solidFill>
                  <a:schemeClr val="tx1"/>
                </a:solidFill>
              </a:rPr>
              <a:t>周老师，我们小组准备开展西太湖寻访活动，我在小组群里发了信息，希望大家积极参与，可是大家都不理睬我，我该怎么办呢？</a:t>
            </a:r>
          </a:p>
        </p:txBody>
      </p:sp>
      <p:pic>
        <p:nvPicPr>
          <p:cNvPr id="231" name="图片 2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34434" y="5160445"/>
            <a:ext cx="1560287" cy="13709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90"/>
            <a:ext cx="1758505" cy="1816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94721" y="151837"/>
            <a:ext cx="7620038" cy="734360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170" dirty="0">
                <a:solidFill>
                  <a:schemeClr val="accent1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班级活动：</a:t>
            </a:r>
            <a:r>
              <a:rPr lang="zh-CN" altLang="en-US" sz="40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以学生的困惑为载体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4116047" y="902853"/>
            <a:ext cx="655432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42"/>
          <p:cNvGrpSpPr>
            <a:grpSpLocks noChangeAspect="1"/>
          </p:cNvGrpSpPr>
          <p:nvPr/>
        </p:nvGrpSpPr>
        <p:grpSpPr bwMode="auto">
          <a:xfrm>
            <a:off x="11167886" y="-257809"/>
            <a:ext cx="1024114" cy="1654338"/>
            <a:chOff x="6581" y="418"/>
            <a:chExt cx="702" cy="1134"/>
          </a:xfrm>
        </p:grpSpPr>
        <p:sp>
          <p:nvSpPr>
            <p:cNvPr id="69" name="AutoShape 41"/>
            <p:cNvSpPr>
              <a:spLocks noChangeAspect="1" noChangeArrowheads="1" noTextEdit="1"/>
            </p:cNvSpPr>
            <p:nvPr/>
          </p:nvSpPr>
          <p:spPr bwMode="auto">
            <a:xfrm>
              <a:off x="6581" y="418"/>
              <a:ext cx="70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0" name="Freeform 43"/>
            <p:cNvSpPr/>
            <p:nvPr/>
          </p:nvSpPr>
          <p:spPr bwMode="auto">
            <a:xfrm>
              <a:off x="6949" y="416"/>
              <a:ext cx="26" cy="2"/>
            </a:xfrm>
            <a:custGeom>
              <a:avLst/>
              <a:gdLst>
                <a:gd name="T0" fmla="*/ 2 w 11"/>
                <a:gd name="T1" fmla="*/ 0 h 1"/>
                <a:gd name="T2" fmla="*/ 0 w 11"/>
                <a:gd name="T3" fmla="*/ 0 h 1"/>
                <a:gd name="T4" fmla="*/ 4 w 11"/>
                <a:gd name="T5" fmla="*/ 0 h 1"/>
                <a:gd name="T6" fmla="*/ 11 w 11"/>
                <a:gd name="T7" fmla="*/ 1 h 1"/>
                <a:gd name="T8" fmla="*/ 2 w 1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6" y="0"/>
                    <a:pt x="9" y="1"/>
                    <a:pt x="11" y="1"/>
                  </a:cubicBezTo>
                  <a:cubicBezTo>
                    <a:pt x="8" y="1"/>
                    <a:pt x="5" y="0"/>
                    <a:pt x="2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1" name="Freeform 44"/>
            <p:cNvSpPr/>
            <p:nvPr/>
          </p:nvSpPr>
          <p:spPr bwMode="auto">
            <a:xfrm>
              <a:off x="6934" y="416"/>
              <a:ext cx="19" cy="0"/>
            </a:xfrm>
            <a:custGeom>
              <a:avLst/>
              <a:gdLst>
                <a:gd name="T0" fmla="*/ 0 w 8"/>
                <a:gd name="T1" fmla="*/ 6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2" name="Freeform 45"/>
            <p:cNvSpPr/>
            <p:nvPr/>
          </p:nvSpPr>
          <p:spPr bwMode="auto">
            <a:xfrm>
              <a:off x="6975" y="418"/>
              <a:ext cx="310" cy="799"/>
            </a:xfrm>
            <a:custGeom>
              <a:avLst/>
              <a:gdLst>
                <a:gd name="T0" fmla="*/ 65 w 130"/>
                <a:gd name="T1" fmla="*/ 263 h 336"/>
                <a:gd name="T2" fmla="*/ 119 w 130"/>
                <a:gd name="T3" fmla="*/ 146 h 336"/>
                <a:gd name="T4" fmla="*/ 0 w 130"/>
                <a:gd name="T5" fmla="*/ 0 h 336"/>
                <a:gd name="T6" fmla="*/ 7 w 130"/>
                <a:gd name="T7" fmla="*/ 1 h 336"/>
                <a:gd name="T8" fmla="*/ 27 w 130"/>
                <a:gd name="T9" fmla="*/ 6 h 336"/>
                <a:gd name="T10" fmla="*/ 31 w 130"/>
                <a:gd name="T11" fmla="*/ 7 h 336"/>
                <a:gd name="T12" fmla="*/ 49 w 130"/>
                <a:gd name="T13" fmla="*/ 15 h 336"/>
                <a:gd name="T14" fmla="*/ 51 w 130"/>
                <a:gd name="T15" fmla="*/ 16 h 336"/>
                <a:gd name="T16" fmla="*/ 70 w 130"/>
                <a:gd name="T17" fmla="*/ 27 h 336"/>
                <a:gd name="T18" fmla="*/ 86 w 130"/>
                <a:gd name="T19" fmla="*/ 41 h 336"/>
                <a:gd name="T20" fmla="*/ 87 w 130"/>
                <a:gd name="T21" fmla="*/ 43 h 336"/>
                <a:gd name="T22" fmla="*/ 101 w 130"/>
                <a:gd name="T23" fmla="*/ 58 h 336"/>
                <a:gd name="T24" fmla="*/ 102 w 130"/>
                <a:gd name="T25" fmla="*/ 60 h 336"/>
                <a:gd name="T26" fmla="*/ 113 w 130"/>
                <a:gd name="T27" fmla="*/ 77 h 336"/>
                <a:gd name="T28" fmla="*/ 114 w 130"/>
                <a:gd name="T29" fmla="*/ 79 h 336"/>
                <a:gd name="T30" fmla="*/ 122 w 130"/>
                <a:gd name="T31" fmla="*/ 99 h 336"/>
                <a:gd name="T32" fmla="*/ 128 w 130"/>
                <a:gd name="T33" fmla="*/ 121 h 336"/>
                <a:gd name="T34" fmla="*/ 128 w 130"/>
                <a:gd name="T35" fmla="*/ 123 h 336"/>
                <a:gd name="T36" fmla="*/ 130 w 130"/>
                <a:gd name="T37" fmla="*/ 146 h 336"/>
                <a:gd name="T38" fmla="*/ 129 w 130"/>
                <a:gd name="T39" fmla="*/ 159 h 336"/>
                <a:gd name="T40" fmla="*/ 127 w 130"/>
                <a:gd name="T41" fmla="*/ 173 h 336"/>
                <a:gd name="T42" fmla="*/ 124 w 130"/>
                <a:gd name="T43" fmla="*/ 185 h 336"/>
                <a:gd name="T44" fmla="*/ 124 w 130"/>
                <a:gd name="T45" fmla="*/ 188 h 336"/>
                <a:gd name="T46" fmla="*/ 120 w 130"/>
                <a:gd name="T47" fmla="*/ 199 h 336"/>
                <a:gd name="T48" fmla="*/ 115 w 130"/>
                <a:gd name="T49" fmla="*/ 211 h 336"/>
                <a:gd name="T50" fmla="*/ 115 w 130"/>
                <a:gd name="T51" fmla="*/ 211 h 336"/>
                <a:gd name="T52" fmla="*/ 114 w 130"/>
                <a:gd name="T53" fmla="*/ 211 h 336"/>
                <a:gd name="T54" fmla="*/ 108 w 130"/>
                <a:gd name="T55" fmla="*/ 223 h 336"/>
                <a:gd name="T56" fmla="*/ 100 w 130"/>
                <a:gd name="T57" fmla="*/ 234 h 336"/>
                <a:gd name="T58" fmla="*/ 100 w 130"/>
                <a:gd name="T59" fmla="*/ 234 h 336"/>
                <a:gd name="T60" fmla="*/ 92 w 130"/>
                <a:gd name="T61" fmla="*/ 244 h 336"/>
                <a:gd name="T62" fmla="*/ 82 w 130"/>
                <a:gd name="T63" fmla="*/ 254 h 336"/>
                <a:gd name="T64" fmla="*/ 82 w 130"/>
                <a:gd name="T65" fmla="*/ 254 h 336"/>
                <a:gd name="T66" fmla="*/ 71 w 130"/>
                <a:gd name="T67" fmla="*/ 263 h 336"/>
                <a:gd name="T68" fmla="*/ 35 w 130"/>
                <a:gd name="T69" fmla="*/ 336 h 336"/>
                <a:gd name="T70" fmla="*/ 31 w 130"/>
                <a:gd name="T71" fmla="*/ 336 h 336"/>
                <a:gd name="T72" fmla="*/ 65 w 130"/>
                <a:gd name="T73" fmla="*/ 26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336">
                  <a:moveTo>
                    <a:pt x="65" y="263"/>
                  </a:moveTo>
                  <a:cubicBezTo>
                    <a:pt x="99" y="235"/>
                    <a:pt x="119" y="192"/>
                    <a:pt x="119" y="146"/>
                  </a:cubicBezTo>
                  <a:cubicBezTo>
                    <a:pt x="119" y="71"/>
                    <a:pt x="67" y="9"/>
                    <a:pt x="0" y="0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13" y="2"/>
                    <a:pt x="20" y="4"/>
                    <a:pt x="27" y="6"/>
                  </a:cubicBezTo>
                  <a:cubicBezTo>
                    <a:pt x="28" y="6"/>
                    <a:pt x="29" y="6"/>
                    <a:pt x="31" y="7"/>
                  </a:cubicBezTo>
                  <a:cubicBezTo>
                    <a:pt x="36" y="9"/>
                    <a:pt x="43" y="12"/>
                    <a:pt x="49" y="15"/>
                  </a:cubicBezTo>
                  <a:cubicBezTo>
                    <a:pt x="50" y="15"/>
                    <a:pt x="50" y="15"/>
                    <a:pt x="51" y="16"/>
                  </a:cubicBezTo>
                  <a:cubicBezTo>
                    <a:pt x="57" y="19"/>
                    <a:pt x="64" y="24"/>
                    <a:pt x="70" y="27"/>
                  </a:cubicBezTo>
                  <a:cubicBezTo>
                    <a:pt x="75" y="31"/>
                    <a:pt x="81" y="37"/>
                    <a:pt x="86" y="41"/>
                  </a:cubicBezTo>
                  <a:cubicBezTo>
                    <a:pt x="86" y="41"/>
                    <a:pt x="87" y="42"/>
                    <a:pt x="87" y="43"/>
                  </a:cubicBezTo>
                  <a:cubicBezTo>
                    <a:pt x="92" y="47"/>
                    <a:pt x="97" y="53"/>
                    <a:pt x="101" y="58"/>
                  </a:cubicBezTo>
                  <a:cubicBezTo>
                    <a:pt x="101" y="59"/>
                    <a:pt x="102" y="60"/>
                    <a:pt x="102" y="60"/>
                  </a:cubicBezTo>
                  <a:cubicBezTo>
                    <a:pt x="106" y="66"/>
                    <a:pt x="110" y="72"/>
                    <a:pt x="113" y="77"/>
                  </a:cubicBezTo>
                  <a:cubicBezTo>
                    <a:pt x="113" y="78"/>
                    <a:pt x="113" y="78"/>
                    <a:pt x="114" y="79"/>
                  </a:cubicBezTo>
                  <a:cubicBezTo>
                    <a:pt x="116" y="85"/>
                    <a:pt x="120" y="93"/>
                    <a:pt x="122" y="99"/>
                  </a:cubicBezTo>
                  <a:cubicBezTo>
                    <a:pt x="124" y="106"/>
                    <a:pt x="126" y="114"/>
                    <a:pt x="128" y="121"/>
                  </a:cubicBezTo>
                  <a:cubicBezTo>
                    <a:pt x="128" y="122"/>
                    <a:pt x="128" y="123"/>
                    <a:pt x="128" y="123"/>
                  </a:cubicBezTo>
                  <a:cubicBezTo>
                    <a:pt x="129" y="130"/>
                    <a:pt x="130" y="139"/>
                    <a:pt x="130" y="146"/>
                  </a:cubicBezTo>
                  <a:cubicBezTo>
                    <a:pt x="130" y="150"/>
                    <a:pt x="129" y="155"/>
                    <a:pt x="129" y="159"/>
                  </a:cubicBezTo>
                  <a:cubicBezTo>
                    <a:pt x="129" y="164"/>
                    <a:pt x="128" y="168"/>
                    <a:pt x="127" y="173"/>
                  </a:cubicBezTo>
                  <a:cubicBezTo>
                    <a:pt x="126" y="177"/>
                    <a:pt x="125" y="181"/>
                    <a:pt x="124" y="185"/>
                  </a:cubicBezTo>
                  <a:cubicBezTo>
                    <a:pt x="124" y="186"/>
                    <a:pt x="124" y="187"/>
                    <a:pt x="124" y="188"/>
                  </a:cubicBezTo>
                  <a:cubicBezTo>
                    <a:pt x="123" y="191"/>
                    <a:pt x="121" y="196"/>
                    <a:pt x="120" y="199"/>
                  </a:cubicBezTo>
                  <a:cubicBezTo>
                    <a:pt x="118" y="203"/>
                    <a:pt x="117" y="207"/>
                    <a:pt x="115" y="211"/>
                  </a:cubicBezTo>
                  <a:cubicBezTo>
                    <a:pt x="115" y="211"/>
                    <a:pt x="115" y="211"/>
                    <a:pt x="115" y="211"/>
                  </a:cubicBezTo>
                  <a:cubicBezTo>
                    <a:pt x="114" y="211"/>
                    <a:pt x="114" y="211"/>
                    <a:pt x="114" y="211"/>
                  </a:cubicBezTo>
                  <a:cubicBezTo>
                    <a:pt x="112" y="215"/>
                    <a:pt x="110" y="219"/>
                    <a:pt x="108" y="223"/>
                  </a:cubicBezTo>
                  <a:cubicBezTo>
                    <a:pt x="106" y="227"/>
                    <a:pt x="103" y="230"/>
                    <a:pt x="100" y="234"/>
                  </a:cubicBezTo>
                  <a:cubicBezTo>
                    <a:pt x="100" y="234"/>
                    <a:pt x="100" y="234"/>
                    <a:pt x="100" y="234"/>
                  </a:cubicBezTo>
                  <a:cubicBezTo>
                    <a:pt x="98" y="238"/>
                    <a:pt x="95" y="241"/>
                    <a:pt x="92" y="244"/>
                  </a:cubicBezTo>
                  <a:cubicBezTo>
                    <a:pt x="89" y="247"/>
                    <a:pt x="85" y="251"/>
                    <a:pt x="82" y="254"/>
                  </a:cubicBezTo>
                  <a:cubicBezTo>
                    <a:pt x="82" y="254"/>
                    <a:pt x="82" y="254"/>
                    <a:pt x="82" y="254"/>
                  </a:cubicBezTo>
                  <a:cubicBezTo>
                    <a:pt x="79" y="257"/>
                    <a:pt x="75" y="260"/>
                    <a:pt x="71" y="263"/>
                  </a:cubicBezTo>
                  <a:cubicBezTo>
                    <a:pt x="48" y="280"/>
                    <a:pt x="35" y="307"/>
                    <a:pt x="35" y="336"/>
                  </a:cubicBezTo>
                  <a:cubicBezTo>
                    <a:pt x="35" y="336"/>
                    <a:pt x="34" y="336"/>
                    <a:pt x="31" y="336"/>
                  </a:cubicBezTo>
                  <a:cubicBezTo>
                    <a:pt x="31" y="307"/>
                    <a:pt x="43" y="280"/>
                    <a:pt x="65" y="263"/>
                  </a:cubicBezTo>
                  <a:close/>
                </a:path>
              </a:pathLst>
            </a:custGeom>
            <a:solidFill>
              <a:srgbClr val="D1C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3" name="Freeform 46"/>
            <p:cNvSpPr/>
            <p:nvPr/>
          </p:nvSpPr>
          <p:spPr bwMode="auto">
            <a:xfrm>
              <a:off x="6953" y="416"/>
              <a:ext cx="306" cy="801"/>
            </a:xfrm>
            <a:custGeom>
              <a:avLst/>
              <a:gdLst>
                <a:gd name="T0" fmla="*/ 96 w 128"/>
                <a:gd name="T1" fmla="*/ 147 h 337"/>
                <a:gd name="T2" fmla="*/ 0 w 128"/>
                <a:gd name="T3" fmla="*/ 0 h 337"/>
                <a:gd name="T4" fmla="*/ 9 w 128"/>
                <a:gd name="T5" fmla="*/ 1 h 337"/>
                <a:gd name="T6" fmla="*/ 128 w 128"/>
                <a:gd name="T7" fmla="*/ 147 h 337"/>
                <a:gd name="T8" fmla="*/ 74 w 128"/>
                <a:gd name="T9" fmla="*/ 264 h 337"/>
                <a:gd name="T10" fmla="*/ 40 w 128"/>
                <a:gd name="T11" fmla="*/ 337 h 337"/>
                <a:gd name="T12" fmla="*/ 29 w 128"/>
                <a:gd name="T13" fmla="*/ 337 h 337"/>
                <a:gd name="T14" fmla="*/ 54 w 128"/>
                <a:gd name="T15" fmla="*/ 264 h 337"/>
                <a:gd name="T16" fmla="*/ 96 w 128"/>
                <a:gd name="T17" fmla="*/ 14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337">
                  <a:moveTo>
                    <a:pt x="96" y="147"/>
                  </a:moveTo>
                  <a:cubicBezTo>
                    <a:pt x="96" y="69"/>
                    <a:pt x="53" y="6"/>
                    <a:pt x="0" y="0"/>
                  </a:cubicBezTo>
                  <a:cubicBezTo>
                    <a:pt x="3" y="0"/>
                    <a:pt x="6" y="1"/>
                    <a:pt x="9" y="1"/>
                  </a:cubicBezTo>
                  <a:cubicBezTo>
                    <a:pt x="76" y="10"/>
                    <a:pt x="128" y="72"/>
                    <a:pt x="128" y="147"/>
                  </a:cubicBezTo>
                  <a:cubicBezTo>
                    <a:pt x="128" y="193"/>
                    <a:pt x="108" y="236"/>
                    <a:pt x="74" y="264"/>
                  </a:cubicBezTo>
                  <a:cubicBezTo>
                    <a:pt x="52" y="281"/>
                    <a:pt x="40" y="308"/>
                    <a:pt x="40" y="337"/>
                  </a:cubicBezTo>
                  <a:cubicBezTo>
                    <a:pt x="37" y="337"/>
                    <a:pt x="34" y="337"/>
                    <a:pt x="29" y="337"/>
                  </a:cubicBezTo>
                  <a:cubicBezTo>
                    <a:pt x="29" y="308"/>
                    <a:pt x="38" y="281"/>
                    <a:pt x="54" y="264"/>
                  </a:cubicBezTo>
                  <a:cubicBezTo>
                    <a:pt x="81" y="236"/>
                    <a:pt x="96" y="193"/>
                    <a:pt x="96" y="147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4" name="Freeform 47"/>
            <p:cNvSpPr/>
            <p:nvPr/>
          </p:nvSpPr>
          <p:spPr bwMode="auto">
            <a:xfrm>
              <a:off x="6934" y="416"/>
              <a:ext cx="249" cy="801"/>
            </a:xfrm>
            <a:custGeom>
              <a:avLst/>
              <a:gdLst>
                <a:gd name="T0" fmla="*/ 0 w 104"/>
                <a:gd name="T1" fmla="*/ 0 h 337"/>
                <a:gd name="T2" fmla="*/ 8 w 104"/>
                <a:gd name="T3" fmla="*/ 0 h 337"/>
                <a:gd name="T4" fmla="*/ 104 w 104"/>
                <a:gd name="T5" fmla="*/ 147 h 337"/>
                <a:gd name="T6" fmla="*/ 62 w 104"/>
                <a:gd name="T7" fmla="*/ 264 h 337"/>
                <a:gd name="T8" fmla="*/ 37 w 104"/>
                <a:gd name="T9" fmla="*/ 337 h 337"/>
                <a:gd name="T10" fmla="*/ 20 w 104"/>
                <a:gd name="T11" fmla="*/ 337 h 337"/>
                <a:gd name="T12" fmla="*/ 35 w 104"/>
                <a:gd name="T13" fmla="*/ 264 h 337"/>
                <a:gd name="T14" fmla="*/ 57 w 104"/>
                <a:gd name="T15" fmla="*/ 147 h 337"/>
                <a:gd name="T16" fmla="*/ 0 w 104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337">
                  <a:moveTo>
                    <a:pt x="0" y="0"/>
                  </a:moveTo>
                  <a:cubicBezTo>
                    <a:pt x="2" y="0"/>
                    <a:pt x="5" y="0"/>
                    <a:pt x="8" y="0"/>
                  </a:cubicBezTo>
                  <a:cubicBezTo>
                    <a:pt x="61" y="6"/>
                    <a:pt x="104" y="69"/>
                    <a:pt x="104" y="147"/>
                  </a:cubicBezTo>
                  <a:cubicBezTo>
                    <a:pt x="104" y="193"/>
                    <a:pt x="89" y="236"/>
                    <a:pt x="62" y="264"/>
                  </a:cubicBezTo>
                  <a:cubicBezTo>
                    <a:pt x="46" y="281"/>
                    <a:pt x="37" y="308"/>
                    <a:pt x="37" y="337"/>
                  </a:cubicBezTo>
                  <a:cubicBezTo>
                    <a:pt x="32" y="337"/>
                    <a:pt x="26" y="337"/>
                    <a:pt x="20" y="337"/>
                  </a:cubicBezTo>
                  <a:cubicBezTo>
                    <a:pt x="20" y="308"/>
                    <a:pt x="25" y="281"/>
                    <a:pt x="35" y="264"/>
                  </a:cubicBezTo>
                  <a:cubicBezTo>
                    <a:pt x="49" y="236"/>
                    <a:pt x="57" y="193"/>
                    <a:pt x="57" y="147"/>
                  </a:cubicBezTo>
                  <a:cubicBezTo>
                    <a:pt x="57" y="66"/>
                    <a:pt x="3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5" name="Freeform 48"/>
            <p:cNvSpPr/>
            <p:nvPr/>
          </p:nvSpPr>
          <p:spPr bwMode="auto">
            <a:xfrm>
              <a:off x="6930" y="416"/>
              <a:ext cx="140" cy="801"/>
            </a:xfrm>
            <a:custGeom>
              <a:avLst/>
              <a:gdLst>
                <a:gd name="T0" fmla="*/ 2 w 59"/>
                <a:gd name="T1" fmla="*/ 0 h 337"/>
                <a:gd name="T2" fmla="*/ 59 w 59"/>
                <a:gd name="T3" fmla="*/ 147 h 337"/>
                <a:gd name="T4" fmla="*/ 37 w 59"/>
                <a:gd name="T5" fmla="*/ 264 h 337"/>
                <a:gd name="T6" fmla="*/ 22 w 59"/>
                <a:gd name="T7" fmla="*/ 337 h 337"/>
                <a:gd name="T8" fmla="*/ 3 w 59"/>
                <a:gd name="T9" fmla="*/ 337 h 337"/>
                <a:gd name="T10" fmla="*/ 1 w 59"/>
                <a:gd name="T11" fmla="*/ 337 h 337"/>
                <a:gd name="T12" fmla="*/ 1 w 59"/>
                <a:gd name="T13" fmla="*/ 264 h 337"/>
                <a:gd name="T14" fmla="*/ 0 w 59"/>
                <a:gd name="T15" fmla="*/ 147 h 337"/>
                <a:gd name="T16" fmla="*/ 2 w 59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37">
                  <a:moveTo>
                    <a:pt x="2" y="0"/>
                  </a:moveTo>
                  <a:cubicBezTo>
                    <a:pt x="34" y="0"/>
                    <a:pt x="59" y="66"/>
                    <a:pt x="59" y="147"/>
                  </a:cubicBezTo>
                  <a:cubicBezTo>
                    <a:pt x="59" y="193"/>
                    <a:pt x="51" y="236"/>
                    <a:pt x="37" y="264"/>
                  </a:cubicBezTo>
                  <a:cubicBezTo>
                    <a:pt x="27" y="281"/>
                    <a:pt x="22" y="308"/>
                    <a:pt x="22" y="337"/>
                  </a:cubicBezTo>
                  <a:cubicBezTo>
                    <a:pt x="16" y="337"/>
                    <a:pt x="10" y="337"/>
                    <a:pt x="3" y="337"/>
                  </a:cubicBezTo>
                  <a:cubicBezTo>
                    <a:pt x="2" y="337"/>
                    <a:pt x="2" y="337"/>
                    <a:pt x="1" y="337"/>
                  </a:cubicBezTo>
                  <a:cubicBezTo>
                    <a:pt x="1" y="308"/>
                    <a:pt x="1" y="281"/>
                    <a:pt x="1" y="264"/>
                  </a:cubicBezTo>
                  <a:cubicBezTo>
                    <a:pt x="0" y="236"/>
                    <a:pt x="0" y="193"/>
                    <a:pt x="0" y="147"/>
                  </a:cubicBezTo>
                  <a:cubicBezTo>
                    <a:pt x="0" y="66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6" name="Freeform 49"/>
            <p:cNvSpPr/>
            <p:nvPr/>
          </p:nvSpPr>
          <p:spPr bwMode="auto">
            <a:xfrm>
              <a:off x="6789" y="416"/>
              <a:ext cx="145" cy="801"/>
            </a:xfrm>
            <a:custGeom>
              <a:avLst/>
              <a:gdLst>
                <a:gd name="T0" fmla="*/ 61 w 61"/>
                <a:gd name="T1" fmla="*/ 0 h 337"/>
                <a:gd name="T2" fmla="*/ 59 w 61"/>
                <a:gd name="T3" fmla="*/ 147 h 337"/>
                <a:gd name="T4" fmla="*/ 60 w 61"/>
                <a:gd name="T5" fmla="*/ 264 h 337"/>
                <a:gd name="T6" fmla="*/ 60 w 61"/>
                <a:gd name="T7" fmla="*/ 337 h 337"/>
                <a:gd name="T8" fmla="*/ 39 w 61"/>
                <a:gd name="T9" fmla="*/ 337 h 337"/>
                <a:gd name="T10" fmla="*/ 24 w 61"/>
                <a:gd name="T11" fmla="*/ 264 h 337"/>
                <a:gd name="T12" fmla="*/ 0 w 61"/>
                <a:gd name="T13" fmla="*/ 147 h 337"/>
                <a:gd name="T14" fmla="*/ 61 w 61"/>
                <a:gd name="T15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337">
                  <a:moveTo>
                    <a:pt x="61" y="0"/>
                  </a:moveTo>
                  <a:cubicBezTo>
                    <a:pt x="60" y="0"/>
                    <a:pt x="59" y="66"/>
                    <a:pt x="59" y="147"/>
                  </a:cubicBezTo>
                  <a:cubicBezTo>
                    <a:pt x="59" y="193"/>
                    <a:pt x="59" y="236"/>
                    <a:pt x="60" y="264"/>
                  </a:cubicBezTo>
                  <a:cubicBezTo>
                    <a:pt x="60" y="281"/>
                    <a:pt x="60" y="308"/>
                    <a:pt x="60" y="337"/>
                  </a:cubicBezTo>
                  <a:cubicBezTo>
                    <a:pt x="53" y="337"/>
                    <a:pt x="46" y="337"/>
                    <a:pt x="39" y="337"/>
                  </a:cubicBezTo>
                  <a:cubicBezTo>
                    <a:pt x="39" y="308"/>
                    <a:pt x="34" y="281"/>
                    <a:pt x="24" y="264"/>
                  </a:cubicBezTo>
                  <a:cubicBezTo>
                    <a:pt x="9" y="236"/>
                    <a:pt x="0" y="193"/>
                    <a:pt x="0" y="147"/>
                  </a:cubicBezTo>
                  <a:cubicBezTo>
                    <a:pt x="0" y="66"/>
                    <a:pt x="27" y="0"/>
                    <a:pt x="61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7" name="Freeform 50"/>
            <p:cNvSpPr/>
            <p:nvPr/>
          </p:nvSpPr>
          <p:spPr bwMode="auto">
            <a:xfrm>
              <a:off x="6681" y="416"/>
              <a:ext cx="253" cy="801"/>
            </a:xfrm>
            <a:custGeom>
              <a:avLst/>
              <a:gdLst>
                <a:gd name="T0" fmla="*/ 100 w 106"/>
                <a:gd name="T1" fmla="*/ 0 h 337"/>
                <a:gd name="T2" fmla="*/ 106 w 106"/>
                <a:gd name="T3" fmla="*/ 0 h 337"/>
                <a:gd name="T4" fmla="*/ 45 w 106"/>
                <a:gd name="T5" fmla="*/ 147 h 337"/>
                <a:gd name="T6" fmla="*/ 69 w 106"/>
                <a:gd name="T7" fmla="*/ 264 h 337"/>
                <a:gd name="T8" fmla="*/ 84 w 106"/>
                <a:gd name="T9" fmla="*/ 337 h 337"/>
                <a:gd name="T10" fmla="*/ 68 w 106"/>
                <a:gd name="T11" fmla="*/ 337 h 337"/>
                <a:gd name="T12" fmla="*/ 42 w 106"/>
                <a:gd name="T13" fmla="*/ 264 h 337"/>
                <a:gd name="T14" fmla="*/ 0 w 106"/>
                <a:gd name="T15" fmla="*/ 147 h 337"/>
                <a:gd name="T16" fmla="*/ 100 w 106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337">
                  <a:moveTo>
                    <a:pt x="100" y="0"/>
                  </a:moveTo>
                  <a:cubicBezTo>
                    <a:pt x="102" y="0"/>
                    <a:pt x="104" y="0"/>
                    <a:pt x="106" y="0"/>
                  </a:cubicBezTo>
                  <a:cubicBezTo>
                    <a:pt x="72" y="0"/>
                    <a:pt x="45" y="66"/>
                    <a:pt x="45" y="147"/>
                  </a:cubicBezTo>
                  <a:cubicBezTo>
                    <a:pt x="45" y="193"/>
                    <a:pt x="54" y="236"/>
                    <a:pt x="69" y="264"/>
                  </a:cubicBezTo>
                  <a:cubicBezTo>
                    <a:pt x="79" y="281"/>
                    <a:pt x="84" y="308"/>
                    <a:pt x="84" y="337"/>
                  </a:cubicBezTo>
                  <a:cubicBezTo>
                    <a:pt x="78" y="337"/>
                    <a:pt x="73" y="337"/>
                    <a:pt x="68" y="337"/>
                  </a:cubicBezTo>
                  <a:cubicBezTo>
                    <a:pt x="68" y="308"/>
                    <a:pt x="59" y="281"/>
                    <a:pt x="42" y="264"/>
                  </a:cubicBezTo>
                  <a:cubicBezTo>
                    <a:pt x="15" y="236"/>
                    <a:pt x="0" y="193"/>
                    <a:pt x="0" y="147"/>
                  </a:cubicBezTo>
                  <a:cubicBezTo>
                    <a:pt x="0" y="68"/>
                    <a:pt x="44" y="4"/>
                    <a:pt x="100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8" name="Freeform 51"/>
            <p:cNvSpPr/>
            <p:nvPr/>
          </p:nvSpPr>
          <p:spPr bwMode="auto">
            <a:xfrm>
              <a:off x="6607" y="416"/>
              <a:ext cx="313" cy="801"/>
            </a:xfrm>
            <a:custGeom>
              <a:avLst/>
              <a:gdLst>
                <a:gd name="T0" fmla="*/ 128 w 131"/>
                <a:gd name="T1" fmla="*/ 0 h 337"/>
                <a:gd name="T2" fmla="*/ 131 w 131"/>
                <a:gd name="T3" fmla="*/ 0 h 337"/>
                <a:gd name="T4" fmla="*/ 31 w 131"/>
                <a:gd name="T5" fmla="*/ 147 h 337"/>
                <a:gd name="T6" fmla="*/ 73 w 131"/>
                <a:gd name="T7" fmla="*/ 264 h 337"/>
                <a:gd name="T8" fmla="*/ 99 w 131"/>
                <a:gd name="T9" fmla="*/ 337 h 337"/>
                <a:gd name="T10" fmla="*/ 88 w 131"/>
                <a:gd name="T11" fmla="*/ 337 h 337"/>
                <a:gd name="T12" fmla="*/ 54 w 131"/>
                <a:gd name="T13" fmla="*/ 264 h 337"/>
                <a:gd name="T14" fmla="*/ 0 w 131"/>
                <a:gd name="T15" fmla="*/ 147 h 337"/>
                <a:gd name="T16" fmla="*/ 128 w 131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37">
                  <a:moveTo>
                    <a:pt x="128" y="0"/>
                  </a:moveTo>
                  <a:cubicBezTo>
                    <a:pt x="129" y="0"/>
                    <a:pt x="130" y="0"/>
                    <a:pt x="131" y="0"/>
                  </a:cubicBezTo>
                  <a:cubicBezTo>
                    <a:pt x="75" y="4"/>
                    <a:pt x="31" y="68"/>
                    <a:pt x="31" y="147"/>
                  </a:cubicBezTo>
                  <a:cubicBezTo>
                    <a:pt x="31" y="193"/>
                    <a:pt x="46" y="236"/>
                    <a:pt x="73" y="264"/>
                  </a:cubicBezTo>
                  <a:cubicBezTo>
                    <a:pt x="90" y="281"/>
                    <a:pt x="99" y="308"/>
                    <a:pt x="99" y="337"/>
                  </a:cubicBezTo>
                  <a:cubicBezTo>
                    <a:pt x="95" y="337"/>
                    <a:pt x="91" y="337"/>
                    <a:pt x="88" y="337"/>
                  </a:cubicBezTo>
                  <a:cubicBezTo>
                    <a:pt x="88" y="308"/>
                    <a:pt x="76" y="281"/>
                    <a:pt x="54" y="264"/>
                  </a:cubicBezTo>
                  <a:cubicBezTo>
                    <a:pt x="19" y="236"/>
                    <a:pt x="0" y="193"/>
                    <a:pt x="0" y="147"/>
                  </a:cubicBezTo>
                  <a:cubicBezTo>
                    <a:pt x="0" y="69"/>
                    <a:pt x="56" y="5"/>
                    <a:pt x="128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9" name="Freeform 52"/>
            <p:cNvSpPr/>
            <p:nvPr/>
          </p:nvSpPr>
          <p:spPr bwMode="auto">
            <a:xfrm>
              <a:off x="6760" y="1076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0" name="Freeform 53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1" name="Freeform 54"/>
            <p:cNvSpPr/>
            <p:nvPr/>
          </p:nvSpPr>
          <p:spPr bwMode="auto">
            <a:xfrm>
              <a:off x="6583" y="416"/>
              <a:ext cx="330" cy="801"/>
            </a:xfrm>
            <a:custGeom>
              <a:avLst/>
              <a:gdLst>
                <a:gd name="T0" fmla="*/ 2 w 138"/>
                <a:gd name="T1" fmla="*/ 123 h 337"/>
                <a:gd name="T2" fmla="*/ 8 w 138"/>
                <a:gd name="T3" fmla="*/ 100 h 337"/>
                <a:gd name="T4" fmla="*/ 17 w 138"/>
                <a:gd name="T5" fmla="*/ 79 h 337"/>
                <a:gd name="T6" fmla="*/ 29 w 138"/>
                <a:gd name="T7" fmla="*/ 60 h 337"/>
                <a:gd name="T8" fmla="*/ 43 w 138"/>
                <a:gd name="T9" fmla="*/ 43 h 337"/>
                <a:gd name="T10" fmla="*/ 52 w 138"/>
                <a:gd name="T11" fmla="*/ 35 h 337"/>
                <a:gd name="T12" fmla="*/ 60 w 138"/>
                <a:gd name="T13" fmla="*/ 28 h 337"/>
                <a:gd name="T14" fmla="*/ 60 w 138"/>
                <a:gd name="T15" fmla="*/ 28 h 337"/>
                <a:gd name="T16" fmla="*/ 80 w 138"/>
                <a:gd name="T17" fmla="*/ 16 h 337"/>
                <a:gd name="T18" fmla="*/ 101 w 138"/>
                <a:gd name="T19" fmla="*/ 7 h 337"/>
                <a:gd name="T20" fmla="*/ 118 w 138"/>
                <a:gd name="T21" fmla="*/ 3 h 337"/>
                <a:gd name="T22" fmla="*/ 123 w 138"/>
                <a:gd name="T23" fmla="*/ 2 h 337"/>
                <a:gd name="T24" fmla="*/ 123 w 138"/>
                <a:gd name="T25" fmla="*/ 2 h 337"/>
                <a:gd name="T26" fmla="*/ 138 w 138"/>
                <a:gd name="T27" fmla="*/ 0 h 337"/>
                <a:gd name="T28" fmla="*/ 10 w 138"/>
                <a:gd name="T29" fmla="*/ 147 h 337"/>
                <a:gd name="T30" fmla="*/ 64 w 138"/>
                <a:gd name="T31" fmla="*/ 264 h 337"/>
                <a:gd name="T32" fmla="*/ 98 w 138"/>
                <a:gd name="T33" fmla="*/ 337 h 337"/>
                <a:gd name="T34" fmla="*/ 95 w 138"/>
                <a:gd name="T35" fmla="*/ 337 h 337"/>
                <a:gd name="T36" fmla="*/ 95 w 138"/>
                <a:gd name="T37" fmla="*/ 337 h 337"/>
                <a:gd name="T38" fmla="*/ 95 w 138"/>
                <a:gd name="T39" fmla="*/ 329 h 337"/>
                <a:gd name="T40" fmla="*/ 95 w 138"/>
                <a:gd name="T41" fmla="*/ 329 h 337"/>
                <a:gd name="T42" fmla="*/ 94 w 138"/>
                <a:gd name="T43" fmla="*/ 327 h 337"/>
                <a:gd name="T44" fmla="*/ 94 w 138"/>
                <a:gd name="T45" fmla="*/ 326 h 337"/>
                <a:gd name="T46" fmla="*/ 94 w 138"/>
                <a:gd name="T47" fmla="*/ 324 h 337"/>
                <a:gd name="T48" fmla="*/ 94 w 138"/>
                <a:gd name="T49" fmla="*/ 323 h 337"/>
                <a:gd name="T50" fmla="*/ 94 w 138"/>
                <a:gd name="T51" fmla="*/ 320 h 337"/>
                <a:gd name="T52" fmla="*/ 93 w 138"/>
                <a:gd name="T53" fmla="*/ 318 h 337"/>
                <a:gd name="T54" fmla="*/ 92 w 138"/>
                <a:gd name="T55" fmla="*/ 314 h 337"/>
                <a:gd name="T56" fmla="*/ 92 w 138"/>
                <a:gd name="T57" fmla="*/ 312 h 337"/>
                <a:gd name="T58" fmla="*/ 90 w 138"/>
                <a:gd name="T59" fmla="*/ 308 h 337"/>
                <a:gd name="T60" fmla="*/ 89 w 138"/>
                <a:gd name="T61" fmla="*/ 305 h 337"/>
                <a:gd name="T62" fmla="*/ 89 w 138"/>
                <a:gd name="T63" fmla="*/ 304 h 337"/>
                <a:gd name="T64" fmla="*/ 86 w 138"/>
                <a:gd name="T65" fmla="*/ 296 h 337"/>
                <a:gd name="T66" fmla="*/ 81 w 138"/>
                <a:gd name="T67" fmla="*/ 289 h 337"/>
                <a:gd name="T68" fmla="*/ 81 w 138"/>
                <a:gd name="T69" fmla="*/ 288 h 337"/>
                <a:gd name="T70" fmla="*/ 79 w 138"/>
                <a:gd name="T71" fmla="*/ 285 h 337"/>
                <a:gd name="T72" fmla="*/ 77 w 138"/>
                <a:gd name="T73" fmla="*/ 282 h 337"/>
                <a:gd name="T74" fmla="*/ 74 w 138"/>
                <a:gd name="T75" fmla="*/ 279 h 337"/>
                <a:gd name="T76" fmla="*/ 74 w 138"/>
                <a:gd name="T77" fmla="*/ 279 h 337"/>
                <a:gd name="T78" fmla="*/ 73 w 138"/>
                <a:gd name="T79" fmla="*/ 278 h 337"/>
                <a:gd name="T80" fmla="*/ 71 w 138"/>
                <a:gd name="T81" fmla="*/ 275 h 337"/>
                <a:gd name="T82" fmla="*/ 68 w 138"/>
                <a:gd name="T83" fmla="*/ 272 h 337"/>
                <a:gd name="T84" fmla="*/ 66 w 138"/>
                <a:gd name="T85" fmla="*/ 270 h 337"/>
                <a:gd name="T86" fmla="*/ 65 w 138"/>
                <a:gd name="T87" fmla="*/ 269 h 337"/>
                <a:gd name="T88" fmla="*/ 59 w 138"/>
                <a:gd name="T89" fmla="*/ 264 h 337"/>
                <a:gd name="T90" fmla="*/ 50 w 138"/>
                <a:gd name="T91" fmla="*/ 257 h 337"/>
                <a:gd name="T92" fmla="*/ 48 w 138"/>
                <a:gd name="T93" fmla="*/ 255 h 337"/>
                <a:gd name="T94" fmla="*/ 38 w 138"/>
                <a:gd name="T95" fmla="*/ 245 h 337"/>
                <a:gd name="T96" fmla="*/ 30 w 138"/>
                <a:gd name="T97" fmla="*/ 235 h 337"/>
                <a:gd name="T98" fmla="*/ 22 w 138"/>
                <a:gd name="T99" fmla="*/ 224 h 337"/>
                <a:gd name="T100" fmla="*/ 15 w 138"/>
                <a:gd name="T101" fmla="*/ 212 h 337"/>
                <a:gd name="T102" fmla="*/ 10 w 138"/>
                <a:gd name="T103" fmla="*/ 200 h 337"/>
                <a:gd name="T104" fmla="*/ 6 w 138"/>
                <a:gd name="T105" fmla="*/ 187 h 337"/>
                <a:gd name="T106" fmla="*/ 3 w 138"/>
                <a:gd name="T107" fmla="*/ 174 h 337"/>
                <a:gd name="T108" fmla="*/ 1 w 138"/>
                <a:gd name="T109" fmla="*/ 160 h 337"/>
                <a:gd name="T110" fmla="*/ 0 w 138"/>
                <a:gd name="T111" fmla="*/ 147 h 337"/>
                <a:gd name="T112" fmla="*/ 2 w 138"/>
                <a:gd name="T113" fmla="*/ 123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8" h="337">
                  <a:moveTo>
                    <a:pt x="2" y="123"/>
                  </a:moveTo>
                  <a:cubicBezTo>
                    <a:pt x="3" y="115"/>
                    <a:pt x="5" y="108"/>
                    <a:pt x="8" y="100"/>
                  </a:cubicBezTo>
                  <a:cubicBezTo>
                    <a:pt x="10" y="93"/>
                    <a:pt x="13" y="86"/>
                    <a:pt x="17" y="79"/>
                  </a:cubicBezTo>
                  <a:cubicBezTo>
                    <a:pt x="20" y="72"/>
                    <a:pt x="24" y="66"/>
                    <a:pt x="29" y="60"/>
                  </a:cubicBezTo>
                  <a:cubicBezTo>
                    <a:pt x="33" y="54"/>
                    <a:pt x="38" y="48"/>
                    <a:pt x="43" y="43"/>
                  </a:cubicBezTo>
                  <a:cubicBezTo>
                    <a:pt x="46" y="41"/>
                    <a:pt x="49" y="38"/>
                    <a:pt x="52" y="35"/>
                  </a:cubicBezTo>
                  <a:cubicBezTo>
                    <a:pt x="55" y="33"/>
                    <a:pt x="58" y="30"/>
                    <a:pt x="60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6" y="24"/>
                    <a:pt x="73" y="20"/>
                    <a:pt x="80" y="16"/>
                  </a:cubicBezTo>
                  <a:cubicBezTo>
                    <a:pt x="86" y="13"/>
                    <a:pt x="93" y="10"/>
                    <a:pt x="101" y="7"/>
                  </a:cubicBezTo>
                  <a:cubicBezTo>
                    <a:pt x="106" y="6"/>
                    <a:pt x="112" y="4"/>
                    <a:pt x="118" y="3"/>
                  </a:cubicBezTo>
                  <a:cubicBezTo>
                    <a:pt x="120" y="2"/>
                    <a:pt x="122" y="2"/>
                    <a:pt x="123" y="2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128" y="1"/>
                    <a:pt x="133" y="0"/>
                    <a:pt x="138" y="0"/>
                  </a:cubicBezTo>
                  <a:cubicBezTo>
                    <a:pt x="66" y="5"/>
                    <a:pt x="10" y="69"/>
                    <a:pt x="10" y="147"/>
                  </a:cubicBezTo>
                  <a:cubicBezTo>
                    <a:pt x="10" y="193"/>
                    <a:pt x="29" y="236"/>
                    <a:pt x="64" y="264"/>
                  </a:cubicBezTo>
                  <a:cubicBezTo>
                    <a:pt x="86" y="281"/>
                    <a:pt x="98" y="308"/>
                    <a:pt x="98" y="337"/>
                  </a:cubicBezTo>
                  <a:cubicBezTo>
                    <a:pt x="96" y="337"/>
                    <a:pt x="95" y="337"/>
                    <a:pt x="95" y="337"/>
                  </a:cubicBezTo>
                  <a:cubicBezTo>
                    <a:pt x="95" y="337"/>
                    <a:pt x="95" y="337"/>
                    <a:pt x="95" y="337"/>
                  </a:cubicBezTo>
                  <a:cubicBezTo>
                    <a:pt x="95" y="334"/>
                    <a:pt x="95" y="331"/>
                    <a:pt x="95" y="329"/>
                  </a:cubicBezTo>
                  <a:cubicBezTo>
                    <a:pt x="95" y="329"/>
                    <a:pt x="95" y="329"/>
                    <a:pt x="95" y="329"/>
                  </a:cubicBezTo>
                  <a:cubicBezTo>
                    <a:pt x="95" y="328"/>
                    <a:pt x="95" y="327"/>
                    <a:pt x="94" y="327"/>
                  </a:cubicBezTo>
                  <a:cubicBezTo>
                    <a:pt x="94" y="326"/>
                    <a:pt x="94" y="326"/>
                    <a:pt x="94" y="326"/>
                  </a:cubicBezTo>
                  <a:cubicBezTo>
                    <a:pt x="94" y="326"/>
                    <a:pt x="94" y="325"/>
                    <a:pt x="94" y="324"/>
                  </a:cubicBezTo>
                  <a:cubicBezTo>
                    <a:pt x="94" y="324"/>
                    <a:pt x="94" y="324"/>
                    <a:pt x="94" y="323"/>
                  </a:cubicBezTo>
                  <a:cubicBezTo>
                    <a:pt x="94" y="322"/>
                    <a:pt x="94" y="321"/>
                    <a:pt x="94" y="320"/>
                  </a:cubicBezTo>
                  <a:cubicBezTo>
                    <a:pt x="93" y="319"/>
                    <a:pt x="93" y="318"/>
                    <a:pt x="93" y="318"/>
                  </a:cubicBezTo>
                  <a:cubicBezTo>
                    <a:pt x="93" y="317"/>
                    <a:pt x="92" y="315"/>
                    <a:pt x="92" y="314"/>
                  </a:cubicBezTo>
                  <a:cubicBezTo>
                    <a:pt x="92" y="314"/>
                    <a:pt x="92" y="313"/>
                    <a:pt x="92" y="312"/>
                  </a:cubicBezTo>
                  <a:cubicBezTo>
                    <a:pt x="91" y="310"/>
                    <a:pt x="91" y="309"/>
                    <a:pt x="90" y="308"/>
                  </a:cubicBezTo>
                  <a:cubicBezTo>
                    <a:pt x="90" y="307"/>
                    <a:pt x="90" y="306"/>
                    <a:pt x="89" y="305"/>
                  </a:cubicBezTo>
                  <a:cubicBezTo>
                    <a:pt x="89" y="305"/>
                    <a:pt x="89" y="304"/>
                    <a:pt x="89" y="304"/>
                  </a:cubicBezTo>
                  <a:cubicBezTo>
                    <a:pt x="88" y="301"/>
                    <a:pt x="87" y="299"/>
                    <a:pt x="86" y="296"/>
                  </a:cubicBezTo>
                  <a:cubicBezTo>
                    <a:pt x="84" y="294"/>
                    <a:pt x="83" y="291"/>
                    <a:pt x="81" y="289"/>
                  </a:cubicBezTo>
                  <a:cubicBezTo>
                    <a:pt x="81" y="288"/>
                    <a:pt x="81" y="288"/>
                    <a:pt x="81" y="288"/>
                  </a:cubicBezTo>
                  <a:cubicBezTo>
                    <a:pt x="80" y="287"/>
                    <a:pt x="80" y="286"/>
                    <a:pt x="79" y="285"/>
                  </a:cubicBezTo>
                  <a:cubicBezTo>
                    <a:pt x="78" y="284"/>
                    <a:pt x="78" y="283"/>
                    <a:pt x="77" y="282"/>
                  </a:cubicBezTo>
                  <a:cubicBezTo>
                    <a:pt x="76" y="281"/>
                    <a:pt x="75" y="280"/>
                    <a:pt x="74" y="279"/>
                  </a:cubicBezTo>
                  <a:cubicBezTo>
                    <a:pt x="74" y="279"/>
                    <a:pt x="74" y="279"/>
                    <a:pt x="74" y="279"/>
                  </a:cubicBezTo>
                  <a:cubicBezTo>
                    <a:pt x="74" y="278"/>
                    <a:pt x="74" y="278"/>
                    <a:pt x="73" y="278"/>
                  </a:cubicBezTo>
                  <a:cubicBezTo>
                    <a:pt x="73" y="277"/>
                    <a:pt x="72" y="276"/>
                    <a:pt x="71" y="275"/>
                  </a:cubicBezTo>
                  <a:cubicBezTo>
                    <a:pt x="70" y="274"/>
                    <a:pt x="69" y="273"/>
                    <a:pt x="68" y="272"/>
                  </a:cubicBezTo>
                  <a:cubicBezTo>
                    <a:pt x="68" y="272"/>
                    <a:pt x="67" y="271"/>
                    <a:pt x="66" y="270"/>
                  </a:cubicBezTo>
                  <a:cubicBezTo>
                    <a:pt x="66" y="270"/>
                    <a:pt x="66" y="270"/>
                    <a:pt x="65" y="269"/>
                  </a:cubicBezTo>
                  <a:cubicBezTo>
                    <a:pt x="63" y="268"/>
                    <a:pt x="61" y="265"/>
                    <a:pt x="59" y="264"/>
                  </a:cubicBezTo>
                  <a:cubicBezTo>
                    <a:pt x="56" y="262"/>
                    <a:pt x="53" y="259"/>
                    <a:pt x="50" y="257"/>
                  </a:cubicBezTo>
                  <a:cubicBezTo>
                    <a:pt x="50" y="256"/>
                    <a:pt x="49" y="256"/>
                    <a:pt x="48" y="255"/>
                  </a:cubicBezTo>
                  <a:cubicBezTo>
                    <a:pt x="45" y="252"/>
                    <a:pt x="41" y="249"/>
                    <a:pt x="38" y="245"/>
                  </a:cubicBezTo>
                  <a:cubicBezTo>
                    <a:pt x="35" y="242"/>
                    <a:pt x="32" y="238"/>
                    <a:pt x="30" y="235"/>
                  </a:cubicBezTo>
                  <a:cubicBezTo>
                    <a:pt x="27" y="231"/>
                    <a:pt x="24" y="228"/>
                    <a:pt x="22" y="224"/>
                  </a:cubicBezTo>
                  <a:cubicBezTo>
                    <a:pt x="20" y="220"/>
                    <a:pt x="17" y="216"/>
                    <a:pt x="15" y="212"/>
                  </a:cubicBezTo>
                  <a:cubicBezTo>
                    <a:pt x="13" y="208"/>
                    <a:pt x="12" y="204"/>
                    <a:pt x="10" y="200"/>
                  </a:cubicBezTo>
                  <a:cubicBezTo>
                    <a:pt x="8" y="196"/>
                    <a:pt x="7" y="191"/>
                    <a:pt x="6" y="187"/>
                  </a:cubicBezTo>
                  <a:cubicBezTo>
                    <a:pt x="5" y="183"/>
                    <a:pt x="4" y="178"/>
                    <a:pt x="3" y="174"/>
                  </a:cubicBezTo>
                  <a:cubicBezTo>
                    <a:pt x="2" y="169"/>
                    <a:pt x="1" y="165"/>
                    <a:pt x="1" y="160"/>
                  </a:cubicBezTo>
                  <a:cubicBezTo>
                    <a:pt x="0" y="156"/>
                    <a:pt x="0" y="151"/>
                    <a:pt x="0" y="147"/>
                  </a:cubicBezTo>
                  <a:cubicBezTo>
                    <a:pt x="0" y="139"/>
                    <a:pt x="1" y="131"/>
                    <a:pt x="2" y="123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2" name="Freeform 55"/>
            <p:cNvSpPr/>
            <p:nvPr/>
          </p:nvSpPr>
          <p:spPr bwMode="auto">
            <a:xfrm>
              <a:off x="6810" y="1198"/>
              <a:ext cx="0" cy="19"/>
            </a:xfrm>
            <a:custGeom>
              <a:avLst/>
              <a:gdLst>
                <a:gd name="T0" fmla="*/ 0 h 8"/>
                <a:gd name="T1" fmla="*/ 8 h 8"/>
                <a:gd name="T2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cubicBezTo>
                    <a:pt x="0" y="2"/>
                    <a:pt x="0" y="5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3" name="Freeform 56"/>
            <p:cNvSpPr/>
            <p:nvPr/>
          </p:nvSpPr>
          <p:spPr bwMode="auto">
            <a:xfrm>
              <a:off x="6803" y="1157"/>
              <a:ext cx="0" cy="5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4" name="Rectangle 57"/>
            <p:cNvSpPr>
              <a:spLocks noChangeArrowheads="1"/>
            </p:cNvSpPr>
            <p:nvPr/>
          </p:nvSpPr>
          <p:spPr bwMode="auto">
            <a:xfrm>
              <a:off x="6810" y="1198"/>
              <a:ext cx="1" cy="1"/>
            </a:xfrm>
            <a:prstGeom prst="rect">
              <a:avLst/>
            </a:pr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5" name="Freeform 58"/>
            <p:cNvSpPr/>
            <p:nvPr/>
          </p:nvSpPr>
          <p:spPr bwMode="auto">
            <a:xfrm>
              <a:off x="6808" y="1183"/>
              <a:ext cx="0" cy="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6" name="Freeform 59"/>
            <p:cNvSpPr/>
            <p:nvPr/>
          </p:nvSpPr>
          <p:spPr bwMode="auto">
            <a:xfrm>
              <a:off x="6805" y="1172"/>
              <a:ext cx="3" cy="11"/>
            </a:xfrm>
            <a:custGeom>
              <a:avLst/>
              <a:gdLst>
                <a:gd name="T0" fmla="*/ 1 w 1"/>
                <a:gd name="T1" fmla="*/ 2 h 5"/>
                <a:gd name="T2" fmla="*/ 1 w 1"/>
                <a:gd name="T3" fmla="*/ 5 h 5"/>
                <a:gd name="T4" fmla="*/ 1 w 1"/>
                <a:gd name="T5" fmla="*/ 5 h 5"/>
                <a:gd name="T6" fmla="*/ 1 w 1"/>
                <a:gd name="T7" fmla="*/ 2 h 5"/>
                <a:gd name="T8" fmla="*/ 0 w 1"/>
                <a:gd name="T9" fmla="*/ 0 h 5"/>
                <a:gd name="T10" fmla="*/ 0 w 1"/>
                <a:gd name="T11" fmla="*/ 0 h 5"/>
                <a:gd name="T12" fmla="*/ 1 w 1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2"/>
                  </a:moveTo>
                  <a:cubicBezTo>
                    <a:pt x="1" y="3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3"/>
                    <a:pt x="1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7" name="Freeform 60"/>
            <p:cNvSpPr/>
            <p:nvPr/>
          </p:nvSpPr>
          <p:spPr bwMode="auto">
            <a:xfrm>
              <a:off x="6803" y="1162"/>
              <a:ext cx="2" cy="1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0 w 1"/>
                <a:gd name="T5" fmla="*/ 0 h 4"/>
                <a:gd name="T6" fmla="*/ 0 w 1"/>
                <a:gd name="T7" fmla="*/ 0 h 4"/>
                <a:gd name="T8" fmla="*/ 1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8" name="Freeform 61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9" name="Freeform 62"/>
            <p:cNvSpPr/>
            <p:nvPr/>
          </p:nvSpPr>
          <p:spPr bwMode="auto">
            <a:xfrm>
              <a:off x="6746" y="1062"/>
              <a:ext cx="7" cy="10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0 h 4"/>
                <a:gd name="T4" fmla="*/ 3 w 3"/>
                <a:gd name="T5" fmla="*/ 3 h 4"/>
                <a:gd name="T6" fmla="*/ 3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2" y="3"/>
                    <a:pt x="1" y="1"/>
                    <a:pt x="0" y="0"/>
                  </a:cubicBezTo>
                  <a:cubicBezTo>
                    <a:pt x="1" y="1"/>
                    <a:pt x="2" y="2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0" name="Freeform 63"/>
            <p:cNvSpPr/>
            <p:nvPr/>
          </p:nvSpPr>
          <p:spPr bwMode="auto">
            <a:xfrm>
              <a:off x="6801" y="1150"/>
              <a:ext cx="2" cy="10"/>
            </a:xfrm>
            <a:custGeom>
              <a:avLst/>
              <a:gdLst>
                <a:gd name="T0" fmla="*/ 0 w 1"/>
                <a:gd name="T1" fmla="*/ 0 h 4"/>
                <a:gd name="T2" fmla="*/ 1 w 1"/>
                <a:gd name="T3" fmla="*/ 4 h 4"/>
                <a:gd name="T4" fmla="*/ 0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1" name="Freeform 64"/>
            <p:cNvSpPr/>
            <p:nvPr/>
          </p:nvSpPr>
          <p:spPr bwMode="auto">
            <a:xfrm>
              <a:off x="6724" y="1043"/>
              <a:ext cx="17" cy="14"/>
            </a:xfrm>
            <a:custGeom>
              <a:avLst/>
              <a:gdLst>
                <a:gd name="T0" fmla="*/ 7 w 7"/>
                <a:gd name="T1" fmla="*/ 6 h 6"/>
                <a:gd name="T2" fmla="*/ 0 w 7"/>
                <a:gd name="T3" fmla="*/ 0 h 6"/>
                <a:gd name="T4" fmla="*/ 6 w 7"/>
                <a:gd name="T5" fmla="*/ 5 h 6"/>
                <a:gd name="T6" fmla="*/ 7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7" y="6"/>
                  </a:moveTo>
                  <a:cubicBezTo>
                    <a:pt x="5" y="4"/>
                    <a:pt x="2" y="2"/>
                    <a:pt x="0" y="0"/>
                  </a:cubicBezTo>
                  <a:cubicBezTo>
                    <a:pt x="2" y="2"/>
                    <a:pt x="4" y="3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2" name="Freeform 65"/>
            <p:cNvSpPr/>
            <p:nvPr/>
          </p:nvSpPr>
          <p:spPr bwMode="auto">
            <a:xfrm>
              <a:off x="6789" y="1124"/>
              <a:ext cx="7" cy="17"/>
            </a:xfrm>
            <a:custGeom>
              <a:avLst/>
              <a:gdLst>
                <a:gd name="T0" fmla="*/ 0 w 3"/>
                <a:gd name="T1" fmla="*/ 0 h 7"/>
                <a:gd name="T2" fmla="*/ 3 w 3"/>
                <a:gd name="T3" fmla="*/ 7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1" y="2"/>
                    <a:pt x="2" y="5"/>
                    <a:pt x="3" y="7"/>
                  </a:cubicBezTo>
                  <a:cubicBezTo>
                    <a:pt x="2" y="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3" name="Freeform 66"/>
            <p:cNvSpPr/>
            <p:nvPr/>
          </p:nvSpPr>
          <p:spPr bwMode="auto">
            <a:xfrm>
              <a:off x="6753" y="1069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4" name="Freeform 67"/>
            <p:cNvSpPr/>
            <p:nvPr/>
          </p:nvSpPr>
          <p:spPr bwMode="auto">
            <a:xfrm>
              <a:off x="6805" y="1174"/>
              <a:ext cx="3" cy="5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5" name="Freeform 68"/>
            <p:cNvSpPr/>
            <p:nvPr/>
          </p:nvSpPr>
          <p:spPr bwMode="auto">
            <a:xfrm>
              <a:off x="6765" y="1084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6" name="Freeform 69"/>
            <p:cNvSpPr/>
            <p:nvPr/>
          </p:nvSpPr>
          <p:spPr bwMode="auto">
            <a:xfrm>
              <a:off x="6753" y="1072"/>
              <a:ext cx="5" cy="4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1 w 2"/>
                <a:gd name="T5" fmla="*/ 0 h 2"/>
                <a:gd name="T6" fmla="*/ 0 w 2"/>
                <a:gd name="T7" fmla="*/ 0 h 2"/>
                <a:gd name="T8" fmla="*/ 2 w 2"/>
                <a:gd name="T9" fmla="*/ 1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7" name="Freeform 70"/>
            <p:cNvSpPr/>
            <p:nvPr/>
          </p:nvSpPr>
          <p:spPr bwMode="auto">
            <a:xfrm>
              <a:off x="6777" y="1103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8" name="Freeform 71"/>
            <p:cNvSpPr/>
            <p:nvPr/>
          </p:nvSpPr>
          <p:spPr bwMode="auto">
            <a:xfrm>
              <a:off x="6805" y="1172"/>
              <a:ext cx="3" cy="16"/>
            </a:xfrm>
            <a:custGeom>
              <a:avLst/>
              <a:gdLst>
                <a:gd name="T0" fmla="*/ 1 w 1"/>
                <a:gd name="T1" fmla="*/ 5 h 7"/>
                <a:gd name="T2" fmla="*/ 1 w 1"/>
                <a:gd name="T3" fmla="*/ 6 h 7"/>
                <a:gd name="T4" fmla="*/ 1 w 1"/>
                <a:gd name="T5" fmla="*/ 7 h 7"/>
                <a:gd name="T6" fmla="*/ 1 w 1"/>
                <a:gd name="T7" fmla="*/ 3 h 7"/>
                <a:gd name="T8" fmla="*/ 0 w 1"/>
                <a:gd name="T9" fmla="*/ 1 h 7"/>
                <a:gd name="T10" fmla="*/ 0 w 1"/>
                <a:gd name="T11" fmla="*/ 0 h 7"/>
                <a:gd name="T12" fmla="*/ 1 w 1"/>
                <a:gd name="T13" fmla="*/ 2 h 7"/>
                <a:gd name="T14" fmla="*/ 1 w 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7">
                  <a:moveTo>
                    <a:pt x="1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5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ubicBezTo>
                    <a:pt x="1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9" name="Freeform 72"/>
            <p:cNvSpPr/>
            <p:nvPr/>
          </p:nvSpPr>
          <p:spPr bwMode="auto">
            <a:xfrm>
              <a:off x="6810" y="1193"/>
              <a:ext cx="0" cy="24"/>
            </a:xfrm>
            <a:custGeom>
              <a:avLst/>
              <a:gdLst>
                <a:gd name="T0" fmla="*/ 10 h 10"/>
                <a:gd name="T1" fmla="*/ 0 h 10"/>
                <a:gd name="T2" fmla="*/ 2 h 10"/>
                <a:gd name="T3" fmla="*/ 1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cubicBezTo>
                    <a:pt x="0" y="7"/>
                    <a:pt x="0" y="4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0" y="7"/>
                    <a:pt x="0" y="1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0" name="Freeform 73"/>
            <p:cNvSpPr/>
            <p:nvPr/>
          </p:nvSpPr>
          <p:spPr bwMode="auto">
            <a:xfrm>
              <a:off x="6777" y="1100"/>
              <a:ext cx="19" cy="41"/>
            </a:xfrm>
            <a:custGeom>
              <a:avLst/>
              <a:gdLst>
                <a:gd name="T0" fmla="*/ 5 w 8"/>
                <a:gd name="T1" fmla="*/ 8 h 17"/>
                <a:gd name="T2" fmla="*/ 8 w 8"/>
                <a:gd name="T3" fmla="*/ 16 h 17"/>
                <a:gd name="T4" fmla="*/ 8 w 8"/>
                <a:gd name="T5" fmla="*/ 17 h 17"/>
                <a:gd name="T6" fmla="*/ 8 w 8"/>
                <a:gd name="T7" fmla="*/ 17 h 17"/>
                <a:gd name="T8" fmla="*/ 5 w 8"/>
                <a:gd name="T9" fmla="*/ 10 h 17"/>
                <a:gd name="T10" fmla="*/ 2 w 8"/>
                <a:gd name="T11" fmla="*/ 3 h 17"/>
                <a:gd name="T12" fmla="*/ 0 w 8"/>
                <a:gd name="T13" fmla="*/ 1 h 17"/>
                <a:gd name="T14" fmla="*/ 0 w 8"/>
                <a:gd name="T15" fmla="*/ 0 h 17"/>
                <a:gd name="T16" fmla="*/ 0 w 8"/>
                <a:gd name="T17" fmla="*/ 1 h 17"/>
                <a:gd name="T18" fmla="*/ 5 w 8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7">
                  <a:moveTo>
                    <a:pt x="5" y="8"/>
                  </a:moveTo>
                  <a:cubicBezTo>
                    <a:pt x="6" y="11"/>
                    <a:pt x="7" y="13"/>
                    <a:pt x="8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5"/>
                    <a:pt x="6" y="12"/>
                    <a:pt x="5" y="10"/>
                  </a:cubicBezTo>
                  <a:cubicBezTo>
                    <a:pt x="4" y="8"/>
                    <a:pt x="3" y="6"/>
                    <a:pt x="2" y="3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3"/>
                    <a:pt x="3" y="6"/>
                    <a:pt x="5" y="8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1" name="Freeform 74"/>
            <p:cNvSpPr/>
            <p:nvPr/>
          </p:nvSpPr>
          <p:spPr bwMode="auto">
            <a:xfrm>
              <a:off x="6798" y="1148"/>
              <a:ext cx="5" cy="14"/>
            </a:xfrm>
            <a:custGeom>
              <a:avLst/>
              <a:gdLst>
                <a:gd name="T0" fmla="*/ 2 w 2"/>
                <a:gd name="T1" fmla="*/ 6 h 6"/>
                <a:gd name="T2" fmla="*/ 2 w 2"/>
                <a:gd name="T3" fmla="*/ 5 h 6"/>
                <a:gd name="T4" fmla="*/ 1 w 2"/>
                <a:gd name="T5" fmla="*/ 1 h 6"/>
                <a:gd name="T6" fmla="*/ 0 w 2"/>
                <a:gd name="T7" fmla="*/ 0 h 6"/>
                <a:gd name="T8" fmla="*/ 2 w 2"/>
                <a:gd name="T9" fmla="*/ 4 h 6"/>
                <a:gd name="T10" fmla="*/ 2 w 2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2" y="6"/>
                    <a:pt x="2" y="6"/>
                    <a:pt x="2" y="5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4"/>
                  </a:cubicBezTo>
                  <a:cubicBezTo>
                    <a:pt x="2" y="5"/>
                    <a:pt x="2" y="6"/>
                    <a:pt x="2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2" name="Freeform 75"/>
            <p:cNvSpPr/>
            <p:nvPr/>
          </p:nvSpPr>
          <p:spPr bwMode="auto">
            <a:xfrm>
              <a:off x="6762" y="1079"/>
              <a:ext cx="10" cy="14"/>
            </a:xfrm>
            <a:custGeom>
              <a:avLst/>
              <a:gdLst>
                <a:gd name="T0" fmla="*/ 4 w 4"/>
                <a:gd name="T1" fmla="*/ 6 h 6"/>
                <a:gd name="T2" fmla="*/ 3 w 4"/>
                <a:gd name="T3" fmla="*/ 4 h 6"/>
                <a:gd name="T4" fmla="*/ 1 w 4"/>
                <a:gd name="T5" fmla="*/ 2 h 6"/>
                <a:gd name="T6" fmla="*/ 0 w 4"/>
                <a:gd name="T7" fmla="*/ 0 h 6"/>
                <a:gd name="T8" fmla="*/ 2 w 4"/>
                <a:gd name="T9" fmla="*/ 3 h 6"/>
                <a:gd name="T10" fmla="*/ 4 w 4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cubicBezTo>
                    <a:pt x="4" y="6"/>
                    <a:pt x="3" y="5"/>
                    <a:pt x="3" y="4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ubicBezTo>
                    <a:pt x="3" y="4"/>
                    <a:pt x="3" y="5"/>
                    <a:pt x="4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3" name="Freeform 76"/>
            <p:cNvSpPr/>
            <p:nvPr/>
          </p:nvSpPr>
          <p:spPr bwMode="auto">
            <a:xfrm>
              <a:off x="6808" y="1176"/>
              <a:ext cx="0" cy="7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4" name="Freeform 77"/>
            <p:cNvSpPr/>
            <p:nvPr/>
          </p:nvSpPr>
          <p:spPr bwMode="auto">
            <a:xfrm>
              <a:off x="6753" y="1069"/>
              <a:ext cx="5" cy="7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2 w 2"/>
                <a:gd name="T5" fmla="*/ 2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2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5" name="Freeform 78"/>
            <p:cNvSpPr/>
            <p:nvPr/>
          </p:nvSpPr>
          <p:spPr bwMode="auto">
            <a:xfrm>
              <a:off x="6758" y="1074"/>
              <a:ext cx="2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6" name="Freeform 79"/>
            <p:cNvSpPr/>
            <p:nvPr/>
          </p:nvSpPr>
          <p:spPr bwMode="auto">
            <a:xfrm>
              <a:off x="6724" y="1043"/>
              <a:ext cx="15" cy="12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5 h 5"/>
                <a:gd name="T4" fmla="*/ 0 w 6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2" y="1"/>
                    <a:pt x="4" y="4"/>
                    <a:pt x="6" y="5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7" name="Freeform 80"/>
            <p:cNvSpPr/>
            <p:nvPr/>
          </p:nvSpPr>
          <p:spPr bwMode="auto">
            <a:xfrm>
              <a:off x="6803" y="1212"/>
              <a:ext cx="275" cy="14"/>
            </a:xfrm>
            <a:custGeom>
              <a:avLst/>
              <a:gdLst>
                <a:gd name="T0" fmla="*/ 3 w 115"/>
                <a:gd name="T1" fmla="*/ 6 h 6"/>
                <a:gd name="T2" fmla="*/ 111 w 115"/>
                <a:gd name="T3" fmla="*/ 6 h 6"/>
                <a:gd name="T4" fmla="*/ 115 w 115"/>
                <a:gd name="T5" fmla="*/ 3 h 6"/>
                <a:gd name="T6" fmla="*/ 111 w 115"/>
                <a:gd name="T7" fmla="*/ 0 h 6"/>
                <a:gd name="T8" fmla="*/ 3 w 115"/>
                <a:gd name="T9" fmla="*/ 0 h 6"/>
                <a:gd name="T10" fmla="*/ 0 w 115"/>
                <a:gd name="T11" fmla="*/ 3 h 6"/>
                <a:gd name="T12" fmla="*/ 3 w 11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6">
                  <a:moveTo>
                    <a:pt x="3" y="6"/>
                  </a:moveTo>
                  <a:cubicBezTo>
                    <a:pt x="111" y="6"/>
                    <a:pt x="111" y="6"/>
                    <a:pt x="111" y="6"/>
                  </a:cubicBezTo>
                  <a:cubicBezTo>
                    <a:pt x="113" y="6"/>
                    <a:pt x="115" y="5"/>
                    <a:pt x="115" y="3"/>
                  </a:cubicBezTo>
                  <a:cubicBezTo>
                    <a:pt x="115" y="1"/>
                    <a:pt x="113" y="0"/>
                    <a:pt x="11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8" name="Freeform 81"/>
            <p:cNvSpPr/>
            <p:nvPr/>
          </p:nvSpPr>
          <p:spPr bwMode="auto">
            <a:xfrm>
              <a:off x="6987" y="1229"/>
              <a:ext cx="57" cy="223"/>
            </a:xfrm>
            <a:custGeom>
              <a:avLst/>
              <a:gdLst>
                <a:gd name="T0" fmla="*/ 1 w 24"/>
                <a:gd name="T1" fmla="*/ 94 h 94"/>
                <a:gd name="T2" fmla="*/ 2 w 24"/>
                <a:gd name="T3" fmla="*/ 94 h 94"/>
                <a:gd name="T4" fmla="*/ 24 w 24"/>
                <a:gd name="T5" fmla="*/ 1 h 94"/>
                <a:gd name="T6" fmla="*/ 23 w 24"/>
                <a:gd name="T7" fmla="*/ 0 h 94"/>
                <a:gd name="T8" fmla="*/ 22 w 24"/>
                <a:gd name="T9" fmla="*/ 1 h 94"/>
                <a:gd name="T10" fmla="*/ 0 w 24"/>
                <a:gd name="T11" fmla="*/ 93 h 94"/>
                <a:gd name="T12" fmla="*/ 1 w 24"/>
                <a:gd name="T13" fmla="*/ 94 h 94"/>
                <a:gd name="T14" fmla="*/ 1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1" y="94"/>
                  </a:moveTo>
                  <a:cubicBezTo>
                    <a:pt x="1" y="94"/>
                    <a:pt x="2" y="94"/>
                    <a:pt x="2" y="9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3" y="0"/>
                  </a:cubicBezTo>
                  <a:cubicBezTo>
                    <a:pt x="22" y="0"/>
                    <a:pt x="22" y="0"/>
                    <a:pt x="2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9" name="Freeform 82"/>
            <p:cNvSpPr/>
            <p:nvPr/>
          </p:nvSpPr>
          <p:spPr bwMode="auto">
            <a:xfrm>
              <a:off x="6987" y="1229"/>
              <a:ext cx="9" cy="223"/>
            </a:xfrm>
            <a:custGeom>
              <a:avLst/>
              <a:gdLst>
                <a:gd name="T0" fmla="*/ 1 w 4"/>
                <a:gd name="T1" fmla="*/ 94 h 94"/>
                <a:gd name="T2" fmla="*/ 2 w 4"/>
                <a:gd name="T3" fmla="*/ 93 h 94"/>
                <a:gd name="T4" fmla="*/ 4 w 4"/>
                <a:gd name="T5" fmla="*/ 1 h 94"/>
                <a:gd name="T6" fmla="*/ 3 w 4"/>
                <a:gd name="T7" fmla="*/ 0 h 94"/>
                <a:gd name="T8" fmla="*/ 2 w 4"/>
                <a:gd name="T9" fmla="*/ 1 h 94"/>
                <a:gd name="T10" fmla="*/ 0 w 4"/>
                <a:gd name="T11" fmla="*/ 93 h 94"/>
                <a:gd name="T12" fmla="*/ 1 w 4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4">
                  <a:moveTo>
                    <a:pt x="1" y="94"/>
                  </a:moveTo>
                  <a:cubicBezTo>
                    <a:pt x="1" y="94"/>
                    <a:pt x="2" y="94"/>
                    <a:pt x="2" y="9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0" name="Freeform 83"/>
            <p:cNvSpPr/>
            <p:nvPr/>
          </p:nvSpPr>
          <p:spPr bwMode="auto">
            <a:xfrm>
              <a:off x="6949" y="1229"/>
              <a:ext cx="47" cy="223"/>
            </a:xfrm>
            <a:custGeom>
              <a:avLst/>
              <a:gdLst>
                <a:gd name="T0" fmla="*/ 1 w 20"/>
                <a:gd name="T1" fmla="*/ 94 h 94"/>
                <a:gd name="T2" fmla="*/ 2 w 20"/>
                <a:gd name="T3" fmla="*/ 94 h 94"/>
                <a:gd name="T4" fmla="*/ 20 w 20"/>
                <a:gd name="T5" fmla="*/ 1 h 94"/>
                <a:gd name="T6" fmla="*/ 19 w 20"/>
                <a:gd name="T7" fmla="*/ 0 h 94"/>
                <a:gd name="T8" fmla="*/ 18 w 20"/>
                <a:gd name="T9" fmla="*/ 1 h 94"/>
                <a:gd name="T10" fmla="*/ 0 w 20"/>
                <a:gd name="T11" fmla="*/ 93 h 94"/>
                <a:gd name="T12" fmla="*/ 1 w 20"/>
                <a:gd name="T13" fmla="*/ 94 h 94"/>
                <a:gd name="T14" fmla="*/ 1 w 20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94">
                  <a:moveTo>
                    <a:pt x="1" y="94"/>
                  </a:moveTo>
                  <a:cubicBezTo>
                    <a:pt x="2" y="94"/>
                    <a:pt x="2" y="94"/>
                    <a:pt x="2" y="94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0"/>
                    <a:pt x="19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1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1" name="Freeform 84"/>
            <p:cNvSpPr/>
            <p:nvPr/>
          </p:nvSpPr>
          <p:spPr bwMode="auto">
            <a:xfrm>
              <a:off x="6932" y="1226"/>
              <a:ext cx="24" cy="226"/>
            </a:xfrm>
            <a:custGeom>
              <a:avLst/>
              <a:gdLst>
                <a:gd name="T0" fmla="*/ 9 w 10"/>
                <a:gd name="T1" fmla="*/ 95 h 95"/>
                <a:gd name="T2" fmla="*/ 9 w 10"/>
                <a:gd name="T3" fmla="*/ 95 h 95"/>
                <a:gd name="T4" fmla="*/ 10 w 10"/>
                <a:gd name="T5" fmla="*/ 94 h 95"/>
                <a:gd name="T6" fmla="*/ 2 w 10"/>
                <a:gd name="T7" fmla="*/ 1 h 95"/>
                <a:gd name="T8" fmla="*/ 1 w 10"/>
                <a:gd name="T9" fmla="*/ 0 h 95"/>
                <a:gd name="T10" fmla="*/ 0 w 10"/>
                <a:gd name="T11" fmla="*/ 1 h 95"/>
                <a:gd name="T12" fmla="*/ 8 w 10"/>
                <a:gd name="T13" fmla="*/ 94 h 95"/>
                <a:gd name="T14" fmla="*/ 9 w 10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5">
                  <a:moveTo>
                    <a:pt x="9" y="95"/>
                  </a:moveTo>
                  <a:cubicBezTo>
                    <a:pt x="9" y="95"/>
                    <a:pt x="9" y="95"/>
                    <a:pt x="9" y="95"/>
                  </a:cubicBezTo>
                  <a:cubicBezTo>
                    <a:pt x="10" y="95"/>
                    <a:pt x="10" y="95"/>
                    <a:pt x="10" y="9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8" y="95"/>
                    <a:pt x="9" y="95"/>
                    <a:pt x="9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2" name="Freeform 85"/>
            <p:cNvSpPr/>
            <p:nvPr/>
          </p:nvSpPr>
          <p:spPr bwMode="auto">
            <a:xfrm>
              <a:off x="6825" y="1229"/>
              <a:ext cx="57" cy="223"/>
            </a:xfrm>
            <a:custGeom>
              <a:avLst/>
              <a:gdLst>
                <a:gd name="T0" fmla="*/ 23 w 24"/>
                <a:gd name="T1" fmla="*/ 94 h 94"/>
                <a:gd name="T2" fmla="*/ 23 w 24"/>
                <a:gd name="T3" fmla="*/ 94 h 94"/>
                <a:gd name="T4" fmla="*/ 24 w 24"/>
                <a:gd name="T5" fmla="*/ 93 h 94"/>
                <a:gd name="T6" fmla="*/ 2 w 24"/>
                <a:gd name="T7" fmla="*/ 1 h 94"/>
                <a:gd name="T8" fmla="*/ 1 w 24"/>
                <a:gd name="T9" fmla="*/ 0 h 94"/>
                <a:gd name="T10" fmla="*/ 0 w 24"/>
                <a:gd name="T11" fmla="*/ 1 h 94"/>
                <a:gd name="T12" fmla="*/ 22 w 24"/>
                <a:gd name="T13" fmla="*/ 94 h 94"/>
                <a:gd name="T14" fmla="*/ 23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23" y="94"/>
                  </a:moveTo>
                  <a:cubicBezTo>
                    <a:pt x="23" y="94"/>
                    <a:pt x="23" y="94"/>
                    <a:pt x="23" y="94"/>
                  </a:cubicBezTo>
                  <a:cubicBezTo>
                    <a:pt x="23" y="94"/>
                    <a:pt x="24" y="94"/>
                    <a:pt x="2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4"/>
                    <a:pt x="22" y="94"/>
                    <a:pt x="2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3" name="Freeform 86"/>
            <p:cNvSpPr/>
            <p:nvPr/>
          </p:nvSpPr>
          <p:spPr bwMode="auto">
            <a:xfrm>
              <a:off x="6872" y="1229"/>
              <a:ext cx="10" cy="223"/>
            </a:xfrm>
            <a:custGeom>
              <a:avLst/>
              <a:gdLst>
                <a:gd name="T0" fmla="*/ 3 w 4"/>
                <a:gd name="T1" fmla="*/ 94 h 94"/>
                <a:gd name="T2" fmla="*/ 3 w 4"/>
                <a:gd name="T3" fmla="*/ 94 h 94"/>
                <a:gd name="T4" fmla="*/ 4 w 4"/>
                <a:gd name="T5" fmla="*/ 93 h 94"/>
                <a:gd name="T6" fmla="*/ 2 w 4"/>
                <a:gd name="T7" fmla="*/ 1 h 94"/>
                <a:gd name="T8" fmla="*/ 1 w 4"/>
                <a:gd name="T9" fmla="*/ 0 h 94"/>
                <a:gd name="T10" fmla="*/ 0 w 4"/>
                <a:gd name="T11" fmla="*/ 1 h 94"/>
                <a:gd name="T12" fmla="*/ 2 w 4"/>
                <a:gd name="T13" fmla="*/ 93 h 94"/>
                <a:gd name="T14" fmla="*/ 3 w 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94">
                  <a:moveTo>
                    <a:pt x="3" y="94"/>
                  </a:moveTo>
                  <a:cubicBezTo>
                    <a:pt x="3" y="94"/>
                    <a:pt x="3" y="94"/>
                    <a:pt x="3" y="94"/>
                  </a:cubicBezTo>
                  <a:cubicBezTo>
                    <a:pt x="3" y="94"/>
                    <a:pt x="4" y="94"/>
                    <a:pt x="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4"/>
                    <a:pt x="2" y="94"/>
                    <a:pt x="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4" name="Freeform 87"/>
            <p:cNvSpPr/>
            <p:nvPr/>
          </p:nvSpPr>
          <p:spPr bwMode="auto">
            <a:xfrm>
              <a:off x="6872" y="1229"/>
              <a:ext cx="46" cy="223"/>
            </a:xfrm>
            <a:custGeom>
              <a:avLst/>
              <a:gdLst>
                <a:gd name="T0" fmla="*/ 18 w 19"/>
                <a:gd name="T1" fmla="*/ 94 h 94"/>
                <a:gd name="T2" fmla="*/ 18 w 19"/>
                <a:gd name="T3" fmla="*/ 94 h 94"/>
                <a:gd name="T4" fmla="*/ 19 w 19"/>
                <a:gd name="T5" fmla="*/ 93 h 94"/>
                <a:gd name="T6" fmla="*/ 2 w 19"/>
                <a:gd name="T7" fmla="*/ 1 h 94"/>
                <a:gd name="T8" fmla="*/ 1 w 19"/>
                <a:gd name="T9" fmla="*/ 0 h 94"/>
                <a:gd name="T10" fmla="*/ 0 w 19"/>
                <a:gd name="T11" fmla="*/ 1 h 94"/>
                <a:gd name="T12" fmla="*/ 17 w 19"/>
                <a:gd name="T13" fmla="*/ 94 h 94"/>
                <a:gd name="T14" fmla="*/ 18 w 19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94">
                  <a:moveTo>
                    <a:pt x="18" y="94"/>
                  </a:moveTo>
                  <a:cubicBezTo>
                    <a:pt x="18" y="94"/>
                    <a:pt x="18" y="94"/>
                    <a:pt x="18" y="94"/>
                  </a:cubicBezTo>
                  <a:cubicBezTo>
                    <a:pt x="19" y="94"/>
                    <a:pt x="19" y="94"/>
                    <a:pt x="19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17" y="94"/>
                    <a:pt x="18" y="94"/>
                    <a:pt x="18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5" name="Freeform 88"/>
            <p:cNvSpPr/>
            <p:nvPr/>
          </p:nvSpPr>
          <p:spPr bwMode="auto">
            <a:xfrm>
              <a:off x="6910" y="1226"/>
              <a:ext cx="27" cy="226"/>
            </a:xfrm>
            <a:custGeom>
              <a:avLst/>
              <a:gdLst>
                <a:gd name="T0" fmla="*/ 1 w 11"/>
                <a:gd name="T1" fmla="*/ 95 h 95"/>
                <a:gd name="T2" fmla="*/ 2 w 11"/>
                <a:gd name="T3" fmla="*/ 94 h 95"/>
                <a:gd name="T4" fmla="*/ 11 w 11"/>
                <a:gd name="T5" fmla="*/ 1 h 95"/>
                <a:gd name="T6" fmla="*/ 10 w 11"/>
                <a:gd name="T7" fmla="*/ 0 h 95"/>
                <a:gd name="T8" fmla="*/ 9 w 11"/>
                <a:gd name="T9" fmla="*/ 1 h 95"/>
                <a:gd name="T10" fmla="*/ 0 w 11"/>
                <a:gd name="T11" fmla="*/ 94 h 95"/>
                <a:gd name="T12" fmla="*/ 1 w 11"/>
                <a:gd name="T13" fmla="*/ 95 h 95"/>
                <a:gd name="T14" fmla="*/ 1 w 11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95">
                  <a:moveTo>
                    <a:pt x="1" y="95"/>
                  </a:moveTo>
                  <a:cubicBezTo>
                    <a:pt x="2" y="95"/>
                    <a:pt x="2" y="95"/>
                    <a:pt x="2" y="94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1" y="95"/>
                    <a:pt x="1" y="95"/>
                  </a:cubicBezTo>
                  <a:cubicBezTo>
                    <a:pt x="1" y="95"/>
                    <a:pt x="1" y="95"/>
                    <a:pt x="1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6" name="Line 89"/>
            <p:cNvSpPr>
              <a:spLocks noChangeShapeType="1"/>
            </p:cNvSpPr>
            <p:nvPr/>
          </p:nvSpPr>
          <p:spPr bwMode="auto">
            <a:xfrm>
              <a:off x="6827" y="1248"/>
              <a:ext cx="0" cy="0"/>
            </a:xfrm>
            <a:prstGeom prst="line">
              <a:avLst/>
            </a:prstGeom>
            <a:noFill/>
            <a:ln w="0" cap="rnd">
              <a:solidFill>
                <a:srgbClr val="FF6C6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7" name="Freeform 90"/>
            <p:cNvSpPr/>
            <p:nvPr/>
          </p:nvSpPr>
          <p:spPr bwMode="auto">
            <a:xfrm>
              <a:off x="6827" y="1231"/>
              <a:ext cx="7" cy="33"/>
            </a:xfrm>
            <a:custGeom>
              <a:avLst/>
              <a:gdLst>
                <a:gd name="T0" fmla="*/ 1 w 3"/>
                <a:gd name="T1" fmla="*/ 14 h 14"/>
                <a:gd name="T2" fmla="*/ 1 w 3"/>
                <a:gd name="T3" fmla="*/ 14 h 14"/>
                <a:gd name="T4" fmla="*/ 3 w 3"/>
                <a:gd name="T5" fmla="*/ 7 h 14"/>
                <a:gd name="T6" fmla="*/ 3 w 3"/>
                <a:gd name="T7" fmla="*/ 0 h 14"/>
                <a:gd name="T8" fmla="*/ 0 w 3"/>
                <a:gd name="T9" fmla="*/ 0 h 14"/>
                <a:gd name="T10" fmla="*/ 0 w 3"/>
                <a:gd name="T11" fmla="*/ 7 h 14"/>
                <a:gd name="T12" fmla="*/ 1 w 3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4"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3" y="11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2"/>
                    <a:pt x="0" y="14"/>
                    <a:pt x="1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8" name="Freeform 91"/>
            <p:cNvSpPr/>
            <p:nvPr/>
          </p:nvSpPr>
          <p:spPr bwMode="auto">
            <a:xfrm>
              <a:off x="6834" y="1231"/>
              <a:ext cx="24" cy="33"/>
            </a:xfrm>
            <a:custGeom>
              <a:avLst/>
              <a:gdLst>
                <a:gd name="T0" fmla="*/ 5 w 10"/>
                <a:gd name="T1" fmla="*/ 14 h 14"/>
                <a:gd name="T2" fmla="*/ 5 w 10"/>
                <a:gd name="T3" fmla="*/ 14 h 14"/>
                <a:gd name="T4" fmla="*/ 10 w 10"/>
                <a:gd name="T5" fmla="*/ 7 h 14"/>
                <a:gd name="T6" fmla="*/ 10 w 10"/>
                <a:gd name="T7" fmla="*/ 0 h 14"/>
                <a:gd name="T8" fmla="*/ 0 w 10"/>
                <a:gd name="T9" fmla="*/ 0 h 14"/>
                <a:gd name="T10" fmla="*/ 0 w 10"/>
                <a:gd name="T11" fmla="*/ 7 h 14"/>
                <a:gd name="T12" fmla="*/ 5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10" y="11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1" y="14"/>
                    <a:pt x="5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9" name="Freeform 92"/>
            <p:cNvSpPr/>
            <p:nvPr/>
          </p:nvSpPr>
          <p:spPr bwMode="auto">
            <a:xfrm>
              <a:off x="6858" y="1231"/>
              <a:ext cx="36" cy="33"/>
            </a:xfrm>
            <a:custGeom>
              <a:avLst/>
              <a:gdLst>
                <a:gd name="T0" fmla="*/ 6 w 15"/>
                <a:gd name="T1" fmla="*/ 14 h 14"/>
                <a:gd name="T2" fmla="*/ 7 w 15"/>
                <a:gd name="T3" fmla="*/ 14 h 14"/>
                <a:gd name="T4" fmla="*/ 15 w 15"/>
                <a:gd name="T5" fmla="*/ 7 h 14"/>
                <a:gd name="T6" fmla="*/ 15 w 15"/>
                <a:gd name="T7" fmla="*/ 0 h 14"/>
                <a:gd name="T8" fmla="*/ 0 w 15"/>
                <a:gd name="T9" fmla="*/ 0 h 14"/>
                <a:gd name="T10" fmla="*/ 0 w 15"/>
                <a:gd name="T11" fmla="*/ 7 h 14"/>
                <a:gd name="T12" fmla="*/ 6 w 1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4">
                  <a:moveTo>
                    <a:pt x="6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0"/>
                    <a:pt x="4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6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0" name="Line 93"/>
            <p:cNvSpPr>
              <a:spLocks noChangeShapeType="1"/>
            </p:cNvSpPr>
            <p:nvPr/>
          </p:nvSpPr>
          <p:spPr bwMode="auto">
            <a:xfrm>
              <a:off x="6934" y="1231"/>
              <a:ext cx="0" cy="0"/>
            </a:xfrm>
            <a:prstGeom prst="line">
              <a:avLst/>
            </a:prstGeom>
            <a:noFill/>
            <a:ln w="0" cap="rnd">
              <a:solidFill>
                <a:srgbClr val="FF5E5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1" name="Freeform 94"/>
            <p:cNvSpPr/>
            <p:nvPr/>
          </p:nvSpPr>
          <p:spPr bwMode="auto">
            <a:xfrm>
              <a:off x="6894" y="1231"/>
              <a:ext cx="40" cy="33"/>
            </a:xfrm>
            <a:custGeom>
              <a:avLst/>
              <a:gdLst>
                <a:gd name="T0" fmla="*/ 8 w 17"/>
                <a:gd name="T1" fmla="*/ 14 h 14"/>
                <a:gd name="T2" fmla="*/ 8 w 17"/>
                <a:gd name="T3" fmla="*/ 14 h 14"/>
                <a:gd name="T4" fmla="*/ 17 w 17"/>
                <a:gd name="T5" fmla="*/ 7 h 14"/>
                <a:gd name="T6" fmla="*/ 17 w 17"/>
                <a:gd name="T7" fmla="*/ 0 h 14"/>
                <a:gd name="T8" fmla="*/ 0 w 17"/>
                <a:gd name="T9" fmla="*/ 0 h 14"/>
                <a:gd name="T10" fmla="*/ 0 w 17"/>
                <a:gd name="T11" fmla="*/ 7 h 14"/>
                <a:gd name="T12" fmla="*/ 8 w 17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4">
                  <a:moveTo>
                    <a:pt x="8" y="14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13" y="14"/>
                    <a:pt x="17" y="11"/>
                    <a:pt x="17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1" y="0"/>
                    <a:pt x="5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2" name="Freeform 95"/>
            <p:cNvSpPr/>
            <p:nvPr/>
          </p:nvSpPr>
          <p:spPr bwMode="auto">
            <a:xfrm>
              <a:off x="6934" y="1231"/>
              <a:ext cx="41" cy="33"/>
            </a:xfrm>
            <a:custGeom>
              <a:avLst/>
              <a:gdLst>
                <a:gd name="T0" fmla="*/ 17 w 17"/>
                <a:gd name="T1" fmla="*/ 0 h 14"/>
                <a:gd name="T2" fmla="*/ 0 w 17"/>
                <a:gd name="T3" fmla="*/ 0 h 14"/>
                <a:gd name="T4" fmla="*/ 0 w 17"/>
                <a:gd name="T5" fmla="*/ 7 h 14"/>
                <a:gd name="T6" fmla="*/ 9 w 17"/>
                <a:gd name="T7" fmla="*/ 14 h 14"/>
                <a:gd name="T8" fmla="*/ 9 w 17"/>
                <a:gd name="T9" fmla="*/ 14 h 14"/>
                <a:gd name="T10" fmla="*/ 17 w 17"/>
                <a:gd name="T11" fmla="*/ 7 h 14"/>
                <a:gd name="T12" fmla="*/ 17 w 17"/>
                <a:gd name="T13" fmla="*/ 7 h 14"/>
                <a:gd name="T14" fmla="*/ 17 w 1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4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7" y="11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3" name="Freeform 96"/>
            <p:cNvSpPr/>
            <p:nvPr/>
          </p:nvSpPr>
          <p:spPr bwMode="auto">
            <a:xfrm>
              <a:off x="6975" y="1231"/>
              <a:ext cx="36" cy="33"/>
            </a:xfrm>
            <a:custGeom>
              <a:avLst/>
              <a:gdLst>
                <a:gd name="T0" fmla="*/ 0 w 15"/>
                <a:gd name="T1" fmla="*/ 0 h 14"/>
                <a:gd name="T2" fmla="*/ 0 w 15"/>
                <a:gd name="T3" fmla="*/ 7 h 14"/>
                <a:gd name="T4" fmla="*/ 0 w 15"/>
                <a:gd name="T5" fmla="*/ 7 h 14"/>
                <a:gd name="T6" fmla="*/ 8 w 15"/>
                <a:gd name="T7" fmla="*/ 14 h 14"/>
                <a:gd name="T8" fmla="*/ 9 w 15"/>
                <a:gd name="T9" fmla="*/ 14 h 14"/>
                <a:gd name="T10" fmla="*/ 15 w 15"/>
                <a:gd name="T11" fmla="*/ 7 h 14"/>
                <a:gd name="T12" fmla="*/ 15 w 15"/>
                <a:gd name="T13" fmla="*/ 0 h 14"/>
                <a:gd name="T14" fmla="*/ 0 w 15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4" name="Freeform 97"/>
            <p:cNvSpPr/>
            <p:nvPr/>
          </p:nvSpPr>
          <p:spPr bwMode="auto">
            <a:xfrm>
              <a:off x="7011" y="1231"/>
              <a:ext cx="24" cy="33"/>
            </a:xfrm>
            <a:custGeom>
              <a:avLst/>
              <a:gdLst>
                <a:gd name="T0" fmla="*/ 0 w 10"/>
                <a:gd name="T1" fmla="*/ 7 h 14"/>
                <a:gd name="T2" fmla="*/ 5 w 10"/>
                <a:gd name="T3" fmla="*/ 14 h 14"/>
                <a:gd name="T4" fmla="*/ 5 w 10"/>
                <a:gd name="T5" fmla="*/ 14 h 14"/>
                <a:gd name="T6" fmla="*/ 10 w 10"/>
                <a:gd name="T7" fmla="*/ 7 h 14"/>
                <a:gd name="T8" fmla="*/ 10 w 10"/>
                <a:gd name="T9" fmla="*/ 0 h 14"/>
                <a:gd name="T10" fmla="*/ 0 w 10"/>
                <a:gd name="T11" fmla="*/ 0 h 14"/>
                <a:gd name="T12" fmla="*/ 0 w 10"/>
                <a:gd name="T1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0" y="7"/>
                  </a:moveTo>
                  <a:cubicBezTo>
                    <a:pt x="0" y="11"/>
                    <a:pt x="3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4"/>
                    <a:pt x="9" y="10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4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5" name="Freeform 98"/>
            <p:cNvSpPr/>
            <p:nvPr/>
          </p:nvSpPr>
          <p:spPr bwMode="auto">
            <a:xfrm>
              <a:off x="7035" y="1231"/>
              <a:ext cx="7" cy="33"/>
            </a:xfrm>
            <a:custGeom>
              <a:avLst/>
              <a:gdLst>
                <a:gd name="T0" fmla="*/ 3 w 3"/>
                <a:gd name="T1" fmla="*/ 0 h 14"/>
                <a:gd name="T2" fmla="*/ 2 w 3"/>
                <a:gd name="T3" fmla="*/ 0 h 14"/>
                <a:gd name="T4" fmla="*/ 0 w 3"/>
                <a:gd name="T5" fmla="*/ 0 h 14"/>
                <a:gd name="T6" fmla="*/ 0 w 3"/>
                <a:gd name="T7" fmla="*/ 10 h 14"/>
                <a:gd name="T8" fmla="*/ 2 w 3"/>
                <a:gd name="T9" fmla="*/ 14 h 14"/>
                <a:gd name="T10" fmla="*/ 2 w 3"/>
                <a:gd name="T11" fmla="*/ 14 h 14"/>
                <a:gd name="T12" fmla="*/ 3 w 3"/>
                <a:gd name="T13" fmla="*/ 7 h 14"/>
                <a:gd name="T14" fmla="*/ 3 w 3"/>
                <a:gd name="T15" fmla="*/ 0 h 14"/>
                <a:gd name="T16" fmla="*/ 3 w 3"/>
                <a:gd name="T17" fmla="*/ 0 h 14"/>
                <a:gd name="T18" fmla="*/ 3 w 3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8"/>
                    <a:pt x="0" y="8"/>
                    <a:pt x="0" y="10"/>
                  </a:cubicBezTo>
                  <a:cubicBezTo>
                    <a:pt x="0" y="11"/>
                    <a:pt x="1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2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6" name="Freeform 99"/>
            <p:cNvSpPr/>
            <p:nvPr/>
          </p:nvSpPr>
          <p:spPr bwMode="auto">
            <a:xfrm>
              <a:off x="6825" y="1229"/>
              <a:ext cx="219" cy="4"/>
            </a:xfrm>
            <a:custGeom>
              <a:avLst/>
              <a:gdLst>
                <a:gd name="T0" fmla="*/ 1 w 92"/>
                <a:gd name="T1" fmla="*/ 2 h 2"/>
                <a:gd name="T2" fmla="*/ 91 w 92"/>
                <a:gd name="T3" fmla="*/ 2 h 2"/>
                <a:gd name="T4" fmla="*/ 92 w 92"/>
                <a:gd name="T5" fmla="*/ 1 h 2"/>
                <a:gd name="T6" fmla="*/ 91 w 92"/>
                <a:gd name="T7" fmla="*/ 0 h 2"/>
                <a:gd name="T8" fmla="*/ 1 w 92"/>
                <a:gd name="T9" fmla="*/ 0 h 2"/>
                <a:gd name="T10" fmla="*/ 0 w 92"/>
                <a:gd name="T11" fmla="*/ 1 h 2"/>
                <a:gd name="T12" fmla="*/ 1 w 9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2">
                  <a:moveTo>
                    <a:pt x="1" y="2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92" y="2"/>
                    <a:pt x="92" y="2"/>
                    <a:pt x="92" y="1"/>
                  </a:cubicBezTo>
                  <a:cubicBezTo>
                    <a:pt x="92" y="0"/>
                    <a:pt x="92" y="0"/>
                    <a:pt x="9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7" name="Oval 100"/>
            <p:cNvSpPr>
              <a:spLocks noChangeArrowheads="1"/>
            </p:cNvSpPr>
            <p:nvPr/>
          </p:nvSpPr>
          <p:spPr bwMode="auto">
            <a:xfrm>
              <a:off x="7032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8" name="Oval 101"/>
            <p:cNvSpPr>
              <a:spLocks noChangeArrowheads="1"/>
            </p:cNvSpPr>
            <p:nvPr/>
          </p:nvSpPr>
          <p:spPr bwMode="auto">
            <a:xfrm>
              <a:off x="7011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9" name="Oval 102"/>
            <p:cNvSpPr>
              <a:spLocks noChangeArrowheads="1"/>
            </p:cNvSpPr>
            <p:nvPr/>
          </p:nvSpPr>
          <p:spPr bwMode="auto">
            <a:xfrm>
              <a:off x="6989" y="1217"/>
              <a:ext cx="10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0" name="Oval 103"/>
            <p:cNvSpPr>
              <a:spLocks noChangeArrowheads="1"/>
            </p:cNvSpPr>
            <p:nvPr/>
          </p:nvSpPr>
          <p:spPr bwMode="auto">
            <a:xfrm>
              <a:off x="6965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1" name="Oval 104"/>
            <p:cNvSpPr>
              <a:spLocks noChangeArrowheads="1"/>
            </p:cNvSpPr>
            <p:nvPr/>
          </p:nvSpPr>
          <p:spPr bwMode="auto">
            <a:xfrm>
              <a:off x="6944" y="1217"/>
              <a:ext cx="9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2" name="Oval 105"/>
            <p:cNvSpPr>
              <a:spLocks noChangeArrowheads="1"/>
            </p:cNvSpPr>
            <p:nvPr/>
          </p:nvSpPr>
          <p:spPr bwMode="auto">
            <a:xfrm>
              <a:off x="6920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3" name="Oval 106"/>
            <p:cNvSpPr>
              <a:spLocks noChangeArrowheads="1"/>
            </p:cNvSpPr>
            <p:nvPr/>
          </p:nvSpPr>
          <p:spPr bwMode="auto">
            <a:xfrm>
              <a:off x="6899" y="1217"/>
              <a:ext cx="11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4" name="Oval 107"/>
            <p:cNvSpPr>
              <a:spLocks noChangeArrowheads="1"/>
            </p:cNvSpPr>
            <p:nvPr/>
          </p:nvSpPr>
          <p:spPr bwMode="auto">
            <a:xfrm>
              <a:off x="6877" y="1217"/>
              <a:ext cx="10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5" name="Oval 108"/>
            <p:cNvSpPr>
              <a:spLocks noChangeArrowheads="1"/>
            </p:cNvSpPr>
            <p:nvPr/>
          </p:nvSpPr>
          <p:spPr bwMode="auto">
            <a:xfrm>
              <a:off x="6853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6" name="Oval 109"/>
            <p:cNvSpPr>
              <a:spLocks noChangeArrowheads="1"/>
            </p:cNvSpPr>
            <p:nvPr/>
          </p:nvSpPr>
          <p:spPr bwMode="auto">
            <a:xfrm>
              <a:off x="6832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7" name="Freeform 110"/>
            <p:cNvSpPr/>
            <p:nvPr/>
          </p:nvSpPr>
          <p:spPr bwMode="auto">
            <a:xfrm>
              <a:off x="686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8" name="Freeform 111"/>
            <p:cNvSpPr/>
            <p:nvPr/>
          </p:nvSpPr>
          <p:spPr bwMode="auto">
            <a:xfrm>
              <a:off x="6887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9" name="Freeform 112"/>
            <p:cNvSpPr/>
            <p:nvPr/>
          </p:nvSpPr>
          <p:spPr bwMode="auto">
            <a:xfrm>
              <a:off x="6908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0" name="Freeform 113"/>
            <p:cNvSpPr/>
            <p:nvPr/>
          </p:nvSpPr>
          <p:spPr bwMode="auto">
            <a:xfrm>
              <a:off x="6932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1" name="Freeform 114"/>
            <p:cNvSpPr/>
            <p:nvPr/>
          </p:nvSpPr>
          <p:spPr bwMode="auto">
            <a:xfrm>
              <a:off x="695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2" name="Freeform 115"/>
            <p:cNvSpPr/>
            <p:nvPr/>
          </p:nvSpPr>
          <p:spPr bwMode="auto">
            <a:xfrm>
              <a:off x="6977" y="1421"/>
              <a:ext cx="22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3" name="Freeform 116"/>
            <p:cNvSpPr/>
            <p:nvPr/>
          </p:nvSpPr>
          <p:spPr bwMode="auto">
            <a:xfrm>
              <a:off x="6863" y="1445"/>
              <a:ext cx="136" cy="85"/>
            </a:xfrm>
            <a:custGeom>
              <a:avLst/>
              <a:gdLst>
                <a:gd name="T0" fmla="*/ 114 w 136"/>
                <a:gd name="T1" fmla="*/ 85 h 85"/>
                <a:gd name="T2" fmla="*/ 24 w 136"/>
                <a:gd name="T3" fmla="*/ 85 h 85"/>
                <a:gd name="T4" fmla="*/ 0 w 136"/>
                <a:gd name="T5" fmla="*/ 0 h 85"/>
                <a:gd name="T6" fmla="*/ 136 w 136"/>
                <a:gd name="T7" fmla="*/ 0 h 85"/>
                <a:gd name="T8" fmla="*/ 114 w 136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5">
                  <a:moveTo>
                    <a:pt x="114" y="85"/>
                  </a:moveTo>
                  <a:lnTo>
                    <a:pt x="24" y="85"/>
                  </a:lnTo>
                  <a:lnTo>
                    <a:pt x="0" y="0"/>
                  </a:lnTo>
                  <a:lnTo>
                    <a:pt x="136" y="0"/>
                  </a:lnTo>
                  <a:lnTo>
                    <a:pt x="114" y="85"/>
                  </a:ln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4" name="Oval 117"/>
            <p:cNvSpPr>
              <a:spLocks noChangeArrowheads="1"/>
            </p:cNvSpPr>
            <p:nvPr/>
          </p:nvSpPr>
          <p:spPr bwMode="auto">
            <a:xfrm>
              <a:off x="6872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5" name="Oval 118"/>
            <p:cNvSpPr>
              <a:spLocks noChangeArrowheads="1"/>
            </p:cNvSpPr>
            <p:nvPr/>
          </p:nvSpPr>
          <p:spPr bwMode="auto">
            <a:xfrm>
              <a:off x="6882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6" name="Oval 119"/>
            <p:cNvSpPr>
              <a:spLocks noChangeArrowheads="1"/>
            </p:cNvSpPr>
            <p:nvPr/>
          </p:nvSpPr>
          <p:spPr bwMode="auto">
            <a:xfrm>
              <a:off x="689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7" name="Oval 120"/>
            <p:cNvSpPr>
              <a:spLocks noChangeArrowheads="1"/>
            </p:cNvSpPr>
            <p:nvPr/>
          </p:nvSpPr>
          <p:spPr bwMode="auto">
            <a:xfrm>
              <a:off x="6903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8" name="Oval 121"/>
            <p:cNvSpPr>
              <a:spLocks noChangeArrowheads="1"/>
            </p:cNvSpPr>
            <p:nvPr/>
          </p:nvSpPr>
          <p:spPr bwMode="auto">
            <a:xfrm>
              <a:off x="6913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9" name="Oval 122"/>
            <p:cNvSpPr>
              <a:spLocks noChangeArrowheads="1"/>
            </p:cNvSpPr>
            <p:nvPr/>
          </p:nvSpPr>
          <p:spPr bwMode="auto">
            <a:xfrm>
              <a:off x="692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0" name="Oval 123"/>
            <p:cNvSpPr>
              <a:spLocks noChangeArrowheads="1"/>
            </p:cNvSpPr>
            <p:nvPr/>
          </p:nvSpPr>
          <p:spPr bwMode="auto">
            <a:xfrm>
              <a:off x="693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1" name="Oval 124"/>
            <p:cNvSpPr>
              <a:spLocks noChangeArrowheads="1"/>
            </p:cNvSpPr>
            <p:nvPr/>
          </p:nvSpPr>
          <p:spPr bwMode="auto">
            <a:xfrm>
              <a:off x="6944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2" name="Oval 125"/>
            <p:cNvSpPr>
              <a:spLocks noChangeArrowheads="1"/>
            </p:cNvSpPr>
            <p:nvPr/>
          </p:nvSpPr>
          <p:spPr bwMode="auto">
            <a:xfrm>
              <a:off x="6956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3" name="Oval 126"/>
            <p:cNvSpPr>
              <a:spLocks noChangeArrowheads="1"/>
            </p:cNvSpPr>
            <p:nvPr/>
          </p:nvSpPr>
          <p:spPr bwMode="auto">
            <a:xfrm>
              <a:off x="696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4" name="Oval 127"/>
            <p:cNvSpPr>
              <a:spLocks noChangeArrowheads="1"/>
            </p:cNvSpPr>
            <p:nvPr/>
          </p:nvSpPr>
          <p:spPr bwMode="auto">
            <a:xfrm>
              <a:off x="6975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5" name="Oval 128"/>
            <p:cNvSpPr>
              <a:spLocks noChangeArrowheads="1"/>
            </p:cNvSpPr>
            <p:nvPr/>
          </p:nvSpPr>
          <p:spPr bwMode="auto">
            <a:xfrm>
              <a:off x="6987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6" name="Oval 129"/>
            <p:cNvSpPr>
              <a:spLocks noChangeArrowheads="1"/>
            </p:cNvSpPr>
            <p:nvPr/>
          </p:nvSpPr>
          <p:spPr bwMode="auto">
            <a:xfrm>
              <a:off x="6882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7" name="Oval 130"/>
            <p:cNvSpPr>
              <a:spLocks noChangeArrowheads="1"/>
            </p:cNvSpPr>
            <p:nvPr/>
          </p:nvSpPr>
          <p:spPr bwMode="auto">
            <a:xfrm>
              <a:off x="689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8" name="Oval 131"/>
            <p:cNvSpPr>
              <a:spLocks noChangeArrowheads="1"/>
            </p:cNvSpPr>
            <p:nvPr/>
          </p:nvSpPr>
          <p:spPr bwMode="auto">
            <a:xfrm>
              <a:off x="6903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9" name="Oval 132"/>
            <p:cNvSpPr>
              <a:spLocks noChangeArrowheads="1"/>
            </p:cNvSpPr>
            <p:nvPr/>
          </p:nvSpPr>
          <p:spPr bwMode="auto">
            <a:xfrm>
              <a:off x="6913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0" name="Oval 133"/>
            <p:cNvSpPr>
              <a:spLocks noChangeArrowheads="1"/>
            </p:cNvSpPr>
            <p:nvPr/>
          </p:nvSpPr>
          <p:spPr bwMode="auto">
            <a:xfrm>
              <a:off x="692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1" name="Oval 134"/>
            <p:cNvSpPr>
              <a:spLocks noChangeArrowheads="1"/>
            </p:cNvSpPr>
            <p:nvPr/>
          </p:nvSpPr>
          <p:spPr bwMode="auto">
            <a:xfrm>
              <a:off x="693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2" name="Oval 135"/>
            <p:cNvSpPr>
              <a:spLocks noChangeArrowheads="1"/>
            </p:cNvSpPr>
            <p:nvPr/>
          </p:nvSpPr>
          <p:spPr bwMode="auto">
            <a:xfrm>
              <a:off x="6944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3" name="Oval 136"/>
            <p:cNvSpPr>
              <a:spLocks noChangeArrowheads="1"/>
            </p:cNvSpPr>
            <p:nvPr/>
          </p:nvSpPr>
          <p:spPr bwMode="auto">
            <a:xfrm>
              <a:off x="6956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4" name="Oval 137"/>
            <p:cNvSpPr>
              <a:spLocks noChangeArrowheads="1"/>
            </p:cNvSpPr>
            <p:nvPr/>
          </p:nvSpPr>
          <p:spPr bwMode="auto">
            <a:xfrm>
              <a:off x="696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5" name="Oval 138"/>
            <p:cNvSpPr>
              <a:spLocks noChangeArrowheads="1"/>
            </p:cNvSpPr>
            <p:nvPr/>
          </p:nvSpPr>
          <p:spPr bwMode="auto">
            <a:xfrm>
              <a:off x="6975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6" name="Oval 139"/>
            <p:cNvSpPr>
              <a:spLocks noChangeArrowheads="1"/>
            </p:cNvSpPr>
            <p:nvPr/>
          </p:nvSpPr>
          <p:spPr bwMode="auto">
            <a:xfrm>
              <a:off x="6970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7" name="Freeform 140"/>
            <p:cNvSpPr/>
            <p:nvPr/>
          </p:nvSpPr>
          <p:spPr bwMode="auto">
            <a:xfrm>
              <a:off x="6970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5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5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8" name="Freeform 141"/>
            <p:cNvSpPr/>
            <p:nvPr/>
          </p:nvSpPr>
          <p:spPr bwMode="auto">
            <a:xfrm>
              <a:off x="6973" y="1540"/>
              <a:ext cx="7" cy="0"/>
            </a:xfrm>
            <a:custGeom>
              <a:avLst/>
              <a:gdLst>
                <a:gd name="T0" fmla="*/ 0 w 3"/>
                <a:gd name="T1" fmla="*/ 3 w 3"/>
                <a:gd name="T2" fmla="*/ 3 w 3"/>
                <a:gd name="T3" fmla="*/ 3 w 3"/>
                <a:gd name="T4" fmla="*/ 0 w 3"/>
                <a:gd name="T5" fmla="*/ 0 w 3"/>
                <a:gd name="T6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9" name="Oval 142"/>
            <p:cNvSpPr>
              <a:spLocks noChangeArrowheads="1"/>
            </p:cNvSpPr>
            <p:nvPr/>
          </p:nvSpPr>
          <p:spPr bwMode="auto">
            <a:xfrm>
              <a:off x="6927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0" name="Freeform 143"/>
            <p:cNvSpPr/>
            <p:nvPr/>
          </p:nvSpPr>
          <p:spPr bwMode="auto">
            <a:xfrm>
              <a:off x="6927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7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7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1" name="Freeform 144"/>
            <p:cNvSpPr/>
            <p:nvPr/>
          </p:nvSpPr>
          <p:spPr bwMode="auto">
            <a:xfrm>
              <a:off x="6930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2" name="Oval 145"/>
            <p:cNvSpPr>
              <a:spLocks noChangeArrowheads="1"/>
            </p:cNvSpPr>
            <p:nvPr/>
          </p:nvSpPr>
          <p:spPr bwMode="auto">
            <a:xfrm>
              <a:off x="6884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3" name="Freeform 146"/>
            <p:cNvSpPr/>
            <p:nvPr/>
          </p:nvSpPr>
          <p:spPr bwMode="auto">
            <a:xfrm>
              <a:off x="6887" y="1533"/>
              <a:ext cx="9" cy="9"/>
            </a:xfrm>
            <a:custGeom>
              <a:avLst/>
              <a:gdLst>
                <a:gd name="T0" fmla="*/ 0 w 9"/>
                <a:gd name="T1" fmla="*/ 0 h 9"/>
                <a:gd name="T2" fmla="*/ 4 w 9"/>
                <a:gd name="T3" fmla="*/ 9 h 9"/>
                <a:gd name="T4" fmla="*/ 9 w 9"/>
                <a:gd name="T5" fmla="*/ 0 h 9"/>
                <a:gd name="T6" fmla="*/ 0 w 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lnTo>
                    <a:pt x="4" y="9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4" name="Freeform 147"/>
            <p:cNvSpPr/>
            <p:nvPr/>
          </p:nvSpPr>
          <p:spPr bwMode="auto">
            <a:xfrm>
              <a:off x="6887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5" name="Freeform 148"/>
            <p:cNvSpPr/>
            <p:nvPr/>
          </p:nvSpPr>
          <p:spPr bwMode="auto">
            <a:xfrm>
              <a:off x="6860" y="1443"/>
              <a:ext cx="144" cy="4"/>
            </a:xfrm>
            <a:custGeom>
              <a:avLst/>
              <a:gdLst>
                <a:gd name="T0" fmla="*/ 1 w 60"/>
                <a:gd name="T1" fmla="*/ 2 h 2"/>
                <a:gd name="T2" fmla="*/ 59 w 60"/>
                <a:gd name="T3" fmla="*/ 2 h 2"/>
                <a:gd name="T4" fmla="*/ 60 w 60"/>
                <a:gd name="T5" fmla="*/ 1 h 2"/>
                <a:gd name="T6" fmla="*/ 59 w 60"/>
                <a:gd name="T7" fmla="*/ 0 h 2"/>
                <a:gd name="T8" fmla="*/ 1 w 60"/>
                <a:gd name="T9" fmla="*/ 0 h 2"/>
                <a:gd name="T10" fmla="*/ 0 w 60"/>
                <a:gd name="T11" fmla="*/ 1 h 2"/>
                <a:gd name="T12" fmla="*/ 1 w 60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2">
                  <a:moveTo>
                    <a:pt x="1" y="2"/>
                  </a:move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60" y="1"/>
                    <a:pt x="60" y="1"/>
                  </a:cubicBezTo>
                  <a:cubicBezTo>
                    <a:pt x="60" y="0"/>
                    <a:pt x="59" y="0"/>
                    <a:pt x="5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6" name="Freeform 149"/>
            <p:cNvSpPr/>
            <p:nvPr/>
          </p:nvSpPr>
          <p:spPr bwMode="auto">
            <a:xfrm>
              <a:off x="6882" y="1526"/>
              <a:ext cx="100" cy="4"/>
            </a:xfrm>
            <a:custGeom>
              <a:avLst/>
              <a:gdLst>
                <a:gd name="T0" fmla="*/ 1 w 42"/>
                <a:gd name="T1" fmla="*/ 2 h 2"/>
                <a:gd name="T2" fmla="*/ 41 w 42"/>
                <a:gd name="T3" fmla="*/ 2 h 2"/>
                <a:gd name="T4" fmla="*/ 42 w 42"/>
                <a:gd name="T5" fmla="*/ 1 h 2"/>
                <a:gd name="T6" fmla="*/ 41 w 42"/>
                <a:gd name="T7" fmla="*/ 0 h 2"/>
                <a:gd name="T8" fmla="*/ 1 w 42"/>
                <a:gd name="T9" fmla="*/ 0 h 2"/>
                <a:gd name="T10" fmla="*/ 0 w 42"/>
                <a:gd name="T11" fmla="*/ 1 h 2"/>
                <a:gd name="T12" fmla="*/ 1 w 4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">
                  <a:moveTo>
                    <a:pt x="1" y="2"/>
                  </a:moveTo>
                  <a:cubicBezTo>
                    <a:pt x="41" y="2"/>
                    <a:pt x="41" y="2"/>
                    <a:pt x="41" y="2"/>
                  </a:cubicBezTo>
                  <a:cubicBezTo>
                    <a:pt x="42" y="2"/>
                    <a:pt x="42" y="2"/>
                    <a:pt x="42" y="1"/>
                  </a:cubicBezTo>
                  <a:cubicBezTo>
                    <a:pt x="42" y="1"/>
                    <a:pt x="42" y="0"/>
                    <a:pt x="4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7" name="Freeform 150"/>
            <p:cNvSpPr/>
            <p:nvPr/>
          </p:nvSpPr>
          <p:spPr bwMode="auto">
            <a:xfrm>
              <a:off x="693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8" name="Freeform 151"/>
            <p:cNvSpPr/>
            <p:nvPr/>
          </p:nvSpPr>
          <p:spPr bwMode="auto">
            <a:xfrm>
              <a:off x="6906" y="1464"/>
              <a:ext cx="26" cy="47"/>
            </a:xfrm>
            <a:custGeom>
              <a:avLst/>
              <a:gdLst>
                <a:gd name="T0" fmla="*/ 26 w 26"/>
                <a:gd name="T1" fmla="*/ 47 h 47"/>
                <a:gd name="T2" fmla="*/ 14 w 26"/>
                <a:gd name="T3" fmla="*/ 0 h 47"/>
                <a:gd name="T4" fmla="*/ 0 w 26"/>
                <a:gd name="T5" fmla="*/ 47 h 47"/>
                <a:gd name="T6" fmla="*/ 26 w 26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47"/>
                  </a:moveTo>
                  <a:lnTo>
                    <a:pt x="14" y="0"/>
                  </a:lnTo>
                  <a:lnTo>
                    <a:pt x="0" y="47"/>
                  </a:lnTo>
                  <a:lnTo>
                    <a:pt x="26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9" name="Freeform 152"/>
            <p:cNvSpPr/>
            <p:nvPr/>
          </p:nvSpPr>
          <p:spPr bwMode="auto">
            <a:xfrm>
              <a:off x="688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0" name="Freeform 153"/>
            <p:cNvSpPr/>
            <p:nvPr/>
          </p:nvSpPr>
          <p:spPr bwMode="auto">
            <a:xfrm>
              <a:off x="6956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1" name="Freeform 154"/>
            <p:cNvSpPr/>
            <p:nvPr/>
          </p:nvSpPr>
          <p:spPr bwMode="auto">
            <a:xfrm>
              <a:off x="692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2" name="Freeform 155"/>
            <p:cNvSpPr/>
            <p:nvPr/>
          </p:nvSpPr>
          <p:spPr bwMode="auto">
            <a:xfrm>
              <a:off x="6894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3" name="Freeform 156"/>
            <p:cNvSpPr/>
            <p:nvPr/>
          </p:nvSpPr>
          <p:spPr bwMode="auto">
            <a:xfrm>
              <a:off x="687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4" name="Freeform 157"/>
            <p:cNvSpPr/>
            <p:nvPr/>
          </p:nvSpPr>
          <p:spPr bwMode="auto">
            <a:xfrm>
              <a:off x="6944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5" name="Freeform 158"/>
            <p:cNvSpPr/>
            <p:nvPr/>
          </p:nvSpPr>
          <p:spPr bwMode="auto">
            <a:xfrm>
              <a:off x="6968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grpSp>
        <p:nvGrpSpPr>
          <p:cNvPr id="186" name="Group 4"/>
          <p:cNvGrpSpPr>
            <a:grpSpLocks noChangeAspect="1"/>
          </p:cNvGrpSpPr>
          <p:nvPr/>
        </p:nvGrpSpPr>
        <p:grpSpPr bwMode="auto">
          <a:xfrm>
            <a:off x="10260729" y="766304"/>
            <a:ext cx="565950" cy="897090"/>
            <a:chOff x="5547" y="3211"/>
            <a:chExt cx="376" cy="596"/>
          </a:xfrm>
        </p:grpSpPr>
        <p:sp>
          <p:nvSpPr>
            <p:cNvPr id="187" name="AutoShape 3"/>
            <p:cNvSpPr>
              <a:spLocks noChangeAspect="1" noChangeArrowheads="1" noTextEdit="1"/>
            </p:cNvSpPr>
            <p:nvPr/>
          </p:nvSpPr>
          <p:spPr bwMode="auto">
            <a:xfrm>
              <a:off x="5547" y="3211"/>
              <a:ext cx="376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8" name="Freeform 5"/>
            <p:cNvSpPr/>
            <p:nvPr/>
          </p:nvSpPr>
          <p:spPr bwMode="auto">
            <a:xfrm>
              <a:off x="5807" y="3532"/>
              <a:ext cx="61" cy="98"/>
            </a:xfrm>
            <a:custGeom>
              <a:avLst/>
              <a:gdLst>
                <a:gd name="T0" fmla="*/ 1 w 25"/>
                <a:gd name="T1" fmla="*/ 41 h 41"/>
                <a:gd name="T2" fmla="*/ 2 w 25"/>
                <a:gd name="T3" fmla="*/ 40 h 41"/>
                <a:gd name="T4" fmla="*/ 25 w 25"/>
                <a:gd name="T5" fmla="*/ 2 h 41"/>
                <a:gd name="T6" fmla="*/ 25 w 25"/>
                <a:gd name="T7" fmla="*/ 0 h 41"/>
                <a:gd name="T8" fmla="*/ 24 w 25"/>
                <a:gd name="T9" fmla="*/ 0 h 41"/>
                <a:gd name="T10" fmla="*/ 0 w 25"/>
                <a:gd name="T11" fmla="*/ 40 h 41"/>
                <a:gd name="T12" fmla="*/ 0 w 25"/>
                <a:gd name="T13" fmla="*/ 41 h 41"/>
                <a:gd name="T14" fmla="*/ 1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1" y="41"/>
                  </a:moveTo>
                  <a:cubicBezTo>
                    <a:pt x="1" y="41"/>
                    <a:pt x="1" y="41"/>
                    <a:pt x="2" y="40"/>
                  </a:cubicBezTo>
                  <a:cubicBezTo>
                    <a:pt x="5" y="28"/>
                    <a:pt x="15" y="10"/>
                    <a:pt x="25" y="2"/>
                  </a:cubicBezTo>
                  <a:cubicBezTo>
                    <a:pt x="25" y="1"/>
                    <a:pt x="25" y="1"/>
                    <a:pt x="25" y="0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14" y="9"/>
                    <a:pt x="3" y="27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9" name="Freeform 6"/>
            <p:cNvSpPr/>
            <p:nvPr/>
          </p:nvSpPr>
          <p:spPr bwMode="auto">
            <a:xfrm>
              <a:off x="5790" y="3625"/>
              <a:ext cx="22" cy="77"/>
            </a:xfrm>
            <a:custGeom>
              <a:avLst/>
              <a:gdLst>
                <a:gd name="T0" fmla="*/ 1 w 9"/>
                <a:gd name="T1" fmla="*/ 32 h 32"/>
                <a:gd name="T2" fmla="*/ 2 w 9"/>
                <a:gd name="T3" fmla="*/ 31 h 32"/>
                <a:gd name="T4" fmla="*/ 9 w 9"/>
                <a:gd name="T5" fmla="*/ 1 h 32"/>
                <a:gd name="T6" fmla="*/ 8 w 9"/>
                <a:gd name="T7" fmla="*/ 0 h 32"/>
                <a:gd name="T8" fmla="*/ 7 w 9"/>
                <a:gd name="T9" fmla="*/ 1 h 32"/>
                <a:gd name="T10" fmla="*/ 0 w 9"/>
                <a:gd name="T11" fmla="*/ 31 h 32"/>
                <a:gd name="T12" fmla="*/ 1 w 9"/>
                <a:gd name="T13" fmla="*/ 32 h 32"/>
                <a:gd name="T14" fmla="*/ 1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1" y="32"/>
                  </a:moveTo>
                  <a:cubicBezTo>
                    <a:pt x="1" y="32"/>
                    <a:pt x="2" y="31"/>
                    <a:pt x="2" y="3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0" name="Freeform 7"/>
            <p:cNvSpPr/>
            <p:nvPr/>
          </p:nvSpPr>
          <p:spPr bwMode="auto">
            <a:xfrm>
              <a:off x="5771" y="3625"/>
              <a:ext cx="15" cy="77"/>
            </a:xfrm>
            <a:custGeom>
              <a:avLst/>
              <a:gdLst>
                <a:gd name="T0" fmla="*/ 0 w 6"/>
                <a:gd name="T1" fmla="*/ 32 h 32"/>
                <a:gd name="T2" fmla="*/ 1 w 6"/>
                <a:gd name="T3" fmla="*/ 31 h 32"/>
                <a:gd name="T4" fmla="*/ 6 w 6"/>
                <a:gd name="T5" fmla="*/ 1 h 32"/>
                <a:gd name="T6" fmla="*/ 5 w 6"/>
                <a:gd name="T7" fmla="*/ 0 h 32"/>
                <a:gd name="T8" fmla="*/ 4 w 6"/>
                <a:gd name="T9" fmla="*/ 1 h 32"/>
                <a:gd name="T10" fmla="*/ 0 w 6"/>
                <a:gd name="T11" fmla="*/ 31 h 32"/>
                <a:gd name="T12" fmla="*/ 0 w 6"/>
                <a:gd name="T13" fmla="*/ 32 h 32"/>
                <a:gd name="T14" fmla="*/ 0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0" y="32"/>
                  </a:moveTo>
                  <a:cubicBezTo>
                    <a:pt x="1" y="32"/>
                    <a:pt x="1" y="31"/>
                    <a:pt x="1" y="3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1" name="Freeform 8"/>
            <p:cNvSpPr/>
            <p:nvPr/>
          </p:nvSpPr>
          <p:spPr bwMode="auto">
            <a:xfrm>
              <a:off x="5776" y="3793"/>
              <a:ext cx="7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2 w 3"/>
                <a:gd name="T5" fmla="*/ 1 h 6"/>
                <a:gd name="T6" fmla="*/ 2 w 3"/>
                <a:gd name="T7" fmla="*/ 1 h 6"/>
                <a:gd name="T8" fmla="*/ 2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2 w 3"/>
                <a:gd name="T15" fmla="*/ 5 h 6"/>
                <a:gd name="T16" fmla="*/ 2 w 3"/>
                <a:gd name="T17" fmla="*/ 6 h 6"/>
                <a:gd name="T18" fmla="*/ 0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2" name="Freeform 9"/>
            <p:cNvSpPr/>
            <p:nvPr/>
          </p:nvSpPr>
          <p:spPr bwMode="auto">
            <a:xfrm>
              <a:off x="5749" y="3793"/>
              <a:ext cx="8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3 w 3"/>
                <a:gd name="T5" fmla="*/ 1 h 6"/>
                <a:gd name="T6" fmla="*/ 2 w 3"/>
                <a:gd name="T7" fmla="*/ 1 h 6"/>
                <a:gd name="T8" fmla="*/ 3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3 w 3"/>
                <a:gd name="T15" fmla="*/ 5 h 6"/>
                <a:gd name="T16" fmla="*/ 2 w 3"/>
                <a:gd name="T17" fmla="*/ 6 h 6"/>
                <a:gd name="T18" fmla="*/ 1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3" name="Freeform 10"/>
            <p:cNvSpPr/>
            <p:nvPr/>
          </p:nvSpPr>
          <p:spPr bwMode="auto">
            <a:xfrm>
              <a:off x="5781" y="3532"/>
              <a:ext cx="36" cy="98"/>
            </a:xfrm>
            <a:custGeom>
              <a:avLst/>
              <a:gdLst>
                <a:gd name="T0" fmla="*/ 1 w 15"/>
                <a:gd name="T1" fmla="*/ 41 h 41"/>
                <a:gd name="T2" fmla="*/ 1 w 15"/>
                <a:gd name="T3" fmla="*/ 40 h 41"/>
                <a:gd name="T4" fmla="*/ 15 w 15"/>
                <a:gd name="T5" fmla="*/ 1 h 41"/>
                <a:gd name="T6" fmla="*/ 14 w 15"/>
                <a:gd name="T7" fmla="*/ 0 h 41"/>
                <a:gd name="T8" fmla="*/ 13 w 15"/>
                <a:gd name="T9" fmla="*/ 1 h 41"/>
                <a:gd name="T10" fmla="*/ 0 w 15"/>
                <a:gd name="T11" fmla="*/ 40 h 41"/>
                <a:gd name="T12" fmla="*/ 0 w 15"/>
                <a:gd name="T13" fmla="*/ 41 h 41"/>
                <a:gd name="T14" fmla="*/ 1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" y="41"/>
                  </a:moveTo>
                  <a:cubicBezTo>
                    <a:pt x="1" y="41"/>
                    <a:pt x="1" y="41"/>
                    <a:pt x="1" y="40"/>
                  </a:cubicBezTo>
                  <a:cubicBezTo>
                    <a:pt x="5" y="30"/>
                    <a:pt x="11" y="11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9" y="10"/>
                    <a:pt x="3" y="30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0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4" name="Freeform 11"/>
            <p:cNvSpPr/>
            <p:nvPr/>
          </p:nvSpPr>
          <p:spPr bwMode="auto">
            <a:xfrm>
              <a:off x="5747" y="3625"/>
              <a:ext cx="7" cy="77"/>
            </a:xfrm>
            <a:custGeom>
              <a:avLst/>
              <a:gdLst>
                <a:gd name="T0" fmla="*/ 1 w 3"/>
                <a:gd name="T1" fmla="*/ 32 h 32"/>
                <a:gd name="T2" fmla="*/ 2 w 3"/>
                <a:gd name="T3" fmla="*/ 31 h 32"/>
                <a:gd name="T4" fmla="*/ 3 w 3"/>
                <a:gd name="T5" fmla="*/ 1 h 32"/>
                <a:gd name="T6" fmla="*/ 2 w 3"/>
                <a:gd name="T7" fmla="*/ 0 h 32"/>
                <a:gd name="T8" fmla="*/ 2 w 3"/>
                <a:gd name="T9" fmla="*/ 0 h 32"/>
                <a:gd name="T10" fmla="*/ 1 w 3"/>
                <a:gd name="T11" fmla="*/ 1 h 32"/>
                <a:gd name="T12" fmla="*/ 0 w 3"/>
                <a:gd name="T13" fmla="*/ 31 h 32"/>
                <a:gd name="T14" fmla="*/ 1 w 3"/>
                <a:gd name="T15" fmla="*/ 32 h 32"/>
                <a:gd name="T16" fmla="*/ 1 w 3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2">
                  <a:moveTo>
                    <a:pt x="1" y="32"/>
                  </a:moveTo>
                  <a:cubicBezTo>
                    <a:pt x="2" y="32"/>
                    <a:pt x="2" y="31"/>
                    <a:pt x="2" y="3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5" name="Freeform 12"/>
            <p:cNvSpPr/>
            <p:nvPr/>
          </p:nvSpPr>
          <p:spPr bwMode="auto">
            <a:xfrm>
              <a:off x="5610" y="3532"/>
              <a:ext cx="60" cy="98"/>
            </a:xfrm>
            <a:custGeom>
              <a:avLst/>
              <a:gdLst>
                <a:gd name="T0" fmla="*/ 24 w 25"/>
                <a:gd name="T1" fmla="*/ 41 h 41"/>
                <a:gd name="T2" fmla="*/ 25 w 25"/>
                <a:gd name="T3" fmla="*/ 41 h 41"/>
                <a:gd name="T4" fmla="*/ 25 w 25"/>
                <a:gd name="T5" fmla="*/ 40 h 41"/>
                <a:gd name="T6" fmla="*/ 1 w 25"/>
                <a:gd name="T7" fmla="*/ 0 h 41"/>
                <a:gd name="T8" fmla="*/ 0 w 25"/>
                <a:gd name="T9" fmla="*/ 0 h 41"/>
                <a:gd name="T10" fmla="*/ 0 w 25"/>
                <a:gd name="T11" fmla="*/ 2 h 41"/>
                <a:gd name="T12" fmla="*/ 23 w 25"/>
                <a:gd name="T13" fmla="*/ 40 h 41"/>
                <a:gd name="T14" fmla="*/ 24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24" y="41"/>
                  </a:moveTo>
                  <a:cubicBezTo>
                    <a:pt x="24" y="41"/>
                    <a:pt x="24" y="41"/>
                    <a:pt x="25" y="41"/>
                  </a:cubicBezTo>
                  <a:cubicBezTo>
                    <a:pt x="25" y="41"/>
                    <a:pt x="25" y="40"/>
                    <a:pt x="25" y="40"/>
                  </a:cubicBezTo>
                  <a:cubicBezTo>
                    <a:pt x="22" y="27"/>
                    <a:pt x="11" y="9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9" y="10"/>
                    <a:pt x="20" y="28"/>
                    <a:pt x="23" y="40"/>
                  </a:cubicBezTo>
                  <a:cubicBezTo>
                    <a:pt x="24" y="41"/>
                    <a:pt x="24" y="41"/>
                    <a:pt x="2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6" name="Freeform 13"/>
            <p:cNvSpPr/>
            <p:nvPr/>
          </p:nvSpPr>
          <p:spPr bwMode="auto">
            <a:xfrm>
              <a:off x="5684" y="3699"/>
              <a:ext cx="109" cy="94"/>
            </a:xfrm>
            <a:custGeom>
              <a:avLst/>
              <a:gdLst>
                <a:gd name="T0" fmla="*/ 53 w 109"/>
                <a:gd name="T1" fmla="*/ 94 h 94"/>
                <a:gd name="T2" fmla="*/ 15 w 109"/>
                <a:gd name="T3" fmla="*/ 94 h 94"/>
                <a:gd name="T4" fmla="*/ 0 w 109"/>
                <a:gd name="T5" fmla="*/ 0 h 94"/>
                <a:gd name="T6" fmla="*/ 53 w 109"/>
                <a:gd name="T7" fmla="*/ 0 h 94"/>
                <a:gd name="T8" fmla="*/ 109 w 109"/>
                <a:gd name="T9" fmla="*/ 0 h 94"/>
                <a:gd name="T10" fmla="*/ 94 w 109"/>
                <a:gd name="T11" fmla="*/ 94 h 94"/>
                <a:gd name="T12" fmla="*/ 53 w 109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4">
                  <a:moveTo>
                    <a:pt x="53" y="94"/>
                  </a:moveTo>
                  <a:lnTo>
                    <a:pt x="15" y="94"/>
                  </a:lnTo>
                  <a:lnTo>
                    <a:pt x="0" y="0"/>
                  </a:lnTo>
                  <a:lnTo>
                    <a:pt x="53" y="0"/>
                  </a:lnTo>
                  <a:lnTo>
                    <a:pt x="109" y="0"/>
                  </a:lnTo>
                  <a:lnTo>
                    <a:pt x="94" y="94"/>
                  </a:lnTo>
                  <a:lnTo>
                    <a:pt x="53" y="94"/>
                  </a:lnTo>
                  <a:close/>
                </a:path>
              </a:pathLst>
            </a:custGeom>
            <a:solidFill>
              <a:srgbClr val="F8E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7" name="Freeform 14"/>
            <p:cNvSpPr/>
            <p:nvPr/>
          </p:nvSpPr>
          <p:spPr bwMode="auto">
            <a:xfrm>
              <a:off x="5694" y="3793"/>
              <a:ext cx="7" cy="14"/>
            </a:xfrm>
            <a:custGeom>
              <a:avLst/>
              <a:gdLst>
                <a:gd name="T0" fmla="*/ 2 w 3"/>
                <a:gd name="T1" fmla="*/ 0 h 6"/>
                <a:gd name="T2" fmla="*/ 0 w 3"/>
                <a:gd name="T3" fmla="*/ 0 h 6"/>
                <a:gd name="T4" fmla="*/ 0 w 3"/>
                <a:gd name="T5" fmla="*/ 1 h 6"/>
                <a:gd name="T6" fmla="*/ 1 w 3"/>
                <a:gd name="T7" fmla="*/ 1 h 6"/>
                <a:gd name="T8" fmla="*/ 0 w 3"/>
                <a:gd name="T9" fmla="*/ 2 h 6"/>
                <a:gd name="T10" fmla="*/ 0 w 3"/>
                <a:gd name="T11" fmla="*/ 3 h 6"/>
                <a:gd name="T12" fmla="*/ 0 w 3"/>
                <a:gd name="T13" fmla="*/ 4 h 6"/>
                <a:gd name="T14" fmla="*/ 0 w 3"/>
                <a:gd name="T15" fmla="*/ 5 h 6"/>
                <a:gd name="T16" fmla="*/ 1 w 3"/>
                <a:gd name="T17" fmla="*/ 6 h 6"/>
                <a:gd name="T18" fmla="*/ 2 w 3"/>
                <a:gd name="T19" fmla="*/ 6 h 6"/>
                <a:gd name="T20" fmla="*/ 3 w 3"/>
                <a:gd name="T21" fmla="*/ 5 h 6"/>
                <a:gd name="T22" fmla="*/ 3 w 3"/>
                <a:gd name="T23" fmla="*/ 4 h 6"/>
                <a:gd name="T24" fmla="*/ 2 w 3"/>
                <a:gd name="T25" fmla="*/ 2 h 6"/>
                <a:gd name="T26" fmla="*/ 2 w 3"/>
                <a:gd name="T27" fmla="*/ 1 h 6"/>
                <a:gd name="T28" fmla="*/ 3 w 3"/>
                <a:gd name="T29" fmla="*/ 1 h 6"/>
                <a:gd name="T30" fmla="*/ 3 w 3"/>
                <a:gd name="T31" fmla="*/ 0 h 6"/>
                <a:gd name="T32" fmla="*/ 3 w 3"/>
                <a:gd name="T33" fmla="*/ 0 h 6"/>
                <a:gd name="T34" fmla="*/ 2 w 3"/>
                <a:gd name="T35" fmla="*/ 0 h 6"/>
                <a:gd name="T36" fmla="*/ 2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8" name="Freeform 15"/>
            <p:cNvSpPr/>
            <p:nvPr/>
          </p:nvSpPr>
          <p:spPr bwMode="auto">
            <a:xfrm>
              <a:off x="5718" y="3793"/>
              <a:ext cx="10" cy="14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1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9" name="Freeform 16"/>
            <p:cNvSpPr/>
            <p:nvPr/>
          </p:nvSpPr>
          <p:spPr bwMode="auto">
            <a:xfrm>
              <a:off x="5692" y="3785"/>
              <a:ext cx="91" cy="8"/>
            </a:xfrm>
            <a:custGeom>
              <a:avLst/>
              <a:gdLst>
                <a:gd name="T0" fmla="*/ 37 w 38"/>
                <a:gd name="T1" fmla="*/ 0 h 3"/>
                <a:gd name="T2" fmla="*/ 2 w 38"/>
                <a:gd name="T3" fmla="*/ 0 h 3"/>
                <a:gd name="T4" fmla="*/ 2 w 38"/>
                <a:gd name="T5" fmla="*/ 0 h 3"/>
                <a:gd name="T6" fmla="*/ 1 w 38"/>
                <a:gd name="T7" fmla="*/ 2 h 3"/>
                <a:gd name="T8" fmla="*/ 3 w 38"/>
                <a:gd name="T9" fmla="*/ 3 h 3"/>
                <a:gd name="T10" fmla="*/ 36 w 38"/>
                <a:gd name="T11" fmla="*/ 3 h 3"/>
                <a:gd name="T12" fmla="*/ 38 w 38"/>
                <a:gd name="T13" fmla="*/ 2 h 3"/>
                <a:gd name="T14" fmla="*/ 37 w 38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">
                  <a:moveTo>
                    <a:pt x="3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8" y="3"/>
                    <a:pt x="38" y="2"/>
                  </a:cubicBezTo>
                  <a:cubicBezTo>
                    <a:pt x="38" y="1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0" name="Freeform 17"/>
            <p:cNvSpPr/>
            <p:nvPr/>
          </p:nvSpPr>
          <p:spPr bwMode="auto">
            <a:xfrm>
              <a:off x="5745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3 w 4"/>
                <a:gd name="T3" fmla="*/ 0 h 6"/>
                <a:gd name="T4" fmla="*/ 3 w 4"/>
                <a:gd name="T5" fmla="*/ 1 h 6"/>
                <a:gd name="T6" fmla="*/ 3 w 4"/>
                <a:gd name="T7" fmla="*/ 1 h 6"/>
                <a:gd name="T8" fmla="*/ 3 w 4"/>
                <a:gd name="T9" fmla="*/ 2 h 6"/>
                <a:gd name="T10" fmla="*/ 4 w 4"/>
                <a:gd name="T11" fmla="*/ 3 h 6"/>
                <a:gd name="T12" fmla="*/ 4 w 4"/>
                <a:gd name="T13" fmla="*/ 4 h 6"/>
                <a:gd name="T14" fmla="*/ 3 w 4"/>
                <a:gd name="T15" fmla="*/ 5 h 6"/>
                <a:gd name="T16" fmla="*/ 2 w 4"/>
                <a:gd name="T17" fmla="*/ 6 h 6"/>
                <a:gd name="T18" fmla="*/ 1 w 4"/>
                <a:gd name="T19" fmla="*/ 6 h 6"/>
                <a:gd name="T20" fmla="*/ 1 w 4"/>
                <a:gd name="T21" fmla="*/ 5 h 6"/>
                <a:gd name="T22" fmla="*/ 0 w 4"/>
                <a:gd name="T23" fmla="*/ 4 h 6"/>
                <a:gd name="T24" fmla="*/ 2 w 4"/>
                <a:gd name="T25" fmla="*/ 2 h 6"/>
                <a:gd name="T26" fmla="*/ 2 w 4"/>
                <a:gd name="T27" fmla="*/ 1 h 6"/>
                <a:gd name="T28" fmla="*/ 1 w 4"/>
                <a:gd name="T29" fmla="*/ 1 h 6"/>
                <a:gd name="T30" fmla="*/ 1 w 4"/>
                <a:gd name="T31" fmla="*/ 0 h 6"/>
                <a:gd name="T32" fmla="*/ 1 w 4"/>
                <a:gd name="T33" fmla="*/ 0 h 6"/>
                <a:gd name="T34" fmla="*/ 2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6"/>
                    <a:pt x="3" y="6"/>
                    <a:pt x="2" y="6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1" name="Freeform 18"/>
            <p:cNvSpPr/>
            <p:nvPr/>
          </p:nvSpPr>
          <p:spPr bwMode="auto">
            <a:xfrm>
              <a:off x="5665" y="3625"/>
              <a:ext cx="22" cy="77"/>
            </a:xfrm>
            <a:custGeom>
              <a:avLst/>
              <a:gdLst>
                <a:gd name="T0" fmla="*/ 8 w 9"/>
                <a:gd name="T1" fmla="*/ 32 h 32"/>
                <a:gd name="T2" fmla="*/ 8 w 9"/>
                <a:gd name="T3" fmla="*/ 32 h 32"/>
                <a:gd name="T4" fmla="*/ 9 w 9"/>
                <a:gd name="T5" fmla="*/ 31 h 32"/>
                <a:gd name="T6" fmla="*/ 2 w 9"/>
                <a:gd name="T7" fmla="*/ 1 h 32"/>
                <a:gd name="T8" fmla="*/ 1 w 9"/>
                <a:gd name="T9" fmla="*/ 0 h 32"/>
                <a:gd name="T10" fmla="*/ 0 w 9"/>
                <a:gd name="T11" fmla="*/ 1 h 32"/>
                <a:gd name="T12" fmla="*/ 7 w 9"/>
                <a:gd name="T13" fmla="*/ 31 h 32"/>
                <a:gd name="T14" fmla="*/ 8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8" y="32"/>
                  </a:moveTo>
                  <a:cubicBezTo>
                    <a:pt x="8" y="32"/>
                    <a:pt x="8" y="32"/>
                    <a:pt x="8" y="32"/>
                  </a:cubicBezTo>
                  <a:cubicBezTo>
                    <a:pt x="9" y="32"/>
                    <a:pt x="9" y="31"/>
                    <a:pt x="9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1"/>
                    <a:pt x="7" y="32"/>
                    <a:pt x="8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2" name="Freeform 19"/>
            <p:cNvSpPr/>
            <p:nvPr/>
          </p:nvSpPr>
          <p:spPr bwMode="auto">
            <a:xfrm>
              <a:off x="5692" y="3625"/>
              <a:ext cx="14" cy="77"/>
            </a:xfrm>
            <a:custGeom>
              <a:avLst/>
              <a:gdLst>
                <a:gd name="T0" fmla="*/ 5 w 6"/>
                <a:gd name="T1" fmla="*/ 32 h 32"/>
                <a:gd name="T2" fmla="*/ 5 w 6"/>
                <a:gd name="T3" fmla="*/ 32 h 32"/>
                <a:gd name="T4" fmla="*/ 6 w 6"/>
                <a:gd name="T5" fmla="*/ 31 h 32"/>
                <a:gd name="T6" fmla="*/ 2 w 6"/>
                <a:gd name="T7" fmla="*/ 1 h 32"/>
                <a:gd name="T8" fmla="*/ 1 w 6"/>
                <a:gd name="T9" fmla="*/ 0 h 32"/>
                <a:gd name="T10" fmla="*/ 0 w 6"/>
                <a:gd name="T11" fmla="*/ 1 h 32"/>
                <a:gd name="T12" fmla="*/ 4 w 6"/>
                <a:gd name="T13" fmla="*/ 31 h 32"/>
                <a:gd name="T14" fmla="*/ 5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5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5" y="31"/>
                    <a:pt x="5" y="32"/>
                    <a:pt x="5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3" name="Freeform 20"/>
            <p:cNvSpPr/>
            <p:nvPr/>
          </p:nvSpPr>
          <p:spPr bwMode="auto">
            <a:xfrm>
              <a:off x="5677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1 w 4"/>
                <a:gd name="T3" fmla="*/ 0 h 7"/>
                <a:gd name="T4" fmla="*/ 1 w 4"/>
                <a:gd name="T5" fmla="*/ 1 h 7"/>
                <a:gd name="T6" fmla="*/ 1 w 4"/>
                <a:gd name="T7" fmla="*/ 2 h 7"/>
                <a:gd name="T8" fmla="*/ 1 w 4"/>
                <a:gd name="T9" fmla="*/ 3 h 7"/>
                <a:gd name="T10" fmla="*/ 0 w 4"/>
                <a:gd name="T11" fmla="*/ 4 h 7"/>
                <a:gd name="T12" fmla="*/ 0 w 4"/>
                <a:gd name="T13" fmla="*/ 5 h 7"/>
                <a:gd name="T14" fmla="*/ 1 w 4"/>
                <a:gd name="T15" fmla="*/ 6 h 7"/>
                <a:gd name="T16" fmla="*/ 2 w 4"/>
                <a:gd name="T17" fmla="*/ 6 h 7"/>
                <a:gd name="T18" fmla="*/ 3 w 4"/>
                <a:gd name="T19" fmla="*/ 6 h 7"/>
                <a:gd name="T20" fmla="*/ 3 w 4"/>
                <a:gd name="T21" fmla="*/ 6 h 7"/>
                <a:gd name="T22" fmla="*/ 4 w 4"/>
                <a:gd name="T23" fmla="*/ 5 h 7"/>
                <a:gd name="T24" fmla="*/ 3 w 4"/>
                <a:gd name="T25" fmla="*/ 3 h 7"/>
                <a:gd name="T26" fmla="*/ 3 w 4"/>
                <a:gd name="T27" fmla="*/ 2 h 7"/>
                <a:gd name="T28" fmla="*/ 3 w 4"/>
                <a:gd name="T29" fmla="*/ 1 h 7"/>
                <a:gd name="T30" fmla="*/ 3 w 4"/>
                <a:gd name="T31" fmla="*/ 1 h 7"/>
                <a:gd name="T32" fmla="*/ 3 w 4"/>
                <a:gd name="T33" fmla="*/ 1 h 7"/>
                <a:gd name="T34" fmla="*/ 3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7"/>
                    <a:pt x="3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2"/>
                    <a:pt x="2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4" name="Freeform 21"/>
            <p:cNvSpPr/>
            <p:nvPr/>
          </p:nvSpPr>
          <p:spPr bwMode="auto">
            <a:xfrm>
              <a:off x="5699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0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5" name="Freeform 22"/>
            <p:cNvSpPr/>
            <p:nvPr/>
          </p:nvSpPr>
          <p:spPr bwMode="auto">
            <a:xfrm>
              <a:off x="5723" y="3625"/>
              <a:ext cx="7" cy="77"/>
            </a:xfrm>
            <a:custGeom>
              <a:avLst/>
              <a:gdLst>
                <a:gd name="T0" fmla="*/ 2 w 3"/>
                <a:gd name="T1" fmla="*/ 32 h 32"/>
                <a:gd name="T2" fmla="*/ 2 w 3"/>
                <a:gd name="T3" fmla="*/ 32 h 32"/>
                <a:gd name="T4" fmla="*/ 3 w 3"/>
                <a:gd name="T5" fmla="*/ 31 h 32"/>
                <a:gd name="T6" fmla="*/ 2 w 3"/>
                <a:gd name="T7" fmla="*/ 1 h 32"/>
                <a:gd name="T8" fmla="*/ 1 w 3"/>
                <a:gd name="T9" fmla="*/ 0 h 32"/>
                <a:gd name="T10" fmla="*/ 0 w 3"/>
                <a:gd name="T11" fmla="*/ 1 h 32"/>
                <a:gd name="T12" fmla="*/ 1 w 3"/>
                <a:gd name="T13" fmla="*/ 31 h 32"/>
                <a:gd name="T14" fmla="*/ 2 w 3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2">
                  <a:moveTo>
                    <a:pt x="2" y="32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3" y="31"/>
                    <a:pt x="3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2"/>
                    <a:pt x="2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6" name="Freeform 23"/>
            <p:cNvSpPr/>
            <p:nvPr/>
          </p:nvSpPr>
          <p:spPr bwMode="auto">
            <a:xfrm>
              <a:off x="5711" y="3532"/>
              <a:ext cx="17" cy="98"/>
            </a:xfrm>
            <a:custGeom>
              <a:avLst/>
              <a:gdLst>
                <a:gd name="T0" fmla="*/ 6 w 7"/>
                <a:gd name="T1" fmla="*/ 41 h 41"/>
                <a:gd name="T2" fmla="*/ 6 w 7"/>
                <a:gd name="T3" fmla="*/ 41 h 41"/>
                <a:gd name="T4" fmla="*/ 7 w 7"/>
                <a:gd name="T5" fmla="*/ 40 h 41"/>
                <a:gd name="T6" fmla="*/ 2 w 7"/>
                <a:gd name="T7" fmla="*/ 1 h 41"/>
                <a:gd name="T8" fmla="*/ 1 w 7"/>
                <a:gd name="T9" fmla="*/ 0 h 41"/>
                <a:gd name="T10" fmla="*/ 0 w 7"/>
                <a:gd name="T11" fmla="*/ 1 h 41"/>
                <a:gd name="T12" fmla="*/ 5 w 7"/>
                <a:gd name="T13" fmla="*/ 40 h 41"/>
                <a:gd name="T14" fmla="*/ 6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6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41"/>
                    <a:pt x="7" y="40"/>
                    <a:pt x="7" y="4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41"/>
                    <a:pt x="5" y="41"/>
                    <a:pt x="6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7" name="Oval 24"/>
            <p:cNvSpPr>
              <a:spLocks noChangeArrowheads="1"/>
            </p:cNvSpPr>
            <p:nvPr/>
          </p:nvSpPr>
          <p:spPr bwMode="auto">
            <a:xfrm>
              <a:off x="5549" y="3216"/>
              <a:ext cx="372" cy="368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8" name="Oval 25"/>
            <p:cNvSpPr>
              <a:spLocks noChangeArrowheads="1"/>
            </p:cNvSpPr>
            <p:nvPr/>
          </p:nvSpPr>
          <p:spPr bwMode="auto">
            <a:xfrm>
              <a:off x="5578" y="3216"/>
              <a:ext cx="304" cy="368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9" name="Oval 26"/>
            <p:cNvSpPr>
              <a:spLocks noChangeArrowheads="1"/>
            </p:cNvSpPr>
            <p:nvPr/>
          </p:nvSpPr>
          <p:spPr bwMode="auto">
            <a:xfrm>
              <a:off x="5617" y="3213"/>
              <a:ext cx="229" cy="374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0" name="Oval 27"/>
            <p:cNvSpPr>
              <a:spLocks noChangeArrowheads="1"/>
            </p:cNvSpPr>
            <p:nvPr/>
          </p:nvSpPr>
          <p:spPr bwMode="auto">
            <a:xfrm>
              <a:off x="5682" y="3213"/>
              <a:ext cx="87" cy="374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1" name="Freeform 28"/>
            <p:cNvSpPr/>
            <p:nvPr/>
          </p:nvSpPr>
          <p:spPr bwMode="auto">
            <a:xfrm>
              <a:off x="5749" y="3532"/>
              <a:ext cx="17" cy="98"/>
            </a:xfrm>
            <a:custGeom>
              <a:avLst/>
              <a:gdLst>
                <a:gd name="T0" fmla="*/ 1 w 7"/>
                <a:gd name="T1" fmla="*/ 41 h 41"/>
                <a:gd name="T2" fmla="*/ 2 w 7"/>
                <a:gd name="T3" fmla="*/ 40 h 41"/>
                <a:gd name="T4" fmla="*/ 7 w 7"/>
                <a:gd name="T5" fmla="*/ 1 h 41"/>
                <a:gd name="T6" fmla="*/ 6 w 7"/>
                <a:gd name="T7" fmla="*/ 0 h 41"/>
                <a:gd name="T8" fmla="*/ 5 w 7"/>
                <a:gd name="T9" fmla="*/ 1 h 41"/>
                <a:gd name="T10" fmla="*/ 0 w 7"/>
                <a:gd name="T11" fmla="*/ 40 h 41"/>
                <a:gd name="T12" fmla="*/ 1 w 7"/>
                <a:gd name="T13" fmla="*/ 41 h 41"/>
                <a:gd name="T14" fmla="*/ 1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1" y="41"/>
                  </a:moveTo>
                  <a:cubicBezTo>
                    <a:pt x="2" y="41"/>
                    <a:pt x="2" y="41"/>
                    <a:pt x="2" y="4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1" y="41"/>
                    <a:pt x="1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2" name="Freeform 29"/>
            <p:cNvSpPr/>
            <p:nvPr/>
          </p:nvSpPr>
          <p:spPr bwMode="auto">
            <a:xfrm>
              <a:off x="5660" y="3532"/>
              <a:ext cx="36" cy="98"/>
            </a:xfrm>
            <a:custGeom>
              <a:avLst/>
              <a:gdLst>
                <a:gd name="T0" fmla="*/ 14 w 15"/>
                <a:gd name="T1" fmla="*/ 41 h 41"/>
                <a:gd name="T2" fmla="*/ 14 w 15"/>
                <a:gd name="T3" fmla="*/ 41 h 41"/>
                <a:gd name="T4" fmla="*/ 15 w 15"/>
                <a:gd name="T5" fmla="*/ 40 h 41"/>
                <a:gd name="T6" fmla="*/ 2 w 15"/>
                <a:gd name="T7" fmla="*/ 1 h 41"/>
                <a:gd name="T8" fmla="*/ 1 w 15"/>
                <a:gd name="T9" fmla="*/ 0 h 41"/>
                <a:gd name="T10" fmla="*/ 0 w 15"/>
                <a:gd name="T11" fmla="*/ 1 h 41"/>
                <a:gd name="T12" fmla="*/ 13 w 15"/>
                <a:gd name="T13" fmla="*/ 40 h 41"/>
                <a:gd name="T14" fmla="*/ 14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4" y="41"/>
                  </a:moveTo>
                  <a:cubicBezTo>
                    <a:pt x="14" y="41"/>
                    <a:pt x="14" y="41"/>
                    <a:pt x="14" y="41"/>
                  </a:cubicBezTo>
                  <a:cubicBezTo>
                    <a:pt x="15" y="41"/>
                    <a:pt x="15" y="40"/>
                    <a:pt x="15" y="40"/>
                  </a:cubicBezTo>
                  <a:cubicBezTo>
                    <a:pt x="12" y="30"/>
                    <a:pt x="5" y="10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4" y="11"/>
                    <a:pt x="10" y="30"/>
                    <a:pt x="13" y="40"/>
                  </a:cubicBezTo>
                  <a:cubicBezTo>
                    <a:pt x="13" y="41"/>
                    <a:pt x="14" y="41"/>
                    <a:pt x="1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3" name="Freeform 30"/>
            <p:cNvSpPr/>
            <p:nvPr/>
          </p:nvSpPr>
          <p:spPr bwMode="auto">
            <a:xfrm>
              <a:off x="5790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3 w 4"/>
                <a:gd name="T3" fmla="*/ 1 h 7"/>
                <a:gd name="T4" fmla="*/ 3 w 4"/>
                <a:gd name="T5" fmla="*/ 2 h 7"/>
                <a:gd name="T6" fmla="*/ 3 w 4"/>
                <a:gd name="T7" fmla="*/ 2 h 7"/>
                <a:gd name="T8" fmla="*/ 3 w 4"/>
                <a:gd name="T9" fmla="*/ 3 h 7"/>
                <a:gd name="T10" fmla="*/ 3 w 4"/>
                <a:gd name="T11" fmla="*/ 4 h 7"/>
                <a:gd name="T12" fmla="*/ 4 w 4"/>
                <a:gd name="T13" fmla="*/ 5 h 7"/>
                <a:gd name="T14" fmla="*/ 3 w 4"/>
                <a:gd name="T15" fmla="*/ 6 h 7"/>
                <a:gd name="T16" fmla="*/ 2 w 4"/>
                <a:gd name="T17" fmla="*/ 7 h 7"/>
                <a:gd name="T18" fmla="*/ 1 w 4"/>
                <a:gd name="T19" fmla="*/ 7 h 7"/>
                <a:gd name="T20" fmla="*/ 0 w 4"/>
                <a:gd name="T21" fmla="*/ 6 h 7"/>
                <a:gd name="T22" fmla="*/ 0 w 4"/>
                <a:gd name="T23" fmla="*/ 5 h 7"/>
                <a:gd name="T24" fmla="*/ 1 w 4"/>
                <a:gd name="T25" fmla="*/ 3 h 7"/>
                <a:gd name="T26" fmla="*/ 1 w 4"/>
                <a:gd name="T27" fmla="*/ 2 h 7"/>
                <a:gd name="T28" fmla="*/ 1 w 4"/>
                <a:gd name="T29" fmla="*/ 2 h 7"/>
                <a:gd name="T30" fmla="*/ 0 w 4"/>
                <a:gd name="T31" fmla="*/ 1 h 7"/>
                <a:gd name="T32" fmla="*/ 1 w 4"/>
                <a:gd name="T33" fmla="*/ 1 h 7"/>
                <a:gd name="T34" fmla="*/ 1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3" y="0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4" name="Freeform 31"/>
            <p:cNvSpPr/>
            <p:nvPr/>
          </p:nvSpPr>
          <p:spPr bwMode="auto">
            <a:xfrm>
              <a:off x="5677" y="3694"/>
              <a:ext cx="121" cy="8"/>
            </a:xfrm>
            <a:custGeom>
              <a:avLst/>
              <a:gdLst>
                <a:gd name="T0" fmla="*/ 48 w 50"/>
                <a:gd name="T1" fmla="*/ 0 h 3"/>
                <a:gd name="T2" fmla="*/ 3 w 50"/>
                <a:gd name="T3" fmla="*/ 0 h 3"/>
                <a:gd name="T4" fmla="*/ 2 w 50"/>
                <a:gd name="T5" fmla="*/ 0 h 3"/>
                <a:gd name="T6" fmla="*/ 1 w 50"/>
                <a:gd name="T7" fmla="*/ 2 h 3"/>
                <a:gd name="T8" fmla="*/ 3 w 50"/>
                <a:gd name="T9" fmla="*/ 3 h 3"/>
                <a:gd name="T10" fmla="*/ 47 w 50"/>
                <a:gd name="T11" fmla="*/ 3 h 3"/>
                <a:gd name="T12" fmla="*/ 49 w 50"/>
                <a:gd name="T13" fmla="*/ 2 h 3"/>
                <a:gd name="T14" fmla="*/ 48 w 50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3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8" y="3"/>
                    <a:pt x="49" y="3"/>
                    <a:pt x="49" y="2"/>
                  </a:cubicBezTo>
                  <a:cubicBezTo>
                    <a:pt x="50" y="1"/>
                    <a:pt x="49" y="0"/>
                    <a:pt x="48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5" name="Freeform 32"/>
            <p:cNvSpPr/>
            <p:nvPr/>
          </p:nvSpPr>
          <p:spPr bwMode="auto">
            <a:xfrm>
              <a:off x="5605" y="3529"/>
              <a:ext cx="58" cy="24"/>
            </a:xfrm>
            <a:custGeom>
              <a:avLst/>
              <a:gdLst>
                <a:gd name="T0" fmla="*/ 12 w 24"/>
                <a:gd name="T1" fmla="*/ 10 h 10"/>
                <a:gd name="T2" fmla="*/ 12 w 24"/>
                <a:gd name="T3" fmla="*/ 10 h 10"/>
                <a:gd name="T4" fmla="*/ 24 w 24"/>
                <a:gd name="T5" fmla="*/ 1 h 10"/>
                <a:gd name="T6" fmla="*/ 23 w 24"/>
                <a:gd name="T7" fmla="*/ 0 h 10"/>
                <a:gd name="T8" fmla="*/ 12 w 24"/>
                <a:gd name="T9" fmla="*/ 8 h 10"/>
                <a:gd name="T10" fmla="*/ 1 w 24"/>
                <a:gd name="T11" fmla="*/ 0 h 10"/>
                <a:gd name="T12" fmla="*/ 0 w 24"/>
                <a:gd name="T13" fmla="*/ 1 h 10"/>
                <a:gd name="T14" fmla="*/ 12 w 24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0">
                  <a:moveTo>
                    <a:pt x="12" y="10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20" y="10"/>
                    <a:pt x="24" y="2"/>
                    <a:pt x="24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0" y="8"/>
                    <a:pt x="12" y="8"/>
                  </a:cubicBezTo>
                  <a:cubicBezTo>
                    <a:pt x="5" y="9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4" y="10"/>
                    <a:pt x="12" y="1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6" name="Freeform 33"/>
            <p:cNvSpPr/>
            <p:nvPr/>
          </p:nvSpPr>
          <p:spPr bwMode="auto">
            <a:xfrm>
              <a:off x="5761" y="3529"/>
              <a:ext cx="109" cy="27"/>
            </a:xfrm>
            <a:custGeom>
              <a:avLst/>
              <a:gdLst>
                <a:gd name="T0" fmla="*/ 21 w 45"/>
                <a:gd name="T1" fmla="*/ 11 h 11"/>
                <a:gd name="T2" fmla="*/ 22 w 45"/>
                <a:gd name="T3" fmla="*/ 11 h 11"/>
                <a:gd name="T4" fmla="*/ 45 w 45"/>
                <a:gd name="T5" fmla="*/ 2 h 11"/>
                <a:gd name="T6" fmla="*/ 43 w 45"/>
                <a:gd name="T7" fmla="*/ 1 h 11"/>
                <a:gd name="T8" fmla="*/ 22 w 45"/>
                <a:gd name="T9" fmla="*/ 9 h 11"/>
                <a:gd name="T10" fmla="*/ 2 w 45"/>
                <a:gd name="T11" fmla="*/ 0 h 11"/>
                <a:gd name="T12" fmla="*/ 0 w 45"/>
                <a:gd name="T13" fmla="*/ 2 h 11"/>
                <a:gd name="T14" fmla="*/ 21 w 4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">
                  <a:moveTo>
                    <a:pt x="21" y="11"/>
                  </a:moveTo>
                  <a:cubicBezTo>
                    <a:pt x="21" y="11"/>
                    <a:pt x="22" y="11"/>
                    <a:pt x="22" y="11"/>
                  </a:cubicBezTo>
                  <a:cubicBezTo>
                    <a:pt x="37" y="10"/>
                    <a:pt x="44" y="2"/>
                    <a:pt x="45" y="2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37" y="8"/>
                    <a:pt x="22" y="9"/>
                  </a:cubicBezTo>
                  <a:cubicBezTo>
                    <a:pt x="8" y="9"/>
                    <a:pt x="2" y="1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7" y="11"/>
                    <a:pt x="21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7" name="Freeform 34"/>
            <p:cNvSpPr/>
            <p:nvPr/>
          </p:nvSpPr>
          <p:spPr bwMode="auto">
            <a:xfrm>
              <a:off x="5660" y="3529"/>
              <a:ext cx="106" cy="27"/>
            </a:xfrm>
            <a:custGeom>
              <a:avLst/>
              <a:gdLst>
                <a:gd name="T0" fmla="*/ 20 w 44"/>
                <a:gd name="T1" fmla="*/ 11 h 11"/>
                <a:gd name="T2" fmla="*/ 21 w 44"/>
                <a:gd name="T3" fmla="*/ 11 h 11"/>
                <a:gd name="T4" fmla="*/ 44 w 44"/>
                <a:gd name="T5" fmla="*/ 2 h 11"/>
                <a:gd name="T6" fmla="*/ 42 w 44"/>
                <a:gd name="T7" fmla="*/ 1 h 11"/>
                <a:gd name="T8" fmla="*/ 21 w 44"/>
                <a:gd name="T9" fmla="*/ 9 h 11"/>
                <a:gd name="T10" fmla="*/ 1 w 44"/>
                <a:gd name="T11" fmla="*/ 0 h 11"/>
                <a:gd name="T12" fmla="*/ 0 w 44"/>
                <a:gd name="T13" fmla="*/ 2 h 11"/>
                <a:gd name="T14" fmla="*/ 20 w 44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"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37" y="10"/>
                    <a:pt x="44" y="2"/>
                    <a:pt x="44" y="2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36" y="8"/>
                    <a:pt x="21" y="9"/>
                  </a:cubicBezTo>
                  <a:cubicBezTo>
                    <a:pt x="8" y="9"/>
                    <a:pt x="1" y="1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11"/>
                    <a:pt x="20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8" name="Freeform 35"/>
            <p:cNvSpPr/>
            <p:nvPr/>
          </p:nvSpPr>
          <p:spPr bwMode="auto">
            <a:xfrm>
              <a:off x="5718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9 w 36"/>
                <a:gd name="T3" fmla="*/ 33 h 33"/>
                <a:gd name="T4" fmla="*/ 36 w 36"/>
                <a:gd name="T5" fmla="*/ 17 h 33"/>
                <a:gd name="T6" fmla="*/ 19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9" y="33"/>
                  </a:lnTo>
                  <a:lnTo>
                    <a:pt x="36" y="17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9" name="Freeform 36"/>
            <p:cNvSpPr/>
            <p:nvPr/>
          </p:nvSpPr>
          <p:spPr bwMode="auto">
            <a:xfrm>
              <a:off x="5754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7 w 36"/>
                <a:gd name="T3" fmla="*/ 33 h 33"/>
                <a:gd name="T4" fmla="*/ 36 w 36"/>
                <a:gd name="T5" fmla="*/ 17 h 33"/>
                <a:gd name="T6" fmla="*/ 17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7" y="33"/>
                  </a:lnTo>
                  <a:lnTo>
                    <a:pt x="36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0" name="Freeform 37"/>
            <p:cNvSpPr/>
            <p:nvPr/>
          </p:nvSpPr>
          <p:spPr bwMode="auto">
            <a:xfrm>
              <a:off x="5684" y="3728"/>
              <a:ext cx="34" cy="33"/>
            </a:xfrm>
            <a:custGeom>
              <a:avLst/>
              <a:gdLst>
                <a:gd name="T0" fmla="*/ 0 w 34"/>
                <a:gd name="T1" fmla="*/ 17 h 33"/>
                <a:gd name="T2" fmla="*/ 17 w 34"/>
                <a:gd name="T3" fmla="*/ 33 h 33"/>
                <a:gd name="T4" fmla="*/ 34 w 34"/>
                <a:gd name="T5" fmla="*/ 17 h 33"/>
                <a:gd name="T6" fmla="*/ 17 w 34"/>
                <a:gd name="T7" fmla="*/ 0 h 33"/>
                <a:gd name="T8" fmla="*/ 0 w 34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0" y="17"/>
                  </a:moveTo>
                  <a:lnTo>
                    <a:pt x="17" y="33"/>
                  </a:lnTo>
                  <a:lnTo>
                    <a:pt x="34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1" name="Rectangle 38"/>
            <p:cNvSpPr>
              <a:spLocks noChangeArrowheads="1"/>
            </p:cNvSpPr>
            <p:nvPr/>
          </p:nvSpPr>
          <p:spPr bwMode="auto">
            <a:xfrm>
              <a:off x="5687" y="3721"/>
              <a:ext cx="103" cy="7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2" name="Rectangle 39"/>
            <p:cNvSpPr>
              <a:spLocks noChangeArrowheads="1"/>
            </p:cNvSpPr>
            <p:nvPr/>
          </p:nvSpPr>
          <p:spPr bwMode="auto">
            <a:xfrm>
              <a:off x="5692" y="3761"/>
              <a:ext cx="94" cy="8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sp>
        <p:nvSpPr>
          <p:cNvPr id="230" name="对话气泡: 圆角矩形 229"/>
          <p:cNvSpPr/>
          <p:nvPr/>
        </p:nvSpPr>
        <p:spPr>
          <a:xfrm>
            <a:off x="509047" y="1447398"/>
            <a:ext cx="5948523" cy="3415025"/>
          </a:xfrm>
          <a:prstGeom prst="wedgeRoundRectCallout">
            <a:avLst>
              <a:gd name="adj1" fmla="val 58880"/>
              <a:gd name="adj2" fmla="val 6769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chemeClr val="tx1"/>
                </a:solidFill>
              </a:rPr>
              <a:t>         </a:t>
            </a:r>
            <a:r>
              <a:rPr lang="zh-CN" altLang="zh-CN" sz="2400" dirty="0">
                <a:solidFill>
                  <a:schemeClr val="tx1"/>
                </a:solidFill>
              </a:rPr>
              <a:t>诸如此类常规管理的问题，我们都可以设计相关的班级活动，以学生的问题为载体</a:t>
            </a:r>
            <a:r>
              <a:rPr lang="zh-CN" altLang="zh-CN" sz="2400" dirty="0">
                <a:solidFill>
                  <a:srgbClr val="FF0000"/>
                </a:solidFill>
              </a:rPr>
              <a:t>创设情境</a:t>
            </a:r>
            <a:r>
              <a:rPr lang="zh-CN" altLang="zh-CN" sz="2400" dirty="0">
                <a:solidFill>
                  <a:schemeClr val="tx1"/>
                </a:solidFill>
              </a:rPr>
              <a:t>，引导学生</a:t>
            </a:r>
            <a:r>
              <a:rPr lang="zh-CN" altLang="zh-CN" sz="2400" dirty="0">
                <a:solidFill>
                  <a:srgbClr val="FF0000"/>
                </a:solidFill>
              </a:rPr>
              <a:t>亲历问题</a:t>
            </a:r>
            <a:r>
              <a:rPr lang="zh-CN" altLang="zh-CN" sz="2400" dirty="0">
                <a:solidFill>
                  <a:schemeClr val="tx1"/>
                </a:solidFill>
              </a:rPr>
              <a:t>，使学生对班级活动产生强烈的</a:t>
            </a:r>
            <a:r>
              <a:rPr lang="zh-CN" altLang="zh-CN" sz="2400" dirty="0">
                <a:solidFill>
                  <a:srgbClr val="FF0000"/>
                </a:solidFill>
              </a:rPr>
              <a:t>真实任务驱动效应</a:t>
            </a:r>
            <a:r>
              <a:rPr lang="zh-CN" altLang="zh-CN" sz="2400" dirty="0">
                <a:solidFill>
                  <a:schemeClr val="tx1"/>
                </a:solidFill>
              </a:rPr>
              <a:t>，让学生在问题冲突中反思，从而找到解决问题的途径和方法，通过</a:t>
            </a:r>
            <a:r>
              <a:rPr lang="zh-CN" altLang="zh-CN" sz="2400" dirty="0">
                <a:solidFill>
                  <a:srgbClr val="FF0000"/>
                </a:solidFill>
              </a:rPr>
              <a:t>同伴互助</a:t>
            </a:r>
            <a:r>
              <a:rPr lang="zh-CN" altLang="zh-CN" sz="2400" dirty="0">
                <a:solidFill>
                  <a:schemeClr val="tx1"/>
                </a:solidFill>
              </a:rPr>
              <a:t>的教育方式，最终实现教育的目的。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pic>
        <p:nvPicPr>
          <p:cNvPr id="231" name="图片 23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34434" y="5160445"/>
            <a:ext cx="1560287" cy="1370956"/>
          </a:xfrm>
          <a:prstGeom prst="rect">
            <a:avLst/>
          </a:prstGeom>
        </p:spPr>
      </p:pic>
      <p:pic>
        <p:nvPicPr>
          <p:cNvPr id="223" name="图片 222" descr="201701101445572245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38203" y="2639073"/>
            <a:ext cx="5154732" cy="37354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90"/>
            <a:ext cx="1758505" cy="1816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94721" y="151837"/>
            <a:ext cx="11299110" cy="734360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170" spc="-700" dirty="0">
                <a:solidFill>
                  <a:schemeClr val="accent1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班级活动：</a:t>
            </a:r>
            <a:r>
              <a:rPr lang="zh-CN" altLang="en-US" sz="4000" spc="-7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以学生关注的热点和焦点问题为载体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4116047" y="902853"/>
            <a:ext cx="655432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42"/>
          <p:cNvGrpSpPr>
            <a:grpSpLocks noChangeAspect="1"/>
          </p:cNvGrpSpPr>
          <p:nvPr/>
        </p:nvGrpSpPr>
        <p:grpSpPr bwMode="auto">
          <a:xfrm>
            <a:off x="11167886" y="-196391"/>
            <a:ext cx="1024114" cy="1654338"/>
            <a:chOff x="6581" y="418"/>
            <a:chExt cx="702" cy="1134"/>
          </a:xfrm>
        </p:grpSpPr>
        <p:sp>
          <p:nvSpPr>
            <p:cNvPr id="69" name="AutoShape 41"/>
            <p:cNvSpPr>
              <a:spLocks noChangeAspect="1" noChangeArrowheads="1" noTextEdit="1"/>
            </p:cNvSpPr>
            <p:nvPr/>
          </p:nvSpPr>
          <p:spPr bwMode="auto">
            <a:xfrm>
              <a:off x="6581" y="418"/>
              <a:ext cx="70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0" name="Freeform 43"/>
            <p:cNvSpPr/>
            <p:nvPr/>
          </p:nvSpPr>
          <p:spPr bwMode="auto">
            <a:xfrm>
              <a:off x="6949" y="416"/>
              <a:ext cx="26" cy="2"/>
            </a:xfrm>
            <a:custGeom>
              <a:avLst/>
              <a:gdLst>
                <a:gd name="T0" fmla="*/ 2 w 11"/>
                <a:gd name="T1" fmla="*/ 0 h 1"/>
                <a:gd name="T2" fmla="*/ 0 w 11"/>
                <a:gd name="T3" fmla="*/ 0 h 1"/>
                <a:gd name="T4" fmla="*/ 4 w 11"/>
                <a:gd name="T5" fmla="*/ 0 h 1"/>
                <a:gd name="T6" fmla="*/ 11 w 11"/>
                <a:gd name="T7" fmla="*/ 1 h 1"/>
                <a:gd name="T8" fmla="*/ 2 w 1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6" y="0"/>
                    <a:pt x="9" y="1"/>
                    <a:pt x="11" y="1"/>
                  </a:cubicBezTo>
                  <a:cubicBezTo>
                    <a:pt x="8" y="1"/>
                    <a:pt x="5" y="0"/>
                    <a:pt x="2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1" name="Freeform 44"/>
            <p:cNvSpPr/>
            <p:nvPr/>
          </p:nvSpPr>
          <p:spPr bwMode="auto">
            <a:xfrm>
              <a:off x="6934" y="416"/>
              <a:ext cx="19" cy="0"/>
            </a:xfrm>
            <a:custGeom>
              <a:avLst/>
              <a:gdLst>
                <a:gd name="T0" fmla="*/ 0 w 8"/>
                <a:gd name="T1" fmla="*/ 6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2" name="Freeform 45"/>
            <p:cNvSpPr/>
            <p:nvPr/>
          </p:nvSpPr>
          <p:spPr bwMode="auto">
            <a:xfrm>
              <a:off x="6975" y="418"/>
              <a:ext cx="310" cy="799"/>
            </a:xfrm>
            <a:custGeom>
              <a:avLst/>
              <a:gdLst>
                <a:gd name="T0" fmla="*/ 65 w 130"/>
                <a:gd name="T1" fmla="*/ 263 h 336"/>
                <a:gd name="T2" fmla="*/ 119 w 130"/>
                <a:gd name="T3" fmla="*/ 146 h 336"/>
                <a:gd name="T4" fmla="*/ 0 w 130"/>
                <a:gd name="T5" fmla="*/ 0 h 336"/>
                <a:gd name="T6" fmla="*/ 7 w 130"/>
                <a:gd name="T7" fmla="*/ 1 h 336"/>
                <a:gd name="T8" fmla="*/ 27 w 130"/>
                <a:gd name="T9" fmla="*/ 6 h 336"/>
                <a:gd name="T10" fmla="*/ 31 w 130"/>
                <a:gd name="T11" fmla="*/ 7 h 336"/>
                <a:gd name="T12" fmla="*/ 49 w 130"/>
                <a:gd name="T13" fmla="*/ 15 h 336"/>
                <a:gd name="T14" fmla="*/ 51 w 130"/>
                <a:gd name="T15" fmla="*/ 16 h 336"/>
                <a:gd name="T16" fmla="*/ 70 w 130"/>
                <a:gd name="T17" fmla="*/ 27 h 336"/>
                <a:gd name="T18" fmla="*/ 86 w 130"/>
                <a:gd name="T19" fmla="*/ 41 h 336"/>
                <a:gd name="T20" fmla="*/ 87 w 130"/>
                <a:gd name="T21" fmla="*/ 43 h 336"/>
                <a:gd name="T22" fmla="*/ 101 w 130"/>
                <a:gd name="T23" fmla="*/ 58 h 336"/>
                <a:gd name="T24" fmla="*/ 102 w 130"/>
                <a:gd name="T25" fmla="*/ 60 h 336"/>
                <a:gd name="T26" fmla="*/ 113 w 130"/>
                <a:gd name="T27" fmla="*/ 77 h 336"/>
                <a:gd name="T28" fmla="*/ 114 w 130"/>
                <a:gd name="T29" fmla="*/ 79 h 336"/>
                <a:gd name="T30" fmla="*/ 122 w 130"/>
                <a:gd name="T31" fmla="*/ 99 h 336"/>
                <a:gd name="T32" fmla="*/ 128 w 130"/>
                <a:gd name="T33" fmla="*/ 121 h 336"/>
                <a:gd name="T34" fmla="*/ 128 w 130"/>
                <a:gd name="T35" fmla="*/ 123 h 336"/>
                <a:gd name="T36" fmla="*/ 130 w 130"/>
                <a:gd name="T37" fmla="*/ 146 h 336"/>
                <a:gd name="T38" fmla="*/ 129 w 130"/>
                <a:gd name="T39" fmla="*/ 159 h 336"/>
                <a:gd name="T40" fmla="*/ 127 w 130"/>
                <a:gd name="T41" fmla="*/ 173 h 336"/>
                <a:gd name="T42" fmla="*/ 124 w 130"/>
                <a:gd name="T43" fmla="*/ 185 h 336"/>
                <a:gd name="T44" fmla="*/ 124 w 130"/>
                <a:gd name="T45" fmla="*/ 188 h 336"/>
                <a:gd name="T46" fmla="*/ 120 w 130"/>
                <a:gd name="T47" fmla="*/ 199 h 336"/>
                <a:gd name="T48" fmla="*/ 115 w 130"/>
                <a:gd name="T49" fmla="*/ 211 h 336"/>
                <a:gd name="T50" fmla="*/ 115 w 130"/>
                <a:gd name="T51" fmla="*/ 211 h 336"/>
                <a:gd name="T52" fmla="*/ 114 w 130"/>
                <a:gd name="T53" fmla="*/ 211 h 336"/>
                <a:gd name="T54" fmla="*/ 108 w 130"/>
                <a:gd name="T55" fmla="*/ 223 h 336"/>
                <a:gd name="T56" fmla="*/ 100 w 130"/>
                <a:gd name="T57" fmla="*/ 234 h 336"/>
                <a:gd name="T58" fmla="*/ 100 w 130"/>
                <a:gd name="T59" fmla="*/ 234 h 336"/>
                <a:gd name="T60" fmla="*/ 92 w 130"/>
                <a:gd name="T61" fmla="*/ 244 h 336"/>
                <a:gd name="T62" fmla="*/ 82 w 130"/>
                <a:gd name="T63" fmla="*/ 254 h 336"/>
                <a:gd name="T64" fmla="*/ 82 w 130"/>
                <a:gd name="T65" fmla="*/ 254 h 336"/>
                <a:gd name="T66" fmla="*/ 71 w 130"/>
                <a:gd name="T67" fmla="*/ 263 h 336"/>
                <a:gd name="T68" fmla="*/ 35 w 130"/>
                <a:gd name="T69" fmla="*/ 336 h 336"/>
                <a:gd name="T70" fmla="*/ 31 w 130"/>
                <a:gd name="T71" fmla="*/ 336 h 336"/>
                <a:gd name="T72" fmla="*/ 65 w 130"/>
                <a:gd name="T73" fmla="*/ 26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336">
                  <a:moveTo>
                    <a:pt x="65" y="263"/>
                  </a:moveTo>
                  <a:cubicBezTo>
                    <a:pt x="99" y="235"/>
                    <a:pt x="119" y="192"/>
                    <a:pt x="119" y="146"/>
                  </a:cubicBezTo>
                  <a:cubicBezTo>
                    <a:pt x="119" y="71"/>
                    <a:pt x="67" y="9"/>
                    <a:pt x="0" y="0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13" y="2"/>
                    <a:pt x="20" y="4"/>
                    <a:pt x="27" y="6"/>
                  </a:cubicBezTo>
                  <a:cubicBezTo>
                    <a:pt x="28" y="6"/>
                    <a:pt x="29" y="6"/>
                    <a:pt x="31" y="7"/>
                  </a:cubicBezTo>
                  <a:cubicBezTo>
                    <a:pt x="36" y="9"/>
                    <a:pt x="43" y="12"/>
                    <a:pt x="49" y="15"/>
                  </a:cubicBezTo>
                  <a:cubicBezTo>
                    <a:pt x="50" y="15"/>
                    <a:pt x="50" y="15"/>
                    <a:pt x="51" y="16"/>
                  </a:cubicBezTo>
                  <a:cubicBezTo>
                    <a:pt x="57" y="19"/>
                    <a:pt x="64" y="24"/>
                    <a:pt x="70" y="27"/>
                  </a:cubicBezTo>
                  <a:cubicBezTo>
                    <a:pt x="75" y="31"/>
                    <a:pt x="81" y="37"/>
                    <a:pt x="86" y="41"/>
                  </a:cubicBezTo>
                  <a:cubicBezTo>
                    <a:pt x="86" y="41"/>
                    <a:pt x="87" y="42"/>
                    <a:pt x="87" y="43"/>
                  </a:cubicBezTo>
                  <a:cubicBezTo>
                    <a:pt x="92" y="47"/>
                    <a:pt x="97" y="53"/>
                    <a:pt x="101" y="58"/>
                  </a:cubicBezTo>
                  <a:cubicBezTo>
                    <a:pt x="101" y="59"/>
                    <a:pt x="102" y="60"/>
                    <a:pt x="102" y="60"/>
                  </a:cubicBezTo>
                  <a:cubicBezTo>
                    <a:pt x="106" y="66"/>
                    <a:pt x="110" y="72"/>
                    <a:pt x="113" y="77"/>
                  </a:cubicBezTo>
                  <a:cubicBezTo>
                    <a:pt x="113" y="78"/>
                    <a:pt x="113" y="78"/>
                    <a:pt x="114" y="79"/>
                  </a:cubicBezTo>
                  <a:cubicBezTo>
                    <a:pt x="116" y="85"/>
                    <a:pt x="120" y="93"/>
                    <a:pt x="122" y="99"/>
                  </a:cubicBezTo>
                  <a:cubicBezTo>
                    <a:pt x="124" y="106"/>
                    <a:pt x="126" y="114"/>
                    <a:pt x="128" y="121"/>
                  </a:cubicBezTo>
                  <a:cubicBezTo>
                    <a:pt x="128" y="122"/>
                    <a:pt x="128" y="123"/>
                    <a:pt x="128" y="123"/>
                  </a:cubicBezTo>
                  <a:cubicBezTo>
                    <a:pt x="129" y="130"/>
                    <a:pt x="130" y="139"/>
                    <a:pt x="130" y="146"/>
                  </a:cubicBezTo>
                  <a:cubicBezTo>
                    <a:pt x="130" y="150"/>
                    <a:pt x="129" y="155"/>
                    <a:pt x="129" y="159"/>
                  </a:cubicBezTo>
                  <a:cubicBezTo>
                    <a:pt x="129" y="164"/>
                    <a:pt x="128" y="168"/>
                    <a:pt x="127" y="173"/>
                  </a:cubicBezTo>
                  <a:cubicBezTo>
                    <a:pt x="126" y="177"/>
                    <a:pt x="125" y="181"/>
                    <a:pt x="124" y="185"/>
                  </a:cubicBezTo>
                  <a:cubicBezTo>
                    <a:pt x="124" y="186"/>
                    <a:pt x="124" y="187"/>
                    <a:pt x="124" y="188"/>
                  </a:cubicBezTo>
                  <a:cubicBezTo>
                    <a:pt x="123" y="191"/>
                    <a:pt x="121" y="196"/>
                    <a:pt x="120" y="199"/>
                  </a:cubicBezTo>
                  <a:cubicBezTo>
                    <a:pt x="118" y="203"/>
                    <a:pt x="117" y="207"/>
                    <a:pt x="115" y="211"/>
                  </a:cubicBezTo>
                  <a:cubicBezTo>
                    <a:pt x="115" y="211"/>
                    <a:pt x="115" y="211"/>
                    <a:pt x="115" y="211"/>
                  </a:cubicBezTo>
                  <a:cubicBezTo>
                    <a:pt x="114" y="211"/>
                    <a:pt x="114" y="211"/>
                    <a:pt x="114" y="211"/>
                  </a:cubicBezTo>
                  <a:cubicBezTo>
                    <a:pt x="112" y="215"/>
                    <a:pt x="110" y="219"/>
                    <a:pt x="108" y="223"/>
                  </a:cubicBezTo>
                  <a:cubicBezTo>
                    <a:pt x="106" y="227"/>
                    <a:pt x="103" y="230"/>
                    <a:pt x="100" y="234"/>
                  </a:cubicBezTo>
                  <a:cubicBezTo>
                    <a:pt x="100" y="234"/>
                    <a:pt x="100" y="234"/>
                    <a:pt x="100" y="234"/>
                  </a:cubicBezTo>
                  <a:cubicBezTo>
                    <a:pt x="98" y="238"/>
                    <a:pt x="95" y="241"/>
                    <a:pt x="92" y="244"/>
                  </a:cubicBezTo>
                  <a:cubicBezTo>
                    <a:pt x="89" y="247"/>
                    <a:pt x="85" y="251"/>
                    <a:pt x="82" y="254"/>
                  </a:cubicBezTo>
                  <a:cubicBezTo>
                    <a:pt x="82" y="254"/>
                    <a:pt x="82" y="254"/>
                    <a:pt x="82" y="254"/>
                  </a:cubicBezTo>
                  <a:cubicBezTo>
                    <a:pt x="79" y="257"/>
                    <a:pt x="75" y="260"/>
                    <a:pt x="71" y="263"/>
                  </a:cubicBezTo>
                  <a:cubicBezTo>
                    <a:pt x="48" y="280"/>
                    <a:pt x="35" y="307"/>
                    <a:pt x="35" y="336"/>
                  </a:cubicBezTo>
                  <a:cubicBezTo>
                    <a:pt x="35" y="336"/>
                    <a:pt x="34" y="336"/>
                    <a:pt x="31" y="336"/>
                  </a:cubicBezTo>
                  <a:cubicBezTo>
                    <a:pt x="31" y="307"/>
                    <a:pt x="43" y="280"/>
                    <a:pt x="65" y="263"/>
                  </a:cubicBezTo>
                  <a:close/>
                </a:path>
              </a:pathLst>
            </a:custGeom>
            <a:solidFill>
              <a:srgbClr val="D1C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3" name="Freeform 46"/>
            <p:cNvSpPr/>
            <p:nvPr/>
          </p:nvSpPr>
          <p:spPr bwMode="auto">
            <a:xfrm>
              <a:off x="6953" y="416"/>
              <a:ext cx="306" cy="801"/>
            </a:xfrm>
            <a:custGeom>
              <a:avLst/>
              <a:gdLst>
                <a:gd name="T0" fmla="*/ 96 w 128"/>
                <a:gd name="T1" fmla="*/ 147 h 337"/>
                <a:gd name="T2" fmla="*/ 0 w 128"/>
                <a:gd name="T3" fmla="*/ 0 h 337"/>
                <a:gd name="T4" fmla="*/ 9 w 128"/>
                <a:gd name="T5" fmla="*/ 1 h 337"/>
                <a:gd name="T6" fmla="*/ 128 w 128"/>
                <a:gd name="T7" fmla="*/ 147 h 337"/>
                <a:gd name="T8" fmla="*/ 74 w 128"/>
                <a:gd name="T9" fmla="*/ 264 h 337"/>
                <a:gd name="T10" fmla="*/ 40 w 128"/>
                <a:gd name="T11" fmla="*/ 337 h 337"/>
                <a:gd name="T12" fmla="*/ 29 w 128"/>
                <a:gd name="T13" fmla="*/ 337 h 337"/>
                <a:gd name="T14" fmla="*/ 54 w 128"/>
                <a:gd name="T15" fmla="*/ 264 h 337"/>
                <a:gd name="T16" fmla="*/ 96 w 128"/>
                <a:gd name="T17" fmla="*/ 14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337">
                  <a:moveTo>
                    <a:pt x="96" y="147"/>
                  </a:moveTo>
                  <a:cubicBezTo>
                    <a:pt x="96" y="69"/>
                    <a:pt x="53" y="6"/>
                    <a:pt x="0" y="0"/>
                  </a:cubicBezTo>
                  <a:cubicBezTo>
                    <a:pt x="3" y="0"/>
                    <a:pt x="6" y="1"/>
                    <a:pt x="9" y="1"/>
                  </a:cubicBezTo>
                  <a:cubicBezTo>
                    <a:pt x="76" y="10"/>
                    <a:pt x="128" y="72"/>
                    <a:pt x="128" y="147"/>
                  </a:cubicBezTo>
                  <a:cubicBezTo>
                    <a:pt x="128" y="193"/>
                    <a:pt x="108" y="236"/>
                    <a:pt x="74" y="264"/>
                  </a:cubicBezTo>
                  <a:cubicBezTo>
                    <a:pt x="52" y="281"/>
                    <a:pt x="40" y="308"/>
                    <a:pt x="40" y="337"/>
                  </a:cubicBezTo>
                  <a:cubicBezTo>
                    <a:pt x="37" y="337"/>
                    <a:pt x="34" y="337"/>
                    <a:pt x="29" y="337"/>
                  </a:cubicBezTo>
                  <a:cubicBezTo>
                    <a:pt x="29" y="308"/>
                    <a:pt x="38" y="281"/>
                    <a:pt x="54" y="264"/>
                  </a:cubicBezTo>
                  <a:cubicBezTo>
                    <a:pt x="81" y="236"/>
                    <a:pt x="96" y="193"/>
                    <a:pt x="96" y="147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4" name="Freeform 47"/>
            <p:cNvSpPr/>
            <p:nvPr/>
          </p:nvSpPr>
          <p:spPr bwMode="auto">
            <a:xfrm>
              <a:off x="6934" y="416"/>
              <a:ext cx="249" cy="801"/>
            </a:xfrm>
            <a:custGeom>
              <a:avLst/>
              <a:gdLst>
                <a:gd name="T0" fmla="*/ 0 w 104"/>
                <a:gd name="T1" fmla="*/ 0 h 337"/>
                <a:gd name="T2" fmla="*/ 8 w 104"/>
                <a:gd name="T3" fmla="*/ 0 h 337"/>
                <a:gd name="T4" fmla="*/ 104 w 104"/>
                <a:gd name="T5" fmla="*/ 147 h 337"/>
                <a:gd name="T6" fmla="*/ 62 w 104"/>
                <a:gd name="T7" fmla="*/ 264 h 337"/>
                <a:gd name="T8" fmla="*/ 37 w 104"/>
                <a:gd name="T9" fmla="*/ 337 h 337"/>
                <a:gd name="T10" fmla="*/ 20 w 104"/>
                <a:gd name="T11" fmla="*/ 337 h 337"/>
                <a:gd name="T12" fmla="*/ 35 w 104"/>
                <a:gd name="T13" fmla="*/ 264 h 337"/>
                <a:gd name="T14" fmla="*/ 57 w 104"/>
                <a:gd name="T15" fmla="*/ 147 h 337"/>
                <a:gd name="T16" fmla="*/ 0 w 104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337">
                  <a:moveTo>
                    <a:pt x="0" y="0"/>
                  </a:moveTo>
                  <a:cubicBezTo>
                    <a:pt x="2" y="0"/>
                    <a:pt x="5" y="0"/>
                    <a:pt x="8" y="0"/>
                  </a:cubicBezTo>
                  <a:cubicBezTo>
                    <a:pt x="61" y="6"/>
                    <a:pt x="104" y="69"/>
                    <a:pt x="104" y="147"/>
                  </a:cubicBezTo>
                  <a:cubicBezTo>
                    <a:pt x="104" y="193"/>
                    <a:pt x="89" y="236"/>
                    <a:pt x="62" y="264"/>
                  </a:cubicBezTo>
                  <a:cubicBezTo>
                    <a:pt x="46" y="281"/>
                    <a:pt x="37" y="308"/>
                    <a:pt x="37" y="337"/>
                  </a:cubicBezTo>
                  <a:cubicBezTo>
                    <a:pt x="32" y="337"/>
                    <a:pt x="26" y="337"/>
                    <a:pt x="20" y="337"/>
                  </a:cubicBezTo>
                  <a:cubicBezTo>
                    <a:pt x="20" y="308"/>
                    <a:pt x="25" y="281"/>
                    <a:pt x="35" y="264"/>
                  </a:cubicBezTo>
                  <a:cubicBezTo>
                    <a:pt x="49" y="236"/>
                    <a:pt x="57" y="193"/>
                    <a:pt x="57" y="147"/>
                  </a:cubicBezTo>
                  <a:cubicBezTo>
                    <a:pt x="57" y="66"/>
                    <a:pt x="3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5" name="Freeform 48"/>
            <p:cNvSpPr/>
            <p:nvPr/>
          </p:nvSpPr>
          <p:spPr bwMode="auto">
            <a:xfrm>
              <a:off x="6930" y="416"/>
              <a:ext cx="140" cy="801"/>
            </a:xfrm>
            <a:custGeom>
              <a:avLst/>
              <a:gdLst>
                <a:gd name="T0" fmla="*/ 2 w 59"/>
                <a:gd name="T1" fmla="*/ 0 h 337"/>
                <a:gd name="T2" fmla="*/ 59 w 59"/>
                <a:gd name="T3" fmla="*/ 147 h 337"/>
                <a:gd name="T4" fmla="*/ 37 w 59"/>
                <a:gd name="T5" fmla="*/ 264 h 337"/>
                <a:gd name="T6" fmla="*/ 22 w 59"/>
                <a:gd name="T7" fmla="*/ 337 h 337"/>
                <a:gd name="T8" fmla="*/ 3 w 59"/>
                <a:gd name="T9" fmla="*/ 337 h 337"/>
                <a:gd name="T10" fmla="*/ 1 w 59"/>
                <a:gd name="T11" fmla="*/ 337 h 337"/>
                <a:gd name="T12" fmla="*/ 1 w 59"/>
                <a:gd name="T13" fmla="*/ 264 h 337"/>
                <a:gd name="T14" fmla="*/ 0 w 59"/>
                <a:gd name="T15" fmla="*/ 147 h 337"/>
                <a:gd name="T16" fmla="*/ 2 w 59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37">
                  <a:moveTo>
                    <a:pt x="2" y="0"/>
                  </a:moveTo>
                  <a:cubicBezTo>
                    <a:pt x="34" y="0"/>
                    <a:pt x="59" y="66"/>
                    <a:pt x="59" y="147"/>
                  </a:cubicBezTo>
                  <a:cubicBezTo>
                    <a:pt x="59" y="193"/>
                    <a:pt x="51" y="236"/>
                    <a:pt x="37" y="264"/>
                  </a:cubicBezTo>
                  <a:cubicBezTo>
                    <a:pt x="27" y="281"/>
                    <a:pt x="22" y="308"/>
                    <a:pt x="22" y="337"/>
                  </a:cubicBezTo>
                  <a:cubicBezTo>
                    <a:pt x="16" y="337"/>
                    <a:pt x="10" y="337"/>
                    <a:pt x="3" y="337"/>
                  </a:cubicBezTo>
                  <a:cubicBezTo>
                    <a:pt x="2" y="337"/>
                    <a:pt x="2" y="337"/>
                    <a:pt x="1" y="337"/>
                  </a:cubicBezTo>
                  <a:cubicBezTo>
                    <a:pt x="1" y="308"/>
                    <a:pt x="1" y="281"/>
                    <a:pt x="1" y="264"/>
                  </a:cubicBezTo>
                  <a:cubicBezTo>
                    <a:pt x="0" y="236"/>
                    <a:pt x="0" y="193"/>
                    <a:pt x="0" y="147"/>
                  </a:cubicBezTo>
                  <a:cubicBezTo>
                    <a:pt x="0" y="66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6" name="Freeform 49"/>
            <p:cNvSpPr/>
            <p:nvPr/>
          </p:nvSpPr>
          <p:spPr bwMode="auto">
            <a:xfrm>
              <a:off x="6789" y="416"/>
              <a:ext cx="145" cy="801"/>
            </a:xfrm>
            <a:custGeom>
              <a:avLst/>
              <a:gdLst>
                <a:gd name="T0" fmla="*/ 61 w 61"/>
                <a:gd name="T1" fmla="*/ 0 h 337"/>
                <a:gd name="T2" fmla="*/ 59 w 61"/>
                <a:gd name="T3" fmla="*/ 147 h 337"/>
                <a:gd name="T4" fmla="*/ 60 w 61"/>
                <a:gd name="T5" fmla="*/ 264 h 337"/>
                <a:gd name="T6" fmla="*/ 60 w 61"/>
                <a:gd name="T7" fmla="*/ 337 h 337"/>
                <a:gd name="T8" fmla="*/ 39 w 61"/>
                <a:gd name="T9" fmla="*/ 337 h 337"/>
                <a:gd name="T10" fmla="*/ 24 w 61"/>
                <a:gd name="T11" fmla="*/ 264 h 337"/>
                <a:gd name="T12" fmla="*/ 0 w 61"/>
                <a:gd name="T13" fmla="*/ 147 h 337"/>
                <a:gd name="T14" fmla="*/ 61 w 61"/>
                <a:gd name="T15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337">
                  <a:moveTo>
                    <a:pt x="61" y="0"/>
                  </a:moveTo>
                  <a:cubicBezTo>
                    <a:pt x="60" y="0"/>
                    <a:pt x="59" y="66"/>
                    <a:pt x="59" y="147"/>
                  </a:cubicBezTo>
                  <a:cubicBezTo>
                    <a:pt x="59" y="193"/>
                    <a:pt x="59" y="236"/>
                    <a:pt x="60" y="264"/>
                  </a:cubicBezTo>
                  <a:cubicBezTo>
                    <a:pt x="60" y="281"/>
                    <a:pt x="60" y="308"/>
                    <a:pt x="60" y="337"/>
                  </a:cubicBezTo>
                  <a:cubicBezTo>
                    <a:pt x="53" y="337"/>
                    <a:pt x="46" y="337"/>
                    <a:pt x="39" y="337"/>
                  </a:cubicBezTo>
                  <a:cubicBezTo>
                    <a:pt x="39" y="308"/>
                    <a:pt x="34" y="281"/>
                    <a:pt x="24" y="264"/>
                  </a:cubicBezTo>
                  <a:cubicBezTo>
                    <a:pt x="9" y="236"/>
                    <a:pt x="0" y="193"/>
                    <a:pt x="0" y="147"/>
                  </a:cubicBezTo>
                  <a:cubicBezTo>
                    <a:pt x="0" y="66"/>
                    <a:pt x="27" y="0"/>
                    <a:pt x="61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7" name="Freeform 50"/>
            <p:cNvSpPr/>
            <p:nvPr/>
          </p:nvSpPr>
          <p:spPr bwMode="auto">
            <a:xfrm>
              <a:off x="6681" y="416"/>
              <a:ext cx="253" cy="801"/>
            </a:xfrm>
            <a:custGeom>
              <a:avLst/>
              <a:gdLst>
                <a:gd name="T0" fmla="*/ 100 w 106"/>
                <a:gd name="T1" fmla="*/ 0 h 337"/>
                <a:gd name="T2" fmla="*/ 106 w 106"/>
                <a:gd name="T3" fmla="*/ 0 h 337"/>
                <a:gd name="T4" fmla="*/ 45 w 106"/>
                <a:gd name="T5" fmla="*/ 147 h 337"/>
                <a:gd name="T6" fmla="*/ 69 w 106"/>
                <a:gd name="T7" fmla="*/ 264 h 337"/>
                <a:gd name="T8" fmla="*/ 84 w 106"/>
                <a:gd name="T9" fmla="*/ 337 h 337"/>
                <a:gd name="T10" fmla="*/ 68 w 106"/>
                <a:gd name="T11" fmla="*/ 337 h 337"/>
                <a:gd name="T12" fmla="*/ 42 w 106"/>
                <a:gd name="T13" fmla="*/ 264 h 337"/>
                <a:gd name="T14" fmla="*/ 0 w 106"/>
                <a:gd name="T15" fmla="*/ 147 h 337"/>
                <a:gd name="T16" fmla="*/ 100 w 106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337">
                  <a:moveTo>
                    <a:pt x="100" y="0"/>
                  </a:moveTo>
                  <a:cubicBezTo>
                    <a:pt x="102" y="0"/>
                    <a:pt x="104" y="0"/>
                    <a:pt x="106" y="0"/>
                  </a:cubicBezTo>
                  <a:cubicBezTo>
                    <a:pt x="72" y="0"/>
                    <a:pt x="45" y="66"/>
                    <a:pt x="45" y="147"/>
                  </a:cubicBezTo>
                  <a:cubicBezTo>
                    <a:pt x="45" y="193"/>
                    <a:pt x="54" y="236"/>
                    <a:pt x="69" y="264"/>
                  </a:cubicBezTo>
                  <a:cubicBezTo>
                    <a:pt x="79" y="281"/>
                    <a:pt x="84" y="308"/>
                    <a:pt x="84" y="337"/>
                  </a:cubicBezTo>
                  <a:cubicBezTo>
                    <a:pt x="78" y="337"/>
                    <a:pt x="73" y="337"/>
                    <a:pt x="68" y="337"/>
                  </a:cubicBezTo>
                  <a:cubicBezTo>
                    <a:pt x="68" y="308"/>
                    <a:pt x="59" y="281"/>
                    <a:pt x="42" y="264"/>
                  </a:cubicBezTo>
                  <a:cubicBezTo>
                    <a:pt x="15" y="236"/>
                    <a:pt x="0" y="193"/>
                    <a:pt x="0" y="147"/>
                  </a:cubicBezTo>
                  <a:cubicBezTo>
                    <a:pt x="0" y="68"/>
                    <a:pt x="44" y="4"/>
                    <a:pt x="100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8" name="Freeform 51"/>
            <p:cNvSpPr/>
            <p:nvPr/>
          </p:nvSpPr>
          <p:spPr bwMode="auto">
            <a:xfrm>
              <a:off x="6607" y="416"/>
              <a:ext cx="313" cy="801"/>
            </a:xfrm>
            <a:custGeom>
              <a:avLst/>
              <a:gdLst>
                <a:gd name="T0" fmla="*/ 128 w 131"/>
                <a:gd name="T1" fmla="*/ 0 h 337"/>
                <a:gd name="T2" fmla="*/ 131 w 131"/>
                <a:gd name="T3" fmla="*/ 0 h 337"/>
                <a:gd name="T4" fmla="*/ 31 w 131"/>
                <a:gd name="T5" fmla="*/ 147 h 337"/>
                <a:gd name="T6" fmla="*/ 73 w 131"/>
                <a:gd name="T7" fmla="*/ 264 h 337"/>
                <a:gd name="T8" fmla="*/ 99 w 131"/>
                <a:gd name="T9" fmla="*/ 337 h 337"/>
                <a:gd name="T10" fmla="*/ 88 w 131"/>
                <a:gd name="T11" fmla="*/ 337 h 337"/>
                <a:gd name="T12" fmla="*/ 54 w 131"/>
                <a:gd name="T13" fmla="*/ 264 h 337"/>
                <a:gd name="T14" fmla="*/ 0 w 131"/>
                <a:gd name="T15" fmla="*/ 147 h 337"/>
                <a:gd name="T16" fmla="*/ 128 w 131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37">
                  <a:moveTo>
                    <a:pt x="128" y="0"/>
                  </a:moveTo>
                  <a:cubicBezTo>
                    <a:pt x="129" y="0"/>
                    <a:pt x="130" y="0"/>
                    <a:pt x="131" y="0"/>
                  </a:cubicBezTo>
                  <a:cubicBezTo>
                    <a:pt x="75" y="4"/>
                    <a:pt x="31" y="68"/>
                    <a:pt x="31" y="147"/>
                  </a:cubicBezTo>
                  <a:cubicBezTo>
                    <a:pt x="31" y="193"/>
                    <a:pt x="46" y="236"/>
                    <a:pt x="73" y="264"/>
                  </a:cubicBezTo>
                  <a:cubicBezTo>
                    <a:pt x="90" y="281"/>
                    <a:pt x="99" y="308"/>
                    <a:pt x="99" y="337"/>
                  </a:cubicBezTo>
                  <a:cubicBezTo>
                    <a:pt x="95" y="337"/>
                    <a:pt x="91" y="337"/>
                    <a:pt x="88" y="337"/>
                  </a:cubicBezTo>
                  <a:cubicBezTo>
                    <a:pt x="88" y="308"/>
                    <a:pt x="76" y="281"/>
                    <a:pt x="54" y="264"/>
                  </a:cubicBezTo>
                  <a:cubicBezTo>
                    <a:pt x="19" y="236"/>
                    <a:pt x="0" y="193"/>
                    <a:pt x="0" y="147"/>
                  </a:cubicBezTo>
                  <a:cubicBezTo>
                    <a:pt x="0" y="69"/>
                    <a:pt x="56" y="5"/>
                    <a:pt x="128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9" name="Freeform 52"/>
            <p:cNvSpPr/>
            <p:nvPr/>
          </p:nvSpPr>
          <p:spPr bwMode="auto">
            <a:xfrm>
              <a:off x="6760" y="1076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0" name="Freeform 53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1" name="Freeform 54"/>
            <p:cNvSpPr/>
            <p:nvPr/>
          </p:nvSpPr>
          <p:spPr bwMode="auto">
            <a:xfrm>
              <a:off x="6583" y="416"/>
              <a:ext cx="330" cy="801"/>
            </a:xfrm>
            <a:custGeom>
              <a:avLst/>
              <a:gdLst>
                <a:gd name="T0" fmla="*/ 2 w 138"/>
                <a:gd name="T1" fmla="*/ 123 h 337"/>
                <a:gd name="T2" fmla="*/ 8 w 138"/>
                <a:gd name="T3" fmla="*/ 100 h 337"/>
                <a:gd name="T4" fmla="*/ 17 w 138"/>
                <a:gd name="T5" fmla="*/ 79 h 337"/>
                <a:gd name="T6" fmla="*/ 29 w 138"/>
                <a:gd name="T7" fmla="*/ 60 h 337"/>
                <a:gd name="T8" fmla="*/ 43 w 138"/>
                <a:gd name="T9" fmla="*/ 43 h 337"/>
                <a:gd name="T10" fmla="*/ 52 w 138"/>
                <a:gd name="T11" fmla="*/ 35 h 337"/>
                <a:gd name="T12" fmla="*/ 60 w 138"/>
                <a:gd name="T13" fmla="*/ 28 h 337"/>
                <a:gd name="T14" fmla="*/ 60 w 138"/>
                <a:gd name="T15" fmla="*/ 28 h 337"/>
                <a:gd name="T16" fmla="*/ 80 w 138"/>
                <a:gd name="T17" fmla="*/ 16 h 337"/>
                <a:gd name="T18" fmla="*/ 101 w 138"/>
                <a:gd name="T19" fmla="*/ 7 h 337"/>
                <a:gd name="T20" fmla="*/ 118 w 138"/>
                <a:gd name="T21" fmla="*/ 3 h 337"/>
                <a:gd name="T22" fmla="*/ 123 w 138"/>
                <a:gd name="T23" fmla="*/ 2 h 337"/>
                <a:gd name="T24" fmla="*/ 123 w 138"/>
                <a:gd name="T25" fmla="*/ 2 h 337"/>
                <a:gd name="T26" fmla="*/ 138 w 138"/>
                <a:gd name="T27" fmla="*/ 0 h 337"/>
                <a:gd name="T28" fmla="*/ 10 w 138"/>
                <a:gd name="T29" fmla="*/ 147 h 337"/>
                <a:gd name="T30" fmla="*/ 64 w 138"/>
                <a:gd name="T31" fmla="*/ 264 h 337"/>
                <a:gd name="T32" fmla="*/ 98 w 138"/>
                <a:gd name="T33" fmla="*/ 337 h 337"/>
                <a:gd name="T34" fmla="*/ 95 w 138"/>
                <a:gd name="T35" fmla="*/ 337 h 337"/>
                <a:gd name="T36" fmla="*/ 95 w 138"/>
                <a:gd name="T37" fmla="*/ 337 h 337"/>
                <a:gd name="T38" fmla="*/ 95 w 138"/>
                <a:gd name="T39" fmla="*/ 329 h 337"/>
                <a:gd name="T40" fmla="*/ 95 w 138"/>
                <a:gd name="T41" fmla="*/ 329 h 337"/>
                <a:gd name="T42" fmla="*/ 94 w 138"/>
                <a:gd name="T43" fmla="*/ 327 h 337"/>
                <a:gd name="T44" fmla="*/ 94 w 138"/>
                <a:gd name="T45" fmla="*/ 326 h 337"/>
                <a:gd name="T46" fmla="*/ 94 w 138"/>
                <a:gd name="T47" fmla="*/ 324 h 337"/>
                <a:gd name="T48" fmla="*/ 94 w 138"/>
                <a:gd name="T49" fmla="*/ 323 h 337"/>
                <a:gd name="T50" fmla="*/ 94 w 138"/>
                <a:gd name="T51" fmla="*/ 320 h 337"/>
                <a:gd name="T52" fmla="*/ 93 w 138"/>
                <a:gd name="T53" fmla="*/ 318 h 337"/>
                <a:gd name="T54" fmla="*/ 92 w 138"/>
                <a:gd name="T55" fmla="*/ 314 h 337"/>
                <a:gd name="T56" fmla="*/ 92 w 138"/>
                <a:gd name="T57" fmla="*/ 312 h 337"/>
                <a:gd name="T58" fmla="*/ 90 w 138"/>
                <a:gd name="T59" fmla="*/ 308 h 337"/>
                <a:gd name="T60" fmla="*/ 89 w 138"/>
                <a:gd name="T61" fmla="*/ 305 h 337"/>
                <a:gd name="T62" fmla="*/ 89 w 138"/>
                <a:gd name="T63" fmla="*/ 304 h 337"/>
                <a:gd name="T64" fmla="*/ 86 w 138"/>
                <a:gd name="T65" fmla="*/ 296 h 337"/>
                <a:gd name="T66" fmla="*/ 81 w 138"/>
                <a:gd name="T67" fmla="*/ 289 h 337"/>
                <a:gd name="T68" fmla="*/ 81 w 138"/>
                <a:gd name="T69" fmla="*/ 288 h 337"/>
                <a:gd name="T70" fmla="*/ 79 w 138"/>
                <a:gd name="T71" fmla="*/ 285 h 337"/>
                <a:gd name="T72" fmla="*/ 77 w 138"/>
                <a:gd name="T73" fmla="*/ 282 h 337"/>
                <a:gd name="T74" fmla="*/ 74 w 138"/>
                <a:gd name="T75" fmla="*/ 279 h 337"/>
                <a:gd name="T76" fmla="*/ 74 w 138"/>
                <a:gd name="T77" fmla="*/ 279 h 337"/>
                <a:gd name="T78" fmla="*/ 73 w 138"/>
                <a:gd name="T79" fmla="*/ 278 h 337"/>
                <a:gd name="T80" fmla="*/ 71 w 138"/>
                <a:gd name="T81" fmla="*/ 275 h 337"/>
                <a:gd name="T82" fmla="*/ 68 w 138"/>
                <a:gd name="T83" fmla="*/ 272 h 337"/>
                <a:gd name="T84" fmla="*/ 66 w 138"/>
                <a:gd name="T85" fmla="*/ 270 h 337"/>
                <a:gd name="T86" fmla="*/ 65 w 138"/>
                <a:gd name="T87" fmla="*/ 269 h 337"/>
                <a:gd name="T88" fmla="*/ 59 w 138"/>
                <a:gd name="T89" fmla="*/ 264 h 337"/>
                <a:gd name="T90" fmla="*/ 50 w 138"/>
                <a:gd name="T91" fmla="*/ 257 h 337"/>
                <a:gd name="T92" fmla="*/ 48 w 138"/>
                <a:gd name="T93" fmla="*/ 255 h 337"/>
                <a:gd name="T94" fmla="*/ 38 w 138"/>
                <a:gd name="T95" fmla="*/ 245 h 337"/>
                <a:gd name="T96" fmla="*/ 30 w 138"/>
                <a:gd name="T97" fmla="*/ 235 h 337"/>
                <a:gd name="T98" fmla="*/ 22 w 138"/>
                <a:gd name="T99" fmla="*/ 224 h 337"/>
                <a:gd name="T100" fmla="*/ 15 w 138"/>
                <a:gd name="T101" fmla="*/ 212 h 337"/>
                <a:gd name="T102" fmla="*/ 10 w 138"/>
                <a:gd name="T103" fmla="*/ 200 h 337"/>
                <a:gd name="T104" fmla="*/ 6 w 138"/>
                <a:gd name="T105" fmla="*/ 187 h 337"/>
                <a:gd name="T106" fmla="*/ 3 w 138"/>
                <a:gd name="T107" fmla="*/ 174 h 337"/>
                <a:gd name="T108" fmla="*/ 1 w 138"/>
                <a:gd name="T109" fmla="*/ 160 h 337"/>
                <a:gd name="T110" fmla="*/ 0 w 138"/>
                <a:gd name="T111" fmla="*/ 147 h 337"/>
                <a:gd name="T112" fmla="*/ 2 w 138"/>
                <a:gd name="T113" fmla="*/ 123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8" h="337">
                  <a:moveTo>
                    <a:pt x="2" y="123"/>
                  </a:moveTo>
                  <a:cubicBezTo>
                    <a:pt x="3" y="115"/>
                    <a:pt x="5" y="108"/>
                    <a:pt x="8" y="100"/>
                  </a:cubicBezTo>
                  <a:cubicBezTo>
                    <a:pt x="10" y="93"/>
                    <a:pt x="13" y="86"/>
                    <a:pt x="17" y="79"/>
                  </a:cubicBezTo>
                  <a:cubicBezTo>
                    <a:pt x="20" y="72"/>
                    <a:pt x="24" y="66"/>
                    <a:pt x="29" y="60"/>
                  </a:cubicBezTo>
                  <a:cubicBezTo>
                    <a:pt x="33" y="54"/>
                    <a:pt x="38" y="48"/>
                    <a:pt x="43" y="43"/>
                  </a:cubicBezTo>
                  <a:cubicBezTo>
                    <a:pt x="46" y="41"/>
                    <a:pt x="49" y="38"/>
                    <a:pt x="52" y="35"/>
                  </a:cubicBezTo>
                  <a:cubicBezTo>
                    <a:pt x="55" y="33"/>
                    <a:pt x="58" y="30"/>
                    <a:pt x="60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6" y="24"/>
                    <a:pt x="73" y="20"/>
                    <a:pt x="80" y="16"/>
                  </a:cubicBezTo>
                  <a:cubicBezTo>
                    <a:pt x="86" y="13"/>
                    <a:pt x="93" y="10"/>
                    <a:pt x="101" y="7"/>
                  </a:cubicBezTo>
                  <a:cubicBezTo>
                    <a:pt x="106" y="6"/>
                    <a:pt x="112" y="4"/>
                    <a:pt x="118" y="3"/>
                  </a:cubicBezTo>
                  <a:cubicBezTo>
                    <a:pt x="120" y="2"/>
                    <a:pt x="122" y="2"/>
                    <a:pt x="123" y="2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128" y="1"/>
                    <a:pt x="133" y="0"/>
                    <a:pt x="138" y="0"/>
                  </a:cubicBezTo>
                  <a:cubicBezTo>
                    <a:pt x="66" y="5"/>
                    <a:pt x="10" y="69"/>
                    <a:pt x="10" y="147"/>
                  </a:cubicBezTo>
                  <a:cubicBezTo>
                    <a:pt x="10" y="193"/>
                    <a:pt x="29" y="236"/>
                    <a:pt x="64" y="264"/>
                  </a:cubicBezTo>
                  <a:cubicBezTo>
                    <a:pt x="86" y="281"/>
                    <a:pt x="98" y="308"/>
                    <a:pt x="98" y="337"/>
                  </a:cubicBezTo>
                  <a:cubicBezTo>
                    <a:pt x="96" y="337"/>
                    <a:pt x="95" y="337"/>
                    <a:pt x="95" y="337"/>
                  </a:cubicBezTo>
                  <a:cubicBezTo>
                    <a:pt x="95" y="337"/>
                    <a:pt x="95" y="337"/>
                    <a:pt x="95" y="337"/>
                  </a:cubicBezTo>
                  <a:cubicBezTo>
                    <a:pt x="95" y="334"/>
                    <a:pt x="95" y="331"/>
                    <a:pt x="95" y="329"/>
                  </a:cubicBezTo>
                  <a:cubicBezTo>
                    <a:pt x="95" y="329"/>
                    <a:pt x="95" y="329"/>
                    <a:pt x="95" y="329"/>
                  </a:cubicBezTo>
                  <a:cubicBezTo>
                    <a:pt x="95" y="328"/>
                    <a:pt x="95" y="327"/>
                    <a:pt x="94" y="327"/>
                  </a:cubicBezTo>
                  <a:cubicBezTo>
                    <a:pt x="94" y="326"/>
                    <a:pt x="94" y="326"/>
                    <a:pt x="94" y="326"/>
                  </a:cubicBezTo>
                  <a:cubicBezTo>
                    <a:pt x="94" y="326"/>
                    <a:pt x="94" y="325"/>
                    <a:pt x="94" y="324"/>
                  </a:cubicBezTo>
                  <a:cubicBezTo>
                    <a:pt x="94" y="324"/>
                    <a:pt x="94" y="324"/>
                    <a:pt x="94" y="323"/>
                  </a:cubicBezTo>
                  <a:cubicBezTo>
                    <a:pt x="94" y="322"/>
                    <a:pt x="94" y="321"/>
                    <a:pt x="94" y="320"/>
                  </a:cubicBezTo>
                  <a:cubicBezTo>
                    <a:pt x="93" y="319"/>
                    <a:pt x="93" y="318"/>
                    <a:pt x="93" y="318"/>
                  </a:cubicBezTo>
                  <a:cubicBezTo>
                    <a:pt x="93" y="317"/>
                    <a:pt x="92" y="315"/>
                    <a:pt x="92" y="314"/>
                  </a:cubicBezTo>
                  <a:cubicBezTo>
                    <a:pt x="92" y="314"/>
                    <a:pt x="92" y="313"/>
                    <a:pt x="92" y="312"/>
                  </a:cubicBezTo>
                  <a:cubicBezTo>
                    <a:pt x="91" y="310"/>
                    <a:pt x="91" y="309"/>
                    <a:pt x="90" y="308"/>
                  </a:cubicBezTo>
                  <a:cubicBezTo>
                    <a:pt x="90" y="307"/>
                    <a:pt x="90" y="306"/>
                    <a:pt x="89" y="305"/>
                  </a:cubicBezTo>
                  <a:cubicBezTo>
                    <a:pt x="89" y="305"/>
                    <a:pt x="89" y="304"/>
                    <a:pt x="89" y="304"/>
                  </a:cubicBezTo>
                  <a:cubicBezTo>
                    <a:pt x="88" y="301"/>
                    <a:pt x="87" y="299"/>
                    <a:pt x="86" y="296"/>
                  </a:cubicBezTo>
                  <a:cubicBezTo>
                    <a:pt x="84" y="294"/>
                    <a:pt x="83" y="291"/>
                    <a:pt x="81" y="289"/>
                  </a:cubicBezTo>
                  <a:cubicBezTo>
                    <a:pt x="81" y="288"/>
                    <a:pt x="81" y="288"/>
                    <a:pt x="81" y="288"/>
                  </a:cubicBezTo>
                  <a:cubicBezTo>
                    <a:pt x="80" y="287"/>
                    <a:pt x="80" y="286"/>
                    <a:pt x="79" y="285"/>
                  </a:cubicBezTo>
                  <a:cubicBezTo>
                    <a:pt x="78" y="284"/>
                    <a:pt x="78" y="283"/>
                    <a:pt x="77" y="282"/>
                  </a:cubicBezTo>
                  <a:cubicBezTo>
                    <a:pt x="76" y="281"/>
                    <a:pt x="75" y="280"/>
                    <a:pt x="74" y="279"/>
                  </a:cubicBezTo>
                  <a:cubicBezTo>
                    <a:pt x="74" y="279"/>
                    <a:pt x="74" y="279"/>
                    <a:pt x="74" y="279"/>
                  </a:cubicBezTo>
                  <a:cubicBezTo>
                    <a:pt x="74" y="278"/>
                    <a:pt x="74" y="278"/>
                    <a:pt x="73" y="278"/>
                  </a:cubicBezTo>
                  <a:cubicBezTo>
                    <a:pt x="73" y="277"/>
                    <a:pt x="72" y="276"/>
                    <a:pt x="71" y="275"/>
                  </a:cubicBezTo>
                  <a:cubicBezTo>
                    <a:pt x="70" y="274"/>
                    <a:pt x="69" y="273"/>
                    <a:pt x="68" y="272"/>
                  </a:cubicBezTo>
                  <a:cubicBezTo>
                    <a:pt x="68" y="272"/>
                    <a:pt x="67" y="271"/>
                    <a:pt x="66" y="270"/>
                  </a:cubicBezTo>
                  <a:cubicBezTo>
                    <a:pt x="66" y="270"/>
                    <a:pt x="66" y="270"/>
                    <a:pt x="65" y="269"/>
                  </a:cubicBezTo>
                  <a:cubicBezTo>
                    <a:pt x="63" y="268"/>
                    <a:pt x="61" y="265"/>
                    <a:pt x="59" y="264"/>
                  </a:cubicBezTo>
                  <a:cubicBezTo>
                    <a:pt x="56" y="262"/>
                    <a:pt x="53" y="259"/>
                    <a:pt x="50" y="257"/>
                  </a:cubicBezTo>
                  <a:cubicBezTo>
                    <a:pt x="50" y="256"/>
                    <a:pt x="49" y="256"/>
                    <a:pt x="48" y="255"/>
                  </a:cubicBezTo>
                  <a:cubicBezTo>
                    <a:pt x="45" y="252"/>
                    <a:pt x="41" y="249"/>
                    <a:pt x="38" y="245"/>
                  </a:cubicBezTo>
                  <a:cubicBezTo>
                    <a:pt x="35" y="242"/>
                    <a:pt x="32" y="238"/>
                    <a:pt x="30" y="235"/>
                  </a:cubicBezTo>
                  <a:cubicBezTo>
                    <a:pt x="27" y="231"/>
                    <a:pt x="24" y="228"/>
                    <a:pt x="22" y="224"/>
                  </a:cubicBezTo>
                  <a:cubicBezTo>
                    <a:pt x="20" y="220"/>
                    <a:pt x="17" y="216"/>
                    <a:pt x="15" y="212"/>
                  </a:cubicBezTo>
                  <a:cubicBezTo>
                    <a:pt x="13" y="208"/>
                    <a:pt x="12" y="204"/>
                    <a:pt x="10" y="200"/>
                  </a:cubicBezTo>
                  <a:cubicBezTo>
                    <a:pt x="8" y="196"/>
                    <a:pt x="7" y="191"/>
                    <a:pt x="6" y="187"/>
                  </a:cubicBezTo>
                  <a:cubicBezTo>
                    <a:pt x="5" y="183"/>
                    <a:pt x="4" y="178"/>
                    <a:pt x="3" y="174"/>
                  </a:cubicBezTo>
                  <a:cubicBezTo>
                    <a:pt x="2" y="169"/>
                    <a:pt x="1" y="165"/>
                    <a:pt x="1" y="160"/>
                  </a:cubicBezTo>
                  <a:cubicBezTo>
                    <a:pt x="0" y="156"/>
                    <a:pt x="0" y="151"/>
                    <a:pt x="0" y="147"/>
                  </a:cubicBezTo>
                  <a:cubicBezTo>
                    <a:pt x="0" y="139"/>
                    <a:pt x="1" y="131"/>
                    <a:pt x="2" y="123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2" name="Freeform 55"/>
            <p:cNvSpPr/>
            <p:nvPr/>
          </p:nvSpPr>
          <p:spPr bwMode="auto">
            <a:xfrm>
              <a:off x="6810" y="1198"/>
              <a:ext cx="0" cy="19"/>
            </a:xfrm>
            <a:custGeom>
              <a:avLst/>
              <a:gdLst>
                <a:gd name="T0" fmla="*/ 0 h 8"/>
                <a:gd name="T1" fmla="*/ 8 h 8"/>
                <a:gd name="T2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cubicBezTo>
                    <a:pt x="0" y="2"/>
                    <a:pt x="0" y="5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3" name="Freeform 56"/>
            <p:cNvSpPr/>
            <p:nvPr/>
          </p:nvSpPr>
          <p:spPr bwMode="auto">
            <a:xfrm>
              <a:off x="6803" y="1157"/>
              <a:ext cx="0" cy="5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4" name="Rectangle 57"/>
            <p:cNvSpPr>
              <a:spLocks noChangeArrowheads="1"/>
            </p:cNvSpPr>
            <p:nvPr/>
          </p:nvSpPr>
          <p:spPr bwMode="auto">
            <a:xfrm>
              <a:off x="6810" y="1198"/>
              <a:ext cx="1" cy="1"/>
            </a:xfrm>
            <a:prstGeom prst="rect">
              <a:avLst/>
            </a:pr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5" name="Freeform 58"/>
            <p:cNvSpPr/>
            <p:nvPr/>
          </p:nvSpPr>
          <p:spPr bwMode="auto">
            <a:xfrm>
              <a:off x="6808" y="1183"/>
              <a:ext cx="0" cy="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6" name="Freeform 59"/>
            <p:cNvSpPr/>
            <p:nvPr/>
          </p:nvSpPr>
          <p:spPr bwMode="auto">
            <a:xfrm>
              <a:off x="6805" y="1172"/>
              <a:ext cx="3" cy="11"/>
            </a:xfrm>
            <a:custGeom>
              <a:avLst/>
              <a:gdLst>
                <a:gd name="T0" fmla="*/ 1 w 1"/>
                <a:gd name="T1" fmla="*/ 2 h 5"/>
                <a:gd name="T2" fmla="*/ 1 w 1"/>
                <a:gd name="T3" fmla="*/ 5 h 5"/>
                <a:gd name="T4" fmla="*/ 1 w 1"/>
                <a:gd name="T5" fmla="*/ 5 h 5"/>
                <a:gd name="T6" fmla="*/ 1 w 1"/>
                <a:gd name="T7" fmla="*/ 2 h 5"/>
                <a:gd name="T8" fmla="*/ 0 w 1"/>
                <a:gd name="T9" fmla="*/ 0 h 5"/>
                <a:gd name="T10" fmla="*/ 0 w 1"/>
                <a:gd name="T11" fmla="*/ 0 h 5"/>
                <a:gd name="T12" fmla="*/ 1 w 1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2"/>
                  </a:moveTo>
                  <a:cubicBezTo>
                    <a:pt x="1" y="3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3"/>
                    <a:pt x="1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7" name="Freeform 60"/>
            <p:cNvSpPr/>
            <p:nvPr/>
          </p:nvSpPr>
          <p:spPr bwMode="auto">
            <a:xfrm>
              <a:off x="6803" y="1162"/>
              <a:ext cx="2" cy="1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0 w 1"/>
                <a:gd name="T5" fmla="*/ 0 h 4"/>
                <a:gd name="T6" fmla="*/ 0 w 1"/>
                <a:gd name="T7" fmla="*/ 0 h 4"/>
                <a:gd name="T8" fmla="*/ 1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8" name="Freeform 61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9" name="Freeform 62"/>
            <p:cNvSpPr/>
            <p:nvPr/>
          </p:nvSpPr>
          <p:spPr bwMode="auto">
            <a:xfrm>
              <a:off x="6746" y="1062"/>
              <a:ext cx="7" cy="10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0 h 4"/>
                <a:gd name="T4" fmla="*/ 3 w 3"/>
                <a:gd name="T5" fmla="*/ 3 h 4"/>
                <a:gd name="T6" fmla="*/ 3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2" y="3"/>
                    <a:pt x="1" y="1"/>
                    <a:pt x="0" y="0"/>
                  </a:cubicBezTo>
                  <a:cubicBezTo>
                    <a:pt x="1" y="1"/>
                    <a:pt x="2" y="2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0" name="Freeform 63"/>
            <p:cNvSpPr/>
            <p:nvPr/>
          </p:nvSpPr>
          <p:spPr bwMode="auto">
            <a:xfrm>
              <a:off x="6801" y="1150"/>
              <a:ext cx="2" cy="10"/>
            </a:xfrm>
            <a:custGeom>
              <a:avLst/>
              <a:gdLst>
                <a:gd name="T0" fmla="*/ 0 w 1"/>
                <a:gd name="T1" fmla="*/ 0 h 4"/>
                <a:gd name="T2" fmla="*/ 1 w 1"/>
                <a:gd name="T3" fmla="*/ 4 h 4"/>
                <a:gd name="T4" fmla="*/ 0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1" name="Freeform 64"/>
            <p:cNvSpPr/>
            <p:nvPr/>
          </p:nvSpPr>
          <p:spPr bwMode="auto">
            <a:xfrm>
              <a:off x="6724" y="1043"/>
              <a:ext cx="17" cy="14"/>
            </a:xfrm>
            <a:custGeom>
              <a:avLst/>
              <a:gdLst>
                <a:gd name="T0" fmla="*/ 7 w 7"/>
                <a:gd name="T1" fmla="*/ 6 h 6"/>
                <a:gd name="T2" fmla="*/ 0 w 7"/>
                <a:gd name="T3" fmla="*/ 0 h 6"/>
                <a:gd name="T4" fmla="*/ 6 w 7"/>
                <a:gd name="T5" fmla="*/ 5 h 6"/>
                <a:gd name="T6" fmla="*/ 7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7" y="6"/>
                  </a:moveTo>
                  <a:cubicBezTo>
                    <a:pt x="5" y="4"/>
                    <a:pt x="2" y="2"/>
                    <a:pt x="0" y="0"/>
                  </a:cubicBezTo>
                  <a:cubicBezTo>
                    <a:pt x="2" y="2"/>
                    <a:pt x="4" y="3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2" name="Freeform 65"/>
            <p:cNvSpPr/>
            <p:nvPr/>
          </p:nvSpPr>
          <p:spPr bwMode="auto">
            <a:xfrm>
              <a:off x="6789" y="1124"/>
              <a:ext cx="7" cy="17"/>
            </a:xfrm>
            <a:custGeom>
              <a:avLst/>
              <a:gdLst>
                <a:gd name="T0" fmla="*/ 0 w 3"/>
                <a:gd name="T1" fmla="*/ 0 h 7"/>
                <a:gd name="T2" fmla="*/ 3 w 3"/>
                <a:gd name="T3" fmla="*/ 7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1" y="2"/>
                    <a:pt x="2" y="5"/>
                    <a:pt x="3" y="7"/>
                  </a:cubicBezTo>
                  <a:cubicBezTo>
                    <a:pt x="2" y="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3" name="Freeform 66"/>
            <p:cNvSpPr/>
            <p:nvPr/>
          </p:nvSpPr>
          <p:spPr bwMode="auto">
            <a:xfrm>
              <a:off x="6753" y="1069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4" name="Freeform 67"/>
            <p:cNvSpPr/>
            <p:nvPr/>
          </p:nvSpPr>
          <p:spPr bwMode="auto">
            <a:xfrm>
              <a:off x="6805" y="1174"/>
              <a:ext cx="3" cy="5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5" name="Freeform 68"/>
            <p:cNvSpPr/>
            <p:nvPr/>
          </p:nvSpPr>
          <p:spPr bwMode="auto">
            <a:xfrm>
              <a:off x="6765" y="1084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6" name="Freeform 69"/>
            <p:cNvSpPr/>
            <p:nvPr/>
          </p:nvSpPr>
          <p:spPr bwMode="auto">
            <a:xfrm>
              <a:off x="6753" y="1072"/>
              <a:ext cx="5" cy="4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1 w 2"/>
                <a:gd name="T5" fmla="*/ 0 h 2"/>
                <a:gd name="T6" fmla="*/ 0 w 2"/>
                <a:gd name="T7" fmla="*/ 0 h 2"/>
                <a:gd name="T8" fmla="*/ 2 w 2"/>
                <a:gd name="T9" fmla="*/ 1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7" name="Freeform 70"/>
            <p:cNvSpPr/>
            <p:nvPr/>
          </p:nvSpPr>
          <p:spPr bwMode="auto">
            <a:xfrm>
              <a:off x="6777" y="1103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8" name="Freeform 71"/>
            <p:cNvSpPr/>
            <p:nvPr/>
          </p:nvSpPr>
          <p:spPr bwMode="auto">
            <a:xfrm>
              <a:off x="6805" y="1172"/>
              <a:ext cx="3" cy="16"/>
            </a:xfrm>
            <a:custGeom>
              <a:avLst/>
              <a:gdLst>
                <a:gd name="T0" fmla="*/ 1 w 1"/>
                <a:gd name="T1" fmla="*/ 5 h 7"/>
                <a:gd name="T2" fmla="*/ 1 w 1"/>
                <a:gd name="T3" fmla="*/ 6 h 7"/>
                <a:gd name="T4" fmla="*/ 1 w 1"/>
                <a:gd name="T5" fmla="*/ 7 h 7"/>
                <a:gd name="T6" fmla="*/ 1 w 1"/>
                <a:gd name="T7" fmla="*/ 3 h 7"/>
                <a:gd name="T8" fmla="*/ 0 w 1"/>
                <a:gd name="T9" fmla="*/ 1 h 7"/>
                <a:gd name="T10" fmla="*/ 0 w 1"/>
                <a:gd name="T11" fmla="*/ 0 h 7"/>
                <a:gd name="T12" fmla="*/ 1 w 1"/>
                <a:gd name="T13" fmla="*/ 2 h 7"/>
                <a:gd name="T14" fmla="*/ 1 w 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7">
                  <a:moveTo>
                    <a:pt x="1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5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ubicBezTo>
                    <a:pt x="1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9" name="Freeform 72"/>
            <p:cNvSpPr/>
            <p:nvPr/>
          </p:nvSpPr>
          <p:spPr bwMode="auto">
            <a:xfrm>
              <a:off x="6810" y="1193"/>
              <a:ext cx="0" cy="24"/>
            </a:xfrm>
            <a:custGeom>
              <a:avLst/>
              <a:gdLst>
                <a:gd name="T0" fmla="*/ 10 h 10"/>
                <a:gd name="T1" fmla="*/ 0 h 10"/>
                <a:gd name="T2" fmla="*/ 2 h 10"/>
                <a:gd name="T3" fmla="*/ 1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cubicBezTo>
                    <a:pt x="0" y="7"/>
                    <a:pt x="0" y="4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0" y="7"/>
                    <a:pt x="0" y="1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0" name="Freeform 73"/>
            <p:cNvSpPr/>
            <p:nvPr/>
          </p:nvSpPr>
          <p:spPr bwMode="auto">
            <a:xfrm>
              <a:off x="6777" y="1100"/>
              <a:ext cx="19" cy="41"/>
            </a:xfrm>
            <a:custGeom>
              <a:avLst/>
              <a:gdLst>
                <a:gd name="T0" fmla="*/ 5 w 8"/>
                <a:gd name="T1" fmla="*/ 8 h 17"/>
                <a:gd name="T2" fmla="*/ 8 w 8"/>
                <a:gd name="T3" fmla="*/ 16 h 17"/>
                <a:gd name="T4" fmla="*/ 8 w 8"/>
                <a:gd name="T5" fmla="*/ 17 h 17"/>
                <a:gd name="T6" fmla="*/ 8 w 8"/>
                <a:gd name="T7" fmla="*/ 17 h 17"/>
                <a:gd name="T8" fmla="*/ 5 w 8"/>
                <a:gd name="T9" fmla="*/ 10 h 17"/>
                <a:gd name="T10" fmla="*/ 2 w 8"/>
                <a:gd name="T11" fmla="*/ 3 h 17"/>
                <a:gd name="T12" fmla="*/ 0 w 8"/>
                <a:gd name="T13" fmla="*/ 1 h 17"/>
                <a:gd name="T14" fmla="*/ 0 w 8"/>
                <a:gd name="T15" fmla="*/ 0 h 17"/>
                <a:gd name="T16" fmla="*/ 0 w 8"/>
                <a:gd name="T17" fmla="*/ 1 h 17"/>
                <a:gd name="T18" fmla="*/ 5 w 8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7">
                  <a:moveTo>
                    <a:pt x="5" y="8"/>
                  </a:moveTo>
                  <a:cubicBezTo>
                    <a:pt x="6" y="11"/>
                    <a:pt x="7" y="13"/>
                    <a:pt x="8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5"/>
                    <a:pt x="6" y="12"/>
                    <a:pt x="5" y="10"/>
                  </a:cubicBezTo>
                  <a:cubicBezTo>
                    <a:pt x="4" y="8"/>
                    <a:pt x="3" y="6"/>
                    <a:pt x="2" y="3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3"/>
                    <a:pt x="3" y="6"/>
                    <a:pt x="5" y="8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1" name="Freeform 74"/>
            <p:cNvSpPr/>
            <p:nvPr/>
          </p:nvSpPr>
          <p:spPr bwMode="auto">
            <a:xfrm>
              <a:off x="6798" y="1148"/>
              <a:ext cx="5" cy="14"/>
            </a:xfrm>
            <a:custGeom>
              <a:avLst/>
              <a:gdLst>
                <a:gd name="T0" fmla="*/ 2 w 2"/>
                <a:gd name="T1" fmla="*/ 6 h 6"/>
                <a:gd name="T2" fmla="*/ 2 w 2"/>
                <a:gd name="T3" fmla="*/ 5 h 6"/>
                <a:gd name="T4" fmla="*/ 1 w 2"/>
                <a:gd name="T5" fmla="*/ 1 h 6"/>
                <a:gd name="T6" fmla="*/ 0 w 2"/>
                <a:gd name="T7" fmla="*/ 0 h 6"/>
                <a:gd name="T8" fmla="*/ 2 w 2"/>
                <a:gd name="T9" fmla="*/ 4 h 6"/>
                <a:gd name="T10" fmla="*/ 2 w 2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2" y="6"/>
                    <a:pt x="2" y="6"/>
                    <a:pt x="2" y="5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4"/>
                  </a:cubicBezTo>
                  <a:cubicBezTo>
                    <a:pt x="2" y="5"/>
                    <a:pt x="2" y="6"/>
                    <a:pt x="2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2" name="Freeform 75"/>
            <p:cNvSpPr/>
            <p:nvPr/>
          </p:nvSpPr>
          <p:spPr bwMode="auto">
            <a:xfrm>
              <a:off x="6762" y="1079"/>
              <a:ext cx="10" cy="14"/>
            </a:xfrm>
            <a:custGeom>
              <a:avLst/>
              <a:gdLst>
                <a:gd name="T0" fmla="*/ 4 w 4"/>
                <a:gd name="T1" fmla="*/ 6 h 6"/>
                <a:gd name="T2" fmla="*/ 3 w 4"/>
                <a:gd name="T3" fmla="*/ 4 h 6"/>
                <a:gd name="T4" fmla="*/ 1 w 4"/>
                <a:gd name="T5" fmla="*/ 2 h 6"/>
                <a:gd name="T6" fmla="*/ 0 w 4"/>
                <a:gd name="T7" fmla="*/ 0 h 6"/>
                <a:gd name="T8" fmla="*/ 2 w 4"/>
                <a:gd name="T9" fmla="*/ 3 h 6"/>
                <a:gd name="T10" fmla="*/ 4 w 4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cubicBezTo>
                    <a:pt x="4" y="6"/>
                    <a:pt x="3" y="5"/>
                    <a:pt x="3" y="4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ubicBezTo>
                    <a:pt x="3" y="4"/>
                    <a:pt x="3" y="5"/>
                    <a:pt x="4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3" name="Freeform 76"/>
            <p:cNvSpPr/>
            <p:nvPr/>
          </p:nvSpPr>
          <p:spPr bwMode="auto">
            <a:xfrm>
              <a:off x="6808" y="1176"/>
              <a:ext cx="0" cy="7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4" name="Freeform 77"/>
            <p:cNvSpPr/>
            <p:nvPr/>
          </p:nvSpPr>
          <p:spPr bwMode="auto">
            <a:xfrm>
              <a:off x="6753" y="1069"/>
              <a:ext cx="5" cy="7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2 w 2"/>
                <a:gd name="T5" fmla="*/ 2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2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5" name="Freeform 78"/>
            <p:cNvSpPr/>
            <p:nvPr/>
          </p:nvSpPr>
          <p:spPr bwMode="auto">
            <a:xfrm>
              <a:off x="6758" y="1074"/>
              <a:ext cx="2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6" name="Freeform 79"/>
            <p:cNvSpPr/>
            <p:nvPr/>
          </p:nvSpPr>
          <p:spPr bwMode="auto">
            <a:xfrm>
              <a:off x="6724" y="1043"/>
              <a:ext cx="15" cy="12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5 h 5"/>
                <a:gd name="T4" fmla="*/ 0 w 6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2" y="1"/>
                    <a:pt x="4" y="4"/>
                    <a:pt x="6" y="5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7" name="Freeform 80"/>
            <p:cNvSpPr/>
            <p:nvPr/>
          </p:nvSpPr>
          <p:spPr bwMode="auto">
            <a:xfrm>
              <a:off x="6803" y="1212"/>
              <a:ext cx="275" cy="14"/>
            </a:xfrm>
            <a:custGeom>
              <a:avLst/>
              <a:gdLst>
                <a:gd name="T0" fmla="*/ 3 w 115"/>
                <a:gd name="T1" fmla="*/ 6 h 6"/>
                <a:gd name="T2" fmla="*/ 111 w 115"/>
                <a:gd name="T3" fmla="*/ 6 h 6"/>
                <a:gd name="T4" fmla="*/ 115 w 115"/>
                <a:gd name="T5" fmla="*/ 3 h 6"/>
                <a:gd name="T6" fmla="*/ 111 w 115"/>
                <a:gd name="T7" fmla="*/ 0 h 6"/>
                <a:gd name="T8" fmla="*/ 3 w 115"/>
                <a:gd name="T9" fmla="*/ 0 h 6"/>
                <a:gd name="T10" fmla="*/ 0 w 115"/>
                <a:gd name="T11" fmla="*/ 3 h 6"/>
                <a:gd name="T12" fmla="*/ 3 w 11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6">
                  <a:moveTo>
                    <a:pt x="3" y="6"/>
                  </a:moveTo>
                  <a:cubicBezTo>
                    <a:pt x="111" y="6"/>
                    <a:pt x="111" y="6"/>
                    <a:pt x="111" y="6"/>
                  </a:cubicBezTo>
                  <a:cubicBezTo>
                    <a:pt x="113" y="6"/>
                    <a:pt x="115" y="5"/>
                    <a:pt x="115" y="3"/>
                  </a:cubicBezTo>
                  <a:cubicBezTo>
                    <a:pt x="115" y="1"/>
                    <a:pt x="113" y="0"/>
                    <a:pt x="11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8" name="Freeform 81"/>
            <p:cNvSpPr/>
            <p:nvPr/>
          </p:nvSpPr>
          <p:spPr bwMode="auto">
            <a:xfrm>
              <a:off x="6987" y="1229"/>
              <a:ext cx="57" cy="223"/>
            </a:xfrm>
            <a:custGeom>
              <a:avLst/>
              <a:gdLst>
                <a:gd name="T0" fmla="*/ 1 w 24"/>
                <a:gd name="T1" fmla="*/ 94 h 94"/>
                <a:gd name="T2" fmla="*/ 2 w 24"/>
                <a:gd name="T3" fmla="*/ 94 h 94"/>
                <a:gd name="T4" fmla="*/ 24 w 24"/>
                <a:gd name="T5" fmla="*/ 1 h 94"/>
                <a:gd name="T6" fmla="*/ 23 w 24"/>
                <a:gd name="T7" fmla="*/ 0 h 94"/>
                <a:gd name="T8" fmla="*/ 22 w 24"/>
                <a:gd name="T9" fmla="*/ 1 h 94"/>
                <a:gd name="T10" fmla="*/ 0 w 24"/>
                <a:gd name="T11" fmla="*/ 93 h 94"/>
                <a:gd name="T12" fmla="*/ 1 w 24"/>
                <a:gd name="T13" fmla="*/ 94 h 94"/>
                <a:gd name="T14" fmla="*/ 1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1" y="94"/>
                  </a:moveTo>
                  <a:cubicBezTo>
                    <a:pt x="1" y="94"/>
                    <a:pt x="2" y="94"/>
                    <a:pt x="2" y="9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3" y="0"/>
                  </a:cubicBezTo>
                  <a:cubicBezTo>
                    <a:pt x="22" y="0"/>
                    <a:pt x="22" y="0"/>
                    <a:pt x="2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9" name="Freeform 82"/>
            <p:cNvSpPr/>
            <p:nvPr/>
          </p:nvSpPr>
          <p:spPr bwMode="auto">
            <a:xfrm>
              <a:off x="6987" y="1229"/>
              <a:ext cx="9" cy="223"/>
            </a:xfrm>
            <a:custGeom>
              <a:avLst/>
              <a:gdLst>
                <a:gd name="T0" fmla="*/ 1 w 4"/>
                <a:gd name="T1" fmla="*/ 94 h 94"/>
                <a:gd name="T2" fmla="*/ 2 w 4"/>
                <a:gd name="T3" fmla="*/ 93 h 94"/>
                <a:gd name="T4" fmla="*/ 4 w 4"/>
                <a:gd name="T5" fmla="*/ 1 h 94"/>
                <a:gd name="T6" fmla="*/ 3 w 4"/>
                <a:gd name="T7" fmla="*/ 0 h 94"/>
                <a:gd name="T8" fmla="*/ 2 w 4"/>
                <a:gd name="T9" fmla="*/ 1 h 94"/>
                <a:gd name="T10" fmla="*/ 0 w 4"/>
                <a:gd name="T11" fmla="*/ 93 h 94"/>
                <a:gd name="T12" fmla="*/ 1 w 4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4">
                  <a:moveTo>
                    <a:pt x="1" y="94"/>
                  </a:moveTo>
                  <a:cubicBezTo>
                    <a:pt x="1" y="94"/>
                    <a:pt x="2" y="94"/>
                    <a:pt x="2" y="9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0" name="Freeform 83"/>
            <p:cNvSpPr/>
            <p:nvPr/>
          </p:nvSpPr>
          <p:spPr bwMode="auto">
            <a:xfrm>
              <a:off x="6949" y="1229"/>
              <a:ext cx="47" cy="223"/>
            </a:xfrm>
            <a:custGeom>
              <a:avLst/>
              <a:gdLst>
                <a:gd name="T0" fmla="*/ 1 w 20"/>
                <a:gd name="T1" fmla="*/ 94 h 94"/>
                <a:gd name="T2" fmla="*/ 2 w 20"/>
                <a:gd name="T3" fmla="*/ 94 h 94"/>
                <a:gd name="T4" fmla="*/ 20 w 20"/>
                <a:gd name="T5" fmla="*/ 1 h 94"/>
                <a:gd name="T6" fmla="*/ 19 w 20"/>
                <a:gd name="T7" fmla="*/ 0 h 94"/>
                <a:gd name="T8" fmla="*/ 18 w 20"/>
                <a:gd name="T9" fmla="*/ 1 h 94"/>
                <a:gd name="T10" fmla="*/ 0 w 20"/>
                <a:gd name="T11" fmla="*/ 93 h 94"/>
                <a:gd name="T12" fmla="*/ 1 w 20"/>
                <a:gd name="T13" fmla="*/ 94 h 94"/>
                <a:gd name="T14" fmla="*/ 1 w 20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94">
                  <a:moveTo>
                    <a:pt x="1" y="94"/>
                  </a:moveTo>
                  <a:cubicBezTo>
                    <a:pt x="2" y="94"/>
                    <a:pt x="2" y="94"/>
                    <a:pt x="2" y="94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0"/>
                    <a:pt x="19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1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1" name="Freeform 84"/>
            <p:cNvSpPr/>
            <p:nvPr/>
          </p:nvSpPr>
          <p:spPr bwMode="auto">
            <a:xfrm>
              <a:off x="6932" y="1226"/>
              <a:ext cx="24" cy="226"/>
            </a:xfrm>
            <a:custGeom>
              <a:avLst/>
              <a:gdLst>
                <a:gd name="T0" fmla="*/ 9 w 10"/>
                <a:gd name="T1" fmla="*/ 95 h 95"/>
                <a:gd name="T2" fmla="*/ 9 w 10"/>
                <a:gd name="T3" fmla="*/ 95 h 95"/>
                <a:gd name="T4" fmla="*/ 10 w 10"/>
                <a:gd name="T5" fmla="*/ 94 h 95"/>
                <a:gd name="T6" fmla="*/ 2 w 10"/>
                <a:gd name="T7" fmla="*/ 1 h 95"/>
                <a:gd name="T8" fmla="*/ 1 w 10"/>
                <a:gd name="T9" fmla="*/ 0 h 95"/>
                <a:gd name="T10" fmla="*/ 0 w 10"/>
                <a:gd name="T11" fmla="*/ 1 h 95"/>
                <a:gd name="T12" fmla="*/ 8 w 10"/>
                <a:gd name="T13" fmla="*/ 94 h 95"/>
                <a:gd name="T14" fmla="*/ 9 w 10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5">
                  <a:moveTo>
                    <a:pt x="9" y="95"/>
                  </a:moveTo>
                  <a:cubicBezTo>
                    <a:pt x="9" y="95"/>
                    <a:pt x="9" y="95"/>
                    <a:pt x="9" y="95"/>
                  </a:cubicBezTo>
                  <a:cubicBezTo>
                    <a:pt x="10" y="95"/>
                    <a:pt x="10" y="95"/>
                    <a:pt x="10" y="9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8" y="95"/>
                    <a:pt x="9" y="95"/>
                    <a:pt x="9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2" name="Freeform 85"/>
            <p:cNvSpPr/>
            <p:nvPr/>
          </p:nvSpPr>
          <p:spPr bwMode="auto">
            <a:xfrm>
              <a:off x="6825" y="1229"/>
              <a:ext cx="57" cy="223"/>
            </a:xfrm>
            <a:custGeom>
              <a:avLst/>
              <a:gdLst>
                <a:gd name="T0" fmla="*/ 23 w 24"/>
                <a:gd name="T1" fmla="*/ 94 h 94"/>
                <a:gd name="T2" fmla="*/ 23 w 24"/>
                <a:gd name="T3" fmla="*/ 94 h 94"/>
                <a:gd name="T4" fmla="*/ 24 w 24"/>
                <a:gd name="T5" fmla="*/ 93 h 94"/>
                <a:gd name="T6" fmla="*/ 2 w 24"/>
                <a:gd name="T7" fmla="*/ 1 h 94"/>
                <a:gd name="T8" fmla="*/ 1 w 24"/>
                <a:gd name="T9" fmla="*/ 0 h 94"/>
                <a:gd name="T10" fmla="*/ 0 w 24"/>
                <a:gd name="T11" fmla="*/ 1 h 94"/>
                <a:gd name="T12" fmla="*/ 22 w 24"/>
                <a:gd name="T13" fmla="*/ 94 h 94"/>
                <a:gd name="T14" fmla="*/ 23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23" y="94"/>
                  </a:moveTo>
                  <a:cubicBezTo>
                    <a:pt x="23" y="94"/>
                    <a:pt x="23" y="94"/>
                    <a:pt x="23" y="94"/>
                  </a:cubicBezTo>
                  <a:cubicBezTo>
                    <a:pt x="23" y="94"/>
                    <a:pt x="24" y="94"/>
                    <a:pt x="2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4"/>
                    <a:pt x="22" y="94"/>
                    <a:pt x="2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3" name="Freeform 86"/>
            <p:cNvSpPr/>
            <p:nvPr/>
          </p:nvSpPr>
          <p:spPr bwMode="auto">
            <a:xfrm>
              <a:off x="6872" y="1229"/>
              <a:ext cx="10" cy="223"/>
            </a:xfrm>
            <a:custGeom>
              <a:avLst/>
              <a:gdLst>
                <a:gd name="T0" fmla="*/ 3 w 4"/>
                <a:gd name="T1" fmla="*/ 94 h 94"/>
                <a:gd name="T2" fmla="*/ 3 w 4"/>
                <a:gd name="T3" fmla="*/ 94 h 94"/>
                <a:gd name="T4" fmla="*/ 4 w 4"/>
                <a:gd name="T5" fmla="*/ 93 h 94"/>
                <a:gd name="T6" fmla="*/ 2 w 4"/>
                <a:gd name="T7" fmla="*/ 1 h 94"/>
                <a:gd name="T8" fmla="*/ 1 w 4"/>
                <a:gd name="T9" fmla="*/ 0 h 94"/>
                <a:gd name="T10" fmla="*/ 0 w 4"/>
                <a:gd name="T11" fmla="*/ 1 h 94"/>
                <a:gd name="T12" fmla="*/ 2 w 4"/>
                <a:gd name="T13" fmla="*/ 93 h 94"/>
                <a:gd name="T14" fmla="*/ 3 w 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94">
                  <a:moveTo>
                    <a:pt x="3" y="94"/>
                  </a:moveTo>
                  <a:cubicBezTo>
                    <a:pt x="3" y="94"/>
                    <a:pt x="3" y="94"/>
                    <a:pt x="3" y="94"/>
                  </a:cubicBezTo>
                  <a:cubicBezTo>
                    <a:pt x="3" y="94"/>
                    <a:pt x="4" y="94"/>
                    <a:pt x="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4"/>
                    <a:pt x="2" y="94"/>
                    <a:pt x="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4" name="Freeform 87"/>
            <p:cNvSpPr/>
            <p:nvPr/>
          </p:nvSpPr>
          <p:spPr bwMode="auto">
            <a:xfrm>
              <a:off x="6872" y="1229"/>
              <a:ext cx="46" cy="223"/>
            </a:xfrm>
            <a:custGeom>
              <a:avLst/>
              <a:gdLst>
                <a:gd name="T0" fmla="*/ 18 w 19"/>
                <a:gd name="T1" fmla="*/ 94 h 94"/>
                <a:gd name="T2" fmla="*/ 18 w 19"/>
                <a:gd name="T3" fmla="*/ 94 h 94"/>
                <a:gd name="T4" fmla="*/ 19 w 19"/>
                <a:gd name="T5" fmla="*/ 93 h 94"/>
                <a:gd name="T6" fmla="*/ 2 w 19"/>
                <a:gd name="T7" fmla="*/ 1 h 94"/>
                <a:gd name="T8" fmla="*/ 1 w 19"/>
                <a:gd name="T9" fmla="*/ 0 h 94"/>
                <a:gd name="T10" fmla="*/ 0 w 19"/>
                <a:gd name="T11" fmla="*/ 1 h 94"/>
                <a:gd name="T12" fmla="*/ 17 w 19"/>
                <a:gd name="T13" fmla="*/ 94 h 94"/>
                <a:gd name="T14" fmla="*/ 18 w 19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94">
                  <a:moveTo>
                    <a:pt x="18" y="94"/>
                  </a:moveTo>
                  <a:cubicBezTo>
                    <a:pt x="18" y="94"/>
                    <a:pt x="18" y="94"/>
                    <a:pt x="18" y="94"/>
                  </a:cubicBezTo>
                  <a:cubicBezTo>
                    <a:pt x="19" y="94"/>
                    <a:pt x="19" y="94"/>
                    <a:pt x="19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17" y="94"/>
                    <a:pt x="18" y="94"/>
                    <a:pt x="18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5" name="Freeform 88"/>
            <p:cNvSpPr/>
            <p:nvPr/>
          </p:nvSpPr>
          <p:spPr bwMode="auto">
            <a:xfrm>
              <a:off x="6910" y="1226"/>
              <a:ext cx="27" cy="226"/>
            </a:xfrm>
            <a:custGeom>
              <a:avLst/>
              <a:gdLst>
                <a:gd name="T0" fmla="*/ 1 w 11"/>
                <a:gd name="T1" fmla="*/ 95 h 95"/>
                <a:gd name="T2" fmla="*/ 2 w 11"/>
                <a:gd name="T3" fmla="*/ 94 h 95"/>
                <a:gd name="T4" fmla="*/ 11 w 11"/>
                <a:gd name="T5" fmla="*/ 1 h 95"/>
                <a:gd name="T6" fmla="*/ 10 w 11"/>
                <a:gd name="T7" fmla="*/ 0 h 95"/>
                <a:gd name="T8" fmla="*/ 9 w 11"/>
                <a:gd name="T9" fmla="*/ 1 h 95"/>
                <a:gd name="T10" fmla="*/ 0 w 11"/>
                <a:gd name="T11" fmla="*/ 94 h 95"/>
                <a:gd name="T12" fmla="*/ 1 w 11"/>
                <a:gd name="T13" fmla="*/ 95 h 95"/>
                <a:gd name="T14" fmla="*/ 1 w 11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95">
                  <a:moveTo>
                    <a:pt x="1" y="95"/>
                  </a:moveTo>
                  <a:cubicBezTo>
                    <a:pt x="2" y="95"/>
                    <a:pt x="2" y="95"/>
                    <a:pt x="2" y="94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1" y="95"/>
                    <a:pt x="1" y="95"/>
                  </a:cubicBezTo>
                  <a:cubicBezTo>
                    <a:pt x="1" y="95"/>
                    <a:pt x="1" y="95"/>
                    <a:pt x="1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6" name="Line 89"/>
            <p:cNvSpPr>
              <a:spLocks noChangeShapeType="1"/>
            </p:cNvSpPr>
            <p:nvPr/>
          </p:nvSpPr>
          <p:spPr bwMode="auto">
            <a:xfrm>
              <a:off x="6827" y="1248"/>
              <a:ext cx="0" cy="0"/>
            </a:xfrm>
            <a:prstGeom prst="line">
              <a:avLst/>
            </a:prstGeom>
            <a:noFill/>
            <a:ln w="0" cap="rnd">
              <a:solidFill>
                <a:srgbClr val="FF6C6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7" name="Freeform 90"/>
            <p:cNvSpPr/>
            <p:nvPr/>
          </p:nvSpPr>
          <p:spPr bwMode="auto">
            <a:xfrm>
              <a:off x="6827" y="1231"/>
              <a:ext cx="7" cy="33"/>
            </a:xfrm>
            <a:custGeom>
              <a:avLst/>
              <a:gdLst>
                <a:gd name="T0" fmla="*/ 1 w 3"/>
                <a:gd name="T1" fmla="*/ 14 h 14"/>
                <a:gd name="T2" fmla="*/ 1 w 3"/>
                <a:gd name="T3" fmla="*/ 14 h 14"/>
                <a:gd name="T4" fmla="*/ 3 w 3"/>
                <a:gd name="T5" fmla="*/ 7 h 14"/>
                <a:gd name="T6" fmla="*/ 3 w 3"/>
                <a:gd name="T7" fmla="*/ 0 h 14"/>
                <a:gd name="T8" fmla="*/ 0 w 3"/>
                <a:gd name="T9" fmla="*/ 0 h 14"/>
                <a:gd name="T10" fmla="*/ 0 w 3"/>
                <a:gd name="T11" fmla="*/ 7 h 14"/>
                <a:gd name="T12" fmla="*/ 1 w 3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4"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3" y="11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2"/>
                    <a:pt x="0" y="14"/>
                    <a:pt x="1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8" name="Freeform 91"/>
            <p:cNvSpPr/>
            <p:nvPr/>
          </p:nvSpPr>
          <p:spPr bwMode="auto">
            <a:xfrm>
              <a:off x="6834" y="1231"/>
              <a:ext cx="24" cy="33"/>
            </a:xfrm>
            <a:custGeom>
              <a:avLst/>
              <a:gdLst>
                <a:gd name="T0" fmla="*/ 5 w 10"/>
                <a:gd name="T1" fmla="*/ 14 h 14"/>
                <a:gd name="T2" fmla="*/ 5 w 10"/>
                <a:gd name="T3" fmla="*/ 14 h 14"/>
                <a:gd name="T4" fmla="*/ 10 w 10"/>
                <a:gd name="T5" fmla="*/ 7 h 14"/>
                <a:gd name="T6" fmla="*/ 10 w 10"/>
                <a:gd name="T7" fmla="*/ 0 h 14"/>
                <a:gd name="T8" fmla="*/ 0 w 10"/>
                <a:gd name="T9" fmla="*/ 0 h 14"/>
                <a:gd name="T10" fmla="*/ 0 w 10"/>
                <a:gd name="T11" fmla="*/ 7 h 14"/>
                <a:gd name="T12" fmla="*/ 5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10" y="11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1" y="14"/>
                    <a:pt x="5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9" name="Freeform 92"/>
            <p:cNvSpPr/>
            <p:nvPr/>
          </p:nvSpPr>
          <p:spPr bwMode="auto">
            <a:xfrm>
              <a:off x="6858" y="1231"/>
              <a:ext cx="36" cy="33"/>
            </a:xfrm>
            <a:custGeom>
              <a:avLst/>
              <a:gdLst>
                <a:gd name="T0" fmla="*/ 6 w 15"/>
                <a:gd name="T1" fmla="*/ 14 h 14"/>
                <a:gd name="T2" fmla="*/ 7 w 15"/>
                <a:gd name="T3" fmla="*/ 14 h 14"/>
                <a:gd name="T4" fmla="*/ 15 w 15"/>
                <a:gd name="T5" fmla="*/ 7 h 14"/>
                <a:gd name="T6" fmla="*/ 15 w 15"/>
                <a:gd name="T7" fmla="*/ 0 h 14"/>
                <a:gd name="T8" fmla="*/ 0 w 15"/>
                <a:gd name="T9" fmla="*/ 0 h 14"/>
                <a:gd name="T10" fmla="*/ 0 w 15"/>
                <a:gd name="T11" fmla="*/ 7 h 14"/>
                <a:gd name="T12" fmla="*/ 6 w 1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4">
                  <a:moveTo>
                    <a:pt x="6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0"/>
                    <a:pt x="4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6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0" name="Line 93"/>
            <p:cNvSpPr>
              <a:spLocks noChangeShapeType="1"/>
            </p:cNvSpPr>
            <p:nvPr/>
          </p:nvSpPr>
          <p:spPr bwMode="auto">
            <a:xfrm>
              <a:off x="6934" y="1231"/>
              <a:ext cx="0" cy="0"/>
            </a:xfrm>
            <a:prstGeom prst="line">
              <a:avLst/>
            </a:prstGeom>
            <a:noFill/>
            <a:ln w="0" cap="rnd">
              <a:solidFill>
                <a:srgbClr val="FF5E5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1" name="Freeform 94"/>
            <p:cNvSpPr/>
            <p:nvPr/>
          </p:nvSpPr>
          <p:spPr bwMode="auto">
            <a:xfrm>
              <a:off x="6894" y="1231"/>
              <a:ext cx="40" cy="33"/>
            </a:xfrm>
            <a:custGeom>
              <a:avLst/>
              <a:gdLst>
                <a:gd name="T0" fmla="*/ 8 w 17"/>
                <a:gd name="T1" fmla="*/ 14 h 14"/>
                <a:gd name="T2" fmla="*/ 8 w 17"/>
                <a:gd name="T3" fmla="*/ 14 h 14"/>
                <a:gd name="T4" fmla="*/ 17 w 17"/>
                <a:gd name="T5" fmla="*/ 7 h 14"/>
                <a:gd name="T6" fmla="*/ 17 w 17"/>
                <a:gd name="T7" fmla="*/ 0 h 14"/>
                <a:gd name="T8" fmla="*/ 0 w 17"/>
                <a:gd name="T9" fmla="*/ 0 h 14"/>
                <a:gd name="T10" fmla="*/ 0 w 17"/>
                <a:gd name="T11" fmla="*/ 7 h 14"/>
                <a:gd name="T12" fmla="*/ 8 w 17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4">
                  <a:moveTo>
                    <a:pt x="8" y="14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13" y="14"/>
                    <a:pt x="17" y="11"/>
                    <a:pt x="17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1" y="0"/>
                    <a:pt x="5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2" name="Freeform 95"/>
            <p:cNvSpPr/>
            <p:nvPr/>
          </p:nvSpPr>
          <p:spPr bwMode="auto">
            <a:xfrm>
              <a:off x="6934" y="1231"/>
              <a:ext cx="41" cy="33"/>
            </a:xfrm>
            <a:custGeom>
              <a:avLst/>
              <a:gdLst>
                <a:gd name="T0" fmla="*/ 17 w 17"/>
                <a:gd name="T1" fmla="*/ 0 h 14"/>
                <a:gd name="T2" fmla="*/ 0 w 17"/>
                <a:gd name="T3" fmla="*/ 0 h 14"/>
                <a:gd name="T4" fmla="*/ 0 w 17"/>
                <a:gd name="T5" fmla="*/ 7 h 14"/>
                <a:gd name="T6" fmla="*/ 9 w 17"/>
                <a:gd name="T7" fmla="*/ 14 h 14"/>
                <a:gd name="T8" fmla="*/ 9 w 17"/>
                <a:gd name="T9" fmla="*/ 14 h 14"/>
                <a:gd name="T10" fmla="*/ 17 w 17"/>
                <a:gd name="T11" fmla="*/ 7 h 14"/>
                <a:gd name="T12" fmla="*/ 17 w 17"/>
                <a:gd name="T13" fmla="*/ 7 h 14"/>
                <a:gd name="T14" fmla="*/ 17 w 1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4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7" y="11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3" name="Freeform 96"/>
            <p:cNvSpPr/>
            <p:nvPr/>
          </p:nvSpPr>
          <p:spPr bwMode="auto">
            <a:xfrm>
              <a:off x="6975" y="1231"/>
              <a:ext cx="36" cy="33"/>
            </a:xfrm>
            <a:custGeom>
              <a:avLst/>
              <a:gdLst>
                <a:gd name="T0" fmla="*/ 0 w 15"/>
                <a:gd name="T1" fmla="*/ 0 h 14"/>
                <a:gd name="T2" fmla="*/ 0 w 15"/>
                <a:gd name="T3" fmla="*/ 7 h 14"/>
                <a:gd name="T4" fmla="*/ 0 w 15"/>
                <a:gd name="T5" fmla="*/ 7 h 14"/>
                <a:gd name="T6" fmla="*/ 8 w 15"/>
                <a:gd name="T7" fmla="*/ 14 h 14"/>
                <a:gd name="T8" fmla="*/ 9 w 15"/>
                <a:gd name="T9" fmla="*/ 14 h 14"/>
                <a:gd name="T10" fmla="*/ 15 w 15"/>
                <a:gd name="T11" fmla="*/ 7 h 14"/>
                <a:gd name="T12" fmla="*/ 15 w 15"/>
                <a:gd name="T13" fmla="*/ 0 h 14"/>
                <a:gd name="T14" fmla="*/ 0 w 15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4" name="Freeform 97"/>
            <p:cNvSpPr/>
            <p:nvPr/>
          </p:nvSpPr>
          <p:spPr bwMode="auto">
            <a:xfrm>
              <a:off x="7011" y="1231"/>
              <a:ext cx="24" cy="33"/>
            </a:xfrm>
            <a:custGeom>
              <a:avLst/>
              <a:gdLst>
                <a:gd name="T0" fmla="*/ 0 w 10"/>
                <a:gd name="T1" fmla="*/ 7 h 14"/>
                <a:gd name="T2" fmla="*/ 5 w 10"/>
                <a:gd name="T3" fmla="*/ 14 h 14"/>
                <a:gd name="T4" fmla="*/ 5 w 10"/>
                <a:gd name="T5" fmla="*/ 14 h 14"/>
                <a:gd name="T6" fmla="*/ 10 w 10"/>
                <a:gd name="T7" fmla="*/ 7 h 14"/>
                <a:gd name="T8" fmla="*/ 10 w 10"/>
                <a:gd name="T9" fmla="*/ 0 h 14"/>
                <a:gd name="T10" fmla="*/ 0 w 10"/>
                <a:gd name="T11" fmla="*/ 0 h 14"/>
                <a:gd name="T12" fmla="*/ 0 w 10"/>
                <a:gd name="T1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0" y="7"/>
                  </a:moveTo>
                  <a:cubicBezTo>
                    <a:pt x="0" y="11"/>
                    <a:pt x="3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4"/>
                    <a:pt x="9" y="10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4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5" name="Freeform 98"/>
            <p:cNvSpPr/>
            <p:nvPr/>
          </p:nvSpPr>
          <p:spPr bwMode="auto">
            <a:xfrm>
              <a:off x="7035" y="1231"/>
              <a:ext cx="7" cy="33"/>
            </a:xfrm>
            <a:custGeom>
              <a:avLst/>
              <a:gdLst>
                <a:gd name="T0" fmla="*/ 3 w 3"/>
                <a:gd name="T1" fmla="*/ 0 h 14"/>
                <a:gd name="T2" fmla="*/ 2 w 3"/>
                <a:gd name="T3" fmla="*/ 0 h 14"/>
                <a:gd name="T4" fmla="*/ 0 w 3"/>
                <a:gd name="T5" fmla="*/ 0 h 14"/>
                <a:gd name="T6" fmla="*/ 0 w 3"/>
                <a:gd name="T7" fmla="*/ 10 h 14"/>
                <a:gd name="T8" fmla="*/ 2 w 3"/>
                <a:gd name="T9" fmla="*/ 14 h 14"/>
                <a:gd name="T10" fmla="*/ 2 w 3"/>
                <a:gd name="T11" fmla="*/ 14 h 14"/>
                <a:gd name="T12" fmla="*/ 3 w 3"/>
                <a:gd name="T13" fmla="*/ 7 h 14"/>
                <a:gd name="T14" fmla="*/ 3 w 3"/>
                <a:gd name="T15" fmla="*/ 0 h 14"/>
                <a:gd name="T16" fmla="*/ 3 w 3"/>
                <a:gd name="T17" fmla="*/ 0 h 14"/>
                <a:gd name="T18" fmla="*/ 3 w 3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8"/>
                    <a:pt x="0" y="8"/>
                    <a:pt x="0" y="10"/>
                  </a:cubicBezTo>
                  <a:cubicBezTo>
                    <a:pt x="0" y="11"/>
                    <a:pt x="1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2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6" name="Freeform 99"/>
            <p:cNvSpPr/>
            <p:nvPr/>
          </p:nvSpPr>
          <p:spPr bwMode="auto">
            <a:xfrm>
              <a:off x="6825" y="1229"/>
              <a:ext cx="219" cy="4"/>
            </a:xfrm>
            <a:custGeom>
              <a:avLst/>
              <a:gdLst>
                <a:gd name="T0" fmla="*/ 1 w 92"/>
                <a:gd name="T1" fmla="*/ 2 h 2"/>
                <a:gd name="T2" fmla="*/ 91 w 92"/>
                <a:gd name="T3" fmla="*/ 2 h 2"/>
                <a:gd name="T4" fmla="*/ 92 w 92"/>
                <a:gd name="T5" fmla="*/ 1 h 2"/>
                <a:gd name="T6" fmla="*/ 91 w 92"/>
                <a:gd name="T7" fmla="*/ 0 h 2"/>
                <a:gd name="T8" fmla="*/ 1 w 92"/>
                <a:gd name="T9" fmla="*/ 0 h 2"/>
                <a:gd name="T10" fmla="*/ 0 w 92"/>
                <a:gd name="T11" fmla="*/ 1 h 2"/>
                <a:gd name="T12" fmla="*/ 1 w 9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2">
                  <a:moveTo>
                    <a:pt x="1" y="2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92" y="2"/>
                    <a:pt x="92" y="2"/>
                    <a:pt x="92" y="1"/>
                  </a:cubicBezTo>
                  <a:cubicBezTo>
                    <a:pt x="92" y="0"/>
                    <a:pt x="92" y="0"/>
                    <a:pt x="9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7" name="Oval 100"/>
            <p:cNvSpPr>
              <a:spLocks noChangeArrowheads="1"/>
            </p:cNvSpPr>
            <p:nvPr/>
          </p:nvSpPr>
          <p:spPr bwMode="auto">
            <a:xfrm>
              <a:off x="7032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8" name="Oval 101"/>
            <p:cNvSpPr>
              <a:spLocks noChangeArrowheads="1"/>
            </p:cNvSpPr>
            <p:nvPr/>
          </p:nvSpPr>
          <p:spPr bwMode="auto">
            <a:xfrm>
              <a:off x="7011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9" name="Oval 102"/>
            <p:cNvSpPr>
              <a:spLocks noChangeArrowheads="1"/>
            </p:cNvSpPr>
            <p:nvPr/>
          </p:nvSpPr>
          <p:spPr bwMode="auto">
            <a:xfrm>
              <a:off x="6989" y="1217"/>
              <a:ext cx="10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0" name="Oval 103"/>
            <p:cNvSpPr>
              <a:spLocks noChangeArrowheads="1"/>
            </p:cNvSpPr>
            <p:nvPr/>
          </p:nvSpPr>
          <p:spPr bwMode="auto">
            <a:xfrm>
              <a:off x="6965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1" name="Oval 104"/>
            <p:cNvSpPr>
              <a:spLocks noChangeArrowheads="1"/>
            </p:cNvSpPr>
            <p:nvPr/>
          </p:nvSpPr>
          <p:spPr bwMode="auto">
            <a:xfrm>
              <a:off x="6944" y="1217"/>
              <a:ext cx="9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2" name="Oval 105"/>
            <p:cNvSpPr>
              <a:spLocks noChangeArrowheads="1"/>
            </p:cNvSpPr>
            <p:nvPr/>
          </p:nvSpPr>
          <p:spPr bwMode="auto">
            <a:xfrm>
              <a:off x="6920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3" name="Oval 106"/>
            <p:cNvSpPr>
              <a:spLocks noChangeArrowheads="1"/>
            </p:cNvSpPr>
            <p:nvPr/>
          </p:nvSpPr>
          <p:spPr bwMode="auto">
            <a:xfrm>
              <a:off x="6899" y="1217"/>
              <a:ext cx="11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4" name="Oval 107"/>
            <p:cNvSpPr>
              <a:spLocks noChangeArrowheads="1"/>
            </p:cNvSpPr>
            <p:nvPr/>
          </p:nvSpPr>
          <p:spPr bwMode="auto">
            <a:xfrm>
              <a:off x="6877" y="1217"/>
              <a:ext cx="10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5" name="Oval 108"/>
            <p:cNvSpPr>
              <a:spLocks noChangeArrowheads="1"/>
            </p:cNvSpPr>
            <p:nvPr/>
          </p:nvSpPr>
          <p:spPr bwMode="auto">
            <a:xfrm>
              <a:off x="6853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6" name="Oval 109"/>
            <p:cNvSpPr>
              <a:spLocks noChangeArrowheads="1"/>
            </p:cNvSpPr>
            <p:nvPr/>
          </p:nvSpPr>
          <p:spPr bwMode="auto">
            <a:xfrm>
              <a:off x="6832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7" name="Freeform 110"/>
            <p:cNvSpPr/>
            <p:nvPr/>
          </p:nvSpPr>
          <p:spPr bwMode="auto">
            <a:xfrm>
              <a:off x="686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8" name="Freeform 111"/>
            <p:cNvSpPr/>
            <p:nvPr/>
          </p:nvSpPr>
          <p:spPr bwMode="auto">
            <a:xfrm>
              <a:off x="6887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9" name="Freeform 112"/>
            <p:cNvSpPr/>
            <p:nvPr/>
          </p:nvSpPr>
          <p:spPr bwMode="auto">
            <a:xfrm>
              <a:off x="6908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0" name="Freeform 113"/>
            <p:cNvSpPr/>
            <p:nvPr/>
          </p:nvSpPr>
          <p:spPr bwMode="auto">
            <a:xfrm>
              <a:off x="6932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1" name="Freeform 114"/>
            <p:cNvSpPr/>
            <p:nvPr/>
          </p:nvSpPr>
          <p:spPr bwMode="auto">
            <a:xfrm>
              <a:off x="695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2" name="Freeform 115"/>
            <p:cNvSpPr/>
            <p:nvPr/>
          </p:nvSpPr>
          <p:spPr bwMode="auto">
            <a:xfrm>
              <a:off x="6977" y="1421"/>
              <a:ext cx="22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3" name="Freeform 116"/>
            <p:cNvSpPr/>
            <p:nvPr/>
          </p:nvSpPr>
          <p:spPr bwMode="auto">
            <a:xfrm>
              <a:off x="6863" y="1445"/>
              <a:ext cx="136" cy="85"/>
            </a:xfrm>
            <a:custGeom>
              <a:avLst/>
              <a:gdLst>
                <a:gd name="T0" fmla="*/ 114 w 136"/>
                <a:gd name="T1" fmla="*/ 85 h 85"/>
                <a:gd name="T2" fmla="*/ 24 w 136"/>
                <a:gd name="T3" fmla="*/ 85 h 85"/>
                <a:gd name="T4" fmla="*/ 0 w 136"/>
                <a:gd name="T5" fmla="*/ 0 h 85"/>
                <a:gd name="T6" fmla="*/ 136 w 136"/>
                <a:gd name="T7" fmla="*/ 0 h 85"/>
                <a:gd name="T8" fmla="*/ 114 w 136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5">
                  <a:moveTo>
                    <a:pt x="114" y="85"/>
                  </a:moveTo>
                  <a:lnTo>
                    <a:pt x="24" y="85"/>
                  </a:lnTo>
                  <a:lnTo>
                    <a:pt x="0" y="0"/>
                  </a:lnTo>
                  <a:lnTo>
                    <a:pt x="136" y="0"/>
                  </a:lnTo>
                  <a:lnTo>
                    <a:pt x="114" y="85"/>
                  </a:ln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4" name="Oval 117"/>
            <p:cNvSpPr>
              <a:spLocks noChangeArrowheads="1"/>
            </p:cNvSpPr>
            <p:nvPr/>
          </p:nvSpPr>
          <p:spPr bwMode="auto">
            <a:xfrm>
              <a:off x="6872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5" name="Oval 118"/>
            <p:cNvSpPr>
              <a:spLocks noChangeArrowheads="1"/>
            </p:cNvSpPr>
            <p:nvPr/>
          </p:nvSpPr>
          <p:spPr bwMode="auto">
            <a:xfrm>
              <a:off x="6882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6" name="Oval 119"/>
            <p:cNvSpPr>
              <a:spLocks noChangeArrowheads="1"/>
            </p:cNvSpPr>
            <p:nvPr/>
          </p:nvSpPr>
          <p:spPr bwMode="auto">
            <a:xfrm>
              <a:off x="689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7" name="Oval 120"/>
            <p:cNvSpPr>
              <a:spLocks noChangeArrowheads="1"/>
            </p:cNvSpPr>
            <p:nvPr/>
          </p:nvSpPr>
          <p:spPr bwMode="auto">
            <a:xfrm>
              <a:off x="6903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8" name="Oval 121"/>
            <p:cNvSpPr>
              <a:spLocks noChangeArrowheads="1"/>
            </p:cNvSpPr>
            <p:nvPr/>
          </p:nvSpPr>
          <p:spPr bwMode="auto">
            <a:xfrm>
              <a:off x="6913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9" name="Oval 122"/>
            <p:cNvSpPr>
              <a:spLocks noChangeArrowheads="1"/>
            </p:cNvSpPr>
            <p:nvPr/>
          </p:nvSpPr>
          <p:spPr bwMode="auto">
            <a:xfrm>
              <a:off x="692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0" name="Oval 123"/>
            <p:cNvSpPr>
              <a:spLocks noChangeArrowheads="1"/>
            </p:cNvSpPr>
            <p:nvPr/>
          </p:nvSpPr>
          <p:spPr bwMode="auto">
            <a:xfrm>
              <a:off x="693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1" name="Oval 124"/>
            <p:cNvSpPr>
              <a:spLocks noChangeArrowheads="1"/>
            </p:cNvSpPr>
            <p:nvPr/>
          </p:nvSpPr>
          <p:spPr bwMode="auto">
            <a:xfrm>
              <a:off x="6944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2" name="Oval 125"/>
            <p:cNvSpPr>
              <a:spLocks noChangeArrowheads="1"/>
            </p:cNvSpPr>
            <p:nvPr/>
          </p:nvSpPr>
          <p:spPr bwMode="auto">
            <a:xfrm>
              <a:off x="6956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3" name="Oval 126"/>
            <p:cNvSpPr>
              <a:spLocks noChangeArrowheads="1"/>
            </p:cNvSpPr>
            <p:nvPr/>
          </p:nvSpPr>
          <p:spPr bwMode="auto">
            <a:xfrm>
              <a:off x="696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4" name="Oval 127"/>
            <p:cNvSpPr>
              <a:spLocks noChangeArrowheads="1"/>
            </p:cNvSpPr>
            <p:nvPr/>
          </p:nvSpPr>
          <p:spPr bwMode="auto">
            <a:xfrm>
              <a:off x="6975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5" name="Oval 128"/>
            <p:cNvSpPr>
              <a:spLocks noChangeArrowheads="1"/>
            </p:cNvSpPr>
            <p:nvPr/>
          </p:nvSpPr>
          <p:spPr bwMode="auto">
            <a:xfrm>
              <a:off x="6987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6" name="Oval 129"/>
            <p:cNvSpPr>
              <a:spLocks noChangeArrowheads="1"/>
            </p:cNvSpPr>
            <p:nvPr/>
          </p:nvSpPr>
          <p:spPr bwMode="auto">
            <a:xfrm>
              <a:off x="6882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7" name="Oval 130"/>
            <p:cNvSpPr>
              <a:spLocks noChangeArrowheads="1"/>
            </p:cNvSpPr>
            <p:nvPr/>
          </p:nvSpPr>
          <p:spPr bwMode="auto">
            <a:xfrm>
              <a:off x="689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8" name="Oval 131"/>
            <p:cNvSpPr>
              <a:spLocks noChangeArrowheads="1"/>
            </p:cNvSpPr>
            <p:nvPr/>
          </p:nvSpPr>
          <p:spPr bwMode="auto">
            <a:xfrm>
              <a:off x="6903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9" name="Oval 132"/>
            <p:cNvSpPr>
              <a:spLocks noChangeArrowheads="1"/>
            </p:cNvSpPr>
            <p:nvPr/>
          </p:nvSpPr>
          <p:spPr bwMode="auto">
            <a:xfrm>
              <a:off x="6913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0" name="Oval 133"/>
            <p:cNvSpPr>
              <a:spLocks noChangeArrowheads="1"/>
            </p:cNvSpPr>
            <p:nvPr/>
          </p:nvSpPr>
          <p:spPr bwMode="auto">
            <a:xfrm>
              <a:off x="692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1" name="Oval 134"/>
            <p:cNvSpPr>
              <a:spLocks noChangeArrowheads="1"/>
            </p:cNvSpPr>
            <p:nvPr/>
          </p:nvSpPr>
          <p:spPr bwMode="auto">
            <a:xfrm>
              <a:off x="693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2" name="Oval 135"/>
            <p:cNvSpPr>
              <a:spLocks noChangeArrowheads="1"/>
            </p:cNvSpPr>
            <p:nvPr/>
          </p:nvSpPr>
          <p:spPr bwMode="auto">
            <a:xfrm>
              <a:off x="6944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3" name="Oval 136"/>
            <p:cNvSpPr>
              <a:spLocks noChangeArrowheads="1"/>
            </p:cNvSpPr>
            <p:nvPr/>
          </p:nvSpPr>
          <p:spPr bwMode="auto">
            <a:xfrm>
              <a:off x="6956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4" name="Oval 137"/>
            <p:cNvSpPr>
              <a:spLocks noChangeArrowheads="1"/>
            </p:cNvSpPr>
            <p:nvPr/>
          </p:nvSpPr>
          <p:spPr bwMode="auto">
            <a:xfrm>
              <a:off x="696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5" name="Oval 138"/>
            <p:cNvSpPr>
              <a:spLocks noChangeArrowheads="1"/>
            </p:cNvSpPr>
            <p:nvPr/>
          </p:nvSpPr>
          <p:spPr bwMode="auto">
            <a:xfrm>
              <a:off x="6975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6" name="Oval 139"/>
            <p:cNvSpPr>
              <a:spLocks noChangeArrowheads="1"/>
            </p:cNvSpPr>
            <p:nvPr/>
          </p:nvSpPr>
          <p:spPr bwMode="auto">
            <a:xfrm>
              <a:off x="6970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7" name="Freeform 140"/>
            <p:cNvSpPr/>
            <p:nvPr/>
          </p:nvSpPr>
          <p:spPr bwMode="auto">
            <a:xfrm>
              <a:off x="6970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5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5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8" name="Freeform 141"/>
            <p:cNvSpPr/>
            <p:nvPr/>
          </p:nvSpPr>
          <p:spPr bwMode="auto">
            <a:xfrm>
              <a:off x="6973" y="1540"/>
              <a:ext cx="7" cy="0"/>
            </a:xfrm>
            <a:custGeom>
              <a:avLst/>
              <a:gdLst>
                <a:gd name="T0" fmla="*/ 0 w 3"/>
                <a:gd name="T1" fmla="*/ 3 w 3"/>
                <a:gd name="T2" fmla="*/ 3 w 3"/>
                <a:gd name="T3" fmla="*/ 3 w 3"/>
                <a:gd name="T4" fmla="*/ 0 w 3"/>
                <a:gd name="T5" fmla="*/ 0 w 3"/>
                <a:gd name="T6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9" name="Oval 142"/>
            <p:cNvSpPr>
              <a:spLocks noChangeArrowheads="1"/>
            </p:cNvSpPr>
            <p:nvPr/>
          </p:nvSpPr>
          <p:spPr bwMode="auto">
            <a:xfrm>
              <a:off x="6927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0" name="Freeform 143"/>
            <p:cNvSpPr/>
            <p:nvPr/>
          </p:nvSpPr>
          <p:spPr bwMode="auto">
            <a:xfrm>
              <a:off x="6927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7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7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1" name="Freeform 144"/>
            <p:cNvSpPr/>
            <p:nvPr/>
          </p:nvSpPr>
          <p:spPr bwMode="auto">
            <a:xfrm>
              <a:off x="6930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2" name="Oval 145"/>
            <p:cNvSpPr>
              <a:spLocks noChangeArrowheads="1"/>
            </p:cNvSpPr>
            <p:nvPr/>
          </p:nvSpPr>
          <p:spPr bwMode="auto">
            <a:xfrm>
              <a:off x="6884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3" name="Freeform 146"/>
            <p:cNvSpPr/>
            <p:nvPr/>
          </p:nvSpPr>
          <p:spPr bwMode="auto">
            <a:xfrm>
              <a:off x="6887" y="1533"/>
              <a:ext cx="9" cy="9"/>
            </a:xfrm>
            <a:custGeom>
              <a:avLst/>
              <a:gdLst>
                <a:gd name="T0" fmla="*/ 0 w 9"/>
                <a:gd name="T1" fmla="*/ 0 h 9"/>
                <a:gd name="T2" fmla="*/ 4 w 9"/>
                <a:gd name="T3" fmla="*/ 9 h 9"/>
                <a:gd name="T4" fmla="*/ 9 w 9"/>
                <a:gd name="T5" fmla="*/ 0 h 9"/>
                <a:gd name="T6" fmla="*/ 0 w 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lnTo>
                    <a:pt x="4" y="9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4" name="Freeform 147"/>
            <p:cNvSpPr/>
            <p:nvPr/>
          </p:nvSpPr>
          <p:spPr bwMode="auto">
            <a:xfrm>
              <a:off x="6887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5" name="Freeform 148"/>
            <p:cNvSpPr/>
            <p:nvPr/>
          </p:nvSpPr>
          <p:spPr bwMode="auto">
            <a:xfrm>
              <a:off x="6860" y="1443"/>
              <a:ext cx="144" cy="4"/>
            </a:xfrm>
            <a:custGeom>
              <a:avLst/>
              <a:gdLst>
                <a:gd name="T0" fmla="*/ 1 w 60"/>
                <a:gd name="T1" fmla="*/ 2 h 2"/>
                <a:gd name="T2" fmla="*/ 59 w 60"/>
                <a:gd name="T3" fmla="*/ 2 h 2"/>
                <a:gd name="T4" fmla="*/ 60 w 60"/>
                <a:gd name="T5" fmla="*/ 1 h 2"/>
                <a:gd name="T6" fmla="*/ 59 w 60"/>
                <a:gd name="T7" fmla="*/ 0 h 2"/>
                <a:gd name="T8" fmla="*/ 1 w 60"/>
                <a:gd name="T9" fmla="*/ 0 h 2"/>
                <a:gd name="T10" fmla="*/ 0 w 60"/>
                <a:gd name="T11" fmla="*/ 1 h 2"/>
                <a:gd name="T12" fmla="*/ 1 w 60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2">
                  <a:moveTo>
                    <a:pt x="1" y="2"/>
                  </a:move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60" y="1"/>
                    <a:pt x="60" y="1"/>
                  </a:cubicBezTo>
                  <a:cubicBezTo>
                    <a:pt x="60" y="0"/>
                    <a:pt x="59" y="0"/>
                    <a:pt x="5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6" name="Freeform 149"/>
            <p:cNvSpPr/>
            <p:nvPr/>
          </p:nvSpPr>
          <p:spPr bwMode="auto">
            <a:xfrm>
              <a:off x="6882" y="1526"/>
              <a:ext cx="100" cy="4"/>
            </a:xfrm>
            <a:custGeom>
              <a:avLst/>
              <a:gdLst>
                <a:gd name="T0" fmla="*/ 1 w 42"/>
                <a:gd name="T1" fmla="*/ 2 h 2"/>
                <a:gd name="T2" fmla="*/ 41 w 42"/>
                <a:gd name="T3" fmla="*/ 2 h 2"/>
                <a:gd name="T4" fmla="*/ 42 w 42"/>
                <a:gd name="T5" fmla="*/ 1 h 2"/>
                <a:gd name="T6" fmla="*/ 41 w 42"/>
                <a:gd name="T7" fmla="*/ 0 h 2"/>
                <a:gd name="T8" fmla="*/ 1 w 42"/>
                <a:gd name="T9" fmla="*/ 0 h 2"/>
                <a:gd name="T10" fmla="*/ 0 w 42"/>
                <a:gd name="T11" fmla="*/ 1 h 2"/>
                <a:gd name="T12" fmla="*/ 1 w 4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">
                  <a:moveTo>
                    <a:pt x="1" y="2"/>
                  </a:moveTo>
                  <a:cubicBezTo>
                    <a:pt x="41" y="2"/>
                    <a:pt x="41" y="2"/>
                    <a:pt x="41" y="2"/>
                  </a:cubicBezTo>
                  <a:cubicBezTo>
                    <a:pt x="42" y="2"/>
                    <a:pt x="42" y="2"/>
                    <a:pt x="42" y="1"/>
                  </a:cubicBezTo>
                  <a:cubicBezTo>
                    <a:pt x="42" y="1"/>
                    <a:pt x="42" y="0"/>
                    <a:pt x="4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7" name="Freeform 150"/>
            <p:cNvSpPr/>
            <p:nvPr/>
          </p:nvSpPr>
          <p:spPr bwMode="auto">
            <a:xfrm>
              <a:off x="693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8" name="Freeform 151"/>
            <p:cNvSpPr/>
            <p:nvPr/>
          </p:nvSpPr>
          <p:spPr bwMode="auto">
            <a:xfrm>
              <a:off x="6906" y="1464"/>
              <a:ext cx="26" cy="47"/>
            </a:xfrm>
            <a:custGeom>
              <a:avLst/>
              <a:gdLst>
                <a:gd name="T0" fmla="*/ 26 w 26"/>
                <a:gd name="T1" fmla="*/ 47 h 47"/>
                <a:gd name="T2" fmla="*/ 14 w 26"/>
                <a:gd name="T3" fmla="*/ 0 h 47"/>
                <a:gd name="T4" fmla="*/ 0 w 26"/>
                <a:gd name="T5" fmla="*/ 47 h 47"/>
                <a:gd name="T6" fmla="*/ 26 w 26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47"/>
                  </a:moveTo>
                  <a:lnTo>
                    <a:pt x="14" y="0"/>
                  </a:lnTo>
                  <a:lnTo>
                    <a:pt x="0" y="47"/>
                  </a:lnTo>
                  <a:lnTo>
                    <a:pt x="26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9" name="Freeform 152"/>
            <p:cNvSpPr/>
            <p:nvPr/>
          </p:nvSpPr>
          <p:spPr bwMode="auto">
            <a:xfrm>
              <a:off x="688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0" name="Freeform 153"/>
            <p:cNvSpPr/>
            <p:nvPr/>
          </p:nvSpPr>
          <p:spPr bwMode="auto">
            <a:xfrm>
              <a:off x="6956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1" name="Freeform 154"/>
            <p:cNvSpPr/>
            <p:nvPr/>
          </p:nvSpPr>
          <p:spPr bwMode="auto">
            <a:xfrm>
              <a:off x="692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2" name="Freeform 155"/>
            <p:cNvSpPr/>
            <p:nvPr/>
          </p:nvSpPr>
          <p:spPr bwMode="auto">
            <a:xfrm>
              <a:off x="6894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3" name="Freeform 156"/>
            <p:cNvSpPr/>
            <p:nvPr/>
          </p:nvSpPr>
          <p:spPr bwMode="auto">
            <a:xfrm>
              <a:off x="687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4" name="Freeform 157"/>
            <p:cNvSpPr/>
            <p:nvPr/>
          </p:nvSpPr>
          <p:spPr bwMode="auto">
            <a:xfrm>
              <a:off x="6944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5" name="Freeform 158"/>
            <p:cNvSpPr/>
            <p:nvPr/>
          </p:nvSpPr>
          <p:spPr bwMode="auto">
            <a:xfrm>
              <a:off x="6968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grpSp>
        <p:nvGrpSpPr>
          <p:cNvPr id="186" name="Group 4"/>
          <p:cNvGrpSpPr>
            <a:grpSpLocks noChangeAspect="1"/>
          </p:cNvGrpSpPr>
          <p:nvPr/>
        </p:nvGrpSpPr>
        <p:grpSpPr bwMode="auto">
          <a:xfrm>
            <a:off x="10280106" y="998853"/>
            <a:ext cx="565950" cy="897090"/>
            <a:chOff x="5547" y="3211"/>
            <a:chExt cx="376" cy="596"/>
          </a:xfrm>
        </p:grpSpPr>
        <p:sp>
          <p:nvSpPr>
            <p:cNvPr id="187" name="AutoShape 3"/>
            <p:cNvSpPr>
              <a:spLocks noChangeAspect="1" noChangeArrowheads="1" noTextEdit="1"/>
            </p:cNvSpPr>
            <p:nvPr/>
          </p:nvSpPr>
          <p:spPr bwMode="auto">
            <a:xfrm>
              <a:off x="5547" y="3211"/>
              <a:ext cx="376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8" name="Freeform 5"/>
            <p:cNvSpPr/>
            <p:nvPr/>
          </p:nvSpPr>
          <p:spPr bwMode="auto">
            <a:xfrm>
              <a:off x="5807" y="3532"/>
              <a:ext cx="61" cy="98"/>
            </a:xfrm>
            <a:custGeom>
              <a:avLst/>
              <a:gdLst>
                <a:gd name="T0" fmla="*/ 1 w 25"/>
                <a:gd name="T1" fmla="*/ 41 h 41"/>
                <a:gd name="T2" fmla="*/ 2 w 25"/>
                <a:gd name="T3" fmla="*/ 40 h 41"/>
                <a:gd name="T4" fmla="*/ 25 w 25"/>
                <a:gd name="T5" fmla="*/ 2 h 41"/>
                <a:gd name="T6" fmla="*/ 25 w 25"/>
                <a:gd name="T7" fmla="*/ 0 h 41"/>
                <a:gd name="T8" fmla="*/ 24 w 25"/>
                <a:gd name="T9" fmla="*/ 0 h 41"/>
                <a:gd name="T10" fmla="*/ 0 w 25"/>
                <a:gd name="T11" fmla="*/ 40 h 41"/>
                <a:gd name="T12" fmla="*/ 0 w 25"/>
                <a:gd name="T13" fmla="*/ 41 h 41"/>
                <a:gd name="T14" fmla="*/ 1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1" y="41"/>
                  </a:moveTo>
                  <a:cubicBezTo>
                    <a:pt x="1" y="41"/>
                    <a:pt x="1" y="41"/>
                    <a:pt x="2" y="40"/>
                  </a:cubicBezTo>
                  <a:cubicBezTo>
                    <a:pt x="5" y="28"/>
                    <a:pt x="15" y="10"/>
                    <a:pt x="25" y="2"/>
                  </a:cubicBezTo>
                  <a:cubicBezTo>
                    <a:pt x="25" y="1"/>
                    <a:pt x="25" y="1"/>
                    <a:pt x="25" y="0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14" y="9"/>
                    <a:pt x="3" y="27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9" name="Freeform 6"/>
            <p:cNvSpPr/>
            <p:nvPr/>
          </p:nvSpPr>
          <p:spPr bwMode="auto">
            <a:xfrm>
              <a:off x="5790" y="3625"/>
              <a:ext cx="22" cy="77"/>
            </a:xfrm>
            <a:custGeom>
              <a:avLst/>
              <a:gdLst>
                <a:gd name="T0" fmla="*/ 1 w 9"/>
                <a:gd name="T1" fmla="*/ 32 h 32"/>
                <a:gd name="T2" fmla="*/ 2 w 9"/>
                <a:gd name="T3" fmla="*/ 31 h 32"/>
                <a:gd name="T4" fmla="*/ 9 w 9"/>
                <a:gd name="T5" fmla="*/ 1 h 32"/>
                <a:gd name="T6" fmla="*/ 8 w 9"/>
                <a:gd name="T7" fmla="*/ 0 h 32"/>
                <a:gd name="T8" fmla="*/ 7 w 9"/>
                <a:gd name="T9" fmla="*/ 1 h 32"/>
                <a:gd name="T10" fmla="*/ 0 w 9"/>
                <a:gd name="T11" fmla="*/ 31 h 32"/>
                <a:gd name="T12" fmla="*/ 1 w 9"/>
                <a:gd name="T13" fmla="*/ 32 h 32"/>
                <a:gd name="T14" fmla="*/ 1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1" y="32"/>
                  </a:moveTo>
                  <a:cubicBezTo>
                    <a:pt x="1" y="32"/>
                    <a:pt x="2" y="31"/>
                    <a:pt x="2" y="3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0" name="Freeform 7"/>
            <p:cNvSpPr/>
            <p:nvPr/>
          </p:nvSpPr>
          <p:spPr bwMode="auto">
            <a:xfrm>
              <a:off x="5771" y="3625"/>
              <a:ext cx="15" cy="77"/>
            </a:xfrm>
            <a:custGeom>
              <a:avLst/>
              <a:gdLst>
                <a:gd name="T0" fmla="*/ 0 w 6"/>
                <a:gd name="T1" fmla="*/ 32 h 32"/>
                <a:gd name="T2" fmla="*/ 1 w 6"/>
                <a:gd name="T3" fmla="*/ 31 h 32"/>
                <a:gd name="T4" fmla="*/ 6 w 6"/>
                <a:gd name="T5" fmla="*/ 1 h 32"/>
                <a:gd name="T6" fmla="*/ 5 w 6"/>
                <a:gd name="T7" fmla="*/ 0 h 32"/>
                <a:gd name="T8" fmla="*/ 4 w 6"/>
                <a:gd name="T9" fmla="*/ 1 h 32"/>
                <a:gd name="T10" fmla="*/ 0 w 6"/>
                <a:gd name="T11" fmla="*/ 31 h 32"/>
                <a:gd name="T12" fmla="*/ 0 w 6"/>
                <a:gd name="T13" fmla="*/ 32 h 32"/>
                <a:gd name="T14" fmla="*/ 0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0" y="32"/>
                  </a:moveTo>
                  <a:cubicBezTo>
                    <a:pt x="1" y="32"/>
                    <a:pt x="1" y="31"/>
                    <a:pt x="1" y="3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1" name="Freeform 8"/>
            <p:cNvSpPr/>
            <p:nvPr/>
          </p:nvSpPr>
          <p:spPr bwMode="auto">
            <a:xfrm>
              <a:off x="5776" y="3793"/>
              <a:ext cx="7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2 w 3"/>
                <a:gd name="T5" fmla="*/ 1 h 6"/>
                <a:gd name="T6" fmla="*/ 2 w 3"/>
                <a:gd name="T7" fmla="*/ 1 h 6"/>
                <a:gd name="T8" fmla="*/ 2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2 w 3"/>
                <a:gd name="T15" fmla="*/ 5 h 6"/>
                <a:gd name="T16" fmla="*/ 2 w 3"/>
                <a:gd name="T17" fmla="*/ 6 h 6"/>
                <a:gd name="T18" fmla="*/ 0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2" name="Freeform 9"/>
            <p:cNvSpPr/>
            <p:nvPr/>
          </p:nvSpPr>
          <p:spPr bwMode="auto">
            <a:xfrm>
              <a:off x="5749" y="3793"/>
              <a:ext cx="8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3 w 3"/>
                <a:gd name="T5" fmla="*/ 1 h 6"/>
                <a:gd name="T6" fmla="*/ 2 w 3"/>
                <a:gd name="T7" fmla="*/ 1 h 6"/>
                <a:gd name="T8" fmla="*/ 3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3 w 3"/>
                <a:gd name="T15" fmla="*/ 5 h 6"/>
                <a:gd name="T16" fmla="*/ 2 w 3"/>
                <a:gd name="T17" fmla="*/ 6 h 6"/>
                <a:gd name="T18" fmla="*/ 1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3" name="Freeform 10"/>
            <p:cNvSpPr/>
            <p:nvPr/>
          </p:nvSpPr>
          <p:spPr bwMode="auto">
            <a:xfrm>
              <a:off x="5781" y="3532"/>
              <a:ext cx="36" cy="98"/>
            </a:xfrm>
            <a:custGeom>
              <a:avLst/>
              <a:gdLst>
                <a:gd name="T0" fmla="*/ 1 w 15"/>
                <a:gd name="T1" fmla="*/ 41 h 41"/>
                <a:gd name="T2" fmla="*/ 1 w 15"/>
                <a:gd name="T3" fmla="*/ 40 h 41"/>
                <a:gd name="T4" fmla="*/ 15 w 15"/>
                <a:gd name="T5" fmla="*/ 1 h 41"/>
                <a:gd name="T6" fmla="*/ 14 w 15"/>
                <a:gd name="T7" fmla="*/ 0 h 41"/>
                <a:gd name="T8" fmla="*/ 13 w 15"/>
                <a:gd name="T9" fmla="*/ 1 h 41"/>
                <a:gd name="T10" fmla="*/ 0 w 15"/>
                <a:gd name="T11" fmla="*/ 40 h 41"/>
                <a:gd name="T12" fmla="*/ 0 w 15"/>
                <a:gd name="T13" fmla="*/ 41 h 41"/>
                <a:gd name="T14" fmla="*/ 1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" y="41"/>
                  </a:moveTo>
                  <a:cubicBezTo>
                    <a:pt x="1" y="41"/>
                    <a:pt x="1" y="41"/>
                    <a:pt x="1" y="40"/>
                  </a:cubicBezTo>
                  <a:cubicBezTo>
                    <a:pt x="5" y="30"/>
                    <a:pt x="11" y="11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9" y="10"/>
                    <a:pt x="3" y="30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0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4" name="Freeform 11"/>
            <p:cNvSpPr/>
            <p:nvPr/>
          </p:nvSpPr>
          <p:spPr bwMode="auto">
            <a:xfrm>
              <a:off x="5747" y="3625"/>
              <a:ext cx="7" cy="77"/>
            </a:xfrm>
            <a:custGeom>
              <a:avLst/>
              <a:gdLst>
                <a:gd name="T0" fmla="*/ 1 w 3"/>
                <a:gd name="T1" fmla="*/ 32 h 32"/>
                <a:gd name="T2" fmla="*/ 2 w 3"/>
                <a:gd name="T3" fmla="*/ 31 h 32"/>
                <a:gd name="T4" fmla="*/ 3 w 3"/>
                <a:gd name="T5" fmla="*/ 1 h 32"/>
                <a:gd name="T6" fmla="*/ 2 w 3"/>
                <a:gd name="T7" fmla="*/ 0 h 32"/>
                <a:gd name="T8" fmla="*/ 2 w 3"/>
                <a:gd name="T9" fmla="*/ 0 h 32"/>
                <a:gd name="T10" fmla="*/ 1 w 3"/>
                <a:gd name="T11" fmla="*/ 1 h 32"/>
                <a:gd name="T12" fmla="*/ 0 w 3"/>
                <a:gd name="T13" fmla="*/ 31 h 32"/>
                <a:gd name="T14" fmla="*/ 1 w 3"/>
                <a:gd name="T15" fmla="*/ 32 h 32"/>
                <a:gd name="T16" fmla="*/ 1 w 3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2">
                  <a:moveTo>
                    <a:pt x="1" y="32"/>
                  </a:moveTo>
                  <a:cubicBezTo>
                    <a:pt x="2" y="32"/>
                    <a:pt x="2" y="31"/>
                    <a:pt x="2" y="3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5" name="Freeform 12"/>
            <p:cNvSpPr/>
            <p:nvPr/>
          </p:nvSpPr>
          <p:spPr bwMode="auto">
            <a:xfrm>
              <a:off x="5610" y="3532"/>
              <a:ext cx="60" cy="98"/>
            </a:xfrm>
            <a:custGeom>
              <a:avLst/>
              <a:gdLst>
                <a:gd name="T0" fmla="*/ 24 w 25"/>
                <a:gd name="T1" fmla="*/ 41 h 41"/>
                <a:gd name="T2" fmla="*/ 25 w 25"/>
                <a:gd name="T3" fmla="*/ 41 h 41"/>
                <a:gd name="T4" fmla="*/ 25 w 25"/>
                <a:gd name="T5" fmla="*/ 40 h 41"/>
                <a:gd name="T6" fmla="*/ 1 w 25"/>
                <a:gd name="T7" fmla="*/ 0 h 41"/>
                <a:gd name="T8" fmla="*/ 0 w 25"/>
                <a:gd name="T9" fmla="*/ 0 h 41"/>
                <a:gd name="T10" fmla="*/ 0 w 25"/>
                <a:gd name="T11" fmla="*/ 2 h 41"/>
                <a:gd name="T12" fmla="*/ 23 w 25"/>
                <a:gd name="T13" fmla="*/ 40 h 41"/>
                <a:gd name="T14" fmla="*/ 24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24" y="41"/>
                  </a:moveTo>
                  <a:cubicBezTo>
                    <a:pt x="24" y="41"/>
                    <a:pt x="24" y="41"/>
                    <a:pt x="25" y="41"/>
                  </a:cubicBezTo>
                  <a:cubicBezTo>
                    <a:pt x="25" y="41"/>
                    <a:pt x="25" y="40"/>
                    <a:pt x="25" y="40"/>
                  </a:cubicBezTo>
                  <a:cubicBezTo>
                    <a:pt x="22" y="27"/>
                    <a:pt x="11" y="9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9" y="10"/>
                    <a:pt x="20" y="28"/>
                    <a:pt x="23" y="40"/>
                  </a:cubicBezTo>
                  <a:cubicBezTo>
                    <a:pt x="24" y="41"/>
                    <a:pt x="24" y="41"/>
                    <a:pt x="2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6" name="Freeform 13"/>
            <p:cNvSpPr/>
            <p:nvPr/>
          </p:nvSpPr>
          <p:spPr bwMode="auto">
            <a:xfrm>
              <a:off x="5684" y="3699"/>
              <a:ext cx="109" cy="94"/>
            </a:xfrm>
            <a:custGeom>
              <a:avLst/>
              <a:gdLst>
                <a:gd name="T0" fmla="*/ 53 w 109"/>
                <a:gd name="T1" fmla="*/ 94 h 94"/>
                <a:gd name="T2" fmla="*/ 15 w 109"/>
                <a:gd name="T3" fmla="*/ 94 h 94"/>
                <a:gd name="T4" fmla="*/ 0 w 109"/>
                <a:gd name="T5" fmla="*/ 0 h 94"/>
                <a:gd name="T6" fmla="*/ 53 w 109"/>
                <a:gd name="T7" fmla="*/ 0 h 94"/>
                <a:gd name="T8" fmla="*/ 109 w 109"/>
                <a:gd name="T9" fmla="*/ 0 h 94"/>
                <a:gd name="T10" fmla="*/ 94 w 109"/>
                <a:gd name="T11" fmla="*/ 94 h 94"/>
                <a:gd name="T12" fmla="*/ 53 w 109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4">
                  <a:moveTo>
                    <a:pt x="53" y="94"/>
                  </a:moveTo>
                  <a:lnTo>
                    <a:pt x="15" y="94"/>
                  </a:lnTo>
                  <a:lnTo>
                    <a:pt x="0" y="0"/>
                  </a:lnTo>
                  <a:lnTo>
                    <a:pt x="53" y="0"/>
                  </a:lnTo>
                  <a:lnTo>
                    <a:pt x="109" y="0"/>
                  </a:lnTo>
                  <a:lnTo>
                    <a:pt x="94" y="94"/>
                  </a:lnTo>
                  <a:lnTo>
                    <a:pt x="53" y="94"/>
                  </a:lnTo>
                  <a:close/>
                </a:path>
              </a:pathLst>
            </a:custGeom>
            <a:solidFill>
              <a:srgbClr val="F8E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7" name="Freeform 14"/>
            <p:cNvSpPr/>
            <p:nvPr/>
          </p:nvSpPr>
          <p:spPr bwMode="auto">
            <a:xfrm>
              <a:off x="5694" y="3793"/>
              <a:ext cx="7" cy="14"/>
            </a:xfrm>
            <a:custGeom>
              <a:avLst/>
              <a:gdLst>
                <a:gd name="T0" fmla="*/ 2 w 3"/>
                <a:gd name="T1" fmla="*/ 0 h 6"/>
                <a:gd name="T2" fmla="*/ 0 w 3"/>
                <a:gd name="T3" fmla="*/ 0 h 6"/>
                <a:gd name="T4" fmla="*/ 0 w 3"/>
                <a:gd name="T5" fmla="*/ 1 h 6"/>
                <a:gd name="T6" fmla="*/ 1 w 3"/>
                <a:gd name="T7" fmla="*/ 1 h 6"/>
                <a:gd name="T8" fmla="*/ 0 w 3"/>
                <a:gd name="T9" fmla="*/ 2 h 6"/>
                <a:gd name="T10" fmla="*/ 0 w 3"/>
                <a:gd name="T11" fmla="*/ 3 h 6"/>
                <a:gd name="T12" fmla="*/ 0 w 3"/>
                <a:gd name="T13" fmla="*/ 4 h 6"/>
                <a:gd name="T14" fmla="*/ 0 w 3"/>
                <a:gd name="T15" fmla="*/ 5 h 6"/>
                <a:gd name="T16" fmla="*/ 1 w 3"/>
                <a:gd name="T17" fmla="*/ 6 h 6"/>
                <a:gd name="T18" fmla="*/ 2 w 3"/>
                <a:gd name="T19" fmla="*/ 6 h 6"/>
                <a:gd name="T20" fmla="*/ 3 w 3"/>
                <a:gd name="T21" fmla="*/ 5 h 6"/>
                <a:gd name="T22" fmla="*/ 3 w 3"/>
                <a:gd name="T23" fmla="*/ 4 h 6"/>
                <a:gd name="T24" fmla="*/ 2 w 3"/>
                <a:gd name="T25" fmla="*/ 2 h 6"/>
                <a:gd name="T26" fmla="*/ 2 w 3"/>
                <a:gd name="T27" fmla="*/ 1 h 6"/>
                <a:gd name="T28" fmla="*/ 3 w 3"/>
                <a:gd name="T29" fmla="*/ 1 h 6"/>
                <a:gd name="T30" fmla="*/ 3 w 3"/>
                <a:gd name="T31" fmla="*/ 0 h 6"/>
                <a:gd name="T32" fmla="*/ 3 w 3"/>
                <a:gd name="T33" fmla="*/ 0 h 6"/>
                <a:gd name="T34" fmla="*/ 2 w 3"/>
                <a:gd name="T35" fmla="*/ 0 h 6"/>
                <a:gd name="T36" fmla="*/ 2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8" name="Freeform 15"/>
            <p:cNvSpPr/>
            <p:nvPr/>
          </p:nvSpPr>
          <p:spPr bwMode="auto">
            <a:xfrm>
              <a:off x="5718" y="3793"/>
              <a:ext cx="10" cy="14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1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9" name="Freeform 16"/>
            <p:cNvSpPr/>
            <p:nvPr/>
          </p:nvSpPr>
          <p:spPr bwMode="auto">
            <a:xfrm>
              <a:off x="5692" y="3785"/>
              <a:ext cx="91" cy="8"/>
            </a:xfrm>
            <a:custGeom>
              <a:avLst/>
              <a:gdLst>
                <a:gd name="T0" fmla="*/ 37 w 38"/>
                <a:gd name="T1" fmla="*/ 0 h 3"/>
                <a:gd name="T2" fmla="*/ 2 w 38"/>
                <a:gd name="T3" fmla="*/ 0 h 3"/>
                <a:gd name="T4" fmla="*/ 2 w 38"/>
                <a:gd name="T5" fmla="*/ 0 h 3"/>
                <a:gd name="T6" fmla="*/ 1 w 38"/>
                <a:gd name="T7" fmla="*/ 2 h 3"/>
                <a:gd name="T8" fmla="*/ 3 w 38"/>
                <a:gd name="T9" fmla="*/ 3 h 3"/>
                <a:gd name="T10" fmla="*/ 36 w 38"/>
                <a:gd name="T11" fmla="*/ 3 h 3"/>
                <a:gd name="T12" fmla="*/ 38 w 38"/>
                <a:gd name="T13" fmla="*/ 2 h 3"/>
                <a:gd name="T14" fmla="*/ 37 w 38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">
                  <a:moveTo>
                    <a:pt x="3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8" y="3"/>
                    <a:pt x="38" y="2"/>
                  </a:cubicBezTo>
                  <a:cubicBezTo>
                    <a:pt x="38" y="1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0" name="Freeform 17"/>
            <p:cNvSpPr/>
            <p:nvPr/>
          </p:nvSpPr>
          <p:spPr bwMode="auto">
            <a:xfrm>
              <a:off x="5745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3 w 4"/>
                <a:gd name="T3" fmla="*/ 0 h 6"/>
                <a:gd name="T4" fmla="*/ 3 w 4"/>
                <a:gd name="T5" fmla="*/ 1 h 6"/>
                <a:gd name="T6" fmla="*/ 3 w 4"/>
                <a:gd name="T7" fmla="*/ 1 h 6"/>
                <a:gd name="T8" fmla="*/ 3 w 4"/>
                <a:gd name="T9" fmla="*/ 2 h 6"/>
                <a:gd name="T10" fmla="*/ 4 w 4"/>
                <a:gd name="T11" fmla="*/ 3 h 6"/>
                <a:gd name="T12" fmla="*/ 4 w 4"/>
                <a:gd name="T13" fmla="*/ 4 h 6"/>
                <a:gd name="T14" fmla="*/ 3 w 4"/>
                <a:gd name="T15" fmla="*/ 5 h 6"/>
                <a:gd name="T16" fmla="*/ 2 w 4"/>
                <a:gd name="T17" fmla="*/ 6 h 6"/>
                <a:gd name="T18" fmla="*/ 1 w 4"/>
                <a:gd name="T19" fmla="*/ 6 h 6"/>
                <a:gd name="T20" fmla="*/ 1 w 4"/>
                <a:gd name="T21" fmla="*/ 5 h 6"/>
                <a:gd name="T22" fmla="*/ 0 w 4"/>
                <a:gd name="T23" fmla="*/ 4 h 6"/>
                <a:gd name="T24" fmla="*/ 2 w 4"/>
                <a:gd name="T25" fmla="*/ 2 h 6"/>
                <a:gd name="T26" fmla="*/ 2 w 4"/>
                <a:gd name="T27" fmla="*/ 1 h 6"/>
                <a:gd name="T28" fmla="*/ 1 w 4"/>
                <a:gd name="T29" fmla="*/ 1 h 6"/>
                <a:gd name="T30" fmla="*/ 1 w 4"/>
                <a:gd name="T31" fmla="*/ 0 h 6"/>
                <a:gd name="T32" fmla="*/ 1 w 4"/>
                <a:gd name="T33" fmla="*/ 0 h 6"/>
                <a:gd name="T34" fmla="*/ 2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6"/>
                    <a:pt x="3" y="6"/>
                    <a:pt x="2" y="6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1" name="Freeform 18"/>
            <p:cNvSpPr/>
            <p:nvPr/>
          </p:nvSpPr>
          <p:spPr bwMode="auto">
            <a:xfrm>
              <a:off x="5665" y="3625"/>
              <a:ext cx="22" cy="77"/>
            </a:xfrm>
            <a:custGeom>
              <a:avLst/>
              <a:gdLst>
                <a:gd name="T0" fmla="*/ 8 w 9"/>
                <a:gd name="T1" fmla="*/ 32 h 32"/>
                <a:gd name="T2" fmla="*/ 8 w 9"/>
                <a:gd name="T3" fmla="*/ 32 h 32"/>
                <a:gd name="T4" fmla="*/ 9 w 9"/>
                <a:gd name="T5" fmla="*/ 31 h 32"/>
                <a:gd name="T6" fmla="*/ 2 w 9"/>
                <a:gd name="T7" fmla="*/ 1 h 32"/>
                <a:gd name="T8" fmla="*/ 1 w 9"/>
                <a:gd name="T9" fmla="*/ 0 h 32"/>
                <a:gd name="T10" fmla="*/ 0 w 9"/>
                <a:gd name="T11" fmla="*/ 1 h 32"/>
                <a:gd name="T12" fmla="*/ 7 w 9"/>
                <a:gd name="T13" fmla="*/ 31 h 32"/>
                <a:gd name="T14" fmla="*/ 8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8" y="32"/>
                  </a:moveTo>
                  <a:cubicBezTo>
                    <a:pt x="8" y="32"/>
                    <a:pt x="8" y="32"/>
                    <a:pt x="8" y="32"/>
                  </a:cubicBezTo>
                  <a:cubicBezTo>
                    <a:pt x="9" y="32"/>
                    <a:pt x="9" y="31"/>
                    <a:pt x="9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1"/>
                    <a:pt x="7" y="32"/>
                    <a:pt x="8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2" name="Freeform 19"/>
            <p:cNvSpPr/>
            <p:nvPr/>
          </p:nvSpPr>
          <p:spPr bwMode="auto">
            <a:xfrm>
              <a:off x="5692" y="3625"/>
              <a:ext cx="14" cy="77"/>
            </a:xfrm>
            <a:custGeom>
              <a:avLst/>
              <a:gdLst>
                <a:gd name="T0" fmla="*/ 5 w 6"/>
                <a:gd name="T1" fmla="*/ 32 h 32"/>
                <a:gd name="T2" fmla="*/ 5 w 6"/>
                <a:gd name="T3" fmla="*/ 32 h 32"/>
                <a:gd name="T4" fmla="*/ 6 w 6"/>
                <a:gd name="T5" fmla="*/ 31 h 32"/>
                <a:gd name="T6" fmla="*/ 2 w 6"/>
                <a:gd name="T7" fmla="*/ 1 h 32"/>
                <a:gd name="T8" fmla="*/ 1 w 6"/>
                <a:gd name="T9" fmla="*/ 0 h 32"/>
                <a:gd name="T10" fmla="*/ 0 w 6"/>
                <a:gd name="T11" fmla="*/ 1 h 32"/>
                <a:gd name="T12" fmla="*/ 4 w 6"/>
                <a:gd name="T13" fmla="*/ 31 h 32"/>
                <a:gd name="T14" fmla="*/ 5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5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5" y="31"/>
                    <a:pt x="5" y="32"/>
                    <a:pt x="5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3" name="Freeform 20"/>
            <p:cNvSpPr/>
            <p:nvPr/>
          </p:nvSpPr>
          <p:spPr bwMode="auto">
            <a:xfrm>
              <a:off x="5677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1 w 4"/>
                <a:gd name="T3" fmla="*/ 0 h 7"/>
                <a:gd name="T4" fmla="*/ 1 w 4"/>
                <a:gd name="T5" fmla="*/ 1 h 7"/>
                <a:gd name="T6" fmla="*/ 1 w 4"/>
                <a:gd name="T7" fmla="*/ 2 h 7"/>
                <a:gd name="T8" fmla="*/ 1 w 4"/>
                <a:gd name="T9" fmla="*/ 3 h 7"/>
                <a:gd name="T10" fmla="*/ 0 w 4"/>
                <a:gd name="T11" fmla="*/ 4 h 7"/>
                <a:gd name="T12" fmla="*/ 0 w 4"/>
                <a:gd name="T13" fmla="*/ 5 h 7"/>
                <a:gd name="T14" fmla="*/ 1 w 4"/>
                <a:gd name="T15" fmla="*/ 6 h 7"/>
                <a:gd name="T16" fmla="*/ 2 w 4"/>
                <a:gd name="T17" fmla="*/ 6 h 7"/>
                <a:gd name="T18" fmla="*/ 3 w 4"/>
                <a:gd name="T19" fmla="*/ 6 h 7"/>
                <a:gd name="T20" fmla="*/ 3 w 4"/>
                <a:gd name="T21" fmla="*/ 6 h 7"/>
                <a:gd name="T22" fmla="*/ 4 w 4"/>
                <a:gd name="T23" fmla="*/ 5 h 7"/>
                <a:gd name="T24" fmla="*/ 3 w 4"/>
                <a:gd name="T25" fmla="*/ 3 h 7"/>
                <a:gd name="T26" fmla="*/ 3 w 4"/>
                <a:gd name="T27" fmla="*/ 2 h 7"/>
                <a:gd name="T28" fmla="*/ 3 w 4"/>
                <a:gd name="T29" fmla="*/ 1 h 7"/>
                <a:gd name="T30" fmla="*/ 3 w 4"/>
                <a:gd name="T31" fmla="*/ 1 h 7"/>
                <a:gd name="T32" fmla="*/ 3 w 4"/>
                <a:gd name="T33" fmla="*/ 1 h 7"/>
                <a:gd name="T34" fmla="*/ 3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7"/>
                    <a:pt x="3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2"/>
                    <a:pt x="2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4" name="Freeform 21"/>
            <p:cNvSpPr/>
            <p:nvPr/>
          </p:nvSpPr>
          <p:spPr bwMode="auto">
            <a:xfrm>
              <a:off x="5699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0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5" name="Freeform 22"/>
            <p:cNvSpPr/>
            <p:nvPr/>
          </p:nvSpPr>
          <p:spPr bwMode="auto">
            <a:xfrm>
              <a:off x="5723" y="3625"/>
              <a:ext cx="7" cy="77"/>
            </a:xfrm>
            <a:custGeom>
              <a:avLst/>
              <a:gdLst>
                <a:gd name="T0" fmla="*/ 2 w 3"/>
                <a:gd name="T1" fmla="*/ 32 h 32"/>
                <a:gd name="T2" fmla="*/ 2 w 3"/>
                <a:gd name="T3" fmla="*/ 32 h 32"/>
                <a:gd name="T4" fmla="*/ 3 w 3"/>
                <a:gd name="T5" fmla="*/ 31 h 32"/>
                <a:gd name="T6" fmla="*/ 2 w 3"/>
                <a:gd name="T7" fmla="*/ 1 h 32"/>
                <a:gd name="T8" fmla="*/ 1 w 3"/>
                <a:gd name="T9" fmla="*/ 0 h 32"/>
                <a:gd name="T10" fmla="*/ 0 w 3"/>
                <a:gd name="T11" fmla="*/ 1 h 32"/>
                <a:gd name="T12" fmla="*/ 1 w 3"/>
                <a:gd name="T13" fmla="*/ 31 h 32"/>
                <a:gd name="T14" fmla="*/ 2 w 3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2">
                  <a:moveTo>
                    <a:pt x="2" y="32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3" y="31"/>
                    <a:pt x="3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2"/>
                    <a:pt x="2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6" name="Freeform 23"/>
            <p:cNvSpPr/>
            <p:nvPr/>
          </p:nvSpPr>
          <p:spPr bwMode="auto">
            <a:xfrm>
              <a:off x="5711" y="3532"/>
              <a:ext cx="17" cy="98"/>
            </a:xfrm>
            <a:custGeom>
              <a:avLst/>
              <a:gdLst>
                <a:gd name="T0" fmla="*/ 6 w 7"/>
                <a:gd name="T1" fmla="*/ 41 h 41"/>
                <a:gd name="T2" fmla="*/ 6 w 7"/>
                <a:gd name="T3" fmla="*/ 41 h 41"/>
                <a:gd name="T4" fmla="*/ 7 w 7"/>
                <a:gd name="T5" fmla="*/ 40 h 41"/>
                <a:gd name="T6" fmla="*/ 2 w 7"/>
                <a:gd name="T7" fmla="*/ 1 h 41"/>
                <a:gd name="T8" fmla="*/ 1 w 7"/>
                <a:gd name="T9" fmla="*/ 0 h 41"/>
                <a:gd name="T10" fmla="*/ 0 w 7"/>
                <a:gd name="T11" fmla="*/ 1 h 41"/>
                <a:gd name="T12" fmla="*/ 5 w 7"/>
                <a:gd name="T13" fmla="*/ 40 h 41"/>
                <a:gd name="T14" fmla="*/ 6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6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41"/>
                    <a:pt x="7" y="40"/>
                    <a:pt x="7" y="4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41"/>
                    <a:pt x="5" y="41"/>
                    <a:pt x="6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7" name="Oval 24"/>
            <p:cNvSpPr>
              <a:spLocks noChangeArrowheads="1"/>
            </p:cNvSpPr>
            <p:nvPr/>
          </p:nvSpPr>
          <p:spPr bwMode="auto">
            <a:xfrm>
              <a:off x="5549" y="3216"/>
              <a:ext cx="372" cy="368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8" name="Oval 25"/>
            <p:cNvSpPr>
              <a:spLocks noChangeArrowheads="1"/>
            </p:cNvSpPr>
            <p:nvPr/>
          </p:nvSpPr>
          <p:spPr bwMode="auto">
            <a:xfrm>
              <a:off x="5578" y="3216"/>
              <a:ext cx="304" cy="368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9" name="Oval 26"/>
            <p:cNvSpPr>
              <a:spLocks noChangeArrowheads="1"/>
            </p:cNvSpPr>
            <p:nvPr/>
          </p:nvSpPr>
          <p:spPr bwMode="auto">
            <a:xfrm>
              <a:off x="5617" y="3213"/>
              <a:ext cx="229" cy="374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0" name="Oval 27"/>
            <p:cNvSpPr>
              <a:spLocks noChangeArrowheads="1"/>
            </p:cNvSpPr>
            <p:nvPr/>
          </p:nvSpPr>
          <p:spPr bwMode="auto">
            <a:xfrm>
              <a:off x="5682" y="3213"/>
              <a:ext cx="87" cy="374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1" name="Freeform 28"/>
            <p:cNvSpPr/>
            <p:nvPr/>
          </p:nvSpPr>
          <p:spPr bwMode="auto">
            <a:xfrm>
              <a:off x="5749" y="3532"/>
              <a:ext cx="17" cy="98"/>
            </a:xfrm>
            <a:custGeom>
              <a:avLst/>
              <a:gdLst>
                <a:gd name="T0" fmla="*/ 1 w 7"/>
                <a:gd name="T1" fmla="*/ 41 h 41"/>
                <a:gd name="T2" fmla="*/ 2 w 7"/>
                <a:gd name="T3" fmla="*/ 40 h 41"/>
                <a:gd name="T4" fmla="*/ 7 w 7"/>
                <a:gd name="T5" fmla="*/ 1 h 41"/>
                <a:gd name="T6" fmla="*/ 6 w 7"/>
                <a:gd name="T7" fmla="*/ 0 h 41"/>
                <a:gd name="T8" fmla="*/ 5 w 7"/>
                <a:gd name="T9" fmla="*/ 1 h 41"/>
                <a:gd name="T10" fmla="*/ 0 w 7"/>
                <a:gd name="T11" fmla="*/ 40 h 41"/>
                <a:gd name="T12" fmla="*/ 1 w 7"/>
                <a:gd name="T13" fmla="*/ 41 h 41"/>
                <a:gd name="T14" fmla="*/ 1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1" y="41"/>
                  </a:moveTo>
                  <a:cubicBezTo>
                    <a:pt x="2" y="41"/>
                    <a:pt x="2" y="41"/>
                    <a:pt x="2" y="4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1" y="41"/>
                    <a:pt x="1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2" name="Freeform 29"/>
            <p:cNvSpPr/>
            <p:nvPr/>
          </p:nvSpPr>
          <p:spPr bwMode="auto">
            <a:xfrm>
              <a:off x="5660" y="3532"/>
              <a:ext cx="36" cy="98"/>
            </a:xfrm>
            <a:custGeom>
              <a:avLst/>
              <a:gdLst>
                <a:gd name="T0" fmla="*/ 14 w 15"/>
                <a:gd name="T1" fmla="*/ 41 h 41"/>
                <a:gd name="T2" fmla="*/ 14 w 15"/>
                <a:gd name="T3" fmla="*/ 41 h 41"/>
                <a:gd name="T4" fmla="*/ 15 w 15"/>
                <a:gd name="T5" fmla="*/ 40 h 41"/>
                <a:gd name="T6" fmla="*/ 2 w 15"/>
                <a:gd name="T7" fmla="*/ 1 h 41"/>
                <a:gd name="T8" fmla="*/ 1 w 15"/>
                <a:gd name="T9" fmla="*/ 0 h 41"/>
                <a:gd name="T10" fmla="*/ 0 w 15"/>
                <a:gd name="T11" fmla="*/ 1 h 41"/>
                <a:gd name="T12" fmla="*/ 13 w 15"/>
                <a:gd name="T13" fmla="*/ 40 h 41"/>
                <a:gd name="T14" fmla="*/ 14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4" y="41"/>
                  </a:moveTo>
                  <a:cubicBezTo>
                    <a:pt x="14" y="41"/>
                    <a:pt x="14" y="41"/>
                    <a:pt x="14" y="41"/>
                  </a:cubicBezTo>
                  <a:cubicBezTo>
                    <a:pt x="15" y="41"/>
                    <a:pt x="15" y="40"/>
                    <a:pt x="15" y="40"/>
                  </a:cubicBezTo>
                  <a:cubicBezTo>
                    <a:pt x="12" y="30"/>
                    <a:pt x="5" y="10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4" y="11"/>
                    <a:pt x="10" y="30"/>
                    <a:pt x="13" y="40"/>
                  </a:cubicBezTo>
                  <a:cubicBezTo>
                    <a:pt x="13" y="41"/>
                    <a:pt x="14" y="41"/>
                    <a:pt x="1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3" name="Freeform 30"/>
            <p:cNvSpPr/>
            <p:nvPr/>
          </p:nvSpPr>
          <p:spPr bwMode="auto">
            <a:xfrm>
              <a:off x="5790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3 w 4"/>
                <a:gd name="T3" fmla="*/ 1 h 7"/>
                <a:gd name="T4" fmla="*/ 3 w 4"/>
                <a:gd name="T5" fmla="*/ 2 h 7"/>
                <a:gd name="T6" fmla="*/ 3 w 4"/>
                <a:gd name="T7" fmla="*/ 2 h 7"/>
                <a:gd name="T8" fmla="*/ 3 w 4"/>
                <a:gd name="T9" fmla="*/ 3 h 7"/>
                <a:gd name="T10" fmla="*/ 3 w 4"/>
                <a:gd name="T11" fmla="*/ 4 h 7"/>
                <a:gd name="T12" fmla="*/ 4 w 4"/>
                <a:gd name="T13" fmla="*/ 5 h 7"/>
                <a:gd name="T14" fmla="*/ 3 w 4"/>
                <a:gd name="T15" fmla="*/ 6 h 7"/>
                <a:gd name="T16" fmla="*/ 2 w 4"/>
                <a:gd name="T17" fmla="*/ 7 h 7"/>
                <a:gd name="T18" fmla="*/ 1 w 4"/>
                <a:gd name="T19" fmla="*/ 7 h 7"/>
                <a:gd name="T20" fmla="*/ 0 w 4"/>
                <a:gd name="T21" fmla="*/ 6 h 7"/>
                <a:gd name="T22" fmla="*/ 0 w 4"/>
                <a:gd name="T23" fmla="*/ 5 h 7"/>
                <a:gd name="T24" fmla="*/ 1 w 4"/>
                <a:gd name="T25" fmla="*/ 3 h 7"/>
                <a:gd name="T26" fmla="*/ 1 w 4"/>
                <a:gd name="T27" fmla="*/ 2 h 7"/>
                <a:gd name="T28" fmla="*/ 1 w 4"/>
                <a:gd name="T29" fmla="*/ 2 h 7"/>
                <a:gd name="T30" fmla="*/ 0 w 4"/>
                <a:gd name="T31" fmla="*/ 1 h 7"/>
                <a:gd name="T32" fmla="*/ 1 w 4"/>
                <a:gd name="T33" fmla="*/ 1 h 7"/>
                <a:gd name="T34" fmla="*/ 1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3" y="0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4" name="Freeform 31"/>
            <p:cNvSpPr/>
            <p:nvPr/>
          </p:nvSpPr>
          <p:spPr bwMode="auto">
            <a:xfrm>
              <a:off x="5677" y="3694"/>
              <a:ext cx="121" cy="8"/>
            </a:xfrm>
            <a:custGeom>
              <a:avLst/>
              <a:gdLst>
                <a:gd name="T0" fmla="*/ 48 w 50"/>
                <a:gd name="T1" fmla="*/ 0 h 3"/>
                <a:gd name="T2" fmla="*/ 3 w 50"/>
                <a:gd name="T3" fmla="*/ 0 h 3"/>
                <a:gd name="T4" fmla="*/ 2 w 50"/>
                <a:gd name="T5" fmla="*/ 0 h 3"/>
                <a:gd name="T6" fmla="*/ 1 w 50"/>
                <a:gd name="T7" fmla="*/ 2 h 3"/>
                <a:gd name="T8" fmla="*/ 3 w 50"/>
                <a:gd name="T9" fmla="*/ 3 h 3"/>
                <a:gd name="T10" fmla="*/ 47 w 50"/>
                <a:gd name="T11" fmla="*/ 3 h 3"/>
                <a:gd name="T12" fmla="*/ 49 w 50"/>
                <a:gd name="T13" fmla="*/ 2 h 3"/>
                <a:gd name="T14" fmla="*/ 48 w 50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3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8" y="3"/>
                    <a:pt x="49" y="3"/>
                    <a:pt x="49" y="2"/>
                  </a:cubicBezTo>
                  <a:cubicBezTo>
                    <a:pt x="50" y="1"/>
                    <a:pt x="49" y="0"/>
                    <a:pt x="48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5" name="Freeform 32"/>
            <p:cNvSpPr/>
            <p:nvPr/>
          </p:nvSpPr>
          <p:spPr bwMode="auto">
            <a:xfrm>
              <a:off x="5605" y="3529"/>
              <a:ext cx="58" cy="24"/>
            </a:xfrm>
            <a:custGeom>
              <a:avLst/>
              <a:gdLst>
                <a:gd name="T0" fmla="*/ 12 w 24"/>
                <a:gd name="T1" fmla="*/ 10 h 10"/>
                <a:gd name="T2" fmla="*/ 12 w 24"/>
                <a:gd name="T3" fmla="*/ 10 h 10"/>
                <a:gd name="T4" fmla="*/ 24 w 24"/>
                <a:gd name="T5" fmla="*/ 1 h 10"/>
                <a:gd name="T6" fmla="*/ 23 w 24"/>
                <a:gd name="T7" fmla="*/ 0 h 10"/>
                <a:gd name="T8" fmla="*/ 12 w 24"/>
                <a:gd name="T9" fmla="*/ 8 h 10"/>
                <a:gd name="T10" fmla="*/ 1 w 24"/>
                <a:gd name="T11" fmla="*/ 0 h 10"/>
                <a:gd name="T12" fmla="*/ 0 w 24"/>
                <a:gd name="T13" fmla="*/ 1 h 10"/>
                <a:gd name="T14" fmla="*/ 12 w 24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0">
                  <a:moveTo>
                    <a:pt x="12" y="10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20" y="10"/>
                    <a:pt x="24" y="2"/>
                    <a:pt x="24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0" y="8"/>
                    <a:pt x="12" y="8"/>
                  </a:cubicBezTo>
                  <a:cubicBezTo>
                    <a:pt x="5" y="9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4" y="10"/>
                    <a:pt x="12" y="1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6" name="Freeform 33"/>
            <p:cNvSpPr/>
            <p:nvPr/>
          </p:nvSpPr>
          <p:spPr bwMode="auto">
            <a:xfrm>
              <a:off x="5761" y="3529"/>
              <a:ext cx="109" cy="27"/>
            </a:xfrm>
            <a:custGeom>
              <a:avLst/>
              <a:gdLst>
                <a:gd name="T0" fmla="*/ 21 w 45"/>
                <a:gd name="T1" fmla="*/ 11 h 11"/>
                <a:gd name="T2" fmla="*/ 22 w 45"/>
                <a:gd name="T3" fmla="*/ 11 h 11"/>
                <a:gd name="T4" fmla="*/ 45 w 45"/>
                <a:gd name="T5" fmla="*/ 2 h 11"/>
                <a:gd name="T6" fmla="*/ 43 w 45"/>
                <a:gd name="T7" fmla="*/ 1 h 11"/>
                <a:gd name="T8" fmla="*/ 22 w 45"/>
                <a:gd name="T9" fmla="*/ 9 h 11"/>
                <a:gd name="T10" fmla="*/ 2 w 45"/>
                <a:gd name="T11" fmla="*/ 0 h 11"/>
                <a:gd name="T12" fmla="*/ 0 w 45"/>
                <a:gd name="T13" fmla="*/ 2 h 11"/>
                <a:gd name="T14" fmla="*/ 21 w 4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">
                  <a:moveTo>
                    <a:pt x="21" y="11"/>
                  </a:moveTo>
                  <a:cubicBezTo>
                    <a:pt x="21" y="11"/>
                    <a:pt x="22" y="11"/>
                    <a:pt x="22" y="11"/>
                  </a:cubicBezTo>
                  <a:cubicBezTo>
                    <a:pt x="37" y="10"/>
                    <a:pt x="44" y="2"/>
                    <a:pt x="45" y="2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37" y="8"/>
                    <a:pt x="22" y="9"/>
                  </a:cubicBezTo>
                  <a:cubicBezTo>
                    <a:pt x="8" y="9"/>
                    <a:pt x="2" y="1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7" y="11"/>
                    <a:pt x="21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7" name="Freeform 34"/>
            <p:cNvSpPr/>
            <p:nvPr/>
          </p:nvSpPr>
          <p:spPr bwMode="auto">
            <a:xfrm>
              <a:off x="5660" y="3529"/>
              <a:ext cx="106" cy="27"/>
            </a:xfrm>
            <a:custGeom>
              <a:avLst/>
              <a:gdLst>
                <a:gd name="T0" fmla="*/ 20 w 44"/>
                <a:gd name="T1" fmla="*/ 11 h 11"/>
                <a:gd name="T2" fmla="*/ 21 w 44"/>
                <a:gd name="T3" fmla="*/ 11 h 11"/>
                <a:gd name="T4" fmla="*/ 44 w 44"/>
                <a:gd name="T5" fmla="*/ 2 h 11"/>
                <a:gd name="T6" fmla="*/ 42 w 44"/>
                <a:gd name="T7" fmla="*/ 1 h 11"/>
                <a:gd name="T8" fmla="*/ 21 w 44"/>
                <a:gd name="T9" fmla="*/ 9 h 11"/>
                <a:gd name="T10" fmla="*/ 1 w 44"/>
                <a:gd name="T11" fmla="*/ 0 h 11"/>
                <a:gd name="T12" fmla="*/ 0 w 44"/>
                <a:gd name="T13" fmla="*/ 2 h 11"/>
                <a:gd name="T14" fmla="*/ 20 w 44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"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37" y="10"/>
                    <a:pt x="44" y="2"/>
                    <a:pt x="44" y="2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36" y="8"/>
                    <a:pt x="21" y="9"/>
                  </a:cubicBezTo>
                  <a:cubicBezTo>
                    <a:pt x="8" y="9"/>
                    <a:pt x="1" y="1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11"/>
                    <a:pt x="20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8" name="Freeform 35"/>
            <p:cNvSpPr/>
            <p:nvPr/>
          </p:nvSpPr>
          <p:spPr bwMode="auto">
            <a:xfrm>
              <a:off x="5718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9 w 36"/>
                <a:gd name="T3" fmla="*/ 33 h 33"/>
                <a:gd name="T4" fmla="*/ 36 w 36"/>
                <a:gd name="T5" fmla="*/ 17 h 33"/>
                <a:gd name="T6" fmla="*/ 19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9" y="33"/>
                  </a:lnTo>
                  <a:lnTo>
                    <a:pt x="36" y="17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9" name="Freeform 36"/>
            <p:cNvSpPr/>
            <p:nvPr/>
          </p:nvSpPr>
          <p:spPr bwMode="auto">
            <a:xfrm>
              <a:off x="5754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7 w 36"/>
                <a:gd name="T3" fmla="*/ 33 h 33"/>
                <a:gd name="T4" fmla="*/ 36 w 36"/>
                <a:gd name="T5" fmla="*/ 17 h 33"/>
                <a:gd name="T6" fmla="*/ 17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7" y="33"/>
                  </a:lnTo>
                  <a:lnTo>
                    <a:pt x="36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0" name="Freeform 37"/>
            <p:cNvSpPr/>
            <p:nvPr/>
          </p:nvSpPr>
          <p:spPr bwMode="auto">
            <a:xfrm>
              <a:off x="5684" y="3728"/>
              <a:ext cx="34" cy="33"/>
            </a:xfrm>
            <a:custGeom>
              <a:avLst/>
              <a:gdLst>
                <a:gd name="T0" fmla="*/ 0 w 34"/>
                <a:gd name="T1" fmla="*/ 17 h 33"/>
                <a:gd name="T2" fmla="*/ 17 w 34"/>
                <a:gd name="T3" fmla="*/ 33 h 33"/>
                <a:gd name="T4" fmla="*/ 34 w 34"/>
                <a:gd name="T5" fmla="*/ 17 h 33"/>
                <a:gd name="T6" fmla="*/ 17 w 34"/>
                <a:gd name="T7" fmla="*/ 0 h 33"/>
                <a:gd name="T8" fmla="*/ 0 w 34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0" y="17"/>
                  </a:moveTo>
                  <a:lnTo>
                    <a:pt x="17" y="33"/>
                  </a:lnTo>
                  <a:lnTo>
                    <a:pt x="34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1" name="Rectangle 38"/>
            <p:cNvSpPr>
              <a:spLocks noChangeArrowheads="1"/>
            </p:cNvSpPr>
            <p:nvPr/>
          </p:nvSpPr>
          <p:spPr bwMode="auto">
            <a:xfrm>
              <a:off x="5687" y="3721"/>
              <a:ext cx="103" cy="7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2" name="Rectangle 39"/>
            <p:cNvSpPr>
              <a:spLocks noChangeArrowheads="1"/>
            </p:cNvSpPr>
            <p:nvPr/>
          </p:nvSpPr>
          <p:spPr bwMode="auto">
            <a:xfrm>
              <a:off x="5692" y="3761"/>
              <a:ext cx="94" cy="8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sp>
        <p:nvSpPr>
          <p:cNvPr id="224" name="圆角矩形 226"/>
          <p:cNvSpPr>
            <a:spLocks noChangeArrowheads="1"/>
          </p:cNvSpPr>
          <p:nvPr/>
        </p:nvSpPr>
        <p:spPr bwMode="auto">
          <a:xfrm>
            <a:off x="527114" y="1725857"/>
            <a:ext cx="6254560" cy="4028181"/>
          </a:xfrm>
          <a:prstGeom prst="roundRect">
            <a:avLst>
              <a:gd name="adj" fmla="val 16667"/>
            </a:avLst>
          </a:prstGeom>
          <a:solidFill>
            <a:schemeClr val="bg1">
              <a:alpha val="30980"/>
            </a:schemeClr>
          </a:solidFill>
          <a:ln w="101600" cmpd="tri">
            <a:solidFill>
              <a:schemeClr val="bg2"/>
            </a:solidFill>
            <a:round/>
          </a:ln>
        </p:spPr>
        <p:txBody>
          <a:bodyPr wrap="none" anchor="ctr"/>
          <a:lstStyle/>
          <a:p>
            <a:pPr algn="ctr"/>
            <a:endParaRPr lang="zh-CN" altLang="en-US" sz="1705" dirty="0"/>
          </a:p>
        </p:txBody>
      </p:sp>
      <p:sp>
        <p:nvSpPr>
          <p:cNvPr id="225" name="文本框 224"/>
          <p:cNvSpPr txBox="1"/>
          <p:nvPr/>
        </p:nvSpPr>
        <p:spPr>
          <a:xfrm>
            <a:off x="527114" y="1784170"/>
            <a:ext cx="590196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just"/>
            <a:r>
              <a:rPr lang="en-US" altLang="zh-CN" sz="2800" kern="1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     </a:t>
            </a:r>
            <a:r>
              <a:rPr lang="zh-CN" altLang="zh-CN" sz="2800" kern="1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小学生一方面喜欢盲从，一方面又渴求不同。这些热点焦点背后有着学生强烈的情感，承载着学生的</a:t>
            </a:r>
            <a:r>
              <a:rPr lang="zh-CN" altLang="zh-CN" sz="2800" kern="1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价值取向</a:t>
            </a:r>
            <a:r>
              <a:rPr lang="zh-CN" altLang="zh-CN" sz="2800" kern="1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。比如“二孩”问题，追星问题等，对中小学生的成长产生很大的影响，如何</a:t>
            </a:r>
            <a:r>
              <a:rPr lang="zh-CN" altLang="zh-CN" sz="2800" kern="1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因势利导</a:t>
            </a:r>
            <a:r>
              <a:rPr lang="zh-CN" altLang="zh-CN" sz="2800" kern="1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，将学生的情感</a:t>
            </a:r>
            <a:r>
              <a:rPr lang="zh-CN" altLang="en-US" sz="2800" kern="1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zh-CN" sz="2800" kern="1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态度、价值观引导到正确的方向上来，是设计这类班级活动的目的。</a:t>
            </a:r>
          </a:p>
          <a:p>
            <a:pPr indent="266700" algn="just"/>
            <a:endParaRPr lang="zh-CN" altLang="zh-CN" sz="2800" kern="100" dirty="0"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indent="266700" algn="just"/>
            <a:endParaRPr lang="zh-CN" altLang="zh-CN" sz="2800" kern="100" dirty="0">
              <a:effectLst/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6" name="图片 225" descr="IMG_1810(20200625-192650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933" y="1561847"/>
            <a:ext cx="3325640" cy="249478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227" name="图片 226" descr="IMG_1811(20200625-192655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540" y="3905312"/>
            <a:ext cx="3345545" cy="2510265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231" name="图片 23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8219" y="5284229"/>
            <a:ext cx="1560287" cy="13709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90"/>
            <a:ext cx="1758505" cy="1816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94721" y="151837"/>
            <a:ext cx="11299110" cy="734360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170" dirty="0">
                <a:solidFill>
                  <a:schemeClr val="accent1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班级活动：</a:t>
            </a:r>
            <a:r>
              <a:rPr lang="zh-CN" altLang="en-US" sz="40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以学科课程学习延伸为载体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4116047" y="902853"/>
            <a:ext cx="655432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圆角矩形 226"/>
          <p:cNvSpPr>
            <a:spLocks noChangeArrowheads="1"/>
          </p:cNvSpPr>
          <p:nvPr/>
        </p:nvSpPr>
        <p:spPr bwMode="auto">
          <a:xfrm>
            <a:off x="459875" y="1724708"/>
            <a:ext cx="6254560" cy="4028181"/>
          </a:xfrm>
          <a:prstGeom prst="roundRect">
            <a:avLst>
              <a:gd name="adj" fmla="val 16667"/>
            </a:avLst>
          </a:prstGeom>
          <a:solidFill>
            <a:schemeClr val="bg1">
              <a:alpha val="30980"/>
            </a:schemeClr>
          </a:solidFill>
          <a:ln w="101600" cmpd="tri">
            <a:solidFill>
              <a:schemeClr val="bg2"/>
            </a:solidFill>
            <a:round/>
          </a:ln>
        </p:spPr>
        <p:txBody>
          <a:bodyPr wrap="none" anchor="ctr"/>
          <a:lstStyle/>
          <a:p>
            <a:pPr algn="ctr"/>
            <a:endParaRPr lang="zh-CN" altLang="en-US" sz="1705" dirty="0"/>
          </a:p>
        </p:txBody>
      </p:sp>
      <p:sp>
        <p:nvSpPr>
          <p:cNvPr id="225" name="文本框 224"/>
          <p:cNvSpPr txBox="1"/>
          <p:nvPr/>
        </p:nvSpPr>
        <p:spPr>
          <a:xfrm>
            <a:off x="636172" y="2071471"/>
            <a:ext cx="590196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just"/>
            <a:r>
              <a:rPr lang="en-US" altLang="zh-CN" sz="2800" kern="1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      </a:t>
            </a:r>
            <a:r>
              <a:rPr lang="zh-CN" altLang="zh-CN" sz="2800" kern="1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一是跨学科的综合性学习；二是影响学科学习的方法，方式和策略等。</a:t>
            </a:r>
            <a:r>
              <a:rPr lang="zh-CN" altLang="zh-CN" sz="2800" kern="1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目前学科课程的设置以分科教学为主，不少跨学科教育的问题没有专门设置，导致学生没有专门的学习时间和空间。那些具有综合性学习的问题，就可以成为设计班级活动的资源。</a:t>
            </a:r>
          </a:p>
          <a:p>
            <a:pPr indent="266700" algn="just"/>
            <a:endParaRPr lang="zh-CN" altLang="zh-CN" sz="2800" kern="100" dirty="0"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indent="266700" algn="just"/>
            <a:endParaRPr lang="zh-CN" altLang="zh-CN" sz="2800" kern="100" dirty="0">
              <a:effectLst/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31" name="图片 23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8219" y="5284229"/>
            <a:ext cx="1560287" cy="1370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48003" y="1265079"/>
            <a:ext cx="4819472" cy="5284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6" name="Group 4"/>
          <p:cNvGrpSpPr>
            <a:grpSpLocks noChangeAspect="1"/>
          </p:cNvGrpSpPr>
          <p:nvPr/>
        </p:nvGrpSpPr>
        <p:grpSpPr bwMode="auto">
          <a:xfrm>
            <a:off x="10280106" y="998853"/>
            <a:ext cx="565950" cy="897090"/>
            <a:chOff x="5547" y="3211"/>
            <a:chExt cx="376" cy="596"/>
          </a:xfrm>
        </p:grpSpPr>
        <p:sp>
          <p:nvSpPr>
            <p:cNvPr id="187" name="AutoShape 3"/>
            <p:cNvSpPr>
              <a:spLocks noChangeAspect="1" noChangeArrowheads="1" noTextEdit="1"/>
            </p:cNvSpPr>
            <p:nvPr/>
          </p:nvSpPr>
          <p:spPr bwMode="auto">
            <a:xfrm>
              <a:off x="5547" y="3211"/>
              <a:ext cx="376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8" name="Freeform 5"/>
            <p:cNvSpPr/>
            <p:nvPr/>
          </p:nvSpPr>
          <p:spPr bwMode="auto">
            <a:xfrm>
              <a:off x="5807" y="3532"/>
              <a:ext cx="61" cy="98"/>
            </a:xfrm>
            <a:custGeom>
              <a:avLst/>
              <a:gdLst>
                <a:gd name="T0" fmla="*/ 1 w 25"/>
                <a:gd name="T1" fmla="*/ 41 h 41"/>
                <a:gd name="T2" fmla="*/ 2 w 25"/>
                <a:gd name="T3" fmla="*/ 40 h 41"/>
                <a:gd name="T4" fmla="*/ 25 w 25"/>
                <a:gd name="T5" fmla="*/ 2 h 41"/>
                <a:gd name="T6" fmla="*/ 25 w 25"/>
                <a:gd name="T7" fmla="*/ 0 h 41"/>
                <a:gd name="T8" fmla="*/ 24 w 25"/>
                <a:gd name="T9" fmla="*/ 0 h 41"/>
                <a:gd name="T10" fmla="*/ 0 w 25"/>
                <a:gd name="T11" fmla="*/ 40 h 41"/>
                <a:gd name="T12" fmla="*/ 0 w 25"/>
                <a:gd name="T13" fmla="*/ 41 h 41"/>
                <a:gd name="T14" fmla="*/ 1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1" y="41"/>
                  </a:moveTo>
                  <a:cubicBezTo>
                    <a:pt x="1" y="41"/>
                    <a:pt x="1" y="41"/>
                    <a:pt x="2" y="40"/>
                  </a:cubicBezTo>
                  <a:cubicBezTo>
                    <a:pt x="5" y="28"/>
                    <a:pt x="15" y="10"/>
                    <a:pt x="25" y="2"/>
                  </a:cubicBezTo>
                  <a:cubicBezTo>
                    <a:pt x="25" y="1"/>
                    <a:pt x="25" y="1"/>
                    <a:pt x="25" y="0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14" y="9"/>
                    <a:pt x="3" y="27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9" name="Freeform 6"/>
            <p:cNvSpPr/>
            <p:nvPr/>
          </p:nvSpPr>
          <p:spPr bwMode="auto">
            <a:xfrm>
              <a:off x="5790" y="3625"/>
              <a:ext cx="22" cy="77"/>
            </a:xfrm>
            <a:custGeom>
              <a:avLst/>
              <a:gdLst>
                <a:gd name="T0" fmla="*/ 1 w 9"/>
                <a:gd name="T1" fmla="*/ 32 h 32"/>
                <a:gd name="T2" fmla="*/ 2 w 9"/>
                <a:gd name="T3" fmla="*/ 31 h 32"/>
                <a:gd name="T4" fmla="*/ 9 w 9"/>
                <a:gd name="T5" fmla="*/ 1 h 32"/>
                <a:gd name="T6" fmla="*/ 8 w 9"/>
                <a:gd name="T7" fmla="*/ 0 h 32"/>
                <a:gd name="T8" fmla="*/ 7 w 9"/>
                <a:gd name="T9" fmla="*/ 1 h 32"/>
                <a:gd name="T10" fmla="*/ 0 w 9"/>
                <a:gd name="T11" fmla="*/ 31 h 32"/>
                <a:gd name="T12" fmla="*/ 1 w 9"/>
                <a:gd name="T13" fmla="*/ 32 h 32"/>
                <a:gd name="T14" fmla="*/ 1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1" y="32"/>
                  </a:moveTo>
                  <a:cubicBezTo>
                    <a:pt x="1" y="32"/>
                    <a:pt x="2" y="31"/>
                    <a:pt x="2" y="3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0" name="Freeform 7"/>
            <p:cNvSpPr/>
            <p:nvPr/>
          </p:nvSpPr>
          <p:spPr bwMode="auto">
            <a:xfrm>
              <a:off x="5771" y="3625"/>
              <a:ext cx="15" cy="77"/>
            </a:xfrm>
            <a:custGeom>
              <a:avLst/>
              <a:gdLst>
                <a:gd name="T0" fmla="*/ 0 w 6"/>
                <a:gd name="T1" fmla="*/ 32 h 32"/>
                <a:gd name="T2" fmla="*/ 1 w 6"/>
                <a:gd name="T3" fmla="*/ 31 h 32"/>
                <a:gd name="T4" fmla="*/ 6 w 6"/>
                <a:gd name="T5" fmla="*/ 1 h 32"/>
                <a:gd name="T6" fmla="*/ 5 w 6"/>
                <a:gd name="T7" fmla="*/ 0 h 32"/>
                <a:gd name="T8" fmla="*/ 4 w 6"/>
                <a:gd name="T9" fmla="*/ 1 h 32"/>
                <a:gd name="T10" fmla="*/ 0 w 6"/>
                <a:gd name="T11" fmla="*/ 31 h 32"/>
                <a:gd name="T12" fmla="*/ 0 w 6"/>
                <a:gd name="T13" fmla="*/ 32 h 32"/>
                <a:gd name="T14" fmla="*/ 0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0" y="32"/>
                  </a:moveTo>
                  <a:cubicBezTo>
                    <a:pt x="1" y="32"/>
                    <a:pt x="1" y="31"/>
                    <a:pt x="1" y="3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1" name="Freeform 8"/>
            <p:cNvSpPr/>
            <p:nvPr/>
          </p:nvSpPr>
          <p:spPr bwMode="auto">
            <a:xfrm>
              <a:off x="5776" y="3793"/>
              <a:ext cx="7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2 w 3"/>
                <a:gd name="T5" fmla="*/ 1 h 6"/>
                <a:gd name="T6" fmla="*/ 2 w 3"/>
                <a:gd name="T7" fmla="*/ 1 h 6"/>
                <a:gd name="T8" fmla="*/ 2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2 w 3"/>
                <a:gd name="T15" fmla="*/ 5 h 6"/>
                <a:gd name="T16" fmla="*/ 2 w 3"/>
                <a:gd name="T17" fmla="*/ 6 h 6"/>
                <a:gd name="T18" fmla="*/ 0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2" name="Freeform 9"/>
            <p:cNvSpPr/>
            <p:nvPr/>
          </p:nvSpPr>
          <p:spPr bwMode="auto">
            <a:xfrm>
              <a:off x="5749" y="3793"/>
              <a:ext cx="8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3 w 3"/>
                <a:gd name="T5" fmla="*/ 1 h 6"/>
                <a:gd name="T6" fmla="*/ 2 w 3"/>
                <a:gd name="T7" fmla="*/ 1 h 6"/>
                <a:gd name="T8" fmla="*/ 3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3 w 3"/>
                <a:gd name="T15" fmla="*/ 5 h 6"/>
                <a:gd name="T16" fmla="*/ 2 w 3"/>
                <a:gd name="T17" fmla="*/ 6 h 6"/>
                <a:gd name="T18" fmla="*/ 1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3" name="Freeform 10"/>
            <p:cNvSpPr/>
            <p:nvPr/>
          </p:nvSpPr>
          <p:spPr bwMode="auto">
            <a:xfrm>
              <a:off x="5781" y="3532"/>
              <a:ext cx="36" cy="98"/>
            </a:xfrm>
            <a:custGeom>
              <a:avLst/>
              <a:gdLst>
                <a:gd name="T0" fmla="*/ 1 w 15"/>
                <a:gd name="T1" fmla="*/ 41 h 41"/>
                <a:gd name="T2" fmla="*/ 1 w 15"/>
                <a:gd name="T3" fmla="*/ 40 h 41"/>
                <a:gd name="T4" fmla="*/ 15 w 15"/>
                <a:gd name="T5" fmla="*/ 1 h 41"/>
                <a:gd name="T6" fmla="*/ 14 w 15"/>
                <a:gd name="T7" fmla="*/ 0 h 41"/>
                <a:gd name="T8" fmla="*/ 13 w 15"/>
                <a:gd name="T9" fmla="*/ 1 h 41"/>
                <a:gd name="T10" fmla="*/ 0 w 15"/>
                <a:gd name="T11" fmla="*/ 40 h 41"/>
                <a:gd name="T12" fmla="*/ 0 w 15"/>
                <a:gd name="T13" fmla="*/ 41 h 41"/>
                <a:gd name="T14" fmla="*/ 1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" y="41"/>
                  </a:moveTo>
                  <a:cubicBezTo>
                    <a:pt x="1" y="41"/>
                    <a:pt x="1" y="41"/>
                    <a:pt x="1" y="40"/>
                  </a:cubicBezTo>
                  <a:cubicBezTo>
                    <a:pt x="5" y="30"/>
                    <a:pt x="11" y="11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9" y="10"/>
                    <a:pt x="3" y="30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0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4" name="Freeform 11"/>
            <p:cNvSpPr/>
            <p:nvPr/>
          </p:nvSpPr>
          <p:spPr bwMode="auto">
            <a:xfrm>
              <a:off x="5747" y="3625"/>
              <a:ext cx="7" cy="77"/>
            </a:xfrm>
            <a:custGeom>
              <a:avLst/>
              <a:gdLst>
                <a:gd name="T0" fmla="*/ 1 w 3"/>
                <a:gd name="T1" fmla="*/ 32 h 32"/>
                <a:gd name="T2" fmla="*/ 2 w 3"/>
                <a:gd name="T3" fmla="*/ 31 h 32"/>
                <a:gd name="T4" fmla="*/ 3 w 3"/>
                <a:gd name="T5" fmla="*/ 1 h 32"/>
                <a:gd name="T6" fmla="*/ 2 w 3"/>
                <a:gd name="T7" fmla="*/ 0 h 32"/>
                <a:gd name="T8" fmla="*/ 2 w 3"/>
                <a:gd name="T9" fmla="*/ 0 h 32"/>
                <a:gd name="T10" fmla="*/ 1 w 3"/>
                <a:gd name="T11" fmla="*/ 1 h 32"/>
                <a:gd name="T12" fmla="*/ 0 w 3"/>
                <a:gd name="T13" fmla="*/ 31 h 32"/>
                <a:gd name="T14" fmla="*/ 1 w 3"/>
                <a:gd name="T15" fmla="*/ 32 h 32"/>
                <a:gd name="T16" fmla="*/ 1 w 3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2">
                  <a:moveTo>
                    <a:pt x="1" y="32"/>
                  </a:moveTo>
                  <a:cubicBezTo>
                    <a:pt x="2" y="32"/>
                    <a:pt x="2" y="31"/>
                    <a:pt x="2" y="3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5" name="Freeform 12"/>
            <p:cNvSpPr/>
            <p:nvPr/>
          </p:nvSpPr>
          <p:spPr bwMode="auto">
            <a:xfrm>
              <a:off x="5610" y="3532"/>
              <a:ext cx="60" cy="98"/>
            </a:xfrm>
            <a:custGeom>
              <a:avLst/>
              <a:gdLst>
                <a:gd name="T0" fmla="*/ 24 w 25"/>
                <a:gd name="T1" fmla="*/ 41 h 41"/>
                <a:gd name="T2" fmla="*/ 25 w 25"/>
                <a:gd name="T3" fmla="*/ 41 h 41"/>
                <a:gd name="T4" fmla="*/ 25 w 25"/>
                <a:gd name="T5" fmla="*/ 40 h 41"/>
                <a:gd name="T6" fmla="*/ 1 w 25"/>
                <a:gd name="T7" fmla="*/ 0 h 41"/>
                <a:gd name="T8" fmla="*/ 0 w 25"/>
                <a:gd name="T9" fmla="*/ 0 h 41"/>
                <a:gd name="T10" fmla="*/ 0 w 25"/>
                <a:gd name="T11" fmla="*/ 2 h 41"/>
                <a:gd name="T12" fmla="*/ 23 w 25"/>
                <a:gd name="T13" fmla="*/ 40 h 41"/>
                <a:gd name="T14" fmla="*/ 24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24" y="41"/>
                  </a:moveTo>
                  <a:cubicBezTo>
                    <a:pt x="24" y="41"/>
                    <a:pt x="24" y="41"/>
                    <a:pt x="25" y="41"/>
                  </a:cubicBezTo>
                  <a:cubicBezTo>
                    <a:pt x="25" y="41"/>
                    <a:pt x="25" y="40"/>
                    <a:pt x="25" y="40"/>
                  </a:cubicBezTo>
                  <a:cubicBezTo>
                    <a:pt x="22" y="27"/>
                    <a:pt x="11" y="9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9" y="10"/>
                    <a:pt x="20" y="28"/>
                    <a:pt x="23" y="40"/>
                  </a:cubicBezTo>
                  <a:cubicBezTo>
                    <a:pt x="24" y="41"/>
                    <a:pt x="24" y="41"/>
                    <a:pt x="2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6" name="Freeform 13"/>
            <p:cNvSpPr/>
            <p:nvPr/>
          </p:nvSpPr>
          <p:spPr bwMode="auto">
            <a:xfrm>
              <a:off x="5684" y="3699"/>
              <a:ext cx="109" cy="94"/>
            </a:xfrm>
            <a:custGeom>
              <a:avLst/>
              <a:gdLst>
                <a:gd name="T0" fmla="*/ 53 w 109"/>
                <a:gd name="T1" fmla="*/ 94 h 94"/>
                <a:gd name="T2" fmla="*/ 15 w 109"/>
                <a:gd name="T3" fmla="*/ 94 h 94"/>
                <a:gd name="T4" fmla="*/ 0 w 109"/>
                <a:gd name="T5" fmla="*/ 0 h 94"/>
                <a:gd name="T6" fmla="*/ 53 w 109"/>
                <a:gd name="T7" fmla="*/ 0 h 94"/>
                <a:gd name="T8" fmla="*/ 109 w 109"/>
                <a:gd name="T9" fmla="*/ 0 h 94"/>
                <a:gd name="T10" fmla="*/ 94 w 109"/>
                <a:gd name="T11" fmla="*/ 94 h 94"/>
                <a:gd name="T12" fmla="*/ 53 w 109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4">
                  <a:moveTo>
                    <a:pt x="53" y="94"/>
                  </a:moveTo>
                  <a:lnTo>
                    <a:pt x="15" y="94"/>
                  </a:lnTo>
                  <a:lnTo>
                    <a:pt x="0" y="0"/>
                  </a:lnTo>
                  <a:lnTo>
                    <a:pt x="53" y="0"/>
                  </a:lnTo>
                  <a:lnTo>
                    <a:pt x="109" y="0"/>
                  </a:lnTo>
                  <a:lnTo>
                    <a:pt x="94" y="94"/>
                  </a:lnTo>
                  <a:lnTo>
                    <a:pt x="53" y="94"/>
                  </a:lnTo>
                  <a:close/>
                </a:path>
              </a:pathLst>
            </a:custGeom>
            <a:solidFill>
              <a:srgbClr val="F8E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7" name="Freeform 14"/>
            <p:cNvSpPr/>
            <p:nvPr/>
          </p:nvSpPr>
          <p:spPr bwMode="auto">
            <a:xfrm>
              <a:off x="5694" y="3793"/>
              <a:ext cx="7" cy="14"/>
            </a:xfrm>
            <a:custGeom>
              <a:avLst/>
              <a:gdLst>
                <a:gd name="T0" fmla="*/ 2 w 3"/>
                <a:gd name="T1" fmla="*/ 0 h 6"/>
                <a:gd name="T2" fmla="*/ 0 w 3"/>
                <a:gd name="T3" fmla="*/ 0 h 6"/>
                <a:gd name="T4" fmla="*/ 0 w 3"/>
                <a:gd name="T5" fmla="*/ 1 h 6"/>
                <a:gd name="T6" fmla="*/ 1 w 3"/>
                <a:gd name="T7" fmla="*/ 1 h 6"/>
                <a:gd name="T8" fmla="*/ 0 w 3"/>
                <a:gd name="T9" fmla="*/ 2 h 6"/>
                <a:gd name="T10" fmla="*/ 0 w 3"/>
                <a:gd name="T11" fmla="*/ 3 h 6"/>
                <a:gd name="T12" fmla="*/ 0 w 3"/>
                <a:gd name="T13" fmla="*/ 4 h 6"/>
                <a:gd name="T14" fmla="*/ 0 w 3"/>
                <a:gd name="T15" fmla="*/ 5 h 6"/>
                <a:gd name="T16" fmla="*/ 1 w 3"/>
                <a:gd name="T17" fmla="*/ 6 h 6"/>
                <a:gd name="T18" fmla="*/ 2 w 3"/>
                <a:gd name="T19" fmla="*/ 6 h 6"/>
                <a:gd name="T20" fmla="*/ 3 w 3"/>
                <a:gd name="T21" fmla="*/ 5 h 6"/>
                <a:gd name="T22" fmla="*/ 3 w 3"/>
                <a:gd name="T23" fmla="*/ 4 h 6"/>
                <a:gd name="T24" fmla="*/ 2 w 3"/>
                <a:gd name="T25" fmla="*/ 2 h 6"/>
                <a:gd name="T26" fmla="*/ 2 w 3"/>
                <a:gd name="T27" fmla="*/ 1 h 6"/>
                <a:gd name="T28" fmla="*/ 3 w 3"/>
                <a:gd name="T29" fmla="*/ 1 h 6"/>
                <a:gd name="T30" fmla="*/ 3 w 3"/>
                <a:gd name="T31" fmla="*/ 0 h 6"/>
                <a:gd name="T32" fmla="*/ 3 w 3"/>
                <a:gd name="T33" fmla="*/ 0 h 6"/>
                <a:gd name="T34" fmla="*/ 2 w 3"/>
                <a:gd name="T35" fmla="*/ 0 h 6"/>
                <a:gd name="T36" fmla="*/ 2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8" name="Freeform 15"/>
            <p:cNvSpPr/>
            <p:nvPr/>
          </p:nvSpPr>
          <p:spPr bwMode="auto">
            <a:xfrm>
              <a:off x="5718" y="3793"/>
              <a:ext cx="10" cy="14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1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9" name="Freeform 16"/>
            <p:cNvSpPr/>
            <p:nvPr/>
          </p:nvSpPr>
          <p:spPr bwMode="auto">
            <a:xfrm>
              <a:off x="5692" y="3785"/>
              <a:ext cx="91" cy="8"/>
            </a:xfrm>
            <a:custGeom>
              <a:avLst/>
              <a:gdLst>
                <a:gd name="T0" fmla="*/ 37 w 38"/>
                <a:gd name="T1" fmla="*/ 0 h 3"/>
                <a:gd name="T2" fmla="*/ 2 w 38"/>
                <a:gd name="T3" fmla="*/ 0 h 3"/>
                <a:gd name="T4" fmla="*/ 2 w 38"/>
                <a:gd name="T5" fmla="*/ 0 h 3"/>
                <a:gd name="T6" fmla="*/ 1 w 38"/>
                <a:gd name="T7" fmla="*/ 2 h 3"/>
                <a:gd name="T8" fmla="*/ 3 w 38"/>
                <a:gd name="T9" fmla="*/ 3 h 3"/>
                <a:gd name="T10" fmla="*/ 36 w 38"/>
                <a:gd name="T11" fmla="*/ 3 h 3"/>
                <a:gd name="T12" fmla="*/ 38 w 38"/>
                <a:gd name="T13" fmla="*/ 2 h 3"/>
                <a:gd name="T14" fmla="*/ 37 w 38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">
                  <a:moveTo>
                    <a:pt x="3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8" y="3"/>
                    <a:pt x="38" y="2"/>
                  </a:cubicBezTo>
                  <a:cubicBezTo>
                    <a:pt x="38" y="1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0" name="Freeform 17"/>
            <p:cNvSpPr/>
            <p:nvPr/>
          </p:nvSpPr>
          <p:spPr bwMode="auto">
            <a:xfrm>
              <a:off x="5745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3 w 4"/>
                <a:gd name="T3" fmla="*/ 0 h 6"/>
                <a:gd name="T4" fmla="*/ 3 w 4"/>
                <a:gd name="T5" fmla="*/ 1 h 6"/>
                <a:gd name="T6" fmla="*/ 3 w 4"/>
                <a:gd name="T7" fmla="*/ 1 h 6"/>
                <a:gd name="T8" fmla="*/ 3 w 4"/>
                <a:gd name="T9" fmla="*/ 2 h 6"/>
                <a:gd name="T10" fmla="*/ 4 w 4"/>
                <a:gd name="T11" fmla="*/ 3 h 6"/>
                <a:gd name="T12" fmla="*/ 4 w 4"/>
                <a:gd name="T13" fmla="*/ 4 h 6"/>
                <a:gd name="T14" fmla="*/ 3 w 4"/>
                <a:gd name="T15" fmla="*/ 5 h 6"/>
                <a:gd name="T16" fmla="*/ 2 w 4"/>
                <a:gd name="T17" fmla="*/ 6 h 6"/>
                <a:gd name="T18" fmla="*/ 1 w 4"/>
                <a:gd name="T19" fmla="*/ 6 h 6"/>
                <a:gd name="T20" fmla="*/ 1 w 4"/>
                <a:gd name="T21" fmla="*/ 5 h 6"/>
                <a:gd name="T22" fmla="*/ 0 w 4"/>
                <a:gd name="T23" fmla="*/ 4 h 6"/>
                <a:gd name="T24" fmla="*/ 2 w 4"/>
                <a:gd name="T25" fmla="*/ 2 h 6"/>
                <a:gd name="T26" fmla="*/ 2 w 4"/>
                <a:gd name="T27" fmla="*/ 1 h 6"/>
                <a:gd name="T28" fmla="*/ 1 w 4"/>
                <a:gd name="T29" fmla="*/ 1 h 6"/>
                <a:gd name="T30" fmla="*/ 1 w 4"/>
                <a:gd name="T31" fmla="*/ 0 h 6"/>
                <a:gd name="T32" fmla="*/ 1 w 4"/>
                <a:gd name="T33" fmla="*/ 0 h 6"/>
                <a:gd name="T34" fmla="*/ 2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6"/>
                    <a:pt x="3" y="6"/>
                    <a:pt x="2" y="6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1" name="Freeform 18"/>
            <p:cNvSpPr/>
            <p:nvPr/>
          </p:nvSpPr>
          <p:spPr bwMode="auto">
            <a:xfrm>
              <a:off x="5665" y="3625"/>
              <a:ext cx="22" cy="77"/>
            </a:xfrm>
            <a:custGeom>
              <a:avLst/>
              <a:gdLst>
                <a:gd name="T0" fmla="*/ 8 w 9"/>
                <a:gd name="T1" fmla="*/ 32 h 32"/>
                <a:gd name="T2" fmla="*/ 8 w 9"/>
                <a:gd name="T3" fmla="*/ 32 h 32"/>
                <a:gd name="T4" fmla="*/ 9 w 9"/>
                <a:gd name="T5" fmla="*/ 31 h 32"/>
                <a:gd name="T6" fmla="*/ 2 w 9"/>
                <a:gd name="T7" fmla="*/ 1 h 32"/>
                <a:gd name="T8" fmla="*/ 1 w 9"/>
                <a:gd name="T9" fmla="*/ 0 h 32"/>
                <a:gd name="T10" fmla="*/ 0 w 9"/>
                <a:gd name="T11" fmla="*/ 1 h 32"/>
                <a:gd name="T12" fmla="*/ 7 w 9"/>
                <a:gd name="T13" fmla="*/ 31 h 32"/>
                <a:gd name="T14" fmla="*/ 8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8" y="32"/>
                  </a:moveTo>
                  <a:cubicBezTo>
                    <a:pt x="8" y="32"/>
                    <a:pt x="8" y="32"/>
                    <a:pt x="8" y="32"/>
                  </a:cubicBezTo>
                  <a:cubicBezTo>
                    <a:pt x="9" y="32"/>
                    <a:pt x="9" y="31"/>
                    <a:pt x="9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1"/>
                    <a:pt x="7" y="32"/>
                    <a:pt x="8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2" name="Freeform 19"/>
            <p:cNvSpPr/>
            <p:nvPr/>
          </p:nvSpPr>
          <p:spPr bwMode="auto">
            <a:xfrm>
              <a:off x="5692" y="3625"/>
              <a:ext cx="14" cy="77"/>
            </a:xfrm>
            <a:custGeom>
              <a:avLst/>
              <a:gdLst>
                <a:gd name="T0" fmla="*/ 5 w 6"/>
                <a:gd name="T1" fmla="*/ 32 h 32"/>
                <a:gd name="T2" fmla="*/ 5 w 6"/>
                <a:gd name="T3" fmla="*/ 32 h 32"/>
                <a:gd name="T4" fmla="*/ 6 w 6"/>
                <a:gd name="T5" fmla="*/ 31 h 32"/>
                <a:gd name="T6" fmla="*/ 2 w 6"/>
                <a:gd name="T7" fmla="*/ 1 h 32"/>
                <a:gd name="T8" fmla="*/ 1 w 6"/>
                <a:gd name="T9" fmla="*/ 0 h 32"/>
                <a:gd name="T10" fmla="*/ 0 w 6"/>
                <a:gd name="T11" fmla="*/ 1 h 32"/>
                <a:gd name="T12" fmla="*/ 4 w 6"/>
                <a:gd name="T13" fmla="*/ 31 h 32"/>
                <a:gd name="T14" fmla="*/ 5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5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5" y="31"/>
                    <a:pt x="5" y="32"/>
                    <a:pt x="5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3" name="Freeform 20"/>
            <p:cNvSpPr/>
            <p:nvPr/>
          </p:nvSpPr>
          <p:spPr bwMode="auto">
            <a:xfrm>
              <a:off x="5677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1 w 4"/>
                <a:gd name="T3" fmla="*/ 0 h 7"/>
                <a:gd name="T4" fmla="*/ 1 w 4"/>
                <a:gd name="T5" fmla="*/ 1 h 7"/>
                <a:gd name="T6" fmla="*/ 1 w 4"/>
                <a:gd name="T7" fmla="*/ 2 h 7"/>
                <a:gd name="T8" fmla="*/ 1 w 4"/>
                <a:gd name="T9" fmla="*/ 3 h 7"/>
                <a:gd name="T10" fmla="*/ 0 w 4"/>
                <a:gd name="T11" fmla="*/ 4 h 7"/>
                <a:gd name="T12" fmla="*/ 0 w 4"/>
                <a:gd name="T13" fmla="*/ 5 h 7"/>
                <a:gd name="T14" fmla="*/ 1 w 4"/>
                <a:gd name="T15" fmla="*/ 6 h 7"/>
                <a:gd name="T16" fmla="*/ 2 w 4"/>
                <a:gd name="T17" fmla="*/ 6 h 7"/>
                <a:gd name="T18" fmla="*/ 3 w 4"/>
                <a:gd name="T19" fmla="*/ 6 h 7"/>
                <a:gd name="T20" fmla="*/ 3 w 4"/>
                <a:gd name="T21" fmla="*/ 6 h 7"/>
                <a:gd name="T22" fmla="*/ 4 w 4"/>
                <a:gd name="T23" fmla="*/ 5 h 7"/>
                <a:gd name="T24" fmla="*/ 3 w 4"/>
                <a:gd name="T25" fmla="*/ 3 h 7"/>
                <a:gd name="T26" fmla="*/ 3 w 4"/>
                <a:gd name="T27" fmla="*/ 2 h 7"/>
                <a:gd name="T28" fmla="*/ 3 w 4"/>
                <a:gd name="T29" fmla="*/ 1 h 7"/>
                <a:gd name="T30" fmla="*/ 3 w 4"/>
                <a:gd name="T31" fmla="*/ 1 h 7"/>
                <a:gd name="T32" fmla="*/ 3 w 4"/>
                <a:gd name="T33" fmla="*/ 1 h 7"/>
                <a:gd name="T34" fmla="*/ 3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7"/>
                    <a:pt x="3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2"/>
                    <a:pt x="2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4" name="Freeform 21"/>
            <p:cNvSpPr/>
            <p:nvPr/>
          </p:nvSpPr>
          <p:spPr bwMode="auto">
            <a:xfrm>
              <a:off x="5699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0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5" name="Freeform 22"/>
            <p:cNvSpPr/>
            <p:nvPr/>
          </p:nvSpPr>
          <p:spPr bwMode="auto">
            <a:xfrm>
              <a:off x="5723" y="3625"/>
              <a:ext cx="7" cy="77"/>
            </a:xfrm>
            <a:custGeom>
              <a:avLst/>
              <a:gdLst>
                <a:gd name="T0" fmla="*/ 2 w 3"/>
                <a:gd name="T1" fmla="*/ 32 h 32"/>
                <a:gd name="T2" fmla="*/ 2 w 3"/>
                <a:gd name="T3" fmla="*/ 32 h 32"/>
                <a:gd name="T4" fmla="*/ 3 w 3"/>
                <a:gd name="T5" fmla="*/ 31 h 32"/>
                <a:gd name="T6" fmla="*/ 2 w 3"/>
                <a:gd name="T7" fmla="*/ 1 h 32"/>
                <a:gd name="T8" fmla="*/ 1 w 3"/>
                <a:gd name="T9" fmla="*/ 0 h 32"/>
                <a:gd name="T10" fmla="*/ 0 w 3"/>
                <a:gd name="T11" fmla="*/ 1 h 32"/>
                <a:gd name="T12" fmla="*/ 1 w 3"/>
                <a:gd name="T13" fmla="*/ 31 h 32"/>
                <a:gd name="T14" fmla="*/ 2 w 3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2">
                  <a:moveTo>
                    <a:pt x="2" y="32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3" y="31"/>
                    <a:pt x="3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2"/>
                    <a:pt x="2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6" name="Freeform 23"/>
            <p:cNvSpPr/>
            <p:nvPr/>
          </p:nvSpPr>
          <p:spPr bwMode="auto">
            <a:xfrm>
              <a:off x="5711" y="3532"/>
              <a:ext cx="17" cy="98"/>
            </a:xfrm>
            <a:custGeom>
              <a:avLst/>
              <a:gdLst>
                <a:gd name="T0" fmla="*/ 6 w 7"/>
                <a:gd name="T1" fmla="*/ 41 h 41"/>
                <a:gd name="T2" fmla="*/ 6 w 7"/>
                <a:gd name="T3" fmla="*/ 41 h 41"/>
                <a:gd name="T4" fmla="*/ 7 w 7"/>
                <a:gd name="T5" fmla="*/ 40 h 41"/>
                <a:gd name="T6" fmla="*/ 2 w 7"/>
                <a:gd name="T7" fmla="*/ 1 h 41"/>
                <a:gd name="T8" fmla="*/ 1 w 7"/>
                <a:gd name="T9" fmla="*/ 0 h 41"/>
                <a:gd name="T10" fmla="*/ 0 w 7"/>
                <a:gd name="T11" fmla="*/ 1 h 41"/>
                <a:gd name="T12" fmla="*/ 5 w 7"/>
                <a:gd name="T13" fmla="*/ 40 h 41"/>
                <a:gd name="T14" fmla="*/ 6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6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41"/>
                    <a:pt x="7" y="40"/>
                    <a:pt x="7" y="4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41"/>
                    <a:pt x="5" y="41"/>
                    <a:pt x="6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7" name="Oval 24"/>
            <p:cNvSpPr>
              <a:spLocks noChangeArrowheads="1"/>
            </p:cNvSpPr>
            <p:nvPr/>
          </p:nvSpPr>
          <p:spPr bwMode="auto">
            <a:xfrm>
              <a:off x="5549" y="3216"/>
              <a:ext cx="372" cy="368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8" name="Oval 25"/>
            <p:cNvSpPr>
              <a:spLocks noChangeArrowheads="1"/>
            </p:cNvSpPr>
            <p:nvPr/>
          </p:nvSpPr>
          <p:spPr bwMode="auto">
            <a:xfrm>
              <a:off x="5578" y="3216"/>
              <a:ext cx="304" cy="368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9" name="Oval 26"/>
            <p:cNvSpPr>
              <a:spLocks noChangeArrowheads="1"/>
            </p:cNvSpPr>
            <p:nvPr/>
          </p:nvSpPr>
          <p:spPr bwMode="auto">
            <a:xfrm>
              <a:off x="5617" y="3213"/>
              <a:ext cx="229" cy="374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0" name="Oval 27"/>
            <p:cNvSpPr>
              <a:spLocks noChangeArrowheads="1"/>
            </p:cNvSpPr>
            <p:nvPr/>
          </p:nvSpPr>
          <p:spPr bwMode="auto">
            <a:xfrm>
              <a:off x="5682" y="3213"/>
              <a:ext cx="87" cy="374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1" name="Freeform 28"/>
            <p:cNvSpPr/>
            <p:nvPr/>
          </p:nvSpPr>
          <p:spPr bwMode="auto">
            <a:xfrm>
              <a:off x="5749" y="3532"/>
              <a:ext cx="17" cy="98"/>
            </a:xfrm>
            <a:custGeom>
              <a:avLst/>
              <a:gdLst>
                <a:gd name="T0" fmla="*/ 1 w 7"/>
                <a:gd name="T1" fmla="*/ 41 h 41"/>
                <a:gd name="T2" fmla="*/ 2 w 7"/>
                <a:gd name="T3" fmla="*/ 40 h 41"/>
                <a:gd name="T4" fmla="*/ 7 w 7"/>
                <a:gd name="T5" fmla="*/ 1 h 41"/>
                <a:gd name="T6" fmla="*/ 6 w 7"/>
                <a:gd name="T7" fmla="*/ 0 h 41"/>
                <a:gd name="T8" fmla="*/ 5 w 7"/>
                <a:gd name="T9" fmla="*/ 1 h 41"/>
                <a:gd name="T10" fmla="*/ 0 w 7"/>
                <a:gd name="T11" fmla="*/ 40 h 41"/>
                <a:gd name="T12" fmla="*/ 1 w 7"/>
                <a:gd name="T13" fmla="*/ 41 h 41"/>
                <a:gd name="T14" fmla="*/ 1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1" y="41"/>
                  </a:moveTo>
                  <a:cubicBezTo>
                    <a:pt x="2" y="41"/>
                    <a:pt x="2" y="41"/>
                    <a:pt x="2" y="4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1" y="41"/>
                    <a:pt x="1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2" name="Freeform 29"/>
            <p:cNvSpPr/>
            <p:nvPr/>
          </p:nvSpPr>
          <p:spPr bwMode="auto">
            <a:xfrm>
              <a:off x="5660" y="3532"/>
              <a:ext cx="36" cy="98"/>
            </a:xfrm>
            <a:custGeom>
              <a:avLst/>
              <a:gdLst>
                <a:gd name="T0" fmla="*/ 14 w 15"/>
                <a:gd name="T1" fmla="*/ 41 h 41"/>
                <a:gd name="T2" fmla="*/ 14 w 15"/>
                <a:gd name="T3" fmla="*/ 41 h 41"/>
                <a:gd name="T4" fmla="*/ 15 w 15"/>
                <a:gd name="T5" fmla="*/ 40 h 41"/>
                <a:gd name="T6" fmla="*/ 2 w 15"/>
                <a:gd name="T7" fmla="*/ 1 h 41"/>
                <a:gd name="T8" fmla="*/ 1 w 15"/>
                <a:gd name="T9" fmla="*/ 0 h 41"/>
                <a:gd name="T10" fmla="*/ 0 w 15"/>
                <a:gd name="T11" fmla="*/ 1 h 41"/>
                <a:gd name="T12" fmla="*/ 13 w 15"/>
                <a:gd name="T13" fmla="*/ 40 h 41"/>
                <a:gd name="T14" fmla="*/ 14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4" y="41"/>
                  </a:moveTo>
                  <a:cubicBezTo>
                    <a:pt x="14" y="41"/>
                    <a:pt x="14" y="41"/>
                    <a:pt x="14" y="41"/>
                  </a:cubicBezTo>
                  <a:cubicBezTo>
                    <a:pt x="15" y="41"/>
                    <a:pt x="15" y="40"/>
                    <a:pt x="15" y="40"/>
                  </a:cubicBezTo>
                  <a:cubicBezTo>
                    <a:pt x="12" y="30"/>
                    <a:pt x="5" y="10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4" y="11"/>
                    <a:pt x="10" y="30"/>
                    <a:pt x="13" y="40"/>
                  </a:cubicBezTo>
                  <a:cubicBezTo>
                    <a:pt x="13" y="41"/>
                    <a:pt x="14" y="41"/>
                    <a:pt x="1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3" name="Freeform 30"/>
            <p:cNvSpPr/>
            <p:nvPr/>
          </p:nvSpPr>
          <p:spPr bwMode="auto">
            <a:xfrm>
              <a:off x="5790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3 w 4"/>
                <a:gd name="T3" fmla="*/ 1 h 7"/>
                <a:gd name="T4" fmla="*/ 3 w 4"/>
                <a:gd name="T5" fmla="*/ 2 h 7"/>
                <a:gd name="T6" fmla="*/ 3 w 4"/>
                <a:gd name="T7" fmla="*/ 2 h 7"/>
                <a:gd name="T8" fmla="*/ 3 w 4"/>
                <a:gd name="T9" fmla="*/ 3 h 7"/>
                <a:gd name="T10" fmla="*/ 3 w 4"/>
                <a:gd name="T11" fmla="*/ 4 h 7"/>
                <a:gd name="T12" fmla="*/ 4 w 4"/>
                <a:gd name="T13" fmla="*/ 5 h 7"/>
                <a:gd name="T14" fmla="*/ 3 w 4"/>
                <a:gd name="T15" fmla="*/ 6 h 7"/>
                <a:gd name="T16" fmla="*/ 2 w 4"/>
                <a:gd name="T17" fmla="*/ 7 h 7"/>
                <a:gd name="T18" fmla="*/ 1 w 4"/>
                <a:gd name="T19" fmla="*/ 7 h 7"/>
                <a:gd name="T20" fmla="*/ 0 w 4"/>
                <a:gd name="T21" fmla="*/ 6 h 7"/>
                <a:gd name="T22" fmla="*/ 0 w 4"/>
                <a:gd name="T23" fmla="*/ 5 h 7"/>
                <a:gd name="T24" fmla="*/ 1 w 4"/>
                <a:gd name="T25" fmla="*/ 3 h 7"/>
                <a:gd name="T26" fmla="*/ 1 w 4"/>
                <a:gd name="T27" fmla="*/ 2 h 7"/>
                <a:gd name="T28" fmla="*/ 1 w 4"/>
                <a:gd name="T29" fmla="*/ 2 h 7"/>
                <a:gd name="T30" fmla="*/ 0 w 4"/>
                <a:gd name="T31" fmla="*/ 1 h 7"/>
                <a:gd name="T32" fmla="*/ 1 w 4"/>
                <a:gd name="T33" fmla="*/ 1 h 7"/>
                <a:gd name="T34" fmla="*/ 1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3" y="0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4" name="Freeform 31"/>
            <p:cNvSpPr/>
            <p:nvPr/>
          </p:nvSpPr>
          <p:spPr bwMode="auto">
            <a:xfrm>
              <a:off x="5677" y="3694"/>
              <a:ext cx="121" cy="8"/>
            </a:xfrm>
            <a:custGeom>
              <a:avLst/>
              <a:gdLst>
                <a:gd name="T0" fmla="*/ 48 w 50"/>
                <a:gd name="T1" fmla="*/ 0 h 3"/>
                <a:gd name="T2" fmla="*/ 3 w 50"/>
                <a:gd name="T3" fmla="*/ 0 h 3"/>
                <a:gd name="T4" fmla="*/ 2 w 50"/>
                <a:gd name="T5" fmla="*/ 0 h 3"/>
                <a:gd name="T6" fmla="*/ 1 w 50"/>
                <a:gd name="T7" fmla="*/ 2 h 3"/>
                <a:gd name="T8" fmla="*/ 3 w 50"/>
                <a:gd name="T9" fmla="*/ 3 h 3"/>
                <a:gd name="T10" fmla="*/ 47 w 50"/>
                <a:gd name="T11" fmla="*/ 3 h 3"/>
                <a:gd name="T12" fmla="*/ 49 w 50"/>
                <a:gd name="T13" fmla="*/ 2 h 3"/>
                <a:gd name="T14" fmla="*/ 48 w 50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3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8" y="3"/>
                    <a:pt x="49" y="3"/>
                    <a:pt x="49" y="2"/>
                  </a:cubicBezTo>
                  <a:cubicBezTo>
                    <a:pt x="50" y="1"/>
                    <a:pt x="49" y="0"/>
                    <a:pt x="48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5" name="Freeform 32"/>
            <p:cNvSpPr/>
            <p:nvPr/>
          </p:nvSpPr>
          <p:spPr bwMode="auto">
            <a:xfrm>
              <a:off x="5605" y="3529"/>
              <a:ext cx="58" cy="24"/>
            </a:xfrm>
            <a:custGeom>
              <a:avLst/>
              <a:gdLst>
                <a:gd name="T0" fmla="*/ 12 w 24"/>
                <a:gd name="T1" fmla="*/ 10 h 10"/>
                <a:gd name="T2" fmla="*/ 12 w 24"/>
                <a:gd name="T3" fmla="*/ 10 h 10"/>
                <a:gd name="T4" fmla="*/ 24 w 24"/>
                <a:gd name="T5" fmla="*/ 1 h 10"/>
                <a:gd name="T6" fmla="*/ 23 w 24"/>
                <a:gd name="T7" fmla="*/ 0 h 10"/>
                <a:gd name="T8" fmla="*/ 12 w 24"/>
                <a:gd name="T9" fmla="*/ 8 h 10"/>
                <a:gd name="T10" fmla="*/ 1 w 24"/>
                <a:gd name="T11" fmla="*/ 0 h 10"/>
                <a:gd name="T12" fmla="*/ 0 w 24"/>
                <a:gd name="T13" fmla="*/ 1 h 10"/>
                <a:gd name="T14" fmla="*/ 12 w 24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0">
                  <a:moveTo>
                    <a:pt x="12" y="10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20" y="10"/>
                    <a:pt x="24" y="2"/>
                    <a:pt x="24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0" y="8"/>
                    <a:pt x="12" y="8"/>
                  </a:cubicBezTo>
                  <a:cubicBezTo>
                    <a:pt x="5" y="9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4" y="10"/>
                    <a:pt x="12" y="1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6" name="Freeform 33"/>
            <p:cNvSpPr/>
            <p:nvPr/>
          </p:nvSpPr>
          <p:spPr bwMode="auto">
            <a:xfrm>
              <a:off x="5761" y="3529"/>
              <a:ext cx="109" cy="27"/>
            </a:xfrm>
            <a:custGeom>
              <a:avLst/>
              <a:gdLst>
                <a:gd name="T0" fmla="*/ 21 w 45"/>
                <a:gd name="T1" fmla="*/ 11 h 11"/>
                <a:gd name="T2" fmla="*/ 22 w 45"/>
                <a:gd name="T3" fmla="*/ 11 h 11"/>
                <a:gd name="T4" fmla="*/ 45 w 45"/>
                <a:gd name="T5" fmla="*/ 2 h 11"/>
                <a:gd name="T6" fmla="*/ 43 w 45"/>
                <a:gd name="T7" fmla="*/ 1 h 11"/>
                <a:gd name="T8" fmla="*/ 22 w 45"/>
                <a:gd name="T9" fmla="*/ 9 h 11"/>
                <a:gd name="T10" fmla="*/ 2 w 45"/>
                <a:gd name="T11" fmla="*/ 0 h 11"/>
                <a:gd name="T12" fmla="*/ 0 w 45"/>
                <a:gd name="T13" fmla="*/ 2 h 11"/>
                <a:gd name="T14" fmla="*/ 21 w 4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">
                  <a:moveTo>
                    <a:pt x="21" y="11"/>
                  </a:moveTo>
                  <a:cubicBezTo>
                    <a:pt x="21" y="11"/>
                    <a:pt x="22" y="11"/>
                    <a:pt x="22" y="11"/>
                  </a:cubicBezTo>
                  <a:cubicBezTo>
                    <a:pt x="37" y="10"/>
                    <a:pt x="44" y="2"/>
                    <a:pt x="45" y="2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37" y="8"/>
                    <a:pt x="22" y="9"/>
                  </a:cubicBezTo>
                  <a:cubicBezTo>
                    <a:pt x="8" y="9"/>
                    <a:pt x="2" y="1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7" y="11"/>
                    <a:pt x="21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7" name="Freeform 34"/>
            <p:cNvSpPr/>
            <p:nvPr/>
          </p:nvSpPr>
          <p:spPr bwMode="auto">
            <a:xfrm>
              <a:off x="5660" y="3529"/>
              <a:ext cx="106" cy="27"/>
            </a:xfrm>
            <a:custGeom>
              <a:avLst/>
              <a:gdLst>
                <a:gd name="T0" fmla="*/ 20 w 44"/>
                <a:gd name="T1" fmla="*/ 11 h 11"/>
                <a:gd name="T2" fmla="*/ 21 w 44"/>
                <a:gd name="T3" fmla="*/ 11 h 11"/>
                <a:gd name="T4" fmla="*/ 44 w 44"/>
                <a:gd name="T5" fmla="*/ 2 h 11"/>
                <a:gd name="T6" fmla="*/ 42 w 44"/>
                <a:gd name="T7" fmla="*/ 1 h 11"/>
                <a:gd name="T8" fmla="*/ 21 w 44"/>
                <a:gd name="T9" fmla="*/ 9 h 11"/>
                <a:gd name="T10" fmla="*/ 1 w 44"/>
                <a:gd name="T11" fmla="*/ 0 h 11"/>
                <a:gd name="T12" fmla="*/ 0 w 44"/>
                <a:gd name="T13" fmla="*/ 2 h 11"/>
                <a:gd name="T14" fmla="*/ 20 w 44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"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37" y="10"/>
                    <a:pt x="44" y="2"/>
                    <a:pt x="44" y="2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36" y="8"/>
                    <a:pt x="21" y="9"/>
                  </a:cubicBezTo>
                  <a:cubicBezTo>
                    <a:pt x="8" y="9"/>
                    <a:pt x="1" y="1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11"/>
                    <a:pt x="20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8" name="Freeform 35"/>
            <p:cNvSpPr/>
            <p:nvPr/>
          </p:nvSpPr>
          <p:spPr bwMode="auto">
            <a:xfrm>
              <a:off x="5718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9 w 36"/>
                <a:gd name="T3" fmla="*/ 33 h 33"/>
                <a:gd name="T4" fmla="*/ 36 w 36"/>
                <a:gd name="T5" fmla="*/ 17 h 33"/>
                <a:gd name="T6" fmla="*/ 19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9" y="33"/>
                  </a:lnTo>
                  <a:lnTo>
                    <a:pt x="36" y="17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9" name="Freeform 36"/>
            <p:cNvSpPr/>
            <p:nvPr/>
          </p:nvSpPr>
          <p:spPr bwMode="auto">
            <a:xfrm>
              <a:off x="5754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7 w 36"/>
                <a:gd name="T3" fmla="*/ 33 h 33"/>
                <a:gd name="T4" fmla="*/ 36 w 36"/>
                <a:gd name="T5" fmla="*/ 17 h 33"/>
                <a:gd name="T6" fmla="*/ 17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7" y="33"/>
                  </a:lnTo>
                  <a:lnTo>
                    <a:pt x="36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0" name="Freeform 37"/>
            <p:cNvSpPr/>
            <p:nvPr/>
          </p:nvSpPr>
          <p:spPr bwMode="auto">
            <a:xfrm>
              <a:off x="5684" y="3728"/>
              <a:ext cx="34" cy="33"/>
            </a:xfrm>
            <a:custGeom>
              <a:avLst/>
              <a:gdLst>
                <a:gd name="T0" fmla="*/ 0 w 34"/>
                <a:gd name="T1" fmla="*/ 17 h 33"/>
                <a:gd name="T2" fmla="*/ 17 w 34"/>
                <a:gd name="T3" fmla="*/ 33 h 33"/>
                <a:gd name="T4" fmla="*/ 34 w 34"/>
                <a:gd name="T5" fmla="*/ 17 h 33"/>
                <a:gd name="T6" fmla="*/ 17 w 34"/>
                <a:gd name="T7" fmla="*/ 0 h 33"/>
                <a:gd name="T8" fmla="*/ 0 w 34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0" y="17"/>
                  </a:moveTo>
                  <a:lnTo>
                    <a:pt x="17" y="33"/>
                  </a:lnTo>
                  <a:lnTo>
                    <a:pt x="34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1" name="Rectangle 38"/>
            <p:cNvSpPr>
              <a:spLocks noChangeArrowheads="1"/>
            </p:cNvSpPr>
            <p:nvPr/>
          </p:nvSpPr>
          <p:spPr bwMode="auto">
            <a:xfrm>
              <a:off x="5687" y="3721"/>
              <a:ext cx="103" cy="7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2" name="Rectangle 39"/>
            <p:cNvSpPr>
              <a:spLocks noChangeArrowheads="1"/>
            </p:cNvSpPr>
            <p:nvPr/>
          </p:nvSpPr>
          <p:spPr bwMode="auto">
            <a:xfrm>
              <a:off x="5692" y="3761"/>
              <a:ext cx="94" cy="8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grpSp>
        <p:nvGrpSpPr>
          <p:cNvPr id="68" name="Group 42"/>
          <p:cNvGrpSpPr>
            <a:grpSpLocks noChangeAspect="1"/>
          </p:cNvGrpSpPr>
          <p:nvPr/>
        </p:nvGrpSpPr>
        <p:grpSpPr bwMode="auto">
          <a:xfrm>
            <a:off x="11167886" y="-196391"/>
            <a:ext cx="1024114" cy="1654338"/>
            <a:chOff x="6581" y="418"/>
            <a:chExt cx="702" cy="1134"/>
          </a:xfrm>
        </p:grpSpPr>
        <p:sp>
          <p:nvSpPr>
            <p:cNvPr id="69" name="AutoShape 41"/>
            <p:cNvSpPr>
              <a:spLocks noChangeAspect="1" noChangeArrowheads="1" noTextEdit="1"/>
            </p:cNvSpPr>
            <p:nvPr/>
          </p:nvSpPr>
          <p:spPr bwMode="auto">
            <a:xfrm>
              <a:off x="6581" y="418"/>
              <a:ext cx="70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0" name="Freeform 43"/>
            <p:cNvSpPr/>
            <p:nvPr/>
          </p:nvSpPr>
          <p:spPr bwMode="auto">
            <a:xfrm>
              <a:off x="6949" y="416"/>
              <a:ext cx="26" cy="2"/>
            </a:xfrm>
            <a:custGeom>
              <a:avLst/>
              <a:gdLst>
                <a:gd name="T0" fmla="*/ 2 w 11"/>
                <a:gd name="T1" fmla="*/ 0 h 1"/>
                <a:gd name="T2" fmla="*/ 0 w 11"/>
                <a:gd name="T3" fmla="*/ 0 h 1"/>
                <a:gd name="T4" fmla="*/ 4 w 11"/>
                <a:gd name="T5" fmla="*/ 0 h 1"/>
                <a:gd name="T6" fmla="*/ 11 w 11"/>
                <a:gd name="T7" fmla="*/ 1 h 1"/>
                <a:gd name="T8" fmla="*/ 2 w 1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6" y="0"/>
                    <a:pt x="9" y="1"/>
                    <a:pt x="11" y="1"/>
                  </a:cubicBezTo>
                  <a:cubicBezTo>
                    <a:pt x="8" y="1"/>
                    <a:pt x="5" y="0"/>
                    <a:pt x="2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1" name="Freeform 44"/>
            <p:cNvSpPr/>
            <p:nvPr/>
          </p:nvSpPr>
          <p:spPr bwMode="auto">
            <a:xfrm>
              <a:off x="6934" y="416"/>
              <a:ext cx="19" cy="0"/>
            </a:xfrm>
            <a:custGeom>
              <a:avLst/>
              <a:gdLst>
                <a:gd name="T0" fmla="*/ 0 w 8"/>
                <a:gd name="T1" fmla="*/ 6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2" name="Freeform 45"/>
            <p:cNvSpPr/>
            <p:nvPr/>
          </p:nvSpPr>
          <p:spPr bwMode="auto">
            <a:xfrm>
              <a:off x="6975" y="418"/>
              <a:ext cx="310" cy="799"/>
            </a:xfrm>
            <a:custGeom>
              <a:avLst/>
              <a:gdLst>
                <a:gd name="T0" fmla="*/ 65 w 130"/>
                <a:gd name="T1" fmla="*/ 263 h 336"/>
                <a:gd name="T2" fmla="*/ 119 w 130"/>
                <a:gd name="T3" fmla="*/ 146 h 336"/>
                <a:gd name="T4" fmla="*/ 0 w 130"/>
                <a:gd name="T5" fmla="*/ 0 h 336"/>
                <a:gd name="T6" fmla="*/ 7 w 130"/>
                <a:gd name="T7" fmla="*/ 1 h 336"/>
                <a:gd name="T8" fmla="*/ 27 w 130"/>
                <a:gd name="T9" fmla="*/ 6 h 336"/>
                <a:gd name="T10" fmla="*/ 31 w 130"/>
                <a:gd name="T11" fmla="*/ 7 h 336"/>
                <a:gd name="T12" fmla="*/ 49 w 130"/>
                <a:gd name="T13" fmla="*/ 15 h 336"/>
                <a:gd name="T14" fmla="*/ 51 w 130"/>
                <a:gd name="T15" fmla="*/ 16 h 336"/>
                <a:gd name="T16" fmla="*/ 70 w 130"/>
                <a:gd name="T17" fmla="*/ 27 h 336"/>
                <a:gd name="T18" fmla="*/ 86 w 130"/>
                <a:gd name="T19" fmla="*/ 41 h 336"/>
                <a:gd name="T20" fmla="*/ 87 w 130"/>
                <a:gd name="T21" fmla="*/ 43 h 336"/>
                <a:gd name="T22" fmla="*/ 101 w 130"/>
                <a:gd name="T23" fmla="*/ 58 h 336"/>
                <a:gd name="T24" fmla="*/ 102 w 130"/>
                <a:gd name="T25" fmla="*/ 60 h 336"/>
                <a:gd name="T26" fmla="*/ 113 w 130"/>
                <a:gd name="T27" fmla="*/ 77 h 336"/>
                <a:gd name="T28" fmla="*/ 114 w 130"/>
                <a:gd name="T29" fmla="*/ 79 h 336"/>
                <a:gd name="T30" fmla="*/ 122 w 130"/>
                <a:gd name="T31" fmla="*/ 99 h 336"/>
                <a:gd name="T32" fmla="*/ 128 w 130"/>
                <a:gd name="T33" fmla="*/ 121 h 336"/>
                <a:gd name="T34" fmla="*/ 128 w 130"/>
                <a:gd name="T35" fmla="*/ 123 h 336"/>
                <a:gd name="T36" fmla="*/ 130 w 130"/>
                <a:gd name="T37" fmla="*/ 146 h 336"/>
                <a:gd name="T38" fmla="*/ 129 w 130"/>
                <a:gd name="T39" fmla="*/ 159 h 336"/>
                <a:gd name="T40" fmla="*/ 127 w 130"/>
                <a:gd name="T41" fmla="*/ 173 h 336"/>
                <a:gd name="T42" fmla="*/ 124 w 130"/>
                <a:gd name="T43" fmla="*/ 185 h 336"/>
                <a:gd name="T44" fmla="*/ 124 w 130"/>
                <a:gd name="T45" fmla="*/ 188 h 336"/>
                <a:gd name="T46" fmla="*/ 120 w 130"/>
                <a:gd name="T47" fmla="*/ 199 h 336"/>
                <a:gd name="T48" fmla="*/ 115 w 130"/>
                <a:gd name="T49" fmla="*/ 211 h 336"/>
                <a:gd name="T50" fmla="*/ 115 w 130"/>
                <a:gd name="T51" fmla="*/ 211 h 336"/>
                <a:gd name="T52" fmla="*/ 114 w 130"/>
                <a:gd name="T53" fmla="*/ 211 h 336"/>
                <a:gd name="T54" fmla="*/ 108 w 130"/>
                <a:gd name="T55" fmla="*/ 223 h 336"/>
                <a:gd name="T56" fmla="*/ 100 w 130"/>
                <a:gd name="T57" fmla="*/ 234 h 336"/>
                <a:gd name="T58" fmla="*/ 100 w 130"/>
                <a:gd name="T59" fmla="*/ 234 h 336"/>
                <a:gd name="T60" fmla="*/ 92 w 130"/>
                <a:gd name="T61" fmla="*/ 244 h 336"/>
                <a:gd name="T62" fmla="*/ 82 w 130"/>
                <a:gd name="T63" fmla="*/ 254 h 336"/>
                <a:gd name="T64" fmla="*/ 82 w 130"/>
                <a:gd name="T65" fmla="*/ 254 h 336"/>
                <a:gd name="T66" fmla="*/ 71 w 130"/>
                <a:gd name="T67" fmla="*/ 263 h 336"/>
                <a:gd name="T68" fmla="*/ 35 w 130"/>
                <a:gd name="T69" fmla="*/ 336 h 336"/>
                <a:gd name="T70" fmla="*/ 31 w 130"/>
                <a:gd name="T71" fmla="*/ 336 h 336"/>
                <a:gd name="T72" fmla="*/ 65 w 130"/>
                <a:gd name="T73" fmla="*/ 26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336">
                  <a:moveTo>
                    <a:pt x="65" y="263"/>
                  </a:moveTo>
                  <a:cubicBezTo>
                    <a:pt x="99" y="235"/>
                    <a:pt x="119" y="192"/>
                    <a:pt x="119" y="146"/>
                  </a:cubicBezTo>
                  <a:cubicBezTo>
                    <a:pt x="119" y="71"/>
                    <a:pt x="67" y="9"/>
                    <a:pt x="0" y="0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13" y="2"/>
                    <a:pt x="20" y="4"/>
                    <a:pt x="27" y="6"/>
                  </a:cubicBezTo>
                  <a:cubicBezTo>
                    <a:pt x="28" y="6"/>
                    <a:pt x="29" y="6"/>
                    <a:pt x="31" y="7"/>
                  </a:cubicBezTo>
                  <a:cubicBezTo>
                    <a:pt x="36" y="9"/>
                    <a:pt x="43" y="12"/>
                    <a:pt x="49" y="15"/>
                  </a:cubicBezTo>
                  <a:cubicBezTo>
                    <a:pt x="50" y="15"/>
                    <a:pt x="50" y="15"/>
                    <a:pt x="51" y="16"/>
                  </a:cubicBezTo>
                  <a:cubicBezTo>
                    <a:pt x="57" y="19"/>
                    <a:pt x="64" y="24"/>
                    <a:pt x="70" y="27"/>
                  </a:cubicBezTo>
                  <a:cubicBezTo>
                    <a:pt x="75" y="31"/>
                    <a:pt x="81" y="37"/>
                    <a:pt x="86" y="41"/>
                  </a:cubicBezTo>
                  <a:cubicBezTo>
                    <a:pt x="86" y="41"/>
                    <a:pt x="87" y="42"/>
                    <a:pt x="87" y="43"/>
                  </a:cubicBezTo>
                  <a:cubicBezTo>
                    <a:pt x="92" y="47"/>
                    <a:pt x="97" y="53"/>
                    <a:pt x="101" y="58"/>
                  </a:cubicBezTo>
                  <a:cubicBezTo>
                    <a:pt x="101" y="59"/>
                    <a:pt x="102" y="60"/>
                    <a:pt x="102" y="60"/>
                  </a:cubicBezTo>
                  <a:cubicBezTo>
                    <a:pt x="106" y="66"/>
                    <a:pt x="110" y="72"/>
                    <a:pt x="113" y="77"/>
                  </a:cubicBezTo>
                  <a:cubicBezTo>
                    <a:pt x="113" y="78"/>
                    <a:pt x="113" y="78"/>
                    <a:pt x="114" y="79"/>
                  </a:cubicBezTo>
                  <a:cubicBezTo>
                    <a:pt x="116" y="85"/>
                    <a:pt x="120" y="93"/>
                    <a:pt x="122" y="99"/>
                  </a:cubicBezTo>
                  <a:cubicBezTo>
                    <a:pt x="124" y="106"/>
                    <a:pt x="126" y="114"/>
                    <a:pt x="128" y="121"/>
                  </a:cubicBezTo>
                  <a:cubicBezTo>
                    <a:pt x="128" y="122"/>
                    <a:pt x="128" y="123"/>
                    <a:pt x="128" y="123"/>
                  </a:cubicBezTo>
                  <a:cubicBezTo>
                    <a:pt x="129" y="130"/>
                    <a:pt x="130" y="139"/>
                    <a:pt x="130" y="146"/>
                  </a:cubicBezTo>
                  <a:cubicBezTo>
                    <a:pt x="130" y="150"/>
                    <a:pt x="129" y="155"/>
                    <a:pt x="129" y="159"/>
                  </a:cubicBezTo>
                  <a:cubicBezTo>
                    <a:pt x="129" y="164"/>
                    <a:pt x="128" y="168"/>
                    <a:pt x="127" y="173"/>
                  </a:cubicBezTo>
                  <a:cubicBezTo>
                    <a:pt x="126" y="177"/>
                    <a:pt x="125" y="181"/>
                    <a:pt x="124" y="185"/>
                  </a:cubicBezTo>
                  <a:cubicBezTo>
                    <a:pt x="124" y="186"/>
                    <a:pt x="124" y="187"/>
                    <a:pt x="124" y="188"/>
                  </a:cubicBezTo>
                  <a:cubicBezTo>
                    <a:pt x="123" y="191"/>
                    <a:pt x="121" y="196"/>
                    <a:pt x="120" y="199"/>
                  </a:cubicBezTo>
                  <a:cubicBezTo>
                    <a:pt x="118" y="203"/>
                    <a:pt x="117" y="207"/>
                    <a:pt x="115" y="211"/>
                  </a:cubicBezTo>
                  <a:cubicBezTo>
                    <a:pt x="115" y="211"/>
                    <a:pt x="115" y="211"/>
                    <a:pt x="115" y="211"/>
                  </a:cubicBezTo>
                  <a:cubicBezTo>
                    <a:pt x="114" y="211"/>
                    <a:pt x="114" y="211"/>
                    <a:pt x="114" y="211"/>
                  </a:cubicBezTo>
                  <a:cubicBezTo>
                    <a:pt x="112" y="215"/>
                    <a:pt x="110" y="219"/>
                    <a:pt x="108" y="223"/>
                  </a:cubicBezTo>
                  <a:cubicBezTo>
                    <a:pt x="106" y="227"/>
                    <a:pt x="103" y="230"/>
                    <a:pt x="100" y="234"/>
                  </a:cubicBezTo>
                  <a:cubicBezTo>
                    <a:pt x="100" y="234"/>
                    <a:pt x="100" y="234"/>
                    <a:pt x="100" y="234"/>
                  </a:cubicBezTo>
                  <a:cubicBezTo>
                    <a:pt x="98" y="238"/>
                    <a:pt x="95" y="241"/>
                    <a:pt x="92" y="244"/>
                  </a:cubicBezTo>
                  <a:cubicBezTo>
                    <a:pt x="89" y="247"/>
                    <a:pt x="85" y="251"/>
                    <a:pt x="82" y="254"/>
                  </a:cubicBezTo>
                  <a:cubicBezTo>
                    <a:pt x="82" y="254"/>
                    <a:pt x="82" y="254"/>
                    <a:pt x="82" y="254"/>
                  </a:cubicBezTo>
                  <a:cubicBezTo>
                    <a:pt x="79" y="257"/>
                    <a:pt x="75" y="260"/>
                    <a:pt x="71" y="263"/>
                  </a:cubicBezTo>
                  <a:cubicBezTo>
                    <a:pt x="48" y="280"/>
                    <a:pt x="35" y="307"/>
                    <a:pt x="35" y="336"/>
                  </a:cubicBezTo>
                  <a:cubicBezTo>
                    <a:pt x="35" y="336"/>
                    <a:pt x="34" y="336"/>
                    <a:pt x="31" y="336"/>
                  </a:cubicBezTo>
                  <a:cubicBezTo>
                    <a:pt x="31" y="307"/>
                    <a:pt x="43" y="280"/>
                    <a:pt x="65" y="263"/>
                  </a:cubicBezTo>
                  <a:close/>
                </a:path>
              </a:pathLst>
            </a:custGeom>
            <a:solidFill>
              <a:srgbClr val="D1C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3" name="Freeform 46"/>
            <p:cNvSpPr/>
            <p:nvPr/>
          </p:nvSpPr>
          <p:spPr bwMode="auto">
            <a:xfrm>
              <a:off x="6953" y="416"/>
              <a:ext cx="306" cy="801"/>
            </a:xfrm>
            <a:custGeom>
              <a:avLst/>
              <a:gdLst>
                <a:gd name="T0" fmla="*/ 96 w 128"/>
                <a:gd name="T1" fmla="*/ 147 h 337"/>
                <a:gd name="T2" fmla="*/ 0 w 128"/>
                <a:gd name="T3" fmla="*/ 0 h 337"/>
                <a:gd name="T4" fmla="*/ 9 w 128"/>
                <a:gd name="T5" fmla="*/ 1 h 337"/>
                <a:gd name="T6" fmla="*/ 128 w 128"/>
                <a:gd name="T7" fmla="*/ 147 h 337"/>
                <a:gd name="T8" fmla="*/ 74 w 128"/>
                <a:gd name="T9" fmla="*/ 264 h 337"/>
                <a:gd name="T10" fmla="*/ 40 w 128"/>
                <a:gd name="T11" fmla="*/ 337 h 337"/>
                <a:gd name="T12" fmla="*/ 29 w 128"/>
                <a:gd name="T13" fmla="*/ 337 h 337"/>
                <a:gd name="T14" fmla="*/ 54 w 128"/>
                <a:gd name="T15" fmla="*/ 264 h 337"/>
                <a:gd name="T16" fmla="*/ 96 w 128"/>
                <a:gd name="T17" fmla="*/ 14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337">
                  <a:moveTo>
                    <a:pt x="96" y="147"/>
                  </a:moveTo>
                  <a:cubicBezTo>
                    <a:pt x="96" y="69"/>
                    <a:pt x="53" y="6"/>
                    <a:pt x="0" y="0"/>
                  </a:cubicBezTo>
                  <a:cubicBezTo>
                    <a:pt x="3" y="0"/>
                    <a:pt x="6" y="1"/>
                    <a:pt x="9" y="1"/>
                  </a:cubicBezTo>
                  <a:cubicBezTo>
                    <a:pt x="76" y="10"/>
                    <a:pt x="128" y="72"/>
                    <a:pt x="128" y="147"/>
                  </a:cubicBezTo>
                  <a:cubicBezTo>
                    <a:pt x="128" y="193"/>
                    <a:pt x="108" y="236"/>
                    <a:pt x="74" y="264"/>
                  </a:cubicBezTo>
                  <a:cubicBezTo>
                    <a:pt x="52" y="281"/>
                    <a:pt x="40" y="308"/>
                    <a:pt x="40" y="337"/>
                  </a:cubicBezTo>
                  <a:cubicBezTo>
                    <a:pt x="37" y="337"/>
                    <a:pt x="34" y="337"/>
                    <a:pt x="29" y="337"/>
                  </a:cubicBezTo>
                  <a:cubicBezTo>
                    <a:pt x="29" y="308"/>
                    <a:pt x="38" y="281"/>
                    <a:pt x="54" y="264"/>
                  </a:cubicBezTo>
                  <a:cubicBezTo>
                    <a:pt x="81" y="236"/>
                    <a:pt x="96" y="193"/>
                    <a:pt x="96" y="147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4" name="Freeform 47"/>
            <p:cNvSpPr/>
            <p:nvPr/>
          </p:nvSpPr>
          <p:spPr bwMode="auto">
            <a:xfrm>
              <a:off x="6934" y="416"/>
              <a:ext cx="249" cy="801"/>
            </a:xfrm>
            <a:custGeom>
              <a:avLst/>
              <a:gdLst>
                <a:gd name="T0" fmla="*/ 0 w 104"/>
                <a:gd name="T1" fmla="*/ 0 h 337"/>
                <a:gd name="T2" fmla="*/ 8 w 104"/>
                <a:gd name="T3" fmla="*/ 0 h 337"/>
                <a:gd name="T4" fmla="*/ 104 w 104"/>
                <a:gd name="T5" fmla="*/ 147 h 337"/>
                <a:gd name="T6" fmla="*/ 62 w 104"/>
                <a:gd name="T7" fmla="*/ 264 h 337"/>
                <a:gd name="T8" fmla="*/ 37 w 104"/>
                <a:gd name="T9" fmla="*/ 337 h 337"/>
                <a:gd name="T10" fmla="*/ 20 w 104"/>
                <a:gd name="T11" fmla="*/ 337 h 337"/>
                <a:gd name="T12" fmla="*/ 35 w 104"/>
                <a:gd name="T13" fmla="*/ 264 h 337"/>
                <a:gd name="T14" fmla="*/ 57 w 104"/>
                <a:gd name="T15" fmla="*/ 147 h 337"/>
                <a:gd name="T16" fmla="*/ 0 w 104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337">
                  <a:moveTo>
                    <a:pt x="0" y="0"/>
                  </a:moveTo>
                  <a:cubicBezTo>
                    <a:pt x="2" y="0"/>
                    <a:pt x="5" y="0"/>
                    <a:pt x="8" y="0"/>
                  </a:cubicBezTo>
                  <a:cubicBezTo>
                    <a:pt x="61" y="6"/>
                    <a:pt x="104" y="69"/>
                    <a:pt x="104" y="147"/>
                  </a:cubicBezTo>
                  <a:cubicBezTo>
                    <a:pt x="104" y="193"/>
                    <a:pt x="89" y="236"/>
                    <a:pt x="62" y="264"/>
                  </a:cubicBezTo>
                  <a:cubicBezTo>
                    <a:pt x="46" y="281"/>
                    <a:pt x="37" y="308"/>
                    <a:pt x="37" y="337"/>
                  </a:cubicBezTo>
                  <a:cubicBezTo>
                    <a:pt x="32" y="337"/>
                    <a:pt x="26" y="337"/>
                    <a:pt x="20" y="337"/>
                  </a:cubicBezTo>
                  <a:cubicBezTo>
                    <a:pt x="20" y="308"/>
                    <a:pt x="25" y="281"/>
                    <a:pt x="35" y="264"/>
                  </a:cubicBezTo>
                  <a:cubicBezTo>
                    <a:pt x="49" y="236"/>
                    <a:pt x="57" y="193"/>
                    <a:pt x="57" y="147"/>
                  </a:cubicBezTo>
                  <a:cubicBezTo>
                    <a:pt x="57" y="66"/>
                    <a:pt x="3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5" name="Freeform 48"/>
            <p:cNvSpPr/>
            <p:nvPr/>
          </p:nvSpPr>
          <p:spPr bwMode="auto">
            <a:xfrm>
              <a:off x="6930" y="416"/>
              <a:ext cx="140" cy="801"/>
            </a:xfrm>
            <a:custGeom>
              <a:avLst/>
              <a:gdLst>
                <a:gd name="T0" fmla="*/ 2 w 59"/>
                <a:gd name="T1" fmla="*/ 0 h 337"/>
                <a:gd name="T2" fmla="*/ 59 w 59"/>
                <a:gd name="T3" fmla="*/ 147 h 337"/>
                <a:gd name="T4" fmla="*/ 37 w 59"/>
                <a:gd name="T5" fmla="*/ 264 h 337"/>
                <a:gd name="T6" fmla="*/ 22 w 59"/>
                <a:gd name="T7" fmla="*/ 337 h 337"/>
                <a:gd name="T8" fmla="*/ 3 w 59"/>
                <a:gd name="T9" fmla="*/ 337 h 337"/>
                <a:gd name="T10" fmla="*/ 1 w 59"/>
                <a:gd name="T11" fmla="*/ 337 h 337"/>
                <a:gd name="T12" fmla="*/ 1 w 59"/>
                <a:gd name="T13" fmla="*/ 264 h 337"/>
                <a:gd name="T14" fmla="*/ 0 w 59"/>
                <a:gd name="T15" fmla="*/ 147 h 337"/>
                <a:gd name="T16" fmla="*/ 2 w 59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37">
                  <a:moveTo>
                    <a:pt x="2" y="0"/>
                  </a:moveTo>
                  <a:cubicBezTo>
                    <a:pt x="34" y="0"/>
                    <a:pt x="59" y="66"/>
                    <a:pt x="59" y="147"/>
                  </a:cubicBezTo>
                  <a:cubicBezTo>
                    <a:pt x="59" y="193"/>
                    <a:pt x="51" y="236"/>
                    <a:pt x="37" y="264"/>
                  </a:cubicBezTo>
                  <a:cubicBezTo>
                    <a:pt x="27" y="281"/>
                    <a:pt x="22" y="308"/>
                    <a:pt x="22" y="337"/>
                  </a:cubicBezTo>
                  <a:cubicBezTo>
                    <a:pt x="16" y="337"/>
                    <a:pt x="10" y="337"/>
                    <a:pt x="3" y="337"/>
                  </a:cubicBezTo>
                  <a:cubicBezTo>
                    <a:pt x="2" y="337"/>
                    <a:pt x="2" y="337"/>
                    <a:pt x="1" y="337"/>
                  </a:cubicBezTo>
                  <a:cubicBezTo>
                    <a:pt x="1" y="308"/>
                    <a:pt x="1" y="281"/>
                    <a:pt x="1" y="264"/>
                  </a:cubicBezTo>
                  <a:cubicBezTo>
                    <a:pt x="0" y="236"/>
                    <a:pt x="0" y="193"/>
                    <a:pt x="0" y="147"/>
                  </a:cubicBezTo>
                  <a:cubicBezTo>
                    <a:pt x="0" y="66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6" name="Freeform 49"/>
            <p:cNvSpPr/>
            <p:nvPr/>
          </p:nvSpPr>
          <p:spPr bwMode="auto">
            <a:xfrm>
              <a:off x="6789" y="416"/>
              <a:ext cx="145" cy="801"/>
            </a:xfrm>
            <a:custGeom>
              <a:avLst/>
              <a:gdLst>
                <a:gd name="T0" fmla="*/ 61 w 61"/>
                <a:gd name="T1" fmla="*/ 0 h 337"/>
                <a:gd name="T2" fmla="*/ 59 w 61"/>
                <a:gd name="T3" fmla="*/ 147 h 337"/>
                <a:gd name="T4" fmla="*/ 60 w 61"/>
                <a:gd name="T5" fmla="*/ 264 h 337"/>
                <a:gd name="T6" fmla="*/ 60 w 61"/>
                <a:gd name="T7" fmla="*/ 337 h 337"/>
                <a:gd name="T8" fmla="*/ 39 w 61"/>
                <a:gd name="T9" fmla="*/ 337 h 337"/>
                <a:gd name="T10" fmla="*/ 24 w 61"/>
                <a:gd name="T11" fmla="*/ 264 h 337"/>
                <a:gd name="T12" fmla="*/ 0 w 61"/>
                <a:gd name="T13" fmla="*/ 147 h 337"/>
                <a:gd name="T14" fmla="*/ 61 w 61"/>
                <a:gd name="T15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337">
                  <a:moveTo>
                    <a:pt x="61" y="0"/>
                  </a:moveTo>
                  <a:cubicBezTo>
                    <a:pt x="60" y="0"/>
                    <a:pt x="59" y="66"/>
                    <a:pt x="59" y="147"/>
                  </a:cubicBezTo>
                  <a:cubicBezTo>
                    <a:pt x="59" y="193"/>
                    <a:pt x="59" y="236"/>
                    <a:pt x="60" y="264"/>
                  </a:cubicBezTo>
                  <a:cubicBezTo>
                    <a:pt x="60" y="281"/>
                    <a:pt x="60" y="308"/>
                    <a:pt x="60" y="337"/>
                  </a:cubicBezTo>
                  <a:cubicBezTo>
                    <a:pt x="53" y="337"/>
                    <a:pt x="46" y="337"/>
                    <a:pt x="39" y="337"/>
                  </a:cubicBezTo>
                  <a:cubicBezTo>
                    <a:pt x="39" y="308"/>
                    <a:pt x="34" y="281"/>
                    <a:pt x="24" y="264"/>
                  </a:cubicBezTo>
                  <a:cubicBezTo>
                    <a:pt x="9" y="236"/>
                    <a:pt x="0" y="193"/>
                    <a:pt x="0" y="147"/>
                  </a:cubicBezTo>
                  <a:cubicBezTo>
                    <a:pt x="0" y="66"/>
                    <a:pt x="27" y="0"/>
                    <a:pt x="61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7" name="Freeform 50"/>
            <p:cNvSpPr/>
            <p:nvPr/>
          </p:nvSpPr>
          <p:spPr bwMode="auto">
            <a:xfrm>
              <a:off x="6681" y="416"/>
              <a:ext cx="253" cy="801"/>
            </a:xfrm>
            <a:custGeom>
              <a:avLst/>
              <a:gdLst>
                <a:gd name="T0" fmla="*/ 100 w 106"/>
                <a:gd name="T1" fmla="*/ 0 h 337"/>
                <a:gd name="T2" fmla="*/ 106 w 106"/>
                <a:gd name="T3" fmla="*/ 0 h 337"/>
                <a:gd name="T4" fmla="*/ 45 w 106"/>
                <a:gd name="T5" fmla="*/ 147 h 337"/>
                <a:gd name="T6" fmla="*/ 69 w 106"/>
                <a:gd name="T7" fmla="*/ 264 h 337"/>
                <a:gd name="T8" fmla="*/ 84 w 106"/>
                <a:gd name="T9" fmla="*/ 337 h 337"/>
                <a:gd name="T10" fmla="*/ 68 w 106"/>
                <a:gd name="T11" fmla="*/ 337 h 337"/>
                <a:gd name="T12" fmla="*/ 42 w 106"/>
                <a:gd name="T13" fmla="*/ 264 h 337"/>
                <a:gd name="T14" fmla="*/ 0 w 106"/>
                <a:gd name="T15" fmla="*/ 147 h 337"/>
                <a:gd name="T16" fmla="*/ 100 w 106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337">
                  <a:moveTo>
                    <a:pt x="100" y="0"/>
                  </a:moveTo>
                  <a:cubicBezTo>
                    <a:pt x="102" y="0"/>
                    <a:pt x="104" y="0"/>
                    <a:pt x="106" y="0"/>
                  </a:cubicBezTo>
                  <a:cubicBezTo>
                    <a:pt x="72" y="0"/>
                    <a:pt x="45" y="66"/>
                    <a:pt x="45" y="147"/>
                  </a:cubicBezTo>
                  <a:cubicBezTo>
                    <a:pt x="45" y="193"/>
                    <a:pt x="54" y="236"/>
                    <a:pt x="69" y="264"/>
                  </a:cubicBezTo>
                  <a:cubicBezTo>
                    <a:pt x="79" y="281"/>
                    <a:pt x="84" y="308"/>
                    <a:pt x="84" y="337"/>
                  </a:cubicBezTo>
                  <a:cubicBezTo>
                    <a:pt x="78" y="337"/>
                    <a:pt x="73" y="337"/>
                    <a:pt x="68" y="337"/>
                  </a:cubicBezTo>
                  <a:cubicBezTo>
                    <a:pt x="68" y="308"/>
                    <a:pt x="59" y="281"/>
                    <a:pt x="42" y="264"/>
                  </a:cubicBezTo>
                  <a:cubicBezTo>
                    <a:pt x="15" y="236"/>
                    <a:pt x="0" y="193"/>
                    <a:pt x="0" y="147"/>
                  </a:cubicBezTo>
                  <a:cubicBezTo>
                    <a:pt x="0" y="68"/>
                    <a:pt x="44" y="4"/>
                    <a:pt x="100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8" name="Freeform 51"/>
            <p:cNvSpPr/>
            <p:nvPr/>
          </p:nvSpPr>
          <p:spPr bwMode="auto">
            <a:xfrm>
              <a:off x="6607" y="416"/>
              <a:ext cx="313" cy="801"/>
            </a:xfrm>
            <a:custGeom>
              <a:avLst/>
              <a:gdLst>
                <a:gd name="T0" fmla="*/ 128 w 131"/>
                <a:gd name="T1" fmla="*/ 0 h 337"/>
                <a:gd name="T2" fmla="*/ 131 w 131"/>
                <a:gd name="T3" fmla="*/ 0 h 337"/>
                <a:gd name="T4" fmla="*/ 31 w 131"/>
                <a:gd name="T5" fmla="*/ 147 h 337"/>
                <a:gd name="T6" fmla="*/ 73 w 131"/>
                <a:gd name="T7" fmla="*/ 264 h 337"/>
                <a:gd name="T8" fmla="*/ 99 w 131"/>
                <a:gd name="T9" fmla="*/ 337 h 337"/>
                <a:gd name="T10" fmla="*/ 88 w 131"/>
                <a:gd name="T11" fmla="*/ 337 h 337"/>
                <a:gd name="T12" fmla="*/ 54 w 131"/>
                <a:gd name="T13" fmla="*/ 264 h 337"/>
                <a:gd name="T14" fmla="*/ 0 w 131"/>
                <a:gd name="T15" fmla="*/ 147 h 337"/>
                <a:gd name="T16" fmla="*/ 128 w 131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37">
                  <a:moveTo>
                    <a:pt x="128" y="0"/>
                  </a:moveTo>
                  <a:cubicBezTo>
                    <a:pt x="129" y="0"/>
                    <a:pt x="130" y="0"/>
                    <a:pt x="131" y="0"/>
                  </a:cubicBezTo>
                  <a:cubicBezTo>
                    <a:pt x="75" y="4"/>
                    <a:pt x="31" y="68"/>
                    <a:pt x="31" y="147"/>
                  </a:cubicBezTo>
                  <a:cubicBezTo>
                    <a:pt x="31" y="193"/>
                    <a:pt x="46" y="236"/>
                    <a:pt x="73" y="264"/>
                  </a:cubicBezTo>
                  <a:cubicBezTo>
                    <a:pt x="90" y="281"/>
                    <a:pt x="99" y="308"/>
                    <a:pt x="99" y="337"/>
                  </a:cubicBezTo>
                  <a:cubicBezTo>
                    <a:pt x="95" y="337"/>
                    <a:pt x="91" y="337"/>
                    <a:pt x="88" y="337"/>
                  </a:cubicBezTo>
                  <a:cubicBezTo>
                    <a:pt x="88" y="308"/>
                    <a:pt x="76" y="281"/>
                    <a:pt x="54" y="264"/>
                  </a:cubicBezTo>
                  <a:cubicBezTo>
                    <a:pt x="19" y="236"/>
                    <a:pt x="0" y="193"/>
                    <a:pt x="0" y="147"/>
                  </a:cubicBezTo>
                  <a:cubicBezTo>
                    <a:pt x="0" y="69"/>
                    <a:pt x="56" y="5"/>
                    <a:pt x="128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9" name="Freeform 52"/>
            <p:cNvSpPr/>
            <p:nvPr/>
          </p:nvSpPr>
          <p:spPr bwMode="auto">
            <a:xfrm>
              <a:off x="6760" y="1076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0" name="Freeform 53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1" name="Freeform 54"/>
            <p:cNvSpPr/>
            <p:nvPr/>
          </p:nvSpPr>
          <p:spPr bwMode="auto">
            <a:xfrm>
              <a:off x="6583" y="416"/>
              <a:ext cx="330" cy="801"/>
            </a:xfrm>
            <a:custGeom>
              <a:avLst/>
              <a:gdLst>
                <a:gd name="T0" fmla="*/ 2 w 138"/>
                <a:gd name="T1" fmla="*/ 123 h 337"/>
                <a:gd name="T2" fmla="*/ 8 w 138"/>
                <a:gd name="T3" fmla="*/ 100 h 337"/>
                <a:gd name="T4" fmla="*/ 17 w 138"/>
                <a:gd name="T5" fmla="*/ 79 h 337"/>
                <a:gd name="T6" fmla="*/ 29 w 138"/>
                <a:gd name="T7" fmla="*/ 60 h 337"/>
                <a:gd name="T8" fmla="*/ 43 w 138"/>
                <a:gd name="T9" fmla="*/ 43 h 337"/>
                <a:gd name="T10" fmla="*/ 52 w 138"/>
                <a:gd name="T11" fmla="*/ 35 h 337"/>
                <a:gd name="T12" fmla="*/ 60 w 138"/>
                <a:gd name="T13" fmla="*/ 28 h 337"/>
                <a:gd name="T14" fmla="*/ 60 w 138"/>
                <a:gd name="T15" fmla="*/ 28 h 337"/>
                <a:gd name="T16" fmla="*/ 80 w 138"/>
                <a:gd name="T17" fmla="*/ 16 h 337"/>
                <a:gd name="T18" fmla="*/ 101 w 138"/>
                <a:gd name="T19" fmla="*/ 7 h 337"/>
                <a:gd name="T20" fmla="*/ 118 w 138"/>
                <a:gd name="T21" fmla="*/ 3 h 337"/>
                <a:gd name="T22" fmla="*/ 123 w 138"/>
                <a:gd name="T23" fmla="*/ 2 h 337"/>
                <a:gd name="T24" fmla="*/ 123 w 138"/>
                <a:gd name="T25" fmla="*/ 2 h 337"/>
                <a:gd name="T26" fmla="*/ 138 w 138"/>
                <a:gd name="T27" fmla="*/ 0 h 337"/>
                <a:gd name="T28" fmla="*/ 10 w 138"/>
                <a:gd name="T29" fmla="*/ 147 h 337"/>
                <a:gd name="T30" fmla="*/ 64 w 138"/>
                <a:gd name="T31" fmla="*/ 264 h 337"/>
                <a:gd name="T32" fmla="*/ 98 w 138"/>
                <a:gd name="T33" fmla="*/ 337 h 337"/>
                <a:gd name="T34" fmla="*/ 95 w 138"/>
                <a:gd name="T35" fmla="*/ 337 h 337"/>
                <a:gd name="T36" fmla="*/ 95 w 138"/>
                <a:gd name="T37" fmla="*/ 337 h 337"/>
                <a:gd name="T38" fmla="*/ 95 w 138"/>
                <a:gd name="T39" fmla="*/ 329 h 337"/>
                <a:gd name="T40" fmla="*/ 95 w 138"/>
                <a:gd name="T41" fmla="*/ 329 h 337"/>
                <a:gd name="T42" fmla="*/ 94 w 138"/>
                <a:gd name="T43" fmla="*/ 327 h 337"/>
                <a:gd name="T44" fmla="*/ 94 w 138"/>
                <a:gd name="T45" fmla="*/ 326 h 337"/>
                <a:gd name="T46" fmla="*/ 94 w 138"/>
                <a:gd name="T47" fmla="*/ 324 h 337"/>
                <a:gd name="T48" fmla="*/ 94 w 138"/>
                <a:gd name="T49" fmla="*/ 323 h 337"/>
                <a:gd name="T50" fmla="*/ 94 w 138"/>
                <a:gd name="T51" fmla="*/ 320 h 337"/>
                <a:gd name="T52" fmla="*/ 93 w 138"/>
                <a:gd name="T53" fmla="*/ 318 h 337"/>
                <a:gd name="T54" fmla="*/ 92 w 138"/>
                <a:gd name="T55" fmla="*/ 314 h 337"/>
                <a:gd name="T56" fmla="*/ 92 w 138"/>
                <a:gd name="T57" fmla="*/ 312 h 337"/>
                <a:gd name="T58" fmla="*/ 90 w 138"/>
                <a:gd name="T59" fmla="*/ 308 h 337"/>
                <a:gd name="T60" fmla="*/ 89 w 138"/>
                <a:gd name="T61" fmla="*/ 305 h 337"/>
                <a:gd name="T62" fmla="*/ 89 w 138"/>
                <a:gd name="T63" fmla="*/ 304 h 337"/>
                <a:gd name="T64" fmla="*/ 86 w 138"/>
                <a:gd name="T65" fmla="*/ 296 h 337"/>
                <a:gd name="T66" fmla="*/ 81 w 138"/>
                <a:gd name="T67" fmla="*/ 289 h 337"/>
                <a:gd name="T68" fmla="*/ 81 w 138"/>
                <a:gd name="T69" fmla="*/ 288 h 337"/>
                <a:gd name="T70" fmla="*/ 79 w 138"/>
                <a:gd name="T71" fmla="*/ 285 h 337"/>
                <a:gd name="T72" fmla="*/ 77 w 138"/>
                <a:gd name="T73" fmla="*/ 282 h 337"/>
                <a:gd name="T74" fmla="*/ 74 w 138"/>
                <a:gd name="T75" fmla="*/ 279 h 337"/>
                <a:gd name="T76" fmla="*/ 74 w 138"/>
                <a:gd name="T77" fmla="*/ 279 h 337"/>
                <a:gd name="T78" fmla="*/ 73 w 138"/>
                <a:gd name="T79" fmla="*/ 278 h 337"/>
                <a:gd name="T80" fmla="*/ 71 w 138"/>
                <a:gd name="T81" fmla="*/ 275 h 337"/>
                <a:gd name="T82" fmla="*/ 68 w 138"/>
                <a:gd name="T83" fmla="*/ 272 h 337"/>
                <a:gd name="T84" fmla="*/ 66 w 138"/>
                <a:gd name="T85" fmla="*/ 270 h 337"/>
                <a:gd name="T86" fmla="*/ 65 w 138"/>
                <a:gd name="T87" fmla="*/ 269 h 337"/>
                <a:gd name="T88" fmla="*/ 59 w 138"/>
                <a:gd name="T89" fmla="*/ 264 h 337"/>
                <a:gd name="T90" fmla="*/ 50 w 138"/>
                <a:gd name="T91" fmla="*/ 257 h 337"/>
                <a:gd name="T92" fmla="*/ 48 w 138"/>
                <a:gd name="T93" fmla="*/ 255 h 337"/>
                <a:gd name="T94" fmla="*/ 38 w 138"/>
                <a:gd name="T95" fmla="*/ 245 h 337"/>
                <a:gd name="T96" fmla="*/ 30 w 138"/>
                <a:gd name="T97" fmla="*/ 235 h 337"/>
                <a:gd name="T98" fmla="*/ 22 w 138"/>
                <a:gd name="T99" fmla="*/ 224 h 337"/>
                <a:gd name="T100" fmla="*/ 15 w 138"/>
                <a:gd name="T101" fmla="*/ 212 h 337"/>
                <a:gd name="T102" fmla="*/ 10 w 138"/>
                <a:gd name="T103" fmla="*/ 200 h 337"/>
                <a:gd name="T104" fmla="*/ 6 w 138"/>
                <a:gd name="T105" fmla="*/ 187 h 337"/>
                <a:gd name="T106" fmla="*/ 3 w 138"/>
                <a:gd name="T107" fmla="*/ 174 h 337"/>
                <a:gd name="T108" fmla="*/ 1 w 138"/>
                <a:gd name="T109" fmla="*/ 160 h 337"/>
                <a:gd name="T110" fmla="*/ 0 w 138"/>
                <a:gd name="T111" fmla="*/ 147 h 337"/>
                <a:gd name="T112" fmla="*/ 2 w 138"/>
                <a:gd name="T113" fmla="*/ 123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8" h="337">
                  <a:moveTo>
                    <a:pt x="2" y="123"/>
                  </a:moveTo>
                  <a:cubicBezTo>
                    <a:pt x="3" y="115"/>
                    <a:pt x="5" y="108"/>
                    <a:pt x="8" y="100"/>
                  </a:cubicBezTo>
                  <a:cubicBezTo>
                    <a:pt x="10" y="93"/>
                    <a:pt x="13" y="86"/>
                    <a:pt x="17" y="79"/>
                  </a:cubicBezTo>
                  <a:cubicBezTo>
                    <a:pt x="20" y="72"/>
                    <a:pt x="24" y="66"/>
                    <a:pt x="29" y="60"/>
                  </a:cubicBezTo>
                  <a:cubicBezTo>
                    <a:pt x="33" y="54"/>
                    <a:pt x="38" y="48"/>
                    <a:pt x="43" y="43"/>
                  </a:cubicBezTo>
                  <a:cubicBezTo>
                    <a:pt x="46" y="41"/>
                    <a:pt x="49" y="38"/>
                    <a:pt x="52" y="35"/>
                  </a:cubicBezTo>
                  <a:cubicBezTo>
                    <a:pt x="55" y="33"/>
                    <a:pt x="58" y="30"/>
                    <a:pt x="60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6" y="24"/>
                    <a:pt x="73" y="20"/>
                    <a:pt x="80" y="16"/>
                  </a:cubicBezTo>
                  <a:cubicBezTo>
                    <a:pt x="86" y="13"/>
                    <a:pt x="93" y="10"/>
                    <a:pt x="101" y="7"/>
                  </a:cubicBezTo>
                  <a:cubicBezTo>
                    <a:pt x="106" y="6"/>
                    <a:pt x="112" y="4"/>
                    <a:pt x="118" y="3"/>
                  </a:cubicBezTo>
                  <a:cubicBezTo>
                    <a:pt x="120" y="2"/>
                    <a:pt x="122" y="2"/>
                    <a:pt x="123" y="2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128" y="1"/>
                    <a:pt x="133" y="0"/>
                    <a:pt x="138" y="0"/>
                  </a:cubicBezTo>
                  <a:cubicBezTo>
                    <a:pt x="66" y="5"/>
                    <a:pt x="10" y="69"/>
                    <a:pt x="10" y="147"/>
                  </a:cubicBezTo>
                  <a:cubicBezTo>
                    <a:pt x="10" y="193"/>
                    <a:pt x="29" y="236"/>
                    <a:pt x="64" y="264"/>
                  </a:cubicBezTo>
                  <a:cubicBezTo>
                    <a:pt x="86" y="281"/>
                    <a:pt x="98" y="308"/>
                    <a:pt x="98" y="337"/>
                  </a:cubicBezTo>
                  <a:cubicBezTo>
                    <a:pt x="96" y="337"/>
                    <a:pt x="95" y="337"/>
                    <a:pt x="95" y="337"/>
                  </a:cubicBezTo>
                  <a:cubicBezTo>
                    <a:pt x="95" y="337"/>
                    <a:pt x="95" y="337"/>
                    <a:pt x="95" y="337"/>
                  </a:cubicBezTo>
                  <a:cubicBezTo>
                    <a:pt x="95" y="334"/>
                    <a:pt x="95" y="331"/>
                    <a:pt x="95" y="329"/>
                  </a:cubicBezTo>
                  <a:cubicBezTo>
                    <a:pt x="95" y="329"/>
                    <a:pt x="95" y="329"/>
                    <a:pt x="95" y="329"/>
                  </a:cubicBezTo>
                  <a:cubicBezTo>
                    <a:pt x="95" y="328"/>
                    <a:pt x="95" y="327"/>
                    <a:pt x="94" y="327"/>
                  </a:cubicBezTo>
                  <a:cubicBezTo>
                    <a:pt x="94" y="326"/>
                    <a:pt x="94" y="326"/>
                    <a:pt x="94" y="326"/>
                  </a:cubicBezTo>
                  <a:cubicBezTo>
                    <a:pt x="94" y="326"/>
                    <a:pt x="94" y="325"/>
                    <a:pt x="94" y="324"/>
                  </a:cubicBezTo>
                  <a:cubicBezTo>
                    <a:pt x="94" y="324"/>
                    <a:pt x="94" y="324"/>
                    <a:pt x="94" y="323"/>
                  </a:cubicBezTo>
                  <a:cubicBezTo>
                    <a:pt x="94" y="322"/>
                    <a:pt x="94" y="321"/>
                    <a:pt x="94" y="320"/>
                  </a:cubicBezTo>
                  <a:cubicBezTo>
                    <a:pt x="93" y="319"/>
                    <a:pt x="93" y="318"/>
                    <a:pt x="93" y="318"/>
                  </a:cubicBezTo>
                  <a:cubicBezTo>
                    <a:pt x="93" y="317"/>
                    <a:pt x="92" y="315"/>
                    <a:pt x="92" y="314"/>
                  </a:cubicBezTo>
                  <a:cubicBezTo>
                    <a:pt x="92" y="314"/>
                    <a:pt x="92" y="313"/>
                    <a:pt x="92" y="312"/>
                  </a:cubicBezTo>
                  <a:cubicBezTo>
                    <a:pt x="91" y="310"/>
                    <a:pt x="91" y="309"/>
                    <a:pt x="90" y="308"/>
                  </a:cubicBezTo>
                  <a:cubicBezTo>
                    <a:pt x="90" y="307"/>
                    <a:pt x="90" y="306"/>
                    <a:pt x="89" y="305"/>
                  </a:cubicBezTo>
                  <a:cubicBezTo>
                    <a:pt x="89" y="305"/>
                    <a:pt x="89" y="304"/>
                    <a:pt x="89" y="304"/>
                  </a:cubicBezTo>
                  <a:cubicBezTo>
                    <a:pt x="88" y="301"/>
                    <a:pt x="87" y="299"/>
                    <a:pt x="86" y="296"/>
                  </a:cubicBezTo>
                  <a:cubicBezTo>
                    <a:pt x="84" y="294"/>
                    <a:pt x="83" y="291"/>
                    <a:pt x="81" y="289"/>
                  </a:cubicBezTo>
                  <a:cubicBezTo>
                    <a:pt x="81" y="288"/>
                    <a:pt x="81" y="288"/>
                    <a:pt x="81" y="288"/>
                  </a:cubicBezTo>
                  <a:cubicBezTo>
                    <a:pt x="80" y="287"/>
                    <a:pt x="80" y="286"/>
                    <a:pt x="79" y="285"/>
                  </a:cubicBezTo>
                  <a:cubicBezTo>
                    <a:pt x="78" y="284"/>
                    <a:pt x="78" y="283"/>
                    <a:pt x="77" y="282"/>
                  </a:cubicBezTo>
                  <a:cubicBezTo>
                    <a:pt x="76" y="281"/>
                    <a:pt x="75" y="280"/>
                    <a:pt x="74" y="279"/>
                  </a:cubicBezTo>
                  <a:cubicBezTo>
                    <a:pt x="74" y="279"/>
                    <a:pt x="74" y="279"/>
                    <a:pt x="74" y="279"/>
                  </a:cubicBezTo>
                  <a:cubicBezTo>
                    <a:pt x="74" y="278"/>
                    <a:pt x="74" y="278"/>
                    <a:pt x="73" y="278"/>
                  </a:cubicBezTo>
                  <a:cubicBezTo>
                    <a:pt x="73" y="277"/>
                    <a:pt x="72" y="276"/>
                    <a:pt x="71" y="275"/>
                  </a:cubicBezTo>
                  <a:cubicBezTo>
                    <a:pt x="70" y="274"/>
                    <a:pt x="69" y="273"/>
                    <a:pt x="68" y="272"/>
                  </a:cubicBezTo>
                  <a:cubicBezTo>
                    <a:pt x="68" y="272"/>
                    <a:pt x="67" y="271"/>
                    <a:pt x="66" y="270"/>
                  </a:cubicBezTo>
                  <a:cubicBezTo>
                    <a:pt x="66" y="270"/>
                    <a:pt x="66" y="270"/>
                    <a:pt x="65" y="269"/>
                  </a:cubicBezTo>
                  <a:cubicBezTo>
                    <a:pt x="63" y="268"/>
                    <a:pt x="61" y="265"/>
                    <a:pt x="59" y="264"/>
                  </a:cubicBezTo>
                  <a:cubicBezTo>
                    <a:pt x="56" y="262"/>
                    <a:pt x="53" y="259"/>
                    <a:pt x="50" y="257"/>
                  </a:cubicBezTo>
                  <a:cubicBezTo>
                    <a:pt x="50" y="256"/>
                    <a:pt x="49" y="256"/>
                    <a:pt x="48" y="255"/>
                  </a:cubicBezTo>
                  <a:cubicBezTo>
                    <a:pt x="45" y="252"/>
                    <a:pt x="41" y="249"/>
                    <a:pt x="38" y="245"/>
                  </a:cubicBezTo>
                  <a:cubicBezTo>
                    <a:pt x="35" y="242"/>
                    <a:pt x="32" y="238"/>
                    <a:pt x="30" y="235"/>
                  </a:cubicBezTo>
                  <a:cubicBezTo>
                    <a:pt x="27" y="231"/>
                    <a:pt x="24" y="228"/>
                    <a:pt x="22" y="224"/>
                  </a:cubicBezTo>
                  <a:cubicBezTo>
                    <a:pt x="20" y="220"/>
                    <a:pt x="17" y="216"/>
                    <a:pt x="15" y="212"/>
                  </a:cubicBezTo>
                  <a:cubicBezTo>
                    <a:pt x="13" y="208"/>
                    <a:pt x="12" y="204"/>
                    <a:pt x="10" y="200"/>
                  </a:cubicBezTo>
                  <a:cubicBezTo>
                    <a:pt x="8" y="196"/>
                    <a:pt x="7" y="191"/>
                    <a:pt x="6" y="187"/>
                  </a:cubicBezTo>
                  <a:cubicBezTo>
                    <a:pt x="5" y="183"/>
                    <a:pt x="4" y="178"/>
                    <a:pt x="3" y="174"/>
                  </a:cubicBezTo>
                  <a:cubicBezTo>
                    <a:pt x="2" y="169"/>
                    <a:pt x="1" y="165"/>
                    <a:pt x="1" y="160"/>
                  </a:cubicBezTo>
                  <a:cubicBezTo>
                    <a:pt x="0" y="156"/>
                    <a:pt x="0" y="151"/>
                    <a:pt x="0" y="147"/>
                  </a:cubicBezTo>
                  <a:cubicBezTo>
                    <a:pt x="0" y="139"/>
                    <a:pt x="1" y="131"/>
                    <a:pt x="2" y="123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2" name="Freeform 55"/>
            <p:cNvSpPr/>
            <p:nvPr/>
          </p:nvSpPr>
          <p:spPr bwMode="auto">
            <a:xfrm>
              <a:off x="6810" y="1198"/>
              <a:ext cx="0" cy="19"/>
            </a:xfrm>
            <a:custGeom>
              <a:avLst/>
              <a:gdLst>
                <a:gd name="T0" fmla="*/ 0 h 8"/>
                <a:gd name="T1" fmla="*/ 8 h 8"/>
                <a:gd name="T2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cubicBezTo>
                    <a:pt x="0" y="2"/>
                    <a:pt x="0" y="5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3" name="Freeform 56"/>
            <p:cNvSpPr/>
            <p:nvPr/>
          </p:nvSpPr>
          <p:spPr bwMode="auto">
            <a:xfrm>
              <a:off x="6803" y="1157"/>
              <a:ext cx="0" cy="5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4" name="Rectangle 57"/>
            <p:cNvSpPr>
              <a:spLocks noChangeArrowheads="1"/>
            </p:cNvSpPr>
            <p:nvPr/>
          </p:nvSpPr>
          <p:spPr bwMode="auto">
            <a:xfrm>
              <a:off x="6810" y="1198"/>
              <a:ext cx="1" cy="1"/>
            </a:xfrm>
            <a:prstGeom prst="rect">
              <a:avLst/>
            </a:pr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5" name="Freeform 58"/>
            <p:cNvSpPr/>
            <p:nvPr/>
          </p:nvSpPr>
          <p:spPr bwMode="auto">
            <a:xfrm>
              <a:off x="6808" y="1183"/>
              <a:ext cx="0" cy="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6" name="Freeform 59"/>
            <p:cNvSpPr/>
            <p:nvPr/>
          </p:nvSpPr>
          <p:spPr bwMode="auto">
            <a:xfrm>
              <a:off x="6805" y="1172"/>
              <a:ext cx="3" cy="11"/>
            </a:xfrm>
            <a:custGeom>
              <a:avLst/>
              <a:gdLst>
                <a:gd name="T0" fmla="*/ 1 w 1"/>
                <a:gd name="T1" fmla="*/ 2 h 5"/>
                <a:gd name="T2" fmla="*/ 1 w 1"/>
                <a:gd name="T3" fmla="*/ 5 h 5"/>
                <a:gd name="T4" fmla="*/ 1 w 1"/>
                <a:gd name="T5" fmla="*/ 5 h 5"/>
                <a:gd name="T6" fmla="*/ 1 w 1"/>
                <a:gd name="T7" fmla="*/ 2 h 5"/>
                <a:gd name="T8" fmla="*/ 0 w 1"/>
                <a:gd name="T9" fmla="*/ 0 h 5"/>
                <a:gd name="T10" fmla="*/ 0 w 1"/>
                <a:gd name="T11" fmla="*/ 0 h 5"/>
                <a:gd name="T12" fmla="*/ 1 w 1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2"/>
                  </a:moveTo>
                  <a:cubicBezTo>
                    <a:pt x="1" y="3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3"/>
                    <a:pt x="1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7" name="Freeform 60"/>
            <p:cNvSpPr/>
            <p:nvPr/>
          </p:nvSpPr>
          <p:spPr bwMode="auto">
            <a:xfrm>
              <a:off x="6803" y="1162"/>
              <a:ext cx="2" cy="1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0 w 1"/>
                <a:gd name="T5" fmla="*/ 0 h 4"/>
                <a:gd name="T6" fmla="*/ 0 w 1"/>
                <a:gd name="T7" fmla="*/ 0 h 4"/>
                <a:gd name="T8" fmla="*/ 1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8" name="Freeform 61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9" name="Freeform 62"/>
            <p:cNvSpPr/>
            <p:nvPr/>
          </p:nvSpPr>
          <p:spPr bwMode="auto">
            <a:xfrm>
              <a:off x="6746" y="1062"/>
              <a:ext cx="7" cy="10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0 h 4"/>
                <a:gd name="T4" fmla="*/ 3 w 3"/>
                <a:gd name="T5" fmla="*/ 3 h 4"/>
                <a:gd name="T6" fmla="*/ 3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2" y="3"/>
                    <a:pt x="1" y="1"/>
                    <a:pt x="0" y="0"/>
                  </a:cubicBezTo>
                  <a:cubicBezTo>
                    <a:pt x="1" y="1"/>
                    <a:pt x="2" y="2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0" name="Freeform 63"/>
            <p:cNvSpPr/>
            <p:nvPr/>
          </p:nvSpPr>
          <p:spPr bwMode="auto">
            <a:xfrm>
              <a:off x="6801" y="1150"/>
              <a:ext cx="2" cy="10"/>
            </a:xfrm>
            <a:custGeom>
              <a:avLst/>
              <a:gdLst>
                <a:gd name="T0" fmla="*/ 0 w 1"/>
                <a:gd name="T1" fmla="*/ 0 h 4"/>
                <a:gd name="T2" fmla="*/ 1 w 1"/>
                <a:gd name="T3" fmla="*/ 4 h 4"/>
                <a:gd name="T4" fmla="*/ 0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1" name="Freeform 64"/>
            <p:cNvSpPr/>
            <p:nvPr/>
          </p:nvSpPr>
          <p:spPr bwMode="auto">
            <a:xfrm>
              <a:off x="6724" y="1043"/>
              <a:ext cx="17" cy="14"/>
            </a:xfrm>
            <a:custGeom>
              <a:avLst/>
              <a:gdLst>
                <a:gd name="T0" fmla="*/ 7 w 7"/>
                <a:gd name="T1" fmla="*/ 6 h 6"/>
                <a:gd name="T2" fmla="*/ 0 w 7"/>
                <a:gd name="T3" fmla="*/ 0 h 6"/>
                <a:gd name="T4" fmla="*/ 6 w 7"/>
                <a:gd name="T5" fmla="*/ 5 h 6"/>
                <a:gd name="T6" fmla="*/ 7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7" y="6"/>
                  </a:moveTo>
                  <a:cubicBezTo>
                    <a:pt x="5" y="4"/>
                    <a:pt x="2" y="2"/>
                    <a:pt x="0" y="0"/>
                  </a:cubicBezTo>
                  <a:cubicBezTo>
                    <a:pt x="2" y="2"/>
                    <a:pt x="4" y="3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2" name="Freeform 65"/>
            <p:cNvSpPr/>
            <p:nvPr/>
          </p:nvSpPr>
          <p:spPr bwMode="auto">
            <a:xfrm>
              <a:off x="6789" y="1124"/>
              <a:ext cx="7" cy="17"/>
            </a:xfrm>
            <a:custGeom>
              <a:avLst/>
              <a:gdLst>
                <a:gd name="T0" fmla="*/ 0 w 3"/>
                <a:gd name="T1" fmla="*/ 0 h 7"/>
                <a:gd name="T2" fmla="*/ 3 w 3"/>
                <a:gd name="T3" fmla="*/ 7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1" y="2"/>
                    <a:pt x="2" y="5"/>
                    <a:pt x="3" y="7"/>
                  </a:cubicBezTo>
                  <a:cubicBezTo>
                    <a:pt x="2" y="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3" name="Freeform 66"/>
            <p:cNvSpPr/>
            <p:nvPr/>
          </p:nvSpPr>
          <p:spPr bwMode="auto">
            <a:xfrm>
              <a:off x="6753" y="1069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4" name="Freeform 67"/>
            <p:cNvSpPr/>
            <p:nvPr/>
          </p:nvSpPr>
          <p:spPr bwMode="auto">
            <a:xfrm>
              <a:off x="6805" y="1174"/>
              <a:ext cx="3" cy="5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5" name="Freeform 68"/>
            <p:cNvSpPr/>
            <p:nvPr/>
          </p:nvSpPr>
          <p:spPr bwMode="auto">
            <a:xfrm>
              <a:off x="6765" y="1084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6" name="Freeform 69"/>
            <p:cNvSpPr/>
            <p:nvPr/>
          </p:nvSpPr>
          <p:spPr bwMode="auto">
            <a:xfrm>
              <a:off x="6753" y="1072"/>
              <a:ext cx="5" cy="4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1 w 2"/>
                <a:gd name="T5" fmla="*/ 0 h 2"/>
                <a:gd name="T6" fmla="*/ 0 w 2"/>
                <a:gd name="T7" fmla="*/ 0 h 2"/>
                <a:gd name="T8" fmla="*/ 2 w 2"/>
                <a:gd name="T9" fmla="*/ 1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7" name="Freeform 70"/>
            <p:cNvSpPr/>
            <p:nvPr/>
          </p:nvSpPr>
          <p:spPr bwMode="auto">
            <a:xfrm>
              <a:off x="6777" y="1103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8" name="Freeform 71"/>
            <p:cNvSpPr/>
            <p:nvPr/>
          </p:nvSpPr>
          <p:spPr bwMode="auto">
            <a:xfrm>
              <a:off x="6805" y="1172"/>
              <a:ext cx="3" cy="16"/>
            </a:xfrm>
            <a:custGeom>
              <a:avLst/>
              <a:gdLst>
                <a:gd name="T0" fmla="*/ 1 w 1"/>
                <a:gd name="T1" fmla="*/ 5 h 7"/>
                <a:gd name="T2" fmla="*/ 1 w 1"/>
                <a:gd name="T3" fmla="*/ 6 h 7"/>
                <a:gd name="T4" fmla="*/ 1 w 1"/>
                <a:gd name="T5" fmla="*/ 7 h 7"/>
                <a:gd name="T6" fmla="*/ 1 w 1"/>
                <a:gd name="T7" fmla="*/ 3 h 7"/>
                <a:gd name="T8" fmla="*/ 0 w 1"/>
                <a:gd name="T9" fmla="*/ 1 h 7"/>
                <a:gd name="T10" fmla="*/ 0 w 1"/>
                <a:gd name="T11" fmla="*/ 0 h 7"/>
                <a:gd name="T12" fmla="*/ 1 w 1"/>
                <a:gd name="T13" fmla="*/ 2 h 7"/>
                <a:gd name="T14" fmla="*/ 1 w 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7">
                  <a:moveTo>
                    <a:pt x="1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5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ubicBezTo>
                    <a:pt x="1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9" name="Freeform 72"/>
            <p:cNvSpPr/>
            <p:nvPr/>
          </p:nvSpPr>
          <p:spPr bwMode="auto">
            <a:xfrm>
              <a:off x="6810" y="1193"/>
              <a:ext cx="0" cy="24"/>
            </a:xfrm>
            <a:custGeom>
              <a:avLst/>
              <a:gdLst>
                <a:gd name="T0" fmla="*/ 10 h 10"/>
                <a:gd name="T1" fmla="*/ 0 h 10"/>
                <a:gd name="T2" fmla="*/ 2 h 10"/>
                <a:gd name="T3" fmla="*/ 1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cubicBezTo>
                    <a:pt x="0" y="7"/>
                    <a:pt x="0" y="4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0" y="7"/>
                    <a:pt x="0" y="1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0" name="Freeform 73"/>
            <p:cNvSpPr/>
            <p:nvPr/>
          </p:nvSpPr>
          <p:spPr bwMode="auto">
            <a:xfrm>
              <a:off x="6777" y="1100"/>
              <a:ext cx="19" cy="41"/>
            </a:xfrm>
            <a:custGeom>
              <a:avLst/>
              <a:gdLst>
                <a:gd name="T0" fmla="*/ 5 w 8"/>
                <a:gd name="T1" fmla="*/ 8 h 17"/>
                <a:gd name="T2" fmla="*/ 8 w 8"/>
                <a:gd name="T3" fmla="*/ 16 h 17"/>
                <a:gd name="T4" fmla="*/ 8 w 8"/>
                <a:gd name="T5" fmla="*/ 17 h 17"/>
                <a:gd name="T6" fmla="*/ 8 w 8"/>
                <a:gd name="T7" fmla="*/ 17 h 17"/>
                <a:gd name="T8" fmla="*/ 5 w 8"/>
                <a:gd name="T9" fmla="*/ 10 h 17"/>
                <a:gd name="T10" fmla="*/ 2 w 8"/>
                <a:gd name="T11" fmla="*/ 3 h 17"/>
                <a:gd name="T12" fmla="*/ 0 w 8"/>
                <a:gd name="T13" fmla="*/ 1 h 17"/>
                <a:gd name="T14" fmla="*/ 0 w 8"/>
                <a:gd name="T15" fmla="*/ 0 h 17"/>
                <a:gd name="T16" fmla="*/ 0 w 8"/>
                <a:gd name="T17" fmla="*/ 1 h 17"/>
                <a:gd name="T18" fmla="*/ 5 w 8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7">
                  <a:moveTo>
                    <a:pt x="5" y="8"/>
                  </a:moveTo>
                  <a:cubicBezTo>
                    <a:pt x="6" y="11"/>
                    <a:pt x="7" y="13"/>
                    <a:pt x="8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5"/>
                    <a:pt x="6" y="12"/>
                    <a:pt x="5" y="10"/>
                  </a:cubicBezTo>
                  <a:cubicBezTo>
                    <a:pt x="4" y="8"/>
                    <a:pt x="3" y="6"/>
                    <a:pt x="2" y="3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3"/>
                    <a:pt x="3" y="6"/>
                    <a:pt x="5" y="8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1" name="Freeform 74"/>
            <p:cNvSpPr/>
            <p:nvPr/>
          </p:nvSpPr>
          <p:spPr bwMode="auto">
            <a:xfrm>
              <a:off x="6798" y="1148"/>
              <a:ext cx="5" cy="14"/>
            </a:xfrm>
            <a:custGeom>
              <a:avLst/>
              <a:gdLst>
                <a:gd name="T0" fmla="*/ 2 w 2"/>
                <a:gd name="T1" fmla="*/ 6 h 6"/>
                <a:gd name="T2" fmla="*/ 2 w 2"/>
                <a:gd name="T3" fmla="*/ 5 h 6"/>
                <a:gd name="T4" fmla="*/ 1 w 2"/>
                <a:gd name="T5" fmla="*/ 1 h 6"/>
                <a:gd name="T6" fmla="*/ 0 w 2"/>
                <a:gd name="T7" fmla="*/ 0 h 6"/>
                <a:gd name="T8" fmla="*/ 2 w 2"/>
                <a:gd name="T9" fmla="*/ 4 h 6"/>
                <a:gd name="T10" fmla="*/ 2 w 2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2" y="6"/>
                    <a:pt x="2" y="6"/>
                    <a:pt x="2" y="5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4"/>
                  </a:cubicBezTo>
                  <a:cubicBezTo>
                    <a:pt x="2" y="5"/>
                    <a:pt x="2" y="6"/>
                    <a:pt x="2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2" name="Freeform 75"/>
            <p:cNvSpPr/>
            <p:nvPr/>
          </p:nvSpPr>
          <p:spPr bwMode="auto">
            <a:xfrm>
              <a:off x="6762" y="1079"/>
              <a:ext cx="10" cy="14"/>
            </a:xfrm>
            <a:custGeom>
              <a:avLst/>
              <a:gdLst>
                <a:gd name="T0" fmla="*/ 4 w 4"/>
                <a:gd name="T1" fmla="*/ 6 h 6"/>
                <a:gd name="T2" fmla="*/ 3 w 4"/>
                <a:gd name="T3" fmla="*/ 4 h 6"/>
                <a:gd name="T4" fmla="*/ 1 w 4"/>
                <a:gd name="T5" fmla="*/ 2 h 6"/>
                <a:gd name="T6" fmla="*/ 0 w 4"/>
                <a:gd name="T7" fmla="*/ 0 h 6"/>
                <a:gd name="T8" fmla="*/ 2 w 4"/>
                <a:gd name="T9" fmla="*/ 3 h 6"/>
                <a:gd name="T10" fmla="*/ 4 w 4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cubicBezTo>
                    <a:pt x="4" y="6"/>
                    <a:pt x="3" y="5"/>
                    <a:pt x="3" y="4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ubicBezTo>
                    <a:pt x="3" y="4"/>
                    <a:pt x="3" y="5"/>
                    <a:pt x="4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3" name="Freeform 76"/>
            <p:cNvSpPr/>
            <p:nvPr/>
          </p:nvSpPr>
          <p:spPr bwMode="auto">
            <a:xfrm>
              <a:off x="6808" y="1176"/>
              <a:ext cx="0" cy="7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4" name="Freeform 77"/>
            <p:cNvSpPr/>
            <p:nvPr/>
          </p:nvSpPr>
          <p:spPr bwMode="auto">
            <a:xfrm>
              <a:off x="6753" y="1069"/>
              <a:ext cx="5" cy="7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2 w 2"/>
                <a:gd name="T5" fmla="*/ 2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2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5" name="Freeform 78"/>
            <p:cNvSpPr/>
            <p:nvPr/>
          </p:nvSpPr>
          <p:spPr bwMode="auto">
            <a:xfrm>
              <a:off x="6758" y="1074"/>
              <a:ext cx="2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6" name="Freeform 79"/>
            <p:cNvSpPr/>
            <p:nvPr/>
          </p:nvSpPr>
          <p:spPr bwMode="auto">
            <a:xfrm>
              <a:off x="6724" y="1043"/>
              <a:ext cx="15" cy="12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5 h 5"/>
                <a:gd name="T4" fmla="*/ 0 w 6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2" y="1"/>
                    <a:pt x="4" y="4"/>
                    <a:pt x="6" y="5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7" name="Freeform 80"/>
            <p:cNvSpPr/>
            <p:nvPr/>
          </p:nvSpPr>
          <p:spPr bwMode="auto">
            <a:xfrm>
              <a:off x="6803" y="1212"/>
              <a:ext cx="275" cy="14"/>
            </a:xfrm>
            <a:custGeom>
              <a:avLst/>
              <a:gdLst>
                <a:gd name="T0" fmla="*/ 3 w 115"/>
                <a:gd name="T1" fmla="*/ 6 h 6"/>
                <a:gd name="T2" fmla="*/ 111 w 115"/>
                <a:gd name="T3" fmla="*/ 6 h 6"/>
                <a:gd name="T4" fmla="*/ 115 w 115"/>
                <a:gd name="T5" fmla="*/ 3 h 6"/>
                <a:gd name="T6" fmla="*/ 111 w 115"/>
                <a:gd name="T7" fmla="*/ 0 h 6"/>
                <a:gd name="T8" fmla="*/ 3 w 115"/>
                <a:gd name="T9" fmla="*/ 0 h 6"/>
                <a:gd name="T10" fmla="*/ 0 w 115"/>
                <a:gd name="T11" fmla="*/ 3 h 6"/>
                <a:gd name="T12" fmla="*/ 3 w 11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6">
                  <a:moveTo>
                    <a:pt x="3" y="6"/>
                  </a:moveTo>
                  <a:cubicBezTo>
                    <a:pt x="111" y="6"/>
                    <a:pt x="111" y="6"/>
                    <a:pt x="111" y="6"/>
                  </a:cubicBezTo>
                  <a:cubicBezTo>
                    <a:pt x="113" y="6"/>
                    <a:pt x="115" y="5"/>
                    <a:pt x="115" y="3"/>
                  </a:cubicBezTo>
                  <a:cubicBezTo>
                    <a:pt x="115" y="1"/>
                    <a:pt x="113" y="0"/>
                    <a:pt x="11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8" name="Freeform 81"/>
            <p:cNvSpPr/>
            <p:nvPr/>
          </p:nvSpPr>
          <p:spPr bwMode="auto">
            <a:xfrm>
              <a:off x="6987" y="1229"/>
              <a:ext cx="57" cy="223"/>
            </a:xfrm>
            <a:custGeom>
              <a:avLst/>
              <a:gdLst>
                <a:gd name="T0" fmla="*/ 1 w 24"/>
                <a:gd name="T1" fmla="*/ 94 h 94"/>
                <a:gd name="T2" fmla="*/ 2 w 24"/>
                <a:gd name="T3" fmla="*/ 94 h 94"/>
                <a:gd name="T4" fmla="*/ 24 w 24"/>
                <a:gd name="T5" fmla="*/ 1 h 94"/>
                <a:gd name="T6" fmla="*/ 23 w 24"/>
                <a:gd name="T7" fmla="*/ 0 h 94"/>
                <a:gd name="T8" fmla="*/ 22 w 24"/>
                <a:gd name="T9" fmla="*/ 1 h 94"/>
                <a:gd name="T10" fmla="*/ 0 w 24"/>
                <a:gd name="T11" fmla="*/ 93 h 94"/>
                <a:gd name="T12" fmla="*/ 1 w 24"/>
                <a:gd name="T13" fmla="*/ 94 h 94"/>
                <a:gd name="T14" fmla="*/ 1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1" y="94"/>
                  </a:moveTo>
                  <a:cubicBezTo>
                    <a:pt x="1" y="94"/>
                    <a:pt x="2" y="94"/>
                    <a:pt x="2" y="9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3" y="0"/>
                  </a:cubicBezTo>
                  <a:cubicBezTo>
                    <a:pt x="22" y="0"/>
                    <a:pt x="22" y="0"/>
                    <a:pt x="2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9" name="Freeform 82"/>
            <p:cNvSpPr/>
            <p:nvPr/>
          </p:nvSpPr>
          <p:spPr bwMode="auto">
            <a:xfrm>
              <a:off x="6987" y="1229"/>
              <a:ext cx="9" cy="223"/>
            </a:xfrm>
            <a:custGeom>
              <a:avLst/>
              <a:gdLst>
                <a:gd name="T0" fmla="*/ 1 w 4"/>
                <a:gd name="T1" fmla="*/ 94 h 94"/>
                <a:gd name="T2" fmla="*/ 2 w 4"/>
                <a:gd name="T3" fmla="*/ 93 h 94"/>
                <a:gd name="T4" fmla="*/ 4 w 4"/>
                <a:gd name="T5" fmla="*/ 1 h 94"/>
                <a:gd name="T6" fmla="*/ 3 w 4"/>
                <a:gd name="T7" fmla="*/ 0 h 94"/>
                <a:gd name="T8" fmla="*/ 2 w 4"/>
                <a:gd name="T9" fmla="*/ 1 h 94"/>
                <a:gd name="T10" fmla="*/ 0 w 4"/>
                <a:gd name="T11" fmla="*/ 93 h 94"/>
                <a:gd name="T12" fmla="*/ 1 w 4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4">
                  <a:moveTo>
                    <a:pt x="1" y="94"/>
                  </a:moveTo>
                  <a:cubicBezTo>
                    <a:pt x="1" y="94"/>
                    <a:pt x="2" y="94"/>
                    <a:pt x="2" y="9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0" name="Freeform 83"/>
            <p:cNvSpPr/>
            <p:nvPr/>
          </p:nvSpPr>
          <p:spPr bwMode="auto">
            <a:xfrm>
              <a:off x="6949" y="1229"/>
              <a:ext cx="47" cy="223"/>
            </a:xfrm>
            <a:custGeom>
              <a:avLst/>
              <a:gdLst>
                <a:gd name="T0" fmla="*/ 1 w 20"/>
                <a:gd name="T1" fmla="*/ 94 h 94"/>
                <a:gd name="T2" fmla="*/ 2 w 20"/>
                <a:gd name="T3" fmla="*/ 94 h 94"/>
                <a:gd name="T4" fmla="*/ 20 w 20"/>
                <a:gd name="T5" fmla="*/ 1 h 94"/>
                <a:gd name="T6" fmla="*/ 19 w 20"/>
                <a:gd name="T7" fmla="*/ 0 h 94"/>
                <a:gd name="T8" fmla="*/ 18 w 20"/>
                <a:gd name="T9" fmla="*/ 1 h 94"/>
                <a:gd name="T10" fmla="*/ 0 w 20"/>
                <a:gd name="T11" fmla="*/ 93 h 94"/>
                <a:gd name="T12" fmla="*/ 1 w 20"/>
                <a:gd name="T13" fmla="*/ 94 h 94"/>
                <a:gd name="T14" fmla="*/ 1 w 20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94">
                  <a:moveTo>
                    <a:pt x="1" y="94"/>
                  </a:moveTo>
                  <a:cubicBezTo>
                    <a:pt x="2" y="94"/>
                    <a:pt x="2" y="94"/>
                    <a:pt x="2" y="94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0"/>
                    <a:pt x="19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1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1" name="Freeform 84"/>
            <p:cNvSpPr/>
            <p:nvPr/>
          </p:nvSpPr>
          <p:spPr bwMode="auto">
            <a:xfrm>
              <a:off x="6932" y="1226"/>
              <a:ext cx="24" cy="226"/>
            </a:xfrm>
            <a:custGeom>
              <a:avLst/>
              <a:gdLst>
                <a:gd name="T0" fmla="*/ 9 w 10"/>
                <a:gd name="T1" fmla="*/ 95 h 95"/>
                <a:gd name="T2" fmla="*/ 9 w 10"/>
                <a:gd name="T3" fmla="*/ 95 h 95"/>
                <a:gd name="T4" fmla="*/ 10 w 10"/>
                <a:gd name="T5" fmla="*/ 94 h 95"/>
                <a:gd name="T6" fmla="*/ 2 w 10"/>
                <a:gd name="T7" fmla="*/ 1 h 95"/>
                <a:gd name="T8" fmla="*/ 1 w 10"/>
                <a:gd name="T9" fmla="*/ 0 h 95"/>
                <a:gd name="T10" fmla="*/ 0 w 10"/>
                <a:gd name="T11" fmla="*/ 1 h 95"/>
                <a:gd name="T12" fmla="*/ 8 w 10"/>
                <a:gd name="T13" fmla="*/ 94 h 95"/>
                <a:gd name="T14" fmla="*/ 9 w 10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5">
                  <a:moveTo>
                    <a:pt x="9" y="95"/>
                  </a:moveTo>
                  <a:cubicBezTo>
                    <a:pt x="9" y="95"/>
                    <a:pt x="9" y="95"/>
                    <a:pt x="9" y="95"/>
                  </a:cubicBezTo>
                  <a:cubicBezTo>
                    <a:pt x="10" y="95"/>
                    <a:pt x="10" y="95"/>
                    <a:pt x="10" y="9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8" y="95"/>
                    <a:pt x="9" y="95"/>
                    <a:pt x="9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2" name="Freeform 85"/>
            <p:cNvSpPr/>
            <p:nvPr/>
          </p:nvSpPr>
          <p:spPr bwMode="auto">
            <a:xfrm>
              <a:off x="6825" y="1229"/>
              <a:ext cx="57" cy="223"/>
            </a:xfrm>
            <a:custGeom>
              <a:avLst/>
              <a:gdLst>
                <a:gd name="T0" fmla="*/ 23 w 24"/>
                <a:gd name="T1" fmla="*/ 94 h 94"/>
                <a:gd name="T2" fmla="*/ 23 w 24"/>
                <a:gd name="T3" fmla="*/ 94 h 94"/>
                <a:gd name="T4" fmla="*/ 24 w 24"/>
                <a:gd name="T5" fmla="*/ 93 h 94"/>
                <a:gd name="T6" fmla="*/ 2 w 24"/>
                <a:gd name="T7" fmla="*/ 1 h 94"/>
                <a:gd name="T8" fmla="*/ 1 w 24"/>
                <a:gd name="T9" fmla="*/ 0 h 94"/>
                <a:gd name="T10" fmla="*/ 0 w 24"/>
                <a:gd name="T11" fmla="*/ 1 h 94"/>
                <a:gd name="T12" fmla="*/ 22 w 24"/>
                <a:gd name="T13" fmla="*/ 94 h 94"/>
                <a:gd name="T14" fmla="*/ 23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23" y="94"/>
                  </a:moveTo>
                  <a:cubicBezTo>
                    <a:pt x="23" y="94"/>
                    <a:pt x="23" y="94"/>
                    <a:pt x="23" y="94"/>
                  </a:cubicBezTo>
                  <a:cubicBezTo>
                    <a:pt x="23" y="94"/>
                    <a:pt x="24" y="94"/>
                    <a:pt x="2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4"/>
                    <a:pt x="22" y="94"/>
                    <a:pt x="2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3" name="Freeform 86"/>
            <p:cNvSpPr/>
            <p:nvPr/>
          </p:nvSpPr>
          <p:spPr bwMode="auto">
            <a:xfrm>
              <a:off x="6872" y="1229"/>
              <a:ext cx="10" cy="223"/>
            </a:xfrm>
            <a:custGeom>
              <a:avLst/>
              <a:gdLst>
                <a:gd name="T0" fmla="*/ 3 w 4"/>
                <a:gd name="T1" fmla="*/ 94 h 94"/>
                <a:gd name="T2" fmla="*/ 3 w 4"/>
                <a:gd name="T3" fmla="*/ 94 h 94"/>
                <a:gd name="T4" fmla="*/ 4 w 4"/>
                <a:gd name="T5" fmla="*/ 93 h 94"/>
                <a:gd name="T6" fmla="*/ 2 w 4"/>
                <a:gd name="T7" fmla="*/ 1 h 94"/>
                <a:gd name="T8" fmla="*/ 1 w 4"/>
                <a:gd name="T9" fmla="*/ 0 h 94"/>
                <a:gd name="T10" fmla="*/ 0 w 4"/>
                <a:gd name="T11" fmla="*/ 1 h 94"/>
                <a:gd name="T12" fmla="*/ 2 w 4"/>
                <a:gd name="T13" fmla="*/ 93 h 94"/>
                <a:gd name="T14" fmla="*/ 3 w 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94">
                  <a:moveTo>
                    <a:pt x="3" y="94"/>
                  </a:moveTo>
                  <a:cubicBezTo>
                    <a:pt x="3" y="94"/>
                    <a:pt x="3" y="94"/>
                    <a:pt x="3" y="94"/>
                  </a:cubicBezTo>
                  <a:cubicBezTo>
                    <a:pt x="3" y="94"/>
                    <a:pt x="4" y="94"/>
                    <a:pt x="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4"/>
                    <a:pt x="2" y="94"/>
                    <a:pt x="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4" name="Freeform 87"/>
            <p:cNvSpPr/>
            <p:nvPr/>
          </p:nvSpPr>
          <p:spPr bwMode="auto">
            <a:xfrm>
              <a:off x="6872" y="1229"/>
              <a:ext cx="46" cy="223"/>
            </a:xfrm>
            <a:custGeom>
              <a:avLst/>
              <a:gdLst>
                <a:gd name="T0" fmla="*/ 18 w 19"/>
                <a:gd name="T1" fmla="*/ 94 h 94"/>
                <a:gd name="T2" fmla="*/ 18 w 19"/>
                <a:gd name="T3" fmla="*/ 94 h 94"/>
                <a:gd name="T4" fmla="*/ 19 w 19"/>
                <a:gd name="T5" fmla="*/ 93 h 94"/>
                <a:gd name="T6" fmla="*/ 2 w 19"/>
                <a:gd name="T7" fmla="*/ 1 h 94"/>
                <a:gd name="T8" fmla="*/ 1 w 19"/>
                <a:gd name="T9" fmla="*/ 0 h 94"/>
                <a:gd name="T10" fmla="*/ 0 w 19"/>
                <a:gd name="T11" fmla="*/ 1 h 94"/>
                <a:gd name="T12" fmla="*/ 17 w 19"/>
                <a:gd name="T13" fmla="*/ 94 h 94"/>
                <a:gd name="T14" fmla="*/ 18 w 19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94">
                  <a:moveTo>
                    <a:pt x="18" y="94"/>
                  </a:moveTo>
                  <a:cubicBezTo>
                    <a:pt x="18" y="94"/>
                    <a:pt x="18" y="94"/>
                    <a:pt x="18" y="94"/>
                  </a:cubicBezTo>
                  <a:cubicBezTo>
                    <a:pt x="19" y="94"/>
                    <a:pt x="19" y="94"/>
                    <a:pt x="19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17" y="94"/>
                    <a:pt x="18" y="94"/>
                    <a:pt x="18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5" name="Freeform 88"/>
            <p:cNvSpPr/>
            <p:nvPr/>
          </p:nvSpPr>
          <p:spPr bwMode="auto">
            <a:xfrm>
              <a:off x="6910" y="1226"/>
              <a:ext cx="27" cy="226"/>
            </a:xfrm>
            <a:custGeom>
              <a:avLst/>
              <a:gdLst>
                <a:gd name="T0" fmla="*/ 1 w 11"/>
                <a:gd name="T1" fmla="*/ 95 h 95"/>
                <a:gd name="T2" fmla="*/ 2 w 11"/>
                <a:gd name="T3" fmla="*/ 94 h 95"/>
                <a:gd name="T4" fmla="*/ 11 w 11"/>
                <a:gd name="T5" fmla="*/ 1 h 95"/>
                <a:gd name="T6" fmla="*/ 10 w 11"/>
                <a:gd name="T7" fmla="*/ 0 h 95"/>
                <a:gd name="T8" fmla="*/ 9 w 11"/>
                <a:gd name="T9" fmla="*/ 1 h 95"/>
                <a:gd name="T10" fmla="*/ 0 w 11"/>
                <a:gd name="T11" fmla="*/ 94 h 95"/>
                <a:gd name="T12" fmla="*/ 1 w 11"/>
                <a:gd name="T13" fmla="*/ 95 h 95"/>
                <a:gd name="T14" fmla="*/ 1 w 11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95">
                  <a:moveTo>
                    <a:pt x="1" y="95"/>
                  </a:moveTo>
                  <a:cubicBezTo>
                    <a:pt x="2" y="95"/>
                    <a:pt x="2" y="95"/>
                    <a:pt x="2" y="94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1" y="95"/>
                    <a:pt x="1" y="95"/>
                  </a:cubicBezTo>
                  <a:cubicBezTo>
                    <a:pt x="1" y="95"/>
                    <a:pt x="1" y="95"/>
                    <a:pt x="1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6" name="Line 89"/>
            <p:cNvSpPr>
              <a:spLocks noChangeShapeType="1"/>
            </p:cNvSpPr>
            <p:nvPr/>
          </p:nvSpPr>
          <p:spPr bwMode="auto">
            <a:xfrm>
              <a:off x="6827" y="1248"/>
              <a:ext cx="0" cy="0"/>
            </a:xfrm>
            <a:prstGeom prst="line">
              <a:avLst/>
            </a:prstGeom>
            <a:noFill/>
            <a:ln w="0" cap="rnd">
              <a:solidFill>
                <a:srgbClr val="FF6C6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7" name="Freeform 90"/>
            <p:cNvSpPr/>
            <p:nvPr/>
          </p:nvSpPr>
          <p:spPr bwMode="auto">
            <a:xfrm>
              <a:off x="6827" y="1231"/>
              <a:ext cx="7" cy="33"/>
            </a:xfrm>
            <a:custGeom>
              <a:avLst/>
              <a:gdLst>
                <a:gd name="T0" fmla="*/ 1 w 3"/>
                <a:gd name="T1" fmla="*/ 14 h 14"/>
                <a:gd name="T2" fmla="*/ 1 w 3"/>
                <a:gd name="T3" fmla="*/ 14 h 14"/>
                <a:gd name="T4" fmla="*/ 3 w 3"/>
                <a:gd name="T5" fmla="*/ 7 h 14"/>
                <a:gd name="T6" fmla="*/ 3 w 3"/>
                <a:gd name="T7" fmla="*/ 0 h 14"/>
                <a:gd name="T8" fmla="*/ 0 w 3"/>
                <a:gd name="T9" fmla="*/ 0 h 14"/>
                <a:gd name="T10" fmla="*/ 0 w 3"/>
                <a:gd name="T11" fmla="*/ 7 h 14"/>
                <a:gd name="T12" fmla="*/ 1 w 3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4"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3" y="11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2"/>
                    <a:pt x="0" y="14"/>
                    <a:pt x="1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8" name="Freeform 91"/>
            <p:cNvSpPr/>
            <p:nvPr/>
          </p:nvSpPr>
          <p:spPr bwMode="auto">
            <a:xfrm>
              <a:off x="6834" y="1231"/>
              <a:ext cx="24" cy="33"/>
            </a:xfrm>
            <a:custGeom>
              <a:avLst/>
              <a:gdLst>
                <a:gd name="T0" fmla="*/ 5 w 10"/>
                <a:gd name="T1" fmla="*/ 14 h 14"/>
                <a:gd name="T2" fmla="*/ 5 w 10"/>
                <a:gd name="T3" fmla="*/ 14 h 14"/>
                <a:gd name="T4" fmla="*/ 10 w 10"/>
                <a:gd name="T5" fmla="*/ 7 h 14"/>
                <a:gd name="T6" fmla="*/ 10 w 10"/>
                <a:gd name="T7" fmla="*/ 0 h 14"/>
                <a:gd name="T8" fmla="*/ 0 w 10"/>
                <a:gd name="T9" fmla="*/ 0 h 14"/>
                <a:gd name="T10" fmla="*/ 0 w 10"/>
                <a:gd name="T11" fmla="*/ 7 h 14"/>
                <a:gd name="T12" fmla="*/ 5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10" y="11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1" y="14"/>
                    <a:pt x="5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9" name="Freeform 92"/>
            <p:cNvSpPr/>
            <p:nvPr/>
          </p:nvSpPr>
          <p:spPr bwMode="auto">
            <a:xfrm>
              <a:off x="6858" y="1231"/>
              <a:ext cx="36" cy="33"/>
            </a:xfrm>
            <a:custGeom>
              <a:avLst/>
              <a:gdLst>
                <a:gd name="T0" fmla="*/ 6 w 15"/>
                <a:gd name="T1" fmla="*/ 14 h 14"/>
                <a:gd name="T2" fmla="*/ 7 w 15"/>
                <a:gd name="T3" fmla="*/ 14 h 14"/>
                <a:gd name="T4" fmla="*/ 15 w 15"/>
                <a:gd name="T5" fmla="*/ 7 h 14"/>
                <a:gd name="T6" fmla="*/ 15 w 15"/>
                <a:gd name="T7" fmla="*/ 0 h 14"/>
                <a:gd name="T8" fmla="*/ 0 w 15"/>
                <a:gd name="T9" fmla="*/ 0 h 14"/>
                <a:gd name="T10" fmla="*/ 0 w 15"/>
                <a:gd name="T11" fmla="*/ 7 h 14"/>
                <a:gd name="T12" fmla="*/ 6 w 1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4">
                  <a:moveTo>
                    <a:pt x="6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0"/>
                    <a:pt x="4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6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0" name="Line 93"/>
            <p:cNvSpPr>
              <a:spLocks noChangeShapeType="1"/>
            </p:cNvSpPr>
            <p:nvPr/>
          </p:nvSpPr>
          <p:spPr bwMode="auto">
            <a:xfrm>
              <a:off x="6934" y="1231"/>
              <a:ext cx="0" cy="0"/>
            </a:xfrm>
            <a:prstGeom prst="line">
              <a:avLst/>
            </a:prstGeom>
            <a:noFill/>
            <a:ln w="0" cap="rnd">
              <a:solidFill>
                <a:srgbClr val="FF5E5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1" name="Freeform 94"/>
            <p:cNvSpPr/>
            <p:nvPr/>
          </p:nvSpPr>
          <p:spPr bwMode="auto">
            <a:xfrm>
              <a:off x="6894" y="1231"/>
              <a:ext cx="40" cy="33"/>
            </a:xfrm>
            <a:custGeom>
              <a:avLst/>
              <a:gdLst>
                <a:gd name="T0" fmla="*/ 8 w 17"/>
                <a:gd name="T1" fmla="*/ 14 h 14"/>
                <a:gd name="T2" fmla="*/ 8 w 17"/>
                <a:gd name="T3" fmla="*/ 14 h 14"/>
                <a:gd name="T4" fmla="*/ 17 w 17"/>
                <a:gd name="T5" fmla="*/ 7 h 14"/>
                <a:gd name="T6" fmla="*/ 17 w 17"/>
                <a:gd name="T7" fmla="*/ 0 h 14"/>
                <a:gd name="T8" fmla="*/ 0 w 17"/>
                <a:gd name="T9" fmla="*/ 0 h 14"/>
                <a:gd name="T10" fmla="*/ 0 w 17"/>
                <a:gd name="T11" fmla="*/ 7 h 14"/>
                <a:gd name="T12" fmla="*/ 8 w 17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4">
                  <a:moveTo>
                    <a:pt x="8" y="14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13" y="14"/>
                    <a:pt x="17" y="11"/>
                    <a:pt x="17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1" y="0"/>
                    <a:pt x="5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2" name="Freeform 95"/>
            <p:cNvSpPr/>
            <p:nvPr/>
          </p:nvSpPr>
          <p:spPr bwMode="auto">
            <a:xfrm>
              <a:off x="6934" y="1231"/>
              <a:ext cx="41" cy="33"/>
            </a:xfrm>
            <a:custGeom>
              <a:avLst/>
              <a:gdLst>
                <a:gd name="T0" fmla="*/ 17 w 17"/>
                <a:gd name="T1" fmla="*/ 0 h 14"/>
                <a:gd name="T2" fmla="*/ 0 w 17"/>
                <a:gd name="T3" fmla="*/ 0 h 14"/>
                <a:gd name="T4" fmla="*/ 0 w 17"/>
                <a:gd name="T5" fmla="*/ 7 h 14"/>
                <a:gd name="T6" fmla="*/ 9 w 17"/>
                <a:gd name="T7" fmla="*/ 14 h 14"/>
                <a:gd name="T8" fmla="*/ 9 w 17"/>
                <a:gd name="T9" fmla="*/ 14 h 14"/>
                <a:gd name="T10" fmla="*/ 17 w 17"/>
                <a:gd name="T11" fmla="*/ 7 h 14"/>
                <a:gd name="T12" fmla="*/ 17 w 17"/>
                <a:gd name="T13" fmla="*/ 7 h 14"/>
                <a:gd name="T14" fmla="*/ 17 w 1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4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7" y="11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3" name="Freeform 96"/>
            <p:cNvSpPr/>
            <p:nvPr/>
          </p:nvSpPr>
          <p:spPr bwMode="auto">
            <a:xfrm>
              <a:off x="6975" y="1231"/>
              <a:ext cx="36" cy="33"/>
            </a:xfrm>
            <a:custGeom>
              <a:avLst/>
              <a:gdLst>
                <a:gd name="T0" fmla="*/ 0 w 15"/>
                <a:gd name="T1" fmla="*/ 0 h 14"/>
                <a:gd name="T2" fmla="*/ 0 w 15"/>
                <a:gd name="T3" fmla="*/ 7 h 14"/>
                <a:gd name="T4" fmla="*/ 0 w 15"/>
                <a:gd name="T5" fmla="*/ 7 h 14"/>
                <a:gd name="T6" fmla="*/ 8 w 15"/>
                <a:gd name="T7" fmla="*/ 14 h 14"/>
                <a:gd name="T8" fmla="*/ 9 w 15"/>
                <a:gd name="T9" fmla="*/ 14 h 14"/>
                <a:gd name="T10" fmla="*/ 15 w 15"/>
                <a:gd name="T11" fmla="*/ 7 h 14"/>
                <a:gd name="T12" fmla="*/ 15 w 15"/>
                <a:gd name="T13" fmla="*/ 0 h 14"/>
                <a:gd name="T14" fmla="*/ 0 w 15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4" name="Freeform 97"/>
            <p:cNvSpPr/>
            <p:nvPr/>
          </p:nvSpPr>
          <p:spPr bwMode="auto">
            <a:xfrm>
              <a:off x="7011" y="1231"/>
              <a:ext cx="24" cy="33"/>
            </a:xfrm>
            <a:custGeom>
              <a:avLst/>
              <a:gdLst>
                <a:gd name="T0" fmla="*/ 0 w 10"/>
                <a:gd name="T1" fmla="*/ 7 h 14"/>
                <a:gd name="T2" fmla="*/ 5 w 10"/>
                <a:gd name="T3" fmla="*/ 14 h 14"/>
                <a:gd name="T4" fmla="*/ 5 w 10"/>
                <a:gd name="T5" fmla="*/ 14 h 14"/>
                <a:gd name="T6" fmla="*/ 10 w 10"/>
                <a:gd name="T7" fmla="*/ 7 h 14"/>
                <a:gd name="T8" fmla="*/ 10 w 10"/>
                <a:gd name="T9" fmla="*/ 0 h 14"/>
                <a:gd name="T10" fmla="*/ 0 w 10"/>
                <a:gd name="T11" fmla="*/ 0 h 14"/>
                <a:gd name="T12" fmla="*/ 0 w 10"/>
                <a:gd name="T1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0" y="7"/>
                  </a:moveTo>
                  <a:cubicBezTo>
                    <a:pt x="0" y="11"/>
                    <a:pt x="3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4"/>
                    <a:pt x="9" y="10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4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5" name="Freeform 98"/>
            <p:cNvSpPr/>
            <p:nvPr/>
          </p:nvSpPr>
          <p:spPr bwMode="auto">
            <a:xfrm>
              <a:off x="7035" y="1231"/>
              <a:ext cx="7" cy="33"/>
            </a:xfrm>
            <a:custGeom>
              <a:avLst/>
              <a:gdLst>
                <a:gd name="T0" fmla="*/ 3 w 3"/>
                <a:gd name="T1" fmla="*/ 0 h 14"/>
                <a:gd name="T2" fmla="*/ 2 w 3"/>
                <a:gd name="T3" fmla="*/ 0 h 14"/>
                <a:gd name="T4" fmla="*/ 0 w 3"/>
                <a:gd name="T5" fmla="*/ 0 h 14"/>
                <a:gd name="T6" fmla="*/ 0 w 3"/>
                <a:gd name="T7" fmla="*/ 10 h 14"/>
                <a:gd name="T8" fmla="*/ 2 w 3"/>
                <a:gd name="T9" fmla="*/ 14 h 14"/>
                <a:gd name="T10" fmla="*/ 2 w 3"/>
                <a:gd name="T11" fmla="*/ 14 h 14"/>
                <a:gd name="T12" fmla="*/ 3 w 3"/>
                <a:gd name="T13" fmla="*/ 7 h 14"/>
                <a:gd name="T14" fmla="*/ 3 w 3"/>
                <a:gd name="T15" fmla="*/ 0 h 14"/>
                <a:gd name="T16" fmla="*/ 3 w 3"/>
                <a:gd name="T17" fmla="*/ 0 h 14"/>
                <a:gd name="T18" fmla="*/ 3 w 3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8"/>
                    <a:pt x="0" y="8"/>
                    <a:pt x="0" y="10"/>
                  </a:cubicBezTo>
                  <a:cubicBezTo>
                    <a:pt x="0" y="11"/>
                    <a:pt x="1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2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6" name="Freeform 99"/>
            <p:cNvSpPr/>
            <p:nvPr/>
          </p:nvSpPr>
          <p:spPr bwMode="auto">
            <a:xfrm>
              <a:off x="6825" y="1229"/>
              <a:ext cx="219" cy="4"/>
            </a:xfrm>
            <a:custGeom>
              <a:avLst/>
              <a:gdLst>
                <a:gd name="T0" fmla="*/ 1 w 92"/>
                <a:gd name="T1" fmla="*/ 2 h 2"/>
                <a:gd name="T2" fmla="*/ 91 w 92"/>
                <a:gd name="T3" fmla="*/ 2 h 2"/>
                <a:gd name="T4" fmla="*/ 92 w 92"/>
                <a:gd name="T5" fmla="*/ 1 h 2"/>
                <a:gd name="T6" fmla="*/ 91 w 92"/>
                <a:gd name="T7" fmla="*/ 0 h 2"/>
                <a:gd name="T8" fmla="*/ 1 w 92"/>
                <a:gd name="T9" fmla="*/ 0 h 2"/>
                <a:gd name="T10" fmla="*/ 0 w 92"/>
                <a:gd name="T11" fmla="*/ 1 h 2"/>
                <a:gd name="T12" fmla="*/ 1 w 9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2">
                  <a:moveTo>
                    <a:pt x="1" y="2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92" y="2"/>
                    <a:pt x="92" y="2"/>
                    <a:pt x="92" y="1"/>
                  </a:cubicBezTo>
                  <a:cubicBezTo>
                    <a:pt x="92" y="0"/>
                    <a:pt x="92" y="0"/>
                    <a:pt x="9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7" name="Oval 100"/>
            <p:cNvSpPr>
              <a:spLocks noChangeArrowheads="1"/>
            </p:cNvSpPr>
            <p:nvPr/>
          </p:nvSpPr>
          <p:spPr bwMode="auto">
            <a:xfrm>
              <a:off x="7032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8" name="Oval 101"/>
            <p:cNvSpPr>
              <a:spLocks noChangeArrowheads="1"/>
            </p:cNvSpPr>
            <p:nvPr/>
          </p:nvSpPr>
          <p:spPr bwMode="auto">
            <a:xfrm>
              <a:off x="7011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9" name="Oval 102"/>
            <p:cNvSpPr>
              <a:spLocks noChangeArrowheads="1"/>
            </p:cNvSpPr>
            <p:nvPr/>
          </p:nvSpPr>
          <p:spPr bwMode="auto">
            <a:xfrm>
              <a:off x="6989" y="1217"/>
              <a:ext cx="10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0" name="Oval 103"/>
            <p:cNvSpPr>
              <a:spLocks noChangeArrowheads="1"/>
            </p:cNvSpPr>
            <p:nvPr/>
          </p:nvSpPr>
          <p:spPr bwMode="auto">
            <a:xfrm>
              <a:off x="6965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1" name="Oval 104"/>
            <p:cNvSpPr>
              <a:spLocks noChangeArrowheads="1"/>
            </p:cNvSpPr>
            <p:nvPr/>
          </p:nvSpPr>
          <p:spPr bwMode="auto">
            <a:xfrm>
              <a:off x="6944" y="1217"/>
              <a:ext cx="9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2" name="Oval 105"/>
            <p:cNvSpPr>
              <a:spLocks noChangeArrowheads="1"/>
            </p:cNvSpPr>
            <p:nvPr/>
          </p:nvSpPr>
          <p:spPr bwMode="auto">
            <a:xfrm>
              <a:off x="6920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3" name="Oval 106"/>
            <p:cNvSpPr>
              <a:spLocks noChangeArrowheads="1"/>
            </p:cNvSpPr>
            <p:nvPr/>
          </p:nvSpPr>
          <p:spPr bwMode="auto">
            <a:xfrm>
              <a:off x="6899" y="1217"/>
              <a:ext cx="11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4" name="Oval 107"/>
            <p:cNvSpPr>
              <a:spLocks noChangeArrowheads="1"/>
            </p:cNvSpPr>
            <p:nvPr/>
          </p:nvSpPr>
          <p:spPr bwMode="auto">
            <a:xfrm>
              <a:off x="6877" y="1217"/>
              <a:ext cx="10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5" name="Oval 108"/>
            <p:cNvSpPr>
              <a:spLocks noChangeArrowheads="1"/>
            </p:cNvSpPr>
            <p:nvPr/>
          </p:nvSpPr>
          <p:spPr bwMode="auto">
            <a:xfrm>
              <a:off x="6853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6" name="Oval 109"/>
            <p:cNvSpPr>
              <a:spLocks noChangeArrowheads="1"/>
            </p:cNvSpPr>
            <p:nvPr/>
          </p:nvSpPr>
          <p:spPr bwMode="auto">
            <a:xfrm>
              <a:off x="6832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7" name="Freeform 110"/>
            <p:cNvSpPr/>
            <p:nvPr/>
          </p:nvSpPr>
          <p:spPr bwMode="auto">
            <a:xfrm>
              <a:off x="686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8" name="Freeform 111"/>
            <p:cNvSpPr/>
            <p:nvPr/>
          </p:nvSpPr>
          <p:spPr bwMode="auto">
            <a:xfrm>
              <a:off x="6887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9" name="Freeform 112"/>
            <p:cNvSpPr/>
            <p:nvPr/>
          </p:nvSpPr>
          <p:spPr bwMode="auto">
            <a:xfrm>
              <a:off x="6908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0" name="Freeform 113"/>
            <p:cNvSpPr/>
            <p:nvPr/>
          </p:nvSpPr>
          <p:spPr bwMode="auto">
            <a:xfrm>
              <a:off x="6932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1" name="Freeform 114"/>
            <p:cNvSpPr/>
            <p:nvPr/>
          </p:nvSpPr>
          <p:spPr bwMode="auto">
            <a:xfrm>
              <a:off x="695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2" name="Freeform 115"/>
            <p:cNvSpPr/>
            <p:nvPr/>
          </p:nvSpPr>
          <p:spPr bwMode="auto">
            <a:xfrm>
              <a:off x="6977" y="1421"/>
              <a:ext cx="22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3" name="Freeform 116"/>
            <p:cNvSpPr/>
            <p:nvPr/>
          </p:nvSpPr>
          <p:spPr bwMode="auto">
            <a:xfrm>
              <a:off x="6863" y="1445"/>
              <a:ext cx="136" cy="85"/>
            </a:xfrm>
            <a:custGeom>
              <a:avLst/>
              <a:gdLst>
                <a:gd name="T0" fmla="*/ 114 w 136"/>
                <a:gd name="T1" fmla="*/ 85 h 85"/>
                <a:gd name="T2" fmla="*/ 24 w 136"/>
                <a:gd name="T3" fmla="*/ 85 h 85"/>
                <a:gd name="T4" fmla="*/ 0 w 136"/>
                <a:gd name="T5" fmla="*/ 0 h 85"/>
                <a:gd name="T6" fmla="*/ 136 w 136"/>
                <a:gd name="T7" fmla="*/ 0 h 85"/>
                <a:gd name="T8" fmla="*/ 114 w 136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5">
                  <a:moveTo>
                    <a:pt x="114" y="85"/>
                  </a:moveTo>
                  <a:lnTo>
                    <a:pt x="24" y="85"/>
                  </a:lnTo>
                  <a:lnTo>
                    <a:pt x="0" y="0"/>
                  </a:lnTo>
                  <a:lnTo>
                    <a:pt x="136" y="0"/>
                  </a:lnTo>
                  <a:lnTo>
                    <a:pt x="114" y="85"/>
                  </a:ln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4" name="Oval 117"/>
            <p:cNvSpPr>
              <a:spLocks noChangeArrowheads="1"/>
            </p:cNvSpPr>
            <p:nvPr/>
          </p:nvSpPr>
          <p:spPr bwMode="auto">
            <a:xfrm>
              <a:off x="6872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5" name="Oval 118"/>
            <p:cNvSpPr>
              <a:spLocks noChangeArrowheads="1"/>
            </p:cNvSpPr>
            <p:nvPr/>
          </p:nvSpPr>
          <p:spPr bwMode="auto">
            <a:xfrm>
              <a:off x="6882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6" name="Oval 119"/>
            <p:cNvSpPr>
              <a:spLocks noChangeArrowheads="1"/>
            </p:cNvSpPr>
            <p:nvPr/>
          </p:nvSpPr>
          <p:spPr bwMode="auto">
            <a:xfrm>
              <a:off x="689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7" name="Oval 120"/>
            <p:cNvSpPr>
              <a:spLocks noChangeArrowheads="1"/>
            </p:cNvSpPr>
            <p:nvPr/>
          </p:nvSpPr>
          <p:spPr bwMode="auto">
            <a:xfrm>
              <a:off x="6903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8" name="Oval 121"/>
            <p:cNvSpPr>
              <a:spLocks noChangeArrowheads="1"/>
            </p:cNvSpPr>
            <p:nvPr/>
          </p:nvSpPr>
          <p:spPr bwMode="auto">
            <a:xfrm>
              <a:off x="6913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9" name="Oval 122"/>
            <p:cNvSpPr>
              <a:spLocks noChangeArrowheads="1"/>
            </p:cNvSpPr>
            <p:nvPr/>
          </p:nvSpPr>
          <p:spPr bwMode="auto">
            <a:xfrm>
              <a:off x="692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0" name="Oval 123"/>
            <p:cNvSpPr>
              <a:spLocks noChangeArrowheads="1"/>
            </p:cNvSpPr>
            <p:nvPr/>
          </p:nvSpPr>
          <p:spPr bwMode="auto">
            <a:xfrm>
              <a:off x="693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1" name="Oval 124"/>
            <p:cNvSpPr>
              <a:spLocks noChangeArrowheads="1"/>
            </p:cNvSpPr>
            <p:nvPr/>
          </p:nvSpPr>
          <p:spPr bwMode="auto">
            <a:xfrm>
              <a:off x="6944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2" name="Oval 125"/>
            <p:cNvSpPr>
              <a:spLocks noChangeArrowheads="1"/>
            </p:cNvSpPr>
            <p:nvPr/>
          </p:nvSpPr>
          <p:spPr bwMode="auto">
            <a:xfrm>
              <a:off x="6956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3" name="Oval 126"/>
            <p:cNvSpPr>
              <a:spLocks noChangeArrowheads="1"/>
            </p:cNvSpPr>
            <p:nvPr/>
          </p:nvSpPr>
          <p:spPr bwMode="auto">
            <a:xfrm>
              <a:off x="696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4" name="Oval 127"/>
            <p:cNvSpPr>
              <a:spLocks noChangeArrowheads="1"/>
            </p:cNvSpPr>
            <p:nvPr/>
          </p:nvSpPr>
          <p:spPr bwMode="auto">
            <a:xfrm>
              <a:off x="6975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5" name="Oval 128"/>
            <p:cNvSpPr>
              <a:spLocks noChangeArrowheads="1"/>
            </p:cNvSpPr>
            <p:nvPr/>
          </p:nvSpPr>
          <p:spPr bwMode="auto">
            <a:xfrm>
              <a:off x="6987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6" name="Oval 129"/>
            <p:cNvSpPr>
              <a:spLocks noChangeArrowheads="1"/>
            </p:cNvSpPr>
            <p:nvPr/>
          </p:nvSpPr>
          <p:spPr bwMode="auto">
            <a:xfrm>
              <a:off x="6882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7" name="Oval 130"/>
            <p:cNvSpPr>
              <a:spLocks noChangeArrowheads="1"/>
            </p:cNvSpPr>
            <p:nvPr/>
          </p:nvSpPr>
          <p:spPr bwMode="auto">
            <a:xfrm>
              <a:off x="689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8" name="Oval 131"/>
            <p:cNvSpPr>
              <a:spLocks noChangeArrowheads="1"/>
            </p:cNvSpPr>
            <p:nvPr/>
          </p:nvSpPr>
          <p:spPr bwMode="auto">
            <a:xfrm>
              <a:off x="6903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9" name="Oval 132"/>
            <p:cNvSpPr>
              <a:spLocks noChangeArrowheads="1"/>
            </p:cNvSpPr>
            <p:nvPr/>
          </p:nvSpPr>
          <p:spPr bwMode="auto">
            <a:xfrm>
              <a:off x="6913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0" name="Oval 133"/>
            <p:cNvSpPr>
              <a:spLocks noChangeArrowheads="1"/>
            </p:cNvSpPr>
            <p:nvPr/>
          </p:nvSpPr>
          <p:spPr bwMode="auto">
            <a:xfrm>
              <a:off x="692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1" name="Oval 134"/>
            <p:cNvSpPr>
              <a:spLocks noChangeArrowheads="1"/>
            </p:cNvSpPr>
            <p:nvPr/>
          </p:nvSpPr>
          <p:spPr bwMode="auto">
            <a:xfrm>
              <a:off x="693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2" name="Oval 135"/>
            <p:cNvSpPr>
              <a:spLocks noChangeArrowheads="1"/>
            </p:cNvSpPr>
            <p:nvPr/>
          </p:nvSpPr>
          <p:spPr bwMode="auto">
            <a:xfrm>
              <a:off x="6944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3" name="Oval 136"/>
            <p:cNvSpPr>
              <a:spLocks noChangeArrowheads="1"/>
            </p:cNvSpPr>
            <p:nvPr/>
          </p:nvSpPr>
          <p:spPr bwMode="auto">
            <a:xfrm>
              <a:off x="6956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4" name="Oval 137"/>
            <p:cNvSpPr>
              <a:spLocks noChangeArrowheads="1"/>
            </p:cNvSpPr>
            <p:nvPr/>
          </p:nvSpPr>
          <p:spPr bwMode="auto">
            <a:xfrm>
              <a:off x="696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5" name="Oval 138"/>
            <p:cNvSpPr>
              <a:spLocks noChangeArrowheads="1"/>
            </p:cNvSpPr>
            <p:nvPr/>
          </p:nvSpPr>
          <p:spPr bwMode="auto">
            <a:xfrm>
              <a:off x="6975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6" name="Oval 139"/>
            <p:cNvSpPr>
              <a:spLocks noChangeArrowheads="1"/>
            </p:cNvSpPr>
            <p:nvPr/>
          </p:nvSpPr>
          <p:spPr bwMode="auto">
            <a:xfrm>
              <a:off x="6970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7" name="Freeform 140"/>
            <p:cNvSpPr/>
            <p:nvPr/>
          </p:nvSpPr>
          <p:spPr bwMode="auto">
            <a:xfrm>
              <a:off x="6970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5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5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8" name="Freeform 141"/>
            <p:cNvSpPr/>
            <p:nvPr/>
          </p:nvSpPr>
          <p:spPr bwMode="auto">
            <a:xfrm>
              <a:off x="6973" y="1540"/>
              <a:ext cx="7" cy="0"/>
            </a:xfrm>
            <a:custGeom>
              <a:avLst/>
              <a:gdLst>
                <a:gd name="T0" fmla="*/ 0 w 3"/>
                <a:gd name="T1" fmla="*/ 3 w 3"/>
                <a:gd name="T2" fmla="*/ 3 w 3"/>
                <a:gd name="T3" fmla="*/ 3 w 3"/>
                <a:gd name="T4" fmla="*/ 0 w 3"/>
                <a:gd name="T5" fmla="*/ 0 w 3"/>
                <a:gd name="T6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9" name="Oval 142"/>
            <p:cNvSpPr>
              <a:spLocks noChangeArrowheads="1"/>
            </p:cNvSpPr>
            <p:nvPr/>
          </p:nvSpPr>
          <p:spPr bwMode="auto">
            <a:xfrm>
              <a:off x="6927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0" name="Freeform 143"/>
            <p:cNvSpPr/>
            <p:nvPr/>
          </p:nvSpPr>
          <p:spPr bwMode="auto">
            <a:xfrm>
              <a:off x="6927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7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7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1" name="Freeform 144"/>
            <p:cNvSpPr/>
            <p:nvPr/>
          </p:nvSpPr>
          <p:spPr bwMode="auto">
            <a:xfrm>
              <a:off x="6930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2" name="Oval 145"/>
            <p:cNvSpPr>
              <a:spLocks noChangeArrowheads="1"/>
            </p:cNvSpPr>
            <p:nvPr/>
          </p:nvSpPr>
          <p:spPr bwMode="auto">
            <a:xfrm>
              <a:off x="6884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3" name="Freeform 146"/>
            <p:cNvSpPr/>
            <p:nvPr/>
          </p:nvSpPr>
          <p:spPr bwMode="auto">
            <a:xfrm>
              <a:off x="6887" y="1533"/>
              <a:ext cx="9" cy="9"/>
            </a:xfrm>
            <a:custGeom>
              <a:avLst/>
              <a:gdLst>
                <a:gd name="T0" fmla="*/ 0 w 9"/>
                <a:gd name="T1" fmla="*/ 0 h 9"/>
                <a:gd name="T2" fmla="*/ 4 w 9"/>
                <a:gd name="T3" fmla="*/ 9 h 9"/>
                <a:gd name="T4" fmla="*/ 9 w 9"/>
                <a:gd name="T5" fmla="*/ 0 h 9"/>
                <a:gd name="T6" fmla="*/ 0 w 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lnTo>
                    <a:pt x="4" y="9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4" name="Freeform 147"/>
            <p:cNvSpPr/>
            <p:nvPr/>
          </p:nvSpPr>
          <p:spPr bwMode="auto">
            <a:xfrm>
              <a:off x="6887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5" name="Freeform 148"/>
            <p:cNvSpPr/>
            <p:nvPr/>
          </p:nvSpPr>
          <p:spPr bwMode="auto">
            <a:xfrm>
              <a:off x="6860" y="1443"/>
              <a:ext cx="144" cy="4"/>
            </a:xfrm>
            <a:custGeom>
              <a:avLst/>
              <a:gdLst>
                <a:gd name="T0" fmla="*/ 1 w 60"/>
                <a:gd name="T1" fmla="*/ 2 h 2"/>
                <a:gd name="T2" fmla="*/ 59 w 60"/>
                <a:gd name="T3" fmla="*/ 2 h 2"/>
                <a:gd name="T4" fmla="*/ 60 w 60"/>
                <a:gd name="T5" fmla="*/ 1 h 2"/>
                <a:gd name="T6" fmla="*/ 59 w 60"/>
                <a:gd name="T7" fmla="*/ 0 h 2"/>
                <a:gd name="T8" fmla="*/ 1 w 60"/>
                <a:gd name="T9" fmla="*/ 0 h 2"/>
                <a:gd name="T10" fmla="*/ 0 w 60"/>
                <a:gd name="T11" fmla="*/ 1 h 2"/>
                <a:gd name="T12" fmla="*/ 1 w 60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2">
                  <a:moveTo>
                    <a:pt x="1" y="2"/>
                  </a:move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60" y="1"/>
                    <a:pt x="60" y="1"/>
                  </a:cubicBezTo>
                  <a:cubicBezTo>
                    <a:pt x="60" y="0"/>
                    <a:pt x="59" y="0"/>
                    <a:pt x="5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6" name="Freeform 149"/>
            <p:cNvSpPr/>
            <p:nvPr/>
          </p:nvSpPr>
          <p:spPr bwMode="auto">
            <a:xfrm>
              <a:off x="6882" y="1526"/>
              <a:ext cx="100" cy="4"/>
            </a:xfrm>
            <a:custGeom>
              <a:avLst/>
              <a:gdLst>
                <a:gd name="T0" fmla="*/ 1 w 42"/>
                <a:gd name="T1" fmla="*/ 2 h 2"/>
                <a:gd name="T2" fmla="*/ 41 w 42"/>
                <a:gd name="T3" fmla="*/ 2 h 2"/>
                <a:gd name="T4" fmla="*/ 42 w 42"/>
                <a:gd name="T5" fmla="*/ 1 h 2"/>
                <a:gd name="T6" fmla="*/ 41 w 42"/>
                <a:gd name="T7" fmla="*/ 0 h 2"/>
                <a:gd name="T8" fmla="*/ 1 w 42"/>
                <a:gd name="T9" fmla="*/ 0 h 2"/>
                <a:gd name="T10" fmla="*/ 0 w 42"/>
                <a:gd name="T11" fmla="*/ 1 h 2"/>
                <a:gd name="T12" fmla="*/ 1 w 4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">
                  <a:moveTo>
                    <a:pt x="1" y="2"/>
                  </a:moveTo>
                  <a:cubicBezTo>
                    <a:pt x="41" y="2"/>
                    <a:pt x="41" y="2"/>
                    <a:pt x="41" y="2"/>
                  </a:cubicBezTo>
                  <a:cubicBezTo>
                    <a:pt x="42" y="2"/>
                    <a:pt x="42" y="2"/>
                    <a:pt x="42" y="1"/>
                  </a:cubicBezTo>
                  <a:cubicBezTo>
                    <a:pt x="42" y="1"/>
                    <a:pt x="42" y="0"/>
                    <a:pt x="4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7" name="Freeform 150"/>
            <p:cNvSpPr/>
            <p:nvPr/>
          </p:nvSpPr>
          <p:spPr bwMode="auto">
            <a:xfrm>
              <a:off x="693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8" name="Freeform 151"/>
            <p:cNvSpPr/>
            <p:nvPr/>
          </p:nvSpPr>
          <p:spPr bwMode="auto">
            <a:xfrm>
              <a:off x="6906" y="1464"/>
              <a:ext cx="26" cy="47"/>
            </a:xfrm>
            <a:custGeom>
              <a:avLst/>
              <a:gdLst>
                <a:gd name="T0" fmla="*/ 26 w 26"/>
                <a:gd name="T1" fmla="*/ 47 h 47"/>
                <a:gd name="T2" fmla="*/ 14 w 26"/>
                <a:gd name="T3" fmla="*/ 0 h 47"/>
                <a:gd name="T4" fmla="*/ 0 w 26"/>
                <a:gd name="T5" fmla="*/ 47 h 47"/>
                <a:gd name="T6" fmla="*/ 26 w 26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47"/>
                  </a:moveTo>
                  <a:lnTo>
                    <a:pt x="14" y="0"/>
                  </a:lnTo>
                  <a:lnTo>
                    <a:pt x="0" y="47"/>
                  </a:lnTo>
                  <a:lnTo>
                    <a:pt x="26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9" name="Freeform 152"/>
            <p:cNvSpPr/>
            <p:nvPr/>
          </p:nvSpPr>
          <p:spPr bwMode="auto">
            <a:xfrm>
              <a:off x="688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0" name="Freeform 153"/>
            <p:cNvSpPr/>
            <p:nvPr/>
          </p:nvSpPr>
          <p:spPr bwMode="auto">
            <a:xfrm>
              <a:off x="6956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1" name="Freeform 154"/>
            <p:cNvSpPr/>
            <p:nvPr/>
          </p:nvSpPr>
          <p:spPr bwMode="auto">
            <a:xfrm>
              <a:off x="692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2" name="Freeform 155"/>
            <p:cNvSpPr/>
            <p:nvPr/>
          </p:nvSpPr>
          <p:spPr bwMode="auto">
            <a:xfrm>
              <a:off x="6894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3" name="Freeform 156"/>
            <p:cNvSpPr/>
            <p:nvPr/>
          </p:nvSpPr>
          <p:spPr bwMode="auto">
            <a:xfrm>
              <a:off x="687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4" name="Freeform 157"/>
            <p:cNvSpPr/>
            <p:nvPr/>
          </p:nvSpPr>
          <p:spPr bwMode="auto">
            <a:xfrm>
              <a:off x="6944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5" name="Freeform 158"/>
            <p:cNvSpPr/>
            <p:nvPr/>
          </p:nvSpPr>
          <p:spPr bwMode="auto">
            <a:xfrm>
              <a:off x="6968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90"/>
            <a:ext cx="1758505" cy="1816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94721" y="151837"/>
            <a:ext cx="11299110" cy="734360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170" dirty="0">
                <a:solidFill>
                  <a:schemeClr val="accent1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班级活动：</a:t>
            </a:r>
            <a:r>
              <a:rPr lang="zh-CN" altLang="en-US" sz="40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以学科课程学习延伸为载体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4116047" y="902853"/>
            <a:ext cx="655432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42"/>
          <p:cNvGrpSpPr>
            <a:grpSpLocks noChangeAspect="1"/>
          </p:cNvGrpSpPr>
          <p:nvPr/>
        </p:nvGrpSpPr>
        <p:grpSpPr bwMode="auto">
          <a:xfrm>
            <a:off x="11167886" y="-196391"/>
            <a:ext cx="1024114" cy="1654338"/>
            <a:chOff x="6581" y="418"/>
            <a:chExt cx="702" cy="1134"/>
          </a:xfrm>
        </p:grpSpPr>
        <p:sp>
          <p:nvSpPr>
            <p:cNvPr id="69" name="AutoShape 41"/>
            <p:cNvSpPr>
              <a:spLocks noChangeAspect="1" noChangeArrowheads="1" noTextEdit="1"/>
            </p:cNvSpPr>
            <p:nvPr/>
          </p:nvSpPr>
          <p:spPr bwMode="auto">
            <a:xfrm>
              <a:off x="6581" y="418"/>
              <a:ext cx="70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0" name="Freeform 43"/>
            <p:cNvSpPr/>
            <p:nvPr/>
          </p:nvSpPr>
          <p:spPr bwMode="auto">
            <a:xfrm>
              <a:off x="6949" y="416"/>
              <a:ext cx="26" cy="2"/>
            </a:xfrm>
            <a:custGeom>
              <a:avLst/>
              <a:gdLst>
                <a:gd name="T0" fmla="*/ 2 w 11"/>
                <a:gd name="T1" fmla="*/ 0 h 1"/>
                <a:gd name="T2" fmla="*/ 0 w 11"/>
                <a:gd name="T3" fmla="*/ 0 h 1"/>
                <a:gd name="T4" fmla="*/ 4 w 11"/>
                <a:gd name="T5" fmla="*/ 0 h 1"/>
                <a:gd name="T6" fmla="*/ 11 w 11"/>
                <a:gd name="T7" fmla="*/ 1 h 1"/>
                <a:gd name="T8" fmla="*/ 2 w 1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6" y="0"/>
                    <a:pt x="9" y="1"/>
                    <a:pt x="11" y="1"/>
                  </a:cubicBezTo>
                  <a:cubicBezTo>
                    <a:pt x="8" y="1"/>
                    <a:pt x="5" y="0"/>
                    <a:pt x="2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1" name="Freeform 44"/>
            <p:cNvSpPr/>
            <p:nvPr/>
          </p:nvSpPr>
          <p:spPr bwMode="auto">
            <a:xfrm>
              <a:off x="6934" y="416"/>
              <a:ext cx="19" cy="0"/>
            </a:xfrm>
            <a:custGeom>
              <a:avLst/>
              <a:gdLst>
                <a:gd name="T0" fmla="*/ 0 w 8"/>
                <a:gd name="T1" fmla="*/ 6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2" name="Freeform 45"/>
            <p:cNvSpPr/>
            <p:nvPr/>
          </p:nvSpPr>
          <p:spPr bwMode="auto">
            <a:xfrm>
              <a:off x="6975" y="418"/>
              <a:ext cx="310" cy="799"/>
            </a:xfrm>
            <a:custGeom>
              <a:avLst/>
              <a:gdLst>
                <a:gd name="T0" fmla="*/ 65 w 130"/>
                <a:gd name="T1" fmla="*/ 263 h 336"/>
                <a:gd name="T2" fmla="*/ 119 w 130"/>
                <a:gd name="T3" fmla="*/ 146 h 336"/>
                <a:gd name="T4" fmla="*/ 0 w 130"/>
                <a:gd name="T5" fmla="*/ 0 h 336"/>
                <a:gd name="T6" fmla="*/ 7 w 130"/>
                <a:gd name="T7" fmla="*/ 1 h 336"/>
                <a:gd name="T8" fmla="*/ 27 w 130"/>
                <a:gd name="T9" fmla="*/ 6 h 336"/>
                <a:gd name="T10" fmla="*/ 31 w 130"/>
                <a:gd name="T11" fmla="*/ 7 h 336"/>
                <a:gd name="T12" fmla="*/ 49 w 130"/>
                <a:gd name="T13" fmla="*/ 15 h 336"/>
                <a:gd name="T14" fmla="*/ 51 w 130"/>
                <a:gd name="T15" fmla="*/ 16 h 336"/>
                <a:gd name="T16" fmla="*/ 70 w 130"/>
                <a:gd name="T17" fmla="*/ 27 h 336"/>
                <a:gd name="T18" fmla="*/ 86 w 130"/>
                <a:gd name="T19" fmla="*/ 41 h 336"/>
                <a:gd name="T20" fmla="*/ 87 w 130"/>
                <a:gd name="T21" fmla="*/ 43 h 336"/>
                <a:gd name="T22" fmla="*/ 101 w 130"/>
                <a:gd name="T23" fmla="*/ 58 h 336"/>
                <a:gd name="T24" fmla="*/ 102 w 130"/>
                <a:gd name="T25" fmla="*/ 60 h 336"/>
                <a:gd name="T26" fmla="*/ 113 w 130"/>
                <a:gd name="T27" fmla="*/ 77 h 336"/>
                <a:gd name="T28" fmla="*/ 114 w 130"/>
                <a:gd name="T29" fmla="*/ 79 h 336"/>
                <a:gd name="T30" fmla="*/ 122 w 130"/>
                <a:gd name="T31" fmla="*/ 99 h 336"/>
                <a:gd name="T32" fmla="*/ 128 w 130"/>
                <a:gd name="T33" fmla="*/ 121 h 336"/>
                <a:gd name="T34" fmla="*/ 128 w 130"/>
                <a:gd name="T35" fmla="*/ 123 h 336"/>
                <a:gd name="T36" fmla="*/ 130 w 130"/>
                <a:gd name="T37" fmla="*/ 146 h 336"/>
                <a:gd name="T38" fmla="*/ 129 w 130"/>
                <a:gd name="T39" fmla="*/ 159 h 336"/>
                <a:gd name="T40" fmla="*/ 127 w 130"/>
                <a:gd name="T41" fmla="*/ 173 h 336"/>
                <a:gd name="T42" fmla="*/ 124 w 130"/>
                <a:gd name="T43" fmla="*/ 185 h 336"/>
                <a:gd name="T44" fmla="*/ 124 w 130"/>
                <a:gd name="T45" fmla="*/ 188 h 336"/>
                <a:gd name="T46" fmla="*/ 120 w 130"/>
                <a:gd name="T47" fmla="*/ 199 h 336"/>
                <a:gd name="T48" fmla="*/ 115 w 130"/>
                <a:gd name="T49" fmla="*/ 211 h 336"/>
                <a:gd name="T50" fmla="*/ 115 w 130"/>
                <a:gd name="T51" fmla="*/ 211 h 336"/>
                <a:gd name="T52" fmla="*/ 114 w 130"/>
                <a:gd name="T53" fmla="*/ 211 h 336"/>
                <a:gd name="T54" fmla="*/ 108 w 130"/>
                <a:gd name="T55" fmla="*/ 223 h 336"/>
                <a:gd name="T56" fmla="*/ 100 w 130"/>
                <a:gd name="T57" fmla="*/ 234 h 336"/>
                <a:gd name="T58" fmla="*/ 100 w 130"/>
                <a:gd name="T59" fmla="*/ 234 h 336"/>
                <a:gd name="T60" fmla="*/ 92 w 130"/>
                <a:gd name="T61" fmla="*/ 244 h 336"/>
                <a:gd name="T62" fmla="*/ 82 w 130"/>
                <a:gd name="T63" fmla="*/ 254 h 336"/>
                <a:gd name="T64" fmla="*/ 82 w 130"/>
                <a:gd name="T65" fmla="*/ 254 h 336"/>
                <a:gd name="T66" fmla="*/ 71 w 130"/>
                <a:gd name="T67" fmla="*/ 263 h 336"/>
                <a:gd name="T68" fmla="*/ 35 w 130"/>
                <a:gd name="T69" fmla="*/ 336 h 336"/>
                <a:gd name="T70" fmla="*/ 31 w 130"/>
                <a:gd name="T71" fmla="*/ 336 h 336"/>
                <a:gd name="T72" fmla="*/ 65 w 130"/>
                <a:gd name="T73" fmla="*/ 26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336">
                  <a:moveTo>
                    <a:pt x="65" y="263"/>
                  </a:moveTo>
                  <a:cubicBezTo>
                    <a:pt x="99" y="235"/>
                    <a:pt x="119" y="192"/>
                    <a:pt x="119" y="146"/>
                  </a:cubicBezTo>
                  <a:cubicBezTo>
                    <a:pt x="119" y="71"/>
                    <a:pt x="67" y="9"/>
                    <a:pt x="0" y="0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13" y="2"/>
                    <a:pt x="20" y="4"/>
                    <a:pt x="27" y="6"/>
                  </a:cubicBezTo>
                  <a:cubicBezTo>
                    <a:pt x="28" y="6"/>
                    <a:pt x="29" y="6"/>
                    <a:pt x="31" y="7"/>
                  </a:cubicBezTo>
                  <a:cubicBezTo>
                    <a:pt x="36" y="9"/>
                    <a:pt x="43" y="12"/>
                    <a:pt x="49" y="15"/>
                  </a:cubicBezTo>
                  <a:cubicBezTo>
                    <a:pt x="50" y="15"/>
                    <a:pt x="50" y="15"/>
                    <a:pt x="51" y="16"/>
                  </a:cubicBezTo>
                  <a:cubicBezTo>
                    <a:pt x="57" y="19"/>
                    <a:pt x="64" y="24"/>
                    <a:pt x="70" y="27"/>
                  </a:cubicBezTo>
                  <a:cubicBezTo>
                    <a:pt x="75" y="31"/>
                    <a:pt x="81" y="37"/>
                    <a:pt x="86" y="41"/>
                  </a:cubicBezTo>
                  <a:cubicBezTo>
                    <a:pt x="86" y="41"/>
                    <a:pt x="87" y="42"/>
                    <a:pt x="87" y="43"/>
                  </a:cubicBezTo>
                  <a:cubicBezTo>
                    <a:pt x="92" y="47"/>
                    <a:pt x="97" y="53"/>
                    <a:pt x="101" y="58"/>
                  </a:cubicBezTo>
                  <a:cubicBezTo>
                    <a:pt x="101" y="59"/>
                    <a:pt x="102" y="60"/>
                    <a:pt x="102" y="60"/>
                  </a:cubicBezTo>
                  <a:cubicBezTo>
                    <a:pt x="106" y="66"/>
                    <a:pt x="110" y="72"/>
                    <a:pt x="113" y="77"/>
                  </a:cubicBezTo>
                  <a:cubicBezTo>
                    <a:pt x="113" y="78"/>
                    <a:pt x="113" y="78"/>
                    <a:pt x="114" y="79"/>
                  </a:cubicBezTo>
                  <a:cubicBezTo>
                    <a:pt x="116" y="85"/>
                    <a:pt x="120" y="93"/>
                    <a:pt x="122" y="99"/>
                  </a:cubicBezTo>
                  <a:cubicBezTo>
                    <a:pt x="124" y="106"/>
                    <a:pt x="126" y="114"/>
                    <a:pt x="128" y="121"/>
                  </a:cubicBezTo>
                  <a:cubicBezTo>
                    <a:pt x="128" y="122"/>
                    <a:pt x="128" y="123"/>
                    <a:pt x="128" y="123"/>
                  </a:cubicBezTo>
                  <a:cubicBezTo>
                    <a:pt x="129" y="130"/>
                    <a:pt x="130" y="139"/>
                    <a:pt x="130" y="146"/>
                  </a:cubicBezTo>
                  <a:cubicBezTo>
                    <a:pt x="130" y="150"/>
                    <a:pt x="129" y="155"/>
                    <a:pt x="129" y="159"/>
                  </a:cubicBezTo>
                  <a:cubicBezTo>
                    <a:pt x="129" y="164"/>
                    <a:pt x="128" y="168"/>
                    <a:pt x="127" y="173"/>
                  </a:cubicBezTo>
                  <a:cubicBezTo>
                    <a:pt x="126" y="177"/>
                    <a:pt x="125" y="181"/>
                    <a:pt x="124" y="185"/>
                  </a:cubicBezTo>
                  <a:cubicBezTo>
                    <a:pt x="124" y="186"/>
                    <a:pt x="124" y="187"/>
                    <a:pt x="124" y="188"/>
                  </a:cubicBezTo>
                  <a:cubicBezTo>
                    <a:pt x="123" y="191"/>
                    <a:pt x="121" y="196"/>
                    <a:pt x="120" y="199"/>
                  </a:cubicBezTo>
                  <a:cubicBezTo>
                    <a:pt x="118" y="203"/>
                    <a:pt x="117" y="207"/>
                    <a:pt x="115" y="211"/>
                  </a:cubicBezTo>
                  <a:cubicBezTo>
                    <a:pt x="115" y="211"/>
                    <a:pt x="115" y="211"/>
                    <a:pt x="115" y="211"/>
                  </a:cubicBezTo>
                  <a:cubicBezTo>
                    <a:pt x="114" y="211"/>
                    <a:pt x="114" y="211"/>
                    <a:pt x="114" y="211"/>
                  </a:cubicBezTo>
                  <a:cubicBezTo>
                    <a:pt x="112" y="215"/>
                    <a:pt x="110" y="219"/>
                    <a:pt x="108" y="223"/>
                  </a:cubicBezTo>
                  <a:cubicBezTo>
                    <a:pt x="106" y="227"/>
                    <a:pt x="103" y="230"/>
                    <a:pt x="100" y="234"/>
                  </a:cubicBezTo>
                  <a:cubicBezTo>
                    <a:pt x="100" y="234"/>
                    <a:pt x="100" y="234"/>
                    <a:pt x="100" y="234"/>
                  </a:cubicBezTo>
                  <a:cubicBezTo>
                    <a:pt x="98" y="238"/>
                    <a:pt x="95" y="241"/>
                    <a:pt x="92" y="244"/>
                  </a:cubicBezTo>
                  <a:cubicBezTo>
                    <a:pt x="89" y="247"/>
                    <a:pt x="85" y="251"/>
                    <a:pt x="82" y="254"/>
                  </a:cubicBezTo>
                  <a:cubicBezTo>
                    <a:pt x="82" y="254"/>
                    <a:pt x="82" y="254"/>
                    <a:pt x="82" y="254"/>
                  </a:cubicBezTo>
                  <a:cubicBezTo>
                    <a:pt x="79" y="257"/>
                    <a:pt x="75" y="260"/>
                    <a:pt x="71" y="263"/>
                  </a:cubicBezTo>
                  <a:cubicBezTo>
                    <a:pt x="48" y="280"/>
                    <a:pt x="35" y="307"/>
                    <a:pt x="35" y="336"/>
                  </a:cubicBezTo>
                  <a:cubicBezTo>
                    <a:pt x="35" y="336"/>
                    <a:pt x="34" y="336"/>
                    <a:pt x="31" y="336"/>
                  </a:cubicBezTo>
                  <a:cubicBezTo>
                    <a:pt x="31" y="307"/>
                    <a:pt x="43" y="280"/>
                    <a:pt x="65" y="263"/>
                  </a:cubicBezTo>
                  <a:close/>
                </a:path>
              </a:pathLst>
            </a:custGeom>
            <a:solidFill>
              <a:srgbClr val="D1C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3" name="Freeform 46"/>
            <p:cNvSpPr/>
            <p:nvPr/>
          </p:nvSpPr>
          <p:spPr bwMode="auto">
            <a:xfrm>
              <a:off x="6953" y="416"/>
              <a:ext cx="306" cy="801"/>
            </a:xfrm>
            <a:custGeom>
              <a:avLst/>
              <a:gdLst>
                <a:gd name="T0" fmla="*/ 96 w 128"/>
                <a:gd name="T1" fmla="*/ 147 h 337"/>
                <a:gd name="T2" fmla="*/ 0 w 128"/>
                <a:gd name="T3" fmla="*/ 0 h 337"/>
                <a:gd name="T4" fmla="*/ 9 w 128"/>
                <a:gd name="T5" fmla="*/ 1 h 337"/>
                <a:gd name="T6" fmla="*/ 128 w 128"/>
                <a:gd name="T7" fmla="*/ 147 h 337"/>
                <a:gd name="T8" fmla="*/ 74 w 128"/>
                <a:gd name="T9" fmla="*/ 264 h 337"/>
                <a:gd name="T10" fmla="*/ 40 w 128"/>
                <a:gd name="T11" fmla="*/ 337 h 337"/>
                <a:gd name="T12" fmla="*/ 29 w 128"/>
                <a:gd name="T13" fmla="*/ 337 h 337"/>
                <a:gd name="T14" fmla="*/ 54 w 128"/>
                <a:gd name="T15" fmla="*/ 264 h 337"/>
                <a:gd name="T16" fmla="*/ 96 w 128"/>
                <a:gd name="T17" fmla="*/ 14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337">
                  <a:moveTo>
                    <a:pt x="96" y="147"/>
                  </a:moveTo>
                  <a:cubicBezTo>
                    <a:pt x="96" y="69"/>
                    <a:pt x="53" y="6"/>
                    <a:pt x="0" y="0"/>
                  </a:cubicBezTo>
                  <a:cubicBezTo>
                    <a:pt x="3" y="0"/>
                    <a:pt x="6" y="1"/>
                    <a:pt x="9" y="1"/>
                  </a:cubicBezTo>
                  <a:cubicBezTo>
                    <a:pt x="76" y="10"/>
                    <a:pt x="128" y="72"/>
                    <a:pt x="128" y="147"/>
                  </a:cubicBezTo>
                  <a:cubicBezTo>
                    <a:pt x="128" y="193"/>
                    <a:pt x="108" y="236"/>
                    <a:pt x="74" y="264"/>
                  </a:cubicBezTo>
                  <a:cubicBezTo>
                    <a:pt x="52" y="281"/>
                    <a:pt x="40" y="308"/>
                    <a:pt x="40" y="337"/>
                  </a:cubicBezTo>
                  <a:cubicBezTo>
                    <a:pt x="37" y="337"/>
                    <a:pt x="34" y="337"/>
                    <a:pt x="29" y="337"/>
                  </a:cubicBezTo>
                  <a:cubicBezTo>
                    <a:pt x="29" y="308"/>
                    <a:pt x="38" y="281"/>
                    <a:pt x="54" y="264"/>
                  </a:cubicBezTo>
                  <a:cubicBezTo>
                    <a:pt x="81" y="236"/>
                    <a:pt x="96" y="193"/>
                    <a:pt x="96" y="147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4" name="Freeform 47"/>
            <p:cNvSpPr/>
            <p:nvPr/>
          </p:nvSpPr>
          <p:spPr bwMode="auto">
            <a:xfrm>
              <a:off x="6934" y="416"/>
              <a:ext cx="249" cy="801"/>
            </a:xfrm>
            <a:custGeom>
              <a:avLst/>
              <a:gdLst>
                <a:gd name="T0" fmla="*/ 0 w 104"/>
                <a:gd name="T1" fmla="*/ 0 h 337"/>
                <a:gd name="T2" fmla="*/ 8 w 104"/>
                <a:gd name="T3" fmla="*/ 0 h 337"/>
                <a:gd name="T4" fmla="*/ 104 w 104"/>
                <a:gd name="T5" fmla="*/ 147 h 337"/>
                <a:gd name="T6" fmla="*/ 62 w 104"/>
                <a:gd name="T7" fmla="*/ 264 h 337"/>
                <a:gd name="T8" fmla="*/ 37 w 104"/>
                <a:gd name="T9" fmla="*/ 337 h 337"/>
                <a:gd name="T10" fmla="*/ 20 w 104"/>
                <a:gd name="T11" fmla="*/ 337 h 337"/>
                <a:gd name="T12" fmla="*/ 35 w 104"/>
                <a:gd name="T13" fmla="*/ 264 h 337"/>
                <a:gd name="T14" fmla="*/ 57 w 104"/>
                <a:gd name="T15" fmla="*/ 147 h 337"/>
                <a:gd name="T16" fmla="*/ 0 w 104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337">
                  <a:moveTo>
                    <a:pt x="0" y="0"/>
                  </a:moveTo>
                  <a:cubicBezTo>
                    <a:pt x="2" y="0"/>
                    <a:pt x="5" y="0"/>
                    <a:pt x="8" y="0"/>
                  </a:cubicBezTo>
                  <a:cubicBezTo>
                    <a:pt x="61" y="6"/>
                    <a:pt x="104" y="69"/>
                    <a:pt x="104" y="147"/>
                  </a:cubicBezTo>
                  <a:cubicBezTo>
                    <a:pt x="104" y="193"/>
                    <a:pt x="89" y="236"/>
                    <a:pt x="62" y="264"/>
                  </a:cubicBezTo>
                  <a:cubicBezTo>
                    <a:pt x="46" y="281"/>
                    <a:pt x="37" y="308"/>
                    <a:pt x="37" y="337"/>
                  </a:cubicBezTo>
                  <a:cubicBezTo>
                    <a:pt x="32" y="337"/>
                    <a:pt x="26" y="337"/>
                    <a:pt x="20" y="337"/>
                  </a:cubicBezTo>
                  <a:cubicBezTo>
                    <a:pt x="20" y="308"/>
                    <a:pt x="25" y="281"/>
                    <a:pt x="35" y="264"/>
                  </a:cubicBezTo>
                  <a:cubicBezTo>
                    <a:pt x="49" y="236"/>
                    <a:pt x="57" y="193"/>
                    <a:pt x="57" y="147"/>
                  </a:cubicBezTo>
                  <a:cubicBezTo>
                    <a:pt x="57" y="66"/>
                    <a:pt x="32" y="0"/>
                    <a:pt x="0" y="0"/>
                  </a:cubicBez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5" name="Freeform 48"/>
            <p:cNvSpPr/>
            <p:nvPr/>
          </p:nvSpPr>
          <p:spPr bwMode="auto">
            <a:xfrm>
              <a:off x="6930" y="416"/>
              <a:ext cx="140" cy="801"/>
            </a:xfrm>
            <a:custGeom>
              <a:avLst/>
              <a:gdLst>
                <a:gd name="T0" fmla="*/ 2 w 59"/>
                <a:gd name="T1" fmla="*/ 0 h 337"/>
                <a:gd name="T2" fmla="*/ 59 w 59"/>
                <a:gd name="T3" fmla="*/ 147 h 337"/>
                <a:gd name="T4" fmla="*/ 37 w 59"/>
                <a:gd name="T5" fmla="*/ 264 h 337"/>
                <a:gd name="T6" fmla="*/ 22 w 59"/>
                <a:gd name="T7" fmla="*/ 337 h 337"/>
                <a:gd name="T8" fmla="*/ 3 w 59"/>
                <a:gd name="T9" fmla="*/ 337 h 337"/>
                <a:gd name="T10" fmla="*/ 1 w 59"/>
                <a:gd name="T11" fmla="*/ 337 h 337"/>
                <a:gd name="T12" fmla="*/ 1 w 59"/>
                <a:gd name="T13" fmla="*/ 264 h 337"/>
                <a:gd name="T14" fmla="*/ 0 w 59"/>
                <a:gd name="T15" fmla="*/ 147 h 337"/>
                <a:gd name="T16" fmla="*/ 2 w 59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37">
                  <a:moveTo>
                    <a:pt x="2" y="0"/>
                  </a:moveTo>
                  <a:cubicBezTo>
                    <a:pt x="34" y="0"/>
                    <a:pt x="59" y="66"/>
                    <a:pt x="59" y="147"/>
                  </a:cubicBezTo>
                  <a:cubicBezTo>
                    <a:pt x="59" y="193"/>
                    <a:pt x="51" y="236"/>
                    <a:pt x="37" y="264"/>
                  </a:cubicBezTo>
                  <a:cubicBezTo>
                    <a:pt x="27" y="281"/>
                    <a:pt x="22" y="308"/>
                    <a:pt x="22" y="337"/>
                  </a:cubicBezTo>
                  <a:cubicBezTo>
                    <a:pt x="16" y="337"/>
                    <a:pt x="10" y="337"/>
                    <a:pt x="3" y="337"/>
                  </a:cubicBezTo>
                  <a:cubicBezTo>
                    <a:pt x="2" y="337"/>
                    <a:pt x="2" y="337"/>
                    <a:pt x="1" y="337"/>
                  </a:cubicBezTo>
                  <a:cubicBezTo>
                    <a:pt x="1" y="308"/>
                    <a:pt x="1" y="281"/>
                    <a:pt x="1" y="264"/>
                  </a:cubicBezTo>
                  <a:cubicBezTo>
                    <a:pt x="0" y="236"/>
                    <a:pt x="0" y="193"/>
                    <a:pt x="0" y="147"/>
                  </a:cubicBezTo>
                  <a:cubicBezTo>
                    <a:pt x="0" y="66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6" name="Freeform 49"/>
            <p:cNvSpPr/>
            <p:nvPr/>
          </p:nvSpPr>
          <p:spPr bwMode="auto">
            <a:xfrm>
              <a:off x="6789" y="416"/>
              <a:ext cx="145" cy="801"/>
            </a:xfrm>
            <a:custGeom>
              <a:avLst/>
              <a:gdLst>
                <a:gd name="T0" fmla="*/ 61 w 61"/>
                <a:gd name="T1" fmla="*/ 0 h 337"/>
                <a:gd name="T2" fmla="*/ 59 w 61"/>
                <a:gd name="T3" fmla="*/ 147 h 337"/>
                <a:gd name="T4" fmla="*/ 60 w 61"/>
                <a:gd name="T5" fmla="*/ 264 h 337"/>
                <a:gd name="T6" fmla="*/ 60 w 61"/>
                <a:gd name="T7" fmla="*/ 337 h 337"/>
                <a:gd name="T8" fmla="*/ 39 w 61"/>
                <a:gd name="T9" fmla="*/ 337 h 337"/>
                <a:gd name="T10" fmla="*/ 24 w 61"/>
                <a:gd name="T11" fmla="*/ 264 h 337"/>
                <a:gd name="T12" fmla="*/ 0 w 61"/>
                <a:gd name="T13" fmla="*/ 147 h 337"/>
                <a:gd name="T14" fmla="*/ 61 w 61"/>
                <a:gd name="T15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337">
                  <a:moveTo>
                    <a:pt x="61" y="0"/>
                  </a:moveTo>
                  <a:cubicBezTo>
                    <a:pt x="60" y="0"/>
                    <a:pt x="59" y="66"/>
                    <a:pt x="59" y="147"/>
                  </a:cubicBezTo>
                  <a:cubicBezTo>
                    <a:pt x="59" y="193"/>
                    <a:pt x="59" y="236"/>
                    <a:pt x="60" y="264"/>
                  </a:cubicBezTo>
                  <a:cubicBezTo>
                    <a:pt x="60" y="281"/>
                    <a:pt x="60" y="308"/>
                    <a:pt x="60" y="337"/>
                  </a:cubicBezTo>
                  <a:cubicBezTo>
                    <a:pt x="53" y="337"/>
                    <a:pt x="46" y="337"/>
                    <a:pt x="39" y="337"/>
                  </a:cubicBezTo>
                  <a:cubicBezTo>
                    <a:pt x="39" y="308"/>
                    <a:pt x="34" y="281"/>
                    <a:pt x="24" y="264"/>
                  </a:cubicBezTo>
                  <a:cubicBezTo>
                    <a:pt x="9" y="236"/>
                    <a:pt x="0" y="193"/>
                    <a:pt x="0" y="147"/>
                  </a:cubicBezTo>
                  <a:cubicBezTo>
                    <a:pt x="0" y="66"/>
                    <a:pt x="27" y="0"/>
                    <a:pt x="61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7" name="Freeform 50"/>
            <p:cNvSpPr/>
            <p:nvPr/>
          </p:nvSpPr>
          <p:spPr bwMode="auto">
            <a:xfrm>
              <a:off x="6681" y="416"/>
              <a:ext cx="253" cy="801"/>
            </a:xfrm>
            <a:custGeom>
              <a:avLst/>
              <a:gdLst>
                <a:gd name="T0" fmla="*/ 100 w 106"/>
                <a:gd name="T1" fmla="*/ 0 h 337"/>
                <a:gd name="T2" fmla="*/ 106 w 106"/>
                <a:gd name="T3" fmla="*/ 0 h 337"/>
                <a:gd name="T4" fmla="*/ 45 w 106"/>
                <a:gd name="T5" fmla="*/ 147 h 337"/>
                <a:gd name="T6" fmla="*/ 69 w 106"/>
                <a:gd name="T7" fmla="*/ 264 h 337"/>
                <a:gd name="T8" fmla="*/ 84 w 106"/>
                <a:gd name="T9" fmla="*/ 337 h 337"/>
                <a:gd name="T10" fmla="*/ 68 w 106"/>
                <a:gd name="T11" fmla="*/ 337 h 337"/>
                <a:gd name="T12" fmla="*/ 42 w 106"/>
                <a:gd name="T13" fmla="*/ 264 h 337"/>
                <a:gd name="T14" fmla="*/ 0 w 106"/>
                <a:gd name="T15" fmla="*/ 147 h 337"/>
                <a:gd name="T16" fmla="*/ 100 w 106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337">
                  <a:moveTo>
                    <a:pt x="100" y="0"/>
                  </a:moveTo>
                  <a:cubicBezTo>
                    <a:pt x="102" y="0"/>
                    <a:pt x="104" y="0"/>
                    <a:pt x="106" y="0"/>
                  </a:cubicBezTo>
                  <a:cubicBezTo>
                    <a:pt x="72" y="0"/>
                    <a:pt x="45" y="66"/>
                    <a:pt x="45" y="147"/>
                  </a:cubicBezTo>
                  <a:cubicBezTo>
                    <a:pt x="45" y="193"/>
                    <a:pt x="54" y="236"/>
                    <a:pt x="69" y="264"/>
                  </a:cubicBezTo>
                  <a:cubicBezTo>
                    <a:pt x="79" y="281"/>
                    <a:pt x="84" y="308"/>
                    <a:pt x="84" y="337"/>
                  </a:cubicBezTo>
                  <a:cubicBezTo>
                    <a:pt x="78" y="337"/>
                    <a:pt x="73" y="337"/>
                    <a:pt x="68" y="337"/>
                  </a:cubicBezTo>
                  <a:cubicBezTo>
                    <a:pt x="68" y="308"/>
                    <a:pt x="59" y="281"/>
                    <a:pt x="42" y="264"/>
                  </a:cubicBezTo>
                  <a:cubicBezTo>
                    <a:pt x="15" y="236"/>
                    <a:pt x="0" y="193"/>
                    <a:pt x="0" y="147"/>
                  </a:cubicBezTo>
                  <a:cubicBezTo>
                    <a:pt x="0" y="68"/>
                    <a:pt x="44" y="4"/>
                    <a:pt x="100" y="0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8" name="Freeform 51"/>
            <p:cNvSpPr/>
            <p:nvPr/>
          </p:nvSpPr>
          <p:spPr bwMode="auto">
            <a:xfrm>
              <a:off x="6607" y="416"/>
              <a:ext cx="313" cy="801"/>
            </a:xfrm>
            <a:custGeom>
              <a:avLst/>
              <a:gdLst>
                <a:gd name="T0" fmla="*/ 128 w 131"/>
                <a:gd name="T1" fmla="*/ 0 h 337"/>
                <a:gd name="T2" fmla="*/ 131 w 131"/>
                <a:gd name="T3" fmla="*/ 0 h 337"/>
                <a:gd name="T4" fmla="*/ 31 w 131"/>
                <a:gd name="T5" fmla="*/ 147 h 337"/>
                <a:gd name="T6" fmla="*/ 73 w 131"/>
                <a:gd name="T7" fmla="*/ 264 h 337"/>
                <a:gd name="T8" fmla="*/ 99 w 131"/>
                <a:gd name="T9" fmla="*/ 337 h 337"/>
                <a:gd name="T10" fmla="*/ 88 w 131"/>
                <a:gd name="T11" fmla="*/ 337 h 337"/>
                <a:gd name="T12" fmla="*/ 54 w 131"/>
                <a:gd name="T13" fmla="*/ 264 h 337"/>
                <a:gd name="T14" fmla="*/ 0 w 131"/>
                <a:gd name="T15" fmla="*/ 147 h 337"/>
                <a:gd name="T16" fmla="*/ 128 w 131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37">
                  <a:moveTo>
                    <a:pt x="128" y="0"/>
                  </a:moveTo>
                  <a:cubicBezTo>
                    <a:pt x="129" y="0"/>
                    <a:pt x="130" y="0"/>
                    <a:pt x="131" y="0"/>
                  </a:cubicBezTo>
                  <a:cubicBezTo>
                    <a:pt x="75" y="4"/>
                    <a:pt x="31" y="68"/>
                    <a:pt x="31" y="147"/>
                  </a:cubicBezTo>
                  <a:cubicBezTo>
                    <a:pt x="31" y="193"/>
                    <a:pt x="46" y="236"/>
                    <a:pt x="73" y="264"/>
                  </a:cubicBezTo>
                  <a:cubicBezTo>
                    <a:pt x="90" y="281"/>
                    <a:pt x="99" y="308"/>
                    <a:pt x="99" y="337"/>
                  </a:cubicBezTo>
                  <a:cubicBezTo>
                    <a:pt x="95" y="337"/>
                    <a:pt x="91" y="337"/>
                    <a:pt x="88" y="337"/>
                  </a:cubicBezTo>
                  <a:cubicBezTo>
                    <a:pt x="88" y="308"/>
                    <a:pt x="76" y="281"/>
                    <a:pt x="54" y="264"/>
                  </a:cubicBezTo>
                  <a:cubicBezTo>
                    <a:pt x="19" y="236"/>
                    <a:pt x="0" y="193"/>
                    <a:pt x="0" y="147"/>
                  </a:cubicBezTo>
                  <a:cubicBezTo>
                    <a:pt x="0" y="69"/>
                    <a:pt x="56" y="5"/>
                    <a:pt x="128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79" name="Freeform 52"/>
            <p:cNvSpPr/>
            <p:nvPr/>
          </p:nvSpPr>
          <p:spPr bwMode="auto">
            <a:xfrm>
              <a:off x="6760" y="1076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0" name="Freeform 53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1" name="Freeform 54"/>
            <p:cNvSpPr/>
            <p:nvPr/>
          </p:nvSpPr>
          <p:spPr bwMode="auto">
            <a:xfrm>
              <a:off x="6583" y="416"/>
              <a:ext cx="330" cy="801"/>
            </a:xfrm>
            <a:custGeom>
              <a:avLst/>
              <a:gdLst>
                <a:gd name="T0" fmla="*/ 2 w 138"/>
                <a:gd name="T1" fmla="*/ 123 h 337"/>
                <a:gd name="T2" fmla="*/ 8 w 138"/>
                <a:gd name="T3" fmla="*/ 100 h 337"/>
                <a:gd name="T4" fmla="*/ 17 w 138"/>
                <a:gd name="T5" fmla="*/ 79 h 337"/>
                <a:gd name="T6" fmla="*/ 29 w 138"/>
                <a:gd name="T7" fmla="*/ 60 h 337"/>
                <a:gd name="T8" fmla="*/ 43 w 138"/>
                <a:gd name="T9" fmla="*/ 43 h 337"/>
                <a:gd name="T10" fmla="*/ 52 w 138"/>
                <a:gd name="T11" fmla="*/ 35 h 337"/>
                <a:gd name="T12" fmla="*/ 60 w 138"/>
                <a:gd name="T13" fmla="*/ 28 h 337"/>
                <a:gd name="T14" fmla="*/ 60 w 138"/>
                <a:gd name="T15" fmla="*/ 28 h 337"/>
                <a:gd name="T16" fmla="*/ 80 w 138"/>
                <a:gd name="T17" fmla="*/ 16 h 337"/>
                <a:gd name="T18" fmla="*/ 101 w 138"/>
                <a:gd name="T19" fmla="*/ 7 h 337"/>
                <a:gd name="T20" fmla="*/ 118 w 138"/>
                <a:gd name="T21" fmla="*/ 3 h 337"/>
                <a:gd name="T22" fmla="*/ 123 w 138"/>
                <a:gd name="T23" fmla="*/ 2 h 337"/>
                <a:gd name="T24" fmla="*/ 123 w 138"/>
                <a:gd name="T25" fmla="*/ 2 h 337"/>
                <a:gd name="T26" fmla="*/ 138 w 138"/>
                <a:gd name="T27" fmla="*/ 0 h 337"/>
                <a:gd name="T28" fmla="*/ 10 w 138"/>
                <a:gd name="T29" fmla="*/ 147 h 337"/>
                <a:gd name="T30" fmla="*/ 64 w 138"/>
                <a:gd name="T31" fmla="*/ 264 h 337"/>
                <a:gd name="T32" fmla="*/ 98 w 138"/>
                <a:gd name="T33" fmla="*/ 337 h 337"/>
                <a:gd name="T34" fmla="*/ 95 w 138"/>
                <a:gd name="T35" fmla="*/ 337 h 337"/>
                <a:gd name="T36" fmla="*/ 95 w 138"/>
                <a:gd name="T37" fmla="*/ 337 h 337"/>
                <a:gd name="T38" fmla="*/ 95 w 138"/>
                <a:gd name="T39" fmla="*/ 329 h 337"/>
                <a:gd name="T40" fmla="*/ 95 w 138"/>
                <a:gd name="T41" fmla="*/ 329 h 337"/>
                <a:gd name="T42" fmla="*/ 94 w 138"/>
                <a:gd name="T43" fmla="*/ 327 h 337"/>
                <a:gd name="T44" fmla="*/ 94 w 138"/>
                <a:gd name="T45" fmla="*/ 326 h 337"/>
                <a:gd name="T46" fmla="*/ 94 w 138"/>
                <a:gd name="T47" fmla="*/ 324 h 337"/>
                <a:gd name="T48" fmla="*/ 94 w 138"/>
                <a:gd name="T49" fmla="*/ 323 h 337"/>
                <a:gd name="T50" fmla="*/ 94 w 138"/>
                <a:gd name="T51" fmla="*/ 320 h 337"/>
                <a:gd name="T52" fmla="*/ 93 w 138"/>
                <a:gd name="T53" fmla="*/ 318 h 337"/>
                <a:gd name="T54" fmla="*/ 92 w 138"/>
                <a:gd name="T55" fmla="*/ 314 h 337"/>
                <a:gd name="T56" fmla="*/ 92 w 138"/>
                <a:gd name="T57" fmla="*/ 312 h 337"/>
                <a:gd name="T58" fmla="*/ 90 w 138"/>
                <a:gd name="T59" fmla="*/ 308 h 337"/>
                <a:gd name="T60" fmla="*/ 89 w 138"/>
                <a:gd name="T61" fmla="*/ 305 h 337"/>
                <a:gd name="T62" fmla="*/ 89 w 138"/>
                <a:gd name="T63" fmla="*/ 304 h 337"/>
                <a:gd name="T64" fmla="*/ 86 w 138"/>
                <a:gd name="T65" fmla="*/ 296 h 337"/>
                <a:gd name="T66" fmla="*/ 81 w 138"/>
                <a:gd name="T67" fmla="*/ 289 h 337"/>
                <a:gd name="T68" fmla="*/ 81 w 138"/>
                <a:gd name="T69" fmla="*/ 288 h 337"/>
                <a:gd name="T70" fmla="*/ 79 w 138"/>
                <a:gd name="T71" fmla="*/ 285 h 337"/>
                <a:gd name="T72" fmla="*/ 77 w 138"/>
                <a:gd name="T73" fmla="*/ 282 h 337"/>
                <a:gd name="T74" fmla="*/ 74 w 138"/>
                <a:gd name="T75" fmla="*/ 279 h 337"/>
                <a:gd name="T76" fmla="*/ 74 w 138"/>
                <a:gd name="T77" fmla="*/ 279 h 337"/>
                <a:gd name="T78" fmla="*/ 73 w 138"/>
                <a:gd name="T79" fmla="*/ 278 h 337"/>
                <a:gd name="T80" fmla="*/ 71 w 138"/>
                <a:gd name="T81" fmla="*/ 275 h 337"/>
                <a:gd name="T82" fmla="*/ 68 w 138"/>
                <a:gd name="T83" fmla="*/ 272 h 337"/>
                <a:gd name="T84" fmla="*/ 66 w 138"/>
                <a:gd name="T85" fmla="*/ 270 h 337"/>
                <a:gd name="T86" fmla="*/ 65 w 138"/>
                <a:gd name="T87" fmla="*/ 269 h 337"/>
                <a:gd name="T88" fmla="*/ 59 w 138"/>
                <a:gd name="T89" fmla="*/ 264 h 337"/>
                <a:gd name="T90" fmla="*/ 50 w 138"/>
                <a:gd name="T91" fmla="*/ 257 h 337"/>
                <a:gd name="T92" fmla="*/ 48 w 138"/>
                <a:gd name="T93" fmla="*/ 255 h 337"/>
                <a:gd name="T94" fmla="*/ 38 w 138"/>
                <a:gd name="T95" fmla="*/ 245 h 337"/>
                <a:gd name="T96" fmla="*/ 30 w 138"/>
                <a:gd name="T97" fmla="*/ 235 h 337"/>
                <a:gd name="T98" fmla="*/ 22 w 138"/>
                <a:gd name="T99" fmla="*/ 224 h 337"/>
                <a:gd name="T100" fmla="*/ 15 w 138"/>
                <a:gd name="T101" fmla="*/ 212 h 337"/>
                <a:gd name="T102" fmla="*/ 10 w 138"/>
                <a:gd name="T103" fmla="*/ 200 h 337"/>
                <a:gd name="T104" fmla="*/ 6 w 138"/>
                <a:gd name="T105" fmla="*/ 187 h 337"/>
                <a:gd name="T106" fmla="*/ 3 w 138"/>
                <a:gd name="T107" fmla="*/ 174 h 337"/>
                <a:gd name="T108" fmla="*/ 1 w 138"/>
                <a:gd name="T109" fmla="*/ 160 h 337"/>
                <a:gd name="T110" fmla="*/ 0 w 138"/>
                <a:gd name="T111" fmla="*/ 147 h 337"/>
                <a:gd name="T112" fmla="*/ 2 w 138"/>
                <a:gd name="T113" fmla="*/ 123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8" h="337">
                  <a:moveTo>
                    <a:pt x="2" y="123"/>
                  </a:moveTo>
                  <a:cubicBezTo>
                    <a:pt x="3" y="115"/>
                    <a:pt x="5" y="108"/>
                    <a:pt x="8" y="100"/>
                  </a:cubicBezTo>
                  <a:cubicBezTo>
                    <a:pt x="10" y="93"/>
                    <a:pt x="13" y="86"/>
                    <a:pt x="17" y="79"/>
                  </a:cubicBezTo>
                  <a:cubicBezTo>
                    <a:pt x="20" y="72"/>
                    <a:pt x="24" y="66"/>
                    <a:pt x="29" y="60"/>
                  </a:cubicBezTo>
                  <a:cubicBezTo>
                    <a:pt x="33" y="54"/>
                    <a:pt x="38" y="48"/>
                    <a:pt x="43" y="43"/>
                  </a:cubicBezTo>
                  <a:cubicBezTo>
                    <a:pt x="46" y="41"/>
                    <a:pt x="49" y="38"/>
                    <a:pt x="52" y="35"/>
                  </a:cubicBezTo>
                  <a:cubicBezTo>
                    <a:pt x="55" y="33"/>
                    <a:pt x="58" y="30"/>
                    <a:pt x="60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6" y="24"/>
                    <a:pt x="73" y="20"/>
                    <a:pt x="80" y="16"/>
                  </a:cubicBezTo>
                  <a:cubicBezTo>
                    <a:pt x="86" y="13"/>
                    <a:pt x="93" y="10"/>
                    <a:pt x="101" y="7"/>
                  </a:cubicBezTo>
                  <a:cubicBezTo>
                    <a:pt x="106" y="6"/>
                    <a:pt x="112" y="4"/>
                    <a:pt x="118" y="3"/>
                  </a:cubicBezTo>
                  <a:cubicBezTo>
                    <a:pt x="120" y="2"/>
                    <a:pt x="122" y="2"/>
                    <a:pt x="123" y="2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128" y="1"/>
                    <a:pt x="133" y="0"/>
                    <a:pt x="138" y="0"/>
                  </a:cubicBezTo>
                  <a:cubicBezTo>
                    <a:pt x="66" y="5"/>
                    <a:pt x="10" y="69"/>
                    <a:pt x="10" y="147"/>
                  </a:cubicBezTo>
                  <a:cubicBezTo>
                    <a:pt x="10" y="193"/>
                    <a:pt x="29" y="236"/>
                    <a:pt x="64" y="264"/>
                  </a:cubicBezTo>
                  <a:cubicBezTo>
                    <a:pt x="86" y="281"/>
                    <a:pt x="98" y="308"/>
                    <a:pt x="98" y="337"/>
                  </a:cubicBezTo>
                  <a:cubicBezTo>
                    <a:pt x="96" y="337"/>
                    <a:pt x="95" y="337"/>
                    <a:pt x="95" y="337"/>
                  </a:cubicBezTo>
                  <a:cubicBezTo>
                    <a:pt x="95" y="337"/>
                    <a:pt x="95" y="337"/>
                    <a:pt x="95" y="337"/>
                  </a:cubicBezTo>
                  <a:cubicBezTo>
                    <a:pt x="95" y="334"/>
                    <a:pt x="95" y="331"/>
                    <a:pt x="95" y="329"/>
                  </a:cubicBezTo>
                  <a:cubicBezTo>
                    <a:pt x="95" y="329"/>
                    <a:pt x="95" y="329"/>
                    <a:pt x="95" y="329"/>
                  </a:cubicBezTo>
                  <a:cubicBezTo>
                    <a:pt x="95" y="328"/>
                    <a:pt x="95" y="327"/>
                    <a:pt x="94" y="327"/>
                  </a:cubicBezTo>
                  <a:cubicBezTo>
                    <a:pt x="94" y="326"/>
                    <a:pt x="94" y="326"/>
                    <a:pt x="94" y="326"/>
                  </a:cubicBezTo>
                  <a:cubicBezTo>
                    <a:pt x="94" y="326"/>
                    <a:pt x="94" y="325"/>
                    <a:pt x="94" y="324"/>
                  </a:cubicBezTo>
                  <a:cubicBezTo>
                    <a:pt x="94" y="324"/>
                    <a:pt x="94" y="324"/>
                    <a:pt x="94" y="323"/>
                  </a:cubicBezTo>
                  <a:cubicBezTo>
                    <a:pt x="94" y="322"/>
                    <a:pt x="94" y="321"/>
                    <a:pt x="94" y="320"/>
                  </a:cubicBezTo>
                  <a:cubicBezTo>
                    <a:pt x="93" y="319"/>
                    <a:pt x="93" y="318"/>
                    <a:pt x="93" y="318"/>
                  </a:cubicBezTo>
                  <a:cubicBezTo>
                    <a:pt x="93" y="317"/>
                    <a:pt x="92" y="315"/>
                    <a:pt x="92" y="314"/>
                  </a:cubicBezTo>
                  <a:cubicBezTo>
                    <a:pt x="92" y="314"/>
                    <a:pt x="92" y="313"/>
                    <a:pt x="92" y="312"/>
                  </a:cubicBezTo>
                  <a:cubicBezTo>
                    <a:pt x="91" y="310"/>
                    <a:pt x="91" y="309"/>
                    <a:pt x="90" y="308"/>
                  </a:cubicBezTo>
                  <a:cubicBezTo>
                    <a:pt x="90" y="307"/>
                    <a:pt x="90" y="306"/>
                    <a:pt x="89" y="305"/>
                  </a:cubicBezTo>
                  <a:cubicBezTo>
                    <a:pt x="89" y="305"/>
                    <a:pt x="89" y="304"/>
                    <a:pt x="89" y="304"/>
                  </a:cubicBezTo>
                  <a:cubicBezTo>
                    <a:pt x="88" y="301"/>
                    <a:pt x="87" y="299"/>
                    <a:pt x="86" y="296"/>
                  </a:cubicBezTo>
                  <a:cubicBezTo>
                    <a:pt x="84" y="294"/>
                    <a:pt x="83" y="291"/>
                    <a:pt x="81" y="289"/>
                  </a:cubicBezTo>
                  <a:cubicBezTo>
                    <a:pt x="81" y="288"/>
                    <a:pt x="81" y="288"/>
                    <a:pt x="81" y="288"/>
                  </a:cubicBezTo>
                  <a:cubicBezTo>
                    <a:pt x="80" y="287"/>
                    <a:pt x="80" y="286"/>
                    <a:pt x="79" y="285"/>
                  </a:cubicBezTo>
                  <a:cubicBezTo>
                    <a:pt x="78" y="284"/>
                    <a:pt x="78" y="283"/>
                    <a:pt x="77" y="282"/>
                  </a:cubicBezTo>
                  <a:cubicBezTo>
                    <a:pt x="76" y="281"/>
                    <a:pt x="75" y="280"/>
                    <a:pt x="74" y="279"/>
                  </a:cubicBezTo>
                  <a:cubicBezTo>
                    <a:pt x="74" y="279"/>
                    <a:pt x="74" y="279"/>
                    <a:pt x="74" y="279"/>
                  </a:cubicBezTo>
                  <a:cubicBezTo>
                    <a:pt x="74" y="278"/>
                    <a:pt x="74" y="278"/>
                    <a:pt x="73" y="278"/>
                  </a:cubicBezTo>
                  <a:cubicBezTo>
                    <a:pt x="73" y="277"/>
                    <a:pt x="72" y="276"/>
                    <a:pt x="71" y="275"/>
                  </a:cubicBezTo>
                  <a:cubicBezTo>
                    <a:pt x="70" y="274"/>
                    <a:pt x="69" y="273"/>
                    <a:pt x="68" y="272"/>
                  </a:cubicBezTo>
                  <a:cubicBezTo>
                    <a:pt x="68" y="272"/>
                    <a:pt x="67" y="271"/>
                    <a:pt x="66" y="270"/>
                  </a:cubicBezTo>
                  <a:cubicBezTo>
                    <a:pt x="66" y="270"/>
                    <a:pt x="66" y="270"/>
                    <a:pt x="65" y="269"/>
                  </a:cubicBezTo>
                  <a:cubicBezTo>
                    <a:pt x="63" y="268"/>
                    <a:pt x="61" y="265"/>
                    <a:pt x="59" y="264"/>
                  </a:cubicBezTo>
                  <a:cubicBezTo>
                    <a:pt x="56" y="262"/>
                    <a:pt x="53" y="259"/>
                    <a:pt x="50" y="257"/>
                  </a:cubicBezTo>
                  <a:cubicBezTo>
                    <a:pt x="50" y="256"/>
                    <a:pt x="49" y="256"/>
                    <a:pt x="48" y="255"/>
                  </a:cubicBezTo>
                  <a:cubicBezTo>
                    <a:pt x="45" y="252"/>
                    <a:pt x="41" y="249"/>
                    <a:pt x="38" y="245"/>
                  </a:cubicBezTo>
                  <a:cubicBezTo>
                    <a:pt x="35" y="242"/>
                    <a:pt x="32" y="238"/>
                    <a:pt x="30" y="235"/>
                  </a:cubicBezTo>
                  <a:cubicBezTo>
                    <a:pt x="27" y="231"/>
                    <a:pt x="24" y="228"/>
                    <a:pt x="22" y="224"/>
                  </a:cubicBezTo>
                  <a:cubicBezTo>
                    <a:pt x="20" y="220"/>
                    <a:pt x="17" y="216"/>
                    <a:pt x="15" y="212"/>
                  </a:cubicBezTo>
                  <a:cubicBezTo>
                    <a:pt x="13" y="208"/>
                    <a:pt x="12" y="204"/>
                    <a:pt x="10" y="200"/>
                  </a:cubicBezTo>
                  <a:cubicBezTo>
                    <a:pt x="8" y="196"/>
                    <a:pt x="7" y="191"/>
                    <a:pt x="6" y="187"/>
                  </a:cubicBezTo>
                  <a:cubicBezTo>
                    <a:pt x="5" y="183"/>
                    <a:pt x="4" y="178"/>
                    <a:pt x="3" y="174"/>
                  </a:cubicBezTo>
                  <a:cubicBezTo>
                    <a:pt x="2" y="169"/>
                    <a:pt x="1" y="165"/>
                    <a:pt x="1" y="160"/>
                  </a:cubicBezTo>
                  <a:cubicBezTo>
                    <a:pt x="0" y="156"/>
                    <a:pt x="0" y="151"/>
                    <a:pt x="0" y="147"/>
                  </a:cubicBezTo>
                  <a:cubicBezTo>
                    <a:pt x="0" y="139"/>
                    <a:pt x="1" y="131"/>
                    <a:pt x="2" y="123"/>
                  </a:cubicBezTo>
                  <a:close/>
                </a:path>
              </a:pathLst>
            </a:custGeom>
            <a:solidFill>
              <a:srgbClr val="F5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2" name="Freeform 55"/>
            <p:cNvSpPr/>
            <p:nvPr/>
          </p:nvSpPr>
          <p:spPr bwMode="auto">
            <a:xfrm>
              <a:off x="6810" y="1198"/>
              <a:ext cx="0" cy="19"/>
            </a:xfrm>
            <a:custGeom>
              <a:avLst/>
              <a:gdLst>
                <a:gd name="T0" fmla="*/ 0 h 8"/>
                <a:gd name="T1" fmla="*/ 8 h 8"/>
                <a:gd name="T2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cubicBezTo>
                    <a:pt x="0" y="2"/>
                    <a:pt x="0" y="5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3" name="Freeform 56"/>
            <p:cNvSpPr/>
            <p:nvPr/>
          </p:nvSpPr>
          <p:spPr bwMode="auto">
            <a:xfrm>
              <a:off x="6803" y="1157"/>
              <a:ext cx="0" cy="5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4" name="Rectangle 57"/>
            <p:cNvSpPr>
              <a:spLocks noChangeArrowheads="1"/>
            </p:cNvSpPr>
            <p:nvPr/>
          </p:nvSpPr>
          <p:spPr bwMode="auto">
            <a:xfrm>
              <a:off x="6810" y="1198"/>
              <a:ext cx="1" cy="1"/>
            </a:xfrm>
            <a:prstGeom prst="rect">
              <a:avLst/>
            </a:pr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5" name="Freeform 58"/>
            <p:cNvSpPr/>
            <p:nvPr/>
          </p:nvSpPr>
          <p:spPr bwMode="auto">
            <a:xfrm>
              <a:off x="6808" y="1183"/>
              <a:ext cx="0" cy="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6" name="Freeform 59"/>
            <p:cNvSpPr/>
            <p:nvPr/>
          </p:nvSpPr>
          <p:spPr bwMode="auto">
            <a:xfrm>
              <a:off x="6805" y="1172"/>
              <a:ext cx="3" cy="11"/>
            </a:xfrm>
            <a:custGeom>
              <a:avLst/>
              <a:gdLst>
                <a:gd name="T0" fmla="*/ 1 w 1"/>
                <a:gd name="T1" fmla="*/ 2 h 5"/>
                <a:gd name="T2" fmla="*/ 1 w 1"/>
                <a:gd name="T3" fmla="*/ 5 h 5"/>
                <a:gd name="T4" fmla="*/ 1 w 1"/>
                <a:gd name="T5" fmla="*/ 5 h 5"/>
                <a:gd name="T6" fmla="*/ 1 w 1"/>
                <a:gd name="T7" fmla="*/ 2 h 5"/>
                <a:gd name="T8" fmla="*/ 0 w 1"/>
                <a:gd name="T9" fmla="*/ 0 h 5"/>
                <a:gd name="T10" fmla="*/ 0 w 1"/>
                <a:gd name="T11" fmla="*/ 0 h 5"/>
                <a:gd name="T12" fmla="*/ 1 w 1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2"/>
                  </a:moveTo>
                  <a:cubicBezTo>
                    <a:pt x="1" y="3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3"/>
                    <a:pt x="1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7" name="Freeform 60"/>
            <p:cNvSpPr/>
            <p:nvPr/>
          </p:nvSpPr>
          <p:spPr bwMode="auto">
            <a:xfrm>
              <a:off x="6803" y="1162"/>
              <a:ext cx="2" cy="1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0 w 1"/>
                <a:gd name="T5" fmla="*/ 0 h 4"/>
                <a:gd name="T6" fmla="*/ 0 w 1"/>
                <a:gd name="T7" fmla="*/ 0 h 4"/>
                <a:gd name="T8" fmla="*/ 1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8" name="Freeform 61"/>
            <p:cNvSpPr/>
            <p:nvPr/>
          </p:nvSpPr>
          <p:spPr bwMode="auto">
            <a:xfrm>
              <a:off x="6808" y="1188"/>
              <a:ext cx="2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89" name="Freeform 62"/>
            <p:cNvSpPr/>
            <p:nvPr/>
          </p:nvSpPr>
          <p:spPr bwMode="auto">
            <a:xfrm>
              <a:off x="6746" y="1062"/>
              <a:ext cx="7" cy="10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0 h 4"/>
                <a:gd name="T4" fmla="*/ 3 w 3"/>
                <a:gd name="T5" fmla="*/ 3 h 4"/>
                <a:gd name="T6" fmla="*/ 3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2" y="3"/>
                    <a:pt x="1" y="1"/>
                    <a:pt x="0" y="0"/>
                  </a:cubicBezTo>
                  <a:cubicBezTo>
                    <a:pt x="1" y="1"/>
                    <a:pt x="2" y="2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0" name="Freeform 63"/>
            <p:cNvSpPr/>
            <p:nvPr/>
          </p:nvSpPr>
          <p:spPr bwMode="auto">
            <a:xfrm>
              <a:off x="6801" y="1150"/>
              <a:ext cx="2" cy="10"/>
            </a:xfrm>
            <a:custGeom>
              <a:avLst/>
              <a:gdLst>
                <a:gd name="T0" fmla="*/ 0 w 1"/>
                <a:gd name="T1" fmla="*/ 0 h 4"/>
                <a:gd name="T2" fmla="*/ 1 w 1"/>
                <a:gd name="T3" fmla="*/ 4 h 4"/>
                <a:gd name="T4" fmla="*/ 0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1" name="Freeform 64"/>
            <p:cNvSpPr/>
            <p:nvPr/>
          </p:nvSpPr>
          <p:spPr bwMode="auto">
            <a:xfrm>
              <a:off x="6724" y="1043"/>
              <a:ext cx="17" cy="14"/>
            </a:xfrm>
            <a:custGeom>
              <a:avLst/>
              <a:gdLst>
                <a:gd name="T0" fmla="*/ 7 w 7"/>
                <a:gd name="T1" fmla="*/ 6 h 6"/>
                <a:gd name="T2" fmla="*/ 0 w 7"/>
                <a:gd name="T3" fmla="*/ 0 h 6"/>
                <a:gd name="T4" fmla="*/ 6 w 7"/>
                <a:gd name="T5" fmla="*/ 5 h 6"/>
                <a:gd name="T6" fmla="*/ 7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7" y="6"/>
                  </a:moveTo>
                  <a:cubicBezTo>
                    <a:pt x="5" y="4"/>
                    <a:pt x="2" y="2"/>
                    <a:pt x="0" y="0"/>
                  </a:cubicBezTo>
                  <a:cubicBezTo>
                    <a:pt x="2" y="2"/>
                    <a:pt x="4" y="3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2" name="Freeform 65"/>
            <p:cNvSpPr/>
            <p:nvPr/>
          </p:nvSpPr>
          <p:spPr bwMode="auto">
            <a:xfrm>
              <a:off x="6789" y="1124"/>
              <a:ext cx="7" cy="17"/>
            </a:xfrm>
            <a:custGeom>
              <a:avLst/>
              <a:gdLst>
                <a:gd name="T0" fmla="*/ 0 w 3"/>
                <a:gd name="T1" fmla="*/ 0 h 7"/>
                <a:gd name="T2" fmla="*/ 3 w 3"/>
                <a:gd name="T3" fmla="*/ 7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1" y="2"/>
                    <a:pt x="2" y="5"/>
                    <a:pt x="3" y="7"/>
                  </a:cubicBezTo>
                  <a:cubicBezTo>
                    <a:pt x="2" y="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3" name="Freeform 66"/>
            <p:cNvSpPr/>
            <p:nvPr/>
          </p:nvSpPr>
          <p:spPr bwMode="auto">
            <a:xfrm>
              <a:off x="6753" y="1069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4" name="Freeform 67"/>
            <p:cNvSpPr/>
            <p:nvPr/>
          </p:nvSpPr>
          <p:spPr bwMode="auto">
            <a:xfrm>
              <a:off x="6805" y="1174"/>
              <a:ext cx="3" cy="5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5" name="Freeform 68"/>
            <p:cNvSpPr/>
            <p:nvPr/>
          </p:nvSpPr>
          <p:spPr bwMode="auto">
            <a:xfrm>
              <a:off x="6765" y="1084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6" name="Freeform 69"/>
            <p:cNvSpPr/>
            <p:nvPr/>
          </p:nvSpPr>
          <p:spPr bwMode="auto">
            <a:xfrm>
              <a:off x="6753" y="1072"/>
              <a:ext cx="5" cy="4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1 w 2"/>
                <a:gd name="T5" fmla="*/ 0 h 2"/>
                <a:gd name="T6" fmla="*/ 0 w 2"/>
                <a:gd name="T7" fmla="*/ 0 h 2"/>
                <a:gd name="T8" fmla="*/ 2 w 2"/>
                <a:gd name="T9" fmla="*/ 1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7" name="Freeform 70"/>
            <p:cNvSpPr/>
            <p:nvPr/>
          </p:nvSpPr>
          <p:spPr bwMode="auto">
            <a:xfrm>
              <a:off x="6777" y="1103"/>
              <a:ext cx="5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8" name="Freeform 71"/>
            <p:cNvSpPr/>
            <p:nvPr/>
          </p:nvSpPr>
          <p:spPr bwMode="auto">
            <a:xfrm>
              <a:off x="6805" y="1172"/>
              <a:ext cx="3" cy="16"/>
            </a:xfrm>
            <a:custGeom>
              <a:avLst/>
              <a:gdLst>
                <a:gd name="T0" fmla="*/ 1 w 1"/>
                <a:gd name="T1" fmla="*/ 5 h 7"/>
                <a:gd name="T2" fmla="*/ 1 w 1"/>
                <a:gd name="T3" fmla="*/ 6 h 7"/>
                <a:gd name="T4" fmla="*/ 1 w 1"/>
                <a:gd name="T5" fmla="*/ 7 h 7"/>
                <a:gd name="T6" fmla="*/ 1 w 1"/>
                <a:gd name="T7" fmla="*/ 3 h 7"/>
                <a:gd name="T8" fmla="*/ 0 w 1"/>
                <a:gd name="T9" fmla="*/ 1 h 7"/>
                <a:gd name="T10" fmla="*/ 0 w 1"/>
                <a:gd name="T11" fmla="*/ 0 h 7"/>
                <a:gd name="T12" fmla="*/ 1 w 1"/>
                <a:gd name="T13" fmla="*/ 2 h 7"/>
                <a:gd name="T14" fmla="*/ 1 w 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7">
                  <a:moveTo>
                    <a:pt x="1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5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ubicBezTo>
                    <a:pt x="1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99" name="Freeform 72"/>
            <p:cNvSpPr/>
            <p:nvPr/>
          </p:nvSpPr>
          <p:spPr bwMode="auto">
            <a:xfrm>
              <a:off x="6810" y="1193"/>
              <a:ext cx="0" cy="24"/>
            </a:xfrm>
            <a:custGeom>
              <a:avLst/>
              <a:gdLst>
                <a:gd name="T0" fmla="*/ 10 h 10"/>
                <a:gd name="T1" fmla="*/ 0 h 10"/>
                <a:gd name="T2" fmla="*/ 2 h 10"/>
                <a:gd name="T3" fmla="*/ 1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cubicBezTo>
                    <a:pt x="0" y="7"/>
                    <a:pt x="0" y="4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0" y="7"/>
                    <a:pt x="0" y="1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0" name="Freeform 73"/>
            <p:cNvSpPr/>
            <p:nvPr/>
          </p:nvSpPr>
          <p:spPr bwMode="auto">
            <a:xfrm>
              <a:off x="6777" y="1100"/>
              <a:ext cx="19" cy="41"/>
            </a:xfrm>
            <a:custGeom>
              <a:avLst/>
              <a:gdLst>
                <a:gd name="T0" fmla="*/ 5 w 8"/>
                <a:gd name="T1" fmla="*/ 8 h 17"/>
                <a:gd name="T2" fmla="*/ 8 w 8"/>
                <a:gd name="T3" fmla="*/ 16 h 17"/>
                <a:gd name="T4" fmla="*/ 8 w 8"/>
                <a:gd name="T5" fmla="*/ 17 h 17"/>
                <a:gd name="T6" fmla="*/ 8 w 8"/>
                <a:gd name="T7" fmla="*/ 17 h 17"/>
                <a:gd name="T8" fmla="*/ 5 w 8"/>
                <a:gd name="T9" fmla="*/ 10 h 17"/>
                <a:gd name="T10" fmla="*/ 2 w 8"/>
                <a:gd name="T11" fmla="*/ 3 h 17"/>
                <a:gd name="T12" fmla="*/ 0 w 8"/>
                <a:gd name="T13" fmla="*/ 1 h 17"/>
                <a:gd name="T14" fmla="*/ 0 w 8"/>
                <a:gd name="T15" fmla="*/ 0 h 17"/>
                <a:gd name="T16" fmla="*/ 0 w 8"/>
                <a:gd name="T17" fmla="*/ 1 h 17"/>
                <a:gd name="T18" fmla="*/ 5 w 8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7">
                  <a:moveTo>
                    <a:pt x="5" y="8"/>
                  </a:moveTo>
                  <a:cubicBezTo>
                    <a:pt x="6" y="11"/>
                    <a:pt x="7" y="13"/>
                    <a:pt x="8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5"/>
                    <a:pt x="6" y="12"/>
                    <a:pt x="5" y="10"/>
                  </a:cubicBezTo>
                  <a:cubicBezTo>
                    <a:pt x="4" y="8"/>
                    <a:pt x="3" y="6"/>
                    <a:pt x="2" y="3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3"/>
                    <a:pt x="3" y="6"/>
                    <a:pt x="5" y="8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1" name="Freeform 74"/>
            <p:cNvSpPr/>
            <p:nvPr/>
          </p:nvSpPr>
          <p:spPr bwMode="auto">
            <a:xfrm>
              <a:off x="6798" y="1148"/>
              <a:ext cx="5" cy="14"/>
            </a:xfrm>
            <a:custGeom>
              <a:avLst/>
              <a:gdLst>
                <a:gd name="T0" fmla="*/ 2 w 2"/>
                <a:gd name="T1" fmla="*/ 6 h 6"/>
                <a:gd name="T2" fmla="*/ 2 w 2"/>
                <a:gd name="T3" fmla="*/ 5 h 6"/>
                <a:gd name="T4" fmla="*/ 1 w 2"/>
                <a:gd name="T5" fmla="*/ 1 h 6"/>
                <a:gd name="T6" fmla="*/ 0 w 2"/>
                <a:gd name="T7" fmla="*/ 0 h 6"/>
                <a:gd name="T8" fmla="*/ 2 w 2"/>
                <a:gd name="T9" fmla="*/ 4 h 6"/>
                <a:gd name="T10" fmla="*/ 2 w 2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2" y="6"/>
                    <a:pt x="2" y="6"/>
                    <a:pt x="2" y="5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4"/>
                  </a:cubicBezTo>
                  <a:cubicBezTo>
                    <a:pt x="2" y="5"/>
                    <a:pt x="2" y="6"/>
                    <a:pt x="2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2" name="Freeform 75"/>
            <p:cNvSpPr/>
            <p:nvPr/>
          </p:nvSpPr>
          <p:spPr bwMode="auto">
            <a:xfrm>
              <a:off x="6762" y="1079"/>
              <a:ext cx="10" cy="14"/>
            </a:xfrm>
            <a:custGeom>
              <a:avLst/>
              <a:gdLst>
                <a:gd name="T0" fmla="*/ 4 w 4"/>
                <a:gd name="T1" fmla="*/ 6 h 6"/>
                <a:gd name="T2" fmla="*/ 3 w 4"/>
                <a:gd name="T3" fmla="*/ 4 h 6"/>
                <a:gd name="T4" fmla="*/ 1 w 4"/>
                <a:gd name="T5" fmla="*/ 2 h 6"/>
                <a:gd name="T6" fmla="*/ 0 w 4"/>
                <a:gd name="T7" fmla="*/ 0 h 6"/>
                <a:gd name="T8" fmla="*/ 2 w 4"/>
                <a:gd name="T9" fmla="*/ 3 h 6"/>
                <a:gd name="T10" fmla="*/ 4 w 4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cubicBezTo>
                    <a:pt x="4" y="6"/>
                    <a:pt x="3" y="5"/>
                    <a:pt x="3" y="4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ubicBezTo>
                    <a:pt x="3" y="4"/>
                    <a:pt x="3" y="5"/>
                    <a:pt x="4" y="6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3" name="Freeform 76"/>
            <p:cNvSpPr/>
            <p:nvPr/>
          </p:nvSpPr>
          <p:spPr bwMode="auto">
            <a:xfrm>
              <a:off x="6808" y="1176"/>
              <a:ext cx="0" cy="7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4" name="Freeform 77"/>
            <p:cNvSpPr/>
            <p:nvPr/>
          </p:nvSpPr>
          <p:spPr bwMode="auto">
            <a:xfrm>
              <a:off x="6753" y="1069"/>
              <a:ext cx="5" cy="7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2 w 2"/>
                <a:gd name="T5" fmla="*/ 2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2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5" name="Freeform 78"/>
            <p:cNvSpPr/>
            <p:nvPr/>
          </p:nvSpPr>
          <p:spPr bwMode="auto">
            <a:xfrm>
              <a:off x="6758" y="1074"/>
              <a:ext cx="2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6" name="Freeform 79"/>
            <p:cNvSpPr/>
            <p:nvPr/>
          </p:nvSpPr>
          <p:spPr bwMode="auto">
            <a:xfrm>
              <a:off x="6724" y="1043"/>
              <a:ext cx="15" cy="12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5 h 5"/>
                <a:gd name="T4" fmla="*/ 0 w 6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2" y="1"/>
                    <a:pt x="4" y="4"/>
                    <a:pt x="6" y="5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E8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7" name="Freeform 80"/>
            <p:cNvSpPr/>
            <p:nvPr/>
          </p:nvSpPr>
          <p:spPr bwMode="auto">
            <a:xfrm>
              <a:off x="6803" y="1212"/>
              <a:ext cx="275" cy="14"/>
            </a:xfrm>
            <a:custGeom>
              <a:avLst/>
              <a:gdLst>
                <a:gd name="T0" fmla="*/ 3 w 115"/>
                <a:gd name="T1" fmla="*/ 6 h 6"/>
                <a:gd name="T2" fmla="*/ 111 w 115"/>
                <a:gd name="T3" fmla="*/ 6 h 6"/>
                <a:gd name="T4" fmla="*/ 115 w 115"/>
                <a:gd name="T5" fmla="*/ 3 h 6"/>
                <a:gd name="T6" fmla="*/ 111 w 115"/>
                <a:gd name="T7" fmla="*/ 0 h 6"/>
                <a:gd name="T8" fmla="*/ 3 w 115"/>
                <a:gd name="T9" fmla="*/ 0 h 6"/>
                <a:gd name="T10" fmla="*/ 0 w 115"/>
                <a:gd name="T11" fmla="*/ 3 h 6"/>
                <a:gd name="T12" fmla="*/ 3 w 11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6">
                  <a:moveTo>
                    <a:pt x="3" y="6"/>
                  </a:moveTo>
                  <a:cubicBezTo>
                    <a:pt x="111" y="6"/>
                    <a:pt x="111" y="6"/>
                    <a:pt x="111" y="6"/>
                  </a:cubicBezTo>
                  <a:cubicBezTo>
                    <a:pt x="113" y="6"/>
                    <a:pt x="115" y="5"/>
                    <a:pt x="115" y="3"/>
                  </a:cubicBezTo>
                  <a:cubicBezTo>
                    <a:pt x="115" y="1"/>
                    <a:pt x="113" y="0"/>
                    <a:pt x="11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8" name="Freeform 81"/>
            <p:cNvSpPr/>
            <p:nvPr/>
          </p:nvSpPr>
          <p:spPr bwMode="auto">
            <a:xfrm>
              <a:off x="6987" y="1229"/>
              <a:ext cx="57" cy="223"/>
            </a:xfrm>
            <a:custGeom>
              <a:avLst/>
              <a:gdLst>
                <a:gd name="T0" fmla="*/ 1 w 24"/>
                <a:gd name="T1" fmla="*/ 94 h 94"/>
                <a:gd name="T2" fmla="*/ 2 w 24"/>
                <a:gd name="T3" fmla="*/ 94 h 94"/>
                <a:gd name="T4" fmla="*/ 24 w 24"/>
                <a:gd name="T5" fmla="*/ 1 h 94"/>
                <a:gd name="T6" fmla="*/ 23 w 24"/>
                <a:gd name="T7" fmla="*/ 0 h 94"/>
                <a:gd name="T8" fmla="*/ 22 w 24"/>
                <a:gd name="T9" fmla="*/ 1 h 94"/>
                <a:gd name="T10" fmla="*/ 0 w 24"/>
                <a:gd name="T11" fmla="*/ 93 h 94"/>
                <a:gd name="T12" fmla="*/ 1 w 24"/>
                <a:gd name="T13" fmla="*/ 94 h 94"/>
                <a:gd name="T14" fmla="*/ 1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1" y="94"/>
                  </a:moveTo>
                  <a:cubicBezTo>
                    <a:pt x="1" y="94"/>
                    <a:pt x="2" y="94"/>
                    <a:pt x="2" y="9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3" y="0"/>
                  </a:cubicBezTo>
                  <a:cubicBezTo>
                    <a:pt x="22" y="0"/>
                    <a:pt x="22" y="0"/>
                    <a:pt x="2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09" name="Freeform 82"/>
            <p:cNvSpPr/>
            <p:nvPr/>
          </p:nvSpPr>
          <p:spPr bwMode="auto">
            <a:xfrm>
              <a:off x="6987" y="1229"/>
              <a:ext cx="9" cy="223"/>
            </a:xfrm>
            <a:custGeom>
              <a:avLst/>
              <a:gdLst>
                <a:gd name="T0" fmla="*/ 1 w 4"/>
                <a:gd name="T1" fmla="*/ 94 h 94"/>
                <a:gd name="T2" fmla="*/ 2 w 4"/>
                <a:gd name="T3" fmla="*/ 93 h 94"/>
                <a:gd name="T4" fmla="*/ 4 w 4"/>
                <a:gd name="T5" fmla="*/ 1 h 94"/>
                <a:gd name="T6" fmla="*/ 3 w 4"/>
                <a:gd name="T7" fmla="*/ 0 h 94"/>
                <a:gd name="T8" fmla="*/ 2 w 4"/>
                <a:gd name="T9" fmla="*/ 1 h 94"/>
                <a:gd name="T10" fmla="*/ 0 w 4"/>
                <a:gd name="T11" fmla="*/ 93 h 94"/>
                <a:gd name="T12" fmla="*/ 1 w 4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4">
                  <a:moveTo>
                    <a:pt x="1" y="94"/>
                  </a:moveTo>
                  <a:cubicBezTo>
                    <a:pt x="1" y="94"/>
                    <a:pt x="2" y="94"/>
                    <a:pt x="2" y="9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0" name="Freeform 83"/>
            <p:cNvSpPr/>
            <p:nvPr/>
          </p:nvSpPr>
          <p:spPr bwMode="auto">
            <a:xfrm>
              <a:off x="6949" y="1229"/>
              <a:ext cx="47" cy="223"/>
            </a:xfrm>
            <a:custGeom>
              <a:avLst/>
              <a:gdLst>
                <a:gd name="T0" fmla="*/ 1 w 20"/>
                <a:gd name="T1" fmla="*/ 94 h 94"/>
                <a:gd name="T2" fmla="*/ 2 w 20"/>
                <a:gd name="T3" fmla="*/ 94 h 94"/>
                <a:gd name="T4" fmla="*/ 20 w 20"/>
                <a:gd name="T5" fmla="*/ 1 h 94"/>
                <a:gd name="T6" fmla="*/ 19 w 20"/>
                <a:gd name="T7" fmla="*/ 0 h 94"/>
                <a:gd name="T8" fmla="*/ 18 w 20"/>
                <a:gd name="T9" fmla="*/ 1 h 94"/>
                <a:gd name="T10" fmla="*/ 0 w 20"/>
                <a:gd name="T11" fmla="*/ 93 h 94"/>
                <a:gd name="T12" fmla="*/ 1 w 20"/>
                <a:gd name="T13" fmla="*/ 94 h 94"/>
                <a:gd name="T14" fmla="*/ 1 w 20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94">
                  <a:moveTo>
                    <a:pt x="1" y="94"/>
                  </a:moveTo>
                  <a:cubicBezTo>
                    <a:pt x="2" y="94"/>
                    <a:pt x="2" y="94"/>
                    <a:pt x="2" y="94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0"/>
                    <a:pt x="19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1" y="94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1" name="Freeform 84"/>
            <p:cNvSpPr/>
            <p:nvPr/>
          </p:nvSpPr>
          <p:spPr bwMode="auto">
            <a:xfrm>
              <a:off x="6932" y="1226"/>
              <a:ext cx="24" cy="226"/>
            </a:xfrm>
            <a:custGeom>
              <a:avLst/>
              <a:gdLst>
                <a:gd name="T0" fmla="*/ 9 w 10"/>
                <a:gd name="T1" fmla="*/ 95 h 95"/>
                <a:gd name="T2" fmla="*/ 9 w 10"/>
                <a:gd name="T3" fmla="*/ 95 h 95"/>
                <a:gd name="T4" fmla="*/ 10 w 10"/>
                <a:gd name="T5" fmla="*/ 94 h 95"/>
                <a:gd name="T6" fmla="*/ 2 w 10"/>
                <a:gd name="T7" fmla="*/ 1 h 95"/>
                <a:gd name="T8" fmla="*/ 1 w 10"/>
                <a:gd name="T9" fmla="*/ 0 h 95"/>
                <a:gd name="T10" fmla="*/ 0 w 10"/>
                <a:gd name="T11" fmla="*/ 1 h 95"/>
                <a:gd name="T12" fmla="*/ 8 w 10"/>
                <a:gd name="T13" fmla="*/ 94 h 95"/>
                <a:gd name="T14" fmla="*/ 9 w 10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5">
                  <a:moveTo>
                    <a:pt x="9" y="95"/>
                  </a:moveTo>
                  <a:cubicBezTo>
                    <a:pt x="9" y="95"/>
                    <a:pt x="9" y="95"/>
                    <a:pt x="9" y="95"/>
                  </a:cubicBezTo>
                  <a:cubicBezTo>
                    <a:pt x="10" y="95"/>
                    <a:pt x="10" y="95"/>
                    <a:pt x="10" y="9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8" y="95"/>
                    <a:pt x="9" y="95"/>
                    <a:pt x="9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2" name="Freeform 85"/>
            <p:cNvSpPr/>
            <p:nvPr/>
          </p:nvSpPr>
          <p:spPr bwMode="auto">
            <a:xfrm>
              <a:off x="6825" y="1229"/>
              <a:ext cx="57" cy="223"/>
            </a:xfrm>
            <a:custGeom>
              <a:avLst/>
              <a:gdLst>
                <a:gd name="T0" fmla="*/ 23 w 24"/>
                <a:gd name="T1" fmla="*/ 94 h 94"/>
                <a:gd name="T2" fmla="*/ 23 w 24"/>
                <a:gd name="T3" fmla="*/ 94 h 94"/>
                <a:gd name="T4" fmla="*/ 24 w 24"/>
                <a:gd name="T5" fmla="*/ 93 h 94"/>
                <a:gd name="T6" fmla="*/ 2 w 24"/>
                <a:gd name="T7" fmla="*/ 1 h 94"/>
                <a:gd name="T8" fmla="*/ 1 w 24"/>
                <a:gd name="T9" fmla="*/ 0 h 94"/>
                <a:gd name="T10" fmla="*/ 0 w 24"/>
                <a:gd name="T11" fmla="*/ 1 h 94"/>
                <a:gd name="T12" fmla="*/ 22 w 24"/>
                <a:gd name="T13" fmla="*/ 94 h 94"/>
                <a:gd name="T14" fmla="*/ 23 w 2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23" y="94"/>
                  </a:moveTo>
                  <a:cubicBezTo>
                    <a:pt x="23" y="94"/>
                    <a:pt x="23" y="94"/>
                    <a:pt x="23" y="94"/>
                  </a:cubicBezTo>
                  <a:cubicBezTo>
                    <a:pt x="23" y="94"/>
                    <a:pt x="24" y="94"/>
                    <a:pt x="2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4"/>
                    <a:pt x="22" y="94"/>
                    <a:pt x="2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3" name="Freeform 86"/>
            <p:cNvSpPr/>
            <p:nvPr/>
          </p:nvSpPr>
          <p:spPr bwMode="auto">
            <a:xfrm>
              <a:off x="6872" y="1229"/>
              <a:ext cx="10" cy="223"/>
            </a:xfrm>
            <a:custGeom>
              <a:avLst/>
              <a:gdLst>
                <a:gd name="T0" fmla="*/ 3 w 4"/>
                <a:gd name="T1" fmla="*/ 94 h 94"/>
                <a:gd name="T2" fmla="*/ 3 w 4"/>
                <a:gd name="T3" fmla="*/ 94 h 94"/>
                <a:gd name="T4" fmla="*/ 4 w 4"/>
                <a:gd name="T5" fmla="*/ 93 h 94"/>
                <a:gd name="T6" fmla="*/ 2 w 4"/>
                <a:gd name="T7" fmla="*/ 1 h 94"/>
                <a:gd name="T8" fmla="*/ 1 w 4"/>
                <a:gd name="T9" fmla="*/ 0 h 94"/>
                <a:gd name="T10" fmla="*/ 0 w 4"/>
                <a:gd name="T11" fmla="*/ 1 h 94"/>
                <a:gd name="T12" fmla="*/ 2 w 4"/>
                <a:gd name="T13" fmla="*/ 93 h 94"/>
                <a:gd name="T14" fmla="*/ 3 w 4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94">
                  <a:moveTo>
                    <a:pt x="3" y="94"/>
                  </a:moveTo>
                  <a:cubicBezTo>
                    <a:pt x="3" y="94"/>
                    <a:pt x="3" y="94"/>
                    <a:pt x="3" y="94"/>
                  </a:cubicBezTo>
                  <a:cubicBezTo>
                    <a:pt x="3" y="94"/>
                    <a:pt x="4" y="94"/>
                    <a:pt x="4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4"/>
                    <a:pt x="2" y="94"/>
                    <a:pt x="3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4" name="Freeform 87"/>
            <p:cNvSpPr/>
            <p:nvPr/>
          </p:nvSpPr>
          <p:spPr bwMode="auto">
            <a:xfrm>
              <a:off x="6872" y="1229"/>
              <a:ext cx="46" cy="223"/>
            </a:xfrm>
            <a:custGeom>
              <a:avLst/>
              <a:gdLst>
                <a:gd name="T0" fmla="*/ 18 w 19"/>
                <a:gd name="T1" fmla="*/ 94 h 94"/>
                <a:gd name="T2" fmla="*/ 18 w 19"/>
                <a:gd name="T3" fmla="*/ 94 h 94"/>
                <a:gd name="T4" fmla="*/ 19 w 19"/>
                <a:gd name="T5" fmla="*/ 93 h 94"/>
                <a:gd name="T6" fmla="*/ 2 w 19"/>
                <a:gd name="T7" fmla="*/ 1 h 94"/>
                <a:gd name="T8" fmla="*/ 1 w 19"/>
                <a:gd name="T9" fmla="*/ 0 h 94"/>
                <a:gd name="T10" fmla="*/ 0 w 19"/>
                <a:gd name="T11" fmla="*/ 1 h 94"/>
                <a:gd name="T12" fmla="*/ 17 w 19"/>
                <a:gd name="T13" fmla="*/ 94 h 94"/>
                <a:gd name="T14" fmla="*/ 18 w 19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94">
                  <a:moveTo>
                    <a:pt x="18" y="94"/>
                  </a:moveTo>
                  <a:cubicBezTo>
                    <a:pt x="18" y="94"/>
                    <a:pt x="18" y="94"/>
                    <a:pt x="18" y="94"/>
                  </a:cubicBezTo>
                  <a:cubicBezTo>
                    <a:pt x="19" y="94"/>
                    <a:pt x="19" y="94"/>
                    <a:pt x="19" y="9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17" y="94"/>
                    <a:pt x="18" y="94"/>
                    <a:pt x="18" y="94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5" name="Freeform 88"/>
            <p:cNvSpPr/>
            <p:nvPr/>
          </p:nvSpPr>
          <p:spPr bwMode="auto">
            <a:xfrm>
              <a:off x="6910" y="1226"/>
              <a:ext cx="27" cy="226"/>
            </a:xfrm>
            <a:custGeom>
              <a:avLst/>
              <a:gdLst>
                <a:gd name="T0" fmla="*/ 1 w 11"/>
                <a:gd name="T1" fmla="*/ 95 h 95"/>
                <a:gd name="T2" fmla="*/ 2 w 11"/>
                <a:gd name="T3" fmla="*/ 94 h 95"/>
                <a:gd name="T4" fmla="*/ 11 w 11"/>
                <a:gd name="T5" fmla="*/ 1 h 95"/>
                <a:gd name="T6" fmla="*/ 10 w 11"/>
                <a:gd name="T7" fmla="*/ 0 h 95"/>
                <a:gd name="T8" fmla="*/ 9 w 11"/>
                <a:gd name="T9" fmla="*/ 1 h 95"/>
                <a:gd name="T10" fmla="*/ 0 w 11"/>
                <a:gd name="T11" fmla="*/ 94 h 95"/>
                <a:gd name="T12" fmla="*/ 1 w 11"/>
                <a:gd name="T13" fmla="*/ 95 h 95"/>
                <a:gd name="T14" fmla="*/ 1 w 11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95">
                  <a:moveTo>
                    <a:pt x="1" y="95"/>
                  </a:moveTo>
                  <a:cubicBezTo>
                    <a:pt x="2" y="95"/>
                    <a:pt x="2" y="95"/>
                    <a:pt x="2" y="94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1" y="95"/>
                    <a:pt x="1" y="95"/>
                  </a:cubicBezTo>
                  <a:cubicBezTo>
                    <a:pt x="1" y="95"/>
                    <a:pt x="1" y="95"/>
                    <a:pt x="1" y="95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6" name="Line 89"/>
            <p:cNvSpPr>
              <a:spLocks noChangeShapeType="1"/>
            </p:cNvSpPr>
            <p:nvPr/>
          </p:nvSpPr>
          <p:spPr bwMode="auto">
            <a:xfrm>
              <a:off x="6827" y="1248"/>
              <a:ext cx="0" cy="0"/>
            </a:xfrm>
            <a:prstGeom prst="line">
              <a:avLst/>
            </a:prstGeom>
            <a:noFill/>
            <a:ln w="0" cap="rnd">
              <a:solidFill>
                <a:srgbClr val="FF6C6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7" name="Freeform 90"/>
            <p:cNvSpPr/>
            <p:nvPr/>
          </p:nvSpPr>
          <p:spPr bwMode="auto">
            <a:xfrm>
              <a:off x="6827" y="1231"/>
              <a:ext cx="7" cy="33"/>
            </a:xfrm>
            <a:custGeom>
              <a:avLst/>
              <a:gdLst>
                <a:gd name="T0" fmla="*/ 1 w 3"/>
                <a:gd name="T1" fmla="*/ 14 h 14"/>
                <a:gd name="T2" fmla="*/ 1 w 3"/>
                <a:gd name="T3" fmla="*/ 14 h 14"/>
                <a:gd name="T4" fmla="*/ 3 w 3"/>
                <a:gd name="T5" fmla="*/ 7 h 14"/>
                <a:gd name="T6" fmla="*/ 3 w 3"/>
                <a:gd name="T7" fmla="*/ 0 h 14"/>
                <a:gd name="T8" fmla="*/ 0 w 3"/>
                <a:gd name="T9" fmla="*/ 0 h 14"/>
                <a:gd name="T10" fmla="*/ 0 w 3"/>
                <a:gd name="T11" fmla="*/ 7 h 14"/>
                <a:gd name="T12" fmla="*/ 1 w 3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4"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3" y="11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2"/>
                    <a:pt x="0" y="14"/>
                    <a:pt x="1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8" name="Freeform 91"/>
            <p:cNvSpPr/>
            <p:nvPr/>
          </p:nvSpPr>
          <p:spPr bwMode="auto">
            <a:xfrm>
              <a:off x="6834" y="1231"/>
              <a:ext cx="24" cy="33"/>
            </a:xfrm>
            <a:custGeom>
              <a:avLst/>
              <a:gdLst>
                <a:gd name="T0" fmla="*/ 5 w 10"/>
                <a:gd name="T1" fmla="*/ 14 h 14"/>
                <a:gd name="T2" fmla="*/ 5 w 10"/>
                <a:gd name="T3" fmla="*/ 14 h 14"/>
                <a:gd name="T4" fmla="*/ 10 w 10"/>
                <a:gd name="T5" fmla="*/ 7 h 14"/>
                <a:gd name="T6" fmla="*/ 10 w 10"/>
                <a:gd name="T7" fmla="*/ 0 h 14"/>
                <a:gd name="T8" fmla="*/ 0 w 10"/>
                <a:gd name="T9" fmla="*/ 0 h 14"/>
                <a:gd name="T10" fmla="*/ 0 w 10"/>
                <a:gd name="T11" fmla="*/ 7 h 14"/>
                <a:gd name="T12" fmla="*/ 5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10" y="11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1" y="14"/>
                    <a:pt x="5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19" name="Freeform 92"/>
            <p:cNvSpPr/>
            <p:nvPr/>
          </p:nvSpPr>
          <p:spPr bwMode="auto">
            <a:xfrm>
              <a:off x="6858" y="1231"/>
              <a:ext cx="36" cy="33"/>
            </a:xfrm>
            <a:custGeom>
              <a:avLst/>
              <a:gdLst>
                <a:gd name="T0" fmla="*/ 6 w 15"/>
                <a:gd name="T1" fmla="*/ 14 h 14"/>
                <a:gd name="T2" fmla="*/ 7 w 15"/>
                <a:gd name="T3" fmla="*/ 14 h 14"/>
                <a:gd name="T4" fmla="*/ 15 w 15"/>
                <a:gd name="T5" fmla="*/ 7 h 14"/>
                <a:gd name="T6" fmla="*/ 15 w 15"/>
                <a:gd name="T7" fmla="*/ 0 h 14"/>
                <a:gd name="T8" fmla="*/ 0 w 15"/>
                <a:gd name="T9" fmla="*/ 0 h 14"/>
                <a:gd name="T10" fmla="*/ 0 w 15"/>
                <a:gd name="T11" fmla="*/ 7 h 14"/>
                <a:gd name="T12" fmla="*/ 6 w 1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4">
                  <a:moveTo>
                    <a:pt x="6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0"/>
                    <a:pt x="4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6" y="14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0" name="Line 93"/>
            <p:cNvSpPr>
              <a:spLocks noChangeShapeType="1"/>
            </p:cNvSpPr>
            <p:nvPr/>
          </p:nvSpPr>
          <p:spPr bwMode="auto">
            <a:xfrm>
              <a:off x="6934" y="1231"/>
              <a:ext cx="0" cy="0"/>
            </a:xfrm>
            <a:prstGeom prst="line">
              <a:avLst/>
            </a:prstGeom>
            <a:noFill/>
            <a:ln w="0" cap="rnd">
              <a:solidFill>
                <a:srgbClr val="FF5E5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1" name="Freeform 94"/>
            <p:cNvSpPr/>
            <p:nvPr/>
          </p:nvSpPr>
          <p:spPr bwMode="auto">
            <a:xfrm>
              <a:off x="6894" y="1231"/>
              <a:ext cx="40" cy="33"/>
            </a:xfrm>
            <a:custGeom>
              <a:avLst/>
              <a:gdLst>
                <a:gd name="T0" fmla="*/ 8 w 17"/>
                <a:gd name="T1" fmla="*/ 14 h 14"/>
                <a:gd name="T2" fmla="*/ 8 w 17"/>
                <a:gd name="T3" fmla="*/ 14 h 14"/>
                <a:gd name="T4" fmla="*/ 17 w 17"/>
                <a:gd name="T5" fmla="*/ 7 h 14"/>
                <a:gd name="T6" fmla="*/ 17 w 17"/>
                <a:gd name="T7" fmla="*/ 0 h 14"/>
                <a:gd name="T8" fmla="*/ 0 w 17"/>
                <a:gd name="T9" fmla="*/ 0 h 14"/>
                <a:gd name="T10" fmla="*/ 0 w 17"/>
                <a:gd name="T11" fmla="*/ 7 h 14"/>
                <a:gd name="T12" fmla="*/ 8 w 17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4">
                  <a:moveTo>
                    <a:pt x="8" y="14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13" y="14"/>
                    <a:pt x="17" y="11"/>
                    <a:pt x="17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1" y="0"/>
                    <a:pt x="5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2" name="Freeform 95"/>
            <p:cNvSpPr/>
            <p:nvPr/>
          </p:nvSpPr>
          <p:spPr bwMode="auto">
            <a:xfrm>
              <a:off x="6934" y="1231"/>
              <a:ext cx="41" cy="33"/>
            </a:xfrm>
            <a:custGeom>
              <a:avLst/>
              <a:gdLst>
                <a:gd name="T0" fmla="*/ 17 w 17"/>
                <a:gd name="T1" fmla="*/ 0 h 14"/>
                <a:gd name="T2" fmla="*/ 0 w 17"/>
                <a:gd name="T3" fmla="*/ 0 h 14"/>
                <a:gd name="T4" fmla="*/ 0 w 17"/>
                <a:gd name="T5" fmla="*/ 7 h 14"/>
                <a:gd name="T6" fmla="*/ 9 w 17"/>
                <a:gd name="T7" fmla="*/ 14 h 14"/>
                <a:gd name="T8" fmla="*/ 9 w 17"/>
                <a:gd name="T9" fmla="*/ 14 h 14"/>
                <a:gd name="T10" fmla="*/ 17 w 17"/>
                <a:gd name="T11" fmla="*/ 7 h 14"/>
                <a:gd name="T12" fmla="*/ 17 w 17"/>
                <a:gd name="T13" fmla="*/ 7 h 14"/>
                <a:gd name="T14" fmla="*/ 17 w 1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4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7" y="11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3" name="Freeform 96"/>
            <p:cNvSpPr/>
            <p:nvPr/>
          </p:nvSpPr>
          <p:spPr bwMode="auto">
            <a:xfrm>
              <a:off x="6975" y="1231"/>
              <a:ext cx="36" cy="33"/>
            </a:xfrm>
            <a:custGeom>
              <a:avLst/>
              <a:gdLst>
                <a:gd name="T0" fmla="*/ 0 w 15"/>
                <a:gd name="T1" fmla="*/ 0 h 14"/>
                <a:gd name="T2" fmla="*/ 0 w 15"/>
                <a:gd name="T3" fmla="*/ 7 h 14"/>
                <a:gd name="T4" fmla="*/ 0 w 15"/>
                <a:gd name="T5" fmla="*/ 7 h 14"/>
                <a:gd name="T6" fmla="*/ 8 w 15"/>
                <a:gd name="T7" fmla="*/ 14 h 14"/>
                <a:gd name="T8" fmla="*/ 9 w 15"/>
                <a:gd name="T9" fmla="*/ 14 h 14"/>
                <a:gd name="T10" fmla="*/ 15 w 15"/>
                <a:gd name="T11" fmla="*/ 7 h 14"/>
                <a:gd name="T12" fmla="*/ 15 w 15"/>
                <a:gd name="T13" fmla="*/ 0 h 14"/>
                <a:gd name="T14" fmla="*/ 0 w 15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8" y="14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4" name="Freeform 97"/>
            <p:cNvSpPr/>
            <p:nvPr/>
          </p:nvSpPr>
          <p:spPr bwMode="auto">
            <a:xfrm>
              <a:off x="7011" y="1231"/>
              <a:ext cx="24" cy="33"/>
            </a:xfrm>
            <a:custGeom>
              <a:avLst/>
              <a:gdLst>
                <a:gd name="T0" fmla="*/ 0 w 10"/>
                <a:gd name="T1" fmla="*/ 7 h 14"/>
                <a:gd name="T2" fmla="*/ 5 w 10"/>
                <a:gd name="T3" fmla="*/ 14 h 14"/>
                <a:gd name="T4" fmla="*/ 5 w 10"/>
                <a:gd name="T5" fmla="*/ 14 h 14"/>
                <a:gd name="T6" fmla="*/ 10 w 10"/>
                <a:gd name="T7" fmla="*/ 7 h 14"/>
                <a:gd name="T8" fmla="*/ 10 w 10"/>
                <a:gd name="T9" fmla="*/ 0 h 14"/>
                <a:gd name="T10" fmla="*/ 0 w 10"/>
                <a:gd name="T11" fmla="*/ 0 h 14"/>
                <a:gd name="T12" fmla="*/ 0 w 10"/>
                <a:gd name="T1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0" y="7"/>
                  </a:moveTo>
                  <a:cubicBezTo>
                    <a:pt x="0" y="11"/>
                    <a:pt x="3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4"/>
                    <a:pt x="9" y="10"/>
                    <a:pt x="10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4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5" name="Freeform 98"/>
            <p:cNvSpPr/>
            <p:nvPr/>
          </p:nvSpPr>
          <p:spPr bwMode="auto">
            <a:xfrm>
              <a:off x="7035" y="1231"/>
              <a:ext cx="7" cy="33"/>
            </a:xfrm>
            <a:custGeom>
              <a:avLst/>
              <a:gdLst>
                <a:gd name="T0" fmla="*/ 3 w 3"/>
                <a:gd name="T1" fmla="*/ 0 h 14"/>
                <a:gd name="T2" fmla="*/ 2 w 3"/>
                <a:gd name="T3" fmla="*/ 0 h 14"/>
                <a:gd name="T4" fmla="*/ 0 w 3"/>
                <a:gd name="T5" fmla="*/ 0 h 14"/>
                <a:gd name="T6" fmla="*/ 0 w 3"/>
                <a:gd name="T7" fmla="*/ 10 h 14"/>
                <a:gd name="T8" fmla="*/ 2 w 3"/>
                <a:gd name="T9" fmla="*/ 14 h 14"/>
                <a:gd name="T10" fmla="*/ 2 w 3"/>
                <a:gd name="T11" fmla="*/ 14 h 14"/>
                <a:gd name="T12" fmla="*/ 3 w 3"/>
                <a:gd name="T13" fmla="*/ 7 h 14"/>
                <a:gd name="T14" fmla="*/ 3 w 3"/>
                <a:gd name="T15" fmla="*/ 0 h 14"/>
                <a:gd name="T16" fmla="*/ 3 w 3"/>
                <a:gd name="T17" fmla="*/ 0 h 14"/>
                <a:gd name="T18" fmla="*/ 3 w 3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8"/>
                    <a:pt x="0" y="8"/>
                    <a:pt x="0" y="10"/>
                  </a:cubicBezTo>
                  <a:cubicBezTo>
                    <a:pt x="0" y="11"/>
                    <a:pt x="1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2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5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6" name="Freeform 99"/>
            <p:cNvSpPr/>
            <p:nvPr/>
          </p:nvSpPr>
          <p:spPr bwMode="auto">
            <a:xfrm>
              <a:off x="6825" y="1229"/>
              <a:ext cx="219" cy="4"/>
            </a:xfrm>
            <a:custGeom>
              <a:avLst/>
              <a:gdLst>
                <a:gd name="T0" fmla="*/ 1 w 92"/>
                <a:gd name="T1" fmla="*/ 2 h 2"/>
                <a:gd name="T2" fmla="*/ 91 w 92"/>
                <a:gd name="T3" fmla="*/ 2 h 2"/>
                <a:gd name="T4" fmla="*/ 92 w 92"/>
                <a:gd name="T5" fmla="*/ 1 h 2"/>
                <a:gd name="T6" fmla="*/ 91 w 92"/>
                <a:gd name="T7" fmla="*/ 0 h 2"/>
                <a:gd name="T8" fmla="*/ 1 w 92"/>
                <a:gd name="T9" fmla="*/ 0 h 2"/>
                <a:gd name="T10" fmla="*/ 0 w 92"/>
                <a:gd name="T11" fmla="*/ 1 h 2"/>
                <a:gd name="T12" fmla="*/ 1 w 9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2">
                  <a:moveTo>
                    <a:pt x="1" y="2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92" y="2"/>
                    <a:pt x="92" y="2"/>
                    <a:pt x="92" y="1"/>
                  </a:cubicBezTo>
                  <a:cubicBezTo>
                    <a:pt x="92" y="0"/>
                    <a:pt x="92" y="0"/>
                    <a:pt x="9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7" name="Oval 100"/>
            <p:cNvSpPr>
              <a:spLocks noChangeArrowheads="1"/>
            </p:cNvSpPr>
            <p:nvPr/>
          </p:nvSpPr>
          <p:spPr bwMode="auto">
            <a:xfrm>
              <a:off x="7032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8" name="Oval 101"/>
            <p:cNvSpPr>
              <a:spLocks noChangeArrowheads="1"/>
            </p:cNvSpPr>
            <p:nvPr/>
          </p:nvSpPr>
          <p:spPr bwMode="auto">
            <a:xfrm>
              <a:off x="7011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29" name="Oval 102"/>
            <p:cNvSpPr>
              <a:spLocks noChangeArrowheads="1"/>
            </p:cNvSpPr>
            <p:nvPr/>
          </p:nvSpPr>
          <p:spPr bwMode="auto">
            <a:xfrm>
              <a:off x="6989" y="1217"/>
              <a:ext cx="10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0" name="Oval 103"/>
            <p:cNvSpPr>
              <a:spLocks noChangeArrowheads="1"/>
            </p:cNvSpPr>
            <p:nvPr/>
          </p:nvSpPr>
          <p:spPr bwMode="auto">
            <a:xfrm>
              <a:off x="6965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1" name="Oval 104"/>
            <p:cNvSpPr>
              <a:spLocks noChangeArrowheads="1"/>
            </p:cNvSpPr>
            <p:nvPr/>
          </p:nvSpPr>
          <p:spPr bwMode="auto">
            <a:xfrm>
              <a:off x="6944" y="1217"/>
              <a:ext cx="9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2" name="Oval 105"/>
            <p:cNvSpPr>
              <a:spLocks noChangeArrowheads="1"/>
            </p:cNvSpPr>
            <p:nvPr/>
          </p:nvSpPr>
          <p:spPr bwMode="auto">
            <a:xfrm>
              <a:off x="6920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3" name="Oval 106"/>
            <p:cNvSpPr>
              <a:spLocks noChangeArrowheads="1"/>
            </p:cNvSpPr>
            <p:nvPr/>
          </p:nvSpPr>
          <p:spPr bwMode="auto">
            <a:xfrm>
              <a:off x="6899" y="1217"/>
              <a:ext cx="11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4" name="Oval 107"/>
            <p:cNvSpPr>
              <a:spLocks noChangeArrowheads="1"/>
            </p:cNvSpPr>
            <p:nvPr/>
          </p:nvSpPr>
          <p:spPr bwMode="auto">
            <a:xfrm>
              <a:off x="6877" y="1217"/>
              <a:ext cx="10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5" name="Oval 108"/>
            <p:cNvSpPr>
              <a:spLocks noChangeArrowheads="1"/>
            </p:cNvSpPr>
            <p:nvPr/>
          </p:nvSpPr>
          <p:spPr bwMode="auto">
            <a:xfrm>
              <a:off x="6853" y="1217"/>
              <a:ext cx="12" cy="12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6" name="Oval 109"/>
            <p:cNvSpPr>
              <a:spLocks noChangeArrowheads="1"/>
            </p:cNvSpPr>
            <p:nvPr/>
          </p:nvSpPr>
          <p:spPr bwMode="auto">
            <a:xfrm>
              <a:off x="6832" y="1217"/>
              <a:ext cx="12" cy="12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7" name="Freeform 110"/>
            <p:cNvSpPr/>
            <p:nvPr/>
          </p:nvSpPr>
          <p:spPr bwMode="auto">
            <a:xfrm>
              <a:off x="686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8" name="Freeform 111"/>
            <p:cNvSpPr/>
            <p:nvPr/>
          </p:nvSpPr>
          <p:spPr bwMode="auto">
            <a:xfrm>
              <a:off x="6887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9" name="Freeform 112"/>
            <p:cNvSpPr/>
            <p:nvPr/>
          </p:nvSpPr>
          <p:spPr bwMode="auto">
            <a:xfrm>
              <a:off x="6908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0" name="Freeform 113"/>
            <p:cNvSpPr/>
            <p:nvPr/>
          </p:nvSpPr>
          <p:spPr bwMode="auto">
            <a:xfrm>
              <a:off x="6932" y="1421"/>
              <a:ext cx="21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1" name="Freeform 114"/>
            <p:cNvSpPr/>
            <p:nvPr/>
          </p:nvSpPr>
          <p:spPr bwMode="auto">
            <a:xfrm>
              <a:off x="6953" y="1421"/>
              <a:ext cx="24" cy="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0 w 10"/>
                <a:gd name="T5" fmla="*/ 5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5 h 10"/>
                <a:gd name="T12" fmla="*/ 5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2" name="Freeform 115"/>
            <p:cNvSpPr/>
            <p:nvPr/>
          </p:nvSpPr>
          <p:spPr bwMode="auto">
            <a:xfrm>
              <a:off x="6977" y="1421"/>
              <a:ext cx="22" cy="24"/>
            </a:xfrm>
            <a:custGeom>
              <a:avLst/>
              <a:gdLst>
                <a:gd name="T0" fmla="*/ 5 w 9"/>
                <a:gd name="T1" fmla="*/ 0 h 10"/>
                <a:gd name="T2" fmla="*/ 4 w 9"/>
                <a:gd name="T3" fmla="*/ 0 h 10"/>
                <a:gd name="T4" fmla="*/ 0 w 9"/>
                <a:gd name="T5" fmla="*/ 5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5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3" name="Freeform 116"/>
            <p:cNvSpPr/>
            <p:nvPr/>
          </p:nvSpPr>
          <p:spPr bwMode="auto">
            <a:xfrm>
              <a:off x="6863" y="1445"/>
              <a:ext cx="136" cy="85"/>
            </a:xfrm>
            <a:custGeom>
              <a:avLst/>
              <a:gdLst>
                <a:gd name="T0" fmla="*/ 114 w 136"/>
                <a:gd name="T1" fmla="*/ 85 h 85"/>
                <a:gd name="T2" fmla="*/ 24 w 136"/>
                <a:gd name="T3" fmla="*/ 85 h 85"/>
                <a:gd name="T4" fmla="*/ 0 w 136"/>
                <a:gd name="T5" fmla="*/ 0 h 85"/>
                <a:gd name="T6" fmla="*/ 136 w 136"/>
                <a:gd name="T7" fmla="*/ 0 h 85"/>
                <a:gd name="T8" fmla="*/ 114 w 136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5">
                  <a:moveTo>
                    <a:pt x="114" y="85"/>
                  </a:moveTo>
                  <a:lnTo>
                    <a:pt x="24" y="85"/>
                  </a:lnTo>
                  <a:lnTo>
                    <a:pt x="0" y="0"/>
                  </a:lnTo>
                  <a:lnTo>
                    <a:pt x="136" y="0"/>
                  </a:lnTo>
                  <a:lnTo>
                    <a:pt x="114" y="85"/>
                  </a:ln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4" name="Oval 117"/>
            <p:cNvSpPr>
              <a:spLocks noChangeArrowheads="1"/>
            </p:cNvSpPr>
            <p:nvPr/>
          </p:nvSpPr>
          <p:spPr bwMode="auto">
            <a:xfrm>
              <a:off x="6872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5" name="Oval 118"/>
            <p:cNvSpPr>
              <a:spLocks noChangeArrowheads="1"/>
            </p:cNvSpPr>
            <p:nvPr/>
          </p:nvSpPr>
          <p:spPr bwMode="auto">
            <a:xfrm>
              <a:off x="6882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6" name="Oval 119"/>
            <p:cNvSpPr>
              <a:spLocks noChangeArrowheads="1"/>
            </p:cNvSpPr>
            <p:nvPr/>
          </p:nvSpPr>
          <p:spPr bwMode="auto">
            <a:xfrm>
              <a:off x="689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7" name="Oval 120"/>
            <p:cNvSpPr>
              <a:spLocks noChangeArrowheads="1"/>
            </p:cNvSpPr>
            <p:nvPr/>
          </p:nvSpPr>
          <p:spPr bwMode="auto">
            <a:xfrm>
              <a:off x="6903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8" name="Oval 121"/>
            <p:cNvSpPr>
              <a:spLocks noChangeArrowheads="1"/>
            </p:cNvSpPr>
            <p:nvPr/>
          </p:nvSpPr>
          <p:spPr bwMode="auto">
            <a:xfrm>
              <a:off x="6913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49" name="Oval 122"/>
            <p:cNvSpPr>
              <a:spLocks noChangeArrowheads="1"/>
            </p:cNvSpPr>
            <p:nvPr/>
          </p:nvSpPr>
          <p:spPr bwMode="auto">
            <a:xfrm>
              <a:off x="692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0" name="Oval 123"/>
            <p:cNvSpPr>
              <a:spLocks noChangeArrowheads="1"/>
            </p:cNvSpPr>
            <p:nvPr/>
          </p:nvSpPr>
          <p:spPr bwMode="auto">
            <a:xfrm>
              <a:off x="6934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1" name="Oval 124"/>
            <p:cNvSpPr>
              <a:spLocks noChangeArrowheads="1"/>
            </p:cNvSpPr>
            <p:nvPr/>
          </p:nvSpPr>
          <p:spPr bwMode="auto">
            <a:xfrm>
              <a:off x="6944" y="1450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2" name="Oval 125"/>
            <p:cNvSpPr>
              <a:spLocks noChangeArrowheads="1"/>
            </p:cNvSpPr>
            <p:nvPr/>
          </p:nvSpPr>
          <p:spPr bwMode="auto">
            <a:xfrm>
              <a:off x="6956" y="1450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3" name="Oval 126"/>
            <p:cNvSpPr>
              <a:spLocks noChangeArrowheads="1"/>
            </p:cNvSpPr>
            <p:nvPr/>
          </p:nvSpPr>
          <p:spPr bwMode="auto">
            <a:xfrm>
              <a:off x="6965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4" name="Oval 127"/>
            <p:cNvSpPr>
              <a:spLocks noChangeArrowheads="1"/>
            </p:cNvSpPr>
            <p:nvPr/>
          </p:nvSpPr>
          <p:spPr bwMode="auto">
            <a:xfrm>
              <a:off x="6975" y="1450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5" name="Oval 128"/>
            <p:cNvSpPr>
              <a:spLocks noChangeArrowheads="1"/>
            </p:cNvSpPr>
            <p:nvPr/>
          </p:nvSpPr>
          <p:spPr bwMode="auto">
            <a:xfrm>
              <a:off x="6987" y="1450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6" name="Oval 129"/>
            <p:cNvSpPr>
              <a:spLocks noChangeArrowheads="1"/>
            </p:cNvSpPr>
            <p:nvPr/>
          </p:nvSpPr>
          <p:spPr bwMode="auto">
            <a:xfrm>
              <a:off x="6882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7" name="Oval 130"/>
            <p:cNvSpPr>
              <a:spLocks noChangeArrowheads="1"/>
            </p:cNvSpPr>
            <p:nvPr/>
          </p:nvSpPr>
          <p:spPr bwMode="auto">
            <a:xfrm>
              <a:off x="689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8" name="Oval 131"/>
            <p:cNvSpPr>
              <a:spLocks noChangeArrowheads="1"/>
            </p:cNvSpPr>
            <p:nvPr/>
          </p:nvSpPr>
          <p:spPr bwMode="auto">
            <a:xfrm>
              <a:off x="6903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59" name="Oval 132"/>
            <p:cNvSpPr>
              <a:spLocks noChangeArrowheads="1"/>
            </p:cNvSpPr>
            <p:nvPr/>
          </p:nvSpPr>
          <p:spPr bwMode="auto">
            <a:xfrm>
              <a:off x="6913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0" name="Oval 133"/>
            <p:cNvSpPr>
              <a:spLocks noChangeArrowheads="1"/>
            </p:cNvSpPr>
            <p:nvPr/>
          </p:nvSpPr>
          <p:spPr bwMode="auto">
            <a:xfrm>
              <a:off x="692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1" name="Oval 134"/>
            <p:cNvSpPr>
              <a:spLocks noChangeArrowheads="1"/>
            </p:cNvSpPr>
            <p:nvPr/>
          </p:nvSpPr>
          <p:spPr bwMode="auto">
            <a:xfrm>
              <a:off x="6934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2" name="Oval 135"/>
            <p:cNvSpPr>
              <a:spLocks noChangeArrowheads="1"/>
            </p:cNvSpPr>
            <p:nvPr/>
          </p:nvSpPr>
          <p:spPr bwMode="auto">
            <a:xfrm>
              <a:off x="6944" y="1519"/>
              <a:ext cx="7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3" name="Oval 136"/>
            <p:cNvSpPr>
              <a:spLocks noChangeArrowheads="1"/>
            </p:cNvSpPr>
            <p:nvPr/>
          </p:nvSpPr>
          <p:spPr bwMode="auto">
            <a:xfrm>
              <a:off x="6956" y="1519"/>
              <a:ext cx="5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4" name="Oval 137"/>
            <p:cNvSpPr>
              <a:spLocks noChangeArrowheads="1"/>
            </p:cNvSpPr>
            <p:nvPr/>
          </p:nvSpPr>
          <p:spPr bwMode="auto">
            <a:xfrm>
              <a:off x="6965" y="1519"/>
              <a:ext cx="5" cy="4"/>
            </a:xfrm>
            <a:prstGeom prst="ellipse">
              <a:avLst/>
            </a:pr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5" name="Oval 138"/>
            <p:cNvSpPr>
              <a:spLocks noChangeArrowheads="1"/>
            </p:cNvSpPr>
            <p:nvPr/>
          </p:nvSpPr>
          <p:spPr bwMode="auto">
            <a:xfrm>
              <a:off x="6975" y="1519"/>
              <a:ext cx="7" cy="4"/>
            </a:xfrm>
            <a:prstGeom prst="ellipse">
              <a:avLst/>
            </a:prstGeom>
            <a:solidFill>
              <a:srgbClr val="E52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6" name="Oval 139"/>
            <p:cNvSpPr>
              <a:spLocks noChangeArrowheads="1"/>
            </p:cNvSpPr>
            <p:nvPr/>
          </p:nvSpPr>
          <p:spPr bwMode="auto">
            <a:xfrm>
              <a:off x="6970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7" name="Freeform 140"/>
            <p:cNvSpPr/>
            <p:nvPr/>
          </p:nvSpPr>
          <p:spPr bwMode="auto">
            <a:xfrm>
              <a:off x="6970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5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5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8" name="Freeform 141"/>
            <p:cNvSpPr/>
            <p:nvPr/>
          </p:nvSpPr>
          <p:spPr bwMode="auto">
            <a:xfrm>
              <a:off x="6973" y="1540"/>
              <a:ext cx="7" cy="0"/>
            </a:xfrm>
            <a:custGeom>
              <a:avLst/>
              <a:gdLst>
                <a:gd name="T0" fmla="*/ 0 w 3"/>
                <a:gd name="T1" fmla="*/ 3 w 3"/>
                <a:gd name="T2" fmla="*/ 3 w 3"/>
                <a:gd name="T3" fmla="*/ 3 w 3"/>
                <a:gd name="T4" fmla="*/ 0 w 3"/>
                <a:gd name="T5" fmla="*/ 0 w 3"/>
                <a:gd name="T6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69" name="Oval 142"/>
            <p:cNvSpPr>
              <a:spLocks noChangeArrowheads="1"/>
            </p:cNvSpPr>
            <p:nvPr/>
          </p:nvSpPr>
          <p:spPr bwMode="auto">
            <a:xfrm>
              <a:off x="6927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0" name="Freeform 143"/>
            <p:cNvSpPr/>
            <p:nvPr/>
          </p:nvSpPr>
          <p:spPr bwMode="auto">
            <a:xfrm>
              <a:off x="6927" y="1533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7 w 12"/>
                <a:gd name="T3" fmla="*/ 9 h 9"/>
                <a:gd name="T4" fmla="*/ 12 w 12"/>
                <a:gd name="T5" fmla="*/ 0 h 9"/>
                <a:gd name="T6" fmla="*/ 0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7" y="9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1" name="Freeform 144"/>
            <p:cNvSpPr/>
            <p:nvPr/>
          </p:nvSpPr>
          <p:spPr bwMode="auto">
            <a:xfrm>
              <a:off x="6930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2" name="Oval 145"/>
            <p:cNvSpPr>
              <a:spLocks noChangeArrowheads="1"/>
            </p:cNvSpPr>
            <p:nvPr/>
          </p:nvSpPr>
          <p:spPr bwMode="auto">
            <a:xfrm>
              <a:off x="6884" y="1540"/>
              <a:ext cx="12" cy="14"/>
            </a:xfrm>
            <a:prstGeom prst="ellipse">
              <a:avLst/>
            </a:pr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3" name="Freeform 146"/>
            <p:cNvSpPr/>
            <p:nvPr/>
          </p:nvSpPr>
          <p:spPr bwMode="auto">
            <a:xfrm>
              <a:off x="6887" y="1533"/>
              <a:ext cx="9" cy="9"/>
            </a:xfrm>
            <a:custGeom>
              <a:avLst/>
              <a:gdLst>
                <a:gd name="T0" fmla="*/ 0 w 9"/>
                <a:gd name="T1" fmla="*/ 0 h 9"/>
                <a:gd name="T2" fmla="*/ 4 w 9"/>
                <a:gd name="T3" fmla="*/ 9 h 9"/>
                <a:gd name="T4" fmla="*/ 9 w 9"/>
                <a:gd name="T5" fmla="*/ 0 h 9"/>
                <a:gd name="T6" fmla="*/ 0 w 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lnTo>
                    <a:pt x="4" y="9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4" name="Freeform 147"/>
            <p:cNvSpPr/>
            <p:nvPr/>
          </p:nvSpPr>
          <p:spPr bwMode="auto">
            <a:xfrm>
              <a:off x="6887" y="1540"/>
              <a:ext cx="9" cy="0"/>
            </a:xfrm>
            <a:custGeom>
              <a:avLst/>
              <a:gdLst>
                <a:gd name="T0" fmla="*/ 0 w 4"/>
                <a:gd name="T1" fmla="*/ 3 w 4"/>
                <a:gd name="T2" fmla="*/ 4 w 4"/>
                <a:gd name="T3" fmla="*/ 3 w 4"/>
                <a:gd name="T4" fmla="*/ 0 w 4"/>
                <a:gd name="T5" fmla="*/ 0 w 4"/>
                <a:gd name="T6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5" name="Freeform 148"/>
            <p:cNvSpPr/>
            <p:nvPr/>
          </p:nvSpPr>
          <p:spPr bwMode="auto">
            <a:xfrm>
              <a:off x="6860" y="1443"/>
              <a:ext cx="144" cy="4"/>
            </a:xfrm>
            <a:custGeom>
              <a:avLst/>
              <a:gdLst>
                <a:gd name="T0" fmla="*/ 1 w 60"/>
                <a:gd name="T1" fmla="*/ 2 h 2"/>
                <a:gd name="T2" fmla="*/ 59 w 60"/>
                <a:gd name="T3" fmla="*/ 2 h 2"/>
                <a:gd name="T4" fmla="*/ 60 w 60"/>
                <a:gd name="T5" fmla="*/ 1 h 2"/>
                <a:gd name="T6" fmla="*/ 59 w 60"/>
                <a:gd name="T7" fmla="*/ 0 h 2"/>
                <a:gd name="T8" fmla="*/ 1 w 60"/>
                <a:gd name="T9" fmla="*/ 0 h 2"/>
                <a:gd name="T10" fmla="*/ 0 w 60"/>
                <a:gd name="T11" fmla="*/ 1 h 2"/>
                <a:gd name="T12" fmla="*/ 1 w 60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2">
                  <a:moveTo>
                    <a:pt x="1" y="2"/>
                  </a:move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60" y="1"/>
                    <a:pt x="60" y="1"/>
                  </a:cubicBezTo>
                  <a:cubicBezTo>
                    <a:pt x="60" y="0"/>
                    <a:pt x="59" y="0"/>
                    <a:pt x="5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6" name="Freeform 149"/>
            <p:cNvSpPr/>
            <p:nvPr/>
          </p:nvSpPr>
          <p:spPr bwMode="auto">
            <a:xfrm>
              <a:off x="6882" y="1526"/>
              <a:ext cx="100" cy="4"/>
            </a:xfrm>
            <a:custGeom>
              <a:avLst/>
              <a:gdLst>
                <a:gd name="T0" fmla="*/ 1 w 42"/>
                <a:gd name="T1" fmla="*/ 2 h 2"/>
                <a:gd name="T2" fmla="*/ 41 w 42"/>
                <a:gd name="T3" fmla="*/ 2 h 2"/>
                <a:gd name="T4" fmla="*/ 42 w 42"/>
                <a:gd name="T5" fmla="*/ 1 h 2"/>
                <a:gd name="T6" fmla="*/ 41 w 42"/>
                <a:gd name="T7" fmla="*/ 0 h 2"/>
                <a:gd name="T8" fmla="*/ 1 w 42"/>
                <a:gd name="T9" fmla="*/ 0 h 2"/>
                <a:gd name="T10" fmla="*/ 0 w 42"/>
                <a:gd name="T11" fmla="*/ 1 h 2"/>
                <a:gd name="T12" fmla="*/ 1 w 4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">
                  <a:moveTo>
                    <a:pt x="1" y="2"/>
                  </a:moveTo>
                  <a:cubicBezTo>
                    <a:pt x="41" y="2"/>
                    <a:pt x="41" y="2"/>
                    <a:pt x="41" y="2"/>
                  </a:cubicBezTo>
                  <a:cubicBezTo>
                    <a:pt x="42" y="2"/>
                    <a:pt x="42" y="2"/>
                    <a:pt x="42" y="1"/>
                  </a:cubicBezTo>
                  <a:cubicBezTo>
                    <a:pt x="42" y="1"/>
                    <a:pt x="42" y="0"/>
                    <a:pt x="4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388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7" name="Freeform 150"/>
            <p:cNvSpPr/>
            <p:nvPr/>
          </p:nvSpPr>
          <p:spPr bwMode="auto">
            <a:xfrm>
              <a:off x="693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8" name="Freeform 151"/>
            <p:cNvSpPr/>
            <p:nvPr/>
          </p:nvSpPr>
          <p:spPr bwMode="auto">
            <a:xfrm>
              <a:off x="6906" y="1464"/>
              <a:ext cx="26" cy="47"/>
            </a:xfrm>
            <a:custGeom>
              <a:avLst/>
              <a:gdLst>
                <a:gd name="T0" fmla="*/ 26 w 26"/>
                <a:gd name="T1" fmla="*/ 47 h 47"/>
                <a:gd name="T2" fmla="*/ 14 w 26"/>
                <a:gd name="T3" fmla="*/ 0 h 47"/>
                <a:gd name="T4" fmla="*/ 0 w 26"/>
                <a:gd name="T5" fmla="*/ 47 h 47"/>
                <a:gd name="T6" fmla="*/ 26 w 26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47"/>
                  </a:moveTo>
                  <a:lnTo>
                    <a:pt x="14" y="0"/>
                  </a:lnTo>
                  <a:lnTo>
                    <a:pt x="0" y="47"/>
                  </a:lnTo>
                  <a:lnTo>
                    <a:pt x="26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79" name="Freeform 152"/>
            <p:cNvSpPr/>
            <p:nvPr/>
          </p:nvSpPr>
          <p:spPr bwMode="auto">
            <a:xfrm>
              <a:off x="6882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0" name="Freeform 153"/>
            <p:cNvSpPr/>
            <p:nvPr/>
          </p:nvSpPr>
          <p:spPr bwMode="auto">
            <a:xfrm>
              <a:off x="6956" y="1464"/>
              <a:ext cx="24" cy="47"/>
            </a:xfrm>
            <a:custGeom>
              <a:avLst/>
              <a:gdLst>
                <a:gd name="T0" fmla="*/ 24 w 24"/>
                <a:gd name="T1" fmla="*/ 47 h 47"/>
                <a:gd name="T2" fmla="*/ 12 w 24"/>
                <a:gd name="T3" fmla="*/ 0 h 47"/>
                <a:gd name="T4" fmla="*/ 0 w 24"/>
                <a:gd name="T5" fmla="*/ 47 h 47"/>
                <a:gd name="T6" fmla="*/ 24 w 2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lnTo>
                    <a:pt x="12" y="0"/>
                  </a:lnTo>
                  <a:lnTo>
                    <a:pt x="0" y="47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1" name="Freeform 154"/>
            <p:cNvSpPr/>
            <p:nvPr/>
          </p:nvSpPr>
          <p:spPr bwMode="auto">
            <a:xfrm>
              <a:off x="692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2" name="Freeform 155"/>
            <p:cNvSpPr/>
            <p:nvPr/>
          </p:nvSpPr>
          <p:spPr bwMode="auto">
            <a:xfrm>
              <a:off x="6894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3" name="Freeform 156"/>
            <p:cNvSpPr/>
            <p:nvPr/>
          </p:nvSpPr>
          <p:spPr bwMode="auto">
            <a:xfrm>
              <a:off x="6870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4" name="Freeform 157"/>
            <p:cNvSpPr/>
            <p:nvPr/>
          </p:nvSpPr>
          <p:spPr bwMode="auto">
            <a:xfrm>
              <a:off x="6944" y="1464"/>
              <a:ext cx="24" cy="47"/>
            </a:xfrm>
            <a:custGeom>
              <a:avLst/>
              <a:gdLst>
                <a:gd name="T0" fmla="*/ 24 w 24"/>
                <a:gd name="T1" fmla="*/ 0 h 47"/>
                <a:gd name="T2" fmla="*/ 12 w 24"/>
                <a:gd name="T3" fmla="*/ 47 h 47"/>
                <a:gd name="T4" fmla="*/ 0 w 24"/>
                <a:gd name="T5" fmla="*/ 0 h 47"/>
                <a:gd name="T6" fmla="*/ 24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24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5" name="Freeform 158"/>
            <p:cNvSpPr/>
            <p:nvPr/>
          </p:nvSpPr>
          <p:spPr bwMode="auto">
            <a:xfrm>
              <a:off x="6968" y="1464"/>
              <a:ext cx="26" cy="47"/>
            </a:xfrm>
            <a:custGeom>
              <a:avLst/>
              <a:gdLst>
                <a:gd name="T0" fmla="*/ 26 w 26"/>
                <a:gd name="T1" fmla="*/ 0 h 47"/>
                <a:gd name="T2" fmla="*/ 12 w 26"/>
                <a:gd name="T3" fmla="*/ 47 h 47"/>
                <a:gd name="T4" fmla="*/ 0 w 26"/>
                <a:gd name="T5" fmla="*/ 0 h 47"/>
                <a:gd name="T6" fmla="*/ 26 w 2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12" y="47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  <p:pic>
        <p:nvPicPr>
          <p:cNvPr id="2" name="石墨烯的研究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993" y="1126786"/>
            <a:ext cx="10010046" cy="5630651"/>
          </a:xfrm>
          <a:prstGeom prst="rect">
            <a:avLst/>
          </a:prstGeom>
        </p:spPr>
      </p:pic>
      <p:grpSp>
        <p:nvGrpSpPr>
          <p:cNvPr id="186" name="Group 4"/>
          <p:cNvGrpSpPr>
            <a:grpSpLocks noChangeAspect="1"/>
          </p:cNvGrpSpPr>
          <p:nvPr/>
        </p:nvGrpSpPr>
        <p:grpSpPr bwMode="auto">
          <a:xfrm>
            <a:off x="10280106" y="998853"/>
            <a:ext cx="565950" cy="897090"/>
            <a:chOff x="5547" y="3211"/>
            <a:chExt cx="376" cy="596"/>
          </a:xfrm>
        </p:grpSpPr>
        <p:sp>
          <p:nvSpPr>
            <p:cNvPr id="187" name="AutoShape 3"/>
            <p:cNvSpPr>
              <a:spLocks noChangeAspect="1" noChangeArrowheads="1" noTextEdit="1"/>
            </p:cNvSpPr>
            <p:nvPr/>
          </p:nvSpPr>
          <p:spPr bwMode="auto">
            <a:xfrm>
              <a:off x="5547" y="3211"/>
              <a:ext cx="376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8" name="Freeform 5"/>
            <p:cNvSpPr/>
            <p:nvPr/>
          </p:nvSpPr>
          <p:spPr bwMode="auto">
            <a:xfrm>
              <a:off x="5807" y="3532"/>
              <a:ext cx="61" cy="98"/>
            </a:xfrm>
            <a:custGeom>
              <a:avLst/>
              <a:gdLst>
                <a:gd name="T0" fmla="*/ 1 w 25"/>
                <a:gd name="T1" fmla="*/ 41 h 41"/>
                <a:gd name="T2" fmla="*/ 2 w 25"/>
                <a:gd name="T3" fmla="*/ 40 h 41"/>
                <a:gd name="T4" fmla="*/ 25 w 25"/>
                <a:gd name="T5" fmla="*/ 2 h 41"/>
                <a:gd name="T6" fmla="*/ 25 w 25"/>
                <a:gd name="T7" fmla="*/ 0 h 41"/>
                <a:gd name="T8" fmla="*/ 24 w 25"/>
                <a:gd name="T9" fmla="*/ 0 h 41"/>
                <a:gd name="T10" fmla="*/ 0 w 25"/>
                <a:gd name="T11" fmla="*/ 40 h 41"/>
                <a:gd name="T12" fmla="*/ 0 w 25"/>
                <a:gd name="T13" fmla="*/ 41 h 41"/>
                <a:gd name="T14" fmla="*/ 1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1" y="41"/>
                  </a:moveTo>
                  <a:cubicBezTo>
                    <a:pt x="1" y="41"/>
                    <a:pt x="1" y="41"/>
                    <a:pt x="2" y="40"/>
                  </a:cubicBezTo>
                  <a:cubicBezTo>
                    <a:pt x="5" y="28"/>
                    <a:pt x="15" y="10"/>
                    <a:pt x="25" y="2"/>
                  </a:cubicBezTo>
                  <a:cubicBezTo>
                    <a:pt x="25" y="1"/>
                    <a:pt x="25" y="1"/>
                    <a:pt x="25" y="0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14" y="9"/>
                    <a:pt x="3" y="27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89" name="Freeform 6"/>
            <p:cNvSpPr/>
            <p:nvPr/>
          </p:nvSpPr>
          <p:spPr bwMode="auto">
            <a:xfrm>
              <a:off x="5790" y="3625"/>
              <a:ext cx="22" cy="77"/>
            </a:xfrm>
            <a:custGeom>
              <a:avLst/>
              <a:gdLst>
                <a:gd name="T0" fmla="*/ 1 w 9"/>
                <a:gd name="T1" fmla="*/ 32 h 32"/>
                <a:gd name="T2" fmla="*/ 2 w 9"/>
                <a:gd name="T3" fmla="*/ 31 h 32"/>
                <a:gd name="T4" fmla="*/ 9 w 9"/>
                <a:gd name="T5" fmla="*/ 1 h 32"/>
                <a:gd name="T6" fmla="*/ 8 w 9"/>
                <a:gd name="T7" fmla="*/ 0 h 32"/>
                <a:gd name="T8" fmla="*/ 7 w 9"/>
                <a:gd name="T9" fmla="*/ 1 h 32"/>
                <a:gd name="T10" fmla="*/ 0 w 9"/>
                <a:gd name="T11" fmla="*/ 31 h 32"/>
                <a:gd name="T12" fmla="*/ 1 w 9"/>
                <a:gd name="T13" fmla="*/ 32 h 32"/>
                <a:gd name="T14" fmla="*/ 1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1" y="32"/>
                  </a:moveTo>
                  <a:cubicBezTo>
                    <a:pt x="1" y="32"/>
                    <a:pt x="2" y="31"/>
                    <a:pt x="2" y="3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0" name="Freeform 7"/>
            <p:cNvSpPr/>
            <p:nvPr/>
          </p:nvSpPr>
          <p:spPr bwMode="auto">
            <a:xfrm>
              <a:off x="5771" y="3625"/>
              <a:ext cx="15" cy="77"/>
            </a:xfrm>
            <a:custGeom>
              <a:avLst/>
              <a:gdLst>
                <a:gd name="T0" fmla="*/ 0 w 6"/>
                <a:gd name="T1" fmla="*/ 32 h 32"/>
                <a:gd name="T2" fmla="*/ 1 w 6"/>
                <a:gd name="T3" fmla="*/ 31 h 32"/>
                <a:gd name="T4" fmla="*/ 6 w 6"/>
                <a:gd name="T5" fmla="*/ 1 h 32"/>
                <a:gd name="T6" fmla="*/ 5 w 6"/>
                <a:gd name="T7" fmla="*/ 0 h 32"/>
                <a:gd name="T8" fmla="*/ 4 w 6"/>
                <a:gd name="T9" fmla="*/ 1 h 32"/>
                <a:gd name="T10" fmla="*/ 0 w 6"/>
                <a:gd name="T11" fmla="*/ 31 h 32"/>
                <a:gd name="T12" fmla="*/ 0 w 6"/>
                <a:gd name="T13" fmla="*/ 32 h 32"/>
                <a:gd name="T14" fmla="*/ 0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0" y="32"/>
                  </a:moveTo>
                  <a:cubicBezTo>
                    <a:pt x="1" y="32"/>
                    <a:pt x="1" y="31"/>
                    <a:pt x="1" y="3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1" name="Freeform 8"/>
            <p:cNvSpPr/>
            <p:nvPr/>
          </p:nvSpPr>
          <p:spPr bwMode="auto">
            <a:xfrm>
              <a:off x="5776" y="3793"/>
              <a:ext cx="7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2 w 3"/>
                <a:gd name="T5" fmla="*/ 1 h 6"/>
                <a:gd name="T6" fmla="*/ 2 w 3"/>
                <a:gd name="T7" fmla="*/ 1 h 6"/>
                <a:gd name="T8" fmla="*/ 2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2 w 3"/>
                <a:gd name="T15" fmla="*/ 5 h 6"/>
                <a:gd name="T16" fmla="*/ 2 w 3"/>
                <a:gd name="T17" fmla="*/ 6 h 6"/>
                <a:gd name="T18" fmla="*/ 0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2" name="Freeform 9"/>
            <p:cNvSpPr/>
            <p:nvPr/>
          </p:nvSpPr>
          <p:spPr bwMode="auto">
            <a:xfrm>
              <a:off x="5749" y="3793"/>
              <a:ext cx="8" cy="14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0 h 6"/>
                <a:gd name="T4" fmla="*/ 3 w 3"/>
                <a:gd name="T5" fmla="*/ 1 h 6"/>
                <a:gd name="T6" fmla="*/ 2 w 3"/>
                <a:gd name="T7" fmla="*/ 1 h 6"/>
                <a:gd name="T8" fmla="*/ 3 w 3"/>
                <a:gd name="T9" fmla="*/ 2 h 6"/>
                <a:gd name="T10" fmla="*/ 3 w 3"/>
                <a:gd name="T11" fmla="*/ 3 h 6"/>
                <a:gd name="T12" fmla="*/ 3 w 3"/>
                <a:gd name="T13" fmla="*/ 4 h 6"/>
                <a:gd name="T14" fmla="*/ 3 w 3"/>
                <a:gd name="T15" fmla="*/ 5 h 6"/>
                <a:gd name="T16" fmla="*/ 2 w 3"/>
                <a:gd name="T17" fmla="*/ 6 h 6"/>
                <a:gd name="T18" fmla="*/ 1 w 3"/>
                <a:gd name="T19" fmla="*/ 6 h 6"/>
                <a:gd name="T20" fmla="*/ 0 w 3"/>
                <a:gd name="T21" fmla="*/ 5 h 6"/>
                <a:gd name="T22" fmla="*/ 0 w 3"/>
                <a:gd name="T23" fmla="*/ 4 h 6"/>
                <a:gd name="T24" fmla="*/ 1 w 3"/>
                <a:gd name="T25" fmla="*/ 2 h 6"/>
                <a:gd name="T26" fmla="*/ 1 w 3"/>
                <a:gd name="T27" fmla="*/ 1 h 6"/>
                <a:gd name="T28" fmla="*/ 0 w 3"/>
                <a:gd name="T29" fmla="*/ 1 h 6"/>
                <a:gd name="T30" fmla="*/ 0 w 3"/>
                <a:gd name="T31" fmla="*/ 0 h 6"/>
                <a:gd name="T32" fmla="*/ 0 w 3"/>
                <a:gd name="T33" fmla="*/ 0 h 6"/>
                <a:gd name="T34" fmla="*/ 1 w 3"/>
                <a:gd name="T35" fmla="*/ 0 h 6"/>
                <a:gd name="T36" fmla="*/ 1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3" name="Freeform 10"/>
            <p:cNvSpPr/>
            <p:nvPr/>
          </p:nvSpPr>
          <p:spPr bwMode="auto">
            <a:xfrm>
              <a:off x="5781" y="3532"/>
              <a:ext cx="36" cy="98"/>
            </a:xfrm>
            <a:custGeom>
              <a:avLst/>
              <a:gdLst>
                <a:gd name="T0" fmla="*/ 1 w 15"/>
                <a:gd name="T1" fmla="*/ 41 h 41"/>
                <a:gd name="T2" fmla="*/ 1 w 15"/>
                <a:gd name="T3" fmla="*/ 40 h 41"/>
                <a:gd name="T4" fmla="*/ 15 w 15"/>
                <a:gd name="T5" fmla="*/ 1 h 41"/>
                <a:gd name="T6" fmla="*/ 14 w 15"/>
                <a:gd name="T7" fmla="*/ 0 h 41"/>
                <a:gd name="T8" fmla="*/ 13 w 15"/>
                <a:gd name="T9" fmla="*/ 1 h 41"/>
                <a:gd name="T10" fmla="*/ 0 w 15"/>
                <a:gd name="T11" fmla="*/ 40 h 41"/>
                <a:gd name="T12" fmla="*/ 0 w 15"/>
                <a:gd name="T13" fmla="*/ 41 h 41"/>
                <a:gd name="T14" fmla="*/ 1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" y="41"/>
                  </a:moveTo>
                  <a:cubicBezTo>
                    <a:pt x="1" y="41"/>
                    <a:pt x="1" y="41"/>
                    <a:pt x="1" y="40"/>
                  </a:cubicBezTo>
                  <a:cubicBezTo>
                    <a:pt x="5" y="30"/>
                    <a:pt x="11" y="11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9" y="10"/>
                    <a:pt x="3" y="30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0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4" name="Freeform 11"/>
            <p:cNvSpPr/>
            <p:nvPr/>
          </p:nvSpPr>
          <p:spPr bwMode="auto">
            <a:xfrm>
              <a:off x="5747" y="3625"/>
              <a:ext cx="7" cy="77"/>
            </a:xfrm>
            <a:custGeom>
              <a:avLst/>
              <a:gdLst>
                <a:gd name="T0" fmla="*/ 1 w 3"/>
                <a:gd name="T1" fmla="*/ 32 h 32"/>
                <a:gd name="T2" fmla="*/ 2 w 3"/>
                <a:gd name="T3" fmla="*/ 31 h 32"/>
                <a:gd name="T4" fmla="*/ 3 w 3"/>
                <a:gd name="T5" fmla="*/ 1 h 32"/>
                <a:gd name="T6" fmla="*/ 2 w 3"/>
                <a:gd name="T7" fmla="*/ 0 h 32"/>
                <a:gd name="T8" fmla="*/ 2 w 3"/>
                <a:gd name="T9" fmla="*/ 0 h 32"/>
                <a:gd name="T10" fmla="*/ 1 w 3"/>
                <a:gd name="T11" fmla="*/ 1 h 32"/>
                <a:gd name="T12" fmla="*/ 0 w 3"/>
                <a:gd name="T13" fmla="*/ 31 h 32"/>
                <a:gd name="T14" fmla="*/ 1 w 3"/>
                <a:gd name="T15" fmla="*/ 32 h 32"/>
                <a:gd name="T16" fmla="*/ 1 w 3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2">
                  <a:moveTo>
                    <a:pt x="1" y="32"/>
                  </a:moveTo>
                  <a:cubicBezTo>
                    <a:pt x="2" y="32"/>
                    <a:pt x="2" y="31"/>
                    <a:pt x="2" y="3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5" name="Freeform 12"/>
            <p:cNvSpPr/>
            <p:nvPr/>
          </p:nvSpPr>
          <p:spPr bwMode="auto">
            <a:xfrm>
              <a:off x="5610" y="3532"/>
              <a:ext cx="60" cy="98"/>
            </a:xfrm>
            <a:custGeom>
              <a:avLst/>
              <a:gdLst>
                <a:gd name="T0" fmla="*/ 24 w 25"/>
                <a:gd name="T1" fmla="*/ 41 h 41"/>
                <a:gd name="T2" fmla="*/ 25 w 25"/>
                <a:gd name="T3" fmla="*/ 41 h 41"/>
                <a:gd name="T4" fmla="*/ 25 w 25"/>
                <a:gd name="T5" fmla="*/ 40 h 41"/>
                <a:gd name="T6" fmla="*/ 1 w 25"/>
                <a:gd name="T7" fmla="*/ 0 h 41"/>
                <a:gd name="T8" fmla="*/ 0 w 25"/>
                <a:gd name="T9" fmla="*/ 0 h 41"/>
                <a:gd name="T10" fmla="*/ 0 w 25"/>
                <a:gd name="T11" fmla="*/ 2 h 41"/>
                <a:gd name="T12" fmla="*/ 23 w 25"/>
                <a:gd name="T13" fmla="*/ 40 h 41"/>
                <a:gd name="T14" fmla="*/ 24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24" y="41"/>
                  </a:moveTo>
                  <a:cubicBezTo>
                    <a:pt x="24" y="41"/>
                    <a:pt x="24" y="41"/>
                    <a:pt x="25" y="41"/>
                  </a:cubicBezTo>
                  <a:cubicBezTo>
                    <a:pt x="25" y="41"/>
                    <a:pt x="25" y="40"/>
                    <a:pt x="25" y="40"/>
                  </a:cubicBezTo>
                  <a:cubicBezTo>
                    <a:pt x="22" y="27"/>
                    <a:pt x="11" y="9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9" y="10"/>
                    <a:pt x="20" y="28"/>
                    <a:pt x="23" y="40"/>
                  </a:cubicBezTo>
                  <a:cubicBezTo>
                    <a:pt x="24" y="41"/>
                    <a:pt x="24" y="41"/>
                    <a:pt x="2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6" name="Freeform 13"/>
            <p:cNvSpPr/>
            <p:nvPr/>
          </p:nvSpPr>
          <p:spPr bwMode="auto">
            <a:xfrm>
              <a:off x="5684" y="3699"/>
              <a:ext cx="109" cy="94"/>
            </a:xfrm>
            <a:custGeom>
              <a:avLst/>
              <a:gdLst>
                <a:gd name="T0" fmla="*/ 53 w 109"/>
                <a:gd name="T1" fmla="*/ 94 h 94"/>
                <a:gd name="T2" fmla="*/ 15 w 109"/>
                <a:gd name="T3" fmla="*/ 94 h 94"/>
                <a:gd name="T4" fmla="*/ 0 w 109"/>
                <a:gd name="T5" fmla="*/ 0 h 94"/>
                <a:gd name="T6" fmla="*/ 53 w 109"/>
                <a:gd name="T7" fmla="*/ 0 h 94"/>
                <a:gd name="T8" fmla="*/ 109 w 109"/>
                <a:gd name="T9" fmla="*/ 0 h 94"/>
                <a:gd name="T10" fmla="*/ 94 w 109"/>
                <a:gd name="T11" fmla="*/ 94 h 94"/>
                <a:gd name="T12" fmla="*/ 53 w 109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4">
                  <a:moveTo>
                    <a:pt x="53" y="94"/>
                  </a:moveTo>
                  <a:lnTo>
                    <a:pt x="15" y="94"/>
                  </a:lnTo>
                  <a:lnTo>
                    <a:pt x="0" y="0"/>
                  </a:lnTo>
                  <a:lnTo>
                    <a:pt x="53" y="0"/>
                  </a:lnTo>
                  <a:lnTo>
                    <a:pt x="109" y="0"/>
                  </a:lnTo>
                  <a:lnTo>
                    <a:pt x="94" y="94"/>
                  </a:lnTo>
                  <a:lnTo>
                    <a:pt x="53" y="94"/>
                  </a:lnTo>
                  <a:close/>
                </a:path>
              </a:pathLst>
            </a:custGeom>
            <a:solidFill>
              <a:srgbClr val="F8E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7" name="Freeform 14"/>
            <p:cNvSpPr/>
            <p:nvPr/>
          </p:nvSpPr>
          <p:spPr bwMode="auto">
            <a:xfrm>
              <a:off x="5694" y="3793"/>
              <a:ext cx="7" cy="14"/>
            </a:xfrm>
            <a:custGeom>
              <a:avLst/>
              <a:gdLst>
                <a:gd name="T0" fmla="*/ 2 w 3"/>
                <a:gd name="T1" fmla="*/ 0 h 6"/>
                <a:gd name="T2" fmla="*/ 0 w 3"/>
                <a:gd name="T3" fmla="*/ 0 h 6"/>
                <a:gd name="T4" fmla="*/ 0 w 3"/>
                <a:gd name="T5" fmla="*/ 1 h 6"/>
                <a:gd name="T6" fmla="*/ 1 w 3"/>
                <a:gd name="T7" fmla="*/ 1 h 6"/>
                <a:gd name="T8" fmla="*/ 0 w 3"/>
                <a:gd name="T9" fmla="*/ 2 h 6"/>
                <a:gd name="T10" fmla="*/ 0 w 3"/>
                <a:gd name="T11" fmla="*/ 3 h 6"/>
                <a:gd name="T12" fmla="*/ 0 w 3"/>
                <a:gd name="T13" fmla="*/ 4 h 6"/>
                <a:gd name="T14" fmla="*/ 0 w 3"/>
                <a:gd name="T15" fmla="*/ 5 h 6"/>
                <a:gd name="T16" fmla="*/ 1 w 3"/>
                <a:gd name="T17" fmla="*/ 6 h 6"/>
                <a:gd name="T18" fmla="*/ 2 w 3"/>
                <a:gd name="T19" fmla="*/ 6 h 6"/>
                <a:gd name="T20" fmla="*/ 3 w 3"/>
                <a:gd name="T21" fmla="*/ 5 h 6"/>
                <a:gd name="T22" fmla="*/ 3 w 3"/>
                <a:gd name="T23" fmla="*/ 4 h 6"/>
                <a:gd name="T24" fmla="*/ 2 w 3"/>
                <a:gd name="T25" fmla="*/ 2 h 6"/>
                <a:gd name="T26" fmla="*/ 2 w 3"/>
                <a:gd name="T27" fmla="*/ 1 h 6"/>
                <a:gd name="T28" fmla="*/ 3 w 3"/>
                <a:gd name="T29" fmla="*/ 1 h 6"/>
                <a:gd name="T30" fmla="*/ 3 w 3"/>
                <a:gd name="T31" fmla="*/ 0 h 6"/>
                <a:gd name="T32" fmla="*/ 3 w 3"/>
                <a:gd name="T33" fmla="*/ 0 h 6"/>
                <a:gd name="T34" fmla="*/ 2 w 3"/>
                <a:gd name="T35" fmla="*/ 0 h 6"/>
                <a:gd name="T36" fmla="*/ 2 w 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8" name="Freeform 15"/>
            <p:cNvSpPr/>
            <p:nvPr/>
          </p:nvSpPr>
          <p:spPr bwMode="auto">
            <a:xfrm>
              <a:off x="5718" y="3793"/>
              <a:ext cx="10" cy="14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1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99" name="Freeform 16"/>
            <p:cNvSpPr/>
            <p:nvPr/>
          </p:nvSpPr>
          <p:spPr bwMode="auto">
            <a:xfrm>
              <a:off x="5692" y="3785"/>
              <a:ext cx="91" cy="8"/>
            </a:xfrm>
            <a:custGeom>
              <a:avLst/>
              <a:gdLst>
                <a:gd name="T0" fmla="*/ 37 w 38"/>
                <a:gd name="T1" fmla="*/ 0 h 3"/>
                <a:gd name="T2" fmla="*/ 2 w 38"/>
                <a:gd name="T3" fmla="*/ 0 h 3"/>
                <a:gd name="T4" fmla="*/ 2 w 38"/>
                <a:gd name="T5" fmla="*/ 0 h 3"/>
                <a:gd name="T6" fmla="*/ 1 w 38"/>
                <a:gd name="T7" fmla="*/ 2 h 3"/>
                <a:gd name="T8" fmla="*/ 3 w 38"/>
                <a:gd name="T9" fmla="*/ 3 h 3"/>
                <a:gd name="T10" fmla="*/ 36 w 38"/>
                <a:gd name="T11" fmla="*/ 3 h 3"/>
                <a:gd name="T12" fmla="*/ 38 w 38"/>
                <a:gd name="T13" fmla="*/ 2 h 3"/>
                <a:gd name="T14" fmla="*/ 37 w 38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">
                  <a:moveTo>
                    <a:pt x="3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8" y="3"/>
                    <a:pt x="38" y="2"/>
                  </a:cubicBezTo>
                  <a:cubicBezTo>
                    <a:pt x="38" y="1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0" name="Freeform 17"/>
            <p:cNvSpPr/>
            <p:nvPr/>
          </p:nvSpPr>
          <p:spPr bwMode="auto">
            <a:xfrm>
              <a:off x="5745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3 w 4"/>
                <a:gd name="T3" fmla="*/ 0 h 6"/>
                <a:gd name="T4" fmla="*/ 3 w 4"/>
                <a:gd name="T5" fmla="*/ 1 h 6"/>
                <a:gd name="T6" fmla="*/ 3 w 4"/>
                <a:gd name="T7" fmla="*/ 1 h 6"/>
                <a:gd name="T8" fmla="*/ 3 w 4"/>
                <a:gd name="T9" fmla="*/ 2 h 6"/>
                <a:gd name="T10" fmla="*/ 4 w 4"/>
                <a:gd name="T11" fmla="*/ 3 h 6"/>
                <a:gd name="T12" fmla="*/ 4 w 4"/>
                <a:gd name="T13" fmla="*/ 4 h 6"/>
                <a:gd name="T14" fmla="*/ 3 w 4"/>
                <a:gd name="T15" fmla="*/ 5 h 6"/>
                <a:gd name="T16" fmla="*/ 2 w 4"/>
                <a:gd name="T17" fmla="*/ 6 h 6"/>
                <a:gd name="T18" fmla="*/ 1 w 4"/>
                <a:gd name="T19" fmla="*/ 6 h 6"/>
                <a:gd name="T20" fmla="*/ 1 w 4"/>
                <a:gd name="T21" fmla="*/ 5 h 6"/>
                <a:gd name="T22" fmla="*/ 0 w 4"/>
                <a:gd name="T23" fmla="*/ 4 h 6"/>
                <a:gd name="T24" fmla="*/ 2 w 4"/>
                <a:gd name="T25" fmla="*/ 2 h 6"/>
                <a:gd name="T26" fmla="*/ 2 w 4"/>
                <a:gd name="T27" fmla="*/ 1 h 6"/>
                <a:gd name="T28" fmla="*/ 1 w 4"/>
                <a:gd name="T29" fmla="*/ 1 h 6"/>
                <a:gd name="T30" fmla="*/ 1 w 4"/>
                <a:gd name="T31" fmla="*/ 0 h 6"/>
                <a:gd name="T32" fmla="*/ 1 w 4"/>
                <a:gd name="T33" fmla="*/ 0 h 6"/>
                <a:gd name="T34" fmla="*/ 2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6"/>
                    <a:pt x="3" y="6"/>
                    <a:pt x="2" y="6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1" name="Freeform 18"/>
            <p:cNvSpPr/>
            <p:nvPr/>
          </p:nvSpPr>
          <p:spPr bwMode="auto">
            <a:xfrm>
              <a:off x="5665" y="3625"/>
              <a:ext cx="22" cy="77"/>
            </a:xfrm>
            <a:custGeom>
              <a:avLst/>
              <a:gdLst>
                <a:gd name="T0" fmla="*/ 8 w 9"/>
                <a:gd name="T1" fmla="*/ 32 h 32"/>
                <a:gd name="T2" fmla="*/ 8 w 9"/>
                <a:gd name="T3" fmla="*/ 32 h 32"/>
                <a:gd name="T4" fmla="*/ 9 w 9"/>
                <a:gd name="T5" fmla="*/ 31 h 32"/>
                <a:gd name="T6" fmla="*/ 2 w 9"/>
                <a:gd name="T7" fmla="*/ 1 h 32"/>
                <a:gd name="T8" fmla="*/ 1 w 9"/>
                <a:gd name="T9" fmla="*/ 0 h 32"/>
                <a:gd name="T10" fmla="*/ 0 w 9"/>
                <a:gd name="T11" fmla="*/ 1 h 32"/>
                <a:gd name="T12" fmla="*/ 7 w 9"/>
                <a:gd name="T13" fmla="*/ 31 h 32"/>
                <a:gd name="T14" fmla="*/ 8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8" y="32"/>
                  </a:moveTo>
                  <a:cubicBezTo>
                    <a:pt x="8" y="32"/>
                    <a:pt x="8" y="32"/>
                    <a:pt x="8" y="32"/>
                  </a:cubicBezTo>
                  <a:cubicBezTo>
                    <a:pt x="9" y="32"/>
                    <a:pt x="9" y="31"/>
                    <a:pt x="9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1"/>
                    <a:pt x="7" y="32"/>
                    <a:pt x="8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2" name="Freeform 19"/>
            <p:cNvSpPr/>
            <p:nvPr/>
          </p:nvSpPr>
          <p:spPr bwMode="auto">
            <a:xfrm>
              <a:off x="5692" y="3625"/>
              <a:ext cx="14" cy="77"/>
            </a:xfrm>
            <a:custGeom>
              <a:avLst/>
              <a:gdLst>
                <a:gd name="T0" fmla="*/ 5 w 6"/>
                <a:gd name="T1" fmla="*/ 32 h 32"/>
                <a:gd name="T2" fmla="*/ 5 w 6"/>
                <a:gd name="T3" fmla="*/ 32 h 32"/>
                <a:gd name="T4" fmla="*/ 6 w 6"/>
                <a:gd name="T5" fmla="*/ 31 h 32"/>
                <a:gd name="T6" fmla="*/ 2 w 6"/>
                <a:gd name="T7" fmla="*/ 1 h 32"/>
                <a:gd name="T8" fmla="*/ 1 w 6"/>
                <a:gd name="T9" fmla="*/ 0 h 32"/>
                <a:gd name="T10" fmla="*/ 0 w 6"/>
                <a:gd name="T11" fmla="*/ 1 h 32"/>
                <a:gd name="T12" fmla="*/ 4 w 6"/>
                <a:gd name="T13" fmla="*/ 31 h 32"/>
                <a:gd name="T14" fmla="*/ 5 w 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2">
                  <a:moveTo>
                    <a:pt x="5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5" y="31"/>
                    <a:pt x="5" y="32"/>
                    <a:pt x="5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3" name="Freeform 20"/>
            <p:cNvSpPr/>
            <p:nvPr/>
          </p:nvSpPr>
          <p:spPr bwMode="auto">
            <a:xfrm>
              <a:off x="5677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1 w 4"/>
                <a:gd name="T3" fmla="*/ 0 h 7"/>
                <a:gd name="T4" fmla="*/ 1 w 4"/>
                <a:gd name="T5" fmla="*/ 1 h 7"/>
                <a:gd name="T6" fmla="*/ 1 w 4"/>
                <a:gd name="T7" fmla="*/ 2 h 7"/>
                <a:gd name="T8" fmla="*/ 1 w 4"/>
                <a:gd name="T9" fmla="*/ 3 h 7"/>
                <a:gd name="T10" fmla="*/ 0 w 4"/>
                <a:gd name="T11" fmla="*/ 4 h 7"/>
                <a:gd name="T12" fmla="*/ 0 w 4"/>
                <a:gd name="T13" fmla="*/ 5 h 7"/>
                <a:gd name="T14" fmla="*/ 1 w 4"/>
                <a:gd name="T15" fmla="*/ 6 h 7"/>
                <a:gd name="T16" fmla="*/ 2 w 4"/>
                <a:gd name="T17" fmla="*/ 6 h 7"/>
                <a:gd name="T18" fmla="*/ 3 w 4"/>
                <a:gd name="T19" fmla="*/ 6 h 7"/>
                <a:gd name="T20" fmla="*/ 3 w 4"/>
                <a:gd name="T21" fmla="*/ 6 h 7"/>
                <a:gd name="T22" fmla="*/ 4 w 4"/>
                <a:gd name="T23" fmla="*/ 5 h 7"/>
                <a:gd name="T24" fmla="*/ 3 w 4"/>
                <a:gd name="T25" fmla="*/ 3 h 7"/>
                <a:gd name="T26" fmla="*/ 3 w 4"/>
                <a:gd name="T27" fmla="*/ 2 h 7"/>
                <a:gd name="T28" fmla="*/ 3 w 4"/>
                <a:gd name="T29" fmla="*/ 1 h 7"/>
                <a:gd name="T30" fmla="*/ 3 w 4"/>
                <a:gd name="T31" fmla="*/ 1 h 7"/>
                <a:gd name="T32" fmla="*/ 3 w 4"/>
                <a:gd name="T33" fmla="*/ 1 h 7"/>
                <a:gd name="T34" fmla="*/ 3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7"/>
                    <a:pt x="3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2"/>
                    <a:pt x="2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4" name="Freeform 21"/>
            <p:cNvSpPr/>
            <p:nvPr/>
          </p:nvSpPr>
          <p:spPr bwMode="auto">
            <a:xfrm>
              <a:off x="5699" y="3699"/>
              <a:ext cx="9" cy="15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1 h 6"/>
                <a:gd name="T6" fmla="*/ 1 w 4"/>
                <a:gd name="T7" fmla="*/ 1 h 6"/>
                <a:gd name="T8" fmla="*/ 1 w 4"/>
                <a:gd name="T9" fmla="*/ 2 h 6"/>
                <a:gd name="T10" fmla="*/ 1 w 4"/>
                <a:gd name="T11" fmla="*/ 3 h 6"/>
                <a:gd name="T12" fmla="*/ 0 w 4"/>
                <a:gd name="T13" fmla="*/ 4 h 6"/>
                <a:gd name="T14" fmla="*/ 1 w 4"/>
                <a:gd name="T15" fmla="*/ 5 h 6"/>
                <a:gd name="T16" fmla="*/ 2 w 4"/>
                <a:gd name="T17" fmla="*/ 6 h 6"/>
                <a:gd name="T18" fmla="*/ 3 w 4"/>
                <a:gd name="T19" fmla="*/ 6 h 6"/>
                <a:gd name="T20" fmla="*/ 4 w 4"/>
                <a:gd name="T21" fmla="*/ 5 h 6"/>
                <a:gd name="T22" fmla="*/ 4 w 4"/>
                <a:gd name="T23" fmla="*/ 4 h 6"/>
                <a:gd name="T24" fmla="*/ 3 w 4"/>
                <a:gd name="T25" fmla="*/ 2 h 6"/>
                <a:gd name="T26" fmla="*/ 3 w 4"/>
                <a:gd name="T27" fmla="*/ 1 h 6"/>
                <a:gd name="T28" fmla="*/ 3 w 4"/>
                <a:gd name="T29" fmla="*/ 1 h 6"/>
                <a:gd name="T30" fmla="*/ 4 w 4"/>
                <a:gd name="T31" fmla="*/ 0 h 6"/>
                <a:gd name="T32" fmla="*/ 3 w 4"/>
                <a:gd name="T33" fmla="*/ 0 h 6"/>
                <a:gd name="T34" fmla="*/ 3 w 4"/>
                <a:gd name="T35" fmla="*/ 0 h 6"/>
                <a:gd name="T36" fmla="*/ 2 w 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5" name="Freeform 22"/>
            <p:cNvSpPr/>
            <p:nvPr/>
          </p:nvSpPr>
          <p:spPr bwMode="auto">
            <a:xfrm>
              <a:off x="5723" y="3625"/>
              <a:ext cx="7" cy="77"/>
            </a:xfrm>
            <a:custGeom>
              <a:avLst/>
              <a:gdLst>
                <a:gd name="T0" fmla="*/ 2 w 3"/>
                <a:gd name="T1" fmla="*/ 32 h 32"/>
                <a:gd name="T2" fmla="*/ 2 w 3"/>
                <a:gd name="T3" fmla="*/ 32 h 32"/>
                <a:gd name="T4" fmla="*/ 3 w 3"/>
                <a:gd name="T5" fmla="*/ 31 h 32"/>
                <a:gd name="T6" fmla="*/ 2 w 3"/>
                <a:gd name="T7" fmla="*/ 1 h 32"/>
                <a:gd name="T8" fmla="*/ 1 w 3"/>
                <a:gd name="T9" fmla="*/ 0 h 32"/>
                <a:gd name="T10" fmla="*/ 0 w 3"/>
                <a:gd name="T11" fmla="*/ 1 h 32"/>
                <a:gd name="T12" fmla="*/ 1 w 3"/>
                <a:gd name="T13" fmla="*/ 31 h 32"/>
                <a:gd name="T14" fmla="*/ 2 w 3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2">
                  <a:moveTo>
                    <a:pt x="2" y="32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3" y="31"/>
                    <a:pt x="3" y="3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2"/>
                    <a:pt x="2" y="32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6" name="Freeform 23"/>
            <p:cNvSpPr/>
            <p:nvPr/>
          </p:nvSpPr>
          <p:spPr bwMode="auto">
            <a:xfrm>
              <a:off x="5711" y="3532"/>
              <a:ext cx="17" cy="98"/>
            </a:xfrm>
            <a:custGeom>
              <a:avLst/>
              <a:gdLst>
                <a:gd name="T0" fmla="*/ 6 w 7"/>
                <a:gd name="T1" fmla="*/ 41 h 41"/>
                <a:gd name="T2" fmla="*/ 6 w 7"/>
                <a:gd name="T3" fmla="*/ 41 h 41"/>
                <a:gd name="T4" fmla="*/ 7 w 7"/>
                <a:gd name="T5" fmla="*/ 40 h 41"/>
                <a:gd name="T6" fmla="*/ 2 w 7"/>
                <a:gd name="T7" fmla="*/ 1 h 41"/>
                <a:gd name="T8" fmla="*/ 1 w 7"/>
                <a:gd name="T9" fmla="*/ 0 h 41"/>
                <a:gd name="T10" fmla="*/ 0 w 7"/>
                <a:gd name="T11" fmla="*/ 1 h 41"/>
                <a:gd name="T12" fmla="*/ 5 w 7"/>
                <a:gd name="T13" fmla="*/ 40 h 41"/>
                <a:gd name="T14" fmla="*/ 6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6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41"/>
                    <a:pt x="7" y="40"/>
                    <a:pt x="7" y="4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41"/>
                    <a:pt x="5" y="41"/>
                    <a:pt x="6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7" name="Oval 24"/>
            <p:cNvSpPr>
              <a:spLocks noChangeArrowheads="1"/>
            </p:cNvSpPr>
            <p:nvPr/>
          </p:nvSpPr>
          <p:spPr bwMode="auto">
            <a:xfrm>
              <a:off x="5549" y="3216"/>
              <a:ext cx="372" cy="368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08" name="Oval 25"/>
            <p:cNvSpPr>
              <a:spLocks noChangeArrowheads="1"/>
            </p:cNvSpPr>
            <p:nvPr/>
          </p:nvSpPr>
          <p:spPr bwMode="auto">
            <a:xfrm>
              <a:off x="5578" y="3216"/>
              <a:ext cx="304" cy="368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 dirty="0"/>
            </a:p>
          </p:txBody>
        </p:sp>
        <p:sp>
          <p:nvSpPr>
            <p:cNvPr id="209" name="Oval 26"/>
            <p:cNvSpPr>
              <a:spLocks noChangeArrowheads="1"/>
            </p:cNvSpPr>
            <p:nvPr/>
          </p:nvSpPr>
          <p:spPr bwMode="auto">
            <a:xfrm>
              <a:off x="5617" y="3213"/>
              <a:ext cx="229" cy="374"/>
            </a:xfrm>
            <a:prstGeom prst="ellipse">
              <a:avLst/>
            </a:prstGeom>
            <a:solidFill>
              <a:srgbClr val="C2B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0" name="Oval 27"/>
            <p:cNvSpPr>
              <a:spLocks noChangeArrowheads="1"/>
            </p:cNvSpPr>
            <p:nvPr/>
          </p:nvSpPr>
          <p:spPr bwMode="auto">
            <a:xfrm>
              <a:off x="5682" y="3213"/>
              <a:ext cx="87" cy="374"/>
            </a:xfrm>
            <a:prstGeom prst="ellipse">
              <a:avLst/>
            </a:prstGeom>
            <a:solidFill>
              <a:srgbClr val="FFF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 dirty="0"/>
            </a:p>
          </p:txBody>
        </p:sp>
        <p:sp>
          <p:nvSpPr>
            <p:cNvPr id="211" name="Freeform 28"/>
            <p:cNvSpPr/>
            <p:nvPr/>
          </p:nvSpPr>
          <p:spPr bwMode="auto">
            <a:xfrm>
              <a:off x="5749" y="3532"/>
              <a:ext cx="17" cy="98"/>
            </a:xfrm>
            <a:custGeom>
              <a:avLst/>
              <a:gdLst>
                <a:gd name="T0" fmla="*/ 1 w 7"/>
                <a:gd name="T1" fmla="*/ 41 h 41"/>
                <a:gd name="T2" fmla="*/ 2 w 7"/>
                <a:gd name="T3" fmla="*/ 40 h 41"/>
                <a:gd name="T4" fmla="*/ 7 w 7"/>
                <a:gd name="T5" fmla="*/ 1 h 41"/>
                <a:gd name="T6" fmla="*/ 6 w 7"/>
                <a:gd name="T7" fmla="*/ 0 h 41"/>
                <a:gd name="T8" fmla="*/ 5 w 7"/>
                <a:gd name="T9" fmla="*/ 1 h 41"/>
                <a:gd name="T10" fmla="*/ 0 w 7"/>
                <a:gd name="T11" fmla="*/ 40 h 41"/>
                <a:gd name="T12" fmla="*/ 1 w 7"/>
                <a:gd name="T13" fmla="*/ 41 h 41"/>
                <a:gd name="T14" fmla="*/ 1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1" y="41"/>
                  </a:moveTo>
                  <a:cubicBezTo>
                    <a:pt x="2" y="41"/>
                    <a:pt x="2" y="41"/>
                    <a:pt x="2" y="4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1" y="41"/>
                    <a:pt x="1" y="41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2" name="Freeform 29"/>
            <p:cNvSpPr/>
            <p:nvPr/>
          </p:nvSpPr>
          <p:spPr bwMode="auto">
            <a:xfrm>
              <a:off x="5660" y="3532"/>
              <a:ext cx="36" cy="98"/>
            </a:xfrm>
            <a:custGeom>
              <a:avLst/>
              <a:gdLst>
                <a:gd name="T0" fmla="*/ 14 w 15"/>
                <a:gd name="T1" fmla="*/ 41 h 41"/>
                <a:gd name="T2" fmla="*/ 14 w 15"/>
                <a:gd name="T3" fmla="*/ 41 h 41"/>
                <a:gd name="T4" fmla="*/ 15 w 15"/>
                <a:gd name="T5" fmla="*/ 40 h 41"/>
                <a:gd name="T6" fmla="*/ 2 w 15"/>
                <a:gd name="T7" fmla="*/ 1 h 41"/>
                <a:gd name="T8" fmla="*/ 1 w 15"/>
                <a:gd name="T9" fmla="*/ 0 h 41"/>
                <a:gd name="T10" fmla="*/ 0 w 15"/>
                <a:gd name="T11" fmla="*/ 1 h 41"/>
                <a:gd name="T12" fmla="*/ 13 w 15"/>
                <a:gd name="T13" fmla="*/ 40 h 41"/>
                <a:gd name="T14" fmla="*/ 14 w 1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4" y="41"/>
                  </a:moveTo>
                  <a:cubicBezTo>
                    <a:pt x="14" y="41"/>
                    <a:pt x="14" y="41"/>
                    <a:pt x="14" y="41"/>
                  </a:cubicBezTo>
                  <a:cubicBezTo>
                    <a:pt x="15" y="41"/>
                    <a:pt x="15" y="40"/>
                    <a:pt x="15" y="40"/>
                  </a:cubicBezTo>
                  <a:cubicBezTo>
                    <a:pt x="12" y="30"/>
                    <a:pt x="5" y="10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4" y="11"/>
                    <a:pt x="10" y="30"/>
                    <a:pt x="13" y="40"/>
                  </a:cubicBezTo>
                  <a:cubicBezTo>
                    <a:pt x="13" y="41"/>
                    <a:pt x="14" y="41"/>
                    <a:pt x="14" y="41"/>
                  </a:cubicBezTo>
                  <a:close/>
                </a:path>
              </a:pathLst>
            </a:cu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3" name="Freeform 30"/>
            <p:cNvSpPr/>
            <p:nvPr/>
          </p:nvSpPr>
          <p:spPr bwMode="auto">
            <a:xfrm>
              <a:off x="5790" y="3697"/>
              <a:ext cx="10" cy="17"/>
            </a:xfrm>
            <a:custGeom>
              <a:avLst/>
              <a:gdLst>
                <a:gd name="T0" fmla="*/ 2 w 4"/>
                <a:gd name="T1" fmla="*/ 1 h 7"/>
                <a:gd name="T2" fmla="*/ 3 w 4"/>
                <a:gd name="T3" fmla="*/ 1 h 7"/>
                <a:gd name="T4" fmla="*/ 3 w 4"/>
                <a:gd name="T5" fmla="*/ 2 h 7"/>
                <a:gd name="T6" fmla="*/ 3 w 4"/>
                <a:gd name="T7" fmla="*/ 2 h 7"/>
                <a:gd name="T8" fmla="*/ 3 w 4"/>
                <a:gd name="T9" fmla="*/ 3 h 7"/>
                <a:gd name="T10" fmla="*/ 3 w 4"/>
                <a:gd name="T11" fmla="*/ 4 h 7"/>
                <a:gd name="T12" fmla="*/ 4 w 4"/>
                <a:gd name="T13" fmla="*/ 5 h 7"/>
                <a:gd name="T14" fmla="*/ 3 w 4"/>
                <a:gd name="T15" fmla="*/ 6 h 7"/>
                <a:gd name="T16" fmla="*/ 2 w 4"/>
                <a:gd name="T17" fmla="*/ 7 h 7"/>
                <a:gd name="T18" fmla="*/ 1 w 4"/>
                <a:gd name="T19" fmla="*/ 7 h 7"/>
                <a:gd name="T20" fmla="*/ 0 w 4"/>
                <a:gd name="T21" fmla="*/ 6 h 7"/>
                <a:gd name="T22" fmla="*/ 0 w 4"/>
                <a:gd name="T23" fmla="*/ 5 h 7"/>
                <a:gd name="T24" fmla="*/ 1 w 4"/>
                <a:gd name="T25" fmla="*/ 3 h 7"/>
                <a:gd name="T26" fmla="*/ 1 w 4"/>
                <a:gd name="T27" fmla="*/ 2 h 7"/>
                <a:gd name="T28" fmla="*/ 1 w 4"/>
                <a:gd name="T29" fmla="*/ 2 h 7"/>
                <a:gd name="T30" fmla="*/ 0 w 4"/>
                <a:gd name="T31" fmla="*/ 1 h 7"/>
                <a:gd name="T32" fmla="*/ 1 w 4"/>
                <a:gd name="T33" fmla="*/ 1 h 7"/>
                <a:gd name="T34" fmla="*/ 1 w 4"/>
                <a:gd name="T35" fmla="*/ 1 h 7"/>
                <a:gd name="T36" fmla="*/ 2 w 4"/>
                <a:gd name="T3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3" y="0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4" name="Freeform 31"/>
            <p:cNvSpPr/>
            <p:nvPr/>
          </p:nvSpPr>
          <p:spPr bwMode="auto">
            <a:xfrm>
              <a:off x="5677" y="3694"/>
              <a:ext cx="121" cy="8"/>
            </a:xfrm>
            <a:custGeom>
              <a:avLst/>
              <a:gdLst>
                <a:gd name="T0" fmla="*/ 48 w 50"/>
                <a:gd name="T1" fmla="*/ 0 h 3"/>
                <a:gd name="T2" fmla="*/ 3 w 50"/>
                <a:gd name="T3" fmla="*/ 0 h 3"/>
                <a:gd name="T4" fmla="*/ 2 w 50"/>
                <a:gd name="T5" fmla="*/ 0 h 3"/>
                <a:gd name="T6" fmla="*/ 1 w 50"/>
                <a:gd name="T7" fmla="*/ 2 h 3"/>
                <a:gd name="T8" fmla="*/ 3 w 50"/>
                <a:gd name="T9" fmla="*/ 3 h 3"/>
                <a:gd name="T10" fmla="*/ 47 w 50"/>
                <a:gd name="T11" fmla="*/ 3 h 3"/>
                <a:gd name="T12" fmla="*/ 49 w 50"/>
                <a:gd name="T13" fmla="*/ 2 h 3"/>
                <a:gd name="T14" fmla="*/ 48 w 50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3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8" y="3"/>
                    <a:pt x="49" y="3"/>
                    <a:pt x="49" y="2"/>
                  </a:cubicBezTo>
                  <a:cubicBezTo>
                    <a:pt x="50" y="1"/>
                    <a:pt x="49" y="0"/>
                    <a:pt x="48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5" name="Freeform 32"/>
            <p:cNvSpPr/>
            <p:nvPr/>
          </p:nvSpPr>
          <p:spPr bwMode="auto">
            <a:xfrm>
              <a:off x="5605" y="3529"/>
              <a:ext cx="58" cy="24"/>
            </a:xfrm>
            <a:custGeom>
              <a:avLst/>
              <a:gdLst>
                <a:gd name="T0" fmla="*/ 12 w 24"/>
                <a:gd name="T1" fmla="*/ 10 h 10"/>
                <a:gd name="T2" fmla="*/ 12 w 24"/>
                <a:gd name="T3" fmla="*/ 10 h 10"/>
                <a:gd name="T4" fmla="*/ 24 w 24"/>
                <a:gd name="T5" fmla="*/ 1 h 10"/>
                <a:gd name="T6" fmla="*/ 23 w 24"/>
                <a:gd name="T7" fmla="*/ 0 h 10"/>
                <a:gd name="T8" fmla="*/ 12 w 24"/>
                <a:gd name="T9" fmla="*/ 8 h 10"/>
                <a:gd name="T10" fmla="*/ 1 w 24"/>
                <a:gd name="T11" fmla="*/ 0 h 10"/>
                <a:gd name="T12" fmla="*/ 0 w 24"/>
                <a:gd name="T13" fmla="*/ 1 h 10"/>
                <a:gd name="T14" fmla="*/ 12 w 24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0">
                  <a:moveTo>
                    <a:pt x="12" y="10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20" y="10"/>
                    <a:pt x="24" y="2"/>
                    <a:pt x="24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0" y="8"/>
                    <a:pt x="12" y="8"/>
                  </a:cubicBezTo>
                  <a:cubicBezTo>
                    <a:pt x="5" y="9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4" y="10"/>
                    <a:pt x="12" y="1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6" name="Freeform 33"/>
            <p:cNvSpPr/>
            <p:nvPr/>
          </p:nvSpPr>
          <p:spPr bwMode="auto">
            <a:xfrm>
              <a:off x="5761" y="3529"/>
              <a:ext cx="109" cy="27"/>
            </a:xfrm>
            <a:custGeom>
              <a:avLst/>
              <a:gdLst>
                <a:gd name="T0" fmla="*/ 21 w 45"/>
                <a:gd name="T1" fmla="*/ 11 h 11"/>
                <a:gd name="T2" fmla="*/ 22 w 45"/>
                <a:gd name="T3" fmla="*/ 11 h 11"/>
                <a:gd name="T4" fmla="*/ 45 w 45"/>
                <a:gd name="T5" fmla="*/ 2 h 11"/>
                <a:gd name="T6" fmla="*/ 43 w 45"/>
                <a:gd name="T7" fmla="*/ 1 h 11"/>
                <a:gd name="T8" fmla="*/ 22 w 45"/>
                <a:gd name="T9" fmla="*/ 9 h 11"/>
                <a:gd name="T10" fmla="*/ 2 w 45"/>
                <a:gd name="T11" fmla="*/ 0 h 11"/>
                <a:gd name="T12" fmla="*/ 0 w 45"/>
                <a:gd name="T13" fmla="*/ 2 h 11"/>
                <a:gd name="T14" fmla="*/ 21 w 4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">
                  <a:moveTo>
                    <a:pt x="21" y="11"/>
                  </a:moveTo>
                  <a:cubicBezTo>
                    <a:pt x="21" y="11"/>
                    <a:pt x="22" y="11"/>
                    <a:pt x="22" y="11"/>
                  </a:cubicBezTo>
                  <a:cubicBezTo>
                    <a:pt x="37" y="10"/>
                    <a:pt x="44" y="2"/>
                    <a:pt x="45" y="2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37" y="8"/>
                    <a:pt x="22" y="9"/>
                  </a:cubicBezTo>
                  <a:cubicBezTo>
                    <a:pt x="8" y="9"/>
                    <a:pt x="2" y="1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7" y="11"/>
                    <a:pt x="21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7" name="Freeform 34"/>
            <p:cNvSpPr/>
            <p:nvPr/>
          </p:nvSpPr>
          <p:spPr bwMode="auto">
            <a:xfrm>
              <a:off x="5660" y="3529"/>
              <a:ext cx="106" cy="27"/>
            </a:xfrm>
            <a:custGeom>
              <a:avLst/>
              <a:gdLst>
                <a:gd name="T0" fmla="*/ 20 w 44"/>
                <a:gd name="T1" fmla="*/ 11 h 11"/>
                <a:gd name="T2" fmla="*/ 21 w 44"/>
                <a:gd name="T3" fmla="*/ 11 h 11"/>
                <a:gd name="T4" fmla="*/ 44 w 44"/>
                <a:gd name="T5" fmla="*/ 2 h 11"/>
                <a:gd name="T6" fmla="*/ 42 w 44"/>
                <a:gd name="T7" fmla="*/ 1 h 11"/>
                <a:gd name="T8" fmla="*/ 21 w 44"/>
                <a:gd name="T9" fmla="*/ 9 h 11"/>
                <a:gd name="T10" fmla="*/ 1 w 44"/>
                <a:gd name="T11" fmla="*/ 0 h 11"/>
                <a:gd name="T12" fmla="*/ 0 w 44"/>
                <a:gd name="T13" fmla="*/ 2 h 11"/>
                <a:gd name="T14" fmla="*/ 20 w 44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">
                  <a:moveTo>
                    <a:pt x="20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37" y="10"/>
                    <a:pt x="44" y="2"/>
                    <a:pt x="44" y="2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36" y="8"/>
                    <a:pt x="21" y="9"/>
                  </a:cubicBezTo>
                  <a:cubicBezTo>
                    <a:pt x="8" y="9"/>
                    <a:pt x="1" y="1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11"/>
                    <a:pt x="20" y="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8" name="Freeform 35"/>
            <p:cNvSpPr/>
            <p:nvPr/>
          </p:nvSpPr>
          <p:spPr bwMode="auto">
            <a:xfrm>
              <a:off x="5718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9 w 36"/>
                <a:gd name="T3" fmla="*/ 33 h 33"/>
                <a:gd name="T4" fmla="*/ 36 w 36"/>
                <a:gd name="T5" fmla="*/ 17 h 33"/>
                <a:gd name="T6" fmla="*/ 19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9" y="33"/>
                  </a:lnTo>
                  <a:lnTo>
                    <a:pt x="36" y="17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19" name="Freeform 36"/>
            <p:cNvSpPr/>
            <p:nvPr/>
          </p:nvSpPr>
          <p:spPr bwMode="auto">
            <a:xfrm>
              <a:off x="5754" y="3728"/>
              <a:ext cx="36" cy="33"/>
            </a:xfrm>
            <a:custGeom>
              <a:avLst/>
              <a:gdLst>
                <a:gd name="T0" fmla="*/ 0 w 36"/>
                <a:gd name="T1" fmla="*/ 17 h 33"/>
                <a:gd name="T2" fmla="*/ 17 w 36"/>
                <a:gd name="T3" fmla="*/ 33 h 33"/>
                <a:gd name="T4" fmla="*/ 36 w 36"/>
                <a:gd name="T5" fmla="*/ 17 h 33"/>
                <a:gd name="T6" fmla="*/ 17 w 36"/>
                <a:gd name="T7" fmla="*/ 0 h 33"/>
                <a:gd name="T8" fmla="*/ 0 w 36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3">
                  <a:moveTo>
                    <a:pt x="0" y="17"/>
                  </a:moveTo>
                  <a:lnTo>
                    <a:pt x="17" y="33"/>
                  </a:lnTo>
                  <a:lnTo>
                    <a:pt x="36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0" name="Freeform 37"/>
            <p:cNvSpPr/>
            <p:nvPr/>
          </p:nvSpPr>
          <p:spPr bwMode="auto">
            <a:xfrm>
              <a:off x="5684" y="3728"/>
              <a:ext cx="34" cy="33"/>
            </a:xfrm>
            <a:custGeom>
              <a:avLst/>
              <a:gdLst>
                <a:gd name="T0" fmla="*/ 0 w 34"/>
                <a:gd name="T1" fmla="*/ 17 h 33"/>
                <a:gd name="T2" fmla="*/ 17 w 34"/>
                <a:gd name="T3" fmla="*/ 33 h 33"/>
                <a:gd name="T4" fmla="*/ 34 w 34"/>
                <a:gd name="T5" fmla="*/ 17 h 33"/>
                <a:gd name="T6" fmla="*/ 17 w 34"/>
                <a:gd name="T7" fmla="*/ 0 h 33"/>
                <a:gd name="T8" fmla="*/ 0 w 34"/>
                <a:gd name="T9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0" y="17"/>
                  </a:moveTo>
                  <a:lnTo>
                    <a:pt x="17" y="33"/>
                  </a:lnTo>
                  <a:lnTo>
                    <a:pt x="34" y="17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1" name="Rectangle 38"/>
            <p:cNvSpPr>
              <a:spLocks noChangeArrowheads="1"/>
            </p:cNvSpPr>
            <p:nvPr/>
          </p:nvSpPr>
          <p:spPr bwMode="auto">
            <a:xfrm>
              <a:off x="5687" y="3721"/>
              <a:ext cx="103" cy="7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222" name="Rectangle 39"/>
            <p:cNvSpPr>
              <a:spLocks noChangeArrowheads="1"/>
            </p:cNvSpPr>
            <p:nvPr/>
          </p:nvSpPr>
          <p:spPr bwMode="auto">
            <a:xfrm>
              <a:off x="5692" y="3761"/>
              <a:ext cx="94" cy="8"/>
            </a:xfrm>
            <a:prstGeom prst="rect">
              <a:avLst/>
            </a:prstGeom>
            <a:solidFill>
              <a:srgbClr val="C26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工作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Text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1.3|0.8|2.8|1|0.7|0.8|0.8|0.8|0.8|0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0.3|0.4|0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|0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1.3|0.8|2.8|1|0.7|0.8|0.8|0.8|0.8|0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|0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|0.2|0.2|0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|0.2|0.2|0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|0.2|0.2|0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|0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|0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1.3|0.8|2.8|1|0.7|0.8|0.8|0.8|0.8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Text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1476</Words>
  <Application>Microsoft Office PowerPoint</Application>
  <PresentationFormat>宽屏</PresentationFormat>
  <Paragraphs>171</Paragraphs>
  <Slides>35</Slides>
  <Notes>35</Notes>
  <HiddenSlides>0</HiddenSlides>
  <MMClips>2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2" baseType="lpstr">
      <vt:lpstr>楷体</vt:lpstr>
      <vt:lpstr>黑体</vt:lpstr>
      <vt:lpstr>华文楷体</vt:lpstr>
      <vt:lpstr>叶根友行书繁</vt:lpstr>
      <vt:lpstr>华文新魏</vt:lpstr>
      <vt:lpstr>华文行楷</vt:lpstr>
      <vt:lpstr>仓耳今楷05-6763 W05</vt:lpstr>
      <vt:lpstr>微软雅黑</vt:lpstr>
      <vt:lpstr>方正舒体</vt:lpstr>
      <vt:lpstr>Arial</vt:lpstr>
      <vt:lpstr>Wingdings</vt:lpstr>
      <vt:lpstr>仓耳青禾体-谷力 W05</vt:lpstr>
      <vt:lpstr>隶书</vt:lpstr>
      <vt:lpstr>方正粗黑宋简体</vt:lpstr>
      <vt:lpstr>等线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工作</dc:title>
  <dc:creator>lenovo</dc:creator>
  <cp:lastModifiedBy>Administrator</cp:lastModifiedBy>
  <cp:revision>169</cp:revision>
  <dcterms:created xsi:type="dcterms:W3CDTF">2019-05-21T13:37:00Z</dcterms:created>
  <dcterms:modified xsi:type="dcterms:W3CDTF">2021-04-15T12:57:37Z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KSOSaveFontToCloudKey">
    <vt:lpwstr>479237093_btnclosed</vt:lpwstr>
  </property>
  <property fmtid="{D5CDD505-2E9C-101B-9397-08002B2CF9AE}" pid="4" name="ICV">
    <vt:lpwstr>811BC4B96AD04B85BF325BDA06A0E6D0</vt:lpwstr>
  </property>
</Properties>
</file>