
<file path=[Content_Types].xml><?xml version="1.0" encoding="utf-8"?>
<Types xmlns="http://schemas.openxmlformats.org/package/2006/content-types">
  <Default Extension="jpeg" ContentType="image/jpeg"/>
  <Default Extension="png" ContentType="image/png"/>
  <Default Extension="emf" ContentType="image/x-emf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23" r:id="rId3"/>
    <p:sldId id="298" r:id="rId5"/>
    <p:sldId id="299" r:id="rId6"/>
    <p:sldId id="300" r:id="rId7"/>
    <p:sldId id="301" r:id="rId8"/>
    <p:sldId id="317" r:id="rId9"/>
    <p:sldId id="266" r:id="rId10"/>
    <p:sldId id="318" r:id="rId11"/>
    <p:sldId id="274" r:id="rId12"/>
    <p:sldId id="258" r:id="rId13"/>
    <p:sldId id="283" r:id="rId1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625E"/>
    <a:srgbClr val="E5010E"/>
    <a:srgbClr val="FFFFFF"/>
    <a:srgbClr val="DC082E"/>
    <a:srgbClr val="FFC30A"/>
    <a:srgbClr val="EA1444"/>
    <a:srgbClr val="FF8F3D"/>
    <a:srgbClr val="FE771E"/>
    <a:srgbClr val="BE6C36"/>
    <a:srgbClr val="693A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" y="0"/>
            <a:ext cx="12191332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2.xml"/><Relationship Id="rId6" Type="http://schemas.openxmlformats.org/officeDocument/2006/relationships/tags" Target="../tags/tag2.xml"/><Relationship Id="rId5" Type="http://schemas.openxmlformats.org/officeDocument/2006/relationships/image" Target="../media/image3.emf"/><Relationship Id="rId4" Type="http://schemas.openxmlformats.org/officeDocument/2006/relationships/tags" Target="../tags/tag1.xml"/><Relationship Id="rId3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3" Type="http://schemas.microsoft.com/office/2007/relationships/media" Target="../media/media7.mp3"/><Relationship Id="rId2" Type="http://schemas.openxmlformats.org/officeDocument/2006/relationships/audio" Target="../media/media7.mp3"/><Relationship Id="rId1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microsoft.com/office/2007/relationships/media" Target="../media/media9.mp3"/><Relationship Id="rId6" Type="http://schemas.openxmlformats.org/officeDocument/2006/relationships/audio" Target="../media/media9.mp3"/><Relationship Id="rId5" Type="http://schemas.openxmlformats.org/officeDocument/2006/relationships/hyperlink" Target="&#35270;&#39057;\&#37329;&#26694;.mp4" TargetMode="External"/><Relationship Id="rId4" Type="http://schemas.openxmlformats.org/officeDocument/2006/relationships/image" Target="../media/image8.png"/><Relationship Id="rId3" Type="http://schemas.microsoft.com/office/2007/relationships/media" Target="../media/media8.mp3"/><Relationship Id="rId2" Type="http://schemas.openxmlformats.org/officeDocument/2006/relationships/audio" Target="../media/media8.mp3"/><Relationship Id="rId1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hyperlink" Target="&#29233;&#24515;&#20041;&#21334;&#28436;&#20986;&#38899;&#20048;\&#26032;&#19977;&#23383;&#32463;.mp4" TargetMode="Externa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tags" Target="../tags/tag3.xml"/><Relationship Id="rId3" Type="http://schemas.openxmlformats.org/officeDocument/2006/relationships/hyperlink" Target="&#35270;&#39057;\1.mp4" TargetMode="External"/><Relationship Id="rId2" Type="http://schemas.openxmlformats.org/officeDocument/2006/relationships/hyperlink" Target="1&#38632;&#30862;&#27743;&#21335;.MP4" TargetMode="External"/><Relationship Id="rId1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hyperlink" Target="&#29233;&#24515;&#20041;&#21334;&#28436;&#20986;&#38899;&#20048;\&#33310;&#36424;&#12298;&#33828;&#28779;&#34411;&#12299;.mp4" TargetMode="External"/><Relationship Id="rId1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3" Type="http://schemas.microsoft.com/office/2007/relationships/media" Target="../media/media3.mp3"/><Relationship Id="rId2" Type="http://schemas.openxmlformats.org/officeDocument/2006/relationships/audio" Target="../media/media3.mp3"/><Relationship Id="rId1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hyperlink" Target="&#29233;&#24515;&#20041;&#21334;&#28436;&#20986;&#38899;&#20048;\&#31062;&#22269;&#21834;&#65292;&#25105;&#20146;&#29233;&#30340;&#31062;&#22269;&#65288;&#35799;&#26391;&#35829;&#32972;&#26223;&#65289;.pptx" TargetMode="External"/><Relationship Id="rId5" Type="http://schemas.openxmlformats.org/officeDocument/2006/relationships/image" Target="../media/image8.png"/><Relationship Id="rId4" Type="http://schemas.microsoft.com/office/2007/relationships/media" Target="../media/media4.mp3"/><Relationship Id="rId3" Type="http://schemas.openxmlformats.org/officeDocument/2006/relationships/audio" Target="../media/media4.mp3"/><Relationship Id="rId2" Type="http://schemas.openxmlformats.org/officeDocument/2006/relationships/hyperlink" Target="&#35270;&#39057;\5.mp4" TargetMode="External"/><Relationship Id="rId1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media" Target="../media/media5.mp3"/><Relationship Id="rId4" Type="http://schemas.openxmlformats.org/officeDocument/2006/relationships/audio" Target="../media/media5.mp3"/><Relationship Id="rId3" Type="http://schemas.openxmlformats.org/officeDocument/2006/relationships/hyperlink" Target="&#35270;&#39057;\1.mp4" TargetMode="External"/><Relationship Id="rId2" Type="http://schemas.openxmlformats.org/officeDocument/2006/relationships/hyperlink" Target="1&#38632;&#30862;&#27743;&#21335;.MP4" TargetMode="External"/><Relationship Id="rId1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6" Type="http://schemas.microsoft.com/office/2007/relationships/media" Target="../media/media6.mp3"/><Relationship Id="rId5" Type="http://schemas.openxmlformats.org/officeDocument/2006/relationships/audio" Target="../media/media6.mp3"/><Relationship Id="rId4" Type="http://schemas.openxmlformats.org/officeDocument/2006/relationships/image" Target="../media/image14.png"/><Relationship Id="rId3" Type="http://schemas.openxmlformats.org/officeDocument/2006/relationships/hyperlink" Target="&#35270;&#39057;\1.mp4" TargetMode="External"/><Relationship Id="rId2" Type="http://schemas.openxmlformats.org/officeDocument/2006/relationships/hyperlink" Target="1&#38632;&#30862;&#27743;&#21335;.MP4" TargetMode="External"/><Relationship Id="rId1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hyperlink" Target="&#29233;&#24515;&#20041;&#21334;&#28436;&#20986;&#38899;&#20048;\&#33310;&#36424;&#12298;&#25105;&#26377;&#19968;&#20010;&#26790;&#24819;&#12299;.mov" TargetMode="External"/><Relationship Id="rId2" Type="http://schemas.openxmlformats.org/officeDocument/2006/relationships/hyperlink" Target="&#35270;&#39057;\3&#34903;&#33310;.mp4" TargetMode="External"/><Relationship Id="rId1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aydrea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 cstate="print"/>
          <a:stretch>
            <a:fillRect/>
          </a:stretch>
        </p:blipFill>
        <p:spPr>
          <a:xfrm>
            <a:off x="-1004522" y="-288807"/>
            <a:ext cx="577991" cy="577991"/>
          </a:xfrm>
          <a:prstGeom prst="rect">
            <a:avLst/>
          </a:prstGeom>
        </p:spPr>
      </p:pic>
      <p:pic>
        <p:nvPicPr>
          <p:cNvPr id="13" name="PA_图片 1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585429" y="3124635"/>
            <a:ext cx="3624780" cy="3751097"/>
          </a:xfrm>
          <a:prstGeom prst="rect">
            <a:avLst/>
          </a:prstGeom>
        </p:spPr>
      </p:pic>
      <p:pic>
        <p:nvPicPr>
          <p:cNvPr id="19" name="PA_图片 1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 flipV="1">
            <a:off x="155" y="104339"/>
            <a:ext cx="3624780" cy="3751097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1023620" y="1379855"/>
            <a:ext cx="1059624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 indent="0" algn="ctr"/>
            <a:r>
              <a:rPr sz="7200" b="1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rgbClr val="F062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同在蓝天下</a:t>
            </a:r>
            <a:r>
              <a:rPr lang="zh-CN" sz="7200" b="1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rgbClr val="F062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，</a:t>
            </a:r>
            <a:r>
              <a:rPr sz="7200" b="1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rgbClr val="F062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  <a:sym typeface="+mn-ea"/>
              </a:rPr>
              <a:t>携手共成长</a:t>
            </a:r>
            <a:endParaRPr lang="zh-CN" altLang="en-US" sz="7200" b="1">
              <a:ln>
                <a:solidFill>
                  <a:schemeClr val="bg1">
                    <a:lumMod val="95000"/>
                  </a:schemeClr>
                </a:solidFill>
              </a:ln>
              <a:solidFill>
                <a:srgbClr val="F0625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035810" y="3303905"/>
            <a:ext cx="812038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 indent="0" algn="ctr"/>
            <a:r>
              <a:rPr lang="en-US" sz="3600" b="1">
                <a:ln w="9525">
                  <a:noFill/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——</a:t>
            </a:r>
            <a:r>
              <a:rPr lang="zh-CN" sz="3600" b="0">
                <a:ln w="9525">
                  <a:noFill/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隔代共学互学爱心义卖</a:t>
            </a:r>
            <a:endParaRPr lang="zh-CN" sz="3600" b="0">
              <a:ln w="9525">
                <a:noFill/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624580" y="4926330"/>
            <a:ext cx="462407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dist"/>
            <a:r>
              <a:rPr lang="zh-C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隶书" panose="02010509060101010101" charset="-122"/>
              </a:rPr>
              <a:t>新北区龙虎塘实验小学</a:t>
            </a:r>
            <a:endParaRPr lang="zh-CN" altLang="en-US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  <a:cs typeface="隶书" panose="02010509060101010101" charset="-122"/>
            </a:endParaRPr>
          </a:p>
          <a:p>
            <a:pPr algn="dist"/>
            <a:r>
              <a:rPr lang="zh-C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隶书" panose="02010509060101010101" charset="-122"/>
              </a:rPr>
              <a:t>河海老年学校</a:t>
            </a:r>
            <a:endParaRPr lang="zh-CN" altLang="en-US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  <a:cs typeface="隶书" panose="02010509060101010101" charset="-122"/>
            </a:endParaRPr>
          </a:p>
          <a:p>
            <a:pPr algn="dist"/>
            <a:r>
              <a:rPr lang="zh-C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隶书" panose="02010509060101010101" charset="-122"/>
              </a:rPr>
              <a:t>青鸟志愿者服务队</a:t>
            </a:r>
            <a:endParaRPr lang="zh-CN" altLang="en-US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  <a:cs typeface="隶书" panose="020105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6000">
        <p:blinds dir="vert"/>
      </p:transition>
    </mc:Choice>
    <mc:Fallback>
      <p:transition spd="slow" advTm="6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3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00" grpId="0" bldLvl="0" animBg="1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 b="-7000"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8" name="圆角矩形 7"/>
          <p:cNvSpPr/>
          <p:nvPr/>
        </p:nvSpPr>
        <p:spPr>
          <a:xfrm>
            <a:off x="8660130" y="5640070"/>
            <a:ext cx="3246120" cy="99123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3175615" y="556696"/>
            <a:ext cx="6211900" cy="4021455"/>
            <a:chOff x="3452800" y="1772721"/>
            <a:chExt cx="6211900" cy="4021455"/>
          </a:xfrm>
        </p:grpSpPr>
        <p:sp>
          <p:nvSpPr>
            <p:cNvPr id="10" name="文本框 9"/>
            <p:cNvSpPr txBox="1"/>
            <p:nvPr/>
          </p:nvSpPr>
          <p:spPr>
            <a:xfrm>
              <a:off x="3452800" y="1772721"/>
              <a:ext cx="6204585" cy="92202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p>
              <a:pPr algn="ctr"/>
              <a:r>
                <a:rPr lang="zh-CN" altLang="en-US" sz="54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华文楷体" panose="02010600040101010101" charset="-122"/>
                  <a:ea typeface="华文楷体" panose="02010600040101010101" charset="-122"/>
                </a:rPr>
                <a:t>民族舞 麦西来普</a:t>
              </a:r>
              <a:endParaRPr lang="zh-CN" alt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3620440" y="2696051"/>
              <a:ext cx="6044260" cy="92202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p>
              <a:pPr lvl="0" algn="ctr">
                <a:buClrTx/>
                <a:buSzTx/>
                <a:buFontTx/>
              </a:pPr>
              <a:r>
                <a:rPr lang="zh-CN" altLang="en-US" sz="54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华文楷体" panose="02010600040101010101" charset="-122"/>
                  <a:ea typeface="华文楷体" panose="02010600040101010101" charset="-122"/>
                  <a:sym typeface="+mn-ea"/>
                </a:rPr>
                <a:t>《亚丽古娜》</a:t>
              </a:r>
              <a:endParaRPr lang="zh-CN" alt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华文楷体" panose="02010600040101010101" charset="-122"/>
                <a:ea typeface="华文楷体" panose="02010600040101010101" charset="-122"/>
                <a:sym typeface="+mn-ea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4753915" y="3487221"/>
              <a:ext cx="3697605" cy="230695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p>
              <a:pPr indent="179705" algn="ctr" fontAlgn="auto">
                <a:lnSpc>
                  <a:spcPct val="150000"/>
                </a:lnSpc>
              </a:pPr>
              <a:r>
                <a:rPr lang="zh-CN" altLang="en-US" sz="32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华文楷体" panose="02010600040101010101" charset="-122"/>
                  <a:ea typeface="华文楷体" panose="02010600040101010101" charset="-122"/>
                </a:rPr>
                <a:t>表演者：</a:t>
              </a:r>
              <a:endParaRPr lang="zh-CN" sz="32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华文楷体" panose="02010600040101010101" charset="-122"/>
                <a:ea typeface="华文楷体" panose="02010600040101010101" charset="-122"/>
                <a:sym typeface="+mn-ea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32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华文楷体" panose="02010600040101010101" charset="-122"/>
                  <a:ea typeface="华文楷体" panose="02010600040101010101" charset="-122"/>
                </a:rPr>
                <a:t>河海老年大学</a:t>
              </a:r>
              <a:endParaRPr lang="zh-CN" altLang="en-US" sz="32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华文楷体" panose="02010600040101010101" charset="-122"/>
                <a:ea typeface="华文楷体" panose="02010600040101010101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32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华文楷体" panose="02010600040101010101" charset="-122"/>
                  <a:ea typeface="华文楷体" panose="02010600040101010101" charset="-122"/>
                </a:rPr>
                <a:t>李万里，缪忆锋等</a:t>
              </a:r>
              <a:endParaRPr lang="zh-CN" altLang="en-US" sz="32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</p:grpSp>
      <p:sp>
        <p:nvSpPr>
          <p:cNvPr id="13" name="椭圆 12">
            <a:hlinkClick r:id="" action="ppaction://hlinkshowjump?jump=firstslide"/>
          </p:cNvPr>
          <p:cNvSpPr/>
          <p:nvPr/>
        </p:nvSpPr>
        <p:spPr>
          <a:xfrm>
            <a:off x="-7620" y="5807710"/>
            <a:ext cx="1139825" cy="106108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舞蹈 亚丽古娜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09605" y="6136005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7" dur="2129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 l="-55000"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" name="6我的祖国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12935" y="5820410"/>
            <a:ext cx="619125" cy="61912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05130" y="1030605"/>
            <a:ext cx="6044565" cy="216852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lv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5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  <a:sym typeface="+mn-ea"/>
              </a:rPr>
              <a:t>合唱</a:t>
            </a:r>
            <a:endParaRPr lang="zh-CN" altLang="en-US" sz="5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行楷" panose="02010800040101010101" charset="-122"/>
              <a:ea typeface="华文行楷" panose="02010800040101010101" charset="-122"/>
              <a:sym typeface="+mn-ea"/>
            </a:endParaRPr>
          </a:p>
          <a:p>
            <a:pPr lv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5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  <a:sym typeface="+mn-ea"/>
              </a:rPr>
              <a:t>《我和我的祖国》</a:t>
            </a:r>
            <a:endParaRPr lang="zh-CN" altLang="en-US" sz="5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行楷" panose="02010800040101010101" charset="-122"/>
              <a:ea typeface="华文行楷" panose="02010800040101010101" charset="-122"/>
              <a:sym typeface="+mn-ea"/>
            </a:endParaRPr>
          </a:p>
        </p:txBody>
      </p:sp>
      <p:sp>
        <p:nvSpPr>
          <p:cNvPr id="8" name="圆角矩形 7">
            <a:hlinkClick r:id="rId5" action="ppaction://hlinkfile"/>
          </p:cNvPr>
          <p:cNvSpPr/>
          <p:nvPr/>
        </p:nvSpPr>
        <p:spPr>
          <a:xfrm>
            <a:off x="8784590" y="5634355"/>
            <a:ext cx="3246120" cy="99123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椭圆 9">
            <a:hlinkClick r:id="" action="ppaction://hlinkshowjump?jump=firstslide"/>
          </p:cNvPr>
          <p:cNvSpPr/>
          <p:nvPr/>
        </p:nvSpPr>
        <p:spPr>
          <a:xfrm>
            <a:off x="-7620" y="5807710"/>
            <a:ext cx="1139825" cy="106108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合唱《我和我的祖国》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99165" y="602869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163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6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822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 l="-11000" r="-14000"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圆角矩形 1">
            <a:hlinkClick r:id="rId2" action="ppaction://hlinkfile"/>
          </p:cNvPr>
          <p:cNvSpPr/>
          <p:nvPr/>
        </p:nvSpPr>
        <p:spPr>
          <a:xfrm>
            <a:off x="8660130" y="5640070"/>
            <a:ext cx="3246120" cy="99123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圆角矩形 7">
            <a:hlinkClick r:id="rId3" action="ppaction://hlinkfile"/>
          </p:cNvPr>
          <p:cNvSpPr/>
          <p:nvPr/>
        </p:nvSpPr>
        <p:spPr>
          <a:xfrm>
            <a:off x="8787130" y="5767070"/>
            <a:ext cx="3246120" cy="99123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椭圆 9">
            <a:hlinkClick r:id="" action="ppaction://hlinkshowjump?jump=firstslide"/>
          </p:cNvPr>
          <p:cNvSpPr/>
          <p:nvPr/>
        </p:nvSpPr>
        <p:spPr>
          <a:xfrm>
            <a:off x="-7620" y="5807710"/>
            <a:ext cx="1139825" cy="106108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9" name="图片 8" descr="千库网_春天草棚里看风景的古人诗人_元素编号1182399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027420" y="1129030"/>
            <a:ext cx="6333490" cy="655066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13105" y="3279140"/>
            <a:ext cx="604456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5400" dirty="0">
                <a:solidFill>
                  <a:srgbClr val="79593B"/>
                </a:solidFill>
                <a:latin typeface="隶书" panose="02010509060101010101" charset="-122"/>
                <a:ea typeface="隶书" panose="02010509060101010101" charset="-122"/>
                <a:sym typeface="+mn-ea"/>
              </a:rPr>
              <a:t>经典朗诵</a:t>
            </a:r>
            <a:endParaRPr lang="zh-CN" altLang="en-US" sz="5400" dirty="0">
              <a:solidFill>
                <a:srgbClr val="79593B"/>
              </a:solidFill>
              <a:latin typeface="隶书" panose="02010509060101010101" charset="-122"/>
              <a:ea typeface="隶书" panose="02010509060101010101" charset="-122"/>
            </a:endParaRPr>
          </a:p>
          <a:p>
            <a:pPr lvl="0" algn="ctr">
              <a:buClrTx/>
              <a:buSzTx/>
              <a:buFontTx/>
            </a:pPr>
            <a:r>
              <a:rPr lang="zh-CN" altLang="en-US" sz="5400" dirty="0">
                <a:solidFill>
                  <a:srgbClr val="79593B"/>
                </a:solidFill>
                <a:latin typeface="隶书" panose="02010509060101010101" charset="-122"/>
                <a:ea typeface="隶书" panose="02010509060101010101" charset="-122"/>
                <a:sym typeface="+mn-ea"/>
              </a:rPr>
              <a:t>《三字经》</a:t>
            </a:r>
            <a:endParaRPr lang="zh-CN" altLang="en-US" sz="5400" dirty="0">
              <a:solidFill>
                <a:srgbClr val="79593B"/>
              </a:solidFill>
              <a:latin typeface="隶书" panose="02010509060101010101" charset="-122"/>
              <a:ea typeface="隶书" panose="02010509060101010101" charset="-122"/>
              <a:sym typeface="+mn-ea"/>
            </a:endParaRPr>
          </a:p>
        </p:txBody>
      </p:sp>
      <p:pic>
        <p:nvPicPr>
          <p:cNvPr id="3" name="图片 2" descr="5cd432b0b60a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800" y="600075"/>
            <a:ext cx="10058400" cy="5657850"/>
          </a:xfrm>
          <a:prstGeom prst="rect">
            <a:avLst/>
          </a:prstGeom>
        </p:spPr>
      </p:pic>
      <p:sp>
        <p:nvSpPr>
          <p:cNvPr id="4" name="矩形 3">
            <a:hlinkClick r:id="rId7" action="ppaction://hlinkfile"/>
          </p:cNvPr>
          <p:cNvSpPr/>
          <p:nvPr/>
        </p:nvSpPr>
        <p:spPr>
          <a:xfrm>
            <a:off x="10146665" y="5758180"/>
            <a:ext cx="2119630" cy="1160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 l="-3000" r="-3000" b="-7000"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3644900" y="1065530"/>
            <a:ext cx="6044565" cy="208534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5400" b="1" dirty="0">
                <a:solidFill>
                  <a:srgbClr val="E547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隶书" panose="02010509060101010101" charset="-122"/>
                <a:ea typeface="隶书" panose="02010509060101010101" charset="-122"/>
                <a:sym typeface="+mn-ea"/>
              </a:rPr>
              <a:t>女声独唱</a:t>
            </a:r>
            <a:endParaRPr lang="zh-CN" altLang="en-US" sz="5400" b="1" dirty="0">
              <a:solidFill>
                <a:srgbClr val="E5473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隶书" panose="02010509060101010101" charset="-122"/>
              <a:ea typeface="隶书" panose="02010509060101010101" charset="-122"/>
            </a:endParaRPr>
          </a:p>
          <a:p>
            <a:pPr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5400" b="1" dirty="0">
                <a:solidFill>
                  <a:srgbClr val="E547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隶书" panose="02010509060101010101" charset="-122"/>
                <a:ea typeface="隶书" panose="02010509060101010101" charset="-122"/>
                <a:sym typeface="+mn-ea"/>
              </a:rPr>
              <a:t>《我爱你中国》</a:t>
            </a:r>
            <a:endParaRPr lang="zh-CN" altLang="en-US" sz="5400" b="1" dirty="0">
              <a:solidFill>
                <a:srgbClr val="E5473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隶书" panose="02010509060101010101" charset="-122"/>
              <a:ea typeface="隶书" panose="02010509060101010101" charset="-122"/>
              <a:sym typeface="+mn-ea"/>
            </a:endParaRPr>
          </a:p>
        </p:txBody>
      </p:sp>
      <p:sp>
        <p:nvSpPr>
          <p:cNvPr id="10" name="椭圆 9">
            <a:hlinkClick r:id="" action="ppaction://hlinkshowjump?jump=firstslide"/>
          </p:cNvPr>
          <p:cNvSpPr/>
          <p:nvPr/>
        </p:nvSpPr>
        <p:spPr>
          <a:xfrm>
            <a:off x="-7620" y="5807710"/>
            <a:ext cx="1139825" cy="106108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女生独唱：我爱你中国(1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60735" y="580771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869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 l="-4000" r="-3000"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" name="椭圆 9">
            <a:hlinkClick r:id="" action="ppaction://hlinkshowjump?jump=firstslide"/>
          </p:cNvPr>
          <p:cNvSpPr/>
          <p:nvPr/>
        </p:nvSpPr>
        <p:spPr>
          <a:xfrm>
            <a:off x="-7620" y="5807710"/>
            <a:ext cx="1139825" cy="106108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3074035" y="673100"/>
            <a:ext cx="6044565" cy="17532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lvl="0" algn="ctr">
              <a:buClrTx/>
              <a:buSzTx/>
              <a:buFontTx/>
            </a:pPr>
            <a:r>
              <a:rPr lang="zh-CN" altLang="en-US" sz="5400" b="1" dirty="0">
                <a:solidFill>
                  <a:srgbClr val="E6306C"/>
                </a:solidFill>
                <a:effectLst/>
                <a:latin typeface="华文楷体" panose="02010600040101010101" charset="-122"/>
                <a:ea typeface="华文楷体" panose="02010600040101010101" charset="-122"/>
                <a:sym typeface="+mn-ea"/>
              </a:rPr>
              <a:t>舞蹈</a:t>
            </a:r>
            <a:endParaRPr lang="zh-CN" altLang="en-US" sz="5400" b="1" dirty="0">
              <a:solidFill>
                <a:srgbClr val="E6306C"/>
              </a:solidFill>
              <a:effectLst/>
              <a:latin typeface="华文楷体" panose="02010600040101010101" charset="-122"/>
              <a:ea typeface="华文楷体" panose="02010600040101010101" charset="-122"/>
            </a:endParaRPr>
          </a:p>
          <a:p>
            <a:pPr lvl="0" algn="ctr">
              <a:buClrTx/>
              <a:buSzTx/>
              <a:buFontTx/>
            </a:pPr>
            <a:r>
              <a:rPr lang="zh-CN" altLang="en-US" sz="5400" b="1" dirty="0">
                <a:solidFill>
                  <a:srgbClr val="E6306C"/>
                </a:solidFill>
                <a:effectLst/>
                <a:latin typeface="华文楷体" panose="02010600040101010101" charset="-122"/>
                <a:ea typeface="华文楷体" panose="02010600040101010101" charset="-122"/>
                <a:sym typeface="+mn-ea"/>
              </a:rPr>
              <a:t>《萤火虫》</a:t>
            </a:r>
            <a:endParaRPr lang="zh-CN" altLang="en-US" sz="5400" b="1" dirty="0">
              <a:solidFill>
                <a:srgbClr val="E6306C"/>
              </a:solidFill>
              <a:effectLst/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</p:txBody>
      </p:sp>
      <p:sp>
        <p:nvSpPr>
          <p:cNvPr id="2" name="矩形 1">
            <a:hlinkClick r:id="rId2" action="ppaction://hlinkfile"/>
          </p:cNvPr>
          <p:cNvSpPr/>
          <p:nvPr/>
        </p:nvSpPr>
        <p:spPr>
          <a:xfrm>
            <a:off x="10146665" y="5758180"/>
            <a:ext cx="2119630" cy="1160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 l="-4000" r="-38000" b="-7000"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4279265" y="4622800"/>
            <a:ext cx="6044565" cy="185039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lv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4400" b="1" dirty="0">
                <a:ln w="12700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华文楷体" panose="02010600040101010101" charset="-122"/>
                <a:ea typeface="华文楷体" panose="02010600040101010101" charset="-122"/>
                <a:sym typeface="+mn-ea"/>
              </a:rPr>
              <a:t>太极拳、扇、表演</a:t>
            </a:r>
            <a:endParaRPr lang="zh-CN" altLang="en-US" sz="4400" b="1" dirty="0">
              <a:ln w="12700">
                <a:solidFill>
                  <a:schemeClr val="bg2">
                    <a:lumMod val="10000"/>
                  </a:schemeClr>
                </a:solidFill>
                <a:prstDash val="solid"/>
              </a:ln>
              <a:solidFill>
                <a:schemeClr val="bg2">
                  <a:lumMod val="25000"/>
                </a:schemeClr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华文楷体" panose="02010600040101010101" charset="-122"/>
              <a:ea typeface="华文楷体" panose="02010600040101010101" charset="-122"/>
            </a:endParaRPr>
          </a:p>
          <a:p>
            <a:pPr lv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4400" b="1" dirty="0">
                <a:ln w="12700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华文楷体" panose="02010600040101010101" charset="-122"/>
                <a:ea typeface="华文楷体" panose="02010600040101010101" charset="-122"/>
                <a:sym typeface="+mn-ea"/>
              </a:rPr>
              <a:t>《太极神韵》</a:t>
            </a:r>
            <a:endParaRPr lang="zh-CN" altLang="en-US" sz="4400" b="1" dirty="0">
              <a:ln w="12700">
                <a:solidFill>
                  <a:schemeClr val="bg2">
                    <a:lumMod val="10000"/>
                  </a:schemeClr>
                </a:solidFill>
                <a:prstDash val="solid"/>
              </a:ln>
              <a:solidFill>
                <a:schemeClr val="bg2">
                  <a:lumMod val="25000"/>
                </a:schemeClr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</p:txBody>
      </p:sp>
      <p:sp>
        <p:nvSpPr>
          <p:cNvPr id="12" name="椭圆 11">
            <a:hlinkClick r:id="" action="ppaction://hlinkshowjump?jump=firstslide"/>
          </p:cNvPr>
          <p:cNvSpPr/>
          <p:nvPr/>
        </p:nvSpPr>
        <p:spPr>
          <a:xfrm>
            <a:off x="-7620" y="5807710"/>
            <a:ext cx="1139825" cy="106108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太极神韵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36935" y="612267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654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 t="-6000" b="-7000"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5156200" y="3925570"/>
            <a:ext cx="6801485" cy="208534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诗 朗 诵</a:t>
            </a:r>
            <a:endParaRPr lang="zh-CN" alt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《我爱你啊，祖国！》</a:t>
            </a:r>
            <a:endParaRPr lang="zh-CN" alt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  <p:sp>
        <p:nvSpPr>
          <p:cNvPr id="8" name="圆角矩形 7">
            <a:hlinkClick r:id="rId2" action="ppaction://hlinkfile"/>
          </p:cNvPr>
          <p:cNvSpPr/>
          <p:nvPr/>
        </p:nvSpPr>
        <p:spPr>
          <a:xfrm>
            <a:off x="8787130" y="5767070"/>
            <a:ext cx="3246120" cy="99123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椭圆 9">
            <a:hlinkClick r:id="" action="ppaction://hlinkshowjump?jump=firstslide"/>
          </p:cNvPr>
          <p:cNvSpPr/>
          <p:nvPr/>
        </p:nvSpPr>
        <p:spPr>
          <a:xfrm>
            <a:off x="-7620" y="5807710"/>
            <a:ext cx="1139825" cy="106108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诗朗诵：祖国啊，我亲爱的祖国(剪辑）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25840" y="6028690"/>
            <a:ext cx="619125" cy="619125"/>
          </a:xfrm>
          <a:prstGeom prst="rect">
            <a:avLst/>
          </a:prstGeom>
        </p:spPr>
      </p:pic>
      <p:sp>
        <p:nvSpPr>
          <p:cNvPr id="3" name="矩形 2">
            <a:hlinkClick r:id="rId6" action="ppaction://hlinkfile"/>
          </p:cNvPr>
          <p:cNvSpPr/>
          <p:nvPr/>
        </p:nvSpPr>
        <p:spPr>
          <a:xfrm>
            <a:off x="10178415" y="5767070"/>
            <a:ext cx="2119630" cy="1160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112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 b="-7000"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497205" y="1962150"/>
            <a:ext cx="6044565" cy="17532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lvl="0" algn="ctr">
              <a:buClrTx/>
              <a:buSzTx/>
              <a:buFontTx/>
            </a:pPr>
            <a:r>
              <a:rPr lang="zh-CN" altLang="en-US" sz="5400" b="1" dirty="0">
                <a:solidFill>
                  <a:srgbClr val="BE6C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隶书" panose="02010509060101010101" charset="-122"/>
                <a:ea typeface="隶书" panose="02010509060101010101" charset="-122"/>
                <a:sym typeface="+mn-ea"/>
              </a:rPr>
              <a:t>舞蹈</a:t>
            </a:r>
            <a:endParaRPr lang="zh-CN" altLang="en-US" sz="5400" b="1" dirty="0">
              <a:solidFill>
                <a:srgbClr val="BE6C3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隶书" panose="02010509060101010101" charset="-122"/>
              <a:ea typeface="隶书" panose="02010509060101010101" charset="-122"/>
            </a:endParaRPr>
          </a:p>
          <a:p>
            <a:pPr lvl="0" algn="ctr">
              <a:buClrTx/>
              <a:buSzTx/>
              <a:buFontTx/>
            </a:pPr>
            <a:r>
              <a:rPr lang="zh-CN" altLang="en-US" sz="5400" b="1" dirty="0">
                <a:solidFill>
                  <a:srgbClr val="BE6C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隶书" panose="02010509060101010101" charset="-122"/>
                <a:ea typeface="隶书" panose="02010509060101010101" charset="-122"/>
                <a:sym typeface="+mn-ea"/>
              </a:rPr>
              <a:t>《我的九寨》</a:t>
            </a:r>
            <a:endParaRPr lang="zh-CN" altLang="en-US" sz="5400" b="1" dirty="0">
              <a:solidFill>
                <a:srgbClr val="BE6C3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隶书" panose="02010509060101010101" charset="-122"/>
              <a:ea typeface="隶书" panose="02010509060101010101" charset="-122"/>
              <a:sym typeface="+mn-ea"/>
            </a:endParaRPr>
          </a:p>
        </p:txBody>
      </p:sp>
      <p:sp>
        <p:nvSpPr>
          <p:cNvPr id="2" name="圆角矩形 1">
            <a:hlinkClick r:id="rId2" action="ppaction://hlinkfile"/>
          </p:cNvPr>
          <p:cNvSpPr/>
          <p:nvPr/>
        </p:nvSpPr>
        <p:spPr>
          <a:xfrm>
            <a:off x="8660130" y="5640070"/>
            <a:ext cx="3246120" cy="99123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圆角矩形 7">
            <a:hlinkClick r:id="rId3" action="ppaction://hlinkfile"/>
          </p:cNvPr>
          <p:cNvSpPr/>
          <p:nvPr/>
        </p:nvSpPr>
        <p:spPr>
          <a:xfrm>
            <a:off x="8787130" y="5767070"/>
            <a:ext cx="3246120" cy="99123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椭圆 9">
            <a:hlinkClick r:id="" action="ppaction://hlinkshowjump?jump=firstslide"/>
          </p:cNvPr>
          <p:cNvSpPr/>
          <p:nvPr/>
        </p:nvSpPr>
        <p:spPr>
          <a:xfrm>
            <a:off x="-7620" y="5807710"/>
            <a:ext cx="1139825" cy="106108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《我的九寨》网红舞曲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49000" y="601218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667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 l="-26000" r="-3000"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3177540" y="2839720"/>
            <a:ext cx="6044565" cy="17532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lvl="0" algn="ctr">
              <a:buClrTx/>
              <a:buSzTx/>
              <a:buFontTx/>
            </a:pPr>
            <a:r>
              <a:rPr lang="zh-CN" altLang="en-US" sz="5400" b="1" dirty="0">
                <a:solidFill>
                  <a:srgbClr val="EAA848"/>
                </a:solidFill>
                <a:effectLst/>
                <a:latin typeface="华文楷体" panose="02010600040101010101" charset="-122"/>
                <a:ea typeface="华文楷体" panose="02010600040101010101" charset="-122"/>
              </a:rPr>
              <a:t>空竹表演</a:t>
            </a:r>
            <a:endParaRPr lang="zh-CN" altLang="en-US" sz="5400" b="1" dirty="0">
              <a:solidFill>
                <a:srgbClr val="EAA848"/>
              </a:solidFill>
              <a:effectLst/>
              <a:latin typeface="华文楷体" panose="02010600040101010101" charset="-122"/>
              <a:ea typeface="华文楷体" panose="02010600040101010101" charset="-122"/>
            </a:endParaRPr>
          </a:p>
          <a:p>
            <a:pPr lvl="0" algn="ctr">
              <a:buClrTx/>
              <a:buSzTx/>
              <a:buFontTx/>
            </a:pPr>
            <a:r>
              <a:rPr lang="zh-CN" altLang="en-US" sz="5400" b="1" dirty="0">
                <a:solidFill>
                  <a:srgbClr val="EAA848"/>
                </a:solidFill>
                <a:effectLst/>
                <a:latin typeface="华文楷体" panose="02010600040101010101" charset="-122"/>
                <a:ea typeface="华文楷体" panose="02010600040101010101" charset="-122"/>
                <a:sym typeface="+mn-ea"/>
              </a:rPr>
              <a:t>《爱梁空》</a:t>
            </a:r>
            <a:endParaRPr lang="zh-CN" altLang="en-US" sz="5400" b="1" dirty="0">
              <a:solidFill>
                <a:srgbClr val="EAA848"/>
              </a:solidFill>
              <a:effectLst/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</p:txBody>
      </p:sp>
      <p:sp>
        <p:nvSpPr>
          <p:cNvPr id="2" name="圆角矩形 1">
            <a:hlinkClick r:id="rId2" action="ppaction://hlinkfile"/>
          </p:cNvPr>
          <p:cNvSpPr/>
          <p:nvPr/>
        </p:nvSpPr>
        <p:spPr>
          <a:xfrm>
            <a:off x="8660130" y="5640070"/>
            <a:ext cx="3246120" cy="99123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圆角矩形 7">
            <a:hlinkClick r:id="rId3" action="ppaction://hlinkfile"/>
          </p:cNvPr>
          <p:cNvSpPr/>
          <p:nvPr/>
        </p:nvSpPr>
        <p:spPr>
          <a:xfrm>
            <a:off x="8787130" y="5767070"/>
            <a:ext cx="3246120" cy="99123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椭圆 9">
            <a:hlinkClick r:id="" action="ppaction://hlinkshowjump?jump=firstslide"/>
          </p:cNvPr>
          <p:cNvSpPr/>
          <p:nvPr/>
        </p:nvSpPr>
        <p:spPr>
          <a:xfrm>
            <a:off x="-7620" y="5807710"/>
            <a:ext cx="1139825" cy="106108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图片 2" descr="千库网_杂技民间杂耍合集_元素编号12415987"/>
          <p:cNvPicPr>
            <a:picLocks noChangeAspect="1"/>
          </p:cNvPicPr>
          <p:nvPr/>
        </p:nvPicPr>
        <p:blipFill>
          <a:blip r:embed="rId4"/>
          <a:srcRect l="50281" r="1281" b="66508"/>
          <a:stretch>
            <a:fillRect/>
          </a:stretch>
        </p:blipFill>
        <p:spPr>
          <a:xfrm flipH="1">
            <a:off x="-7620" y="1831975"/>
            <a:ext cx="5063490" cy="5374640"/>
          </a:xfrm>
          <a:prstGeom prst="rect">
            <a:avLst/>
          </a:prstGeom>
        </p:spPr>
      </p:pic>
      <p:pic>
        <p:nvPicPr>
          <p:cNvPr id="4" name="爱梁空(1)空竹音乐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28425" y="624967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741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 l="-3000" r="-2000"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1281430" y="1986280"/>
            <a:ext cx="6044565" cy="216852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lv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5400" b="1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华文楷体" panose="02010600040101010101" charset="-122"/>
                <a:ea typeface="华文楷体" panose="02010600040101010101" charset="-122"/>
                <a:sym typeface="+mn-ea"/>
              </a:rPr>
              <a:t>舞蹈</a:t>
            </a:r>
            <a:endParaRPr lang="zh-CN" altLang="en-US" sz="5400" b="1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华文楷体" panose="02010600040101010101" charset="-122"/>
              <a:ea typeface="华文楷体" panose="02010600040101010101" charset="-122"/>
            </a:endParaRPr>
          </a:p>
          <a:p>
            <a:pPr lv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5400" b="1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华文楷体" panose="02010600040101010101" charset="-122"/>
                <a:ea typeface="华文楷体" panose="02010600040101010101" charset="-122"/>
                <a:sym typeface="+mn-ea"/>
              </a:rPr>
              <a:t>《我有一个梦想》</a:t>
            </a:r>
            <a:endParaRPr lang="zh-CN" altLang="en-US" sz="5400" b="1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</p:txBody>
      </p:sp>
      <p:sp>
        <p:nvSpPr>
          <p:cNvPr id="3" name="圆角矩形 2">
            <a:hlinkClick r:id="rId2" action="ppaction://hlinkfile"/>
          </p:cNvPr>
          <p:cNvSpPr/>
          <p:nvPr/>
        </p:nvSpPr>
        <p:spPr>
          <a:xfrm>
            <a:off x="8660130" y="5640070"/>
            <a:ext cx="3246120" cy="99123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椭圆 9">
            <a:hlinkClick r:id="" action="ppaction://hlinkshowjump?jump=firstslide"/>
          </p:cNvPr>
          <p:cNvSpPr/>
          <p:nvPr/>
        </p:nvSpPr>
        <p:spPr>
          <a:xfrm>
            <a:off x="-7620" y="5807710"/>
            <a:ext cx="1139825" cy="106108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矩形 1">
            <a:hlinkClick r:id="rId3" action="ppaction://hlinkfile"/>
          </p:cNvPr>
          <p:cNvSpPr/>
          <p:nvPr/>
        </p:nvSpPr>
        <p:spPr>
          <a:xfrm>
            <a:off x="10146665" y="5758180"/>
            <a:ext cx="2119630" cy="1160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PA" val="v3.2.0"/>
</p:tagLst>
</file>

<file path=ppt/tags/tag2.xml><?xml version="1.0" encoding="utf-8"?>
<p:tagLst xmlns:p="http://schemas.openxmlformats.org/presentationml/2006/main">
  <p:tag name="PA" val="v3.2.0"/>
</p:tagLst>
</file>

<file path=ppt/tags/tag3.xml><?xml version="1.0" encoding="utf-8"?>
<p:tagLst xmlns:p="http://schemas.openxmlformats.org/presentationml/2006/main">
  <p:tag name="KSO_WM_UNIT_PLACING_PICTURE_USER_VIEWPORT" val="{&quot;height&quot;:10358,&quot;width&quot;:9600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172</Words>
  <Application>WPS 演示</Application>
  <PresentationFormat>宽屏</PresentationFormat>
  <Paragraphs>43</Paragraphs>
  <Slides>11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30" baseType="lpstr">
      <vt:lpstr>Arial</vt:lpstr>
      <vt:lpstr>宋体</vt:lpstr>
      <vt:lpstr>Wingdings</vt:lpstr>
      <vt:lpstr>华文隶书</vt:lpstr>
      <vt:lpstr>隶书</vt:lpstr>
      <vt:lpstr>华文楷体</vt:lpstr>
      <vt:lpstr>华文新魏</vt:lpstr>
      <vt:lpstr>华文行楷</vt:lpstr>
      <vt:lpstr>微软雅黑</vt:lpstr>
      <vt:lpstr>Arial Unicode MS</vt:lpstr>
      <vt:lpstr>Calibri</vt:lpstr>
      <vt:lpstr>幼圆</vt:lpstr>
      <vt:lpstr>华文中宋</vt:lpstr>
      <vt:lpstr>书体坊王学勤钢笔行书</vt:lpstr>
      <vt:lpstr>书体坊赵九江钢笔行书</vt:lpstr>
      <vt:lpstr>金梅毛草行體</vt:lpstr>
      <vt:lpstr>金梅草行書</vt:lpstr>
      <vt:lpstr>黑体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徐</cp:lastModifiedBy>
  <cp:revision>33</cp:revision>
  <dcterms:created xsi:type="dcterms:W3CDTF">2019-12-20T01:49:00Z</dcterms:created>
  <dcterms:modified xsi:type="dcterms:W3CDTF">2020-07-12T03:55:30Z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2052-11.1.0.9208</vt:lpwstr>
  </property>
</Properties>
</file>