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  <p:sldMasterId id="2147483672" r:id="rId4"/>
    <p:sldMasterId id="2147483684" r:id="rId5"/>
    <p:sldMasterId id="2147483696" r:id="rId6"/>
  </p:sldMasterIdLst>
  <p:notesMasterIdLst>
    <p:notesMasterId r:id="rId8"/>
  </p:notesMasterIdLst>
  <p:sldIdLst>
    <p:sldId id="396" r:id="rId7"/>
    <p:sldId id="402" r:id="rId9"/>
    <p:sldId id="363" r:id="rId10"/>
    <p:sldId id="331" r:id="rId11"/>
    <p:sldId id="282" r:id="rId12"/>
    <p:sldId id="302" r:id="rId13"/>
    <p:sldId id="304" r:id="rId14"/>
    <p:sldId id="324" r:id="rId15"/>
    <p:sldId id="308" r:id="rId16"/>
    <p:sldId id="375" r:id="rId17"/>
    <p:sldId id="307" r:id="rId18"/>
    <p:sldId id="338" r:id="rId19"/>
    <p:sldId id="413" r:id="rId20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9600" kern="1200">
        <a:solidFill>
          <a:srgbClr val="FFCCCC"/>
        </a:solidFill>
        <a:latin typeface="Arial" panose="020B0604020202020204" pitchFamily="34" charset="0"/>
        <a:ea typeface="楷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9600" kern="1200">
        <a:solidFill>
          <a:srgbClr val="FFCCCC"/>
        </a:solidFill>
        <a:latin typeface="Arial" panose="020B0604020202020204" pitchFamily="34" charset="0"/>
        <a:ea typeface="楷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9600" kern="1200">
        <a:solidFill>
          <a:srgbClr val="FFCCCC"/>
        </a:solidFill>
        <a:latin typeface="Arial" panose="020B0604020202020204" pitchFamily="34" charset="0"/>
        <a:ea typeface="楷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9600" kern="1200">
        <a:solidFill>
          <a:srgbClr val="FFCCCC"/>
        </a:solidFill>
        <a:latin typeface="Arial" panose="020B0604020202020204" pitchFamily="34" charset="0"/>
        <a:ea typeface="楷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9600" kern="1200">
        <a:solidFill>
          <a:srgbClr val="FFCCCC"/>
        </a:solidFill>
        <a:latin typeface="Arial" panose="020B0604020202020204" pitchFamily="34" charset="0"/>
        <a:ea typeface="楷体" panose="02010609060101010101" pitchFamily="49" charset="-122"/>
        <a:cs typeface="+mn-cs"/>
      </a:defRPr>
    </a:lvl5pPr>
    <a:lvl6pPr marL="2286000" algn="l" defTabSz="914400" rtl="0" eaLnBrk="1" latinLnBrk="0" hangingPunct="1">
      <a:defRPr sz="9600" kern="1200">
        <a:solidFill>
          <a:srgbClr val="FFCCCC"/>
        </a:solidFill>
        <a:latin typeface="Arial" panose="020B0604020202020204" pitchFamily="34" charset="0"/>
        <a:ea typeface="楷体" panose="02010609060101010101" pitchFamily="49" charset="-122"/>
        <a:cs typeface="+mn-cs"/>
      </a:defRPr>
    </a:lvl6pPr>
    <a:lvl7pPr marL="2743200" algn="l" defTabSz="914400" rtl="0" eaLnBrk="1" latinLnBrk="0" hangingPunct="1">
      <a:defRPr sz="9600" kern="1200">
        <a:solidFill>
          <a:srgbClr val="FFCCCC"/>
        </a:solidFill>
        <a:latin typeface="Arial" panose="020B0604020202020204" pitchFamily="34" charset="0"/>
        <a:ea typeface="楷体" panose="02010609060101010101" pitchFamily="49" charset="-122"/>
        <a:cs typeface="+mn-cs"/>
      </a:defRPr>
    </a:lvl7pPr>
    <a:lvl8pPr marL="3200400" algn="l" defTabSz="914400" rtl="0" eaLnBrk="1" latinLnBrk="0" hangingPunct="1">
      <a:defRPr sz="9600" kern="1200">
        <a:solidFill>
          <a:srgbClr val="FFCCCC"/>
        </a:solidFill>
        <a:latin typeface="Arial" panose="020B0604020202020204" pitchFamily="34" charset="0"/>
        <a:ea typeface="楷体" panose="02010609060101010101" pitchFamily="49" charset="-122"/>
        <a:cs typeface="+mn-cs"/>
      </a:defRPr>
    </a:lvl8pPr>
    <a:lvl9pPr marL="3657600" algn="l" defTabSz="914400" rtl="0" eaLnBrk="1" latinLnBrk="0" hangingPunct="1">
      <a:defRPr sz="9600" kern="1200">
        <a:solidFill>
          <a:srgbClr val="FFCCCC"/>
        </a:solidFill>
        <a:latin typeface="Arial" panose="020B0604020202020204" pitchFamily="34" charset="0"/>
        <a:ea typeface="楷体" panose="02010609060101010101" pitchFamily="49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9900CC"/>
    <a:srgbClr val="9966FF"/>
    <a:srgbClr val="FFCCCC"/>
    <a:srgbClr val="666633"/>
    <a:srgbClr val="3366CC"/>
    <a:srgbClr val="777777"/>
    <a:srgbClr val="4D4D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380" autoAdjust="0"/>
    <p:restoredTop sz="94581" autoAdjust="0"/>
  </p:normalViewPr>
  <p:slideViewPr>
    <p:cSldViewPr>
      <p:cViewPr>
        <p:scale>
          <a:sx n="38" d="100"/>
          <a:sy n="38" d="100"/>
        </p:scale>
        <p:origin x="-1386" y="-294"/>
      </p:cViewPr>
      <p:guideLst>
        <p:guide orient="horz" pos="2160"/>
        <p:guide pos="294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2.xml"/><Relationship Id="rId8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6" Type="http://schemas.openxmlformats.org/officeDocument/2006/relationships/slideMaster" Target="slideMasters/slideMaster5.xml"/><Relationship Id="rId5" Type="http://schemas.openxmlformats.org/officeDocument/2006/relationships/slideMaster" Target="slideMasters/slideMaster4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slide" Target="slides/slide13.xml"/><Relationship Id="rId2" Type="http://schemas.openxmlformats.org/officeDocument/2006/relationships/theme" Target="theme/theme1.xml"/><Relationship Id="rId19" Type="http://schemas.openxmlformats.org/officeDocument/2006/relationships/slide" Target="slides/slide12.xml"/><Relationship Id="rId18" Type="http://schemas.openxmlformats.org/officeDocument/2006/relationships/slide" Target="slides/slide11.xml"/><Relationship Id="rId17" Type="http://schemas.openxmlformats.org/officeDocument/2006/relationships/slide" Target="slides/slide10.xml"/><Relationship Id="rId16" Type="http://schemas.openxmlformats.org/officeDocument/2006/relationships/slide" Target="slides/slide9.xml"/><Relationship Id="rId15" Type="http://schemas.openxmlformats.org/officeDocument/2006/relationships/slide" Target="slides/slide8.xml"/><Relationship Id="rId14" Type="http://schemas.openxmlformats.org/officeDocument/2006/relationships/slide" Target="slides/slide7.xml"/><Relationship Id="rId13" Type="http://schemas.openxmlformats.org/officeDocument/2006/relationships/slide" Target="slides/slide6.xml"/><Relationship Id="rId12" Type="http://schemas.openxmlformats.org/officeDocument/2006/relationships/slide" Target="slides/slide5.xml"/><Relationship Id="rId11" Type="http://schemas.openxmlformats.org/officeDocument/2006/relationships/slide" Target="slides/slide4.xml"/><Relationship Id="rId10" Type="http://schemas.openxmlformats.org/officeDocument/2006/relationships/slide" Target="slides/slide3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0" hangingPunct="0">
              <a:defRPr sz="1200">
                <a:solidFill>
                  <a:schemeClr val="tx1"/>
                </a:solidFill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0" hangingPunct="0">
              <a:defRPr sz="1200">
                <a:solidFill>
                  <a:schemeClr val="tx1"/>
                </a:solidFill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4202A5DE-DACF-4478-8CDB-8DBAFAF0FECC}" type="datetimeFigureOut">
              <a:rPr lang="zh-CN" altLang="en-US"/>
            </a:fld>
            <a:endParaRPr lang="en-US" altLang="zh-CN"/>
          </a:p>
        </p:txBody>
      </p:sp>
      <p:sp>
        <p:nvSpPr>
          <p:cNvPr id="624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</a:ln>
        </p:spPr>
      </p:sp>
      <p:sp>
        <p:nvSpPr>
          <p:cNvPr id="563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noProof="0" smtClean="0"/>
              <a:t>单击此处编辑母版文本样式</a:t>
            </a:r>
            <a:endParaRPr lang="zh-CN" altLang="en-US" noProof="0" smtClean="0"/>
          </a:p>
          <a:p>
            <a:pPr lvl="1"/>
            <a:r>
              <a:rPr lang="zh-CN" altLang="en-US" noProof="0" smtClean="0"/>
              <a:t>第二级</a:t>
            </a:r>
            <a:endParaRPr lang="zh-CN" altLang="en-US" noProof="0" smtClean="0"/>
          </a:p>
          <a:p>
            <a:pPr lvl="2"/>
            <a:r>
              <a:rPr lang="zh-CN" altLang="en-US" noProof="0" smtClean="0"/>
              <a:t>第三级</a:t>
            </a:r>
            <a:endParaRPr lang="zh-CN" altLang="en-US" noProof="0" smtClean="0"/>
          </a:p>
          <a:p>
            <a:pPr lvl="3"/>
            <a:r>
              <a:rPr lang="zh-CN" altLang="en-US" noProof="0" smtClean="0"/>
              <a:t>第四级</a:t>
            </a:r>
            <a:endParaRPr lang="zh-CN" altLang="en-US" noProof="0" smtClean="0"/>
          </a:p>
          <a:p>
            <a:pPr lvl="4"/>
            <a:r>
              <a:rPr lang="zh-CN" altLang="en-US" noProof="0" smtClean="0"/>
              <a:t>第五级</a:t>
            </a:r>
            <a:endParaRPr lang="zh-CN" altLang="en-US" noProof="0" smtClean="0"/>
          </a:p>
        </p:txBody>
      </p:sp>
      <p:sp>
        <p:nvSpPr>
          <p:cNvPr id="563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eaLnBrk="0" hangingPunct="0">
              <a:defRPr sz="1200">
                <a:solidFill>
                  <a:schemeClr val="tx1"/>
                </a:solidFill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63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r" eaLnBrk="0" hangingPunct="0">
              <a:defRPr sz="1200">
                <a:solidFill>
                  <a:schemeClr val="tx1"/>
                </a:solidFill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35D607AA-F9B9-4A50-A37F-00817D059857}" type="slidenum">
              <a:rPr lang="zh-CN" altLang="en-US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63491" name="备注占位符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63492" name="灯片编号占位符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b"/>
          <a:lstStyle/>
          <a:p>
            <a:pPr algn="r"/>
            <a:fld id="{52E2DAED-1070-4934-8F00-5218697E9974}" type="slidenum">
              <a:rPr lang="zh-CN" altLang="en-US" sz="1200">
                <a:solidFill>
                  <a:srgbClr val="000000"/>
                </a:solidFill>
                <a:ea typeface="宋体" panose="02010600030101010101" pitchFamily="2" charset="-122"/>
              </a:rPr>
            </a:fld>
            <a:endParaRPr lang="en-US" altLang="zh-CN" sz="1200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67587" name="备注占位符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67588" name="灯片编号占位符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b"/>
          <a:lstStyle/>
          <a:p>
            <a:pPr algn="r"/>
            <a:fld id="{D4CEC2CD-5B7D-4770-B504-28A5086D46C2}" type="slidenum">
              <a:rPr lang="zh-CN" altLang="en-US"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en-US" altLang="zh-CN" sz="1200">
              <a:solidFill>
                <a:schemeClr val="tx1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63491" name="备注占位符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63492" name="灯片编号占位符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b"/>
          <a:lstStyle/>
          <a:p>
            <a:pPr algn="r"/>
            <a:fld id="{52E2DAED-1070-4934-8F00-5218697E9974}" type="slidenum">
              <a:rPr lang="zh-CN" altLang="en-US" sz="1200">
                <a:solidFill>
                  <a:srgbClr val="000000"/>
                </a:solidFill>
                <a:ea typeface="宋体" panose="02010600030101010101" pitchFamily="2" charset="-122"/>
              </a:rPr>
            </a:fld>
            <a:endParaRPr lang="en-US" altLang="zh-CN" sz="1200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681A94-8B03-42AD-89EA-3944CA7E65A7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5E6199-73C3-42D8-B5B7-30A37CA01604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17245B-8A43-4A22-859C-CCB1410AE815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3F2756-24DA-4528-BBD5-01924500A48E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7CAE5C-187C-43C5-86A6-D2BB584D97DB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39E073-6FC6-48CA-99F6-8CACD55360EB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34211F-B866-4715-B15A-D086BF048609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F3DE01-F967-404E-9CE6-D6CABA823674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C9FF96-DCE3-4383-B6D3-949BEEF0F390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86AC46-573B-48CB-8DCD-518D8525266A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58326E-CD2B-4818-9023-5C2474AB8254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87190C-97A3-413C-8012-6A1B30F876BD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FBF568-EC74-4A77-A419-01735BE0266A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3B764A-0234-4590-B9C1-DB8BABC84A42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8014EA-9324-486D-94A2-D35F3EF4EA08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6892EC-550E-45B6-858A-D92A9907C5D7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3FDE7A-7753-428F-B8AD-FD2A69B183BA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AA3656-E839-4D32-BDF1-1588AF9EB55C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  <p:transition spd="med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2A4F8A-7F10-4B2C-8080-DB9E875F8BA6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8592C2-4FBD-4E6C-B36F-69A0C8A18D8B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D6C8AD-9530-44B8-B084-DEAEF7C9C239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9B154B-0C1B-42BE-ADAD-2CD99B606E53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665835-2F81-4FE8-A5BE-8EAC24664B61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6B02B7-084E-4A7F-A4BC-F8C72BB9B3EB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F63A80-25A2-4A60-A630-B06FB85DD887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5E0638-D5C3-4462-B9A7-0865FB932F41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7E74FA-0F68-47DF-B615-C7F40F42FE4E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046AC2-3398-4211-B415-CA312182D56B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BA250B-0C60-4297-A790-FD2606D07F91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BD407D-464A-4EC6-A3AF-4E278A698AF8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D54584-18F4-4C3B-9678-7B3C8E5A6F36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  <p:transition spd="med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AEE9D5-2499-40B1-95F2-F381DB6A22B9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F2E582-6046-424C-B33F-A33D1FA77A5B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3D19C5-A412-488C-8992-8D19E63513A0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3897AA-8AB5-427F-926F-A8C770368E97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FC929F-BF00-458A-8421-74343737D1E1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118A82-46C8-44D1-8FAD-261184AA1A47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22210F-6945-42A8-88D0-BB17EB9AE658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AB0882-54DC-4621-9A08-16CEFD84E515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681A94-8B03-42AD-89EA-3944CA7E65A7}" type="slidenum">
              <a:rPr lang="zh-CN" altLang="en-US">
                <a:solidFill>
                  <a:prstClr val="black"/>
                </a:solidFill>
              </a:rPr>
            </a:fld>
            <a:endParaRPr lang="en-US" altLang="zh-CN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87190C-97A3-413C-8012-6A1B30F876BD}" type="slidenum">
              <a:rPr lang="zh-CN" altLang="en-US">
                <a:solidFill>
                  <a:prstClr val="black"/>
                </a:solidFill>
              </a:rPr>
            </a:fld>
            <a:endParaRPr lang="en-US" altLang="zh-CN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665835-2F81-4FE8-A5BE-8EAC24664B61}" type="slidenum">
              <a:rPr lang="zh-CN" altLang="en-US">
                <a:solidFill>
                  <a:prstClr val="black"/>
                </a:solidFill>
              </a:rPr>
            </a:fld>
            <a:endParaRPr lang="en-US" altLang="zh-CN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3D19C5-A412-488C-8992-8D19E63513A0}" type="slidenum">
              <a:rPr lang="zh-CN" altLang="en-US">
                <a:solidFill>
                  <a:prstClr val="black"/>
                </a:solidFill>
              </a:rPr>
            </a:fld>
            <a:endParaRPr lang="en-US" altLang="zh-CN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997AC7-2D67-4915-A734-27B028C96B00}" type="slidenum">
              <a:rPr lang="zh-CN" altLang="en-US">
                <a:solidFill>
                  <a:prstClr val="black"/>
                </a:solidFill>
              </a:rPr>
            </a:fld>
            <a:endParaRPr lang="en-US" altLang="zh-CN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997AC7-2D67-4915-A734-27B028C96B00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85F044-3960-4868-8DB3-3E9F2C1FFE3A}" type="slidenum">
              <a:rPr lang="zh-CN" altLang="en-US">
                <a:solidFill>
                  <a:prstClr val="black"/>
                </a:solidFill>
              </a:rPr>
            </a:fld>
            <a:endParaRPr lang="en-US" altLang="zh-CN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C740AC-2419-4C7E-9083-B81697EF76AD}" type="slidenum">
              <a:rPr lang="zh-CN" altLang="en-US">
                <a:solidFill>
                  <a:prstClr val="black"/>
                </a:solidFill>
              </a:rPr>
            </a:fld>
            <a:endParaRPr lang="en-US" altLang="zh-CN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5DB1BC-218F-4120-84B2-AA8D9CDDA3B6}" type="slidenum">
              <a:rPr lang="zh-CN" altLang="en-US">
                <a:solidFill>
                  <a:prstClr val="black"/>
                </a:solidFill>
              </a:rPr>
            </a:fld>
            <a:endParaRPr lang="en-US" altLang="zh-CN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7D881B-46BC-4592-923C-7EC199DE02DA}" type="slidenum">
              <a:rPr lang="zh-CN" altLang="en-US">
                <a:solidFill>
                  <a:prstClr val="black"/>
                </a:solidFill>
              </a:rPr>
            </a:fld>
            <a:endParaRPr lang="en-US" altLang="zh-CN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5E6199-73C3-42D8-B5B7-30A37CA01604}" type="slidenum">
              <a:rPr lang="zh-CN" altLang="en-US">
                <a:solidFill>
                  <a:prstClr val="black"/>
                </a:solidFill>
              </a:rPr>
            </a:fld>
            <a:endParaRPr lang="en-US" altLang="zh-CN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17245B-8A43-4A22-859C-CCB1410AE815}" type="slidenum">
              <a:rPr lang="zh-CN" altLang="en-US">
                <a:solidFill>
                  <a:prstClr val="black"/>
                </a:solidFill>
              </a:rPr>
            </a:fld>
            <a:endParaRPr lang="en-US" altLang="zh-CN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85F044-3960-4868-8DB3-3E9F2C1FFE3A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C740AC-2419-4C7E-9083-B81697EF76AD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5DB1BC-218F-4120-84B2-AA8D9CDDA3B6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7D881B-46BC-4592-923C-7EC199DE02DA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3" Type="http://schemas.openxmlformats.org/officeDocument/2006/relationships/theme" Target="../theme/theme2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0.xml"/><Relationship Id="rId7" Type="http://schemas.openxmlformats.org/officeDocument/2006/relationships/slideLayout" Target="../slideLayouts/slideLayout29.xml"/><Relationship Id="rId6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4.xml"/><Relationship Id="rId13" Type="http://schemas.openxmlformats.org/officeDocument/2006/relationships/theme" Target="../theme/theme3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2.xml"/><Relationship Id="rId1" Type="http://schemas.openxmlformats.org/officeDocument/2006/relationships/slideLayout" Target="../slideLayouts/slideLayout23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2.xml"/><Relationship Id="rId8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0.xml"/><Relationship Id="rId6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6.xml"/><Relationship Id="rId2" Type="http://schemas.openxmlformats.org/officeDocument/2006/relationships/slideLayout" Target="../slideLayouts/slideLayout35.xml"/><Relationship Id="rId13" Type="http://schemas.openxmlformats.org/officeDocument/2006/relationships/theme" Target="../theme/theme4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3.xml"/><Relationship Id="rId1" Type="http://schemas.openxmlformats.org/officeDocument/2006/relationships/slideLayout" Target="../slideLayouts/slideLayout34.xml"/></Relationships>
</file>

<file path=ppt/slideMasters/_rels/slideMaster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53.xml"/><Relationship Id="rId8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8.xml"/><Relationship Id="rId3" Type="http://schemas.openxmlformats.org/officeDocument/2006/relationships/slideLayout" Target="../slideLayouts/slideLayout47.xml"/><Relationship Id="rId2" Type="http://schemas.openxmlformats.org/officeDocument/2006/relationships/slideLayout" Target="../slideLayouts/slideLayout46.xml"/><Relationship Id="rId13" Type="http://schemas.openxmlformats.org/officeDocument/2006/relationships/theme" Target="../theme/theme5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55.xml"/><Relationship Id="rId10" Type="http://schemas.openxmlformats.org/officeDocument/2006/relationships/slideLayout" Target="../slideLayouts/slideLayout54.xml"/><Relationship Id="rId1" Type="http://schemas.openxmlformats.org/officeDocument/2006/relationships/slideLayout" Target="../slideLayouts/slideLayout4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400">
                <a:solidFill>
                  <a:schemeClr val="tx1"/>
                </a:solidFill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>
                <a:solidFill>
                  <a:schemeClr val="tx1"/>
                </a:solidFill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>
                <a:solidFill>
                  <a:schemeClr val="tx1"/>
                </a:solidFill>
                <a:ea typeface="+mn-ea"/>
              </a:defRPr>
            </a:lvl1pPr>
          </a:lstStyle>
          <a:p>
            <a:pPr>
              <a:defRPr/>
            </a:pPr>
            <a:fld id="{29C7BBFB-50B9-4D5D-B175-728887DB9F8C}" type="slidenum">
              <a:rPr lang="zh-CN" altLang="en-US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/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400">
                <a:solidFill>
                  <a:schemeClr val="tx1"/>
                </a:solidFill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>
                <a:solidFill>
                  <a:schemeClr val="tx1"/>
                </a:solidFill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>
                <a:solidFill>
                  <a:schemeClr val="tx1"/>
                </a:solidFill>
                <a:ea typeface="+mn-ea"/>
              </a:defRPr>
            </a:lvl1pPr>
          </a:lstStyle>
          <a:p>
            <a:pPr>
              <a:defRPr/>
            </a:pPr>
            <a:fld id="{BB6A6F47-AD61-459D-BF61-AE485634DF34}" type="slidenum">
              <a:rPr lang="zh-CN" altLang="en-US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/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400">
                <a:solidFill>
                  <a:schemeClr val="tx1"/>
                </a:solidFill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>
                <a:solidFill>
                  <a:schemeClr val="tx1"/>
                </a:solidFill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>
                <a:solidFill>
                  <a:schemeClr val="tx1"/>
                </a:solidFill>
                <a:ea typeface="+mn-ea"/>
              </a:defRPr>
            </a:lvl1pPr>
          </a:lstStyle>
          <a:p>
            <a:pPr>
              <a:defRPr/>
            </a:pPr>
            <a:fld id="{99667D88-1B74-4BD8-8D1D-546FEC351BB7}" type="slidenum">
              <a:rPr lang="zh-CN" altLang="en-US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med"/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400">
                <a:solidFill>
                  <a:srgbClr val="000000"/>
                </a:solidFill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>
                <a:solidFill>
                  <a:srgbClr val="000000"/>
                </a:solidFill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>
                <a:solidFill>
                  <a:srgbClr val="000000"/>
                </a:solidFill>
                <a:ea typeface="+mn-ea"/>
              </a:defRPr>
            </a:lvl1pPr>
          </a:lstStyle>
          <a:p>
            <a:pPr>
              <a:defRPr/>
            </a:pPr>
            <a:fld id="{A928839E-449E-4DA0-BF9A-0B02AD440064}" type="slidenum">
              <a:rPr lang="zh-CN" altLang="en-US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med"/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400">
                <a:solidFill>
                  <a:schemeClr val="tx1"/>
                </a:solidFill>
                <a:ea typeface="+mn-ea"/>
              </a:defRPr>
            </a:lvl1pPr>
          </a:lstStyle>
          <a:p>
            <a:pPr>
              <a:defRPr/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>
                <a:solidFill>
                  <a:schemeClr val="tx1"/>
                </a:solidFill>
                <a:ea typeface="+mn-ea"/>
              </a:defRPr>
            </a:lvl1pPr>
          </a:lstStyle>
          <a:p>
            <a:pPr>
              <a:defRPr/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>
                <a:solidFill>
                  <a:schemeClr val="tx1"/>
                </a:solidFill>
                <a:ea typeface="+mn-ea"/>
              </a:defRPr>
            </a:lvl1pPr>
          </a:lstStyle>
          <a:p>
            <a:pPr>
              <a:defRPr/>
            </a:pPr>
            <a:fld id="{29C7BBFB-50B9-4D5D-B175-728887DB9F8C}" type="slidenum">
              <a:rPr lang="zh-CN" altLang="en-US">
                <a:solidFill>
                  <a:prstClr val="black"/>
                </a:solidFill>
              </a:rPr>
            </a:fld>
            <a:endParaRPr lang="en-US" altLang="zh-CN">
              <a:solidFill>
                <a:prstClr val="black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med"/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51.xml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18.xml"/><Relationship Id="rId4" Type="http://schemas.openxmlformats.org/officeDocument/2006/relationships/image" Target="../media/image10.png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5.jpeg"/><Relationship Id="rId1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51.xml"/><Relationship Id="rId1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1.xml"/><Relationship Id="rId1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hyperlink" Target="file:///D:\2020&#32423;&#29677;&#20027;&#20219;\&#29677;&#20250;&#35838;\&#36947;&#24503;&#35762;&#22530;76\&#38750;&#24120;&#20248;&#32654;&#30340;&#27468;&#26354;&#65306;&#35768;&#32654;&#38745;%20-%20&#38451;&#20809;&#24635;&#22312;&#39118;&#38632;&#21518;_&#39640;&#28165;.mp4" TargetMode="External"/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hyperlink" Target="file:///D:\2020&#32423;&#29677;&#20027;&#20219;\&#29677;&#20250;&#35838;\&#36947;&#24503;&#35762;&#22530;76\&#12298;&#21521;&#30528;&#38451;&#20809;&#22868;&#36305;&#65281;&#12299;&#28436;&#35762;&#32773;%20&#29420;&#33218;&#22899;&#23401;%20&#39640;&#24605;&#24681;%20&#26631;&#28165;(270P)-37-700.mp4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9.xml"/><Relationship Id="rId2" Type="http://schemas.openxmlformats.org/officeDocument/2006/relationships/image" Target="../media/image5.jpeg"/><Relationship Id="rId1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 descr="道德讲堂1.jp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858645" y="4763770"/>
            <a:ext cx="5770880" cy="7683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 rtlCol="0" anchor="t">
            <a:spAutoFit/>
          </a:bodyPr>
          <a:p>
            <a:pPr algn="ctr"/>
            <a:r>
              <a:rPr lang="zh-CN" altLang="en-US" sz="4400" b="1"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等线" panose="02010600030101010101" charset="-122"/>
                <a:ea typeface="等线" panose="02010600030101010101" charset="-122"/>
              </a:rPr>
              <a:t>常州市新北区飞龙中学</a:t>
            </a:r>
            <a:endParaRPr lang="zh-CN" altLang="en-US" sz="4400" b="1"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等线" panose="02010600030101010101" charset="-122"/>
              <a:ea typeface="等线" panose="02010600030101010101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702368" y="5775960"/>
            <a:ext cx="2853055" cy="7683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 rtlCol="0" anchor="t">
            <a:spAutoFit/>
          </a:bodyPr>
          <a:p>
            <a:pPr algn="ctr"/>
            <a:r>
              <a:rPr lang="en-US" altLang="zh-CN" sz="4400" b="1"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等线" panose="02010600030101010101" charset="-122"/>
                <a:ea typeface="等线" panose="02010600030101010101" charset="-122"/>
              </a:rPr>
              <a:t>2021</a:t>
            </a:r>
            <a:r>
              <a:rPr lang="zh-CN" altLang="en-US" sz="4400" b="1"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等线" panose="02010600030101010101" charset="-122"/>
                <a:ea typeface="等线" panose="02010600030101010101" charset="-122"/>
              </a:rPr>
              <a:t>年</a:t>
            </a:r>
            <a:r>
              <a:rPr lang="en-US" altLang="zh-CN" sz="4400" b="1"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等线" panose="02010600030101010101" charset="-122"/>
                <a:ea typeface="等线" panose="02010600030101010101" charset="-122"/>
              </a:rPr>
              <a:t>3</a:t>
            </a:r>
            <a:r>
              <a:rPr lang="zh-CN" altLang="en-US" sz="4400" b="1"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等线" panose="02010600030101010101" charset="-122"/>
                <a:ea typeface="等线" panose="02010600030101010101" charset="-122"/>
              </a:rPr>
              <a:t>月</a:t>
            </a:r>
            <a:endParaRPr lang="zh-CN" altLang="en-US" sz="4400" b="1"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等线" panose="02010600030101010101" charset="-122"/>
              <a:ea typeface="等线" panose="02010600030101010101" charset="-12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3" descr="C:\Users\Administrator.PC-20130703ZRXB\Desktop\6c87f13f17dd7abe77711e9e74c9896e_副本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2"/>
          <p:cNvGrpSpPr>
            <a:grpSpLocks noChangeAspect="1"/>
          </p:cNvGrpSpPr>
          <p:nvPr/>
        </p:nvGrpSpPr>
        <p:grpSpPr bwMode="auto">
          <a:xfrm>
            <a:off x="336233" y="868363"/>
            <a:ext cx="8348662" cy="4649787"/>
            <a:chOff x="0" y="0"/>
            <a:chExt cx="8348722" cy="4649993"/>
          </a:xfrm>
        </p:grpSpPr>
        <p:pic>
          <p:nvPicPr>
            <p:cNvPr id="44047" name="图片 9" descr="4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7848688" cy="46499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4048" name="图片 22" descr="卷轴祥云1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570845" y="328220"/>
              <a:ext cx="777877" cy="40650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6389" name="图片 17" descr="卷轴祥云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325" y="1722454"/>
            <a:ext cx="777875" cy="406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0" name="Picture 16" descr="内页羽毛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95513" y="333375"/>
            <a:ext cx="2533650" cy="118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1" name="Picture 17" descr="内页羽毛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5518150"/>
            <a:ext cx="2533650" cy="118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2" name="Picture 18" descr="内页羽毛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1500" y="260350"/>
            <a:ext cx="2533650" cy="118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灯片编号占位符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7739F5-F954-4B70-8887-18142B28AC92}" type="slidenum">
              <a:rPr lang="zh-CN" altLang="en-US" smtClean="0"/>
            </a:fld>
            <a:endParaRPr lang="en-US" altLang="zh-CN"/>
          </a:p>
        </p:txBody>
      </p:sp>
      <p:sp>
        <p:nvSpPr>
          <p:cNvPr id="100" name="文本框 99"/>
          <p:cNvSpPr txBox="1"/>
          <p:nvPr/>
        </p:nvSpPr>
        <p:spPr>
          <a:xfrm>
            <a:off x="1778635" y="1762760"/>
            <a:ext cx="4963795" cy="286131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</a:bodyPr>
          <a:p>
            <a:pPr marL="0" indent="0" algn="ctr"/>
            <a:r>
              <a:rPr lang="zh-CN" sz="36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宋体" panose="02010600030101010101" pitchFamily="2" charset="-122"/>
              </a:rPr>
              <a:t>昂起不屈的头颅，</a:t>
            </a:r>
            <a:endParaRPr lang="zh-CN" sz="36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ea typeface="宋体" panose="02010600030101010101" pitchFamily="2" charset="-122"/>
            </a:endParaRPr>
          </a:p>
          <a:p>
            <a:pPr marL="0" indent="0" algn="ctr"/>
            <a:r>
              <a:rPr lang="zh-CN" sz="36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宋体" panose="02010600030101010101" pitchFamily="2" charset="-122"/>
              </a:rPr>
              <a:t>挺起不屈的脊梁，</a:t>
            </a:r>
            <a:endParaRPr lang="zh-CN" sz="36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ea typeface="宋体" panose="02010600030101010101" pitchFamily="2" charset="-122"/>
            </a:endParaRPr>
          </a:p>
          <a:p>
            <a:pPr marL="0" indent="0" algn="ctr"/>
            <a:r>
              <a:rPr lang="zh-CN" sz="36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宋体" panose="02010600030101010101" pitchFamily="2" charset="-122"/>
              </a:rPr>
              <a:t>燃起那颗炽热的心，</a:t>
            </a:r>
            <a:endParaRPr lang="zh-CN" sz="36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ea typeface="宋体" panose="02010600030101010101" pitchFamily="2" charset="-122"/>
            </a:endParaRPr>
          </a:p>
          <a:p>
            <a:pPr marL="0" indent="0" algn="ctr"/>
            <a:r>
              <a:rPr lang="zh-CN" sz="36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宋体" panose="02010600030101010101" pitchFamily="2" charset="-122"/>
              </a:rPr>
              <a:t>为了明天，</a:t>
            </a:r>
            <a:endParaRPr lang="zh-CN" sz="36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ea typeface="宋体" panose="02010600030101010101" pitchFamily="2" charset="-122"/>
            </a:endParaRPr>
          </a:p>
          <a:p>
            <a:pPr marL="0" indent="0" algn="ctr"/>
            <a:r>
              <a:rPr lang="zh-CN" sz="36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宋体" panose="02010600030101010101" pitchFamily="2" charset="-122"/>
              </a:rPr>
              <a:t>充满希望地向前迈进！</a:t>
            </a:r>
            <a:endParaRPr lang="zh-CN" altLang="en-US" sz="36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ea typeface="宋体" panose="02010600030101010101" pitchFamily="2" charset="-122"/>
            </a:endParaRPr>
          </a:p>
        </p:txBody>
      </p:sp>
      <p:sp>
        <p:nvSpPr>
          <p:cNvPr id="10" name="图文框 9"/>
          <p:cNvSpPr/>
          <p:nvPr/>
        </p:nvSpPr>
        <p:spPr>
          <a:xfrm>
            <a:off x="1778627" y="150475"/>
            <a:ext cx="4429156" cy="1143008"/>
          </a:xfrm>
          <a:prstGeom prst="frame">
            <a:avLst/>
          </a:prstGeom>
          <a:solidFill>
            <a:srgbClr val="FFC000"/>
          </a:solidFill>
          <a:ln>
            <a:solidFill>
              <a:schemeClr val="tx2"/>
            </a:solidFill>
          </a:ln>
          <a:effectLst>
            <a:innerShdw blurRad="63500" dist="50800" dir="10800000">
              <a:prstClr val="black">
                <a:alpha val="50000"/>
              </a:prstClr>
            </a:inn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6000" b="1" dirty="0">
                <a:ln w="12700">
                  <a:solidFill>
                    <a:srgbClr val="660033"/>
                  </a:solidFill>
                  <a:prstDash val="solid"/>
                </a:ln>
                <a:solidFill>
                  <a:srgbClr val="FF006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华文行楷" panose="02010800040101010101" charset="-122"/>
                <a:ea typeface="华文行楷" panose="02010800040101010101" charset="-122"/>
              </a:rPr>
              <a:t>青春誓词</a:t>
            </a:r>
            <a:endParaRPr lang="zh-CN" altLang="en-US" sz="6000" dirty="0">
              <a:ln w="12700">
                <a:solidFill>
                  <a:srgbClr val="660033"/>
                </a:solidFill>
                <a:prstDash val="solid"/>
              </a:ln>
              <a:solidFill>
                <a:prstClr val="black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2"/>
          <p:cNvSpPr txBox="1">
            <a:spLocks noChangeArrowheads="1"/>
          </p:cNvSpPr>
          <p:nvPr/>
        </p:nvSpPr>
        <p:spPr bwMode="auto">
          <a:xfrm>
            <a:off x="0" y="2409825"/>
            <a:ext cx="8029575" cy="11068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6600" b="1" dirty="0">
                <a:solidFill>
                  <a:srgbClr val="666633"/>
                </a:solidFill>
                <a:latin typeface="金梅毛隸書" pitchFamily="49" charset="-120"/>
                <a:ea typeface="金梅毛隸書" pitchFamily="49" charset="-120"/>
              </a:rPr>
              <a:t>送 一份吉 祥</a:t>
            </a:r>
            <a:endParaRPr lang="zh-CN" altLang="en-US" sz="6600" b="1" dirty="0">
              <a:solidFill>
                <a:srgbClr val="666633"/>
              </a:solidFill>
              <a:latin typeface="金梅毛隸書" pitchFamily="49" charset="-120"/>
              <a:ea typeface="金梅毛隸書" pitchFamily="49" charset="-12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3BEECF-9117-42A3-8185-76B9F3C66F81}" type="slidenum">
              <a:rPr lang="zh-CN" altLang="en-US" smtClean="0"/>
            </a:fld>
            <a:endParaRPr lang="en-US" altLang="zh-CN"/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1962785" y="1467485"/>
            <a:ext cx="4500245" cy="829945"/>
          </a:xfrm>
          <a:prstGeom prst="rect">
            <a:avLst/>
          </a:prstGeom>
          <a:noFill/>
          <a:ln w="9525">
            <a:noFill/>
            <a:miter lim="800000"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800" b="1">
                <a:solidFill>
                  <a:schemeClr val="tx1"/>
                </a:solidFill>
                <a:latin typeface="微软简隶书" pitchFamily="2" charset="-122"/>
                <a:ea typeface="微软简隶书" pitchFamily="2" charset="-122"/>
              </a:rPr>
              <a:t>第  五  环 节</a:t>
            </a:r>
            <a:endParaRPr lang="zh-CN" altLang="en-US" sz="4800" b="1">
              <a:solidFill>
                <a:schemeClr val="tx1"/>
              </a:solidFill>
              <a:latin typeface="微软简隶书" pitchFamily="2" charset="-122"/>
              <a:ea typeface="微软简隶书" pitchFamily="2" charset="-12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800" decel="1000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800" decel="1000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 bldLvl="0" autoUpdateAnimBg="0"/>
      <p:bldP spid="5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D72C27-CBF1-4F7F-8763-FF96B0085A6B}" type="slidenum">
              <a:rPr lang="zh-CN" altLang="en-US" smtClean="0"/>
            </a:fld>
            <a:endParaRPr lang="en-US" altLang="zh-CN"/>
          </a:p>
        </p:txBody>
      </p:sp>
      <p:pic>
        <p:nvPicPr>
          <p:cNvPr id="9" name="Picture 4" descr="C:\Users\Administrator.PC-20130703ZRXB\Desktop\111图片20140328185057.jpg"/>
          <p:cNvPicPr>
            <a:picLocks noChangeAspect="1" noChangeArrowheads="1"/>
          </p:cNvPicPr>
          <p:nvPr/>
        </p:nvPicPr>
        <p:blipFill>
          <a:blip r:embed="rId2" cstate="print"/>
          <a:srcRect l="8763" t="5057" r="27319" b="23035"/>
          <a:stretch>
            <a:fillRect/>
          </a:stretch>
        </p:blipFill>
        <p:spPr bwMode="auto">
          <a:xfrm>
            <a:off x="357158" y="142876"/>
            <a:ext cx="741087" cy="714356"/>
          </a:xfrm>
          <a:prstGeom prst="ellipse">
            <a:avLst/>
          </a:prstGeom>
          <a:ln w="63500" cap="rnd">
            <a:solidFill>
              <a:schemeClr val="bg1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00" name="文本框 99"/>
          <p:cNvSpPr txBox="1"/>
          <p:nvPr/>
        </p:nvSpPr>
        <p:spPr>
          <a:xfrm>
            <a:off x="3441065" y="3199130"/>
            <a:ext cx="5080000" cy="304609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>
            <a:spAutoFit/>
          </a:bodyPr>
          <a:p>
            <a:pPr marL="0" indent="400050"/>
            <a:r>
              <a:rPr lang="zh-CN" sz="3200" b="1">
                <a:solidFill>
                  <a:srgbClr val="333333"/>
                </a:solidFill>
                <a:ea typeface="宋体" panose="02010600030101010101" pitchFamily="2" charset="-122"/>
              </a:rPr>
              <a:t>生命是美好的，生命是宝贵的，我们要学会生存，珍爱生命，要以积极、乐观的心态对待困难和挫折，做个珍爱生命、热爱生活、努力实现自身价值的人。</a:t>
            </a:r>
            <a:endParaRPr lang="zh-CN" altLang="en-US" sz="3200" b="1">
              <a:solidFill>
                <a:srgbClr val="333333"/>
              </a:solidFill>
              <a:ea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968625" y="1380490"/>
            <a:ext cx="5819140" cy="15684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marL="0" indent="345440" algn="ctr"/>
            <a:r>
              <a:rPr lang="zh-CN" sz="2400" b="1">
                <a:solidFill>
                  <a:srgbClr val="333333"/>
                </a:solidFill>
                <a:ea typeface="宋体" panose="02010600030101010101" pitchFamily="2" charset="-122"/>
              </a:rPr>
              <a:t>珍惜所有的感动，每一份希望紧握手中阳光总在风雨后，请相信有彩虹风风雨雨都接受，存一份希望在心中阳光总在风雨后，不要辜负生命的托付</a:t>
            </a:r>
            <a:endParaRPr lang="zh-CN" altLang="en-US" sz="2400" b="1">
              <a:solidFill>
                <a:srgbClr val="333333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 descr="道德讲堂1.jp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858645" y="4763770"/>
            <a:ext cx="5770880" cy="7683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 rtlCol="0" anchor="t">
            <a:spAutoFit/>
          </a:bodyPr>
          <a:p>
            <a:pPr algn="ctr"/>
            <a:r>
              <a:rPr lang="zh-CN" altLang="en-US" sz="4400" b="1"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等线" panose="02010600030101010101" charset="-122"/>
                <a:ea typeface="等线" panose="02010600030101010101" charset="-122"/>
              </a:rPr>
              <a:t>常州市新北区飞龙中学</a:t>
            </a:r>
            <a:endParaRPr lang="zh-CN" altLang="en-US" sz="4400" b="1"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等线" panose="02010600030101010101" charset="-122"/>
              <a:ea typeface="等线" panose="02010600030101010101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702368" y="5775960"/>
            <a:ext cx="2853055" cy="7683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 rtlCol="0" anchor="t">
            <a:spAutoFit/>
          </a:bodyPr>
          <a:p>
            <a:pPr algn="ctr"/>
            <a:r>
              <a:rPr lang="en-US" altLang="zh-CN" sz="4400" b="1"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等线" panose="02010600030101010101" charset="-122"/>
                <a:ea typeface="等线" panose="02010600030101010101" charset="-122"/>
              </a:rPr>
              <a:t>2021</a:t>
            </a:r>
            <a:r>
              <a:rPr lang="zh-CN" altLang="en-US" sz="4400" b="1"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等线" panose="02010600030101010101" charset="-122"/>
                <a:ea typeface="等线" panose="02010600030101010101" charset="-122"/>
              </a:rPr>
              <a:t>年</a:t>
            </a:r>
            <a:r>
              <a:rPr lang="en-US" altLang="zh-CN" sz="4400" b="1"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等线" panose="02010600030101010101" charset="-122"/>
                <a:ea typeface="等线" panose="02010600030101010101" charset="-122"/>
              </a:rPr>
              <a:t>3</a:t>
            </a:r>
            <a:r>
              <a:rPr lang="zh-CN" altLang="en-US" sz="4400" b="1"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等线" panose="02010600030101010101" charset="-122"/>
                <a:ea typeface="等线" panose="02010600030101010101" charset="-122"/>
              </a:rPr>
              <a:t>月</a:t>
            </a:r>
            <a:endParaRPr lang="zh-CN" altLang="en-US" sz="4400" b="1"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等线" panose="02010600030101010101" charset="-122"/>
              <a:ea typeface="等线" panose="02010600030101010101" charset="-12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C740AC-2419-4C7E-9083-B81697EF76AD}" type="slidenum">
              <a:rPr lang="zh-CN" altLang="en-US" smtClean="0">
                <a:solidFill>
                  <a:prstClr val="black"/>
                </a:solidFill>
              </a:rPr>
            </a:fld>
            <a:endParaRPr lang="en-US" altLang="zh-CN">
              <a:solidFill>
                <a:prstClr val="black"/>
              </a:solidFill>
            </a:endParaRPr>
          </a:p>
        </p:txBody>
      </p:sp>
      <p:pic>
        <p:nvPicPr>
          <p:cNvPr id="4" name="图片 3" descr="封面1.jp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553720" y="2357120"/>
            <a:ext cx="8036560" cy="11988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 anchor="t">
            <a:spAutoFit/>
          </a:bodyPr>
          <a:p>
            <a:pPr algn="ctr"/>
            <a:r>
              <a:rPr lang="zh-CN" altLang="en-US" sz="72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直面挫折  珍爱生命</a:t>
            </a:r>
            <a:endParaRPr lang="zh-CN" altLang="en-US" sz="72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858645" y="4763770"/>
            <a:ext cx="5770880" cy="7683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 rtlCol="0" anchor="t">
            <a:spAutoFit/>
          </a:bodyPr>
          <a:p>
            <a:pPr algn="ctr"/>
            <a:r>
              <a:rPr lang="zh-CN" altLang="en-US" sz="4400" b="1"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等线" panose="02010600030101010101" charset="-122"/>
                <a:ea typeface="等线" panose="02010600030101010101" charset="-122"/>
              </a:rPr>
              <a:t>常州市新北区飞龙中学</a:t>
            </a:r>
            <a:endParaRPr lang="zh-CN" altLang="en-US" sz="4400" b="1"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等线" panose="02010600030101010101" charset="-122"/>
              <a:ea typeface="等线" panose="02010600030101010101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702368" y="5775960"/>
            <a:ext cx="2853055" cy="7683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 rtlCol="0" anchor="t">
            <a:spAutoFit/>
          </a:bodyPr>
          <a:p>
            <a:pPr algn="ctr"/>
            <a:r>
              <a:rPr lang="en-US" altLang="zh-CN" sz="4400" b="1"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等线" panose="02010600030101010101" charset="-122"/>
                <a:ea typeface="等线" panose="02010600030101010101" charset="-122"/>
              </a:rPr>
              <a:t>2021</a:t>
            </a:r>
            <a:r>
              <a:rPr lang="zh-CN" altLang="en-US" sz="4400" b="1"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等线" panose="02010600030101010101" charset="-122"/>
                <a:ea typeface="等线" panose="02010600030101010101" charset="-122"/>
              </a:rPr>
              <a:t>年</a:t>
            </a:r>
            <a:r>
              <a:rPr lang="en-US" altLang="zh-CN" sz="4400" b="1"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等线" panose="02010600030101010101" charset="-122"/>
                <a:ea typeface="等线" panose="02010600030101010101" charset="-122"/>
              </a:rPr>
              <a:t>3</a:t>
            </a:r>
            <a:r>
              <a:rPr lang="zh-CN" altLang="en-US" sz="4400" b="1"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等线" panose="02010600030101010101" charset="-122"/>
                <a:ea typeface="等线" panose="02010600030101010101" charset="-122"/>
              </a:rPr>
              <a:t>月</a:t>
            </a:r>
            <a:endParaRPr lang="zh-CN" altLang="en-US" sz="4400" b="1"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等线" panose="02010600030101010101" charset="-122"/>
              <a:ea typeface="等线" panose="02010600030101010101" charset="-122"/>
            </a:endParaRPr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620713"/>
            <a:ext cx="8229600" cy="1143000"/>
          </a:xfrm>
        </p:spPr>
        <p:txBody>
          <a:bodyPr/>
          <a:lstStyle/>
          <a:p>
            <a:r>
              <a:rPr lang="zh-CN" altLang="en-US" sz="5400" smtClean="0">
                <a:solidFill>
                  <a:schemeClr val="tx1"/>
                </a:solidFill>
                <a:ea typeface="微软简隶书" pitchFamily="2" charset="-122"/>
              </a:rPr>
              <a:t>道德讲堂流程</a:t>
            </a:r>
            <a:endParaRPr lang="zh-CN" altLang="en-US" sz="5400" smtClean="0">
              <a:solidFill>
                <a:schemeClr val="tx1"/>
              </a:solidFill>
              <a:ea typeface="微软简隶书" pitchFamily="2" charset="-122"/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zh-CN" altLang="en-US" sz="4800" b="1" smtClean="0">
                <a:solidFill>
                  <a:srgbClr val="000066"/>
                </a:solidFill>
                <a:ea typeface="微软简隶书" pitchFamily="2" charset="-122"/>
              </a:rPr>
              <a:t>唱一首歌曲</a:t>
            </a:r>
            <a:endParaRPr lang="zh-CN" altLang="en-US" sz="4800" b="1" smtClean="0">
              <a:solidFill>
                <a:srgbClr val="000066"/>
              </a:solidFill>
              <a:ea typeface="微软简隶书" pitchFamily="2" charset="-122"/>
            </a:endParaRPr>
          </a:p>
          <a:p>
            <a:pPr algn="ctr"/>
            <a:r>
              <a:rPr lang="zh-CN" altLang="en-US" sz="4800" b="1" smtClean="0">
                <a:solidFill>
                  <a:srgbClr val="000066"/>
                </a:solidFill>
                <a:ea typeface="微软简隶书" pitchFamily="2" charset="-122"/>
              </a:rPr>
              <a:t>看一段视频</a:t>
            </a:r>
            <a:endParaRPr lang="zh-CN" altLang="en-US" sz="4800" b="1" smtClean="0">
              <a:solidFill>
                <a:srgbClr val="000066"/>
              </a:solidFill>
              <a:ea typeface="微软简隶书" pitchFamily="2" charset="-122"/>
            </a:endParaRPr>
          </a:p>
          <a:p>
            <a:pPr algn="ctr"/>
            <a:r>
              <a:rPr lang="zh-CN" altLang="en-US" sz="4800" b="1" smtClean="0">
                <a:solidFill>
                  <a:srgbClr val="000066"/>
                </a:solidFill>
                <a:ea typeface="微软简隶书" pitchFamily="2" charset="-122"/>
              </a:rPr>
              <a:t>诵一段经典</a:t>
            </a:r>
            <a:endParaRPr lang="zh-CN" altLang="en-US" sz="4800" b="1" smtClean="0">
              <a:solidFill>
                <a:srgbClr val="000066"/>
              </a:solidFill>
              <a:ea typeface="微软简隶书" pitchFamily="2" charset="-122"/>
            </a:endParaRPr>
          </a:p>
          <a:p>
            <a:pPr algn="ctr"/>
            <a:r>
              <a:rPr lang="zh-CN" altLang="en-US" sz="4800" b="1" smtClean="0">
                <a:solidFill>
                  <a:srgbClr val="000066"/>
                </a:solidFill>
                <a:ea typeface="微软简隶书" pitchFamily="2" charset="-122"/>
              </a:rPr>
              <a:t>作一个承诺</a:t>
            </a:r>
            <a:endParaRPr lang="zh-CN" altLang="en-US" sz="4800" b="1" smtClean="0">
              <a:solidFill>
                <a:srgbClr val="000066"/>
              </a:solidFill>
              <a:ea typeface="微软简隶书" pitchFamily="2" charset="-122"/>
            </a:endParaRPr>
          </a:p>
          <a:p>
            <a:pPr marL="0" indent="0" algn="ctr">
              <a:buNone/>
            </a:pPr>
            <a:r>
              <a:rPr lang="zh-CN" altLang="en-US" sz="4800" b="1" smtClean="0">
                <a:solidFill>
                  <a:srgbClr val="000066"/>
                </a:solidFill>
                <a:ea typeface="微软简隶书" pitchFamily="2" charset="-122"/>
                <a:sym typeface="+mn-ea"/>
              </a:rPr>
              <a:t> 送一份祝福</a:t>
            </a:r>
            <a:endParaRPr lang="zh-CN" altLang="en-US" sz="4800" b="1" smtClean="0">
              <a:solidFill>
                <a:srgbClr val="000066"/>
              </a:solidFill>
              <a:ea typeface="微软简隶书" pitchFamily="2" charset="-122"/>
            </a:endParaRPr>
          </a:p>
          <a:p>
            <a:pPr marL="0" indent="0" algn="ctr">
              <a:buNone/>
            </a:pPr>
            <a:endParaRPr lang="zh-CN" altLang="en-US" sz="4800" b="1" smtClean="0">
              <a:solidFill>
                <a:srgbClr val="000066"/>
              </a:solidFill>
              <a:ea typeface="微软简隶书" pitchFamily="2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DCBD47-DE8C-455A-BB4F-EEAAD05BE85C}" type="slidenum">
              <a:rPr lang="zh-CN" altLang="en-US" smtClean="0"/>
            </a:fld>
            <a:endParaRPr lang="en-US" altLang="zh-CN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2"/>
          <p:cNvSpPr txBox="1">
            <a:spLocks noChangeArrowheads="1"/>
          </p:cNvSpPr>
          <p:nvPr/>
        </p:nvSpPr>
        <p:spPr bwMode="auto">
          <a:xfrm>
            <a:off x="-317" y="2566988"/>
            <a:ext cx="7993062" cy="9220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5400" b="1" dirty="0">
                <a:solidFill>
                  <a:srgbClr val="666633"/>
                </a:solidFill>
                <a:latin typeface="金梅毛隸書" pitchFamily="49" charset="-120"/>
                <a:ea typeface="金梅毛隸書" pitchFamily="49" charset="-120"/>
              </a:rPr>
              <a:t>唱一首 歌 曲</a:t>
            </a:r>
            <a:endParaRPr lang="zh-CN" altLang="en-US" sz="5400" b="1" dirty="0">
              <a:solidFill>
                <a:srgbClr val="666633"/>
              </a:solidFill>
              <a:latin typeface="金梅毛隸書" pitchFamily="49" charset="-120"/>
              <a:ea typeface="金梅毛隸書" pitchFamily="49" charset="-120"/>
            </a:endParaRPr>
          </a:p>
        </p:txBody>
      </p:sp>
      <p:sp>
        <p:nvSpPr>
          <p:cNvPr id="41987" name="Text Box 3"/>
          <p:cNvSpPr txBox="1">
            <a:spLocks noChangeArrowheads="1"/>
          </p:cNvSpPr>
          <p:nvPr/>
        </p:nvSpPr>
        <p:spPr bwMode="auto">
          <a:xfrm>
            <a:off x="1842135" y="1484630"/>
            <a:ext cx="4902835" cy="829945"/>
          </a:xfrm>
          <a:prstGeom prst="rect">
            <a:avLst/>
          </a:prstGeom>
          <a:noFill/>
          <a:ln w="9525">
            <a:noFill/>
            <a:miter lim="800000"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800" b="1">
                <a:solidFill>
                  <a:schemeClr val="tx1"/>
                </a:solidFill>
                <a:latin typeface="微软简隶书" pitchFamily="2" charset="-122"/>
                <a:ea typeface="微软简隶书" pitchFamily="2" charset="-122"/>
              </a:rPr>
              <a:t>第  一  环 节</a:t>
            </a:r>
            <a:endParaRPr lang="zh-CN" altLang="en-US" sz="4800" b="1">
              <a:solidFill>
                <a:schemeClr val="tx1"/>
              </a:solidFill>
              <a:latin typeface="微软简隶书" pitchFamily="2" charset="-122"/>
              <a:ea typeface="微软简隶书" pitchFamily="2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EE3084-0CD7-41A2-B033-C97A11B393D8}" type="slidenum">
              <a:rPr lang="zh-CN" altLang="en-US" smtClean="0"/>
            </a:fld>
            <a:endParaRPr lang="en-US" altLang="zh-CN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419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800" decel="1000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800" decel="1000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6" grpId="0" bldLvl="0" autoUpdateAnimBg="0"/>
      <p:bldP spid="41987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 bwMode="auto">
      <p:bgPr>
        <a:blipFill dpi="0" rotWithShape="0">
          <a:blip r:embed="rId1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WordArt 3"/>
          <p:cNvSpPr>
            <a:spLocks noChangeArrowheads="1" noChangeShapeType="1"/>
          </p:cNvSpPr>
          <p:nvPr/>
        </p:nvSpPr>
        <p:spPr bwMode="auto">
          <a:xfrm>
            <a:off x="3714115" y="2179003"/>
            <a:ext cx="4608513" cy="86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4800" b="1" kern="10">
                <a:ln w="9525">
                  <a:solidFill>
                    <a:srgbClr val="000000"/>
                  </a:solidFill>
                  <a:round/>
                </a:ln>
                <a:solidFill>
                  <a:srgbClr val="993366"/>
                </a:solidFill>
                <a:latin typeface="华文行楷" panose="02010800040101010101" charset="-122"/>
                <a:ea typeface="华文行楷" panose="02010800040101010101" charset="-122"/>
              </a:rPr>
              <a:t>阳光总在风雨后</a:t>
            </a:r>
            <a:endParaRPr lang="zh-CN" altLang="en-US" sz="4800" b="1" kern="10">
              <a:ln w="9525">
                <a:solidFill>
                  <a:srgbClr val="000000"/>
                </a:solidFill>
                <a:round/>
              </a:ln>
              <a:solidFill>
                <a:srgbClr val="993366"/>
              </a:solidFill>
              <a:latin typeface="华文行楷" panose="02010800040101010101" charset="-122"/>
              <a:ea typeface="华文行楷" panose="02010800040101010101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EF37CA-7A08-4638-9035-609BCCFA8CD6}" type="slidenum">
              <a:rPr lang="zh-CN" altLang="en-US" smtClean="0"/>
            </a:fld>
            <a:endParaRPr lang="en-US" altLang="zh-CN"/>
          </a:p>
        </p:txBody>
      </p:sp>
      <p:pic>
        <p:nvPicPr>
          <p:cNvPr id="5" name="Picture 4" descr="C:\Users\Administrator.PC-20130703ZRXB\Desktop\111图片20140328185057.jpg"/>
          <p:cNvPicPr>
            <a:picLocks noChangeAspect="1" noChangeArrowheads="1"/>
          </p:cNvPicPr>
          <p:nvPr/>
        </p:nvPicPr>
        <p:blipFill>
          <a:blip r:embed="rId2" cstate="print"/>
          <a:srcRect l="8763" t="5057" r="27319" b="23035"/>
          <a:stretch>
            <a:fillRect/>
          </a:stretch>
        </p:blipFill>
        <p:spPr bwMode="auto">
          <a:xfrm>
            <a:off x="357158" y="142876"/>
            <a:ext cx="741087" cy="714356"/>
          </a:xfrm>
          <a:prstGeom prst="ellipse">
            <a:avLst/>
          </a:prstGeom>
          <a:ln w="63500" cap="rnd">
            <a:solidFill>
              <a:schemeClr val="bg1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2" name="动作按钮: 前进或下一项 1">
            <a:hlinkClick r:id="rId3" action="ppaction://hlinkfile"/>
          </p:cNvPr>
          <p:cNvSpPr/>
          <p:nvPr/>
        </p:nvSpPr>
        <p:spPr>
          <a:xfrm>
            <a:off x="6277610" y="5741035"/>
            <a:ext cx="720090" cy="504190"/>
          </a:xfrm>
          <a:prstGeom prst="actionButtonForwardNext">
            <a:avLst/>
          </a:prstGeom>
          <a:solidFill>
            <a:srgbClr val="9900C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vert="horz" wrap="none" lIns="91440" tIns="45720" rIns="91440" bIns="45720" numCol="1" anchor="t" anchorCtr="0" compatLnSpc="1">
            <a:spAutoFit/>
          </a:bodyPr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9600" b="0" i="0" u="none" strike="noStrike" cap="none" normalizeH="0" baseline="0" smtClean="0">
              <a:ln>
                <a:noFill/>
              </a:ln>
              <a:solidFill>
                <a:srgbClr val="FFCCCC"/>
              </a:solidFill>
              <a:effectLst/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2357438" y="1628775"/>
            <a:ext cx="3871912" cy="830263"/>
          </a:xfrm>
          <a:prstGeom prst="rect">
            <a:avLst/>
          </a:prstGeom>
          <a:noFill/>
          <a:ln w="9525">
            <a:noFill/>
            <a:miter lim="800000"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800" b="1">
                <a:solidFill>
                  <a:schemeClr val="tx1"/>
                </a:solidFill>
                <a:ea typeface="微软简隶书" pitchFamily="2" charset="-122"/>
              </a:rPr>
              <a:t>第  二  环 节</a:t>
            </a:r>
            <a:endParaRPr lang="zh-CN" altLang="en-US" sz="4800" b="1">
              <a:solidFill>
                <a:schemeClr val="tx1"/>
              </a:solidFill>
              <a:ea typeface="微软简隶书" pitchFamily="2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824700-74DC-439E-97EA-464E54B6B1C1}" type="slidenum">
              <a:rPr lang="zh-CN" altLang="en-US" smtClean="0"/>
            </a:fld>
            <a:endParaRPr lang="en-US" altLang="zh-CN"/>
          </a:p>
        </p:txBody>
      </p:sp>
      <p:sp>
        <p:nvSpPr>
          <p:cNvPr id="41986" name="Text Box 2"/>
          <p:cNvSpPr txBox="1">
            <a:spLocks noChangeArrowheads="1"/>
          </p:cNvSpPr>
          <p:nvPr/>
        </p:nvSpPr>
        <p:spPr bwMode="auto">
          <a:xfrm>
            <a:off x="-317" y="2704783"/>
            <a:ext cx="7993062" cy="9220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5400" b="1" dirty="0">
                <a:solidFill>
                  <a:srgbClr val="666633"/>
                </a:solidFill>
                <a:latin typeface="金梅毛隸書" pitchFamily="49" charset="-120"/>
                <a:ea typeface="金梅毛隸書" pitchFamily="49" charset="-120"/>
              </a:rPr>
              <a:t>看 一 段 视 频</a:t>
            </a:r>
            <a:endParaRPr lang="zh-CN" altLang="en-US" sz="5400" b="1" dirty="0">
              <a:solidFill>
                <a:srgbClr val="666633"/>
              </a:solidFill>
              <a:latin typeface="金梅毛隸書" pitchFamily="49" charset="-120"/>
              <a:ea typeface="金梅毛隸書" pitchFamily="49" charset="-120"/>
            </a:endParaRPr>
          </a:p>
        </p:txBody>
      </p:sp>
      <p:sp>
        <p:nvSpPr>
          <p:cNvPr id="2" name="动作按钮: 前进或下一项 1">
            <a:hlinkClick r:id="rId1" action="ppaction://hlinkfile"/>
          </p:cNvPr>
          <p:cNvSpPr/>
          <p:nvPr/>
        </p:nvSpPr>
        <p:spPr>
          <a:xfrm>
            <a:off x="6443980" y="6021705"/>
            <a:ext cx="935990" cy="575945"/>
          </a:xfrm>
          <a:prstGeom prst="actionButtonForwardNext">
            <a:avLst/>
          </a:prstGeom>
          <a:solidFill>
            <a:srgbClr val="9900C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vert="horz" wrap="none" lIns="91440" tIns="45720" rIns="91440" bIns="45720" numCol="1" anchor="t" anchorCtr="0" compatLnSpc="1">
            <a:spAutoFit/>
          </a:bodyPr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9600" b="0" i="0" u="none" strike="noStrike" cap="none" normalizeH="0" baseline="0" smtClean="0">
              <a:ln>
                <a:noFill/>
              </a:ln>
              <a:solidFill>
                <a:srgbClr val="FFCCCC"/>
              </a:solidFill>
              <a:effectLst/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800" decel="1000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800" decel="1000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/>
      <p:bldP spid="41986" grpId="0" bldLvl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BEA900-B935-4025-A82C-EE45BFA92698}" type="slidenum">
              <a:rPr lang="zh-CN" altLang="en-US" smtClean="0"/>
            </a:fld>
            <a:endParaRPr lang="en-US" altLang="zh-CN"/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2357755" y="1484630"/>
            <a:ext cx="4447540" cy="829945"/>
          </a:xfrm>
          <a:prstGeom prst="rect">
            <a:avLst/>
          </a:prstGeom>
          <a:noFill/>
          <a:ln w="9525">
            <a:noFill/>
            <a:miter lim="800000"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800" b="1">
                <a:solidFill>
                  <a:schemeClr val="tx1"/>
                </a:solidFill>
                <a:latin typeface="微软简隶书" pitchFamily="2" charset="-122"/>
                <a:ea typeface="微软简隶书" pitchFamily="2" charset="-122"/>
              </a:rPr>
              <a:t>第  三  环 节</a:t>
            </a:r>
            <a:endParaRPr lang="zh-CN" altLang="en-US" sz="4800" b="1">
              <a:solidFill>
                <a:schemeClr val="tx1"/>
              </a:solidFill>
              <a:latin typeface="微软简隶书" pitchFamily="2" charset="-122"/>
              <a:ea typeface="微软简隶书" pitchFamily="2" charset="-122"/>
            </a:endParaRPr>
          </a:p>
        </p:txBody>
      </p:sp>
      <p:sp>
        <p:nvSpPr>
          <p:cNvPr id="41986" name="Text Box 2"/>
          <p:cNvSpPr txBox="1">
            <a:spLocks noChangeArrowheads="1"/>
          </p:cNvSpPr>
          <p:nvPr/>
        </p:nvSpPr>
        <p:spPr bwMode="auto">
          <a:xfrm>
            <a:off x="-317" y="2566988"/>
            <a:ext cx="7993062" cy="9220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5400" b="1" dirty="0">
                <a:solidFill>
                  <a:srgbClr val="666633"/>
                </a:solidFill>
                <a:latin typeface="金梅毛隸書" pitchFamily="49" charset="-120"/>
                <a:ea typeface="金梅毛隸書" pitchFamily="49" charset="-120"/>
              </a:rPr>
              <a:t>诵 一 段 经 典</a:t>
            </a:r>
            <a:endParaRPr lang="zh-CN" altLang="en-US" sz="5400" b="1" dirty="0">
              <a:solidFill>
                <a:srgbClr val="666633"/>
              </a:solidFill>
              <a:latin typeface="金梅毛隸書" pitchFamily="49" charset="-120"/>
              <a:ea typeface="金梅毛隸書" pitchFamily="49" charset="-12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800" decel="1000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800" decel="1000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41986" grpId="0" bldLvl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 bwMode="auto">
      <p:bgPr>
        <a:blipFill dpi="0" rotWithShape="0">
          <a:blip r:embed="rId1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2"/>
          <p:cNvSpPr txBox="1">
            <a:spLocks noChangeArrowheads="1"/>
          </p:cNvSpPr>
          <p:nvPr/>
        </p:nvSpPr>
        <p:spPr bwMode="auto">
          <a:xfrm>
            <a:off x="34925" y="1341438"/>
            <a:ext cx="7994650" cy="8239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4800" b="1">
                <a:solidFill>
                  <a:srgbClr val="FF0066"/>
                </a:solidFill>
                <a:latin typeface="隶书" panose="02010509060101010101" charset="-122"/>
                <a:ea typeface="隶书" panose="02010509060101010101" charset="-122"/>
              </a:rPr>
              <a:t>  </a:t>
            </a:r>
            <a:endParaRPr lang="zh-CN" altLang="en-US" sz="4800" b="1">
              <a:solidFill>
                <a:srgbClr val="FF0066"/>
              </a:solidFill>
              <a:latin typeface="隶书" panose="02010509060101010101" charset="-122"/>
              <a:ea typeface="隶书" panose="02010509060101010101" charset="-122"/>
            </a:endParaRPr>
          </a:p>
        </p:txBody>
      </p:sp>
      <p:sp>
        <p:nvSpPr>
          <p:cNvPr id="36867" name="Text Box 4"/>
          <p:cNvSpPr txBox="1">
            <a:spLocks noChangeArrowheads="1"/>
          </p:cNvSpPr>
          <p:nvPr/>
        </p:nvSpPr>
        <p:spPr bwMode="auto">
          <a:xfrm>
            <a:off x="34925" y="3429000"/>
            <a:ext cx="7993063" cy="8239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4800" b="1">
                <a:solidFill>
                  <a:srgbClr val="FF0066"/>
                </a:solidFill>
                <a:latin typeface="隶书" panose="02010509060101010101" charset="-122"/>
                <a:ea typeface="隶书" panose="02010509060101010101" charset="-122"/>
              </a:rPr>
              <a:t>  </a:t>
            </a:r>
            <a:endParaRPr lang="zh-CN" altLang="en-US" sz="4800" b="1">
              <a:solidFill>
                <a:srgbClr val="FF0066"/>
              </a:solidFill>
              <a:latin typeface="隶书" panose="02010509060101010101" charset="-122"/>
              <a:ea typeface="隶书" panose="02010509060101010101" charset="-122"/>
            </a:endParaRPr>
          </a:p>
        </p:txBody>
      </p:sp>
      <p:sp>
        <p:nvSpPr>
          <p:cNvPr id="36868" name="Text Box 6"/>
          <p:cNvSpPr txBox="1">
            <a:spLocks noChangeArrowheads="1"/>
          </p:cNvSpPr>
          <p:nvPr/>
        </p:nvSpPr>
        <p:spPr bwMode="auto">
          <a:xfrm>
            <a:off x="1763713" y="2636838"/>
            <a:ext cx="5256212" cy="995362"/>
          </a:xfrm>
          <a:prstGeom prst="rect">
            <a:avLst/>
          </a:prstGeom>
          <a:noFill/>
          <a:ln w="9525">
            <a:noFill/>
            <a:miter lim="800000"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lIns="360000" tIns="360000" rIns="360000" bIns="360000" anchor="ctr" anchorCtr="1">
            <a:spAutoFit/>
          </a:bodyPr>
          <a:lstStyle/>
          <a:p>
            <a:pPr>
              <a:spcBef>
                <a:spcPct val="50000"/>
              </a:spcBef>
            </a:pPr>
            <a:endParaRPr lang="zh-CN" altLang="en-US" sz="1800">
              <a:solidFill>
                <a:schemeClr val="tx1"/>
              </a:solidFill>
              <a:ea typeface="宋体" panose="02010600030101010101" pitchFamily="2" charset="-122"/>
            </a:endParaRPr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676B08-9354-47D8-955D-1296395CE02B}" type="slidenum">
              <a:rPr lang="zh-CN" altLang="en-US" smtClean="0"/>
            </a:fld>
            <a:endParaRPr lang="en-US" altLang="zh-CN"/>
          </a:p>
        </p:txBody>
      </p:sp>
      <p:pic>
        <p:nvPicPr>
          <p:cNvPr id="13" name="Picture 4" descr="C:\Users\Administrator.PC-20130703ZRXB\Desktop\111图片20140328185057.jpg"/>
          <p:cNvPicPr>
            <a:picLocks noChangeAspect="1" noChangeArrowheads="1"/>
          </p:cNvPicPr>
          <p:nvPr/>
        </p:nvPicPr>
        <p:blipFill>
          <a:blip r:embed="rId2" cstate="print"/>
          <a:srcRect l="8763" t="5057" r="27319" b="23035"/>
          <a:stretch>
            <a:fillRect/>
          </a:stretch>
        </p:blipFill>
        <p:spPr bwMode="auto">
          <a:xfrm>
            <a:off x="357158" y="142876"/>
            <a:ext cx="741087" cy="714356"/>
          </a:xfrm>
          <a:prstGeom prst="ellipse">
            <a:avLst/>
          </a:prstGeom>
          <a:ln w="63500" cap="rnd">
            <a:solidFill>
              <a:sysClr val="window" lastClr="FFFFFF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00" name="文本框 99"/>
          <p:cNvSpPr txBox="1"/>
          <p:nvPr/>
        </p:nvSpPr>
        <p:spPr>
          <a:xfrm>
            <a:off x="3105150" y="1262380"/>
            <a:ext cx="6038850" cy="45847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marL="0" indent="345440"/>
            <a:r>
              <a:rPr lang="zh-CN" sz="2800" b="1">
                <a:solidFill>
                  <a:srgbClr val="FF0000"/>
                </a:solidFill>
                <a:ea typeface="宋体" panose="02010600030101010101" pitchFamily="2" charset="-122"/>
              </a:rPr>
              <a:t>《风雨中，我们成长……》</a:t>
            </a:r>
            <a:r>
              <a:rPr lang="zh-CN" sz="1000" b="1">
                <a:solidFill>
                  <a:srgbClr val="333333"/>
                </a:solidFill>
                <a:ea typeface="宋体" panose="02010600030101010101" pitchFamily="2" charset="-122"/>
              </a:rPr>
              <a:t>。</a:t>
            </a:r>
            <a:endParaRPr lang="en-US" sz="1000" b="1">
              <a:solidFill>
                <a:srgbClr val="333333"/>
              </a:solidFill>
              <a:latin typeface="微软雅黑" panose="020B0503020204020204" charset="-122"/>
              <a:ea typeface="宋体" panose="02010600030101010101" pitchFamily="2" charset="-122"/>
            </a:endParaRPr>
          </a:p>
          <a:p>
            <a:pPr marL="0" indent="345440"/>
            <a:r>
              <a:rPr lang="zh-CN" sz="2400" b="1">
                <a:solidFill>
                  <a:srgbClr val="333333"/>
                </a:solidFill>
                <a:ea typeface="宋体" panose="02010600030101010101" pitchFamily="2" charset="-122"/>
              </a:rPr>
              <a:t>亲爱的同学，请记住今天我们走过的路那飞扬的青春，那凌云的壮志辛勤养育我们的父母生我养我的家乡啊那弯弯的小河，青青的小草风雨中，我们成长风雨中，我们同行再过十年，我们再相聚这是青春的誓言这是殷切的希翼我们不会辜负生命的托付</a:t>
            </a:r>
            <a:endParaRPr lang="zh-CN" altLang="en-US" sz="2400" b="1">
              <a:solidFill>
                <a:srgbClr val="333333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2"/>
          <p:cNvSpPr txBox="1">
            <a:spLocks noChangeArrowheads="1"/>
          </p:cNvSpPr>
          <p:nvPr/>
        </p:nvSpPr>
        <p:spPr bwMode="auto">
          <a:xfrm>
            <a:off x="0" y="2349500"/>
            <a:ext cx="8027988" cy="1568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b="1" dirty="0">
                <a:solidFill>
                  <a:srgbClr val="666633"/>
                </a:solidFill>
                <a:latin typeface="微软简隶书" pitchFamily="2" charset="-122"/>
                <a:ea typeface="微软简隶书" pitchFamily="2" charset="-122"/>
              </a:rPr>
              <a:t>作一个承诺</a:t>
            </a:r>
            <a:endParaRPr lang="zh-CN" altLang="en-US" b="1" dirty="0">
              <a:solidFill>
                <a:srgbClr val="666633"/>
              </a:solidFill>
              <a:latin typeface="微软简隶书" pitchFamily="2" charset="-122"/>
              <a:ea typeface="微软简隶书" pitchFamily="2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10E6EA-F0F8-4FA1-BFEB-D7899F520DAE}" type="slidenum">
              <a:rPr lang="zh-CN" altLang="en-US" smtClean="0"/>
            </a:fld>
            <a:endParaRPr lang="en-US" altLang="zh-CN"/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2357755" y="1484630"/>
            <a:ext cx="4851400" cy="829945"/>
          </a:xfrm>
          <a:prstGeom prst="rect">
            <a:avLst/>
          </a:prstGeom>
          <a:noFill/>
          <a:ln w="9525">
            <a:noFill/>
            <a:miter lim="800000"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800" b="1">
                <a:solidFill>
                  <a:schemeClr val="tx1"/>
                </a:solidFill>
                <a:latin typeface="微软简隶书" pitchFamily="2" charset="-122"/>
                <a:ea typeface="微软简隶书" pitchFamily="2" charset="-122"/>
              </a:rPr>
              <a:t>第  四  环 节</a:t>
            </a:r>
            <a:endParaRPr lang="zh-CN" altLang="en-US" sz="4800" b="1">
              <a:solidFill>
                <a:schemeClr val="tx1"/>
              </a:solidFill>
              <a:latin typeface="微软简隶书" pitchFamily="2" charset="-122"/>
              <a:ea typeface="微软简隶书" pitchFamily="2" charset="-12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800" decel="100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800" decel="100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 bldLvl="0" autoUpdateAnimBg="0"/>
      <p:bldP spid="5" grpId="0" bldLvl="0" animBg="1"/>
    </p:bldLst>
  </p:timing>
</p:sld>
</file>

<file path=ppt/theme/theme1.xml><?xml version="1.0" encoding="utf-8"?>
<a:theme xmlns:a="http://schemas.openxmlformats.org/drawingml/2006/main" name="默认设计模板">
  <a:themeElements>
    <a:clrScheme name="活力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>
          <a:prstShdw prst="shdw13" dist="53882" dir="13500000">
            <a:schemeClr val="bg2">
              <a:alpha val="50000"/>
            </a:schemeClr>
          </a:prstShdw>
        </a:effectLst>
      </a:spPr>
      <a:bodyPr vert="horz" wrap="none" lIns="91440" tIns="45720" rIns="91440" bIns="45720" numCol="1" anchor="t" anchorCtr="0" compatLnSpc="1"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sz="9600" b="0" i="0" u="none" strike="noStrike" cap="none" normalizeH="0" baseline="0" smtClean="0">
            <a:ln>
              <a:noFill/>
            </a:ln>
            <a:solidFill>
              <a:srgbClr val="FFCCCC"/>
            </a:solidFill>
            <a:effectLst/>
            <a:latin typeface="Arial" panose="020B0604020202020204" pitchFamily="34" charset="0"/>
            <a:ea typeface="楷体" panose="02010609060101010101" pitchFamily="49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>
          <a:prstShdw prst="shdw13" dist="53882" dir="13500000">
            <a:schemeClr val="bg2">
              <a:alpha val="50000"/>
            </a:schemeClr>
          </a:prstShdw>
        </a:effectLst>
      </a:spPr>
      <a:bodyPr vert="horz" wrap="none" lIns="91440" tIns="45720" rIns="91440" bIns="45720" numCol="1" anchor="t" anchorCtr="0" compatLnSpc="1"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sz="9600" b="0" i="0" u="none" strike="noStrike" cap="none" normalizeH="0" baseline="0" smtClean="0">
            <a:ln>
              <a:noFill/>
            </a:ln>
            <a:solidFill>
              <a:srgbClr val="FFCCCC"/>
            </a:solidFill>
            <a:effectLst/>
            <a:latin typeface="Arial" panose="020B0604020202020204" pitchFamily="34" charset="0"/>
            <a:ea typeface="楷体" panose="02010609060101010101" pitchFamily="49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3">
        <a:dk1>
          <a:srgbClr val="000000"/>
        </a:dk1>
        <a:lt1>
          <a:srgbClr val="000099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AAAACA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14">
        <a:dk1>
          <a:srgbClr val="000000"/>
        </a:dk1>
        <a:lt1>
          <a:srgbClr val="000099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AAAACA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0066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15">
        <a:dk1>
          <a:srgbClr val="000000"/>
        </a:dk1>
        <a:lt1>
          <a:srgbClr val="000099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AAAACA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FF00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16">
        <a:dk1>
          <a:srgbClr val="000000"/>
        </a:dk1>
        <a:lt1>
          <a:srgbClr val="000099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AAAACA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FF0066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默认设计模板_3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默认设计模板_3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>
          <a:prstShdw prst="shdw13" dist="53882" dir="13500000">
            <a:schemeClr val="bg2">
              <a:alpha val="50000"/>
            </a:schemeClr>
          </a:prstShdw>
        </a:effectLst>
      </a:spPr>
      <a:bodyPr vert="horz" wrap="none" lIns="91440" tIns="45720" rIns="91440" bIns="45720" numCol="1" anchor="t" anchorCtr="0" compatLnSpc="1"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sz="9600" b="0" i="0" u="none" strike="noStrike" cap="none" normalizeH="0" baseline="0" smtClean="0">
            <a:ln>
              <a:noFill/>
            </a:ln>
            <a:solidFill>
              <a:srgbClr val="FFCCCC"/>
            </a:solidFill>
            <a:effectLst/>
            <a:latin typeface="Arial" panose="020B0604020202020204" pitchFamily="34" charset="0"/>
            <a:ea typeface="楷体" panose="02010609060101010101" pitchFamily="49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>
          <a:prstShdw prst="shdw13" dist="53882" dir="13500000">
            <a:schemeClr val="bg2">
              <a:alpha val="50000"/>
            </a:schemeClr>
          </a:prstShdw>
        </a:effectLst>
      </a:spPr>
      <a:bodyPr vert="horz" wrap="none" lIns="91440" tIns="45720" rIns="91440" bIns="45720" numCol="1" anchor="t" anchorCtr="0" compatLnSpc="1"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sz="9600" b="0" i="0" u="none" strike="noStrike" cap="none" normalizeH="0" baseline="0" smtClean="0">
            <a:ln>
              <a:noFill/>
            </a:ln>
            <a:solidFill>
              <a:srgbClr val="FFCCCC"/>
            </a:solidFill>
            <a:effectLst/>
            <a:latin typeface="Arial" panose="020B0604020202020204" pitchFamily="34" charset="0"/>
            <a:ea typeface="楷体" panose="02010609060101010101" pitchFamily="49" charset="-122"/>
          </a:defRPr>
        </a:defPPr>
      </a:lstStyle>
    </a:lnDef>
  </a:objectDefaults>
  <a:extraClrSchemeLst>
    <a:extraClrScheme>
      <a:clrScheme name="默认设计模板_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_3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_3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_3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_3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_3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_3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_3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_3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_3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_3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_3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_3 13">
        <a:dk1>
          <a:srgbClr val="000000"/>
        </a:dk1>
        <a:lt1>
          <a:srgbClr val="000099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AAAACA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_3 14">
        <a:dk1>
          <a:srgbClr val="000000"/>
        </a:dk1>
        <a:lt1>
          <a:srgbClr val="000099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AAAACA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0066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_3 15">
        <a:dk1>
          <a:srgbClr val="000000"/>
        </a:dk1>
        <a:lt1>
          <a:srgbClr val="000099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AAAACA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FF00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_3 16">
        <a:dk1>
          <a:srgbClr val="000000"/>
        </a:dk1>
        <a:lt1>
          <a:srgbClr val="000099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AAAACA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FF0066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默认设计模板_3">
  <a:themeElements>
    <a:clrScheme name="1_默认设计模板_3 16">
      <a:dk1>
        <a:srgbClr val="000000"/>
      </a:dk1>
      <a:lt1>
        <a:srgbClr val="000099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AAAACA"/>
      </a:accent3>
      <a:accent4>
        <a:srgbClr val="000000"/>
      </a:accent4>
      <a:accent5>
        <a:srgbClr val="DAEDEF"/>
      </a:accent5>
      <a:accent6>
        <a:srgbClr val="2D2D8A"/>
      </a:accent6>
      <a:hlink>
        <a:srgbClr val="FF0066"/>
      </a:hlink>
      <a:folHlink>
        <a:srgbClr val="99CC00"/>
      </a:folHlink>
    </a:clrScheme>
    <a:fontScheme name="1_默认设计模板_3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>
          <a:prstShdw prst="shdw13" dist="53882" dir="13500000">
            <a:schemeClr val="bg2">
              <a:alpha val="50000"/>
            </a:schemeClr>
          </a:prstShdw>
        </a:effectLst>
      </a:spPr>
      <a:bodyPr vert="horz" wrap="none" lIns="91440" tIns="45720" rIns="91440" bIns="45720" numCol="1" anchor="t" anchorCtr="0" compatLnSpc="1"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sz="9600" b="0" i="0" u="none" strike="noStrike" cap="none" normalizeH="0" baseline="0" smtClean="0">
            <a:ln>
              <a:noFill/>
            </a:ln>
            <a:solidFill>
              <a:srgbClr val="FFCCCC"/>
            </a:solidFill>
            <a:effectLst/>
            <a:latin typeface="Arial" panose="020B0604020202020204" pitchFamily="34" charset="0"/>
            <a:ea typeface="楷体" panose="02010609060101010101" pitchFamily="49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>
          <a:prstShdw prst="shdw13" dist="53882" dir="13500000">
            <a:schemeClr val="bg2">
              <a:alpha val="50000"/>
            </a:schemeClr>
          </a:prstShdw>
        </a:effectLst>
      </a:spPr>
      <a:bodyPr vert="horz" wrap="none" lIns="91440" tIns="45720" rIns="91440" bIns="45720" numCol="1" anchor="t" anchorCtr="0" compatLnSpc="1"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sz="9600" b="0" i="0" u="none" strike="noStrike" cap="none" normalizeH="0" baseline="0" smtClean="0">
            <a:ln>
              <a:noFill/>
            </a:ln>
            <a:solidFill>
              <a:srgbClr val="FFCCCC"/>
            </a:solidFill>
            <a:effectLst/>
            <a:latin typeface="Arial" panose="020B0604020202020204" pitchFamily="34" charset="0"/>
            <a:ea typeface="楷体" panose="02010609060101010101" pitchFamily="49" charset="-122"/>
          </a:defRPr>
        </a:defPPr>
      </a:lstStyle>
    </a:lnDef>
  </a:objectDefaults>
  <a:extraClrSchemeLst>
    <a:extraClrScheme>
      <a:clrScheme name="1_默认设计模板_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_3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_3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_3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_3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_3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_3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_3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_3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_3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_3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_3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_3 13">
        <a:dk1>
          <a:srgbClr val="000000"/>
        </a:dk1>
        <a:lt1>
          <a:srgbClr val="000099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AAAACA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_3 14">
        <a:dk1>
          <a:srgbClr val="000000"/>
        </a:dk1>
        <a:lt1>
          <a:srgbClr val="000099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AAAACA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0066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_3 15">
        <a:dk1>
          <a:srgbClr val="000000"/>
        </a:dk1>
        <a:lt1>
          <a:srgbClr val="000099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AAAACA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FF00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_3 16">
        <a:dk1>
          <a:srgbClr val="000000"/>
        </a:dk1>
        <a:lt1>
          <a:srgbClr val="000099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AAAACA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FF0066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默认设计模板_3">
  <a:themeElements>
    <a:clrScheme name="都市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1_默认设计模板_3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>
          <a:prstShdw prst="shdw13" dist="53882" dir="13500000">
            <a:schemeClr val="bg2">
              <a:alpha val="50000"/>
            </a:schemeClr>
          </a:prstShdw>
        </a:effectLst>
      </a:spPr>
      <a:bodyPr vert="horz" wrap="none" lIns="91440" tIns="45720" rIns="91440" bIns="45720" numCol="1" anchor="t" anchorCtr="0" compatLnSpc="1"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sz="9600" b="0" i="0" u="none" strike="noStrike" cap="none" normalizeH="0" baseline="0" smtClean="0">
            <a:ln>
              <a:noFill/>
            </a:ln>
            <a:solidFill>
              <a:srgbClr val="FFCCCC"/>
            </a:solidFill>
            <a:effectLst/>
            <a:latin typeface="Arial" panose="020B0604020202020204" pitchFamily="34" charset="0"/>
            <a:ea typeface="楷体" panose="02010609060101010101" pitchFamily="49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>
          <a:prstShdw prst="shdw13" dist="53882" dir="13500000">
            <a:schemeClr val="bg2">
              <a:alpha val="50000"/>
            </a:schemeClr>
          </a:prstShdw>
        </a:effectLst>
      </a:spPr>
      <a:bodyPr vert="horz" wrap="none" lIns="91440" tIns="45720" rIns="91440" bIns="45720" numCol="1" anchor="t" anchorCtr="0" compatLnSpc="1"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sz="9600" b="0" i="0" u="none" strike="noStrike" cap="none" normalizeH="0" baseline="0" smtClean="0">
            <a:ln>
              <a:noFill/>
            </a:ln>
            <a:solidFill>
              <a:srgbClr val="FFCCCC"/>
            </a:solidFill>
            <a:effectLst/>
            <a:latin typeface="Arial" panose="020B0604020202020204" pitchFamily="34" charset="0"/>
            <a:ea typeface="楷体" panose="02010609060101010101" pitchFamily="49" charset="-122"/>
          </a:defRPr>
        </a:defPPr>
      </a:lstStyle>
    </a:lnDef>
  </a:objectDefaults>
  <a:extraClrSchemeLst>
    <a:extraClrScheme>
      <a:clrScheme name="1_默认设计模板_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_3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_3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_3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_3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_3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_3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_3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_3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_3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_3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_3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_3 13">
        <a:dk1>
          <a:srgbClr val="000000"/>
        </a:dk1>
        <a:lt1>
          <a:srgbClr val="000099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AAAACA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_3 14">
        <a:dk1>
          <a:srgbClr val="000000"/>
        </a:dk1>
        <a:lt1>
          <a:srgbClr val="000099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AAAACA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0066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_3 15">
        <a:dk1>
          <a:srgbClr val="000000"/>
        </a:dk1>
        <a:lt1>
          <a:srgbClr val="000099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AAAACA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FF00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_3 16">
        <a:dk1>
          <a:srgbClr val="000000"/>
        </a:dk1>
        <a:lt1>
          <a:srgbClr val="000099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AAAACA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FF0066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1_默认设计模板">
  <a:themeElements>
    <a:clrScheme name="活力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>
          <a:prstShdw prst="shdw13" dist="53882" dir="13500000">
            <a:schemeClr val="bg2">
              <a:alpha val="50000"/>
            </a:schemeClr>
          </a:prstShdw>
        </a:effectLst>
      </a:spPr>
      <a:bodyPr vert="horz" wrap="none" lIns="91440" tIns="45720" rIns="91440" bIns="45720" numCol="1" anchor="t" anchorCtr="0" compatLnSpc="1"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sz="9600" b="0" i="0" u="none" strike="noStrike" cap="none" normalizeH="0" baseline="0" smtClean="0">
            <a:ln>
              <a:noFill/>
            </a:ln>
            <a:solidFill>
              <a:srgbClr val="FFCCCC"/>
            </a:solidFill>
            <a:effectLst/>
            <a:latin typeface="Arial" panose="020B0604020202020204" pitchFamily="34" charset="0"/>
            <a:ea typeface="楷体" panose="02010609060101010101" pitchFamily="49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>
          <a:prstShdw prst="shdw13" dist="53882" dir="13500000">
            <a:schemeClr val="bg2">
              <a:alpha val="50000"/>
            </a:schemeClr>
          </a:prstShdw>
        </a:effectLst>
      </a:spPr>
      <a:bodyPr vert="horz" wrap="none" lIns="91440" tIns="45720" rIns="91440" bIns="45720" numCol="1" anchor="t" anchorCtr="0" compatLnSpc="1"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sz="9600" b="0" i="0" u="none" strike="noStrike" cap="none" normalizeH="0" baseline="0" smtClean="0">
            <a:ln>
              <a:noFill/>
            </a:ln>
            <a:solidFill>
              <a:srgbClr val="FFCCCC"/>
            </a:solidFill>
            <a:effectLst/>
            <a:latin typeface="Arial" panose="020B0604020202020204" pitchFamily="34" charset="0"/>
            <a:ea typeface="楷体" panose="02010609060101010101" pitchFamily="49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3">
        <a:dk1>
          <a:srgbClr val="000000"/>
        </a:dk1>
        <a:lt1>
          <a:srgbClr val="000099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AAAACA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14">
        <a:dk1>
          <a:srgbClr val="000000"/>
        </a:dk1>
        <a:lt1>
          <a:srgbClr val="000099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AAAACA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0066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15">
        <a:dk1>
          <a:srgbClr val="000000"/>
        </a:dk1>
        <a:lt1>
          <a:srgbClr val="000099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AAAACA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FF00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16">
        <a:dk1>
          <a:srgbClr val="000000"/>
        </a:dk1>
        <a:lt1>
          <a:srgbClr val="000099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AAAACA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FF0066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496</Words>
  <Application>WPS 演示</Application>
  <PresentationFormat>全屏显示(4:3)</PresentationFormat>
  <Paragraphs>99</Paragraphs>
  <Slides>13</Slides>
  <Notes>3</Notes>
  <HiddenSlides>0</HiddenSlides>
  <MMClips>15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5</vt:i4>
      </vt:variant>
      <vt:variant>
        <vt:lpstr>幻灯片标题</vt:lpstr>
      </vt:variant>
      <vt:variant>
        <vt:i4>13</vt:i4>
      </vt:variant>
    </vt:vector>
  </HeadingPairs>
  <TitlesOfParts>
    <vt:vector size="31" baseType="lpstr">
      <vt:lpstr>Arial</vt:lpstr>
      <vt:lpstr>宋体</vt:lpstr>
      <vt:lpstr>Wingdings</vt:lpstr>
      <vt:lpstr>楷体</vt:lpstr>
      <vt:lpstr>Calibri</vt:lpstr>
      <vt:lpstr>等线</vt:lpstr>
      <vt:lpstr>微软简隶书</vt:lpstr>
      <vt:lpstr>隶书</vt:lpstr>
      <vt:lpstr>金梅毛隸書</vt:lpstr>
      <vt:lpstr>MingLiU</vt:lpstr>
      <vt:lpstr>华文行楷</vt:lpstr>
      <vt:lpstr>微软雅黑</vt:lpstr>
      <vt:lpstr>Arial Unicode MS</vt:lpstr>
      <vt:lpstr>默认设计模板</vt:lpstr>
      <vt:lpstr>默认设计模板_3</vt:lpstr>
      <vt:lpstr>1_默认设计模板_3</vt:lpstr>
      <vt:lpstr>2_默认设计模板_3</vt:lpstr>
      <vt:lpstr>1_默认设计模板</vt:lpstr>
      <vt:lpstr>PowerPoint 演示文稿</vt:lpstr>
      <vt:lpstr>PowerPoint 演示文稿</vt:lpstr>
      <vt:lpstr>道德讲堂流程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微软用户</dc:creator>
  <cp:lastModifiedBy>甜味白开水</cp:lastModifiedBy>
  <cp:revision>212</cp:revision>
  <cp:lastPrinted>2411-12-30T00:00:00Z</cp:lastPrinted>
  <dcterms:created xsi:type="dcterms:W3CDTF">2011-11-21T10:51:00Z</dcterms:created>
  <dcterms:modified xsi:type="dcterms:W3CDTF">2021-03-17T10:02:05Z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