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409" r:id="rId3"/>
    <p:sldId id="415" r:id="rId4"/>
    <p:sldId id="416" r:id="rId5"/>
    <p:sldId id="411" r:id="rId6"/>
    <p:sldId id="412" r:id="rId7"/>
    <p:sldId id="413" r:id="rId8"/>
    <p:sldId id="414" r:id="rId9"/>
  </p:sldIdLst>
  <p:sldSz cx="12192000" cy="6858000"/>
  <p:notesSz cx="6858000" cy="9144000"/>
  <p:embeddedFontLst>
    <p:embeddedFont>
      <p:font typeface="微软雅黑" panose="020B0503020204020204" pitchFamily="34" charset="-122"/>
      <p:regular r:id="rId14"/>
    </p:embeddedFont>
    <p:embeddedFont>
      <p:font typeface="Calibri" panose="020F0502020204030204" charset="0"/>
      <p:regular r:id="rId15"/>
      <p:bold r:id="rId16"/>
      <p:italic r:id="rId17"/>
      <p:boldItalic r:id="rId18"/>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99" d="100"/>
          <a:sy n="99" d="100"/>
        </p:scale>
        <p:origin x="84" y="582"/>
      </p:cViewPr>
      <p:guideLst>
        <p:guide orient="horz" pos="2189"/>
        <p:guide pos="3842"/>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8" Type="http://schemas.openxmlformats.org/officeDocument/2006/relationships/font" Target="fonts/font5.fntdata"/><Relationship Id="rId17" Type="http://schemas.openxmlformats.org/officeDocument/2006/relationships/font" Target="fonts/font4.fntdata"/><Relationship Id="rId16" Type="http://schemas.openxmlformats.org/officeDocument/2006/relationships/font" Target="fonts/font3.fntdata"/><Relationship Id="rId15" Type="http://schemas.openxmlformats.org/officeDocument/2006/relationships/font" Target="fonts/font2.fntdata"/><Relationship Id="rId14" Type="http://schemas.openxmlformats.org/officeDocument/2006/relationships/font" Target="fonts/font1.fntdata"/><Relationship Id="rId13" Type="http://schemas.openxmlformats.org/officeDocument/2006/relationships/commentAuthors" Target="commentAuthors.xml"/><Relationship Id="rId12" Type="http://schemas.openxmlformats.org/officeDocument/2006/relationships/tableStyles" Target="tableStyles.xml"/><Relationship Id="rId11" Type="http://schemas.openxmlformats.org/officeDocument/2006/relationships/viewProps" Target="viewProps.xml"/><Relationship Id="rId10" Type="http://schemas.openxmlformats.org/officeDocument/2006/relationships/presProps" Target="presProps.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tags" Target="../tags/tag5.xml"/><Relationship Id="rId7" Type="http://schemas.openxmlformats.org/officeDocument/2006/relationships/tags" Target="../tags/tag4.xml"/><Relationship Id="rId6" Type="http://schemas.openxmlformats.org/officeDocument/2006/relationships/tags" Target="../tags/tag3.xml"/><Relationship Id="rId5" Type="http://schemas.openxmlformats.org/officeDocument/2006/relationships/image" Target="../media/image2.png"/><Relationship Id="rId4" Type="http://schemas.openxmlformats.org/officeDocument/2006/relationships/tags" Target="../tags/tag2.xml"/><Relationship Id="rId3" Type="http://schemas.openxmlformats.org/officeDocument/2006/relationships/image" Target="../media/image1.png"/><Relationship Id="rId2" Type="http://schemas.openxmlformats.org/officeDocument/2006/relationships/tags" Target="../tags/tag1.xml"/><Relationship Id="rId13" Type="http://schemas.openxmlformats.org/officeDocument/2006/relationships/tags" Target="../tags/tag10.xml"/><Relationship Id="rId12" Type="http://schemas.openxmlformats.org/officeDocument/2006/relationships/tags" Target="../tags/tag9.xml"/><Relationship Id="rId11" Type="http://schemas.openxmlformats.org/officeDocument/2006/relationships/tags" Target="../tags/tag8.xml"/><Relationship Id="rId10" Type="http://schemas.openxmlformats.org/officeDocument/2006/relationships/tags" Target="../tags/tag7.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9" Type="http://schemas.openxmlformats.org/officeDocument/2006/relationships/tags" Target="../tags/tag92.xml"/><Relationship Id="rId8" Type="http://schemas.openxmlformats.org/officeDocument/2006/relationships/tags" Target="../tags/tag91.xml"/><Relationship Id="rId7" Type="http://schemas.openxmlformats.org/officeDocument/2006/relationships/tags" Target="../tags/tag90.xml"/><Relationship Id="rId6" Type="http://schemas.openxmlformats.org/officeDocument/2006/relationships/image" Target="../media/image4.png"/><Relationship Id="rId5" Type="http://schemas.openxmlformats.org/officeDocument/2006/relationships/tags" Target="../tags/tag89.xml"/><Relationship Id="rId4" Type="http://schemas.openxmlformats.org/officeDocument/2006/relationships/image" Target="../media/image3.png"/><Relationship Id="rId3" Type="http://schemas.openxmlformats.org/officeDocument/2006/relationships/tags" Target="../tags/tag88.xml"/><Relationship Id="rId2" Type="http://schemas.openxmlformats.org/officeDocument/2006/relationships/tags" Target="../tags/tag87.xml"/><Relationship Id="rId10" Type="http://schemas.openxmlformats.org/officeDocument/2006/relationships/tags" Target="../tags/tag93.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99.xml"/><Relationship Id="rId8" Type="http://schemas.openxmlformats.org/officeDocument/2006/relationships/tags" Target="../tags/tag98.xml"/><Relationship Id="rId7" Type="http://schemas.openxmlformats.org/officeDocument/2006/relationships/tags" Target="../tags/tag97.xml"/><Relationship Id="rId6" Type="http://schemas.openxmlformats.org/officeDocument/2006/relationships/tags" Target="../tags/tag96.xml"/><Relationship Id="rId5" Type="http://schemas.openxmlformats.org/officeDocument/2006/relationships/image" Target="../media/image2.png"/><Relationship Id="rId4" Type="http://schemas.openxmlformats.org/officeDocument/2006/relationships/tags" Target="../tags/tag95.xml"/><Relationship Id="rId3" Type="http://schemas.openxmlformats.org/officeDocument/2006/relationships/image" Target="../media/image1.png"/><Relationship Id="rId2" Type="http://schemas.openxmlformats.org/officeDocument/2006/relationships/tags" Target="../tags/tag94.xml"/><Relationship Id="rId11" Type="http://schemas.openxmlformats.org/officeDocument/2006/relationships/tags" Target="../tags/tag101.xml"/><Relationship Id="rId10" Type="http://schemas.openxmlformats.org/officeDocument/2006/relationships/tags" Target="../tags/tag100.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107.xml"/><Relationship Id="rId8" Type="http://schemas.openxmlformats.org/officeDocument/2006/relationships/tags" Target="../tags/tag106.xml"/><Relationship Id="rId7" Type="http://schemas.openxmlformats.org/officeDocument/2006/relationships/tags" Target="../tags/tag105.xml"/><Relationship Id="rId6" Type="http://schemas.openxmlformats.org/officeDocument/2006/relationships/image" Target="../media/image4.png"/><Relationship Id="rId5" Type="http://schemas.openxmlformats.org/officeDocument/2006/relationships/tags" Target="../tags/tag104.xml"/><Relationship Id="rId4" Type="http://schemas.openxmlformats.org/officeDocument/2006/relationships/image" Target="../media/image3.png"/><Relationship Id="rId3" Type="http://schemas.openxmlformats.org/officeDocument/2006/relationships/tags" Target="../tags/tag103.xml"/><Relationship Id="rId2" Type="http://schemas.openxmlformats.org/officeDocument/2006/relationships/tags" Target="../tags/tag102.xml"/><Relationship Id="rId10" Type="http://schemas.openxmlformats.org/officeDocument/2006/relationships/tags" Target="../tags/tag108.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114.xml"/><Relationship Id="rId8" Type="http://schemas.openxmlformats.org/officeDocument/2006/relationships/tags" Target="../tags/tag113.xml"/><Relationship Id="rId7" Type="http://schemas.openxmlformats.org/officeDocument/2006/relationships/tags" Target="../tags/tag112.xml"/><Relationship Id="rId6" Type="http://schemas.openxmlformats.org/officeDocument/2006/relationships/image" Target="../media/image13.png"/><Relationship Id="rId5" Type="http://schemas.openxmlformats.org/officeDocument/2006/relationships/tags" Target="../tags/tag111.xml"/><Relationship Id="rId4" Type="http://schemas.openxmlformats.org/officeDocument/2006/relationships/image" Target="../media/image12.png"/><Relationship Id="rId3" Type="http://schemas.openxmlformats.org/officeDocument/2006/relationships/tags" Target="../tags/tag110.xml"/><Relationship Id="rId2" Type="http://schemas.openxmlformats.org/officeDocument/2006/relationships/tags" Target="../tags/tag109.xml"/><Relationship Id="rId11" Type="http://schemas.openxmlformats.org/officeDocument/2006/relationships/tags" Target="../tags/tag116.xml"/><Relationship Id="rId10" Type="http://schemas.openxmlformats.org/officeDocument/2006/relationships/tags" Target="../tags/tag115.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123.xml"/><Relationship Id="rId8" Type="http://schemas.openxmlformats.org/officeDocument/2006/relationships/tags" Target="../tags/tag122.xml"/><Relationship Id="rId7" Type="http://schemas.openxmlformats.org/officeDocument/2006/relationships/tags" Target="../tags/tag121.xml"/><Relationship Id="rId6" Type="http://schemas.openxmlformats.org/officeDocument/2006/relationships/tags" Target="../tags/tag120.xml"/><Relationship Id="rId5" Type="http://schemas.openxmlformats.org/officeDocument/2006/relationships/tags" Target="../tags/tag119.xml"/><Relationship Id="rId4" Type="http://schemas.openxmlformats.org/officeDocument/2006/relationships/image" Target="../media/image14.png"/><Relationship Id="rId3" Type="http://schemas.openxmlformats.org/officeDocument/2006/relationships/tags" Target="../tags/tag118.xml"/><Relationship Id="rId2" Type="http://schemas.openxmlformats.org/officeDocument/2006/relationships/tags" Target="../tags/tag117.xml"/><Relationship Id="rId10" Type="http://schemas.openxmlformats.org/officeDocument/2006/relationships/tags" Target="../tags/tag124.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130.xml"/><Relationship Id="rId8" Type="http://schemas.openxmlformats.org/officeDocument/2006/relationships/tags" Target="../tags/tag129.xml"/><Relationship Id="rId7" Type="http://schemas.openxmlformats.org/officeDocument/2006/relationships/tags" Target="../tags/tag128.xml"/><Relationship Id="rId6" Type="http://schemas.openxmlformats.org/officeDocument/2006/relationships/image" Target="../media/image16.png"/><Relationship Id="rId5" Type="http://schemas.openxmlformats.org/officeDocument/2006/relationships/tags" Target="../tags/tag127.xml"/><Relationship Id="rId4" Type="http://schemas.openxmlformats.org/officeDocument/2006/relationships/image" Target="../media/image15.png"/><Relationship Id="rId3" Type="http://schemas.openxmlformats.org/officeDocument/2006/relationships/tags" Target="../tags/tag126.xml"/><Relationship Id="rId2" Type="http://schemas.openxmlformats.org/officeDocument/2006/relationships/tags" Target="../tags/tag125.xml"/><Relationship Id="rId12" Type="http://schemas.openxmlformats.org/officeDocument/2006/relationships/tags" Target="../tags/tag133.xml"/><Relationship Id="rId11" Type="http://schemas.openxmlformats.org/officeDocument/2006/relationships/tags" Target="../tags/tag132.xml"/><Relationship Id="rId10" Type="http://schemas.openxmlformats.org/officeDocument/2006/relationships/tags" Target="../tags/tag131.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139.xml"/><Relationship Id="rId8" Type="http://schemas.openxmlformats.org/officeDocument/2006/relationships/tags" Target="../tags/tag138.xml"/><Relationship Id="rId7" Type="http://schemas.openxmlformats.org/officeDocument/2006/relationships/tags" Target="../tags/tag137.xml"/><Relationship Id="rId6" Type="http://schemas.openxmlformats.org/officeDocument/2006/relationships/image" Target="../media/image14.png"/><Relationship Id="rId5" Type="http://schemas.openxmlformats.org/officeDocument/2006/relationships/tags" Target="../tags/tag136.xml"/><Relationship Id="rId4" Type="http://schemas.openxmlformats.org/officeDocument/2006/relationships/image" Target="../media/image17.png"/><Relationship Id="rId3" Type="http://schemas.openxmlformats.org/officeDocument/2006/relationships/tags" Target="../tags/tag135.xml"/><Relationship Id="rId2" Type="http://schemas.openxmlformats.org/officeDocument/2006/relationships/tags" Target="../tags/tag134.xml"/><Relationship Id="rId12" Type="http://schemas.openxmlformats.org/officeDocument/2006/relationships/tags" Target="../tags/tag142.xml"/><Relationship Id="rId11" Type="http://schemas.openxmlformats.org/officeDocument/2006/relationships/tags" Target="../tags/tag141.xml"/><Relationship Id="rId10" Type="http://schemas.openxmlformats.org/officeDocument/2006/relationships/tags" Target="../tags/tag140.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148.xml"/><Relationship Id="rId8" Type="http://schemas.openxmlformats.org/officeDocument/2006/relationships/tags" Target="../tags/tag147.xml"/><Relationship Id="rId7" Type="http://schemas.openxmlformats.org/officeDocument/2006/relationships/tags" Target="../tags/tag146.xml"/><Relationship Id="rId6" Type="http://schemas.openxmlformats.org/officeDocument/2006/relationships/image" Target="../media/image13.png"/><Relationship Id="rId5" Type="http://schemas.openxmlformats.org/officeDocument/2006/relationships/tags" Target="../tags/tag145.xml"/><Relationship Id="rId4" Type="http://schemas.openxmlformats.org/officeDocument/2006/relationships/image" Target="../media/image18.png"/><Relationship Id="rId3" Type="http://schemas.openxmlformats.org/officeDocument/2006/relationships/tags" Target="../tags/tag144.xml"/><Relationship Id="rId2" Type="http://schemas.openxmlformats.org/officeDocument/2006/relationships/tags" Target="../tags/tag143.xml"/><Relationship Id="rId15" Type="http://schemas.openxmlformats.org/officeDocument/2006/relationships/tags" Target="../tags/tag154.xml"/><Relationship Id="rId14" Type="http://schemas.openxmlformats.org/officeDocument/2006/relationships/tags" Target="../tags/tag153.xml"/><Relationship Id="rId13" Type="http://schemas.openxmlformats.org/officeDocument/2006/relationships/tags" Target="../tags/tag152.xml"/><Relationship Id="rId12" Type="http://schemas.openxmlformats.org/officeDocument/2006/relationships/tags" Target="../tags/tag151.xml"/><Relationship Id="rId11" Type="http://schemas.openxmlformats.org/officeDocument/2006/relationships/tags" Target="../tags/tag150.xml"/><Relationship Id="rId10" Type="http://schemas.openxmlformats.org/officeDocument/2006/relationships/tags" Target="../tags/tag149.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9" Type="http://schemas.openxmlformats.org/officeDocument/2006/relationships/tags" Target="../tags/tag159.xml"/><Relationship Id="rId8" Type="http://schemas.openxmlformats.org/officeDocument/2006/relationships/image" Target="../media/image21.png"/><Relationship Id="rId7" Type="http://schemas.openxmlformats.org/officeDocument/2006/relationships/tags" Target="../tags/tag158.xml"/><Relationship Id="rId6" Type="http://schemas.openxmlformats.org/officeDocument/2006/relationships/image" Target="../media/image20.png"/><Relationship Id="rId5" Type="http://schemas.openxmlformats.org/officeDocument/2006/relationships/tags" Target="../tags/tag157.xml"/><Relationship Id="rId4" Type="http://schemas.openxmlformats.org/officeDocument/2006/relationships/image" Target="../media/image19.png"/><Relationship Id="rId31" Type="http://schemas.openxmlformats.org/officeDocument/2006/relationships/tags" Target="../tags/tag178.xml"/><Relationship Id="rId30" Type="http://schemas.openxmlformats.org/officeDocument/2006/relationships/tags" Target="../tags/tag177.xml"/><Relationship Id="rId3" Type="http://schemas.openxmlformats.org/officeDocument/2006/relationships/tags" Target="../tags/tag156.xml"/><Relationship Id="rId29" Type="http://schemas.openxmlformats.org/officeDocument/2006/relationships/tags" Target="../tags/tag176.xml"/><Relationship Id="rId28" Type="http://schemas.openxmlformats.org/officeDocument/2006/relationships/tags" Target="../tags/tag175.xml"/><Relationship Id="rId27" Type="http://schemas.openxmlformats.org/officeDocument/2006/relationships/tags" Target="../tags/tag174.xml"/><Relationship Id="rId26" Type="http://schemas.openxmlformats.org/officeDocument/2006/relationships/tags" Target="../tags/tag173.xml"/><Relationship Id="rId25" Type="http://schemas.openxmlformats.org/officeDocument/2006/relationships/tags" Target="../tags/tag172.xml"/><Relationship Id="rId24" Type="http://schemas.openxmlformats.org/officeDocument/2006/relationships/tags" Target="../tags/tag171.xml"/><Relationship Id="rId23" Type="http://schemas.openxmlformats.org/officeDocument/2006/relationships/tags" Target="../tags/tag170.xml"/><Relationship Id="rId22" Type="http://schemas.openxmlformats.org/officeDocument/2006/relationships/tags" Target="../tags/tag169.xml"/><Relationship Id="rId21" Type="http://schemas.openxmlformats.org/officeDocument/2006/relationships/tags" Target="../tags/tag168.xml"/><Relationship Id="rId20" Type="http://schemas.openxmlformats.org/officeDocument/2006/relationships/tags" Target="../tags/tag167.xml"/><Relationship Id="rId2" Type="http://schemas.openxmlformats.org/officeDocument/2006/relationships/tags" Target="../tags/tag155.xml"/><Relationship Id="rId19" Type="http://schemas.openxmlformats.org/officeDocument/2006/relationships/tags" Target="../tags/tag166.xml"/><Relationship Id="rId18" Type="http://schemas.openxmlformats.org/officeDocument/2006/relationships/tags" Target="../tags/tag165.xml"/><Relationship Id="rId17" Type="http://schemas.openxmlformats.org/officeDocument/2006/relationships/tags" Target="../tags/tag164.xml"/><Relationship Id="rId16" Type="http://schemas.openxmlformats.org/officeDocument/2006/relationships/tags" Target="../tags/tag163.xml"/><Relationship Id="rId15" Type="http://schemas.openxmlformats.org/officeDocument/2006/relationships/tags" Target="../tags/tag162.xml"/><Relationship Id="rId14" Type="http://schemas.openxmlformats.org/officeDocument/2006/relationships/image" Target="../media/image14.png"/><Relationship Id="rId13" Type="http://schemas.openxmlformats.org/officeDocument/2006/relationships/tags" Target="../tags/tag161.xml"/><Relationship Id="rId12" Type="http://schemas.openxmlformats.org/officeDocument/2006/relationships/image" Target="../media/image23.png"/><Relationship Id="rId11" Type="http://schemas.openxmlformats.org/officeDocument/2006/relationships/tags" Target="../tags/tag160.xml"/><Relationship Id="rId10" Type="http://schemas.openxmlformats.org/officeDocument/2006/relationships/image" Target="../media/image2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image" Target="../media/image4.png"/><Relationship Id="rId5" Type="http://schemas.openxmlformats.org/officeDocument/2006/relationships/tags" Target="../tags/tag13.xml"/><Relationship Id="rId4" Type="http://schemas.openxmlformats.org/officeDocument/2006/relationships/image" Target="../media/image3.png"/><Relationship Id="rId3" Type="http://schemas.openxmlformats.org/officeDocument/2006/relationships/tags" Target="../tags/tag12.xml"/><Relationship Id="rId2" Type="http://schemas.openxmlformats.org/officeDocument/2006/relationships/tags" Target="../tags/tag11.xml"/><Relationship Id="rId11" Type="http://schemas.openxmlformats.org/officeDocument/2006/relationships/tags" Target="../tags/tag18.xml"/><Relationship Id="rId10" Type="http://schemas.openxmlformats.org/officeDocument/2006/relationships/tags" Target="../tags/tag17.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image" Target="../media/image7.png"/><Relationship Id="rId8" Type="http://schemas.openxmlformats.org/officeDocument/2006/relationships/tags" Target="../tags/tag23.xml"/><Relationship Id="rId7" Type="http://schemas.openxmlformats.org/officeDocument/2006/relationships/image" Target="../media/image6.png"/><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3" Type="http://schemas.openxmlformats.org/officeDocument/2006/relationships/image" Target="../media/image5.png"/><Relationship Id="rId23" Type="http://schemas.openxmlformats.org/officeDocument/2006/relationships/tags" Target="../tags/tag33.xml"/><Relationship Id="rId22" Type="http://schemas.openxmlformats.org/officeDocument/2006/relationships/tags" Target="../tags/tag32.xml"/><Relationship Id="rId21" Type="http://schemas.openxmlformats.org/officeDocument/2006/relationships/tags" Target="../tags/tag31.xml"/><Relationship Id="rId20" Type="http://schemas.openxmlformats.org/officeDocument/2006/relationships/tags" Target="../tags/tag30.xml"/><Relationship Id="rId2" Type="http://schemas.openxmlformats.org/officeDocument/2006/relationships/tags" Target="../tags/tag19.xml"/><Relationship Id="rId19" Type="http://schemas.openxmlformats.org/officeDocument/2006/relationships/tags" Target="../tags/tag29.xml"/><Relationship Id="rId18" Type="http://schemas.openxmlformats.org/officeDocument/2006/relationships/tags" Target="../tags/tag28.xml"/><Relationship Id="rId17" Type="http://schemas.openxmlformats.org/officeDocument/2006/relationships/image" Target="../media/image11.png"/><Relationship Id="rId16" Type="http://schemas.openxmlformats.org/officeDocument/2006/relationships/tags" Target="../tags/tag27.xml"/><Relationship Id="rId15" Type="http://schemas.openxmlformats.org/officeDocument/2006/relationships/image" Target="../media/image10.png"/><Relationship Id="rId14" Type="http://schemas.openxmlformats.org/officeDocument/2006/relationships/tags" Target="../tags/tag26.xml"/><Relationship Id="rId13" Type="http://schemas.openxmlformats.org/officeDocument/2006/relationships/image" Target="../media/image9.png"/><Relationship Id="rId12" Type="http://schemas.openxmlformats.org/officeDocument/2006/relationships/tags" Target="../tags/tag25.xml"/><Relationship Id="rId11" Type="http://schemas.openxmlformats.org/officeDocument/2006/relationships/image" Target="../media/image8.png"/><Relationship Id="rId10" Type="http://schemas.openxmlformats.org/officeDocument/2006/relationships/tags" Target="../tags/tag24.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9" Type="http://schemas.openxmlformats.org/officeDocument/2006/relationships/tags" Target="../tags/tag39.xml"/><Relationship Id="rId8" Type="http://schemas.openxmlformats.org/officeDocument/2006/relationships/tags" Target="../tags/tag38.xml"/><Relationship Id="rId7" Type="http://schemas.openxmlformats.org/officeDocument/2006/relationships/tags" Target="../tags/tag37.xml"/><Relationship Id="rId6" Type="http://schemas.openxmlformats.org/officeDocument/2006/relationships/image" Target="../media/image4.png"/><Relationship Id="rId5" Type="http://schemas.openxmlformats.org/officeDocument/2006/relationships/tags" Target="../tags/tag36.xml"/><Relationship Id="rId4" Type="http://schemas.openxmlformats.org/officeDocument/2006/relationships/image" Target="../media/image3.png"/><Relationship Id="rId3" Type="http://schemas.openxmlformats.org/officeDocument/2006/relationships/tags" Target="../tags/tag35.xml"/><Relationship Id="rId2" Type="http://schemas.openxmlformats.org/officeDocument/2006/relationships/tags" Target="../tags/tag34.xml"/><Relationship Id="rId12" Type="http://schemas.openxmlformats.org/officeDocument/2006/relationships/tags" Target="../tags/tag42.xml"/><Relationship Id="rId11" Type="http://schemas.openxmlformats.org/officeDocument/2006/relationships/tags" Target="../tags/tag41.xml"/><Relationship Id="rId10" Type="http://schemas.openxmlformats.org/officeDocument/2006/relationships/tags" Target="../tags/tag40.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48.xml"/><Relationship Id="rId8" Type="http://schemas.openxmlformats.org/officeDocument/2006/relationships/tags" Target="../tags/tag47.xml"/><Relationship Id="rId7" Type="http://schemas.openxmlformats.org/officeDocument/2006/relationships/tags" Target="../tags/tag46.xml"/><Relationship Id="rId6" Type="http://schemas.openxmlformats.org/officeDocument/2006/relationships/image" Target="../media/image4.png"/><Relationship Id="rId5" Type="http://schemas.openxmlformats.org/officeDocument/2006/relationships/tags" Target="../tags/tag45.xml"/><Relationship Id="rId4" Type="http://schemas.openxmlformats.org/officeDocument/2006/relationships/image" Target="../media/image3.png"/><Relationship Id="rId3" Type="http://schemas.openxmlformats.org/officeDocument/2006/relationships/tags" Target="../tags/tag44.xml"/><Relationship Id="rId2" Type="http://schemas.openxmlformats.org/officeDocument/2006/relationships/tags" Target="../tags/tag43.xml"/><Relationship Id="rId14" Type="http://schemas.openxmlformats.org/officeDocument/2006/relationships/tags" Target="../tags/tag53.xml"/><Relationship Id="rId13" Type="http://schemas.openxmlformats.org/officeDocument/2006/relationships/tags" Target="../tags/tag52.xml"/><Relationship Id="rId12" Type="http://schemas.openxmlformats.org/officeDocument/2006/relationships/tags" Target="../tags/tag51.xml"/><Relationship Id="rId11" Type="http://schemas.openxmlformats.org/officeDocument/2006/relationships/tags" Target="../tags/tag50.xml"/><Relationship Id="rId10" Type="http://schemas.openxmlformats.org/officeDocument/2006/relationships/tags" Target="../tags/tag49.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image" Target="../media/image7.png"/><Relationship Id="rId8" Type="http://schemas.openxmlformats.org/officeDocument/2006/relationships/tags" Target="../tags/tag58.xml"/><Relationship Id="rId7" Type="http://schemas.openxmlformats.org/officeDocument/2006/relationships/image" Target="../media/image6.png"/><Relationship Id="rId6" Type="http://schemas.openxmlformats.org/officeDocument/2006/relationships/tags" Target="../tags/tag57.xml"/><Relationship Id="rId5" Type="http://schemas.openxmlformats.org/officeDocument/2006/relationships/tags" Target="../tags/tag56.xml"/><Relationship Id="rId4" Type="http://schemas.openxmlformats.org/officeDocument/2006/relationships/tags" Target="../tags/tag55.xml"/><Relationship Id="rId3" Type="http://schemas.openxmlformats.org/officeDocument/2006/relationships/image" Target="../media/image5.png"/><Relationship Id="rId21" Type="http://schemas.openxmlformats.org/officeDocument/2006/relationships/tags" Target="../tags/tag66.xml"/><Relationship Id="rId20" Type="http://schemas.openxmlformats.org/officeDocument/2006/relationships/tags" Target="../tags/tag65.xml"/><Relationship Id="rId2" Type="http://schemas.openxmlformats.org/officeDocument/2006/relationships/tags" Target="../tags/tag54.xml"/><Relationship Id="rId19" Type="http://schemas.openxmlformats.org/officeDocument/2006/relationships/tags" Target="../tags/tag64.xml"/><Relationship Id="rId18" Type="http://schemas.openxmlformats.org/officeDocument/2006/relationships/tags" Target="../tags/tag63.xml"/><Relationship Id="rId17" Type="http://schemas.openxmlformats.org/officeDocument/2006/relationships/image" Target="../media/image11.png"/><Relationship Id="rId16" Type="http://schemas.openxmlformats.org/officeDocument/2006/relationships/tags" Target="../tags/tag62.xml"/><Relationship Id="rId15" Type="http://schemas.openxmlformats.org/officeDocument/2006/relationships/image" Target="../media/image10.png"/><Relationship Id="rId14" Type="http://schemas.openxmlformats.org/officeDocument/2006/relationships/tags" Target="../tags/tag61.xml"/><Relationship Id="rId13" Type="http://schemas.openxmlformats.org/officeDocument/2006/relationships/image" Target="../media/image9.png"/><Relationship Id="rId12" Type="http://schemas.openxmlformats.org/officeDocument/2006/relationships/tags" Target="../tags/tag60.xml"/><Relationship Id="rId11" Type="http://schemas.openxmlformats.org/officeDocument/2006/relationships/image" Target="../media/image8.png"/><Relationship Id="rId10" Type="http://schemas.openxmlformats.org/officeDocument/2006/relationships/tags" Target="../tags/tag59.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69.xml"/><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9" Type="http://schemas.openxmlformats.org/officeDocument/2006/relationships/tags" Target="../tags/tag75.xml"/><Relationship Id="rId8" Type="http://schemas.openxmlformats.org/officeDocument/2006/relationships/tags" Target="../tags/tag74.xml"/><Relationship Id="rId7" Type="http://schemas.openxmlformats.org/officeDocument/2006/relationships/tags" Target="../tags/tag73.xml"/><Relationship Id="rId6" Type="http://schemas.openxmlformats.org/officeDocument/2006/relationships/image" Target="../media/image4.png"/><Relationship Id="rId5" Type="http://schemas.openxmlformats.org/officeDocument/2006/relationships/tags" Target="../tags/tag72.xml"/><Relationship Id="rId4" Type="http://schemas.openxmlformats.org/officeDocument/2006/relationships/image" Target="../media/image3.png"/><Relationship Id="rId3" Type="http://schemas.openxmlformats.org/officeDocument/2006/relationships/tags" Target="../tags/tag71.xml"/><Relationship Id="rId2" Type="http://schemas.openxmlformats.org/officeDocument/2006/relationships/tags" Target="../tags/tag70.xml"/><Relationship Id="rId12" Type="http://schemas.openxmlformats.org/officeDocument/2006/relationships/tags" Target="../tags/tag78.xml"/><Relationship Id="rId11" Type="http://schemas.openxmlformats.org/officeDocument/2006/relationships/tags" Target="../tags/tag77.xml"/><Relationship Id="rId10" Type="http://schemas.openxmlformats.org/officeDocument/2006/relationships/tags" Target="../tags/tag76.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9" Type="http://schemas.openxmlformats.org/officeDocument/2006/relationships/tags" Target="../tags/tag84.xml"/><Relationship Id="rId8" Type="http://schemas.openxmlformats.org/officeDocument/2006/relationships/tags" Target="../tags/tag83.xml"/><Relationship Id="rId7" Type="http://schemas.openxmlformats.org/officeDocument/2006/relationships/tags" Target="../tags/tag82.xml"/><Relationship Id="rId6" Type="http://schemas.openxmlformats.org/officeDocument/2006/relationships/image" Target="../media/image4.png"/><Relationship Id="rId5" Type="http://schemas.openxmlformats.org/officeDocument/2006/relationships/tags" Target="../tags/tag81.xml"/><Relationship Id="rId4" Type="http://schemas.openxmlformats.org/officeDocument/2006/relationships/image" Target="../media/image3.png"/><Relationship Id="rId3" Type="http://schemas.openxmlformats.org/officeDocument/2006/relationships/tags" Target="../tags/tag80.xml"/><Relationship Id="rId2" Type="http://schemas.openxmlformats.org/officeDocument/2006/relationships/tags" Target="../tags/tag79.xml"/><Relationship Id="rId11" Type="http://schemas.openxmlformats.org/officeDocument/2006/relationships/tags" Target="../tags/tag86.xml"/><Relationship Id="rId10" Type="http://schemas.openxmlformats.org/officeDocument/2006/relationships/tags" Target="../tags/tag85.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7" name="图片 6"/>
          <p:cNvPicPr>
            <a:picLocks noChangeAspect="1"/>
          </p:cNvPicPr>
          <p:nvPr>
            <p:custDataLst>
              <p:tags r:id="rId2"/>
            </p:custDataLst>
          </p:nvPr>
        </p:nvPicPr>
        <p:blipFill rotWithShape="1">
          <a:blip r:embed="rId3"/>
          <a:srcRect/>
          <a:stretch>
            <a:fillRect/>
          </a:stretch>
        </p:blipFill>
        <p:spPr>
          <a:xfrm>
            <a:off x="0" y="1892803"/>
            <a:ext cx="12192000" cy="4965197"/>
          </a:xfrm>
          <a:prstGeom prst="rect">
            <a:avLst/>
          </a:prstGeom>
        </p:spPr>
      </p:pic>
      <p:pic>
        <p:nvPicPr>
          <p:cNvPr id="8" name="图片 7"/>
          <p:cNvPicPr>
            <a:picLocks noChangeAspect="1"/>
          </p:cNvPicPr>
          <p:nvPr>
            <p:custDataLst>
              <p:tags r:id="rId4"/>
            </p:custDataLst>
          </p:nvPr>
        </p:nvPicPr>
        <p:blipFill rotWithShape="1">
          <a:blip r:embed="rId5"/>
          <a:srcRect/>
          <a:stretch>
            <a:fillRect/>
          </a:stretch>
        </p:blipFill>
        <p:spPr>
          <a:xfrm>
            <a:off x="-8255" y="-12700"/>
            <a:ext cx="12200021" cy="4830798"/>
          </a:xfrm>
          <a:prstGeom prst="rect">
            <a:avLst/>
          </a:prstGeom>
        </p:spPr>
      </p:pic>
      <p:sp>
        <p:nvSpPr>
          <p:cNvPr id="9" name="矩形 8"/>
          <p:cNvSpPr/>
          <p:nvPr>
            <p:custDataLst>
              <p:tags r:id="rId6"/>
            </p:custDataLst>
          </p:nvPr>
        </p:nvSpPr>
        <p:spPr>
          <a:xfrm>
            <a:off x="1367590" y="1191127"/>
            <a:ext cx="9456821" cy="4475747"/>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custDataLst>
              <p:tags r:id="rId7"/>
            </p:custDataLst>
          </p:nvPr>
        </p:nvSpPr>
        <p:spPr>
          <a:xfrm>
            <a:off x="1656348" y="1515979"/>
            <a:ext cx="8879305" cy="3826042"/>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b" anchorCtr="0"/>
          <a:lstStyle/>
          <a:p>
            <a:pPr algn="ctr"/>
            <a:endParaRPr lang="zh-CN" altLang="en-US"/>
          </a:p>
        </p:txBody>
      </p:sp>
      <p:sp>
        <p:nvSpPr>
          <p:cNvPr id="16" name="日期占位符 15"/>
          <p:cNvSpPr>
            <a:spLocks noGrp="1"/>
          </p:cNvSpPr>
          <p:nvPr>
            <p:ph type="dt" sz="half" idx="10"/>
            <p:custDataLst>
              <p:tags r:id="rId8"/>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9"/>
            </p:custDataLst>
          </p:nvPr>
        </p:nvSpPr>
        <p:spPr/>
        <p:txBody>
          <a:bodyPr/>
          <a:lstStyle/>
          <a:p>
            <a:endParaRPr lang="zh-CN" altLang="en-US" dirty="0"/>
          </a:p>
        </p:txBody>
      </p:sp>
      <p:sp>
        <p:nvSpPr>
          <p:cNvPr id="18" name="灯片编号占位符 17"/>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dirty="0"/>
          </a:p>
        </p:txBody>
      </p:sp>
      <p:sp>
        <p:nvSpPr>
          <p:cNvPr id="2" name="标题 1"/>
          <p:cNvSpPr>
            <a:spLocks noGrp="1"/>
          </p:cNvSpPr>
          <p:nvPr>
            <p:ph type="ctrTitle" hasCustomPrompt="1"/>
            <p:custDataLst>
              <p:tags r:id="rId11"/>
            </p:custDataLst>
          </p:nvPr>
        </p:nvSpPr>
        <p:spPr>
          <a:xfrm>
            <a:off x="2297906" y="2408278"/>
            <a:ext cx="7596188" cy="991372"/>
          </a:xfrm>
        </p:spPr>
        <p:txBody>
          <a:bodyPr lIns="90000" tIns="46800" rIns="90000" bIns="46800" anchor="ctr" anchorCtr="0">
            <a:normAutofit/>
          </a:bodyPr>
          <a:lstStyle>
            <a:lvl1pPr algn="ctr">
              <a:defRPr sz="5400" spc="1000" baseline="0">
                <a:solidFill>
                  <a:schemeClr val="accent1">
                    <a:lumMod val="50000"/>
                  </a:schemeClr>
                </a:solidFill>
                <a:ea typeface="汉仪旗黑-85S" panose="00020600040101010101" pitchFamily="18" charset="-122"/>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12"/>
            </p:custDataLst>
          </p:nvPr>
        </p:nvSpPr>
        <p:spPr>
          <a:xfrm>
            <a:off x="2297906" y="3512276"/>
            <a:ext cx="7596188" cy="528396"/>
          </a:xfrm>
        </p:spPr>
        <p:txBody>
          <a:bodyPr lIns="90000" tIns="0" rIns="90000" bIns="46800" anchor="t" anchorCtr="0">
            <a:normAutofit/>
          </a:bodyPr>
          <a:lstStyle>
            <a:lvl1pPr marL="0" indent="0" algn="ctr" eaLnBrk="1" fontAlgn="auto" latinLnBrk="0" hangingPunct="1">
              <a:lnSpc>
                <a:spcPct val="100000"/>
              </a:lnSpc>
              <a:buNone/>
              <a:defRPr sz="1600" u="none" strike="noStrike" kern="1200" cap="none" spc="200" normalizeH="0" baseline="0">
                <a:solidFill>
                  <a:schemeClr val="accent1">
                    <a:lumMod val="7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26" name="文本占位符 25"/>
          <p:cNvSpPr>
            <a:spLocks noGrp="1"/>
          </p:cNvSpPr>
          <p:nvPr>
            <p:ph type="body" sz="quarter" idx="14" hasCustomPrompt="1"/>
            <p:custDataLst>
              <p:tags r:id="rId13"/>
            </p:custDataLst>
          </p:nvPr>
        </p:nvSpPr>
        <p:spPr>
          <a:xfrm>
            <a:off x="4876800" y="4224319"/>
            <a:ext cx="2438400" cy="428231"/>
          </a:xfrm>
          <a:prstGeom prst="roundRect">
            <a:avLst/>
          </a:prstGeom>
          <a:solidFill>
            <a:schemeClr val="accent1"/>
          </a:solidFill>
        </p:spPr>
        <p:txBody>
          <a:bodyPr>
            <a:normAutofit/>
          </a:bodyPr>
          <a:lstStyle>
            <a:lvl1pPr marL="0" indent="0" algn="ctr">
              <a:buNone/>
              <a:defRPr sz="2000">
                <a:solidFill>
                  <a:schemeClr val="bg1"/>
                </a:solidFill>
              </a:defRPr>
            </a:lvl1pPr>
          </a:lstStyle>
          <a:p>
            <a:pPr lvl="0"/>
            <a:r>
              <a:rPr lang="zh-CN" altLang="en-US" dirty="0"/>
              <a:t>编辑文本</a:t>
            </a:r>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grpSp>
        <p:nvGrpSpPr>
          <p:cNvPr id="6" name="组合 5"/>
          <p:cNvGrpSpPr/>
          <p:nvPr>
            <p:custDataLst>
              <p:tags r:id="rId2"/>
            </p:custDataLst>
          </p:nvPr>
        </p:nvGrpSpPr>
        <p:grpSpPr>
          <a:xfrm>
            <a:off x="11486515" y="5653405"/>
            <a:ext cx="869950" cy="1382395"/>
            <a:chOff x="11486515" y="5653405"/>
            <a:chExt cx="869950" cy="1382395"/>
          </a:xfrm>
        </p:grpSpPr>
        <p:pic>
          <p:nvPicPr>
            <p:cNvPr id="8" name="图片 7"/>
            <p:cNvPicPr>
              <a:picLocks noChangeAspect="1"/>
            </p:cNvPicPr>
            <p:nvPr userDrawn="1">
              <p:custDataLst>
                <p:tags r:id="rId3"/>
              </p:custDataLst>
            </p:nvPr>
          </p:nvPicPr>
          <p:blipFill>
            <a:blip r:embed="rId4"/>
            <a:stretch>
              <a:fillRect/>
            </a:stretch>
          </p:blipFill>
          <p:spPr>
            <a:xfrm rot="616119">
              <a:off x="11615420" y="5653405"/>
              <a:ext cx="741045" cy="1113790"/>
            </a:xfrm>
            <a:prstGeom prst="rect">
              <a:avLst/>
            </a:prstGeom>
          </p:spPr>
        </p:pic>
        <p:pic>
          <p:nvPicPr>
            <p:cNvPr id="9" name="图片 8"/>
            <p:cNvPicPr>
              <a:picLocks noChangeAspect="1"/>
            </p:cNvPicPr>
            <p:nvPr userDrawn="1">
              <p:custDataLst>
                <p:tags r:id="rId5"/>
              </p:custDataLst>
            </p:nvPr>
          </p:nvPicPr>
          <p:blipFill>
            <a:blip r:embed="rId6"/>
            <a:stretch>
              <a:fillRect/>
            </a:stretch>
          </p:blipFill>
          <p:spPr>
            <a:xfrm rot="19860000" flipH="1">
              <a:off x="11486515" y="6176645"/>
              <a:ext cx="520065" cy="859155"/>
            </a:xfrm>
            <a:prstGeom prst="rect">
              <a:avLst/>
            </a:prstGeom>
          </p:spPr>
        </p:pic>
      </p:grpSp>
      <p:sp>
        <p:nvSpPr>
          <p:cNvPr id="3" name="日期占位符 2"/>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p>
            <a:endParaRPr lang="zh-CN" altLang="en-US"/>
          </a:p>
        </p:txBody>
      </p:sp>
      <p:sp>
        <p:nvSpPr>
          <p:cNvPr id="5" name="灯片编号占位符 4"/>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10"/>
            </p:custDataLst>
          </p:nvPr>
        </p:nvSpPr>
        <p:spPr>
          <a:xfrm>
            <a:off x="669930" y="952508"/>
            <a:ext cx="10852237" cy="5388907"/>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6" name="图片 5"/>
          <p:cNvPicPr>
            <a:picLocks noChangeAspect="1"/>
          </p:cNvPicPr>
          <p:nvPr>
            <p:custDataLst>
              <p:tags r:id="rId2"/>
            </p:custDataLst>
          </p:nvPr>
        </p:nvPicPr>
        <p:blipFill rotWithShape="1">
          <a:blip r:embed="rId3"/>
          <a:srcRect/>
          <a:stretch>
            <a:fillRect/>
          </a:stretch>
        </p:blipFill>
        <p:spPr>
          <a:xfrm>
            <a:off x="0" y="1892803"/>
            <a:ext cx="12192000" cy="4965197"/>
          </a:xfrm>
          <a:prstGeom prst="rect">
            <a:avLst/>
          </a:prstGeom>
        </p:spPr>
      </p:pic>
      <p:pic>
        <p:nvPicPr>
          <p:cNvPr id="7" name="图片 6"/>
          <p:cNvPicPr>
            <a:picLocks noChangeAspect="1"/>
          </p:cNvPicPr>
          <p:nvPr>
            <p:custDataLst>
              <p:tags r:id="rId4"/>
            </p:custDataLst>
          </p:nvPr>
        </p:nvPicPr>
        <p:blipFill rotWithShape="1">
          <a:blip r:embed="rId5"/>
          <a:srcRect/>
          <a:stretch>
            <a:fillRect/>
          </a:stretch>
        </p:blipFill>
        <p:spPr>
          <a:xfrm>
            <a:off x="0" y="-17145"/>
            <a:ext cx="12200021" cy="4830798"/>
          </a:xfrm>
          <a:prstGeom prst="rect">
            <a:avLst/>
          </a:prstGeom>
        </p:spPr>
      </p:pic>
      <p:sp>
        <p:nvSpPr>
          <p:cNvPr id="8" name="矩形 7"/>
          <p:cNvSpPr/>
          <p:nvPr>
            <p:custDataLst>
              <p:tags r:id="rId6"/>
            </p:custDataLst>
          </p:nvPr>
        </p:nvSpPr>
        <p:spPr>
          <a:xfrm>
            <a:off x="1367590" y="1191127"/>
            <a:ext cx="9456821" cy="4475747"/>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custDataLst>
              <p:tags r:id="rId7"/>
            </p:custDataLst>
          </p:nvPr>
        </p:nvSpPr>
        <p:spPr>
          <a:xfrm>
            <a:off x="1656348" y="1515979"/>
            <a:ext cx="8879305" cy="3826042"/>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日期占位符 2"/>
          <p:cNvSpPr>
            <a:spLocks noGrp="1"/>
          </p:cNvSpPr>
          <p:nvPr>
            <p:ph type="dt" sz="half" idx="10"/>
            <p:custDataLst>
              <p:tags r:id="rId8"/>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p>
            <a:endParaRPr lang="zh-CN" altLang="en-US"/>
          </a:p>
        </p:txBody>
      </p:sp>
      <p:sp>
        <p:nvSpPr>
          <p:cNvPr id="5" name="灯片编号占位符 4"/>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11"/>
            </p:custDataLst>
          </p:nvPr>
        </p:nvSpPr>
        <p:spPr>
          <a:xfrm>
            <a:off x="2784134" y="2438402"/>
            <a:ext cx="6623731" cy="1988457"/>
          </a:xfrm>
        </p:spPr>
        <p:txBody>
          <a:bodyPr vert="horz" lIns="90000" tIns="46800" rIns="90000" bIns="46800" rtlCol="0" anchor="ctr" anchorCtr="0">
            <a:normAutofit/>
          </a:bodyPr>
          <a:lstStyle>
            <a:lvl1pPr marL="0" marR="0" algn="ctr" defTabSz="914400" rtl="0" eaLnBrk="1" fontAlgn="auto" latinLnBrk="0" hangingPunct="1">
              <a:lnSpc>
                <a:spcPct val="100000"/>
              </a:lnSpc>
              <a:buNone/>
              <a:defRPr kumimoji="0" lang="zh-CN" altLang="en-US" sz="9600" b="1" i="0" u="none" strike="noStrike" kern="1200" cap="none" spc="600" normalizeH="0" baseline="0" noProof="1" dirty="0">
                <a:solidFill>
                  <a:schemeClr val="accent1"/>
                </a:solidFill>
                <a:uFillTx/>
                <a:latin typeface="Arial" panose="020B0604020202020204" pitchFamily="34" charset="0"/>
                <a:ea typeface="汉仪旗黑-85S" panose="00020600040101010101" pitchFamily="18" charset="-122"/>
                <a:cs typeface="+mj-cs"/>
                <a:sym typeface="+mn-ea"/>
              </a:defRPr>
            </a:lvl1pPr>
          </a:lstStyle>
          <a:p>
            <a:pPr lvl="0"/>
            <a:r>
              <a:rPr dirty="0">
                <a:sym typeface="+mn-ea"/>
              </a:rPr>
              <a:t>编辑标题</a:t>
            </a:r>
            <a:endParaRPr dirty="0">
              <a:sym typeface="+mn-ea"/>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grpSp>
        <p:nvGrpSpPr>
          <p:cNvPr id="6" name="组合 5"/>
          <p:cNvGrpSpPr/>
          <p:nvPr>
            <p:custDataLst>
              <p:tags r:id="rId2"/>
            </p:custDataLst>
          </p:nvPr>
        </p:nvGrpSpPr>
        <p:grpSpPr>
          <a:xfrm>
            <a:off x="11486515" y="5653405"/>
            <a:ext cx="869950" cy="1382395"/>
            <a:chOff x="11486515" y="5653405"/>
            <a:chExt cx="869950" cy="1382395"/>
          </a:xfrm>
        </p:grpSpPr>
        <p:pic>
          <p:nvPicPr>
            <p:cNvPr id="8" name="图片 7"/>
            <p:cNvPicPr>
              <a:picLocks noChangeAspect="1"/>
            </p:cNvPicPr>
            <p:nvPr userDrawn="1">
              <p:custDataLst>
                <p:tags r:id="rId3"/>
              </p:custDataLst>
            </p:nvPr>
          </p:nvPicPr>
          <p:blipFill>
            <a:blip r:embed="rId4"/>
            <a:stretch>
              <a:fillRect/>
            </a:stretch>
          </p:blipFill>
          <p:spPr>
            <a:xfrm rot="616119">
              <a:off x="11615420" y="5653405"/>
              <a:ext cx="741045" cy="1113790"/>
            </a:xfrm>
            <a:prstGeom prst="rect">
              <a:avLst/>
            </a:prstGeom>
          </p:spPr>
        </p:pic>
        <p:pic>
          <p:nvPicPr>
            <p:cNvPr id="9" name="图片 8"/>
            <p:cNvPicPr>
              <a:picLocks noChangeAspect="1"/>
            </p:cNvPicPr>
            <p:nvPr userDrawn="1">
              <p:custDataLst>
                <p:tags r:id="rId5"/>
              </p:custDataLst>
            </p:nvPr>
          </p:nvPicPr>
          <p:blipFill>
            <a:blip r:embed="rId6"/>
            <a:stretch>
              <a:fillRect/>
            </a:stretch>
          </p:blipFill>
          <p:spPr>
            <a:xfrm rot="19860000" flipH="1">
              <a:off x="11486515" y="6176645"/>
              <a:ext cx="520065" cy="859155"/>
            </a:xfrm>
            <a:prstGeom prst="rect">
              <a:avLst/>
            </a:prstGeom>
          </p:spPr>
        </p:pic>
      </p:grpSp>
      <p:sp>
        <p:nvSpPr>
          <p:cNvPr id="2" name="标题 1"/>
          <p:cNvSpPr>
            <a:spLocks noGrp="1"/>
          </p:cNvSpPr>
          <p:nvPr>
            <p:ph type="title"/>
            <p:custDataLst>
              <p:tags r:id="rId7"/>
            </p:custDataLst>
          </p:nvPr>
        </p:nvSpPr>
        <p:spPr/>
        <p:txBody>
          <a:bodyPr/>
          <a:lstStyle>
            <a:lvl1pPr>
              <a:defRPr baseline="0">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8" name="矩形 7"/>
          <p:cNvSpPr/>
          <p:nvPr>
            <p:custDataLst>
              <p:tags r:id="rId2"/>
            </p:custDataLst>
          </p:nvPr>
        </p:nvSpPr>
        <p:spPr>
          <a:xfrm>
            <a:off x="292800" y="304200"/>
            <a:ext cx="116064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custDataLst>
              <p:tags r:id="rId3"/>
            </p:custDataLst>
          </p:nvPr>
        </p:nvPicPr>
        <p:blipFill>
          <a:blip r:embed="rId4"/>
          <a:stretch>
            <a:fillRect/>
          </a:stretch>
        </p:blipFill>
        <p:spPr>
          <a:xfrm rot="1034777" flipH="1">
            <a:off x="157480" y="-107315"/>
            <a:ext cx="554355" cy="1212215"/>
          </a:xfrm>
          <a:prstGeom prst="rect">
            <a:avLst/>
          </a:prstGeom>
        </p:spPr>
      </p:pic>
      <p:pic>
        <p:nvPicPr>
          <p:cNvPr id="9" name="图片 8"/>
          <p:cNvPicPr>
            <a:picLocks noChangeAspect="1"/>
          </p:cNvPicPr>
          <p:nvPr>
            <p:custDataLst>
              <p:tags r:id="rId5"/>
            </p:custDataLst>
          </p:nvPr>
        </p:nvPicPr>
        <p:blipFill>
          <a:blip r:embed="rId6"/>
          <a:stretch>
            <a:fillRect/>
          </a:stretch>
        </p:blipFill>
        <p:spPr>
          <a:xfrm rot="1593935" flipH="1">
            <a:off x="11562715" y="5647690"/>
            <a:ext cx="464820" cy="1237615"/>
          </a:xfrm>
          <a:prstGeom prst="rect">
            <a:avLst/>
          </a:prstGeom>
        </p:spPr>
      </p:pic>
      <p:sp>
        <p:nvSpPr>
          <p:cNvPr id="2" name="标题 1"/>
          <p:cNvSpPr>
            <a:spLocks noGrp="1"/>
          </p:cNvSpPr>
          <p:nvPr>
            <p:ph type="title" hasCustomPrompt="1"/>
            <p:custDataLst>
              <p:tags r:id="rId7"/>
            </p:custDataLst>
          </p:nvPr>
        </p:nvSpPr>
        <p:spPr>
          <a:xfrm>
            <a:off x="1281600" y="1249200"/>
            <a:ext cx="9626400" cy="723600"/>
          </a:xfrm>
        </p:spPr>
        <p:txBody>
          <a:bodyPr anchor="ctr">
            <a:normAutofit/>
          </a:bodyPr>
          <a:lstStyle>
            <a:lvl1pPr>
              <a:defRPr sz="3735" baseline="0">
                <a:solidFill>
                  <a:schemeClr val="accent1">
                    <a:lumMod val="75000"/>
                  </a:schemeClr>
                </a:solidFill>
                <a:latin typeface="Arial" panose="020B0604020202020204" pitchFamily="34" charset="0"/>
                <a:ea typeface="微软雅黑" panose="020B0503020204020204" pitchFamily="3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8"/>
            </p:custDataLst>
          </p:nvPr>
        </p:nvSpPr>
        <p:spPr>
          <a:xfrm>
            <a:off x="1281113" y="2163600"/>
            <a:ext cx="9626600" cy="3445200"/>
          </a:xfrm>
        </p:spPr>
        <p:txBody>
          <a:bodyPr>
            <a:normAutofit/>
          </a:bodyPr>
          <a:lstStyle>
            <a:lvl1pPr>
              <a:defRPr sz="2135" baseline="0">
                <a:solidFill>
                  <a:schemeClr val="tx1">
                    <a:lumMod val="85000"/>
                    <a:lumOff val="15000"/>
                  </a:schemeClr>
                </a:solidFill>
                <a:latin typeface="Arial" panose="020B0604020202020204" pitchFamily="34" charset="0"/>
                <a:ea typeface="微软雅黑" panose="020B0503020204020204" pitchFamily="34" charset="-122"/>
              </a:defRPr>
            </a:lvl1pPr>
            <a:lvl2pPr>
              <a:defRPr sz="2135" baseline="0">
                <a:solidFill>
                  <a:schemeClr val="tx1">
                    <a:lumMod val="85000"/>
                    <a:lumOff val="15000"/>
                  </a:schemeClr>
                </a:solidFill>
                <a:latin typeface="Arial" panose="020B0604020202020204" pitchFamily="34" charset="0"/>
                <a:ea typeface="微软雅黑" panose="020B0503020204020204" pitchFamily="34" charset="-122"/>
              </a:defRPr>
            </a:lvl2pPr>
            <a:lvl3pPr>
              <a:defRPr sz="2135" baseline="0">
                <a:solidFill>
                  <a:schemeClr val="tx1">
                    <a:lumMod val="85000"/>
                    <a:lumOff val="15000"/>
                  </a:schemeClr>
                </a:solidFill>
                <a:latin typeface="Arial" panose="020B0604020202020204" pitchFamily="34" charset="0"/>
                <a:ea typeface="微软雅黑" panose="020B0503020204020204" pitchFamily="34" charset="-122"/>
              </a:defRPr>
            </a:lvl3pPr>
            <a:lvl4pPr>
              <a:defRPr sz="2135" baseline="0">
                <a:solidFill>
                  <a:schemeClr val="tx1">
                    <a:lumMod val="85000"/>
                    <a:lumOff val="15000"/>
                  </a:schemeClr>
                </a:solidFill>
                <a:latin typeface="Arial" panose="020B0604020202020204" pitchFamily="34" charset="0"/>
                <a:ea typeface="微软雅黑" panose="020B0503020204020204" pitchFamily="34" charset="-122"/>
              </a:defRPr>
            </a:lvl4pPr>
            <a:lvl5pPr>
              <a:defRPr sz="2135"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9"/>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p>
            <a:endParaRPr lang="zh-CN" altLang="en-US" dirty="0"/>
          </a:p>
        </p:txBody>
      </p:sp>
      <p:sp>
        <p:nvSpPr>
          <p:cNvPr id="5" name="灯片编号占位符 4"/>
          <p:cNvSpPr>
            <a:spLocks noGrp="1"/>
          </p:cNvSpPr>
          <p:nvPr>
            <p:ph type="sldNum" sz="quarter" idx="12"/>
            <p:custDataLst>
              <p:tags r:id="rId11"/>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2"/>
            </p:custDataLst>
          </p:nvPr>
        </p:nvSpPr>
        <p:spPr>
          <a:xfrm>
            <a:off x="0" y="-4445"/>
            <a:ext cx="4823460" cy="6866255"/>
          </a:xfrm>
          <a:prstGeom prst="rect">
            <a:avLst/>
          </a:prstGeom>
          <a:solidFill>
            <a:schemeClr val="tx2">
              <a:lumMod val="20000"/>
              <a:lumOff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sym typeface="+mn-ea"/>
            </a:endParaRPr>
          </a:p>
        </p:txBody>
      </p:sp>
      <p:pic>
        <p:nvPicPr>
          <p:cNvPr id="10" name="图片 9"/>
          <p:cNvPicPr>
            <a:picLocks noChangeAspect="1"/>
          </p:cNvPicPr>
          <p:nvPr>
            <p:custDataLst>
              <p:tags r:id="rId3"/>
            </p:custDataLst>
          </p:nvPr>
        </p:nvPicPr>
        <p:blipFill>
          <a:blip r:embed="rId4"/>
          <a:stretch>
            <a:fillRect/>
          </a:stretch>
        </p:blipFill>
        <p:spPr>
          <a:xfrm rot="19872442" flipH="1" flipV="1">
            <a:off x="111760" y="6111240"/>
            <a:ext cx="650875" cy="632460"/>
          </a:xfrm>
          <a:prstGeom prst="rect">
            <a:avLst/>
          </a:prstGeom>
        </p:spPr>
      </p:pic>
      <p:sp>
        <p:nvSpPr>
          <p:cNvPr id="2" name="标题 1"/>
          <p:cNvSpPr>
            <a:spLocks noGrp="1"/>
          </p:cNvSpPr>
          <p:nvPr>
            <p:ph type="title" hasCustomPrompt="1"/>
            <p:custDataLst>
              <p:tags r:id="rId5"/>
            </p:custDataLst>
          </p:nvPr>
        </p:nvSpPr>
        <p:spPr>
          <a:xfrm>
            <a:off x="583200" y="770400"/>
            <a:ext cx="3960000" cy="882000"/>
          </a:xfrm>
        </p:spPr>
        <p:txBody>
          <a:bodyPr anchor="ctr">
            <a:normAutofit/>
          </a:bodyPr>
          <a:lstStyle>
            <a:lvl1pPr>
              <a:defRPr sz="3600" baseline="0">
                <a:solidFill>
                  <a:schemeClr val="accent1">
                    <a:lumMod val="75000"/>
                  </a:schemeClr>
                </a:solidFill>
                <a:latin typeface="Arial" panose="020B0604020202020204" pitchFamily="34" charset="0"/>
                <a:ea typeface="微软雅黑" panose="020B0503020204020204" pitchFamily="34" charset="-122"/>
              </a:defRPr>
            </a:lvl1pPr>
          </a:lstStyle>
          <a:p>
            <a:r>
              <a:rPr lang="zh-CN" altLang="en-US" dirty="0"/>
              <a:t>单击编辑标题</a:t>
            </a:r>
            <a:endParaRPr lang="zh-CN" altLang="en-US" dirty="0"/>
          </a:p>
        </p:txBody>
      </p:sp>
      <p:sp>
        <p:nvSpPr>
          <p:cNvPr id="4" name="页脚占位符 3"/>
          <p:cNvSpPr>
            <a:spLocks noGrp="1"/>
          </p:cNvSpPr>
          <p:nvPr>
            <p:ph type="ftr" sz="quarter" idx="11"/>
            <p:custDataLst>
              <p:tags r:id="rId6"/>
            </p:custDataLst>
          </p:nvPr>
        </p:nvSpPr>
        <p:spPr/>
        <p:txBody>
          <a:body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8"/>
            </p:custDataLst>
          </p:nvPr>
        </p:nvSpPr>
        <p:spPr>
          <a:xfrm>
            <a:off x="586800" y="1764000"/>
            <a:ext cx="3956400" cy="4093200"/>
          </a:xfrm>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vl2pPr>
              <a:defRPr baseline="0">
                <a:solidFill>
                  <a:schemeClr val="tx1">
                    <a:lumMod val="85000"/>
                    <a:lumOff val="15000"/>
                  </a:schemeClr>
                </a:solidFill>
                <a:latin typeface="Arial" panose="020B0604020202020204" pitchFamily="34" charset="0"/>
                <a:ea typeface="微软雅黑" panose="020B0503020204020204" pitchFamily="34" charset="-122"/>
              </a:defRPr>
            </a:lvl2pPr>
            <a:lvl3pPr>
              <a:defRPr baseline="0">
                <a:solidFill>
                  <a:schemeClr val="tx1">
                    <a:lumMod val="85000"/>
                    <a:lumOff val="15000"/>
                  </a:schemeClr>
                </a:solidFill>
                <a:latin typeface="Arial" panose="020B0604020202020204" pitchFamily="34" charset="0"/>
                <a:ea typeface="微软雅黑" panose="020B0503020204020204" pitchFamily="34" charset="-122"/>
              </a:defRPr>
            </a:lvl3pPr>
            <a:lvl4pPr>
              <a:defRPr baseline="0">
                <a:solidFill>
                  <a:schemeClr val="tx1">
                    <a:lumMod val="85000"/>
                    <a:lumOff val="15000"/>
                  </a:schemeClr>
                </a:solidFill>
                <a:latin typeface="Arial" panose="020B0604020202020204" pitchFamily="34" charset="0"/>
                <a:ea typeface="微软雅黑" panose="020B0503020204020204" pitchFamily="34" charset="-122"/>
              </a:defRPr>
            </a:lvl4pPr>
            <a:lvl5pPr>
              <a:defRPr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9"/>
            </p:custDataLst>
          </p:nvPr>
        </p:nvSpPr>
        <p:spPr>
          <a:xfrm>
            <a:off x="5101200" y="769939"/>
            <a:ext cx="6480000" cy="5087937"/>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10"/>
            </p:custDataLst>
          </p:nvPr>
        </p:nvSpPr>
        <p:spPr/>
        <p:txBody>
          <a:bodyPr/>
          <a:lstStyle/>
          <a:p>
            <a:fld id="{760FBDFE-C587-4B4C-A407-44438C67B59E}" type="datetimeFigureOut">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2"/>
            </p:custDataLst>
          </p:nvPr>
        </p:nvSpPr>
        <p:spPr>
          <a:xfrm>
            <a:off x="0" y="0"/>
            <a:ext cx="12192000" cy="2664000"/>
          </a:xfrm>
          <a:prstGeom prst="rect">
            <a:avLst/>
          </a:prstGeom>
          <a:solidFill>
            <a:schemeClr val="tx2">
              <a:lumMod val="20000"/>
              <a:lumOff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pic>
        <p:nvPicPr>
          <p:cNvPr id="20" name="图片 19"/>
          <p:cNvPicPr>
            <a:picLocks noChangeAspect="1"/>
          </p:cNvPicPr>
          <p:nvPr>
            <p:custDataLst>
              <p:tags r:id="rId3"/>
            </p:custDataLst>
          </p:nvPr>
        </p:nvPicPr>
        <p:blipFill>
          <a:blip r:embed="rId4"/>
          <a:stretch>
            <a:fillRect/>
          </a:stretch>
        </p:blipFill>
        <p:spPr>
          <a:xfrm>
            <a:off x="11578590" y="0"/>
            <a:ext cx="602615" cy="905510"/>
          </a:xfrm>
          <a:prstGeom prst="rect">
            <a:avLst/>
          </a:prstGeom>
        </p:spPr>
      </p:pic>
      <p:pic>
        <p:nvPicPr>
          <p:cNvPr id="6" name="图片 5"/>
          <p:cNvPicPr>
            <a:picLocks noChangeAspect="1"/>
          </p:cNvPicPr>
          <p:nvPr>
            <p:custDataLst>
              <p:tags r:id="rId5"/>
            </p:custDataLst>
          </p:nvPr>
        </p:nvPicPr>
        <p:blipFill>
          <a:blip r:embed="rId6"/>
          <a:stretch>
            <a:fillRect/>
          </a:stretch>
        </p:blipFill>
        <p:spPr>
          <a:xfrm rot="1034777" flipH="1">
            <a:off x="144145" y="-20320"/>
            <a:ext cx="510540" cy="1116330"/>
          </a:xfrm>
          <a:prstGeom prst="rect">
            <a:avLst/>
          </a:prstGeom>
        </p:spPr>
      </p:pic>
      <p:sp>
        <p:nvSpPr>
          <p:cNvPr id="2" name="标题 1"/>
          <p:cNvSpPr>
            <a:spLocks noGrp="1"/>
          </p:cNvSpPr>
          <p:nvPr>
            <p:ph type="title"/>
            <p:custDataLst>
              <p:tags r:id="rId7"/>
            </p:custDataLst>
          </p:nvPr>
        </p:nvSpPr>
        <p:spPr>
          <a:xfrm>
            <a:off x="612000" y="781200"/>
            <a:ext cx="10976400" cy="626400"/>
          </a:xfrm>
        </p:spPr>
        <p:txBody>
          <a:bodyPr anchor="ctr">
            <a:normAutofit/>
          </a:bodyPr>
          <a:lstStyle>
            <a:lvl1pPr algn="ctr">
              <a:defRPr sz="3600" baseline="0">
                <a:solidFill>
                  <a:schemeClr val="accent1">
                    <a:lumMod val="75000"/>
                  </a:schemeClr>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612000" y="1659600"/>
            <a:ext cx="10975975" cy="828000"/>
          </a:xfrm>
        </p:spPr>
        <p:txBody>
          <a:bodyPr>
            <a:normAutofit/>
          </a:bodyPr>
          <a:lstStyle>
            <a:lvl1pPr algn="ct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2"/>
            </p:custDataLst>
          </p:nvPr>
        </p:nvSpPr>
        <p:spPr>
          <a:xfrm>
            <a:off x="612775" y="2808000"/>
            <a:ext cx="10965600" cy="3430800"/>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2"/>
            </p:custDataLst>
          </p:nvPr>
        </p:nvSpPr>
        <p:spPr>
          <a:xfrm>
            <a:off x="0" y="5029201"/>
            <a:ext cx="12192000" cy="1828799"/>
          </a:xfrm>
          <a:prstGeom prst="rect">
            <a:avLst/>
          </a:prstGeom>
          <a:solidFill>
            <a:schemeClr val="tx2">
              <a:lumMod val="20000"/>
              <a:lumOff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pic>
        <p:nvPicPr>
          <p:cNvPr id="22" name="图片 21"/>
          <p:cNvPicPr>
            <a:picLocks noChangeAspect="1"/>
          </p:cNvPicPr>
          <p:nvPr>
            <p:custDataLst>
              <p:tags r:id="rId3"/>
            </p:custDataLst>
          </p:nvPr>
        </p:nvPicPr>
        <p:blipFill>
          <a:blip r:embed="rId4"/>
          <a:stretch>
            <a:fillRect/>
          </a:stretch>
        </p:blipFill>
        <p:spPr>
          <a:xfrm>
            <a:off x="11381105" y="5546725"/>
            <a:ext cx="810895" cy="1207770"/>
          </a:xfrm>
          <a:prstGeom prst="rect">
            <a:avLst/>
          </a:prstGeom>
        </p:spPr>
      </p:pic>
      <p:pic>
        <p:nvPicPr>
          <p:cNvPr id="10" name="图片 9"/>
          <p:cNvPicPr>
            <a:picLocks noChangeAspect="1"/>
          </p:cNvPicPr>
          <p:nvPr>
            <p:custDataLst>
              <p:tags r:id="rId5"/>
            </p:custDataLst>
          </p:nvPr>
        </p:nvPicPr>
        <p:blipFill>
          <a:blip r:embed="rId6"/>
          <a:stretch>
            <a:fillRect/>
          </a:stretch>
        </p:blipFill>
        <p:spPr>
          <a:xfrm rot="19872442" flipH="1" flipV="1">
            <a:off x="116205" y="-6350"/>
            <a:ext cx="650875" cy="632460"/>
          </a:xfrm>
          <a:prstGeom prst="rect">
            <a:avLst/>
          </a:prstGeom>
        </p:spPr>
      </p:pic>
      <p:sp>
        <p:nvSpPr>
          <p:cNvPr id="2" name="标题 1"/>
          <p:cNvSpPr>
            <a:spLocks noGrp="1"/>
          </p:cNvSpPr>
          <p:nvPr>
            <p:ph type="title"/>
            <p:custDataLst>
              <p:tags r:id="rId7"/>
            </p:custDataLst>
          </p:nvPr>
        </p:nvSpPr>
        <p:spPr>
          <a:xfrm>
            <a:off x="604800" y="669600"/>
            <a:ext cx="10976400" cy="565200"/>
          </a:xfrm>
        </p:spPr>
        <p:txBody>
          <a:bodyPr anchor="ctr">
            <a:normAutofit/>
          </a:bodyPr>
          <a:lstStyle>
            <a:lvl1pPr algn="ctr">
              <a:defRPr sz="3200" baseline="0">
                <a:solidFill>
                  <a:schemeClr val="accent1">
                    <a:lumMod val="75000"/>
                  </a:schemeClr>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1"/>
            </p:custDataLst>
          </p:nvPr>
        </p:nvSpPr>
        <p:spPr>
          <a:xfrm>
            <a:off x="604837" y="1681200"/>
            <a:ext cx="10990800" cy="3211200"/>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2"/>
            </p:custDataLst>
          </p:nvPr>
        </p:nvSpPr>
        <p:spPr>
          <a:xfrm>
            <a:off x="594000" y="5180400"/>
            <a:ext cx="11001600" cy="1011600"/>
          </a:xfrm>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grpSp>
        <p:nvGrpSpPr>
          <p:cNvPr id="12" name="组合 11"/>
          <p:cNvGrpSpPr/>
          <p:nvPr>
            <p:custDataLst>
              <p:tags r:id="rId2"/>
            </p:custDataLst>
          </p:nvPr>
        </p:nvGrpSpPr>
        <p:grpSpPr>
          <a:xfrm>
            <a:off x="85090" y="5647690"/>
            <a:ext cx="932180" cy="1351915"/>
            <a:chOff x="85090" y="5647690"/>
            <a:chExt cx="932180" cy="1351915"/>
          </a:xfrm>
        </p:grpSpPr>
        <p:pic>
          <p:nvPicPr>
            <p:cNvPr id="6" name="图片 5"/>
            <p:cNvPicPr>
              <a:picLocks noChangeAspect="1"/>
            </p:cNvPicPr>
            <p:nvPr userDrawn="1">
              <p:custDataLst>
                <p:tags r:id="rId3"/>
              </p:custDataLst>
            </p:nvPr>
          </p:nvPicPr>
          <p:blipFill>
            <a:blip r:embed="rId4"/>
            <a:stretch>
              <a:fillRect/>
            </a:stretch>
          </p:blipFill>
          <p:spPr>
            <a:xfrm rot="840000">
              <a:off x="421640" y="6015990"/>
              <a:ext cx="595630" cy="983615"/>
            </a:xfrm>
            <a:prstGeom prst="rect">
              <a:avLst/>
            </a:prstGeom>
          </p:spPr>
        </p:pic>
        <p:pic>
          <p:nvPicPr>
            <p:cNvPr id="8" name="图片 7"/>
            <p:cNvPicPr>
              <a:picLocks noChangeAspect="1"/>
            </p:cNvPicPr>
            <p:nvPr userDrawn="1">
              <p:custDataLst>
                <p:tags r:id="rId5"/>
              </p:custDataLst>
            </p:nvPr>
          </p:nvPicPr>
          <p:blipFill>
            <a:blip r:embed="rId6"/>
            <a:stretch>
              <a:fillRect/>
            </a:stretch>
          </p:blipFill>
          <p:spPr>
            <a:xfrm rot="20846065">
              <a:off x="85090" y="5647690"/>
              <a:ext cx="464820" cy="1237615"/>
            </a:xfrm>
            <a:prstGeom prst="rect">
              <a:avLst/>
            </a:prstGeom>
          </p:spPr>
        </p:pic>
      </p:grpSp>
      <p:sp>
        <p:nvSpPr>
          <p:cNvPr id="10" name="矩形 9"/>
          <p:cNvSpPr/>
          <p:nvPr>
            <p:custDataLst>
              <p:tags r:id="rId7"/>
            </p:custDataLst>
          </p:nvPr>
        </p:nvSpPr>
        <p:spPr>
          <a:xfrm>
            <a:off x="0" y="0"/>
            <a:ext cx="12192000" cy="914400"/>
          </a:xfrm>
          <a:prstGeom prst="rect">
            <a:avLst/>
          </a:prstGeom>
          <a:solidFill>
            <a:schemeClr val="tx2">
              <a:lumMod val="20000"/>
              <a:lumOff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p:custDataLst>
              <p:tags r:id="rId8"/>
            </p:custDataLst>
          </p:nvPr>
        </p:nvSpPr>
        <p:spPr>
          <a:xfrm>
            <a:off x="579600" y="237600"/>
            <a:ext cx="11037600" cy="441964"/>
          </a:xfrm>
        </p:spPr>
        <p:txBody>
          <a:bodyPr>
            <a:normAutofit/>
          </a:bodyPr>
          <a:lstStyle>
            <a:lvl1pPr>
              <a:defRPr baseline="0">
                <a:solidFill>
                  <a:schemeClr val="accent1">
                    <a:lumMod val="75000"/>
                  </a:schemeClr>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4" name="页脚占位符 3"/>
          <p:cNvSpPr>
            <a:spLocks noGrp="1"/>
          </p:cNvSpPr>
          <p:nvPr>
            <p:ph type="ftr" sz="quarter" idx="11"/>
            <p:custDataLst>
              <p:tags r:id="rId9"/>
            </p:custDataLst>
          </p:nvPr>
        </p:nvSpPr>
        <p:spPr/>
        <p:txBody>
          <a:bodyPr/>
          <a:lstStyle/>
          <a:p>
            <a:endParaRPr lang="zh-CN" altLang="en-US" dirty="0"/>
          </a:p>
        </p:txBody>
      </p:sp>
      <p:sp>
        <p:nvSpPr>
          <p:cNvPr id="7" name="内容占位符 6"/>
          <p:cNvSpPr>
            <a:spLocks noGrp="1"/>
          </p:cNvSpPr>
          <p:nvPr>
            <p:ph sz="quarter" idx="13"/>
            <p:custDataLst>
              <p:tags r:id="rId10"/>
            </p:custDataLst>
          </p:nvPr>
        </p:nvSpPr>
        <p:spPr>
          <a:xfrm>
            <a:off x="579600" y="1663200"/>
            <a:ext cx="5342400" cy="2894400"/>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1"/>
            </p:custDataLst>
          </p:nvPr>
        </p:nvSpPr>
        <p:spPr>
          <a:xfrm>
            <a:off x="6242400" y="1663200"/>
            <a:ext cx="5367600" cy="2894400"/>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2"/>
            </p:custDataLst>
          </p:nvPr>
        </p:nvSpPr>
        <p:spPr>
          <a:xfrm>
            <a:off x="572400" y="4816800"/>
            <a:ext cx="5342400" cy="781200"/>
          </a:xfrm>
        </p:spPr>
        <p:txBody>
          <a:bodyPr>
            <a:normAutofit/>
          </a:bodyPr>
          <a:lstStyle>
            <a:lvl1pPr>
              <a:defRPr baseline="0">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3"/>
            </p:custDataLst>
          </p:nvPr>
        </p:nvSpPr>
        <p:spPr>
          <a:xfrm>
            <a:off x="6253200" y="4813200"/>
            <a:ext cx="5367600" cy="781200"/>
          </a:xfrm>
        </p:spPr>
        <p:txBody>
          <a:bodyPr>
            <a:normAutofit/>
          </a:bodyPr>
          <a:lstStyle>
            <a:lvl1pPr>
              <a:defRPr baseline="0">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
        <p:nvSpPr>
          <p:cNvPr id="5" name="灯片编号占位符 4"/>
          <p:cNvSpPr>
            <a:spLocks noGrp="1"/>
          </p:cNvSpPr>
          <p:nvPr>
            <p:ph type="sldNum" sz="quarter" idx="12"/>
            <p:custDataLst>
              <p:tags r:id="rId14"/>
            </p:custDataLst>
          </p:nvPr>
        </p:nvSpPr>
        <p:spPr/>
        <p:txBody>
          <a:bodyPr/>
          <a:lstStyle/>
          <a:p>
            <a:fld id="{49AE70B2-8BF9-45C0-BB95-33D1B9D3A854}" type="slidenum">
              <a:rPr lang="zh-CN" altLang="en-US" smtClean="0"/>
            </a:fld>
            <a:endParaRPr lang="zh-CN" altLang="en-US" dirty="0"/>
          </a:p>
        </p:txBody>
      </p:sp>
      <p:sp>
        <p:nvSpPr>
          <p:cNvPr id="3" name="日期占位符 2"/>
          <p:cNvSpPr>
            <a:spLocks noGrp="1"/>
          </p:cNvSpPr>
          <p:nvPr>
            <p:ph type="dt" sz="half" idx="10"/>
            <p:custDataLst>
              <p:tags r:id="rId15"/>
            </p:custDataLst>
          </p:nvPr>
        </p:nvSpPr>
        <p:spPr/>
        <p:txBody>
          <a:bodyPr/>
          <a:lstStyle/>
          <a:p>
            <a:fld id="{760FBDFE-C587-4B4C-A407-44438C67B59E}" type="datetimeFigureOut">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10" name="矩形 9"/>
          <p:cNvSpPr/>
          <p:nvPr>
            <p:custDataLst>
              <p:tags r:id="rId2"/>
            </p:custDataLst>
          </p:nvPr>
        </p:nvSpPr>
        <p:spPr>
          <a:xfrm>
            <a:off x="0" y="958589"/>
            <a:ext cx="12192000" cy="4939553"/>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pic>
        <p:nvPicPr>
          <p:cNvPr id="24" name="图片 23"/>
          <p:cNvPicPr>
            <a:picLocks noChangeAspect="1"/>
          </p:cNvPicPr>
          <p:nvPr>
            <p:custDataLst>
              <p:tags r:id="rId3"/>
            </p:custDataLst>
          </p:nvPr>
        </p:nvPicPr>
        <p:blipFill>
          <a:blip r:embed="rId4"/>
          <a:stretch>
            <a:fillRect/>
          </a:stretch>
        </p:blipFill>
        <p:spPr>
          <a:xfrm rot="2520000" flipH="1">
            <a:off x="3055620" y="5927090"/>
            <a:ext cx="425450" cy="930910"/>
          </a:xfrm>
          <a:prstGeom prst="rect">
            <a:avLst/>
          </a:prstGeom>
        </p:spPr>
      </p:pic>
      <p:pic>
        <p:nvPicPr>
          <p:cNvPr id="21" name="图片 20"/>
          <p:cNvPicPr>
            <a:picLocks noChangeAspect="1"/>
          </p:cNvPicPr>
          <p:nvPr>
            <p:custDataLst>
              <p:tags r:id="rId5"/>
            </p:custDataLst>
          </p:nvPr>
        </p:nvPicPr>
        <p:blipFill>
          <a:blip r:embed="rId6"/>
          <a:stretch>
            <a:fillRect/>
          </a:stretch>
        </p:blipFill>
        <p:spPr>
          <a:xfrm flipH="1">
            <a:off x="344805" y="5994400"/>
            <a:ext cx="534670" cy="796290"/>
          </a:xfrm>
          <a:prstGeom prst="rect">
            <a:avLst/>
          </a:prstGeom>
        </p:spPr>
      </p:pic>
      <p:pic>
        <p:nvPicPr>
          <p:cNvPr id="23" name="图片 22"/>
          <p:cNvPicPr>
            <a:picLocks noChangeAspect="1"/>
          </p:cNvPicPr>
          <p:nvPr>
            <p:custDataLst>
              <p:tags r:id="rId7"/>
            </p:custDataLst>
          </p:nvPr>
        </p:nvPicPr>
        <p:blipFill>
          <a:blip r:embed="rId8"/>
          <a:stretch>
            <a:fillRect/>
          </a:stretch>
        </p:blipFill>
        <p:spPr>
          <a:xfrm flipH="1">
            <a:off x="1740535" y="6017895"/>
            <a:ext cx="454025" cy="749300"/>
          </a:xfrm>
          <a:prstGeom prst="rect">
            <a:avLst/>
          </a:prstGeom>
        </p:spPr>
      </p:pic>
      <p:pic>
        <p:nvPicPr>
          <p:cNvPr id="25" name="图片 24"/>
          <p:cNvPicPr>
            <a:picLocks noChangeAspect="1"/>
          </p:cNvPicPr>
          <p:nvPr>
            <p:custDataLst>
              <p:tags r:id="rId9"/>
            </p:custDataLst>
          </p:nvPr>
        </p:nvPicPr>
        <p:blipFill>
          <a:blip r:embed="rId10"/>
          <a:stretch>
            <a:fillRect/>
          </a:stretch>
        </p:blipFill>
        <p:spPr>
          <a:xfrm flipH="1">
            <a:off x="4368800" y="6017895"/>
            <a:ext cx="498475" cy="749300"/>
          </a:xfrm>
          <a:prstGeom prst="rect">
            <a:avLst/>
          </a:prstGeom>
        </p:spPr>
      </p:pic>
      <p:pic>
        <p:nvPicPr>
          <p:cNvPr id="26" name="图片 25"/>
          <p:cNvPicPr>
            <a:picLocks noChangeAspect="1"/>
          </p:cNvPicPr>
          <p:nvPr>
            <p:custDataLst>
              <p:tags r:id="rId11"/>
            </p:custDataLst>
          </p:nvPr>
        </p:nvPicPr>
        <p:blipFill>
          <a:blip r:embed="rId12"/>
          <a:stretch>
            <a:fillRect/>
          </a:stretch>
        </p:blipFill>
        <p:spPr>
          <a:xfrm rot="17220000" flipH="1">
            <a:off x="11349355" y="5894070"/>
            <a:ext cx="374650" cy="997585"/>
          </a:xfrm>
          <a:prstGeom prst="rect">
            <a:avLst/>
          </a:prstGeom>
        </p:spPr>
      </p:pic>
      <p:pic>
        <p:nvPicPr>
          <p:cNvPr id="27" name="图片 26"/>
          <p:cNvPicPr>
            <a:picLocks noChangeAspect="1"/>
          </p:cNvPicPr>
          <p:nvPr>
            <p:custDataLst>
              <p:tags r:id="rId13"/>
            </p:custDataLst>
          </p:nvPr>
        </p:nvPicPr>
        <p:blipFill>
          <a:blip r:embed="rId14"/>
          <a:stretch>
            <a:fillRect/>
          </a:stretch>
        </p:blipFill>
        <p:spPr>
          <a:xfrm flipH="1">
            <a:off x="5701665" y="6078220"/>
            <a:ext cx="647065" cy="628650"/>
          </a:xfrm>
          <a:prstGeom prst="rect">
            <a:avLst/>
          </a:prstGeom>
        </p:spPr>
      </p:pic>
      <p:pic>
        <p:nvPicPr>
          <p:cNvPr id="28" name="图片 27"/>
          <p:cNvPicPr>
            <a:picLocks noChangeAspect="1"/>
          </p:cNvPicPr>
          <p:nvPr>
            <p:custDataLst>
              <p:tags r:id="rId15"/>
            </p:custDataLst>
          </p:nvPr>
        </p:nvPicPr>
        <p:blipFill>
          <a:blip r:embed="rId12"/>
          <a:stretch>
            <a:fillRect/>
          </a:stretch>
        </p:blipFill>
        <p:spPr>
          <a:xfrm rot="4380000">
            <a:off x="7209790" y="5894070"/>
            <a:ext cx="374650" cy="997585"/>
          </a:xfrm>
          <a:prstGeom prst="rect">
            <a:avLst/>
          </a:prstGeom>
        </p:spPr>
      </p:pic>
      <p:pic>
        <p:nvPicPr>
          <p:cNvPr id="29" name="图片 28"/>
          <p:cNvPicPr>
            <a:picLocks noChangeAspect="1"/>
          </p:cNvPicPr>
          <p:nvPr>
            <p:custDataLst>
              <p:tags r:id="rId16"/>
            </p:custDataLst>
          </p:nvPr>
        </p:nvPicPr>
        <p:blipFill>
          <a:blip r:embed="rId6"/>
          <a:stretch>
            <a:fillRect/>
          </a:stretch>
        </p:blipFill>
        <p:spPr>
          <a:xfrm flipH="1">
            <a:off x="9953625" y="5994400"/>
            <a:ext cx="534670" cy="796290"/>
          </a:xfrm>
          <a:prstGeom prst="rect">
            <a:avLst/>
          </a:prstGeom>
        </p:spPr>
      </p:pic>
      <p:pic>
        <p:nvPicPr>
          <p:cNvPr id="30" name="图片 29"/>
          <p:cNvPicPr>
            <a:picLocks noChangeAspect="1"/>
          </p:cNvPicPr>
          <p:nvPr>
            <p:custDataLst>
              <p:tags r:id="rId17"/>
            </p:custDataLst>
          </p:nvPr>
        </p:nvPicPr>
        <p:blipFill>
          <a:blip r:embed="rId14"/>
          <a:stretch>
            <a:fillRect/>
          </a:stretch>
        </p:blipFill>
        <p:spPr>
          <a:xfrm rot="20400000">
            <a:off x="8445500" y="6078220"/>
            <a:ext cx="647065" cy="628650"/>
          </a:xfrm>
          <a:prstGeom prst="rect">
            <a:avLst/>
          </a:prstGeom>
        </p:spPr>
      </p:pic>
      <p:pic>
        <p:nvPicPr>
          <p:cNvPr id="12" name="图片 11"/>
          <p:cNvPicPr>
            <a:picLocks noChangeAspect="1"/>
          </p:cNvPicPr>
          <p:nvPr>
            <p:custDataLst>
              <p:tags r:id="rId18"/>
            </p:custDataLst>
          </p:nvPr>
        </p:nvPicPr>
        <p:blipFill>
          <a:blip r:embed="rId14"/>
          <a:stretch>
            <a:fillRect/>
          </a:stretch>
        </p:blipFill>
        <p:spPr>
          <a:xfrm rot="11040000" flipH="1">
            <a:off x="7096760" y="147320"/>
            <a:ext cx="647065" cy="628650"/>
          </a:xfrm>
          <a:prstGeom prst="rect">
            <a:avLst/>
          </a:prstGeom>
        </p:spPr>
      </p:pic>
      <p:pic>
        <p:nvPicPr>
          <p:cNvPr id="14" name="图片 13"/>
          <p:cNvPicPr>
            <a:picLocks noChangeAspect="1"/>
          </p:cNvPicPr>
          <p:nvPr>
            <p:custDataLst>
              <p:tags r:id="rId19"/>
            </p:custDataLst>
          </p:nvPr>
        </p:nvPicPr>
        <p:blipFill>
          <a:blip r:embed="rId12"/>
          <a:stretch>
            <a:fillRect/>
          </a:stretch>
        </p:blipFill>
        <p:spPr>
          <a:xfrm rot="17220000" flipH="1">
            <a:off x="3308985" y="35560"/>
            <a:ext cx="374650" cy="997585"/>
          </a:xfrm>
          <a:prstGeom prst="rect">
            <a:avLst/>
          </a:prstGeom>
        </p:spPr>
      </p:pic>
      <p:pic>
        <p:nvPicPr>
          <p:cNvPr id="16" name="图片 15"/>
          <p:cNvPicPr>
            <a:picLocks noChangeAspect="1"/>
          </p:cNvPicPr>
          <p:nvPr>
            <p:custDataLst>
              <p:tags r:id="rId20"/>
            </p:custDataLst>
          </p:nvPr>
        </p:nvPicPr>
        <p:blipFill>
          <a:blip r:embed="rId8"/>
          <a:stretch>
            <a:fillRect/>
          </a:stretch>
        </p:blipFill>
        <p:spPr>
          <a:xfrm flipH="1">
            <a:off x="11310620" y="110490"/>
            <a:ext cx="454025" cy="749300"/>
          </a:xfrm>
          <a:prstGeom prst="rect">
            <a:avLst/>
          </a:prstGeom>
        </p:spPr>
      </p:pic>
      <p:pic>
        <p:nvPicPr>
          <p:cNvPr id="18" name="图片 17"/>
          <p:cNvPicPr>
            <a:picLocks noChangeAspect="1"/>
          </p:cNvPicPr>
          <p:nvPr>
            <p:custDataLst>
              <p:tags r:id="rId21"/>
            </p:custDataLst>
          </p:nvPr>
        </p:nvPicPr>
        <p:blipFill>
          <a:blip r:embed="rId4"/>
          <a:stretch>
            <a:fillRect/>
          </a:stretch>
        </p:blipFill>
        <p:spPr>
          <a:xfrm rot="2520000" flipH="1">
            <a:off x="5826760" y="19685"/>
            <a:ext cx="425450" cy="930910"/>
          </a:xfrm>
          <a:prstGeom prst="rect">
            <a:avLst/>
          </a:prstGeom>
        </p:spPr>
      </p:pic>
      <p:pic>
        <p:nvPicPr>
          <p:cNvPr id="20" name="图片 19"/>
          <p:cNvPicPr>
            <a:picLocks noChangeAspect="1"/>
          </p:cNvPicPr>
          <p:nvPr>
            <p:custDataLst>
              <p:tags r:id="rId22"/>
            </p:custDataLst>
          </p:nvPr>
        </p:nvPicPr>
        <p:blipFill>
          <a:blip r:embed="rId10"/>
          <a:stretch>
            <a:fillRect/>
          </a:stretch>
        </p:blipFill>
        <p:spPr>
          <a:xfrm flipH="1">
            <a:off x="9967595" y="110490"/>
            <a:ext cx="498475" cy="749300"/>
          </a:xfrm>
          <a:prstGeom prst="rect">
            <a:avLst/>
          </a:prstGeom>
        </p:spPr>
      </p:pic>
      <p:pic>
        <p:nvPicPr>
          <p:cNvPr id="22" name="图片 21"/>
          <p:cNvPicPr>
            <a:picLocks noChangeAspect="1"/>
          </p:cNvPicPr>
          <p:nvPr>
            <p:custDataLst>
              <p:tags r:id="rId23"/>
            </p:custDataLst>
          </p:nvPr>
        </p:nvPicPr>
        <p:blipFill>
          <a:blip r:embed="rId6"/>
          <a:stretch>
            <a:fillRect/>
          </a:stretch>
        </p:blipFill>
        <p:spPr>
          <a:xfrm flipH="1">
            <a:off x="8588375" y="63500"/>
            <a:ext cx="534670" cy="796290"/>
          </a:xfrm>
          <a:prstGeom prst="rect">
            <a:avLst/>
          </a:prstGeom>
        </p:spPr>
      </p:pic>
      <p:pic>
        <p:nvPicPr>
          <p:cNvPr id="9" name="图片 8"/>
          <p:cNvPicPr>
            <a:picLocks noChangeAspect="1"/>
          </p:cNvPicPr>
          <p:nvPr>
            <p:custDataLst>
              <p:tags r:id="rId24"/>
            </p:custDataLst>
          </p:nvPr>
        </p:nvPicPr>
        <p:blipFill>
          <a:blip r:embed="rId8"/>
          <a:stretch>
            <a:fillRect/>
          </a:stretch>
        </p:blipFill>
        <p:spPr>
          <a:xfrm flipH="1">
            <a:off x="4528185" y="110490"/>
            <a:ext cx="454025" cy="749300"/>
          </a:xfrm>
          <a:prstGeom prst="rect">
            <a:avLst/>
          </a:prstGeom>
        </p:spPr>
      </p:pic>
      <p:pic>
        <p:nvPicPr>
          <p:cNvPr id="17" name="图片 16"/>
          <p:cNvPicPr>
            <a:picLocks noChangeAspect="1"/>
          </p:cNvPicPr>
          <p:nvPr>
            <p:custDataLst>
              <p:tags r:id="rId25"/>
            </p:custDataLst>
          </p:nvPr>
        </p:nvPicPr>
        <p:blipFill>
          <a:blip r:embed="rId4"/>
          <a:stretch>
            <a:fillRect/>
          </a:stretch>
        </p:blipFill>
        <p:spPr>
          <a:xfrm rot="2520000" flipH="1">
            <a:off x="2038985" y="20320"/>
            <a:ext cx="425450" cy="930910"/>
          </a:xfrm>
          <a:prstGeom prst="rect">
            <a:avLst/>
          </a:prstGeom>
        </p:spPr>
      </p:pic>
      <p:pic>
        <p:nvPicPr>
          <p:cNvPr id="19" name="图片 18"/>
          <p:cNvPicPr>
            <a:picLocks noChangeAspect="1"/>
          </p:cNvPicPr>
          <p:nvPr>
            <p:custDataLst>
              <p:tags r:id="rId26"/>
            </p:custDataLst>
          </p:nvPr>
        </p:nvPicPr>
        <p:blipFill>
          <a:blip r:embed="rId14"/>
          <a:stretch>
            <a:fillRect/>
          </a:stretch>
        </p:blipFill>
        <p:spPr>
          <a:xfrm flipH="1">
            <a:off x="547370" y="170815"/>
            <a:ext cx="647065" cy="628650"/>
          </a:xfrm>
          <a:prstGeom prst="rect">
            <a:avLst/>
          </a:prstGeom>
        </p:spPr>
      </p:pic>
      <p:sp>
        <p:nvSpPr>
          <p:cNvPr id="2" name="标题 1"/>
          <p:cNvSpPr>
            <a:spLocks noGrp="1"/>
          </p:cNvSpPr>
          <p:nvPr>
            <p:ph type="title" hasCustomPrompt="1"/>
            <p:custDataLst>
              <p:tags r:id="rId27"/>
            </p:custDataLst>
          </p:nvPr>
        </p:nvSpPr>
        <p:spPr>
          <a:xfrm>
            <a:off x="1522800" y="1339200"/>
            <a:ext cx="9144000" cy="2386800"/>
          </a:xfrm>
        </p:spPr>
        <p:txBody>
          <a:bodyPr anchor="b">
            <a:normAutofit/>
          </a:bodyPr>
          <a:lstStyle>
            <a:lvl1pPr algn="ctr">
              <a:defRPr sz="6000" baseline="0">
                <a:solidFill>
                  <a:schemeClr val="accent1">
                    <a:lumMod val="75000"/>
                  </a:schemeClr>
                </a:solidFill>
                <a:latin typeface="Arial" panose="020B0604020202020204" pitchFamily="34" charset="0"/>
                <a:ea typeface="微软雅黑" panose="020B0503020204020204" pitchFamily="34" charset="-122"/>
              </a:defRPr>
            </a:lvl1pPr>
          </a:lstStyle>
          <a:p>
            <a:r>
              <a:rPr lang="zh-CN" altLang="en-US" dirty="0"/>
              <a:t>单击此处编辑标题</a:t>
            </a:r>
            <a:endParaRPr lang="zh-CN" altLang="en-US" dirty="0"/>
          </a:p>
        </p:txBody>
      </p:sp>
      <p:sp>
        <p:nvSpPr>
          <p:cNvPr id="4" name="页脚占位符 3"/>
          <p:cNvSpPr>
            <a:spLocks noGrp="1"/>
          </p:cNvSpPr>
          <p:nvPr>
            <p:ph type="ftr" sz="quarter" idx="11"/>
            <p:custDataLst>
              <p:tags r:id="rId28"/>
            </p:custDataLst>
          </p:nvPr>
        </p:nvSpPr>
        <p:spPr/>
        <p:txBody>
          <a:bodyPr/>
          <a:lstStyle/>
          <a:p>
            <a:endParaRPr lang="zh-CN" altLang="en-US" dirty="0"/>
          </a:p>
        </p:txBody>
      </p:sp>
      <p:sp>
        <p:nvSpPr>
          <p:cNvPr id="7" name="文本占位符 6"/>
          <p:cNvSpPr>
            <a:spLocks noGrp="1"/>
          </p:cNvSpPr>
          <p:nvPr>
            <p:ph type="body" sz="quarter" idx="13"/>
            <p:custDataLst>
              <p:tags r:id="rId29"/>
            </p:custDataLst>
          </p:nvPr>
        </p:nvSpPr>
        <p:spPr>
          <a:xfrm>
            <a:off x="1522413" y="3862800"/>
            <a:ext cx="9144000" cy="1656000"/>
          </a:xfrm>
        </p:spPr>
        <p:txBody>
          <a:bodyPr>
            <a:normAutofit/>
          </a:bodyPr>
          <a:lstStyle>
            <a:lvl1pPr algn="ct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
        <p:nvSpPr>
          <p:cNvPr id="3" name="日期占位符 2"/>
          <p:cNvSpPr>
            <a:spLocks noGrp="1"/>
          </p:cNvSpPr>
          <p:nvPr>
            <p:ph type="dt" sz="half" idx="10"/>
            <p:custDataLst>
              <p:tags r:id="rId30"/>
            </p:custDataLst>
          </p:nvPr>
        </p:nvSpPr>
        <p:spPr/>
        <p:txBody>
          <a:bodyPr/>
          <a:lstStyle/>
          <a:p>
            <a:fld id="{760FBDFE-C587-4B4C-A407-44438C67B59E}" type="datetimeFigureOut">
              <a:rPr lang="zh-CN" altLang="en-US" smtClean="0"/>
            </a:fld>
            <a:endParaRPr lang="zh-CN" altLang="en-US"/>
          </a:p>
        </p:txBody>
      </p:sp>
      <p:sp>
        <p:nvSpPr>
          <p:cNvPr id="5" name="灯片编号占位符 4"/>
          <p:cNvSpPr>
            <a:spLocks noGrp="1"/>
          </p:cNvSpPr>
          <p:nvPr>
            <p:ph type="sldNum" sz="quarter" idx="12"/>
            <p:custDataLst>
              <p:tags r:id="rId31"/>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grpSp>
        <p:nvGrpSpPr>
          <p:cNvPr id="7" name="组合 6"/>
          <p:cNvGrpSpPr/>
          <p:nvPr>
            <p:custDataLst>
              <p:tags r:id="rId2"/>
            </p:custDataLst>
          </p:nvPr>
        </p:nvGrpSpPr>
        <p:grpSpPr>
          <a:xfrm>
            <a:off x="11486515" y="5653405"/>
            <a:ext cx="869950" cy="1382395"/>
            <a:chOff x="11486515" y="5653405"/>
            <a:chExt cx="869950" cy="1382395"/>
          </a:xfrm>
        </p:grpSpPr>
        <p:pic>
          <p:nvPicPr>
            <p:cNvPr id="8" name="图片 7"/>
            <p:cNvPicPr>
              <a:picLocks noChangeAspect="1"/>
            </p:cNvPicPr>
            <p:nvPr userDrawn="1">
              <p:custDataLst>
                <p:tags r:id="rId3"/>
              </p:custDataLst>
            </p:nvPr>
          </p:nvPicPr>
          <p:blipFill>
            <a:blip r:embed="rId4"/>
            <a:stretch>
              <a:fillRect/>
            </a:stretch>
          </p:blipFill>
          <p:spPr>
            <a:xfrm rot="616119">
              <a:off x="11615420" y="5653405"/>
              <a:ext cx="741045" cy="1113790"/>
            </a:xfrm>
            <a:prstGeom prst="rect">
              <a:avLst/>
            </a:prstGeom>
          </p:spPr>
        </p:pic>
        <p:pic>
          <p:nvPicPr>
            <p:cNvPr id="9" name="图片 8"/>
            <p:cNvPicPr>
              <a:picLocks noChangeAspect="1"/>
            </p:cNvPicPr>
            <p:nvPr userDrawn="1">
              <p:custDataLst>
                <p:tags r:id="rId5"/>
              </p:custDataLst>
            </p:nvPr>
          </p:nvPicPr>
          <p:blipFill>
            <a:blip r:embed="rId6"/>
            <a:stretch>
              <a:fillRect/>
            </a:stretch>
          </p:blipFill>
          <p:spPr>
            <a:xfrm rot="19860000" flipH="1">
              <a:off x="11486515" y="6176645"/>
              <a:ext cx="520065" cy="859155"/>
            </a:xfrm>
            <a:prstGeom prst="rect">
              <a:avLst/>
            </a:prstGeom>
          </p:spPr>
        </p:pic>
      </p:grpSp>
      <p:sp>
        <p:nvSpPr>
          <p:cNvPr id="2" name="标题 1"/>
          <p:cNvSpPr>
            <a:spLocks noGrp="1"/>
          </p:cNvSpPr>
          <p:nvPr>
            <p:ph type="title"/>
            <p:custDataLst>
              <p:tags r:id="rId7"/>
            </p:custDataLst>
          </p:nvPr>
        </p:nvSpPr>
        <p:spPr>
          <a:xfrm>
            <a:off x="669882" y="443234"/>
            <a:ext cx="10852237" cy="441964"/>
          </a:xfrm>
        </p:spPr>
        <p:txBody>
          <a:bodyPr vert="horz" lIns="101600" tIns="38100" rIns="76200" bIns="38100" rtlCol="0" anchor="t" anchorCtr="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8"/>
            </p:custDataLst>
          </p:nvPr>
        </p:nvSpPr>
        <p:spPr>
          <a:xfrm>
            <a:off x="669882" y="952508"/>
            <a:ext cx="10852237"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9"/>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0"/>
            </p:custDataLst>
          </p:nvPr>
        </p:nvSpPr>
        <p:spPr/>
        <p:txBody>
          <a:bodyPr/>
          <a:lstStyle/>
          <a:p>
            <a:endParaRPr lang="zh-CN" altLang="en-US"/>
          </a:p>
        </p:txBody>
      </p:sp>
      <p:sp>
        <p:nvSpPr>
          <p:cNvPr id="6" name="灯片编号占位符 5"/>
          <p:cNvSpPr>
            <a:spLocks noGrp="1"/>
          </p:cNvSpPr>
          <p:nvPr>
            <p:ph type="sldNum" sz="quarter" idx="12"/>
            <p:custDataLst>
              <p:tags r:id="rId11"/>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7" name="图片 6"/>
          <p:cNvPicPr>
            <a:picLocks noChangeAspect="1"/>
          </p:cNvPicPr>
          <p:nvPr>
            <p:custDataLst>
              <p:tags r:id="rId2"/>
            </p:custDataLst>
          </p:nvPr>
        </p:nvPicPr>
        <p:blipFill rotWithShape="1">
          <a:blip r:embed="rId3"/>
          <a:srcRect/>
          <a:stretch>
            <a:fillRect/>
          </a:stretch>
        </p:blipFill>
        <p:spPr>
          <a:xfrm>
            <a:off x="-785409" y="3364500"/>
            <a:ext cx="3296653" cy="4093737"/>
          </a:xfrm>
          <a:prstGeom prst="rect">
            <a:avLst/>
          </a:prstGeom>
        </p:spPr>
      </p:pic>
      <p:sp>
        <p:nvSpPr>
          <p:cNvPr id="8" name="矩形 7"/>
          <p:cNvSpPr/>
          <p:nvPr>
            <p:custDataLst>
              <p:tags r:id="rId4"/>
            </p:custDataLst>
          </p:nvPr>
        </p:nvSpPr>
        <p:spPr>
          <a:xfrm>
            <a:off x="333056" y="411347"/>
            <a:ext cx="11525889" cy="6035306"/>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custDataLst>
              <p:tags r:id="rId5"/>
            </p:custDataLst>
          </p:nvPr>
        </p:nvSpPr>
        <p:spPr>
          <a:xfrm>
            <a:off x="684991" y="849394"/>
            <a:ext cx="10822018" cy="5159213"/>
          </a:xfrm>
          <a:prstGeom prst="rect">
            <a:avLst/>
          </a:prstGeom>
          <a:solidFill>
            <a:schemeClr val="bg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normAutofit/>
          </a:bodyPr>
          <a:lstStyle/>
          <a:p>
            <a:pPr algn="ctr"/>
            <a:endParaRPr lang="zh-CN" altLang="en-US"/>
          </a:p>
        </p:txBody>
      </p:sp>
      <p:pic>
        <p:nvPicPr>
          <p:cNvPr id="10" name="图片 9"/>
          <p:cNvPicPr>
            <a:picLocks noChangeAspect="1"/>
          </p:cNvPicPr>
          <p:nvPr>
            <p:custDataLst>
              <p:tags r:id="rId6"/>
            </p:custDataLst>
          </p:nvPr>
        </p:nvPicPr>
        <p:blipFill>
          <a:blip r:embed="rId7"/>
          <a:stretch>
            <a:fillRect/>
          </a:stretch>
        </p:blipFill>
        <p:spPr>
          <a:xfrm rot="1034777">
            <a:off x="653144" y="4385946"/>
            <a:ext cx="872540" cy="1904076"/>
          </a:xfrm>
          <a:prstGeom prst="rect">
            <a:avLst/>
          </a:prstGeom>
        </p:spPr>
      </p:pic>
      <p:pic>
        <p:nvPicPr>
          <p:cNvPr id="11" name="图片 10"/>
          <p:cNvPicPr>
            <a:picLocks noChangeAspect="1"/>
          </p:cNvPicPr>
          <p:nvPr>
            <p:custDataLst>
              <p:tags r:id="rId8"/>
            </p:custDataLst>
          </p:nvPr>
        </p:nvPicPr>
        <p:blipFill>
          <a:blip r:embed="rId9"/>
          <a:stretch>
            <a:fillRect/>
          </a:stretch>
        </p:blipFill>
        <p:spPr>
          <a:xfrm rot="20956120" flipH="1">
            <a:off x="1053537" y="4536517"/>
            <a:ext cx="1164437" cy="1749704"/>
          </a:xfrm>
          <a:prstGeom prst="rect">
            <a:avLst/>
          </a:prstGeom>
        </p:spPr>
      </p:pic>
      <p:pic>
        <p:nvPicPr>
          <p:cNvPr id="12" name="图片 11"/>
          <p:cNvPicPr>
            <a:picLocks noChangeAspect="1"/>
          </p:cNvPicPr>
          <p:nvPr>
            <p:custDataLst>
              <p:tags r:id="rId10"/>
            </p:custDataLst>
          </p:nvPr>
        </p:nvPicPr>
        <p:blipFill>
          <a:blip r:embed="rId11"/>
          <a:stretch>
            <a:fillRect/>
          </a:stretch>
        </p:blipFill>
        <p:spPr>
          <a:xfrm rot="1593935">
            <a:off x="2563504" y="5221705"/>
            <a:ext cx="730842" cy="1943920"/>
          </a:xfrm>
          <a:prstGeom prst="rect">
            <a:avLst/>
          </a:prstGeom>
        </p:spPr>
      </p:pic>
      <p:pic>
        <p:nvPicPr>
          <p:cNvPr id="13" name="图片 12"/>
          <p:cNvPicPr>
            <a:picLocks noChangeAspect="1"/>
          </p:cNvPicPr>
          <p:nvPr>
            <p:custDataLst>
              <p:tags r:id="rId12"/>
            </p:custDataLst>
          </p:nvPr>
        </p:nvPicPr>
        <p:blipFill>
          <a:blip r:embed="rId13"/>
          <a:stretch>
            <a:fillRect/>
          </a:stretch>
        </p:blipFill>
        <p:spPr>
          <a:xfrm>
            <a:off x="3281058" y="5746309"/>
            <a:ext cx="818779" cy="1350515"/>
          </a:xfrm>
          <a:prstGeom prst="rect">
            <a:avLst/>
          </a:prstGeom>
        </p:spPr>
      </p:pic>
      <p:pic>
        <p:nvPicPr>
          <p:cNvPr id="14" name="图片 13"/>
          <p:cNvPicPr>
            <a:picLocks noChangeAspect="1"/>
          </p:cNvPicPr>
          <p:nvPr>
            <p:custDataLst>
              <p:tags r:id="rId14"/>
            </p:custDataLst>
          </p:nvPr>
        </p:nvPicPr>
        <p:blipFill>
          <a:blip r:embed="rId15"/>
          <a:stretch>
            <a:fillRect/>
          </a:stretch>
        </p:blipFill>
        <p:spPr>
          <a:xfrm rot="19872442" flipH="1">
            <a:off x="1636872" y="5598854"/>
            <a:ext cx="1149174" cy="1115810"/>
          </a:xfrm>
          <a:prstGeom prst="rect">
            <a:avLst/>
          </a:prstGeom>
        </p:spPr>
      </p:pic>
      <p:pic>
        <p:nvPicPr>
          <p:cNvPr id="15" name="图片 14"/>
          <p:cNvPicPr>
            <a:picLocks noChangeAspect="1"/>
          </p:cNvPicPr>
          <p:nvPr>
            <p:custDataLst>
              <p:tags r:id="rId16"/>
            </p:custDataLst>
          </p:nvPr>
        </p:nvPicPr>
        <p:blipFill>
          <a:blip r:embed="rId17"/>
          <a:stretch>
            <a:fillRect/>
          </a:stretch>
        </p:blipFill>
        <p:spPr>
          <a:xfrm flipH="1">
            <a:off x="8764567" y="-553453"/>
            <a:ext cx="3974937" cy="3322608"/>
          </a:xfrm>
          <a:prstGeom prst="rect">
            <a:avLst/>
          </a:prstGeom>
        </p:spPr>
      </p:pic>
      <p:sp>
        <p:nvSpPr>
          <p:cNvPr id="4" name="日期占位符 3"/>
          <p:cNvSpPr>
            <a:spLocks noGrp="1"/>
          </p:cNvSpPr>
          <p:nvPr>
            <p:ph type="dt" sz="half" idx="10"/>
            <p:custDataLst>
              <p:tags r:id="rId18"/>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9"/>
            </p:custDataLst>
          </p:nvPr>
        </p:nvSpPr>
        <p:spPr/>
        <p:txBody>
          <a:bodyPr/>
          <a:lstStyle/>
          <a:p>
            <a:endParaRPr lang="zh-CN" altLang="en-US"/>
          </a:p>
        </p:txBody>
      </p:sp>
      <p:sp>
        <p:nvSpPr>
          <p:cNvPr id="6" name="灯片编号占位符 5"/>
          <p:cNvSpPr>
            <a:spLocks noGrp="1"/>
          </p:cNvSpPr>
          <p:nvPr>
            <p:ph type="sldNum" sz="quarter" idx="12"/>
            <p:custDataLst>
              <p:tags r:id="rId20"/>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21"/>
            </p:custDataLst>
          </p:nvPr>
        </p:nvSpPr>
        <p:spPr>
          <a:xfrm>
            <a:off x="2662073" y="3043752"/>
            <a:ext cx="6867854" cy="866940"/>
          </a:xfrm>
        </p:spPr>
        <p:txBody>
          <a:bodyPr lIns="90000" tIns="46800" rIns="90000" bIns="0" anchor="b" anchorCtr="0">
            <a:normAutofit/>
          </a:bodyPr>
          <a:lstStyle>
            <a:lvl1pPr algn="ctr">
              <a:defRPr sz="5400" u="none" strike="noStrike" kern="1200" cap="none" spc="300" normalizeH="0" baseline="0">
                <a:solidFill>
                  <a:schemeClr val="accent1"/>
                </a:solidFill>
                <a:uFillTx/>
                <a:latin typeface="Arial" panose="020B0604020202020204" pitchFamily="34" charset="0"/>
                <a:ea typeface="汉仪旗黑-85S" panose="00020600040101010101" pitchFamily="18" charset="-122"/>
              </a:defRPr>
            </a:lvl1pPr>
          </a:lstStyle>
          <a:p>
            <a:r>
              <a:rPr lang="zh-CN" altLang="en-US" dirty="0"/>
              <a:t>单击此处编辑标题</a:t>
            </a:r>
            <a:endParaRPr lang="zh-CN" altLang="en-US" dirty="0"/>
          </a:p>
        </p:txBody>
      </p:sp>
      <p:sp>
        <p:nvSpPr>
          <p:cNvPr id="3" name="文本占位符 2"/>
          <p:cNvSpPr>
            <a:spLocks noGrp="1"/>
          </p:cNvSpPr>
          <p:nvPr>
            <p:ph type="body" idx="1"/>
            <p:custDataLst>
              <p:tags r:id="rId22"/>
            </p:custDataLst>
          </p:nvPr>
        </p:nvSpPr>
        <p:spPr>
          <a:xfrm>
            <a:off x="2662070" y="3988791"/>
            <a:ext cx="6867859" cy="972101"/>
          </a:xfrm>
        </p:spPr>
        <p:txBody>
          <a:bodyPr lIns="90000" tIns="46800" rIns="90000" bIns="46800">
            <a:normAutofit/>
          </a:bodyPr>
          <a:lstStyle>
            <a:lvl1pPr marL="0" indent="0" algn="ctr" eaLnBrk="1" fontAlgn="auto" latinLnBrk="0" hangingPunct="1">
              <a:buNone/>
              <a:defRPr kumimoji="0" lang="zh-CN" altLang="en-US" sz="2000" b="0" i="0" u="none" strike="noStrike" kern="1200" cap="none" spc="150" normalizeH="0" baseline="0" noProof="1">
                <a:solidFill>
                  <a:schemeClr val="tx1"/>
                </a:solidFill>
                <a:uFillTx/>
                <a:latin typeface="Arial" panose="020B0604020202020204" pitchFamily="34" charset="0"/>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cxnSp>
        <p:nvCxnSpPr>
          <p:cNvPr id="18" name="直接连接符 17"/>
          <p:cNvCxnSpPr/>
          <p:nvPr>
            <p:custDataLst>
              <p:tags r:id="rId23"/>
            </p:custDataLst>
          </p:nvPr>
        </p:nvCxnSpPr>
        <p:spPr>
          <a:xfrm>
            <a:off x="2518410" y="3942781"/>
            <a:ext cx="7155180" cy="0"/>
          </a:xfrm>
          <a:prstGeom prst="line">
            <a:avLst/>
          </a:prstGeom>
          <a:ln>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grpSp>
        <p:nvGrpSpPr>
          <p:cNvPr id="8" name="组合 7"/>
          <p:cNvGrpSpPr/>
          <p:nvPr>
            <p:custDataLst>
              <p:tags r:id="rId2"/>
            </p:custDataLst>
          </p:nvPr>
        </p:nvGrpSpPr>
        <p:grpSpPr>
          <a:xfrm>
            <a:off x="11486515" y="5653405"/>
            <a:ext cx="869950" cy="1382395"/>
            <a:chOff x="11486515" y="5653405"/>
            <a:chExt cx="869950" cy="1382395"/>
          </a:xfrm>
        </p:grpSpPr>
        <p:pic>
          <p:nvPicPr>
            <p:cNvPr id="9" name="图片 8"/>
            <p:cNvPicPr>
              <a:picLocks noChangeAspect="1"/>
            </p:cNvPicPr>
            <p:nvPr userDrawn="1">
              <p:custDataLst>
                <p:tags r:id="rId3"/>
              </p:custDataLst>
            </p:nvPr>
          </p:nvPicPr>
          <p:blipFill>
            <a:blip r:embed="rId4"/>
            <a:stretch>
              <a:fillRect/>
            </a:stretch>
          </p:blipFill>
          <p:spPr>
            <a:xfrm rot="616119">
              <a:off x="11615420" y="5653405"/>
              <a:ext cx="741045" cy="1113790"/>
            </a:xfrm>
            <a:prstGeom prst="rect">
              <a:avLst/>
            </a:prstGeom>
          </p:spPr>
        </p:pic>
        <p:pic>
          <p:nvPicPr>
            <p:cNvPr id="10" name="图片 9"/>
            <p:cNvPicPr>
              <a:picLocks noChangeAspect="1"/>
            </p:cNvPicPr>
            <p:nvPr userDrawn="1">
              <p:custDataLst>
                <p:tags r:id="rId5"/>
              </p:custDataLst>
            </p:nvPr>
          </p:nvPicPr>
          <p:blipFill>
            <a:blip r:embed="rId6"/>
            <a:stretch>
              <a:fillRect/>
            </a:stretch>
          </p:blipFill>
          <p:spPr>
            <a:xfrm rot="19860000" flipH="1">
              <a:off x="11486515" y="6176645"/>
              <a:ext cx="520065" cy="859155"/>
            </a:xfrm>
            <a:prstGeom prst="rect">
              <a:avLst/>
            </a:prstGeom>
          </p:spPr>
        </p:pic>
      </p:grpSp>
      <p:sp>
        <p:nvSpPr>
          <p:cNvPr id="2" name="标题 1"/>
          <p:cNvSpPr>
            <a:spLocks noGrp="1"/>
          </p:cNvSpPr>
          <p:nvPr>
            <p:ph type="title"/>
            <p:custDataLst>
              <p:tags r:id="rId7"/>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8"/>
            </p:custDataLst>
          </p:nvPr>
        </p:nvSpPr>
        <p:spPr>
          <a:xfrm>
            <a:off x="669930" y="952508"/>
            <a:ext cx="5283242"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9"/>
            </p:custDataLst>
          </p:nvPr>
        </p:nvSpPr>
        <p:spPr>
          <a:xfrm>
            <a:off x="6238877" y="952508"/>
            <a:ext cx="5283242" cy="5388907"/>
          </a:xfrm>
        </p:spPr>
        <p:txBody>
          <a:bodyPr>
            <a:noAutofit/>
          </a:bodyPr>
          <a:lstStyle>
            <a:lvl1pPr>
              <a:defRPr sz="1600">
                <a:latin typeface="微软雅黑" panose="020B0503020204020204" pitchFamily="34" charset="-122"/>
                <a:ea typeface="微软雅黑" panose="020B0503020204020204" pitchFamily="34" charset="-122"/>
              </a:defRPr>
            </a:lvl1pPr>
            <a:lvl2pPr>
              <a:defRPr sz="1600">
                <a:latin typeface="微软雅黑" panose="020B0503020204020204" pitchFamily="34" charset="-122"/>
                <a:ea typeface="微软雅黑" panose="020B0503020204020204" pitchFamily="34" charset="-122"/>
              </a:defRPr>
            </a:lvl2pPr>
            <a:lvl3pPr>
              <a:defRPr sz="1600">
                <a:latin typeface="微软雅黑" panose="020B0503020204020204" pitchFamily="34" charset="-122"/>
                <a:ea typeface="微软雅黑" panose="020B0503020204020204" pitchFamily="34" charset="-122"/>
              </a:defRPr>
            </a:lvl3pPr>
            <a:lvl4pPr>
              <a:defRPr sz="1600">
                <a:latin typeface="微软雅黑" panose="020B0503020204020204" pitchFamily="34" charset="-122"/>
                <a:ea typeface="微软雅黑" panose="020B0503020204020204" pitchFamily="34" charset="-122"/>
              </a:defRPr>
            </a:lvl4pPr>
            <a:lvl5pPr>
              <a:defRPr sz="1600">
                <a:latin typeface="微软雅黑" panose="020B0503020204020204" pitchFamily="34" charset="-122"/>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10"/>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11"/>
            </p:custDataLst>
          </p:nvPr>
        </p:nvSpPr>
        <p:spPr/>
        <p:txBody>
          <a:bodyPr/>
          <a:lstStyle/>
          <a:p>
            <a:endParaRPr lang="zh-CN" altLang="en-US"/>
          </a:p>
        </p:txBody>
      </p:sp>
      <p:sp>
        <p:nvSpPr>
          <p:cNvPr id="7" name="灯片编号占位符 6"/>
          <p:cNvSpPr>
            <a:spLocks noGrp="1"/>
          </p:cNvSpPr>
          <p:nvPr>
            <p:ph type="sldNum" sz="quarter" idx="12"/>
            <p:custDataLst>
              <p:tags r:id="rId12"/>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grpSp>
        <p:nvGrpSpPr>
          <p:cNvPr id="10" name="组合 9"/>
          <p:cNvGrpSpPr/>
          <p:nvPr>
            <p:custDataLst>
              <p:tags r:id="rId2"/>
            </p:custDataLst>
          </p:nvPr>
        </p:nvGrpSpPr>
        <p:grpSpPr>
          <a:xfrm>
            <a:off x="11486515" y="5653405"/>
            <a:ext cx="869950" cy="1382395"/>
            <a:chOff x="11486515" y="5653405"/>
            <a:chExt cx="869950" cy="1382395"/>
          </a:xfrm>
        </p:grpSpPr>
        <p:pic>
          <p:nvPicPr>
            <p:cNvPr id="11" name="图片 10"/>
            <p:cNvPicPr>
              <a:picLocks noChangeAspect="1"/>
            </p:cNvPicPr>
            <p:nvPr userDrawn="1">
              <p:custDataLst>
                <p:tags r:id="rId3"/>
              </p:custDataLst>
            </p:nvPr>
          </p:nvPicPr>
          <p:blipFill>
            <a:blip r:embed="rId4"/>
            <a:stretch>
              <a:fillRect/>
            </a:stretch>
          </p:blipFill>
          <p:spPr>
            <a:xfrm rot="616119">
              <a:off x="11615420" y="5653405"/>
              <a:ext cx="741045" cy="1113790"/>
            </a:xfrm>
            <a:prstGeom prst="rect">
              <a:avLst/>
            </a:prstGeom>
          </p:spPr>
        </p:pic>
        <p:pic>
          <p:nvPicPr>
            <p:cNvPr id="12" name="图片 11"/>
            <p:cNvPicPr>
              <a:picLocks noChangeAspect="1"/>
            </p:cNvPicPr>
            <p:nvPr userDrawn="1">
              <p:custDataLst>
                <p:tags r:id="rId5"/>
              </p:custDataLst>
            </p:nvPr>
          </p:nvPicPr>
          <p:blipFill>
            <a:blip r:embed="rId6"/>
            <a:stretch>
              <a:fillRect/>
            </a:stretch>
          </p:blipFill>
          <p:spPr>
            <a:xfrm rot="19860000" flipH="1">
              <a:off x="11486515" y="6176645"/>
              <a:ext cx="520065" cy="859155"/>
            </a:xfrm>
            <a:prstGeom prst="rect">
              <a:avLst/>
            </a:prstGeom>
          </p:spPr>
        </p:pic>
      </p:grpSp>
      <p:sp>
        <p:nvSpPr>
          <p:cNvPr id="2" name="标题 1"/>
          <p:cNvSpPr>
            <a:spLocks noGrp="1"/>
          </p:cNvSpPr>
          <p:nvPr>
            <p:ph type="title"/>
            <p:custDataLst>
              <p:tags r:id="rId7"/>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8"/>
            </p:custDataLst>
          </p:nvPr>
        </p:nvSpPr>
        <p:spPr>
          <a:xfrm>
            <a:off x="669930" y="952508"/>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solidFill>
                <a:uFillTx/>
                <a:latin typeface="微软雅黑" panose="020B0503020204020204" pitchFamily="34" charset="-122"/>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9"/>
            </p:custDataLst>
          </p:nvPr>
        </p:nvSpPr>
        <p:spPr>
          <a:xfrm>
            <a:off x="669925" y="1406525"/>
            <a:ext cx="5283200"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10"/>
            </p:custDataLst>
          </p:nvPr>
        </p:nvSpPr>
        <p:spPr>
          <a:xfrm>
            <a:off x="6235750" y="952508"/>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11"/>
            </p:custDataLst>
          </p:nvPr>
        </p:nvSpPr>
        <p:spPr>
          <a:xfrm>
            <a:off x="6235750" y="1406525"/>
            <a:ext cx="5283242"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12"/>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3"/>
            </p:custDataLst>
          </p:nvPr>
        </p:nvSpPr>
        <p:spPr/>
        <p:txBody>
          <a:bodyPr/>
          <a:lstStyle/>
          <a:p>
            <a:endParaRPr lang="zh-CN" altLang="en-US"/>
          </a:p>
        </p:txBody>
      </p:sp>
      <p:sp>
        <p:nvSpPr>
          <p:cNvPr id="9" name="灯片编号占位符 8"/>
          <p:cNvSpPr>
            <a:spLocks noGrp="1"/>
          </p:cNvSpPr>
          <p:nvPr>
            <p:ph type="sldNum" sz="quarter" idx="12"/>
            <p:custDataLst>
              <p:tags r:id="rId1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6" name="图片 5"/>
          <p:cNvPicPr>
            <a:picLocks noChangeAspect="1"/>
          </p:cNvPicPr>
          <p:nvPr>
            <p:custDataLst>
              <p:tags r:id="rId2"/>
            </p:custDataLst>
          </p:nvPr>
        </p:nvPicPr>
        <p:blipFill rotWithShape="1">
          <a:blip r:embed="rId3"/>
          <a:srcRect/>
          <a:stretch>
            <a:fillRect/>
          </a:stretch>
        </p:blipFill>
        <p:spPr>
          <a:xfrm>
            <a:off x="-785409" y="3364500"/>
            <a:ext cx="3296653" cy="4093737"/>
          </a:xfrm>
          <a:prstGeom prst="rect">
            <a:avLst/>
          </a:prstGeom>
        </p:spPr>
      </p:pic>
      <p:sp>
        <p:nvSpPr>
          <p:cNvPr id="7" name="矩形 6"/>
          <p:cNvSpPr/>
          <p:nvPr>
            <p:custDataLst>
              <p:tags r:id="rId4"/>
            </p:custDataLst>
          </p:nvPr>
        </p:nvSpPr>
        <p:spPr>
          <a:xfrm>
            <a:off x="333056" y="411347"/>
            <a:ext cx="11525889" cy="6035306"/>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custDataLst>
              <p:tags r:id="rId5"/>
            </p:custDataLst>
          </p:nvPr>
        </p:nvSpPr>
        <p:spPr>
          <a:xfrm>
            <a:off x="684991" y="849394"/>
            <a:ext cx="10822018" cy="515921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custDataLst>
              <p:tags r:id="rId6"/>
            </p:custDataLst>
          </p:nvPr>
        </p:nvPicPr>
        <p:blipFill>
          <a:blip r:embed="rId7"/>
          <a:stretch>
            <a:fillRect/>
          </a:stretch>
        </p:blipFill>
        <p:spPr>
          <a:xfrm rot="1034777">
            <a:off x="653144" y="4385946"/>
            <a:ext cx="872540" cy="1904076"/>
          </a:xfrm>
          <a:prstGeom prst="rect">
            <a:avLst/>
          </a:prstGeom>
        </p:spPr>
      </p:pic>
      <p:pic>
        <p:nvPicPr>
          <p:cNvPr id="11" name="图片 10"/>
          <p:cNvPicPr>
            <a:picLocks noChangeAspect="1"/>
          </p:cNvPicPr>
          <p:nvPr>
            <p:custDataLst>
              <p:tags r:id="rId8"/>
            </p:custDataLst>
          </p:nvPr>
        </p:nvPicPr>
        <p:blipFill>
          <a:blip r:embed="rId9"/>
          <a:stretch>
            <a:fillRect/>
          </a:stretch>
        </p:blipFill>
        <p:spPr>
          <a:xfrm rot="20956120" flipH="1">
            <a:off x="1053537" y="4536517"/>
            <a:ext cx="1164437" cy="1749704"/>
          </a:xfrm>
          <a:prstGeom prst="rect">
            <a:avLst/>
          </a:prstGeom>
        </p:spPr>
      </p:pic>
      <p:pic>
        <p:nvPicPr>
          <p:cNvPr id="12" name="图片 11"/>
          <p:cNvPicPr>
            <a:picLocks noChangeAspect="1"/>
          </p:cNvPicPr>
          <p:nvPr>
            <p:custDataLst>
              <p:tags r:id="rId10"/>
            </p:custDataLst>
          </p:nvPr>
        </p:nvPicPr>
        <p:blipFill>
          <a:blip r:embed="rId11"/>
          <a:stretch>
            <a:fillRect/>
          </a:stretch>
        </p:blipFill>
        <p:spPr>
          <a:xfrm rot="1593935">
            <a:off x="2563504" y="5221705"/>
            <a:ext cx="730842" cy="1943920"/>
          </a:xfrm>
          <a:prstGeom prst="rect">
            <a:avLst/>
          </a:prstGeom>
        </p:spPr>
      </p:pic>
      <p:pic>
        <p:nvPicPr>
          <p:cNvPr id="13" name="图片 12"/>
          <p:cNvPicPr>
            <a:picLocks noChangeAspect="1"/>
          </p:cNvPicPr>
          <p:nvPr>
            <p:custDataLst>
              <p:tags r:id="rId12"/>
            </p:custDataLst>
          </p:nvPr>
        </p:nvPicPr>
        <p:blipFill>
          <a:blip r:embed="rId13"/>
          <a:stretch>
            <a:fillRect/>
          </a:stretch>
        </p:blipFill>
        <p:spPr>
          <a:xfrm>
            <a:off x="3281058" y="5746309"/>
            <a:ext cx="818779" cy="1350515"/>
          </a:xfrm>
          <a:prstGeom prst="rect">
            <a:avLst/>
          </a:prstGeom>
        </p:spPr>
      </p:pic>
      <p:pic>
        <p:nvPicPr>
          <p:cNvPr id="14" name="图片 13"/>
          <p:cNvPicPr>
            <a:picLocks noChangeAspect="1"/>
          </p:cNvPicPr>
          <p:nvPr>
            <p:custDataLst>
              <p:tags r:id="rId14"/>
            </p:custDataLst>
          </p:nvPr>
        </p:nvPicPr>
        <p:blipFill>
          <a:blip r:embed="rId15"/>
          <a:stretch>
            <a:fillRect/>
          </a:stretch>
        </p:blipFill>
        <p:spPr>
          <a:xfrm rot="19872442" flipH="1">
            <a:off x="1636872" y="5598854"/>
            <a:ext cx="1149174" cy="1115810"/>
          </a:xfrm>
          <a:prstGeom prst="rect">
            <a:avLst/>
          </a:prstGeom>
        </p:spPr>
      </p:pic>
      <p:pic>
        <p:nvPicPr>
          <p:cNvPr id="8" name="图片 7"/>
          <p:cNvPicPr>
            <a:picLocks noChangeAspect="1"/>
          </p:cNvPicPr>
          <p:nvPr>
            <p:custDataLst>
              <p:tags r:id="rId16"/>
            </p:custDataLst>
          </p:nvPr>
        </p:nvPicPr>
        <p:blipFill>
          <a:blip r:embed="rId17"/>
          <a:stretch>
            <a:fillRect/>
          </a:stretch>
        </p:blipFill>
        <p:spPr>
          <a:xfrm flipH="1">
            <a:off x="8764567" y="-553453"/>
            <a:ext cx="3974937" cy="3322608"/>
          </a:xfrm>
          <a:prstGeom prst="rect">
            <a:avLst/>
          </a:prstGeom>
        </p:spPr>
      </p:pic>
      <p:sp>
        <p:nvSpPr>
          <p:cNvPr id="3" name="日期占位符 2"/>
          <p:cNvSpPr>
            <a:spLocks noGrp="1"/>
          </p:cNvSpPr>
          <p:nvPr>
            <p:ph type="dt" sz="half" idx="10"/>
            <p:custDataLst>
              <p:tags r:id="rId18"/>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9"/>
            </p:custDataLst>
          </p:nvPr>
        </p:nvSpPr>
        <p:spPr/>
        <p:txBody>
          <a:bodyPr/>
          <a:lstStyle/>
          <a:p>
            <a:endParaRPr lang="zh-CN" altLang="en-US"/>
          </a:p>
        </p:txBody>
      </p:sp>
      <p:sp>
        <p:nvSpPr>
          <p:cNvPr id="5" name="灯片编号占位符 4"/>
          <p:cNvSpPr>
            <a:spLocks noGrp="1"/>
          </p:cNvSpPr>
          <p:nvPr>
            <p:ph type="sldNum" sz="quarter" idx="12"/>
            <p:custDataLst>
              <p:tags r:id="rId20"/>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p:custDataLst>
              <p:tags r:id="rId21"/>
            </p:custDataLst>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grpSp>
        <p:nvGrpSpPr>
          <p:cNvPr id="8" name="组合 7"/>
          <p:cNvGrpSpPr/>
          <p:nvPr>
            <p:custDataLst>
              <p:tags r:id="rId2"/>
            </p:custDataLst>
          </p:nvPr>
        </p:nvGrpSpPr>
        <p:grpSpPr>
          <a:xfrm>
            <a:off x="11486515" y="5653405"/>
            <a:ext cx="869950" cy="1382395"/>
            <a:chOff x="11486515" y="5653405"/>
            <a:chExt cx="869950" cy="1382395"/>
          </a:xfrm>
        </p:grpSpPr>
        <p:pic>
          <p:nvPicPr>
            <p:cNvPr id="9" name="图片 8"/>
            <p:cNvPicPr>
              <a:picLocks noChangeAspect="1"/>
            </p:cNvPicPr>
            <p:nvPr userDrawn="1">
              <p:custDataLst>
                <p:tags r:id="rId3"/>
              </p:custDataLst>
            </p:nvPr>
          </p:nvPicPr>
          <p:blipFill>
            <a:blip r:embed="rId4"/>
            <a:stretch>
              <a:fillRect/>
            </a:stretch>
          </p:blipFill>
          <p:spPr>
            <a:xfrm rot="616119">
              <a:off x="11615420" y="5653405"/>
              <a:ext cx="741045" cy="1113790"/>
            </a:xfrm>
            <a:prstGeom prst="rect">
              <a:avLst/>
            </a:prstGeom>
          </p:spPr>
        </p:pic>
        <p:pic>
          <p:nvPicPr>
            <p:cNvPr id="10" name="图片 9"/>
            <p:cNvPicPr>
              <a:picLocks noChangeAspect="1"/>
            </p:cNvPicPr>
            <p:nvPr userDrawn="1">
              <p:custDataLst>
                <p:tags r:id="rId5"/>
              </p:custDataLst>
            </p:nvPr>
          </p:nvPicPr>
          <p:blipFill>
            <a:blip r:embed="rId6"/>
            <a:stretch>
              <a:fillRect/>
            </a:stretch>
          </p:blipFill>
          <p:spPr>
            <a:xfrm rot="19860000" flipH="1">
              <a:off x="11486515" y="6176645"/>
              <a:ext cx="520065" cy="859155"/>
            </a:xfrm>
            <a:prstGeom prst="rect">
              <a:avLst/>
            </a:prstGeom>
          </p:spPr>
        </p:pic>
      </p:grpSp>
      <p:sp>
        <p:nvSpPr>
          <p:cNvPr id="2" name="标题 1"/>
          <p:cNvSpPr>
            <a:spLocks noGrp="1"/>
          </p:cNvSpPr>
          <p:nvPr>
            <p:ph type="title"/>
            <p:custDataLst>
              <p:tags r:id="rId7"/>
            </p:custDataLst>
          </p:nvPr>
        </p:nvSpPr>
        <p:spPr>
          <a:xfrm>
            <a:off x="669930"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8"/>
            </p:custDataLst>
          </p:nvPr>
        </p:nvSpPr>
        <p:spPr>
          <a:xfrm>
            <a:off x="669930" y="952508"/>
            <a:ext cx="5283242" cy="5388907"/>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9"/>
            </p:custDataLst>
          </p:nvPr>
        </p:nvSpPr>
        <p:spPr>
          <a:xfrm>
            <a:off x="6238925"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10"/>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11"/>
            </p:custDataLst>
          </p:nvPr>
        </p:nvSpPr>
        <p:spPr/>
        <p:txBody>
          <a:bodyPr/>
          <a:lstStyle/>
          <a:p>
            <a:endParaRPr lang="zh-CN" altLang="en-US" dirty="0"/>
          </a:p>
        </p:txBody>
      </p:sp>
      <p:sp>
        <p:nvSpPr>
          <p:cNvPr id="7" name="灯片编号占位符 6"/>
          <p:cNvSpPr>
            <a:spLocks noGrp="1"/>
          </p:cNvSpPr>
          <p:nvPr>
            <p:ph type="sldNum" sz="quarter" idx="12"/>
            <p:custDataLst>
              <p:tags r:id="rId12"/>
            </p:custDataLst>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grpSp>
        <p:nvGrpSpPr>
          <p:cNvPr id="7" name="组合 6"/>
          <p:cNvGrpSpPr/>
          <p:nvPr>
            <p:custDataLst>
              <p:tags r:id="rId2"/>
            </p:custDataLst>
          </p:nvPr>
        </p:nvGrpSpPr>
        <p:grpSpPr>
          <a:xfrm>
            <a:off x="11486515" y="5653405"/>
            <a:ext cx="869950" cy="1382395"/>
            <a:chOff x="11486515" y="5653405"/>
            <a:chExt cx="869950" cy="1382395"/>
          </a:xfrm>
        </p:grpSpPr>
        <p:pic>
          <p:nvPicPr>
            <p:cNvPr id="8" name="图片 7"/>
            <p:cNvPicPr>
              <a:picLocks noChangeAspect="1"/>
            </p:cNvPicPr>
            <p:nvPr userDrawn="1">
              <p:custDataLst>
                <p:tags r:id="rId3"/>
              </p:custDataLst>
            </p:nvPr>
          </p:nvPicPr>
          <p:blipFill>
            <a:blip r:embed="rId4"/>
            <a:stretch>
              <a:fillRect/>
            </a:stretch>
          </p:blipFill>
          <p:spPr>
            <a:xfrm rot="616119">
              <a:off x="11615420" y="5653405"/>
              <a:ext cx="741045" cy="1113790"/>
            </a:xfrm>
            <a:prstGeom prst="rect">
              <a:avLst/>
            </a:prstGeom>
          </p:spPr>
        </p:pic>
        <p:pic>
          <p:nvPicPr>
            <p:cNvPr id="9" name="图片 8"/>
            <p:cNvPicPr>
              <a:picLocks noChangeAspect="1"/>
            </p:cNvPicPr>
            <p:nvPr userDrawn="1">
              <p:custDataLst>
                <p:tags r:id="rId5"/>
              </p:custDataLst>
            </p:nvPr>
          </p:nvPicPr>
          <p:blipFill>
            <a:blip r:embed="rId6"/>
            <a:stretch>
              <a:fillRect/>
            </a:stretch>
          </p:blipFill>
          <p:spPr>
            <a:xfrm rot="19860000" flipH="1">
              <a:off x="11486515" y="6176645"/>
              <a:ext cx="520065" cy="859155"/>
            </a:xfrm>
            <a:prstGeom prst="rect">
              <a:avLst/>
            </a:prstGeom>
          </p:spPr>
        </p:pic>
      </p:grpSp>
      <p:sp>
        <p:nvSpPr>
          <p:cNvPr id="2" name="竖排标题 1"/>
          <p:cNvSpPr>
            <a:spLocks noGrp="1"/>
          </p:cNvSpPr>
          <p:nvPr>
            <p:ph type="title" orient="vert"/>
            <p:custDataLst>
              <p:tags r:id="rId7"/>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8"/>
            </p:custDataLst>
          </p:nvPr>
        </p:nvSpPr>
        <p:spPr>
          <a:xfrm>
            <a:off x="669925" y="952500"/>
            <a:ext cx="9828101" cy="5388907"/>
          </a:xfrm>
        </p:spPr>
        <p:txBody>
          <a:bodyPr vert="eaVert"/>
          <a:lstStyle>
            <a:lvl1pPr indent="0" eaLnBrk="1" fontAlgn="auto" latinLnBrk="0" hangingPunct="1">
              <a:defRPr>
                <a:latin typeface="微软雅黑" panose="020B0503020204020204" pitchFamily="34" charset="-122"/>
                <a:ea typeface="微软雅黑" panose="020B0503020204020204" pitchFamily="34" charset="-122"/>
              </a:defRPr>
            </a:lvl1pPr>
            <a:lvl2pPr indent="0" eaLnBrk="1" fontAlgn="auto" latinLnBrk="0" hangingPunct="1">
              <a:defRPr>
                <a:latin typeface="微软雅黑" panose="020B0503020204020204" pitchFamily="34" charset="-122"/>
                <a:ea typeface="微软雅黑" panose="020B0503020204020204" pitchFamily="34" charset="-122"/>
              </a:defRPr>
            </a:lvl2pPr>
            <a:lvl3pPr indent="0" eaLnBrk="1" fontAlgn="auto" latinLnBrk="0" hangingPunct="1">
              <a:defRPr>
                <a:latin typeface="微软雅黑" panose="020B0503020204020204" pitchFamily="34" charset="-122"/>
                <a:ea typeface="微软雅黑" panose="020B0503020204020204" pitchFamily="34" charset="-122"/>
              </a:defRPr>
            </a:lvl3pPr>
            <a:lvl4pPr indent="0" eaLnBrk="1" fontAlgn="auto" latinLnBrk="0" hangingPunct="1">
              <a:defRPr>
                <a:latin typeface="微软雅黑" panose="020B0503020204020204" pitchFamily="34" charset="-122"/>
                <a:ea typeface="微软雅黑" panose="020B0503020204020204" pitchFamily="34" charset="-122"/>
              </a:defRPr>
            </a:lvl4pPr>
            <a:lvl5pPr indent="0" eaLnBrk="1" fontAlgn="auto" latinLnBrk="0" hangingPunct="1">
              <a:defRPr>
                <a:latin typeface="微软雅黑" panose="020B0503020204020204" pitchFamily="34" charset="-122"/>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9"/>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0"/>
            </p:custDataLst>
          </p:nvPr>
        </p:nvSpPr>
        <p:spPr/>
        <p:txBody>
          <a:bodyPr/>
          <a:lstStyle/>
          <a:p>
            <a:endParaRPr lang="zh-CN" altLang="en-US"/>
          </a:p>
        </p:txBody>
      </p:sp>
      <p:sp>
        <p:nvSpPr>
          <p:cNvPr id="6" name="灯片编号占位符 5"/>
          <p:cNvSpPr>
            <a:spLocks noGrp="1"/>
          </p:cNvSpPr>
          <p:nvPr>
            <p:ph type="sldNum" sz="quarter" idx="12"/>
            <p:custDataLst>
              <p:tags r:id="rId11"/>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6" Type="http://schemas.openxmlformats.org/officeDocument/2006/relationships/theme" Target="../theme/theme1.xml"/><Relationship Id="rId25" Type="http://schemas.openxmlformats.org/officeDocument/2006/relationships/tags" Target="../tags/tag184.xml"/><Relationship Id="rId24" Type="http://schemas.openxmlformats.org/officeDocument/2006/relationships/tags" Target="../tags/tag183.xml"/><Relationship Id="rId23" Type="http://schemas.openxmlformats.org/officeDocument/2006/relationships/tags" Target="../tags/tag182.xml"/><Relationship Id="rId22" Type="http://schemas.openxmlformats.org/officeDocument/2006/relationships/tags" Target="../tags/tag181.xml"/><Relationship Id="rId21" Type="http://schemas.openxmlformats.org/officeDocument/2006/relationships/tags" Target="../tags/tag180.xml"/><Relationship Id="rId20" Type="http://schemas.openxmlformats.org/officeDocument/2006/relationships/tags" Target="../tags/tag179.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0"/>
            </p:custDataLst>
          </p:nvPr>
        </p:nvSpPr>
        <p:spPr>
          <a:xfrm>
            <a:off x="669882" y="443230"/>
            <a:ext cx="10852237" cy="441964"/>
          </a:xfrm>
          <a:prstGeom prst="rect">
            <a:avLst/>
          </a:prstGeom>
        </p:spPr>
        <p:txBody>
          <a:bodyPr vert="horz" lIns="101600" tIns="38100" rIns="76200" bIns="38100" rtlCol="0" anchor="t" anchorCtr="0">
            <a:no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1"/>
            </p:custDataLst>
          </p:nvPr>
        </p:nvSpPr>
        <p:spPr>
          <a:xfrm>
            <a:off x="669882" y="952508"/>
            <a:ext cx="10852237" cy="5388907"/>
          </a:xfrm>
          <a:prstGeom prst="rect">
            <a:avLst/>
          </a:prstGeom>
        </p:spPr>
        <p:txBody>
          <a:bodyPr vert="horz"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2"/>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3"/>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24"/>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dirty="0"/>
          </a:p>
        </p:txBody>
      </p:sp>
      <p:sp>
        <p:nvSpPr>
          <p:cNvPr id="7" name="KSO_TEMPLATE" hidden="1"/>
          <p:cNvSpPr/>
          <p:nvPr>
            <p:custDataLst>
              <p:tags r:id="rId25"/>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xStyles>
    <p:titleStyle>
      <a:lvl1pPr algn="l" defTabSz="914400" rtl="0" eaLnBrk="1" fontAlgn="auto" latinLnBrk="0" hangingPunct="1">
        <a:lnSpc>
          <a:spcPct val="100000"/>
        </a:lnSpc>
        <a:spcBef>
          <a:spcPct val="0"/>
        </a:spcBef>
        <a:buNone/>
        <a:defRPr sz="2400" b="1"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87.xml"/><Relationship Id="rId2" Type="http://schemas.openxmlformats.org/officeDocument/2006/relationships/tags" Target="../tags/tag186.xml"/><Relationship Id="rId1" Type="http://schemas.openxmlformats.org/officeDocument/2006/relationships/tags" Target="../tags/tag185.xml"/></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6.xml"/><Relationship Id="rId6" Type="http://schemas.openxmlformats.org/officeDocument/2006/relationships/tags" Target="../tags/tag188.xml"/><Relationship Id="rId5" Type="http://schemas.openxmlformats.org/officeDocument/2006/relationships/image" Target="../media/image28.png"/><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6.xml"/><Relationship Id="rId5" Type="http://schemas.openxmlformats.org/officeDocument/2006/relationships/tags" Target="../tags/tag189.xml"/><Relationship Id="rId4" Type="http://schemas.openxmlformats.org/officeDocument/2006/relationships/image" Target="../media/image32.jpeg"/><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tags" Target="../tags/tag190.xml"/><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6.xml"/><Relationship Id="rId6" Type="http://schemas.openxmlformats.org/officeDocument/2006/relationships/tags" Target="../tags/tag191.xml"/><Relationship Id="rId5" Type="http://schemas.openxmlformats.org/officeDocument/2006/relationships/image" Target="../media/image40.png"/><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tags" Target="../tags/tag192.xml"/><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6.xml"/><Relationship Id="rId6" Type="http://schemas.openxmlformats.org/officeDocument/2006/relationships/tags" Target="../tags/tag193.xml"/><Relationship Id="rId5" Type="http://schemas.openxmlformats.org/officeDocument/2006/relationships/image" Target="../media/image48.png"/><Relationship Id="rId4" Type="http://schemas.openxmlformats.org/officeDocument/2006/relationships/image" Target="../media/image47.png"/><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2007235" y="2408555"/>
            <a:ext cx="8027670" cy="991235"/>
          </a:xfrm>
        </p:spPr>
        <p:txBody>
          <a:bodyPr>
            <a:normAutofit/>
          </a:bodyPr>
          <a:p>
            <a:r>
              <a:rPr lang="zh-CN" altLang="zh-CN" sz="4400"/>
              <a:t>生成性学习资源案例分享</a:t>
            </a:r>
            <a:endParaRPr lang="zh-CN" altLang="zh-CN" sz="4400"/>
          </a:p>
        </p:txBody>
      </p:sp>
      <p:sp>
        <p:nvSpPr>
          <p:cNvPr id="3" name="副标题 2"/>
          <p:cNvSpPr>
            <a:spLocks noGrp="1"/>
          </p:cNvSpPr>
          <p:nvPr>
            <p:ph type="subTitle" idx="1"/>
            <p:custDataLst>
              <p:tags r:id="rId2"/>
            </p:custDataLst>
          </p:nvPr>
        </p:nvSpPr>
        <p:spPr>
          <a:xfrm>
            <a:off x="2440146" y="3593556"/>
            <a:ext cx="7596188" cy="528396"/>
          </a:xfrm>
        </p:spPr>
        <p:txBody>
          <a:bodyPr>
            <a:normAutofit fontScale="90000"/>
          </a:bodyPr>
          <a:p>
            <a:r>
              <a:rPr lang="en-US" altLang="zh-CN"/>
              <a:t>                                   </a:t>
            </a:r>
            <a:r>
              <a:rPr lang="en-US" altLang="zh-CN" sz="2400"/>
              <a:t> ——</a:t>
            </a:r>
            <a:r>
              <a:rPr lang="zh-CN" altLang="en-US" sz="2400"/>
              <a:t>《两三位数除以两位数》为例</a:t>
            </a:r>
            <a:endParaRPr lang="zh-CN" altLang="en-US" sz="2400"/>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3937000" y="420370"/>
            <a:ext cx="4589780" cy="460375"/>
          </a:xfrm>
          <a:prstGeom prst="rect">
            <a:avLst/>
          </a:prstGeom>
          <a:noFill/>
          <a:ln w="9525">
            <a:noFill/>
          </a:ln>
        </p:spPr>
        <p:txBody>
          <a:bodyPr wrap="square">
            <a:spAutoFit/>
          </a:bodyPr>
          <a:p>
            <a:pPr indent="0"/>
            <a:r>
              <a:rPr lang="zh-CN" sz="2400" b="1">
                <a:latin typeface="Calibri" panose="020F0502020204030204" charset="0"/>
                <a:ea typeface="宋体" panose="02010600030101010101" pitchFamily="2" charset="-122"/>
                <a:cs typeface="Times New Roman" panose="02020603050405020304" charset="0"/>
              </a:rPr>
              <a:t>除数是整十数的口算和笔算除法</a:t>
            </a:r>
            <a:endParaRPr lang="zh-CN" sz="2400" b="1">
              <a:latin typeface="Calibri" panose="020F0502020204030204" charset="0"/>
              <a:ea typeface="宋体" panose="02010600030101010101" pitchFamily="2" charset="-122"/>
              <a:cs typeface="Times New Roman" panose="02020603050405020304" charset="0"/>
            </a:endParaRPr>
          </a:p>
        </p:txBody>
      </p:sp>
      <p:sp>
        <p:nvSpPr>
          <p:cNvPr id="2" name="文本框 1"/>
          <p:cNvSpPr txBox="1"/>
          <p:nvPr/>
        </p:nvSpPr>
        <p:spPr>
          <a:xfrm>
            <a:off x="864235" y="1175385"/>
            <a:ext cx="3265805" cy="1014730"/>
          </a:xfrm>
          <a:prstGeom prst="rect">
            <a:avLst/>
          </a:prstGeom>
          <a:noFill/>
          <a:ln w="9525">
            <a:noFill/>
          </a:ln>
        </p:spPr>
        <p:txBody>
          <a:bodyPr wrap="square">
            <a:spAutoFit/>
          </a:bodyPr>
          <a:p>
            <a:pPr indent="0"/>
            <a:r>
              <a:rPr lang="zh-CN" sz="2000" b="1">
                <a:latin typeface="Calibri" panose="020F0502020204030204" charset="0"/>
                <a:ea typeface="宋体" panose="02010600030101010101" pitchFamily="2" charset="-122"/>
              </a:rPr>
              <a:t>活动</a:t>
            </a:r>
            <a:r>
              <a:rPr lang="en-US" sz="2000" b="1">
                <a:latin typeface="Calibri" panose="020F0502020204030204" charset="0"/>
                <a:ea typeface="宋体" panose="02010600030101010101" pitchFamily="2" charset="-122"/>
                <a:cs typeface="Times New Roman" panose="02020603050405020304" charset="0"/>
              </a:rPr>
              <a:t>1</a:t>
            </a:r>
            <a:r>
              <a:rPr lang="zh-CN" sz="2000" b="1">
                <a:latin typeface="Calibri" panose="020F0502020204030204" charset="0"/>
                <a:ea typeface="宋体" panose="02010600030101010101" pitchFamily="2" charset="-122"/>
              </a:rPr>
              <a:t>：例题</a:t>
            </a:r>
            <a:r>
              <a:rPr lang="en-US" altLang="zh-CN" sz="2000" b="1">
                <a:latin typeface="Calibri" panose="020F0502020204030204" charset="0"/>
                <a:ea typeface="宋体" panose="02010600030101010101" pitchFamily="2" charset="-122"/>
              </a:rPr>
              <a:t>1</a:t>
            </a:r>
            <a:r>
              <a:rPr lang="zh-CN" sz="2000" b="1">
                <a:latin typeface="Calibri" panose="020F0502020204030204" charset="0"/>
                <a:ea typeface="宋体" panose="02010600030101010101" pitchFamily="2" charset="-122"/>
              </a:rPr>
              <a:t>：</a:t>
            </a:r>
            <a:r>
              <a:rPr lang="en-US" sz="2000" b="1">
                <a:latin typeface="Calibri" panose="020F0502020204030204" charset="0"/>
                <a:ea typeface="宋体" panose="02010600030101010101" pitchFamily="2" charset="-122"/>
              </a:rPr>
              <a:t>60÷20</a:t>
            </a:r>
            <a:endParaRPr lang="en-US" sz="2000" b="1">
              <a:latin typeface="Calibri" panose="020F0502020204030204" charset="0"/>
              <a:ea typeface="宋体" panose="02010600030101010101" pitchFamily="2" charset="-122"/>
            </a:endParaRPr>
          </a:p>
          <a:p>
            <a:pPr indent="0"/>
            <a:r>
              <a:rPr lang="en-US" sz="2000">
                <a:latin typeface="Calibri" panose="020F0502020204030204" charset="0"/>
                <a:ea typeface="宋体" panose="02010600030101010101" pitchFamily="2" charset="-122"/>
              </a:rPr>
              <a:t>可以怎样算出60÷20的商？</a:t>
            </a:r>
            <a:endParaRPr lang="en-US" sz="2000">
              <a:latin typeface="Calibri" panose="020F0502020204030204" charset="0"/>
              <a:ea typeface="宋体" panose="02010600030101010101" pitchFamily="2" charset="-122"/>
            </a:endParaRPr>
          </a:p>
        </p:txBody>
      </p:sp>
      <p:pic>
        <p:nvPicPr>
          <p:cNvPr id="3" name="图片 -2147482624"/>
          <p:cNvPicPr>
            <a:picLocks noChangeAspect="1"/>
          </p:cNvPicPr>
          <p:nvPr/>
        </p:nvPicPr>
        <p:blipFill>
          <a:blip r:embed="rId1"/>
          <a:stretch>
            <a:fillRect/>
          </a:stretch>
        </p:blipFill>
        <p:spPr>
          <a:xfrm>
            <a:off x="4039870" y="1175385"/>
            <a:ext cx="1159510" cy="670560"/>
          </a:xfrm>
          <a:prstGeom prst="rect">
            <a:avLst/>
          </a:prstGeom>
          <a:noFill/>
          <a:ln w="9525">
            <a:noFill/>
          </a:ln>
        </p:spPr>
      </p:pic>
      <p:pic>
        <p:nvPicPr>
          <p:cNvPr id="4" name="图片 -2147482623"/>
          <p:cNvPicPr>
            <a:picLocks noChangeAspect="1"/>
          </p:cNvPicPr>
          <p:nvPr/>
        </p:nvPicPr>
        <p:blipFill>
          <a:blip r:embed="rId2"/>
          <a:stretch>
            <a:fillRect/>
          </a:stretch>
        </p:blipFill>
        <p:spPr>
          <a:xfrm>
            <a:off x="4039870" y="1941830"/>
            <a:ext cx="1158875" cy="677545"/>
          </a:xfrm>
          <a:prstGeom prst="rect">
            <a:avLst/>
          </a:prstGeom>
          <a:noFill/>
          <a:ln w="9525">
            <a:noFill/>
          </a:ln>
        </p:spPr>
      </p:pic>
      <p:sp>
        <p:nvSpPr>
          <p:cNvPr id="11" name="文本框 10"/>
          <p:cNvSpPr txBox="1"/>
          <p:nvPr/>
        </p:nvSpPr>
        <p:spPr>
          <a:xfrm>
            <a:off x="5345430" y="1230630"/>
            <a:ext cx="3754120" cy="1476375"/>
          </a:xfrm>
          <a:prstGeom prst="rect">
            <a:avLst/>
          </a:prstGeom>
          <a:noFill/>
          <a:ln w="9525">
            <a:noFill/>
          </a:ln>
        </p:spPr>
        <p:txBody>
          <a:bodyPr wrap="square">
            <a:spAutoFit/>
          </a:bodyPr>
          <a:p>
            <a:pPr indent="0"/>
            <a:r>
              <a:rPr lang="zh-CN" b="1">
                <a:solidFill>
                  <a:schemeClr val="accent3">
                    <a:lumMod val="50000"/>
                  </a:schemeClr>
                </a:solidFill>
                <a:latin typeface="Calibri" panose="020F0502020204030204" charset="0"/>
                <a:ea typeface="宋体" panose="02010600030101010101" pitchFamily="2" charset="-122"/>
              </a:rPr>
              <a:t>思维层次一：</a:t>
            </a:r>
            <a:r>
              <a:rPr lang="zh-CN" b="0">
                <a:latin typeface="Calibri" panose="020F0502020204030204" charset="0"/>
                <a:ea typeface="宋体" panose="02010600030101010101" pitchFamily="2" charset="-122"/>
              </a:rPr>
              <a:t>依据乘除法的关系，想乘法算除法。</a:t>
            </a:r>
            <a:endParaRPr lang="zh-CN" b="0">
              <a:latin typeface="Calibri" panose="020F0502020204030204" charset="0"/>
              <a:ea typeface="宋体" panose="02010600030101010101" pitchFamily="2" charset="-122"/>
            </a:endParaRPr>
          </a:p>
          <a:p>
            <a:pPr indent="0"/>
            <a:r>
              <a:rPr lang="zh-CN" b="1">
                <a:solidFill>
                  <a:schemeClr val="accent3">
                    <a:lumMod val="50000"/>
                  </a:schemeClr>
                </a:solidFill>
                <a:latin typeface="Calibri" panose="020F0502020204030204" charset="0"/>
                <a:ea typeface="宋体" panose="02010600030101010101" pitchFamily="2" charset="-122"/>
              </a:rPr>
              <a:t>思维层次二：</a:t>
            </a:r>
            <a:r>
              <a:rPr lang="zh-CN" b="0">
                <a:latin typeface="Calibri" panose="020F0502020204030204" charset="0"/>
                <a:ea typeface="宋体" panose="02010600030101010101" pitchFamily="2" charset="-122"/>
              </a:rPr>
              <a:t>把几十看作几个十，再根据表内除法的商直接类推出结果。</a:t>
            </a:r>
            <a:endParaRPr lang="zh-CN" altLang="en-US" b="0">
              <a:latin typeface="Calibri" panose="020F0502020204030204" charset="0"/>
              <a:ea typeface="宋体" panose="02010600030101010101" pitchFamily="2" charset="-122"/>
            </a:endParaRPr>
          </a:p>
        </p:txBody>
      </p:sp>
      <p:sp>
        <p:nvSpPr>
          <p:cNvPr id="12" name="文本框 11"/>
          <p:cNvSpPr txBox="1"/>
          <p:nvPr/>
        </p:nvSpPr>
        <p:spPr>
          <a:xfrm>
            <a:off x="9058910" y="1538605"/>
            <a:ext cx="2541270" cy="953135"/>
          </a:xfrm>
          <a:prstGeom prst="rect">
            <a:avLst/>
          </a:prstGeom>
          <a:noFill/>
          <a:ln w="9525">
            <a:noFill/>
          </a:ln>
        </p:spPr>
        <p:txBody>
          <a:bodyPr wrap="square">
            <a:spAutoFit/>
          </a:bodyPr>
          <a:p>
            <a:pPr indent="0"/>
            <a:r>
              <a:rPr lang="zh-CN" sz="1400" b="0">
                <a:solidFill>
                  <a:srgbClr val="C00000"/>
                </a:solidFill>
                <a:latin typeface="Calibri" panose="020F0502020204030204" charset="0"/>
                <a:ea typeface="宋体" panose="02010600030101010101" pitchFamily="2" charset="-122"/>
              </a:rPr>
              <a:t>出示两种资源：他们是怎么想的？你都看懂了吗？和你的同桌说一说。交流中明确除数是整十数的除法的口算方法。</a:t>
            </a:r>
            <a:endParaRPr lang="zh-CN" altLang="en-US" sz="1400" b="0">
              <a:solidFill>
                <a:srgbClr val="C00000"/>
              </a:solidFill>
              <a:latin typeface="Calibri" panose="020F0502020204030204" charset="0"/>
              <a:ea typeface="宋体" panose="02010600030101010101" pitchFamily="2" charset="-122"/>
            </a:endParaRPr>
          </a:p>
        </p:txBody>
      </p:sp>
      <p:sp>
        <p:nvSpPr>
          <p:cNvPr id="13" name="文本框 12"/>
          <p:cNvSpPr txBox="1"/>
          <p:nvPr/>
        </p:nvSpPr>
        <p:spPr>
          <a:xfrm>
            <a:off x="864870" y="2838450"/>
            <a:ext cx="3175000" cy="2553335"/>
          </a:xfrm>
          <a:prstGeom prst="rect">
            <a:avLst/>
          </a:prstGeom>
          <a:noFill/>
          <a:ln w="9525">
            <a:noFill/>
          </a:ln>
        </p:spPr>
        <p:txBody>
          <a:bodyPr wrap="square">
            <a:spAutoFit/>
          </a:bodyPr>
          <a:p>
            <a:pPr indent="0"/>
            <a:r>
              <a:rPr lang="zh-CN" sz="2000" b="1">
                <a:latin typeface="Calibri" panose="020F0502020204030204" charset="0"/>
                <a:ea typeface="宋体" panose="02010600030101010101" pitchFamily="2" charset="-122"/>
              </a:rPr>
              <a:t>活动</a:t>
            </a:r>
            <a:r>
              <a:rPr lang="en-US" sz="2000" b="1">
                <a:latin typeface="Calibri" panose="020F0502020204030204" charset="0"/>
                <a:ea typeface="宋体" panose="02010600030101010101" pitchFamily="2" charset="-122"/>
                <a:cs typeface="Times New Roman" panose="02020603050405020304" charset="0"/>
              </a:rPr>
              <a:t>2</a:t>
            </a:r>
            <a:r>
              <a:rPr lang="zh-CN" sz="2000" b="1">
                <a:latin typeface="Calibri" panose="020F0502020204030204" charset="0"/>
                <a:ea typeface="宋体" panose="02010600030101010101" pitchFamily="2" charset="-122"/>
              </a:rPr>
              <a:t>：例题</a:t>
            </a:r>
            <a:r>
              <a:rPr lang="en-US" sz="2000" b="1">
                <a:latin typeface="Calibri" panose="020F0502020204030204" charset="0"/>
                <a:ea typeface="宋体" panose="02010600030101010101" pitchFamily="2" charset="-122"/>
                <a:cs typeface="Times New Roman" panose="02020603050405020304" charset="0"/>
              </a:rPr>
              <a:t>2</a:t>
            </a:r>
            <a:r>
              <a:rPr lang="zh-CN" sz="2000" b="1">
                <a:latin typeface="Calibri" panose="020F0502020204030204" charset="0"/>
                <a:ea typeface="宋体" panose="02010600030101010101" pitchFamily="2" charset="-122"/>
              </a:rPr>
              <a:t>：</a:t>
            </a:r>
            <a:r>
              <a:rPr lang="en-US" sz="2000" b="1">
                <a:latin typeface="Calibri" panose="020F0502020204030204" charset="0"/>
                <a:ea typeface="宋体" panose="02010600030101010101" pitchFamily="2" charset="-122"/>
                <a:cs typeface="Times New Roman" panose="02020603050405020304" charset="0"/>
              </a:rPr>
              <a:t>380÷30</a:t>
            </a:r>
            <a:r>
              <a:rPr lang="zh-CN" sz="2000" b="1">
                <a:latin typeface="Calibri" panose="020F0502020204030204" charset="0"/>
                <a:ea typeface="宋体" panose="02010600030101010101" pitchFamily="2" charset="-122"/>
              </a:rPr>
              <a:t>活动要求：</a:t>
            </a:r>
            <a:r>
              <a:rPr lang="en-US" sz="2000" b="0">
                <a:latin typeface="Calibri" panose="020F0502020204030204" charset="0"/>
                <a:ea typeface="宋体" panose="02010600030101010101" pitchFamily="2" charset="-122"/>
                <a:cs typeface="Times New Roman" panose="02020603050405020304" charset="0"/>
              </a:rPr>
              <a:t>1.</a:t>
            </a:r>
            <a:r>
              <a:rPr lang="zh-CN" sz="2000" b="0">
                <a:latin typeface="Calibri" panose="020F0502020204030204" charset="0"/>
                <a:ea typeface="宋体" panose="02010600030101010101" pitchFamily="2" charset="-122"/>
              </a:rPr>
              <a:t>估一估，</a:t>
            </a:r>
            <a:r>
              <a:rPr lang="en-US" sz="2000" b="0">
                <a:latin typeface="Calibri" panose="020F0502020204030204" charset="0"/>
                <a:ea typeface="宋体" panose="02010600030101010101" pitchFamily="2" charset="-122"/>
                <a:cs typeface="Times New Roman" panose="02020603050405020304" charset="0"/>
              </a:rPr>
              <a:t>380÷30</a:t>
            </a:r>
            <a:r>
              <a:rPr lang="zh-CN" sz="2000" b="0">
                <a:latin typeface="Calibri" panose="020F0502020204030204" charset="0"/>
                <a:ea typeface="宋体" panose="02010600030101010101" pitchFamily="2" charset="-122"/>
              </a:rPr>
              <a:t>的商大约是多少。</a:t>
            </a:r>
            <a:r>
              <a:rPr lang="en-US" sz="2000" b="0">
                <a:latin typeface="Calibri" panose="020F0502020204030204" charset="0"/>
                <a:ea typeface="宋体" panose="02010600030101010101" pitchFamily="2" charset="-122"/>
                <a:cs typeface="Times New Roman" panose="02020603050405020304" charset="0"/>
              </a:rPr>
              <a:t>2.</a:t>
            </a:r>
            <a:r>
              <a:rPr lang="zh-CN" sz="2000" b="0">
                <a:latin typeface="Calibri" panose="020F0502020204030204" charset="0"/>
                <a:ea typeface="宋体" panose="02010600030101010101" pitchFamily="2" charset="-122"/>
              </a:rPr>
              <a:t>算一算，用竖式计算。</a:t>
            </a:r>
            <a:r>
              <a:rPr lang="en-US" sz="2000" b="0">
                <a:latin typeface="Calibri" panose="020F0502020204030204" charset="0"/>
                <a:ea typeface="宋体" panose="02010600030101010101" pitchFamily="2" charset="-122"/>
                <a:cs typeface="Times New Roman" panose="02020603050405020304" charset="0"/>
              </a:rPr>
              <a:t>3.</a:t>
            </a:r>
            <a:r>
              <a:rPr lang="zh-CN" sz="2000" b="0">
                <a:latin typeface="Calibri" panose="020F0502020204030204" charset="0"/>
                <a:ea typeface="宋体" panose="02010600030101010101" pitchFamily="2" charset="-122"/>
              </a:rPr>
              <a:t>说一说，和你的同桌说你是怎么想的。</a:t>
            </a:r>
            <a:endParaRPr lang="zh-CN" altLang="en-US" sz="2000" b="0">
              <a:latin typeface="Calibri" panose="020F0502020204030204" charset="0"/>
              <a:ea typeface="宋体" panose="02010600030101010101" pitchFamily="2" charset="-122"/>
            </a:endParaRPr>
          </a:p>
        </p:txBody>
      </p:sp>
      <p:pic>
        <p:nvPicPr>
          <p:cNvPr id="5" name="图片 -2147482608"/>
          <p:cNvPicPr>
            <a:picLocks noChangeAspect="1"/>
          </p:cNvPicPr>
          <p:nvPr/>
        </p:nvPicPr>
        <p:blipFill>
          <a:blip r:embed="rId3"/>
          <a:stretch>
            <a:fillRect/>
          </a:stretch>
        </p:blipFill>
        <p:spPr>
          <a:xfrm>
            <a:off x="4039870" y="2924175"/>
            <a:ext cx="1069340" cy="1010285"/>
          </a:xfrm>
          <a:prstGeom prst="rect">
            <a:avLst/>
          </a:prstGeom>
          <a:noFill/>
          <a:ln w="9525">
            <a:noFill/>
          </a:ln>
        </p:spPr>
      </p:pic>
      <p:pic>
        <p:nvPicPr>
          <p:cNvPr id="6" name="图片 -2147482610"/>
          <p:cNvPicPr>
            <a:picLocks noChangeAspect="1"/>
          </p:cNvPicPr>
          <p:nvPr/>
        </p:nvPicPr>
        <p:blipFill>
          <a:blip r:embed="rId4"/>
          <a:stretch>
            <a:fillRect/>
          </a:stretch>
        </p:blipFill>
        <p:spPr>
          <a:xfrm>
            <a:off x="4039870" y="3954780"/>
            <a:ext cx="1069975" cy="977265"/>
          </a:xfrm>
          <a:prstGeom prst="rect">
            <a:avLst/>
          </a:prstGeom>
          <a:noFill/>
          <a:ln w="9525">
            <a:noFill/>
          </a:ln>
        </p:spPr>
      </p:pic>
      <p:pic>
        <p:nvPicPr>
          <p:cNvPr id="7" name="图片 -2147482607"/>
          <p:cNvPicPr>
            <a:picLocks noChangeAspect="1"/>
          </p:cNvPicPr>
          <p:nvPr/>
        </p:nvPicPr>
        <p:blipFill>
          <a:blip r:embed="rId5"/>
          <a:stretch>
            <a:fillRect/>
          </a:stretch>
        </p:blipFill>
        <p:spPr>
          <a:xfrm>
            <a:off x="4039870" y="4959350"/>
            <a:ext cx="1070610" cy="984250"/>
          </a:xfrm>
          <a:prstGeom prst="rect">
            <a:avLst/>
          </a:prstGeom>
          <a:noFill/>
          <a:ln w="9525">
            <a:noFill/>
          </a:ln>
        </p:spPr>
      </p:pic>
      <p:sp>
        <p:nvSpPr>
          <p:cNvPr id="14" name="文本框 13"/>
          <p:cNvSpPr txBox="1"/>
          <p:nvPr/>
        </p:nvSpPr>
        <p:spPr>
          <a:xfrm>
            <a:off x="5393690" y="2924175"/>
            <a:ext cx="3656965" cy="2861310"/>
          </a:xfrm>
          <a:prstGeom prst="rect">
            <a:avLst/>
          </a:prstGeom>
          <a:noFill/>
          <a:ln w="9525">
            <a:noFill/>
          </a:ln>
        </p:spPr>
        <p:txBody>
          <a:bodyPr wrap="square">
            <a:spAutoFit/>
          </a:bodyPr>
          <a:p>
            <a:pPr indent="0"/>
            <a:r>
              <a:rPr lang="zh-CN" b="1">
                <a:solidFill>
                  <a:schemeClr val="accent3">
                    <a:lumMod val="50000"/>
                  </a:schemeClr>
                </a:solidFill>
                <a:latin typeface="Calibri" panose="020F0502020204030204" charset="0"/>
                <a:ea typeface="宋体" panose="02010600030101010101" pitchFamily="2" charset="-122"/>
              </a:rPr>
              <a:t>思维层次一：</a:t>
            </a:r>
            <a:r>
              <a:rPr lang="zh-CN" b="0">
                <a:latin typeface="Calibri" panose="020F0502020204030204" charset="0"/>
                <a:ea typeface="宋体" panose="02010600030101010101" pitchFamily="2" charset="-122"/>
              </a:rPr>
              <a:t>根据估计的结果直接在十位上商</a:t>
            </a:r>
            <a:r>
              <a:rPr lang="en-US" b="0">
                <a:latin typeface="Calibri" panose="020F0502020204030204" charset="0"/>
                <a:ea typeface="宋体" panose="02010600030101010101" pitchFamily="2" charset="-122"/>
                <a:cs typeface="Times New Roman" panose="02020603050405020304" charset="0"/>
              </a:rPr>
              <a:t>1</a:t>
            </a:r>
            <a:r>
              <a:rPr lang="zh-CN" b="0">
                <a:latin typeface="Calibri" panose="020F0502020204030204" charset="0"/>
                <a:ea typeface="宋体" panose="02010600030101010101" pitchFamily="2" charset="-122"/>
              </a:rPr>
              <a:t>，但是不知道接下来应该怎么办。</a:t>
            </a:r>
            <a:endParaRPr lang="zh-CN" b="0">
              <a:latin typeface="Calibri" panose="020F0502020204030204" charset="0"/>
              <a:ea typeface="宋体" panose="02010600030101010101" pitchFamily="2" charset="-122"/>
            </a:endParaRPr>
          </a:p>
          <a:p>
            <a:pPr indent="0"/>
            <a:r>
              <a:rPr lang="zh-CN" b="1">
                <a:solidFill>
                  <a:schemeClr val="accent3">
                    <a:lumMod val="50000"/>
                  </a:schemeClr>
                </a:solidFill>
                <a:latin typeface="Calibri" panose="020F0502020204030204" charset="0"/>
                <a:ea typeface="宋体" panose="02010600030101010101" pitchFamily="2" charset="-122"/>
              </a:rPr>
              <a:t>思维层次二：</a:t>
            </a:r>
            <a:r>
              <a:rPr lang="zh-CN" b="0">
                <a:latin typeface="Calibri" panose="020F0502020204030204" charset="0"/>
                <a:ea typeface="宋体" panose="02010600030101010101" pitchFamily="2" charset="-122"/>
              </a:rPr>
              <a:t>通过估算以及口算凑出了结果，直接写上商和得数，没能体现两次分的过程的。</a:t>
            </a:r>
            <a:endParaRPr lang="zh-CN" b="0">
              <a:latin typeface="Calibri" panose="020F0502020204030204" charset="0"/>
              <a:ea typeface="宋体" panose="02010600030101010101" pitchFamily="2" charset="-122"/>
            </a:endParaRPr>
          </a:p>
          <a:p>
            <a:pPr indent="0"/>
            <a:r>
              <a:rPr lang="zh-CN" b="1">
                <a:solidFill>
                  <a:schemeClr val="accent3">
                    <a:lumMod val="50000"/>
                  </a:schemeClr>
                </a:solidFill>
                <a:latin typeface="Calibri" panose="020F0502020204030204" charset="0"/>
                <a:ea typeface="宋体" panose="02010600030101010101" pitchFamily="2" charset="-122"/>
              </a:rPr>
              <a:t>思维层次三：</a:t>
            </a:r>
            <a:r>
              <a:rPr lang="zh-CN" b="0">
                <a:latin typeface="Calibri" panose="020F0502020204030204" charset="0"/>
                <a:ea typeface="宋体" panose="02010600030101010101" pitchFamily="2" charset="-122"/>
              </a:rPr>
              <a:t>有了一定的知识基础，能够正确列出商是两位数的除法竖式。</a:t>
            </a:r>
            <a:endParaRPr lang="zh-CN" altLang="en-US" b="0">
              <a:latin typeface="Calibri" panose="020F0502020204030204" charset="0"/>
              <a:ea typeface="宋体" panose="02010600030101010101" pitchFamily="2" charset="-122"/>
            </a:endParaRPr>
          </a:p>
        </p:txBody>
      </p:sp>
      <p:sp>
        <p:nvSpPr>
          <p:cNvPr id="15" name="文本框 14"/>
          <p:cNvSpPr txBox="1"/>
          <p:nvPr/>
        </p:nvSpPr>
        <p:spPr>
          <a:xfrm>
            <a:off x="9050655" y="3475355"/>
            <a:ext cx="2589530" cy="1599565"/>
          </a:xfrm>
          <a:prstGeom prst="rect">
            <a:avLst/>
          </a:prstGeom>
          <a:noFill/>
          <a:ln w="9525">
            <a:noFill/>
          </a:ln>
        </p:spPr>
        <p:txBody>
          <a:bodyPr wrap="square">
            <a:spAutoFit/>
          </a:bodyPr>
          <a:p>
            <a:pPr indent="0"/>
            <a:r>
              <a:rPr lang="zh-CN" sz="1400" b="0">
                <a:solidFill>
                  <a:srgbClr val="C00000"/>
                </a:solidFill>
                <a:latin typeface="Calibri" panose="020F0502020204030204" charset="0"/>
                <a:ea typeface="宋体" panose="02010600030101010101" pitchFamily="2" charset="-122"/>
              </a:rPr>
              <a:t>发现学生困难，过程中指导，组织讨论：</a:t>
            </a:r>
            <a:r>
              <a:rPr lang="en-US" sz="1400" b="0">
                <a:solidFill>
                  <a:srgbClr val="C00000"/>
                </a:solidFill>
                <a:latin typeface="Calibri" panose="020F0502020204030204" charset="0"/>
                <a:ea typeface="宋体" panose="02010600030101010101" pitchFamily="2" charset="-122"/>
                <a:cs typeface="Times New Roman" panose="02020603050405020304" charset="0"/>
              </a:rPr>
              <a:t>1</a:t>
            </a:r>
            <a:r>
              <a:rPr lang="zh-CN" sz="1400" b="0">
                <a:solidFill>
                  <a:srgbClr val="C00000"/>
                </a:solidFill>
                <a:latin typeface="Calibri" panose="020F0502020204030204" charset="0"/>
                <a:ea typeface="宋体" panose="02010600030101010101" pitchFamily="2" charset="-122"/>
              </a:rPr>
              <a:t>为什么写在商的十位上？接下去怎么算？呈现正确的资源，请小朋友说说你是怎么算的？呈现错误的资源，这位同学是怎么算的？你有什么建议？</a:t>
            </a:r>
            <a:endParaRPr lang="zh-CN" altLang="en-US" sz="1400" b="0">
              <a:solidFill>
                <a:srgbClr val="C00000"/>
              </a:solidFill>
              <a:latin typeface="Calibri" panose="020F0502020204030204" charset="0"/>
              <a:ea typeface="宋体" panose="02010600030101010101" pitchFamily="2" charset="-122"/>
            </a:endParaRPr>
          </a:p>
        </p:txBody>
      </p:sp>
    </p:spTree>
    <p:custDataLst>
      <p:tags r:id="rId6"/>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2" grpId="0"/>
      <p:bldP spid="100" grpId="1"/>
      <p:bldP spid="2" grpId="1"/>
      <p:bldP spid="11" grpId="0"/>
      <p:bldP spid="11" grpId="1"/>
      <p:bldP spid="12" grpId="0"/>
      <p:bldP spid="12" grpId="1"/>
      <p:bldP spid="13" grpId="0"/>
      <p:bldP spid="13" grpId="1"/>
      <p:bldP spid="14" grpId="0"/>
      <p:bldP spid="14" grpId="1"/>
      <p:bldP spid="15" grpId="0"/>
      <p:bldP spid="15"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3937000" y="420370"/>
            <a:ext cx="4589780" cy="460375"/>
          </a:xfrm>
          <a:prstGeom prst="rect">
            <a:avLst/>
          </a:prstGeom>
          <a:noFill/>
          <a:ln w="9525">
            <a:noFill/>
          </a:ln>
        </p:spPr>
        <p:txBody>
          <a:bodyPr wrap="square">
            <a:spAutoFit/>
          </a:bodyPr>
          <a:p>
            <a:pPr indent="0"/>
            <a:r>
              <a:rPr lang="zh-CN" sz="2400" b="1">
                <a:latin typeface="Calibri" panose="020F0502020204030204" charset="0"/>
                <a:ea typeface="宋体" panose="02010600030101010101" pitchFamily="2" charset="-122"/>
                <a:cs typeface="Times New Roman" panose="02020603050405020304" charset="0"/>
              </a:rPr>
              <a:t>除数是整十数的口算和笔算除法</a:t>
            </a:r>
            <a:endParaRPr lang="zh-CN" sz="2400" b="1">
              <a:latin typeface="Calibri" panose="020F0502020204030204" charset="0"/>
              <a:ea typeface="宋体" panose="02010600030101010101" pitchFamily="2" charset="-122"/>
              <a:cs typeface="Times New Roman" panose="02020603050405020304" charset="0"/>
            </a:endParaRPr>
          </a:p>
        </p:txBody>
      </p:sp>
      <p:sp>
        <p:nvSpPr>
          <p:cNvPr id="2" name="文本框 1"/>
          <p:cNvSpPr txBox="1"/>
          <p:nvPr/>
        </p:nvSpPr>
        <p:spPr>
          <a:xfrm>
            <a:off x="864235" y="1175385"/>
            <a:ext cx="1293495" cy="706755"/>
          </a:xfrm>
          <a:prstGeom prst="rect">
            <a:avLst/>
          </a:prstGeom>
          <a:noFill/>
          <a:ln w="9525">
            <a:noFill/>
          </a:ln>
        </p:spPr>
        <p:txBody>
          <a:bodyPr wrap="square">
            <a:spAutoFit/>
          </a:bodyPr>
          <a:p>
            <a:pPr indent="0"/>
            <a:r>
              <a:rPr lang="zh-CN" sz="2000" b="1">
                <a:latin typeface="Calibri" panose="020F0502020204030204" charset="0"/>
                <a:ea typeface="宋体" panose="02010600030101010101" pitchFamily="2" charset="-122"/>
              </a:rPr>
              <a:t>活动</a:t>
            </a:r>
            <a:r>
              <a:rPr lang="en-US" sz="2000" b="1">
                <a:latin typeface="Calibri" panose="020F0502020204030204" charset="0"/>
                <a:ea typeface="宋体" panose="02010600030101010101" pitchFamily="2" charset="-122"/>
                <a:cs typeface="Times New Roman" panose="02020603050405020304" charset="0"/>
              </a:rPr>
              <a:t>3</a:t>
            </a:r>
            <a:r>
              <a:rPr lang="zh-CN" sz="2000" b="1">
                <a:latin typeface="Calibri" panose="020F0502020204030204" charset="0"/>
                <a:ea typeface="宋体" panose="02010600030101010101" pitchFamily="2" charset="-122"/>
              </a:rPr>
              <a:t>：巩固练习</a:t>
            </a:r>
            <a:endParaRPr lang="en-US" sz="2000">
              <a:latin typeface="Calibri" panose="020F0502020204030204" charset="0"/>
              <a:ea typeface="宋体" panose="02010600030101010101" pitchFamily="2" charset="-122"/>
            </a:endParaRPr>
          </a:p>
        </p:txBody>
      </p:sp>
      <p:sp>
        <p:nvSpPr>
          <p:cNvPr id="12" name="文本框 11"/>
          <p:cNvSpPr txBox="1"/>
          <p:nvPr/>
        </p:nvSpPr>
        <p:spPr>
          <a:xfrm>
            <a:off x="2491740" y="3641090"/>
            <a:ext cx="7208520" cy="737235"/>
          </a:xfrm>
          <a:prstGeom prst="rect">
            <a:avLst/>
          </a:prstGeom>
          <a:noFill/>
          <a:ln w="9525">
            <a:noFill/>
          </a:ln>
        </p:spPr>
        <p:txBody>
          <a:bodyPr wrap="square">
            <a:spAutoFit/>
          </a:bodyPr>
          <a:p>
            <a:pPr indent="0"/>
            <a:r>
              <a:rPr lang="zh-CN" sz="1400" b="0">
                <a:solidFill>
                  <a:srgbClr val="C00000"/>
                </a:solidFill>
                <a:latin typeface="Calibri" panose="020F0502020204030204" charset="0"/>
                <a:ea typeface="宋体" panose="02010600030101010101" pitchFamily="2" charset="-122"/>
              </a:rPr>
              <a:t>组织交流：仔细观察，先找出错在哪里，再和你的同桌说一说。全班交流中强调计算方法：因为除数是两位数，所以计算时要先看被除数的前两位，如果前两位不够除，就要看前三位；除到被除数的哪一位，商就写在那一位上面；每次除后余下数，必须比除数小。</a:t>
            </a:r>
            <a:endParaRPr lang="zh-CN" sz="1400" b="0">
              <a:solidFill>
                <a:srgbClr val="C00000"/>
              </a:solidFill>
              <a:latin typeface="Calibri" panose="020F0502020204030204" charset="0"/>
              <a:ea typeface="宋体" panose="02010600030101010101" pitchFamily="2" charset="-122"/>
            </a:endParaRPr>
          </a:p>
        </p:txBody>
      </p:sp>
      <p:pic>
        <p:nvPicPr>
          <p:cNvPr id="3" name="图片 -2147482592"/>
          <p:cNvPicPr>
            <a:picLocks noChangeAspect="1"/>
          </p:cNvPicPr>
          <p:nvPr/>
        </p:nvPicPr>
        <p:blipFill>
          <a:blip r:embed="rId1"/>
          <a:stretch>
            <a:fillRect/>
          </a:stretch>
        </p:blipFill>
        <p:spPr>
          <a:xfrm>
            <a:off x="2623185" y="1294765"/>
            <a:ext cx="1062990" cy="1235075"/>
          </a:xfrm>
          <a:prstGeom prst="rect">
            <a:avLst/>
          </a:prstGeom>
          <a:noFill/>
          <a:ln w="9525">
            <a:noFill/>
          </a:ln>
        </p:spPr>
      </p:pic>
      <p:pic>
        <p:nvPicPr>
          <p:cNvPr id="4" name="图片 -2147482593"/>
          <p:cNvPicPr>
            <a:picLocks noChangeAspect="1"/>
          </p:cNvPicPr>
          <p:nvPr/>
        </p:nvPicPr>
        <p:blipFill>
          <a:blip r:embed="rId2"/>
          <a:stretch>
            <a:fillRect/>
          </a:stretch>
        </p:blipFill>
        <p:spPr>
          <a:xfrm>
            <a:off x="4307205" y="1285240"/>
            <a:ext cx="1075690" cy="1216660"/>
          </a:xfrm>
          <a:prstGeom prst="rect">
            <a:avLst/>
          </a:prstGeom>
          <a:noFill/>
          <a:ln w="9525">
            <a:noFill/>
          </a:ln>
        </p:spPr>
      </p:pic>
      <p:pic>
        <p:nvPicPr>
          <p:cNvPr id="5" name="图片 -2147482594"/>
          <p:cNvPicPr>
            <a:picLocks noChangeAspect="1"/>
          </p:cNvPicPr>
          <p:nvPr/>
        </p:nvPicPr>
        <p:blipFill>
          <a:blip r:embed="rId3"/>
          <a:stretch>
            <a:fillRect/>
          </a:stretch>
        </p:blipFill>
        <p:spPr>
          <a:xfrm>
            <a:off x="6003925" y="1285240"/>
            <a:ext cx="992505" cy="1290955"/>
          </a:xfrm>
          <a:prstGeom prst="rect">
            <a:avLst/>
          </a:prstGeom>
          <a:noFill/>
          <a:ln w="9525">
            <a:noFill/>
          </a:ln>
        </p:spPr>
      </p:pic>
      <p:pic>
        <p:nvPicPr>
          <p:cNvPr id="6" name="图片 -2147482605" descr="mmexport1604138751717"/>
          <p:cNvPicPr>
            <a:picLocks noChangeAspect="1"/>
          </p:cNvPicPr>
          <p:nvPr/>
        </p:nvPicPr>
        <p:blipFill>
          <a:blip r:embed="rId4"/>
          <a:stretch>
            <a:fillRect/>
          </a:stretch>
        </p:blipFill>
        <p:spPr>
          <a:xfrm>
            <a:off x="7546340" y="1272540"/>
            <a:ext cx="1880235" cy="1247775"/>
          </a:xfrm>
          <a:prstGeom prst="rect">
            <a:avLst/>
          </a:prstGeom>
          <a:noFill/>
          <a:ln w="9525">
            <a:noFill/>
          </a:ln>
        </p:spPr>
      </p:pic>
      <p:sp>
        <p:nvSpPr>
          <p:cNvPr id="8" name="文本框 7"/>
          <p:cNvSpPr txBox="1"/>
          <p:nvPr/>
        </p:nvSpPr>
        <p:spPr>
          <a:xfrm>
            <a:off x="2306320" y="2736850"/>
            <a:ext cx="7579995" cy="645160"/>
          </a:xfrm>
          <a:prstGeom prst="rect">
            <a:avLst/>
          </a:prstGeom>
          <a:noFill/>
          <a:ln w="9525">
            <a:noFill/>
          </a:ln>
        </p:spPr>
        <p:txBody>
          <a:bodyPr wrap="square">
            <a:spAutoFit/>
          </a:bodyPr>
          <a:p>
            <a:pPr indent="0"/>
            <a:r>
              <a:rPr lang="zh-CN" b="0">
                <a:latin typeface="Calibri" panose="020F0502020204030204" charset="0"/>
                <a:ea typeface="宋体" panose="02010600030101010101" pitchFamily="2" charset="-122"/>
              </a:rPr>
              <a:t>商的定位是一个难点，学生弄不清楚，把首商写在了百位上，原因在于学生对算理还不理解。</a:t>
            </a:r>
            <a:endParaRPr lang="zh-CN" altLang="en-US" b="0">
              <a:latin typeface="Calibri" panose="020F0502020204030204" charset="0"/>
              <a:ea typeface="宋体" panose="02010600030101010101" pitchFamily="2" charset="-122"/>
            </a:endParaRPr>
          </a:p>
        </p:txBody>
      </p:sp>
    </p:spTree>
    <p:custDataLst>
      <p:tags r:id="rId5"/>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Requires="p14" p14:dur="250">
        <p15:prstTrans prst="fractur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0" grpId="1"/>
      <p:bldP spid="2" grpId="1"/>
      <p:bldP spid="12" grpId="0"/>
      <p:bldP spid="12" grpId="1"/>
      <p:bldP spid="8" grpId="0"/>
      <p:bldP spid="8"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4497070" y="420370"/>
            <a:ext cx="2812415" cy="460375"/>
          </a:xfrm>
          <a:prstGeom prst="rect">
            <a:avLst/>
          </a:prstGeom>
          <a:noFill/>
          <a:ln w="9525">
            <a:noFill/>
          </a:ln>
        </p:spPr>
        <p:txBody>
          <a:bodyPr wrap="square">
            <a:spAutoFit/>
          </a:bodyPr>
          <a:p>
            <a:pPr indent="0"/>
            <a:r>
              <a:rPr lang="zh-CN" sz="2400" b="1">
                <a:latin typeface="Calibri" panose="020F0502020204030204" charset="0"/>
                <a:ea typeface="宋体" panose="02010600030101010101" pitchFamily="2" charset="-122"/>
                <a:cs typeface="Times New Roman" panose="02020603050405020304" charset="0"/>
              </a:rPr>
              <a:t>“四舍五入”试商</a:t>
            </a:r>
            <a:endParaRPr lang="zh-CN" altLang="en-US" sz="2400" b="1">
              <a:latin typeface="Calibri" panose="020F0502020204030204" charset="0"/>
              <a:ea typeface="宋体" panose="02010600030101010101" pitchFamily="2" charset="-122"/>
              <a:cs typeface="Times New Roman" panose="02020603050405020304" charset="0"/>
            </a:endParaRPr>
          </a:p>
        </p:txBody>
      </p:sp>
      <p:sp>
        <p:nvSpPr>
          <p:cNvPr id="2" name="文本框 1"/>
          <p:cNvSpPr txBox="1"/>
          <p:nvPr/>
        </p:nvSpPr>
        <p:spPr>
          <a:xfrm>
            <a:off x="864235" y="1175385"/>
            <a:ext cx="2037080" cy="706755"/>
          </a:xfrm>
          <a:prstGeom prst="rect">
            <a:avLst/>
          </a:prstGeom>
          <a:noFill/>
          <a:ln w="9525">
            <a:noFill/>
          </a:ln>
        </p:spPr>
        <p:txBody>
          <a:bodyPr wrap="square">
            <a:spAutoFit/>
          </a:bodyPr>
          <a:p>
            <a:pPr indent="0"/>
            <a:r>
              <a:rPr lang="zh-CN" sz="2000" b="1">
                <a:latin typeface="Calibri" panose="020F0502020204030204" charset="0"/>
                <a:ea typeface="宋体" panose="02010600030101010101" pitchFamily="2" charset="-122"/>
              </a:rPr>
              <a:t>活动</a:t>
            </a:r>
            <a:r>
              <a:rPr lang="en-US" sz="2000" b="1">
                <a:latin typeface="Calibri" panose="020F0502020204030204" charset="0"/>
                <a:ea typeface="宋体" panose="02010600030101010101" pitchFamily="2" charset="-122"/>
                <a:cs typeface="Times New Roman" panose="02020603050405020304" charset="0"/>
              </a:rPr>
              <a:t>1</a:t>
            </a:r>
            <a:r>
              <a:rPr lang="zh-CN" sz="2000" b="1">
                <a:latin typeface="Calibri" panose="020F0502020204030204" charset="0"/>
                <a:ea typeface="宋体" panose="02010600030101010101" pitchFamily="2" charset="-122"/>
              </a:rPr>
              <a:t>：例题：</a:t>
            </a:r>
            <a:r>
              <a:rPr lang="en-US" sz="2000" b="1">
                <a:latin typeface="Calibri" panose="020F0502020204030204" charset="0"/>
                <a:ea typeface="宋体" panose="02010600030101010101" pitchFamily="2" charset="-122"/>
                <a:cs typeface="Times New Roman" panose="02020603050405020304" charset="0"/>
              </a:rPr>
              <a:t>96</a:t>
            </a:r>
            <a:r>
              <a:rPr lang="en-US" sz="2000" b="1">
                <a:latin typeface="Calibri" panose="020F0502020204030204" charset="0"/>
                <a:ea typeface="宋体" panose="02010600030101010101" pitchFamily="2" charset="-122"/>
              </a:rPr>
              <a:t>÷32</a:t>
            </a:r>
            <a:endParaRPr lang="en-US" altLang="en-US" sz="2000" b="1">
              <a:latin typeface="Calibri" panose="020F0502020204030204" charset="0"/>
              <a:ea typeface="宋体" panose="02010600030101010101" pitchFamily="2" charset="-122"/>
            </a:endParaRPr>
          </a:p>
        </p:txBody>
      </p:sp>
      <p:pic>
        <p:nvPicPr>
          <p:cNvPr id="3" name="图片 4"/>
          <p:cNvPicPr>
            <a:picLocks noChangeAspect="1"/>
          </p:cNvPicPr>
          <p:nvPr/>
        </p:nvPicPr>
        <p:blipFill>
          <a:blip r:embed="rId1"/>
          <a:stretch>
            <a:fillRect/>
          </a:stretch>
        </p:blipFill>
        <p:spPr>
          <a:xfrm>
            <a:off x="2901315" y="1084580"/>
            <a:ext cx="1203960" cy="1169670"/>
          </a:xfrm>
          <a:prstGeom prst="rect">
            <a:avLst/>
          </a:prstGeom>
          <a:noFill/>
          <a:ln w="9525">
            <a:noFill/>
          </a:ln>
        </p:spPr>
      </p:pic>
      <p:sp>
        <p:nvSpPr>
          <p:cNvPr id="4" name="文本框 3"/>
          <p:cNvSpPr txBox="1"/>
          <p:nvPr/>
        </p:nvSpPr>
        <p:spPr>
          <a:xfrm>
            <a:off x="4290060" y="1175385"/>
            <a:ext cx="7068820" cy="922020"/>
          </a:xfrm>
          <a:prstGeom prst="rect">
            <a:avLst/>
          </a:prstGeom>
          <a:noFill/>
          <a:ln w="9525">
            <a:noFill/>
          </a:ln>
        </p:spPr>
        <p:txBody>
          <a:bodyPr wrap="square">
            <a:spAutoFit/>
          </a:bodyPr>
          <a:p>
            <a:pPr indent="0"/>
            <a:r>
              <a:rPr lang="zh-CN" b="0">
                <a:latin typeface="Calibri" panose="020F0502020204030204" charset="0"/>
                <a:ea typeface="宋体" panose="02010600030101010101" pitchFamily="2" charset="-122"/>
              </a:rPr>
              <a:t>班级里绝大部分小朋友数感都比较好，他们很快地口算出了</a:t>
            </a:r>
            <a:r>
              <a:rPr lang="en-US" b="0">
                <a:latin typeface="Calibri" panose="020F0502020204030204" charset="0"/>
                <a:ea typeface="宋体" panose="02010600030101010101" pitchFamily="2" charset="-122"/>
                <a:cs typeface="Times New Roman" panose="02020603050405020304" charset="0"/>
              </a:rPr>
              <a:t>96</a:t>
            </a:r>
            <a:r>
              <a:rPr lang="en-US" b="0">
                <a:latin typeface="Calibri" panose="020F0502020204030204" charset="0"/>
                <a:ea typeface="宋体" panose="02010600030101010101" pitchFamily="2" charset="-122"/>
              </a:rPr>
              <a:t>÷32</a:t>
            </a:r>
            <a:r>
              <a:rPr lang="zh-CN" b="0">
                <a:latin typeface="Calibri" panose="020F0502020204030204" charset="0"/>
                <a:ea typeface="宋体" panose="02010600030101010101" pitchFamily="2" charset="-122"/>
              </a:rPr>
              <a:t>的商就是</a:t>
            </a:r>
            <a:r>
              <a:rPr lang="en-US" b="0">
                <a:latin typeface="Calibri" panose="020F0502020204030204" charset="0"/>
                <a:ea typeface="宋体" panose="02010600030101010101" pitchFamily="2" charset="-122"/>
              </a:rPr>
              <a:t>3</a:t>
            </a:r>
            <a:r>
              <a:rPr lang="zh-CN" b="0">
                <a:latin typeface="Calibri" panose="020F0502020204030204" charset="0"/>
                <a:ea typeface="宋体" panose="02010600030101010101" pitchFamily="2" charset="-122"/>
              </a:rPr>
              <a:t>，所以很快就正确地列出了</a:t>
            </a:r>
            <a:r>
              <a:rPr lang="en-US" b="0">
                <a:latin typeface="Calibri" panose="020F0502020204030204" charset="0"/>
                <a:ea typeface="宋体" panose="02010600030101010101" pitchFamily="2" charset="-122"/>
              </a:rPr>
              <a:t>96÷32</a:t>
            </a:r>
            <a:r>
              <a:rPr lang="zh-CN" b="0">
                <a:latin typeface="Calibri" panose="020F0502020204030204" charset="0"/>
                <a:ea typeface="宋体" panose="02010600030101010101" pitchFamily="2" charset="-122"/>
              </a:rPr>
              <a:t>的竖式。并没有产生把</a:t>
            </a:r>
            <a:r>
              <a:rPr lang="en-US" b="0">
                <a:latin typeface="Calibri" panose="020F0502020204030204" charset="0"/>
                <a:ea typeface="宋体" panose="02010600030101010101" pitchFamily="2" charset="-122"/>
              </a:rPr>
              <a:t>32</a:t>
            </a:r>
            <a:r>
              <a:rPr lang="zh-CN" b="0">
                <a:latin typeface="Calibri" panose="020F0502020204030204" charset="0"/>
                <a:ea typeface="宋体" panose="02010600030101010101" pitchFamily="2" charset="-122"/>
              </a:rPr>
              <a:t>看作整十数来试商的需求。</a:t>
            </a:r>
            <a:endParaRPr lang="zh-CN" altLang="en-US" b="0">
              <a:latin typeface="Calibri" panose="020F0502020204030204" charset="0"/>
              <a:ea typeface="宋体" panose="02010600030101010101" pitchFamily="2" charset="-122"/>
            </a:endParaRPr>
          </a:p>
        </p:txBody>
      </p:sp>
      <p:sp>
        <p:nvSpPr>
          <p:cNvPr id="5" name="文本框 4"/>
          <p:cNvSpPr txBox="1"/>
          <p:nvPr/>
        </p:nvSpPr>
        <p:spPr>
          <a:xfrm>
            <a:off x="864235" y="2531110"/>
            <a:ext cx="1292860" cy="706755"/>
          </a:xfrm>
          <a:prstGeom prst="rect">
            <a:avLst/>
          </a:prstGeom>
          <a:noFill/>
          <a:ln w="9525">
            <a:noFill/>
          </a:ln>
        </p:spPr>
        <p:txBody>
          <a:bodyPr wrap="square">
            <a:spAutoFit/>
          </a:bodyPr>
          <a:p>
            <a:pPr indent="0"/>
            <a:r>
              <a:rPr lang="zh-CN" sz="2000" b="1">
                <a:solidFill>
                  <a:srgbClr val="C00000"/>
                </a:solidFill>
                <a:latin typeface="Calibri" panose="020F0502020204030204" charset="0"/>
                <a:ea typeface="宋体" panose="02010600030101010101" pitchFamily="2" charset="-122"/>
              </a:rPr>
              <a:t>调整为：</a:t>
            </a:r>
            <a:r>
              <a:rPr lang="en-US" sz="2000" b="1">
                <a:latin typeface="Calibri" panose="020F0502020204030204" charset="0"/>
                <a:ea typeface="宋体" panose="02010600030101010101" pitchFamily="2" charset="-122"/>
                <a:cs typeface="Times New Roman" panose="02020603050405020304" charset="0"/>
              </a:rPr>
              <a:t>196</a:t>
            </a:r>
            <a:r>
              <a:rPr lang="en-US" sz="2000" b="1">
                <a:latin typeface="Calibri" panose="020F0502020204030204" charset="0"/>
                <a:ea typeface="宋体" panose="02010600030101010101" pitchFamily="2" charset="-122"/>
              </a:rPr>
              <a:t>÷32</a:t>
            </a:r>
            <a:endParaRPr lang="en-US" altLang="en-US" sz="2000" b="1">
              <a:latin typeface="Calibri" panose="020F0502020204030204" charset="0"/>
              <a:ea typeface="宋体" panose="02010600030101010101" pitchFamily="2" charset="-122"/>
            </a:endParaRPr>
          </a:p>
        </p:txBody>
      </p:sp>
      <p:pic>
        <p:nvPicPr>
          <p:cNvPr id="6" name="图片 -2147482617"/>
          <p:cNvPicPr>
            <a:picLocks noChangeAspect="1"/>
          </p:cNvPicPr>
          <p:nvPr/>
        </p:nvPicPr>
        <p:blipFill>
          <a:blip r:embed="rId2"/>
          <a:stretch>
            <a:fillRect/>
          </a:stretch>
        </p:blipFill>
        <p:spPr>
          <a:xfrm>
            <a:off x="2901315" y="2497455"/>
            <a:ext cx="1203960" cy="1022985"/>
          </a:xfrm>
          <a:prstGeom prst="rect">
            <a:avLst/>
          </a:prstGeom>
          <a:noFill/>
          <a:ln w="9525">
            <a:noFill/>
          </a:ln>
        </p:spPr>
      </p:pic>
      <p:pic>
        <p:nvPicPr>
          <p:cNvPr id="7" name="图片 -2147482618"/>
          <p:cNvPicPr>
            <a:picLocks noChangeAspect="1"/>
          </p:cNvPicPr>
          <p:nvPr/>
        </p:nvPicPr>
        <p:blipFill>
          <a:blip r:embed="rId3"/>
          <a:stretch>
            <a:fillRect/>
          </a:stretch>
        </p:blipFill>
        <p:spPr>
          <a:xfrm>
            <a:off x="4225290" y="2497455"/>
            <a:ext cx="975995" cy="1035050"/>
          </a:xfrm>
          <a:prstGeom prst="rect">
            <a:avLst/>
          </a:prstGeom>
          <a:noFill/>
          <a:ln w="9525">
            <a:noFill/>
          </a:ln>
        </p:spPr>
      </p:pic>
      <p:sp>
        <p:nvSpPr>
          <p:cNvPr id="8" name="文本框 7"/>
          <p:cNvSpPr txBox="1"/>
          <p:nvPr/>
        </p:nvSpPr>
        <p:spPr>
          <a:xfrm>
            <a:off x="5396230" y="2497455"/>
            <a:ext cx="5855970" cy="2861310"/>
          </a:xfrm>
          <a:prstGeom prst="rect">
            <a:avLst/>
          </a:prstGeom>
          <a:noFill/>
          <a:ln w="9525">
            <a:noFill/>
          </a:ln>
        </p:spPr>
        <p:txBody>
          <a:bodyPr wrap="square">
            <a:spAutoFit/>
          </a:bodyPr>
          <a:p>
            <a:pPr indent="0"/>
            <a:r>
              <a:rPr lang="zh-CN" b="1">
                <a:solidFill>
                  <a:schemeClr val="accent3">
                    <a:lumMod val="50000"/>
                  </a:schemeClr>
                </a:solidFill>
                <a:latin typeface="Calibri" panose="020F0502020204030204" charset="0"/>
                <a:ea typeface="宋体" panose="02010600030101010101" pitchFamily="2" charset="-122"/>
              </a:rPr>
              <a:t>思维层次一：</a:t>
            </a:r>
            <a:r>
              <a:rPr lang="zh-CN" b="0">
                <a:latin typeface="Calibri" panose="020F0502020204030204" charset="0"/>
                <a:ea typeface="宋体" panose="02010600030101010101" pitchFamily="2" charset="-122"/>
              </a:rPr>
              <a:t>由于学生对</a:t>
            </a:r>
            <a:r>
              <a:rPr lang="zh-CN" b="0">
                <a:latin typeface="Calibri" panose="020F0502020204030204" charset="0"/>
                <a:ea typeface="宋体" panose="02010600030101010101" pitchFamily="2" charset="-122"/>
                <a:cs typeface="Times New Roman" panose="02020603050405020304" charset="0"/>
              </a:rPr>
              <a:t>“四舍五入”法已有接触，把</a:t>
            </a:r>
            <a:r>
              <a:rPr lang="en-US" b="0">
                <a:latin typeface="Calibri" panose="020F0502020204030204" charset="0"/>
                <a:ea typeface="宋体" panose="02010600030101010101" pitchFamily="2" charset="-122"/>
              </a:rPr>
              <a:t>32</a:t>
            </a:r>
            <a:r>
              <a:rPr lang="zh-CN" b="0">
                <a:latin typeface="Calibri" panose="020F0502020204030204" charset="0"/>
                <a:ea typeface="宋体" panose="02010600030101010101" pitchFamily="2" charset="-122"/>
              </a:rPr>
              <a:t>看作</a:t>
            </a:r>
            <a:r>
              <a:rPr lang="en-US" b="0">
                <a:latin typeface="Calibri" panose="020F0502020204030204" charset="0"/>
                <a:ea typeface="宋体" panose="02010600030101010101" pitchFamily="2" charset="-122"/>
              </a:rPr>
              <a:t>30</a:t>
            </a:r>
            <a:r>
              <a:rPr lang="zh-CN" b="0">
                <a:latin typeface="Calibri" panose="020F0502020204030204" charset="0"/>
                <a:ea typeface="宋体" panose="02010600030101010101" pitchFamily="2" charset="-122"/>
              </a:rPr>
              <a:t>来试商就成为小朋友们的共识。</a:t>
            </a:r>
            <a:endParaRPr lang="zh-CN" b="0">
              <a:latin typeface="Calibri" panose="020F0502020204030204" charset="0"/>
              <a:ea typeface="宋体" panose="02010600030101010101" pitchFamily="2" charset="-122"/>
            </a:endParaRPr>
          </a:p>
          <a:p>
            <a:pPr indent="0"/>
            <a:r>
              <a:rPr lang="zh-CN" b="1">
                <a:solidFill>
                  <a:schemeClr val="accent3">
                    <a:lumMod val="50000"/>
                  </a:schemeClr>
                </a:solidFill>
                <a:latin typeface="Calibri" panose="020F0502020204030204" charset="0"/>
                <a:ea typeface="宋体" panose="02010600030101010101" pitchFamily="2" charset="-122"/>
              </a:rPr>
              <a:t>思维层次二：</a:t>
            </a:r>
            <a:r>
              <a:rPr lang="zh-CN" b="0">
                <a:latin typeface="Calibri" panose="020F0502020204030204" charset="0"/>
                <a:ea typeface="宋体" panose="02010600030101010101" pitchFamily="2" charset="-122"/>
              </a:rPr>
              <a:t>知道商是</a:t>
            </a:r>
            <a:r>
              <a:rPr lang="en-US" b="0">
                <a:latin typeface="Calibri" panose="020F0502020204030204" charset="0"/>
                <a:ea typeface="宋体" panose="02010600030101010101" pitchFamily="2" charset="-122"/>
                <a:cs typeface="Times New Roman" panose="02020603050405020304" charset="0"/>
              </a:rPr>
              <a:t>6</a:t>
            </a:r>
            <a:r>
              <a:rPr lang="zh-CN" b="0">
                <a:latin typeface="Calibri" panose="020F0502020204030204" charset="0"/>
                <a:ea typeface="宋体" panose="02010600030101010101" pitchFamily="2" charset="-122"/>
              </a:rPr>
              <a:t>（</a:t>
            </a:r>
            <a:r>
              <a:rPr lang="zh-CN" b="0">
                <a:ea typeface="宋体" panose="02010600030101010101" pitchFamily="2" charset="-122"/>
              </a:rPr>
              <a:t>要想知道192里面最多几个32，我们可以先想192里面最多有几个30。</a:t>
            </a:r>
            <a:r>
              <a:rPr lang="zh-CN" b="0">
                <a:latin typeface="Calibri" panose="020F0502020204030204" charset="0"/>
                <a:ea typeface="宋体" panose="02010600030101010101" pitchFamily="2" charset="-122"/>
              </a:rPr>
              <a:t>），但是不知道接下来应该怎么算。</a:t>
            </a:r>
            <a:endParaRPr lang="zh-CN" b="0">
              <a:latin typeface="Calibri" panose="020F0502020204030204" charset="0"/>
              <a:ea typeface="宋体" panose="02010600030101010101" pitchFamily="2" charset="-122"/>
            </a:endParaRPr>
          </a:p>
          <a:p>
            <a:pPr indent="0"/>
            <a:r>
              <a:rPr lang="zh-CN" b="1">
                <a:solidFill>
                  <a:schemeClr val="accent3">
                    <a:lumMod val="50000"/>
                  </a:schemeClr>
                </a:solidFill>
                <a:latin typeface="Calibri" panose="020F0502020204030204" charset="0"/>
                <a:ea typeface="宋体" panose="02010600030101010101" pitchFamily="2" charset="-122"/>
              </a:rPr>
              <a:t>思维层次三：</a:t>
            </a:r>
            <a:r>
              <a:rPr lang="zh-CN" b="0">
                <a:latin typeface="Calibri" panose="020F0502020204030204" charset="0"/>
                <a:ea typeface="宋体" panose="02010600030101010101" pitchFamily="2" charset="-122"/>
              </a:rPr>
              <a:t>算对了。但知其然，却不知其所以然的。不理解竖式中每一个步骤所表示的意义。</a:t>
            </a:r>
            <a:endParaRPr lang="zh-CN" altLang="en-US" b="0">
              <a:latin typeface="Calibri" panose="020F0502020204030204" charset="0"/>
              <a:ea typeface="宋体" panose="02010600030101010101" pitchFamily="2" charset="-122"/>
            </a:endParaRPr>
          </a:p>
        </p:txBody>
      </p:sp>
      <p:sp>
        <p:nvSpPr>
          <p:cNvPr id="9" name="文本框 8"/>
          <p:cNvSpPr txBox="1"/>
          <p:nvPr/>
        </p:nvSpPr>
        <p:spPr>
          <a:xfrm>
            <a:off x="864235" y="3532505"/>
            <a:ext cx="4051300" cy="737235"/>
          </a:xfrm>
          <a:prstGeom prst="rect">
            <a:avLst/>
          </a:prstGeom>
          <a:noFill/>
          <a:ln w="9525">
            <a:noFill/>
          </a:ln>
        </p:spPr>
        <p:txBody>
          <a:bodyPr wrap="square">
            <a:spAutoFit/>
          </a:bodyPr>
          <a:p>
            <a:pPr indent="0"/>
            <a:r>
              <a:rPr lang="zh-CN" sz="1400" b="0">
                <a:solidFill>
                  <a:srgbClr val="C00000"/>
                </a:solidFill>
                <a:latin typeface="Calibri" panose="020F0502020204030204" charset="0"/>
                <a:ea typeface="宋体" panose="02010600030101010101" pitchFamily="2" charset="-122"/>
              </a:rPr>
              <a:t>适时引导：我们可以把</a:t>
            </a:r>
            <a:r>
              <a:rPr lang="en-US" sz="1400" b="0">
                <a:solidFill>
                  <a:srgbClr val="C00000"/>
                </a:solidFill>
                <a:latin typeface="Calibri" panose="020F0502020204030204" charset="0"/>
                <a:ea typeface="宋体" panose="02010600030101010101" pitchFamily="2" charset="-122"/>
                <a:cs typeface="Times New Roman" panose="02020603050405020304" charset="0"/>
              </a:rPr>
              <a:t>32</a:t>
            </a:r>
            <a:r>
              <a:rPr lang="zh-CN" sz="1400" b="0">
                <a:solidFill>
                  <a:srgbClr val="C00000"/>
                </a:solidFill>
                <a:latin typeface="Calibri" panose="020F0502020204030204" charset="0"/>
                <a:ea typeface="宋体" panose="02010600030101010101" pitchFamily="2" charset="-122"/>
              </a:rPr>
              <a:t>看作几十来试商。促使他们主动把除数是整十数的笔算方法迁移到除数不是整十数的除法中来，以完善认知结构。</a:t>
            </a:r>
            <a:endParaRPr lang="zh-CN" altLang="en-US" sz="1400" b="0">
              <a:solidFill>
                <a:srgbClr val="C00000"/>
              </a:solidFill>
              <a:latin typeface="Calibri" panose="020F0502020204030204" charset="0"/>
              <a:ea typeface="宋体" panose="02010600030101010101" pitchFamily="2" charset="-122"/>
            </a:endParaRPr>
          </a:p>
        </p:txBody>
      </p:sp>
      <p:sp>
        <p:nvSpPr>
          <p:cNvPr id="10" name="文本框 9"/>
          <p:cNvSpPr txBox="1"/>
          <p:nvPr/>
        </p:nvSpPr>
        <p:spPr>
          <a:xfrm>
            <a:off x="5516880" y="5358765"/>
            <a:ext cx="5628640" cy="521970"/>
          </a:xfrm>
          <a:prstGeom prst="rect">
            <a:avLst/>
          </a:prstGeom>
          <a:noFill/>
          <a:ln w="9525">
            <a:noFill/>
          </a:ln>
        </p:spPr>
        <p:txBody>
          <a:bodyPr wrap="square">
            <a:spAutoFit/>
          </a:bodyPr>
          <a:p>
            <a:pPr indent="0"/>
            <a:r>
              <a:rPr lang="zh-CN" sz="1400" b="0">
                <a:solidFill>
                  <a:srgbClr val="C00000"/>
                </a:solidFill>
                <a:latin typeface="Calibri" panose="020F0502020204030204" charset="0"/>
                <a:ea typeface="宋体" panose="02010600030101010101" pitchFamily="2" charset="-122"/>
              </a:rPr>
              <a:t>并列呈现两种资源后教师及时追问</a:t>
            </a:r>
            <a:r>
              <a:rPr lang="zh-CN" sz="1400" b="0">
                <a:solidFill>
                  <a:srgbClr val="C00000"/>
                </a:solidFill>
                <a:ea typeface="宋体" panose="02010600030101010101" pitchFamily="2" charset="-122"/>
              </a:rPr>
              <a:t>：你们是怎么知道商是6的？</a:t>
            </a:r>
            <a:endParaRPr lang="zh-CN" sz="1400" b="0">
              <a:solidFill>
                <a:srgbClr val="C00000"/>
              </a:solidFill>
              <a:ea typeface="宋体" panose="02010600030101010101" pitchFamily="2" charset="-122"/>
            </a:endParaRPr>
          </a:p>
          <a:p>
            <a:pPr indent="0"/>
            <a:r>
              <a:rPr lang="zh-CN" altLang="en-US" sz="1400" b="0">
                <a:solidFill>
                  <a:srgbClr val="C00000"/>
                </a:solidFill>
                <a:ea typeface="宋体" panose="02010600030101010101" pitchFamily="2" charset="-122"/>
              </a:rPr>
              <a:t>                                                         两种算法你同意谁的？说说理由。</a:t>
            </a:r>
            <a:endParaRPr lang="zh-CN" altLang="en-US" sz="1400" b="0">
              <a:solidFill>
                <a:srgbClr val="C00000"/>
              </a:solidFill>
              <a:ea typeface="宋体" panose="02010600030101010101" pitchFamily="2" charset="-122"/>
            </a:endParaRPr>
          </a:p>
        </p:txBody>
      </p:sp>
    </p:spTree>
    <p:custDataLst>
      <p:tags r:id="rId4"/>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9" grpId="0"/>
      <p:bldP spid="9" grpId="1"/>
      <p:bldP spid="8" grpId="0"/>
      <p:bldP spid="8" grpId="1"/>
      <p:bldP spid="10" grpId="0"/>
      <p:bldP spid="10" grpId="1"/>
      <p:bldP spid="100" grpId="0"/>
      <p:bldP spid="2" grpId="0"/>
      <p:bldP spid="4" grpId="0"/>
      <p:bldP spid="100" grpId="1"/>
      <p:bldP spid="2" grpId="1"/>
      <p:bldP spid="4"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906780" y="1189990"/>
            <a:ext cx="2440940" cy="706755"/>
          </a:xfrm>
          <a:prstGeom prst="rect">
            <a:avLst/>
          </a:prstGeom>
          <a:noFill/>
          <a:ln w="9525">
            <a:noFill/>
          </a:ln>
        </p:spPr>
        <p:txBody>
          <a:bodyPr wrap="square">
            <a:spAutoFit/>
          </a:bodyPr>
          <a:p>
            <a:pPr indent="0"/>
            <a:r>
              <a:rPr lang="zh-CN" sz="2000" b="0">
                <a:latin typeface="Calibri" panose="020F0502020204030204" charset="0"/>
                <a:ea typeface="宋体" panose="02010600030101010101" pitchFamily="2" charset="-122"/>
              </a:rPr>
              <a:t>活动</a:t>
            </a:r>
            <a:r>
              <a:rPr lang="en-US" sz="2000" b="0">
                <a:latin typeface="Calibri" panose="020F0502020204030204" charset="0"/>
                <a:ea typeface="宋体" panose="02010600030101010101" pitchFamily="2" charset="-122"/>
                <a:cs typeface="Times New Roman" panose="02020603050405020304" charset="0"/>
              </a:rPr>
              <a:t>2</a:t>
            </a:r>
            <a:r>
              <a:rPr lang="zh-CN" sz="2000" b="0">
                <a:latin typeface="Calibri" panose="020F0502020204030204" charset="0"/>
                <a:ea typeface="宋体" panose="02010600030101010101" pitchFamily="2" charset="-122"/>
              </a:rPr>
              <a:t>：</a:t>
            </a:r>
            <a:r>
              <a:rPr lang="zh-CN" sz="2000" b="1">
                <a:latin typeface="Calibri" panose="020F0502020204030204" charset="0"/>
                <a:ea typeface="宋体" panose="02010600030101010101" pitchFamily="2" charset="-122"/>
              </a:rPr>
              <a:t>试一试：</a:t>
            </a:r>
            <a:r>
              <a:rPr lang="en-US" sz="2000" b="1">
                <a:latin typeface="Calibri" panose="020F0502020204030204" charset="0"/>
                <a:ea typeface="宋体" panose="02010600030101010101" pitchFamily="2" charset="-122"/>
                <a:cs typeface="Times New Roman" panose="02020603050405020304" charset="0"/>
              </a:rPr>
              <a:t>192</a:t>
            </a:r>
            <a:r>
              <a:rPr lang="en-US" sz="2000" b="1">
                <a:latin typeface="Calibri" panose="020F0502020204030204" charset="0"/>
                <a:ea typeface="宋体" panose="02010600030101010101" pitchFamily="2" charset="-122"/>
              </a:rPr>
              <a:t>÷39</a:t>
            </a:r>
            <a:endParaRPr lang="en-US" altLang="en-US" sz="2000" b="1">
              <a:latin typeface="Calibri" panose="020F0502020204030204" charset="0"/>
              <a:ea typeface="宋体" panose="02010600030101010101" pitchFamily="2" charset="-122"/>
            </a:endParaRPr>
          </a:p>
        </p:txBody>
      </p:sp>
      <p:pic>
        <p:nvPicPr>
          <p:cNvPr id="2" name="图片 -2147482611"/>
          <p:cNvPicPr>
            <a:picLocks noChangeAspect="1"/>
          </p:cNvPicPr>
          <p:nvPr/>
        </p:nvPicPr>
        <p:blipFill>
          <a:blip r:embed="rId1"/>
          <a:stretch>
            <a:fillRect/>
          </a:stretch>
        </p:blipFill>
        <p:spPr>
          <a:xfrm>
            <a:off x="3110865" y="1175385"/>
            <a:ext cx="1085850" cy="1019175"/>
          </a:xfrm>
          <a:prstGeom prst="rect">
            <a:avLst/>
          </a:prstGeom>
          <a:noFill/>
          <a:ln w="9525">
            <a:noFill/>
          </a:ln>
        </p:spPr>
      </p:pic>
      <p:pic>
        <p:nvPicPr>
          <p:cNvPr id="3" name="图片 -2147482615"/>
          <p:cNvPicPr>
            <a:picLocks noChangeAspect="1"/>
          </p:cNvPicPr>
          <p:nvPr/>
        </p:nvPicPr>
        <p:blipFill>
          <a:blip r:embed="rId2"/>
          <a:stretch>
            <a:fillRect/>
          </a:stretch>
        </p:blipFill>
        <p:spPr>
          <a:xfrm>
            <a:off x="4400550" y="1175385"/>
            <a:ext cx="1059815" cy="1002665"/>
          </a:xfrm>
          <a:prstGeom prst="rect">
            <a:avLst/>
          </a:prstGeom>
          <a:noFill/>
          <a:ln w="9525">
            <a:noFill/>
          </a:ln>
        </p:spPr>
      </p:pic>
      <p:sp>
        <p:nvSpPr>
          <p:cNvPr id="4" name="文本框 3"/>
          <p:cNvSpPr txBox="1"/>
          <p:nvPr/>
        </p:nvSpPr>
        <p:spPr>
          <a:xfrm>
            <a:off x="5556250" y="1085850"/>
            <a:ext cx="5749925" cy="1198880"/>
          </a:xfrm>
          <a:prstGeom prst="rect">
            <a:avLst/>
          </a:prstGeom>
          <a:noFill/>
          <a:ln w="9525">
            <a:noFill/>
          </a:ln>
        </p:spPr>
        <p:txBody>
          <a:bodyPr wrap="square">
            <a:spAutoFit/>
          </a:bodyPr>
          <a:p>
            <a:pPr indent="0"/>
            <a:r>
              <a:rPr lang="zh-CN" b="0">
                <a:latin typeface="Calibri" panose="020F0502020204030204" charset="0"/>
                <a:ea typeface="宋体" panose="02010600030101010101" pitchFamily="2" charset="-122"/>
              </a:rPr>
              <a:t>学生在例题中获得一定认知的基础上，非常容易联想到了</a:t>
            </a:r>
            <a:r>
              <a:rPr lang="zh-CN" b="0">
                <a:latin typeface="Calibri" panose="020F0502020204030204" charset="0"/>
                <a:ea typeface="宋体" panose="02010600030101010101" pitchFamily="2" charset="-122"/>
                <a:cs typeface="Times New Roman" panose="02020603050405020304" charset="0"/>
              </a:rPr>
              <a:t>“五入”，没有形成认知上的难点。但是标出“五入”后得到的整十数，</a:t>
            </a:r>
            <a:r>
              <a:rPr lang="zh-CN" b="0" u="sng">
                <a:latin typeface="Calibri" panose="020F0502020204030204" charset="0"/>
                <a:ea typeface="宋体" panose="02010600030101010101" pitchFamily="2" charset="-122"/>
                <a:cs typeface="Times New Roman" panose="02020603050405020304" charset="0"/>
              </a:rPr>
              <a:t>这样有效防止学生因试商不熟练而引起计算错误的同时，也干扰了学生“二乘”的过程</a:t>
            </a:r>
            <a:r>
              <a:rPr lang="zh-CN" b="0">
                <a:latin typeface="Calibri" panose="020F0502020204030204" charset="0"/>
                <a:ea typeface="宋体" panose="02010600030101010101" pitchFamily="2" charset="-122"/>
                <a:cs typeface="Times New Roman" panose="02020603050405020304" charset="0"/>
              </a:rPr>
              <a:t>。</a:t>
            </a:r>
            <a:endParaRPr lang="zh-CN" altLang="en-US" b="0">
              <a:latin typeface="Calibri" panose="020F0502020204030204" charset="0"/>
              <a:ea typeface="宋体" panose="02010600030101010101" pitchFamily="2" charset="-122"/>
              <a:cs typeface="Times New Roman" panose="02020603050405020304" charset="0"/>
            </a:endParaRPr>
          </a:p>
        </p:txBody>
      </p:sp>
      <p:sp>
        <p:nvSpPr>
          <p:cNvPr id="5" name="文本框 4"/>
          <p:cNvSpPr txBox="1"/>
          <p:nvPr/>
        </p:nvSpPr>
        <p:spPr>
          <a:xfrm>
            <a:off x="842645" y="2376170"/>
            <a:ext cx="3205480" cy="306705"/>
          </a:xfrm>
          <a:prstGeom prst="rect">
            <a:avLst/>
          </a:prstGeom>
          <a:noFill/>
          <a:ln w="9525">
            <a:noFill/>
          </a:ln>
        </p:spPr>
        <p:txBody>
          <a:bodyPr wrap="square">
            <a:spAutoFit/>
          </a:bodyPr>
          <a:p>
            <a:pPr indent="0"/>
            <a:r>
              <a:rPr lang="zh-CN" sz="1400" b="0">
                <a:solidFill>
                  <a:srgbClr val="C00000"/>
                </a:solidFill>
                <a:latin typeface="Calibri" panose="020F0502020204030204" charset="0"/>
                <a:ea typeface="宋体" panose="02010600030101010101" pitchFamily="2" charset="-122"/>
              </a:rPr>
              <a:t>追问</a:t>
            </a:r>
            <a:r>
              <a:rPr lang="zh-CN" sz="1400" b="0">
                <a:solidFill>
                  <a:srgbClr val="C00000"/>
                </a:solidFill>
                <a:ea typeface="宋体" panose="02010600030101010101" pitchFamily="2" charset="-122"/>
              </a:rPr>
              <a:t>：这次我们是把39看做是几十呢？</a:t>
            </a:r>
            <a:endParaRPr lang="zh-CN" altLang="en-US" sz="1400" b="0">
              <a:solidFill>
                <a:srgbClr val="C00000"/>
              </a:solidFill>
              <a:ea typeface="宋体" panose="02010600030101010101" pitchFamily="2" charset="-122"/>
            </a:endParaRPr>
          </a:p>
        </p:txBody>
      </p:sp>
      <p:sp>
        <p:nvSpPr>
          <p:cNvPr id="6" name="文本框 5"/>
          <p:cNvSpPr txBox="1"/>
          <p:nvPr/>
        </p:nvSpPr>
        <p:spPr>
          <a:xfrm>
            <a:off x="5673090" y="2445385"/>
            <a:ext cx="5080000" cy="953135"/>
          </a:xfrm>
          <a:prstGeom prst="rect">
            <a:avLst/>
          </a:prstGeom>
          <a:noFill/>
          <a:ln w="9525">
            <a:noFill/>
          </a:ln>
        </p:spPr>
        <p:txBody>
          <a:bodyPr>
            <a:spAutoFit/>
          </a:bodyPr>
          <a:p>
            <a:pPr indent="0"/>
            <a:r>
              <a:rPr lang="zh-CN" sz="1400" b="1">
                <a:solidFill>
                  <a:srgbClr val="C00000"/>
                </a:solidFill>
                <a:latin typeface="Calibri" panose="020F0502020204030204" charset="0"/>
                <a:ea typeface="宋体" panose="02010600030101010101" pitchFamily="2" charset="-122"/>
              </a:rPr>
              <a:t>并列呈现两种资源后，追问：你同意谁的？为什么？同桌交流，个别交流。在辨析的过程中明确：把</a:t>
            </a:r>
            <a:r>
              <a:rPr lang="en-US" sz="1400" b="1">
                <a:solidFill>
                  <a:srgbClr val="C00000"/>
                </a:solidFill>
                <a:latin typeface="Calibri" panose="020F0502020204030204" charset="0"/>
                <a:ea typeface="宋体" panose="02010600030101010101" pitchFamily="2" charset="-122"/>
                <a:cs typeface="Times New Roman" panose="02020603050405020304" charset="0"/>
              </a:rPr>
              <a:t>39</a:t>
            </a:r>
            <a:r>
              <a:rPr lang="zh-CN" sz="1400" b="1">
                <a:solidFill>
                  <a:srgbClr val="C00000"/>
                </a:solidFill>
                <a:latin typeface="Calibri" panose="020F0502020204030204" charset="0"/>
                <a:ea typeface="宋体" panose="02010600030101010101" pitchFamily="2" charset="-122"/>
              </a:rPr>
              <a:t>看作</a:t>
            </a:r>
            <a:r>
              <a:rPr lang="en-US" sz="1400" b="1">
                <a:solidFill>
                  <a:srgbClr val="C00000"/>
                </a:solidFill>
                <a:latin typeface="Calibri" panose="020F0502020204030204" charset="0"/>
                <a:ea typeface="宋体" panose="02010600030101010101" pitchFamily="2" charset="-122"/>
              </a:rPr>
              <a:t>40</a:t>
            </a:r>
            <a:r>
              <a:rPr lang="zh-CN" sz="1400" b="1">
                <a:solidFill>
                  <a:srgbClr val="C00000"/>
                </a:solidFill>
                <a:latin typeface="Calibri" panose="020F0502020204030204" charset="0"/>
                <a:ea typeface="宋体" panose="02010600030101010101" pitchFamily="2" charset="-122"/>
              </a:rPr>
              <a:t>只是为了帮助较快地确定商是几，实际上我们要求的是</a:t>
            </a:r>
            <a:r>
              <a:rPr lang="en-US" sz="1400" b="1">
                <a:solidFill>
                  <a:srgbClr val="C00000"/>
                </a:solidFill>
                <a:latin typeface="Calibri" panose="020F0502020204030204" charset="0"/>
                <a:ea typeface="宋体" panose="02010600030101010101" pitchFamily="2" charset="-122"/>
              </a:rPr>
              <a:t>192</a:t>
            </a:r>
            <a:r>
              <a:rPr lang="zh-CN" sz="1400" b="1">
                <a:solidFill>
                  <a:srgbClr val="C00000"/>
                </a:solidFill>
                <a:latin typeface="Calibri" panose="020F0502020204030204" charset="0"/>
                <a:ea typeface="宋体" panose="02010600030101010101" pitchFamily="2" charset="-122"/>
              </a:rPr>
              <a:t>里面最多有</a:t>
            </a:r>
            <a:r>
              <a:rPr lang="en-US" sz="1400" b="1">
                <a:solidFill>
                  <a:srgbClr val="C00000"/>
                </a:solidFill>
                <a:latin typeface="Calibri" panose="020F0502020204030204" charset="0"/>
                <a:ea typeface="宋体" panose="02010600030101010101" pitchFamily="2" charset="-122"/>
              </a:rPr>
              <a:t>4</a:t>
            </a:r>
            <a:r>
              <a:rPr lang="zh-CN" sz="1400" b="1">
                <a:solidFill>
                  <a:srgbClr val="C00000"/>
                </a:solidFill>
                <a:latin typeface="Calibri" panose="020F0502020204030204" charset="0"/>
                <a:ea typeface="宋体" panose="02010600030101010101" pitchFamily="2" charset="-122"/>
              </a:rPr>
              <a:t>个</a:t>
            </a:r>
            <a:r>
              <a:rPr lang="en-US" sz="1400" b="1">
                <a:solidFill>
                  <a:srgbClr val="C00000"/>
                </a:solidFill>
                <a:latin typeface="Calibri" panose="020F0502020204030204" charset="0"/>
                <a:ea typeface="宋体" panose="02010600030101010101" pitchFamily="2" charset="-122"/>
              </a:rPr>
              <a:t>39</a:t>
            </a:r>
            <a:r>
              <a:rPr lang="zh-CN" sz="1400" b="1">
                <a:solidFill>
                  <a:srgbClr val="C00000"/>
                </a:solidFill>
                <a:latin typeface="Calibri" panose="020F0502020204030204" charset="0"/>
                <a:ea typeface="宋体" panose="02010600030101010101" pitchFamily="2" charset="-122"/>
              </a:rPr>
              <a:t>，</a:t>
            </a:r>
            <a:r>
              <a:rPr lang="en-US" sz="1400" b="1">
                <a:solidFill>
                  <a:srgbClr val="C00000"/>
                </a:solidFill>
                <a:latin typeface="Calibri" panose="020F0502020204030204" charset="0"/>
                <a:ea typeface="宋体" panose="02010600030101010101" pitchFamily="2" charset="-122"/>
              </a:rPr>
              <a:t>4×39</a:t>
            </a:r>
            <a:r>
              <a:rPr lang="zh-CN" sz="1400" b="1">
                <a:solidFill>
                  <a:srgbClr val="C00000"/>
                </a:solidFill>
                <a:latin typeface="Calibri" panose="020F0502020204030204" charset="0"/>
                <a:ea typeface="宋体" panose="02010600030101010101" pitchFamily="2" charset="-122"/>
              </a:rPr>
              <a:t>才是分掉的。</a:t>
            </a:r>
            <a:endParaRPr lang="zh-CN" altLang="en-US" sz="1400" b="1">
              <a:solidFill>
                <a:srgbClr val="C00000"/>
              </a:solidFill>
              <a:latin typeface="Calibri" panose="020F0502020204030204" charset="0"/>
              <a:ea typeface="宋体" panose="02010600030101010101" pitchFamily="2" charset="-122"/>
            </a:endParaRPr>
          </a:p>
        </p:txBody>
      </p:sp>
      <p:sp>
        <p:nvSpPr>
          <p:cNvPr id="7" name="文本框 6"/>
          <p:cNvSpPr txBox="1"/>
          <p:nvPr/>
        </p:nvSpPr>
        <p:spPr>
          <a:xfrm>
            <a:off x="906780" y="3075940"/>
            <a:ext cx="1526540" cy="706755"/>
          </a:xfrm>
          <a:prstGeom prst="rect">
            <a:avLst/>
          </a:prstGeom>
          <a:noFill/>
          <a:ln w="9525">
            <a:noFill/>
          </a:ln>
        </p:spPr>
        <p:txBody>
          <a:bodyPr wrap="square">
            <a:spAutoFit/>
          </a:bodyPr>
          <a:p>
            <a:pPr indent="0"/>
            <a:r>
              <a:rPr lang="zh-CN" sz="2000" b="0">
                <a:latin typeface="Calibri" panose="020F0502020204030204" charset="0"/>
                <a:ea typeface="宋体" panose="02010600030101010101" pitchFamily="2" charset="-122"/>
              </a:rPr>
              <a:t>活动</a:t>
            </a:r>
            <a:r>
              <a:rPr lang="en-US" sz="2000" b="0">
                <a:latin typeface="Calibri" panose="020F0502020204030204" charset="0"/>
                <a:ea typeface="宋体" panose="02010600030101010101" pitchFamily="2" charset="-122"/>
                <a:cs typeface="Times New Roman" panose="02020603050405020304" charset="0"/>
              </a:rPr>
              <a:t>3</a:t>
            </a:r>
            <a:r>
              <a:rPr lang="zh-CN" sz="2000" b="0">
                <a:latin typeface="Calibri" panose="020F0502020204030204" charset="0"/>
                <a:ea typeface="宋体" panose="02010600030101010101" pitchFamily="2" charset="-122"/>
              </a:rPr>
              <a:t>：</a:t>
            </a:r>
            <a:r>
              <a:rPr lang="zh-CN" sz="2000" b="1">
                <a:latin typeface="Calibri" panose="020F0502020204030204" charset="0"/>
                <a:ea typeface="宋体" panose="02010600030101010101" pitchFamily="2" charset="-122"/>
              </a:rPr>
              <a:t>巩固练习</a:t>
            </a:r>
            <a:endParaRPr lang="zh-CN" sz="2000" b="1">
              <a:latin typeface="Calibri" panose="020F0502020204030204" charset="0"/>
              <a:ea typeface="宋体" panose="02010600030101010101" pitchFamily="2" charset="-122"/>
            </a:endParaRPr>
          </a:p>
        </p:txBody>
      </p:sp>
      <p:pic>
        <p:nvPicPr>
          <p:cNvPr id="8" name="图片 -2147482614"/>
          <p:cNvPicPr>
            <a:picLocks noChangeAspect="1"/>
          </p:cNvPicPr>
          <p:nvPr/>
        </p:nvPicPr>
        <p:blipFill>
          <a:blip r:embed="rId3"/>
          <a:stretch>
            <a:fillRect/>
          </a:stretch>
        </p:blipFill>
        <p:spPr>
          <a:xfrm>
            <a:off x="2433320" y="3469640"/>
            <a:ext cx="1001395" cy="1233170"/>
          </a:xfrm>
          <a:prstGeom prst="rect">
            <a:avLst/>
          </a:prstGeom>
          <a:noFill/>
          <a:ln w="9525">
            <a:noFill/>
          </a:ln>
        </p:spPr>
      </p:pic>
      <p:pic>
        <p:nvPicPr>
          <p:cNvPr id="9" name="图片 -2147482613"/>
          <p:cNvPicPr>
            <a:picLocks noChangeAspect="1"/>
          </p:cNvPicPr>
          <p:nvPr/>
        </p:nvPicPr>
        <p:blipFill>
          <a:blip r:embed="rId4"/>
          <a:stretch>
            <a:fillRect/>
          </a:stretch>
        </p:blipFill>
        <p:spPr>
          <a:xfrm>
            <a:off x="3745865" y="3469640"/>
            <a:ext cx="970915" cy="1245235"/>
          </a:xfrm>
          <a:prstGeom prst="rect">
            <a:avLst/>
          </a:prstGeom>
          <a:noFill/>
          <a:ln w="9525">
            <a:noFill/>
          </a:ln>
        </p:spPr>
      </p:pic>
      <p:pic>
        <p:nvPicPr>
          <p:cNvPr id="10" name="图片 -2147482612"/>
          <p:cNvPicPr>
            <a:picLocks noChangeAspect="1"/>
          </p:cNvPicPr>
          <p:nvPr/>
        </p:nvPicPr>
        <p:blipFill>
          <a:blip r:embed="rId5"/>
          <a:stretch>
            <a:fillRect/>
          </a:stretch>
        </p:blipFill>
        <p:spPr>
          <a:xfrm>
            <a:off x="5080635" y="3469640"/>
            <a:ext cx="983615" cy="1233805"/>
          </a:xfrm>
          <a:prstGeom prst="rect">
            <a:avLst/>
          </a:prstGeom>
          <a:noFill/>
          <a:ln w="9525">
            <a:noFill/>
          </a:ln>
        </p:spPr>
      </p:pic>
      <p:sp>
        <p:nvSpPr>
          <p:cNvPr id="11" name="文本框 10"/>
          <p:cNvSpPr txBox="1"/>
          <p:nvPr/>
        </p:nvSpPr>
        <p:spPr>
          <a:xfrm>
            <a:off x="4497070" y="420370"/>
            <a:ext cx="2812415" cy="460375"/>
          </a:xfrm>
          <a:prstGeom prst="rect">
            <a:avLst/>
          </a:prstGeom>
          <a:noFill/>
          <a:ln w="9525">
            <a:noFill/>
          </a:ln>
        </p:spPr>
        <p:txBody>
          <a:bodyPr wrap="square">
            <a:spAutoFit/>
          </a:bodyPr>
          <a:p>
            <a:pPr indent="0"/>
            <a:r>
              <a:rPr lang="zh-CN" sz="2400" b="1">
                <a:latin typeface="Calibri" panose="020F0502020204030204" charset="0"/>
                <a:ea typeface="宋体" panose="02010600030101010101" pitchFamily="2" charset="-122"/>
                <a:cs typeface="Times New Roman" panose="02020603050405020304" charset="0"/>
              </a:rPr>
              <a:t>“四舍五入”试商</a:t>
            </a:r>
            <a:endParaRPr lang="zh-CN" altLang="en-US" sz="2400" b="1">
              <a:latin typeface="Calibri" panose="020F0502020204030204" charset="0"/>
              <a:ea typeface="宋体" panose="02010600030101010101" pitchFamily="2" charset="-122"/>
              <a:cs typeface="Times New Roman" panose="02020603050405020304" charset="0"/>
            </a:endParaRPr>
          </a:p>
        </p:txBody>
      </p:sp>
    </p:spTree>
    <p:custDataLst>
      <p:tags r:id="rId6"/>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5" grpId="0"/>
      <p:bldP spid="5" grpId="1"/>
      <p:bldP spid="4" grpId="0"/>
      <p:bldP spid="4" grpId="1"/>
      <p:bldP spid="6" grpId="0"/>
      <p:bldP spid="6" grpId="1"/>
      <p:bldP spid="7" grpId="0"/>
      <p:bldP spid="7"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3699510" y="420370"/>
            <a:ext cx="4535805" cy="460375"/>
          </a:xfrm>
          <a:prstGeom prst="rect">
            <a:avLst/>
          </a:prstGeom>
          <a:noFill/>
          <a:ln w="9525">
            <a:noFill/>
          </a:ln>
        </p:spPr>
        <p:txBody>
          <a:bodyPr wrap="square">
            <a:spAutoFit/>
          </a:bodyPr>
          <a:p>
            <a:pPr indent="0"/>
            <a:r>
              <a:rPr lang="zh-CN" altLang="en-US" sz="2400" b="1">
                <a:latin typeface="Calibri" panose="020F0502020204030204" charset="0"/>
                <a:ea typeface="宋体" panose="02010600030101010101" pitchFamily="2" charset="-122"/>
                <a:cs typeface="Times New Roman" panose="02020603050405020304" charset="0"/>
              </a:rPr>
              <a:t>被除数、除数末尾都有0的除法</a:t>
            </a:r>
            <a:endParaRPr lang="zh-CN" altLang="en-US" sz="2400" b="1">
              <a:latin typeface="Calibri" panose="020F0502020204030204" charset="0"/>
              <a:ea typeface="宋体" panose="02010600030101010101" pitchFamily="2" charset="-122"/>
              <a:cs typeface="Times New Roman" panose="02020603050405020304" charset="0"/>
            </a:endParaRPr>
          </a:p>
        </p:txBody>
      </p:sp>
      <p:sp>
        <p:nvSpPr>
          <p:cNvPr id="2" name="文本框 1"/>
          <p:cNvSpPr txBox="1"/>
          <p:nvPr/>
        </p:nvSpPr>
        <p:spPr>
          <a:xfrm>
            <a:off x="864235" y="1175385"/>
            <a:ext cx="2674620" cy="706755"/>
          </a:xfrm>
          <a:prstGeom prst="rect">
            <a:avLst/>
          </a:prstGeom>
          <a:noFill/>
          <a:ln w="9525">
            <a:noFill/>
          </a:ln>
        </p:spPr>
        <p:txBody>
          <a:bodyPr wrap="square">
            <a:spAutoFit/>
          </a:bodyPr>
          <a:p>
            <a:pPr indent="0"/>
            <a:r>
              <a:rPr lang="zh-CN" sz="2000" b="1">
                <a:latin typeface="Calibri" panose="020F0502020204030204" charset="0"/>
                <a:ea typeface="宋体" panose="02010600030101010101" pitchFamily="2" charset="-122"/>
              </a:rPr>
              <a:t>活动</a:t>
            </a:r>
            <a:r>
              <a:rPr lang="en-US" sz="2000" b="1">
                <a:latin typeface="Calibri" panose="020F0502020204030204" charset="0"/>
                <a:ea typeface="宋体" panose="02010600030101010101" pitchFamily="2" charset="-122"/>
                <a:cs typeface="Times New Roman" panose="02020603050405020304" charset="0"/>
              </a:rPr>
              <a:t>1</a:t>
            </a:r>
            <a:r>
              <a:rPr lang="zh-CN" sz="2000" b="1">
                <a:latin typeface="Calibri" panose="020F0502020204030204" charset="0"/>
                <a:ea typeface="宋体" panose="02010600030101010101" pitchFamily="2" charset="-122"/>
              </a:rPr>
              <a:t>：例题：（</a:t>
            </a:r>
            <a:r>
              <a:rPr lang="en-US" altLang="zh-CN" sz="2000" b="1">
                <a:latin typeface="Calibri" panose="020F0502020204030204" charset="0"/>
                <a:ea typeface="宋体" panose="02010600030101010101" pitchFamily="2" charset="-122"/>
              </a:rPr>
              <a:t>1</a:t>
            </a:r>
            <a:r>
              <a:rPr lang="zh-CN" sz="2000" b="1">
                <a:latin typeface="Calibri" panose="020F0502020204030204" charset="0"/>
                <a:ea typeface="宋体" panose="02010600030101010101" pitchFamily="2" charset="-122"/>
              </a:rPr>
              <a:t>）</a:t>
            </a:r>
            <a:r>
              <a:rPr lang="en-US" sz="2000" b="1">
                <a:latin typeface="Calibri" panose="020F0502020204030204" charset="0"/>
                <a:ea typeface="宋体" panose="02010600030101010101" pitchFamily="2" charset="-122"/>
              </a:rPr>
              <a:t>900÷50</a:t>
            </a:r>
            <a:endParaRPr lang="en-US" sz="2000" b="1">
              <a:latin typeface="Calibri" panose="020F0502020204030204" charset="0"/>
              <a:ea typeface="宋体" panose="02010600030101010101" pitchFamily="2" charset="-122"/>
            </a:endParaRPr>
          </a:p>
        </p:txBody>
      </p:sp>
      <p:sp>
        <p:nvSpPr>
          <p:cNvPr id="4" name="文本框 3"/>
          <p:cNvSpPr txBox="1"/>
          <p:nvPr/>
        </p:nvSpPr>
        <p:spPr>
          <a:xfrm>
            <a:off x="4864100" y="949325"/>
            <a:ext cx="7068820" cy="1476375"/>
          </a:xfrm>
          <a:prstGeom prst="rect">
            <a:avLst/>
          </a:prstGeom>
          <a:noFill/>
          <a:ln w="9525">
            <a:noFill/>
          </a:ln>
        </p:spPr>
        <p:txBody>
          <a:bodyPr wrap="square">
            <a:spAutoFit/>
          </a:bodyPr>
          <a:p>
            <a:pPr indent="0"/>
            <a:r>
              <a:rPr b="1">
                <a:solidFill>
                  <a:schemeClr val="accent3">
                    <a:lumMod val="50000"/>
                  </a:schemeClr>
                </a:solidFill>
                <a:latin typeface="Calibri" panose="020F0502020204030204" charset="0"/>
                <a:ea typeface="宋体" panose="02010600030101010101" pitchFamily="2" charset="-122"/>
              </a:rPr>
              <a:t>思维递进层次一：</a:t>
            </a:r>
            <a:endParaRPr b="1">
              <a:solidFill>
                <a:schemeClr val="accent3">
                  <a:lumMod val="50000"/>
                </a:schemeClr>
              </a:solidFill>
              <a:latin typeface="Calibri" panose="020F0502020204030204" charset="0"/>
              <a:ea typeface="宋体" panose="02010600030101010101" pitchFamily="2" charset="-122"/>
            </a:endParaRPr>
          </a:p>
          <a:p>
            <a:pPr indent="0"/>
            <a:r>
              <a:rPr b="0">
                <a:latin typeface="Calibri" panose="020F0502020204030204" charset="0"/>
                <a:ea typeface="宋体" panose="02010600030101010101" pitchFamily="2" charset="-122"/>
              </a:rPr>
              <a:t>迁移了除数是整十数的口算方法。90÷5＝18，900÷50＝18。</a:t>
            </a:r>
            <a:endParaRPr b="0">
              <a:latin typeface="Calibri" panose="020F0502020204030204" charset="0"/>
              <a:ea typeface="宋体" panose="02010600030101010101" pitchFamily="2" charset="-122"/>
            </a:endParaRPr>
          </a:p>
          <a:p>
            <a:pPr indent="0"/>
            <a:r>
              <a:rPr b="1">
                <a:solidFill>
                  <a:schemeClr val="accent3">
                    <a:lumMod val="50000"/>
                  </a:schemeClr>
                </a:solidFill>
                <a:latin typeface="Calibri" panose="020F0502020204030204" charset="0"/>
                <a:ea typeface="宋体" panose="02010600030101010101" pitchFamily="2" charset="-122"/>
              </a:rPr>
              <a:t>思维递进层次二：</a:t>
            </a:r>
            <a:endParaRPr b="1">
              <a:solidFill>
                <a:schemeClr val="accent3">
                  <a:lumMod val="50000"/>
                </a:schemeClr>
              </a:solidFill>
              <a:latin typeface="Calibri" panose="020F0502020204030204" charset="0"/>
              <a:ea typeface="宋体" panose="02010600030101010101" pitchFamily="2" charset="-122"/>
            </a:endParaRPr>
          </a:p>
          <a:p>
            <a:pPr indent="0"/>
            <a:r>
              <a:rPr b="0">
                <a:latin typeface="Calibri" panose="020F0502020204030204" charset="0"/>
                <a:ea typeface="宋体" panose="02010600030101010101" pitchFamily="2" charset="-122"/>
              </a:rPr>
              <a:t>体会到“划0”的依据是商不变规律。</a:t>
            </a:r>
            <a:endParaRPr b="0">
              <a:latin typeface="Calibri" panose="020F0502020204030204" charset="0"/>
              <a:ea typeface="宋体" panose="02010600030101010101" pitchFamily="2" charset="-122"/>
            </a:endParaRPr>
          </a:p>
          <a:p>
            <a:pPr indent="0"/>
            <a:r>
              <a:rPr b="0">
                <a:latin typeface="Calibri" panose="020F0502020204030204" charset="0"/>
                <a:ea typeface="宋体" panose="02010600030101010101" pitchFamily="2" charset="-122"/>
              </a:rPr>
              <a:t>被除数和除数同时除以10，商不变。</a:t>
            </a:r>
            <a:endParaRPr b="0">
              <a:latin typeface="Calibri" panose="020F0502020204030204" charset="0"/>
              <a:ea typeface="宋体" panose="02010600030101010101" pitchFamily="2" charset="-122"/>
            </a:endParaRPr>
          </a:p>
        </p:txBody>
      </p:sp>
      <p:pic>
        <p:nvPicPr>
          <p:cNvPr id="3" name="图片 -2147482624"/>
          <p:cNvPicPr>
            <a:picLocks noChangeAspect="1"/>
          </p:cNvPicPr>
          <p:nvPr/>
        </p:nvPicPr>
        <p:blipFill>
          <a:blip r:embed="rId1"/>
          <a:stretch>
            <a:fillRect/>
          </a:stretch>
        </p:blipFill>
        <p:spPr>
          <a:xfrm>
            <a:off x="3538538" y="1542415"/>
            <a:ext cx="1130935" cy="290830"/>
          </a:xfrm>
          <a:prstGeom prst="rect">
            <a:avLst/>
          </a:prstGeom>
          <a:noFill/>
          <a:ln w="9525">
            <a:noFill/>
          </a:ln>
        </p:spPr>
      </p:pic>
      <p:sp>
        <p:nvSpPr>
          <p:cNvPr id="11" name="文本框 10"/>
          <p:cNvSpPr txBox="1"/>
          <p:nvPr/>
        </p:nvSpPr>
        <p:spPr>
          <a:xfrm>
            <a:off x="4959350" y="2426017"/>
            <a:ext cx="5080000" cy="737235"/>
          </a:xfrm>
          <a:prstGeom prst="rect">
            <a:avLst/>
          </a:prstGeom>
          <a:noFill/>
          <a:ln w="9525">
            <a:noFill/>
          </a:ln>
        </p:spPr>
        <p:txBody>
          <a:bodyPr>
            <a:spAutoFit/>
          </a:bodyPr>
          <a:p>
            <a:pPr indent="0"/>
            <a:r>
              <a:rPr lang="zh-CN" sz="1400" b="0">
                <a:solidFill>
                  <a:srgbClr val="C00000"/>
                </a:solidFill>
                <a:latin typeface="宋体" panose="02010600030101010101" pitchFamily="2" charset="-122"/>
                <a:ea typeface="宋体" panose="02010600030101010101" pitchFamily="2" charset="-122"/>
                <a:cs typeface="宋体" panose="02010600030101010101" pitchFamily="2" charset="-122"/>
              </a:rPr>
              <a:t>想一想，被除数和除数的末尾都划去一个</a:t>
            </a:r>
            <a:r>
              <a:rPr lang="en-US" sz="1400" b="0">
                <a:solidFill>
                  <a:srgbClr val="C00000"/>
                </a:solidFill>
                <a:latin typeface="宋体" panose="02010600030101010101" pitchFamily="2" charset="-122"/>
                <a:ea typeface="宋体" panose="02010600030101010101" pitchFamily="2" charset="-122"/>
                <a:cs typeface="宋体" panose="02010600030101010101" pitchFamily="2" charset="-122"/>
              </a:rPr>
              <a:t>0</a:t>
            </a:r>
            <a:r>
              <a:rPr lang="zh-CN" sz="1400" b="0">
                <a:solidFill>
                  <a:srgbClr val="C00000"/>
                </a:solidFill>
                <a:latin typeface="宋体" panose="02010600030101010101" pitchFamily="2" charset="-122"/>
                <a:ea typeface="宋体" panose="02010600030101010101" pitchFamily="2" charset="-122"/>
                <a:cs typeface="宋体" panose="02010600030101010101" pitchFamily="2" charset="-122"/>
              </a:rPr>
              <a:t>表示什么？能不能把被除数的末尾的两个</a:t>
            </a:r>
            <a:r>
              <a:rPr lang="en-US" sz="1400" b="0">
                <a:solidFill>
                  <a:srgbClr val="C00000"/>
                </a:solidFill>
                <a:latin typeface="宋体" panose="02010600030101010101" pitchFamily="2" charset="-122"/>
                <a:ea typeface="宋体" panose="02010600030101010101" pitchFamily="2" charset="-122"/>
                <a:cs typeface="宋体" panose="02010600030101010101" pitchFamily="2" charset="-122"/>
              </a:rPr>
              <a:t>0</a:t>
            </a:r>
            <a:r>
              <a:rPr lang="zh-CN" sz="1400" b="0">
                <a:solidFill>
                  <a:srgbClr val="C00000"/>
                </a:solidFill>
                <a:latin typeface="宋体" panose="02010600030101010101" pitchFamily="2" charset="-122"/>
                <a:ea typeface="宋体" panose="02010600030101010101" pitchFamily="2" charset="-122"/>
                <a:cs typeface="宋体" panose="02010600030101010101" pitchFamily="2" charset="-122"/>
              </a:rPr>
              <a:t>都划去？这一简便的方法用竖式可以这样表示，教师示范板书。</a:t>
            </a:r>
            <a:endParaRPr lang="zh-CN" altLang="en-US" sz="1400" b="0">
              <a:solidFill>
                <a:srgbClr val="C00000"/>
              </a:solidFill>
              <a:latin typeface="宋体" panose="02010600030101010101" pitchFamily="2" charset="-122"/>
              <a:ea typeface="宋体" panose="02010600030101010101" pitchFamily="2" charset="-122"/>
              <a:cs typeface="宋体" panose="02010600030101010101" pitchFamily="2" charset="-122"/>
            </a:endParaRPr>
          </a:p>
        </p:txBody>
      </p:sp>
      <p:sp>
        <p:nvSpPr>
          <p:cNvPr id="12" name="文本框 11"/>
          <p:cNvSpPr txBox="1"/>
          <p:nvPr/>
        </p:nvSpPr>
        <p:spPr>
          <a:xfrm>
            <a:off x="864235" y="3392170"/>
            <a:ext cx="2515235" cy="706755"/>
          </a:xfrm>
          <a:prstGeom prst="rect">
            <a:avLst/>
          </a:prstGeom>
          <a:noFill/>
          <a:ln w="9525">
            <a:noFill/>
          </a:ln>
        </p:spPr>
        <p:txBody>
          <a:bodyPr wrap="square">
            <a:spAutoFit/>
          </a:bodyPr>
          <a:p>
            <a:pPr indent="0"/>
            <a:r>
              <a:rPr lang="zh-CN" sz="2000" b="1">
                <a:latin typeface="宋体" panose="02010600030101010101" pitchFamily="2" charset="-122"/>
                <a:ea typeface="宋体" panose="02010600030101010101" pitchFamily="2" charset="-122"/>
                <a:cs typeface="宋体" panose="02010600030101010101" pitchFamily="2" charset="-122"/>
              </a:rPr>
              <a:t>活动</a:t>
            </a:r>
            <a:r>
              <a:rPr lang="en-US" sz="2000" b="1">
                <a:latin typeface="宋体" panose="02010600030101010101" pitchFamily="2" charset="-122"/>
                <a:ea typeface="宋体" panose="02010600030101010101" pitchFamily="2" charset="-122"/>
                <a:cs typeface="宋体" panose="02010600030101010101" pitchFamily="2" charset="-122"/>
              </a:rPr>
              <a:t>2</a:t>
            </a:r>
            <a:r>
              <a:rPr lang="zh-CN" sz="2000" b="1">
                <a:latin typeface="宋体" panose="02010600030101010101" pitchFamily="2" charset="-122"/>
                <a:ea typeface="宋体" panose="02010600030101010101" pitchFamily="2" charset="-122"/>
                <a:cs typeface="宋体" panose="02010600030101010101" pitchFamily="2" charset="-122"/>
              </a:rPr>
              <a:t>：例题：（</a:t>
            </a:r>
            <a:r>
              <a:rPr lang="en-US" sz="2000" b="1">
                <a:latin typeface="宋体" panose="02010600030101010101" pitchFamily="2" charset="-122"/>
                <a:ea typeface="宋体" panose="02010600030101010101" pitchFamily="2" charset="-122"/>
                <a:cs typeface="宋体" panose="02010600030101010101" pitchFamily="2" charset="-122"/>
              </a:rPr>
              <a:t>2</a:t>
            </a:r>
            <a:r>
              <a:rPr lang="zh-CN" sz="2000" b="1">
                <a:latin typeface="宋体" panose="02010600030101010101" pitchFamily="2" charset="-122"/>
                <a:ea typeface="宋体" panose="02010600030101010101" pitchFamily="2" charset="-122"/>
                <a:cs typeface="宋体" panose="02010600030101010101" pitchFamily="2" charset="-122"/>
              </a:rPr>
              <a:t>）</a:t>
            </a:r>
            <a:r>
              <a:rPr lang="en-US" sz="2000" b="1">
                <a:latin typeface="宋体" panose="02010600030101010101" pitchFamily="2" charset="-122"/>
                <a:ea typeface="宋体" panose="02010600030101010101" pitchFamily="2" charset="-122"/>
                <a:cs typeface="宋体" panose="02010600030101010101" pitchFamily="2" charset="-122"/>
              </a:rPr>
              <a:t>900÷40</a:t>
            </a:r>
            <a:endParaRPr lang="zh-CN" altLang="en-US" sz="2000" b="1">
              <a:latin typeface="宋体" panose="02010600030101010101" pitchFamily="2" charset="-122"/>
              <a:ea typeface="宋体" panose="02010600030101010101" pitchFamily="2" charset="-122"/>
              <a:cs typeface="宋体" panose="02010600030101010101" pitchFamily="2" charset="-122"/>
            </a:endParaRPr>
          </a:p>
        </p:txBody>
      </p:sp>
      <p:sp>
        <p:nvSpPr>
          <p:cNvPr id="13" name="文本框 12"/>
          <p:cNvSpPr txBox="1"/>
          <p:nvPr/>
        </p:nvSpPr>
        <p:spPr>
          <a:xfrm>
            <a:off x="5172710" y="3328670"/>
            <a:ext cx="6314440" cy="3138170"/>
          </a:xfrm>
          <a:prstGeom prst="rect">
            <a:avLst/>
          </a:prstGeom>
          <a:noFill/>
          <a:ln w="9525">
            <a:noFill/>
          </a:ln>
        </p:spPr>
        <p:txBody>
          <a:bodyPr wrap="square">
            <a:spAutoFit/>
          </a:bodyPr>
          <a:p>
            <a:pPr indent="0"/>
            <a:r>
              <a:rPr lang="zh-CN" b="0">
                <a:latin typeface="Calibri" panose="020F0502020204030204" charset="0"/>
                <a:ea typeface="宋体" panose="02010600030101010101" pitchFamily="2" charset="-122"/>
              </a:rPr>
              <a:t>学生在例题（</a:t>
            </a:r>
            <a:r>
              <a:rPr lang="en-US" b="0">
                <a:latin typeface="Calibri" panose="020F0502020204030204" charset="0"/>
                <a:ea typeface="宋体" panose="02010600030101010101" pitchFamily="2" charset="-122"/>
                <a:cs typeface="Times New Roman" panose="02020603050405020304" charset="0"/>
              </a:rPr>
              <a:t>1</a:t>
            </a:r>
            <a:r>
              <a:rPr lang="zh-CN" b="0">
                <a:latin typeface="Calibri" panose="020F0502020204030204" charset="0"/>
                <a:ea typeface="宋体" panose="02010600030101010101" pitchFamily="2" charset="-122"/>
              </a:rPr>
              <a:t>）的学习中基本掌握了简便的具体计算方法，竖式的正确率比较高。</a:t>
            </a:r>
            <a:endParaRPr lang="zh-CN" b="0">
              <a:latin typeface="Calibri" panose="020F0502020204030204" charset="0"/>
              <a:ea typeface="宋体" panose="02010600030101010101" pitchFamily="2" charset="-122"/>
            </a:endParaRPr>
          </a:p>
          <a:p>
            <a:pPr indent="0"/>
            <a:r>
              <a:rPr lang="zh-CN" b="1">
                <a:solidFill>
                  <a:schemeClr val="accent3">
                    <a:lumMod val="50000"/>
                  </a:schemeClr>
                </a:solidFill>
                <a:latin typeface="Calibri" panose="020F0502020204030204" charset="0"/>
                <a:ea typeface="宋体" panose="02010600030101010101" pitchFamily="2" charset="-122"/>
              </a:rPr>
              <a:t>思维层次一：</a:t>
            </a:r>
            <a:r>
              <a:rPr lang="zh-CN" b="0">
                <a:latin typeface="Calibri" panose="020F0502020204030204" charset="0"/>
                <a:ea typeface="宋体" panose="02010600030101010101" pitchFamily="2" charset="-122"/>
              </a:rPr>
              <a:t>根据以往经验的负迁移，认为这题的余数是</a:t>
            </a:r>
            <a:r>
              <a:rPr lang="en-US" b="0">
                <a:latin typeface="Calibri" panose="020F0502020204030204" charset="0"/>
                <a:ea typeface="宋体" panose="02010600030101010101" pitchFamily="2" charset="-122"/>
                <a:cs typeface="Times New Roman" panose="02020603050405020304" charset="0"/>
              </a:rPr>
              <a:t>2</a:t>
            </a:r>
            <a:r>
              <a:rPr lang="zh-CN" b="0">
                <a:latin typeface="Calibri" panose="020F0502020204030204" charset="0"/>
                <a:ea typeface="宋体" panose="02010600030101010101" pitchFamily="2" charset="-122"/>
              </a:rPr>
              <a:t>。</a:t>
            </a:r>
            <a:endParaRPr lang="zh-CN" b="0">
              <a:latin typeface="Calibri" panose="020F0502020204030204" charset="0"/>
              <a:ea typeface="宋体" panose="02010600030101010101" pitchFamily="2" charset="-122"/>
            </a:endParaRPr>
          </a:p>
          <a:p>
            <a:pPr indent="0"/>
            <a:r>
              <a:rPr lang="zh-CN" b="1">
                <a:solidFill>
                  <a:schemeClr val="accent3">
                    <a:lumMod val="50000"/>
                  </a:schemeClr>
                </a:solidFill>
                <a:latin typeface="Calibri" panose="020F0502020204030204" charset="0"/>
                <a:ea typeface="宋体" panose="02010600030101010101" pitchFamily="2" charset="-122"/>
              </a:rPr>
              <a:t>思维层次二：</a:t>
            </a:r>
            <a:r>
              <a:rPr lang="zh-CN" b="0">
                <a:latin typeface="Calibri" panose="020F0502020204030204" charset="0"/>
                <a:ea typeface="宋体" panose="02010600030101010101" pitchFamily="2" charset="-122"/>
              </a:rPr>
              <a:t>根据有余数除法的验算方法，确认余数是</a:t>
            </a:r>
            <a:r>
              <a:rPr lang="en-US" b="0">
                <a:latin typeface="Calibri" panose="020F0502020204030204" charset="0"/>
                <a:ea typeface="宋体" panose="02010600030101010101" pitchFamily="2" charset="-122"/>
                <a:cs typeface="Times New Roman" panose="02020603050405020304" charset="0"/>
              </a:rPr>
              <a:t>20</a:t>
            </a:r>
            <a:r>
              <a:rPr lang="zh-CN" b="0">
                <a:latin typeface="Calibri" panose="020F0502020204030204" charset="0"/>
                <a:ea typeface="宋体" panose="02010600030101010101" pitchFamily="2" charset="-122"/>
              </a:rPr>
              <a:t>，而不是</a:t>
            </a:r>
            <a:r>
              <a:rPr lang="en-US" b="0">
                <a:latin typeface="Calibri" panose="020F0502020204030204" charset="0"/>
                <a:ea typeface="宋体" panose="02010600030101010101" pitchFamily="2" charset="-122"/>
                <a:cs typeface="Times New Roman" panose="02020603050405020304" charset="0"/>
              </a:rPr>
              <a:t>2</a:t>
            </a:r>
            <a:r>
              <a:rPr lang="zh-CN" b="0">
                <a:latin typeface="Calibri" panose="020F0502020204030204" charset="0"/>
                <a:ea typeface="宋体" panose="02010600030101010101" pitchFamily="2" charset="-122"/>
              </a:rPr>
              <a:t>。但不明白其中的道理。</a:t>
            </a:r>
            <a:endParaRPr lang="zh-CN" b="0">
              <a:latin typeface="Calibri" panose="020F0502020204030204" charset="0"/>
              <a:ea typeface="宋体" panose="02010600030101010101" pitchFamily="2" charset="-122"/>
            </a:endParaRPr>
          </a:p>
          <a:p>
            <a:pPr indent="0"/>
            <a:r>
              <a:rPr lang="zh-CN" b="1">
                <a:solidFill>
                  <a:schemeClr val="accent3">
                    <a:lumMod val="50000"/>
                  </a:schemeClr>
                </a:solidFill>
                <a:latin typeface="Calibri" panose="020F0502020204030204" charset="0"/>
                <a:ea typeface="宋体" panose="02010600030101010101" pitchFamily="2" charset="-122"/>
              </a:rPr>
              <a:t>思维层次三：</a:t>
            </a:r>
            <a:r>
              <a:rPr lang="zh-CN" b="0">
                <a:latin typeface="Calibri" panose="020F0502020204030204" charset="0"/>
                <a:ea typeface="宋体" panose="02010600030101010101" pitchFamily="2" charset="-122"/>
              </a:rPr>
              <a:t>理解算理，知道被除数和除数的末尾同时去掉一个</a:t>
            </a:r>
            <a:r>
              <a:rPr lang="en-US" b="0">
                <a:latin typeface="Calibri" panose="020F0502020204030204" charset="0"/>
                <a:ea typeface="宋体" panose="02010600030101010101" pitchFamily="2" charset="-122"/>
                <a:cs typeface="Times New Roman" panose="02020603050405020304" charset="0"/>
              </a:rPr>
              <a:t>0</a:t>
            </a:r>
            <a:r>
              <a:rPr lang="zh-CN" b="0">
                <a:latin typeface="Calibri" panose="020F0502020204030204" charset="0"/>
                <a:ea typeface="宋体" panose="02010600030101010101" pitchFamily="2" charset="-122"/>
              </a:rPr>
              <a:t>后，算式表示</a:t>
            </a:r>
            <a:r>
              <a:rPr lang="en-US" b="0">
                <a:latin typeface="Calibri" panose="020F0502020204030204" charset="0"/>
                <a:ea typeface="宋体" panose="02010600030101010101" pitchFamily="2" charset="-122"/>
                <a:cs typeface="Times New Roman" panose="02020603050405020304" charset="0"/>
              </a:rPr>
              <a:t>90</a:t>
            </a:r>
            <a:r>
              <a:rPr lang="zh-CN" b="0">
                <a:latin typeface="Calibri" panose="020F0502020204030204" charset="0"/>
                <a:ea typeface="宋体" panose="02010600030101010101" pitchFamily="2" charset="-122"/>
              </a:rPr>
              <a:t>个十除以</a:t>
            </a:r>
            <a:r>
              <a:rPr lang="en-US" b="0">
                <a:latin typeface="Calibri" panose="020F0502020204030204" charset="0"/>
                <a:ea typeface="宋体" panose="02010600030101010101" pitchFamily="2" charset="-122"/>
                <a:cs typeface="Times New Roman" panose="02020603050405020304" charset="0"/>
              </a:rPr>
              <a:t>4</a:t>
            </a:r>
            <a:r>
              <a:rPr lang="zh-CN" b="0">
                <a:latin typeface="Calibri" panose="020F0502020204030204" charset="0"/>
                <a:ea typeface="宋体" panose="02010600030101010101" pitchFamily="2" charset="-122"/>
              </a:rPr>
              <a:t>个十，算出的余数表示还剩</a:t>
            </a:r>
            <a:r>
              <a:rPr lang="en-US" b="0">
                <a:latin typeface="Calibri" panose="020F0502020204030204" charset="0"/>
                <a:ea typeface="宋体" panose="02010600030101010101" pitchFamily="2" charset="-122"/>
                <a:cs typeface="Times New Roman" panose="02020603050405020304" charset="0"/>
              </a:rPr>
              <a:t>2</a:t>
            </a:r>
            <a:r>
              <a:rPr lang="zh-CN" b="0">
                <a:latin typeface="Calibri" panose="020F0502020204030204" charset="0"/>
                <a:ea typeface="宋体" panose="02010600030101010101" pitchFamily="2" charset="-122"/>
              </a:rPr>
              <a:t>个十，所以，余数是</a:t>
            </a:r>
            <a:r>
              <a:rPr lang="en-US" b="0">
                <a:latin typeface="Calibri" panose="020F0502020204030204" charset="0"/>
                <a:ea typeface="宋体" panose="02010600030101010101" pitchFamily="2" charset="-122"/>
                <a:cs typeface="Times New Roman" panose="02020603050405020304" charset="0"/>
              </a:rPr>
              <a:t>20</a:t>
            </a:r>
            <a:r>
              <a:rPr lang="zh-CN" b="0">
                <a:latin typeface="Calibri" panose="020F0502020204030204" charset="0"/>
                <a:ea typeface="宋体" panose="02010600030101010101" pitchFamily="2" charset="-122"/>
              </a:rPr>
              <a:t>。</a:t>
            </a:r>
            <a:endParaRPr lang="zh-CN" altLang="en-US" b="0">
              <a:latin typeface="Calibri" panose="020F0502020204030204" charset="0"/>
              <a:ea typeface="宋体" panose="02010600030101010101" pitchFamily="2" charset="-122"/>
            </a:endParaRPr>
          </a:p>
        </p:txBody>
      </p:sp>
      <p:sp>
        <p:nvSpPr>
          <p:cNvPr id="14" name="文本框 13"/>
          <p:cNvSpPr txBox="1"/>
          <p:nvPr/>
        </p:nvSpPr>
        <p:spPr>
          <a:xfrm>
            <a:off x="694055" y="4177665"/>
            <a:ext cx="2450465" cy="737235"/>
          </a:xfrm>
          <a:prstGeom prst="rect">
            <a:avLst/>
          </a:prstGeom>
          <a:noFill/>
          <a:ln w="9525">
            <a:noFill/>
          </a:ln>
        </p:spPr>
        <p:txBody>
          <a:bodyPr wrap="square">
            <a:spAutoFit/>
          </a:bodyPr>
          <a:p>
            <a:pPr indent="0"/>
            <a:r>
              <a:rPr lang="zh-CN" sz="1400" b="0">
                <a:solidFill>
                  <a:srgbClr val="C00000"/>
                </a:solidFill>
                <a:latin typeface="Calibri" panose="020F0502020204030204" charset="0"/>
                <a:ea typeface="宋体" panose="02010600030101010101" pitchFamily="2" charset="-122"/>
              </a:rPr>
              <a:t>组织讨论：余数为什么是</a:t>
            </a:r>
            <a:r>
              <a:rPr lang="en-US" sz="1400" b="0">
                <a:solidFill>
                  <a:srgbClr val="C00000"/>
                </a:solidFill>
                <a:latin typeface="Calibri" panose="020F0502020204030204" charset="0"/>
                <a:ea typeface="宋体" panose="02010600030101010101" pitchFamily="2" charset="-122"/>
                <a:cs typeface="Times New Roman" panose="02020603050405020304" charset="0"/>
              </a:rPr>
              <a:t>20</a:t>
            </a:r>
            <a:r>
              <a:rPr lang="zh-CN" sz="1400" b="0">
                <a:solidFill>
                  <a:srgbClr val="C00000"/>
                </a:solidFill>
                <a:latin typeface="Calibri" panose="020F0502020204030204" charset="0"/>
                <a:ea typeface="宋体" panose="02010600030101010101" pitchFamily="2" charset="-122"/>
              </a:rPr>
              <a:t>而不是</a:t>
            </a:r>
            <a:r>
              <a:rPr lang="en-US" sz="1400" b="0">
                <a:solidFill>
                  <a:srgbClr val="C00000"/>
                </a:solidFill>
                <a:latin typeface="Calibri" panose="020F0502020204030204" charset="0"/>
                <a:ea typeface="宋体" panose="02010600030101010101" pitchFamily="2" charset="-122"/>
                <a:cs typeface="Times New Roman" panose="02020603050405020304" charset="0"/>
              </a:rPr>
              <a:t>2</a:t>
            </a:r>
            <a:r>
              <a:rPr lang="zh-CN" sz="1400" b="0">
                <a:solidFill>
                  <a:srgbClr val="C00000"/>
                </a:solidFill>
                <a:latin typeface="Calibri" panose="020F0502020204030204" charset="0"/>
                <a:ea typeface="宋体" panose="02010600030101010101" pitchFamily="2" charset="-122"/>
              </a:rPr>
              <a:t>？让学生从多个角度理解确定余数的方法。</a:t>
            </a:r>
            <a:endParaRPr lang="zh-CN" altLang="en-US" sz="1400" b="0">
              <a:solidFill>
                <a:srgbClr val="C00000"/>
              </a:solidFill>
              <a:latin typeface="Calibri" panose="020F0502020204030204" charset="0"/>
              <a:ea typeface="宋体" panose="02010600030101010101" pitchFamily="2" charset="-122"/>
            </a:endParaRPr>
          </a:p>
        </p:txBody>
      </p:sp>
      <p:pic>
        <p:nvPicPr>
          <p:cNvPr id="15" name="图片 -2147482622"/>
          <p:cNvPicPr>
            <a:picLocks noChangeAspect="1"/>
          </p:cNvPicPr>
          <p:nvPr/>
        </p:nvPicPr>
        <p:blipFill>
          <a:blip r:embed="rId2"/>
          <a:stretch>
            <a:fillRect/>
          </a:stretch>
        </p:blipFill>
        <p:spPr>
          <a:xfrm>
            <a:off x="3357880" y="3162935"/>
            <a:ext cx="1492885" cy="1275715"/>
          </a:xfrm>
          <a:prstGeom prst="rect">
            <a:avLst/>
          </a:prstGeom>
          <a:noFill/>
          <a:ln w="9525">
            <a:noFill/>
          </a:ln>
        </p:spPr>
      </p:pic>
      <p:pic>
        <p:nvPicPr>
          <p:cNvPr id="16" name="图片 -2147482623"/>
          <p:cNvPicPr>
            <a:picLocks noChangeAspect="1"/>
          </p:cNvPicPr>
          <p:nvPr/>
        </p:nvPicPr>
        <p:blipFill>
          <a:blip r:embed="rId3"/>
          <a:stretch>
            <a:fillRect/>
          </a:stretch>
        </p:blipFill>
        <p:spPr>
          <a:xfrm>
            <a:off x="3357880" y="4526915"/>
            <a:ext cx="1492885" cy="1303655"/>
          </a:xfrm>
          <a:prstGeom prst="rect">
            <a:avLst/>
          </a:prstGeom>
          <a:noFill/>
          <a:ln w="9525">
            <a:noFill/>
          </a:ln>
        </p:spPr>
      </p:pic>
    </p:spTree>
    <p:custDataLst>
      <p:tags r:id="rId4"/>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2" grpId="0"/>
      <p:bldP spid="2" grpId="1"/>
      <p:bldP spid="4" grpId="0"/>
      <p:bldP spid="4" grpId="1"/>
      <p:bldP spid="11" grpId="0"/>
      <p:bldP spid="11" grpId="1"/>
      <p:bldP spid="12" grpId="0"/>
      <p:bldP spid="12" grpId="1"/>
      <p:bldP spid="13" grpId="0"/>
      <p:bldP spid="13" grpId="1"/>
      <p:bldP spid="14" grpId="0"/>
      <p:bldP spid="14"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3699510" y="420370"/>
            <a:ext cx="4535805" cy="460375"/>
          </a:xfrm>
          <a:prstGeom prst="rect">
            <a:avLst/>
          </a:prstGeom>
          <a:noFill/>
          <a:ln w="9525">
            <a:noFill/>
          </a:ln>
        </p:spPr>
        <p:txBody>
          <a:bodyPr wrap="square">
            <a:spAutoFit/>
          </a:bodyPr>
          <a:p>
            <a:pPr indent="0"/>
            <a:r>
              <a:rPr lang="zh-CN" altLang="en-US" sz="2400" b="1">
                <a:latin typeface="Calibri" panose="020F0502020204030204" charset="0"/>
                <a:ea typeface="宋体" panose="02010600030101010101" pitchFamily="2" charset="-122"/>
                <a:cs typeface="Times New Roman" panose="02020603050405020304" charset="0"/>
              </a:rPr>
              <a:t>被除数、除数末尾都有0的除法</a:t>
            </a:r>
            <a:endParaRPr lang="zh-CN" altLang="en-US" sz="2400" b="1">
              <a:latin typeface="Calibri" panose="020F0502020204030204" charset="0"/>
              <a:ea typeface="宋体" panose="02010600030101010101" pitchFamily="2" charset="-122"/>
              <a:cs typeface="Times New Roman" panose="02020603050405020304" charset="0"/>
            </a:endParaRPr>
          </a:p>
        </p:txBody>
      </p:sp>
      <p:sp>
        <p:nvSpPr>
          <p:cNvPr id="2" name="文本框 1"/>
          <p:cNvSpPr txBox="1"/>
          <p:nvPr/>
        </p:nvSpPr>
        <p:spPr>
          <a:xfrm>
            <a:off x="864235" y="1175385"/>
            <a:ext cx="2674620" cy="706755"/>
          </a:xfrm>
          <a:prstGeom prst="rect">
            <a:avLst/>
          </a:prstGeom>
          <a:noFill/>
          <a:ln w="9525">
            <a:noFill/>
          </a:ln>
        </p:spPr>
        <p:txBody>
          <a:bodyPr wrap="square">
            <a:spAutoFit/>
          </a:bodyPr>
          <a:p>
            <a:pPr indent="0"/>
            <a:r>
              <a:rPr lang="zh-CN" sz="2000" b="1">
                <a:latin typeface="Calibri" panose="020F0502020204030204" charset="0"/>
                <a:ea typeface="宋体" panose="02010600030101010101" pitchFamily="2" charset="-122"/>
              </a:rPr>
              <a:t>活动</a:t>
            </a:r>
            <a:r>
              <a:rPr lang="en-US" sz="2000" b="1">
                <a:latin typeface="Calibri" panose="020F0502020204030204" charset="0"/>
                <a:ea typeface="宋体" panose="02010600030101010101" pitchFamily="2" charset="-122"/>
                <a:cs typeface="Times New Roman" panose="02020603050405020304" charset="0"/>
              </a:rPr>
              <a:t>3</a:t>
            </a:r>
            <a:r>
              <a:rPr lang="zh-CN" sz="2000" b="1">
                <a:latin typeface="Calibri" panose="020F0502020204030204" charset="0"/>
                <a:ea typeface="宋体" panose="02010600030101010101" pitchFamily="2" charset="-122"/>
              </a:rPr>
              <a:t>：巩固练习</a:t>
            </a:r>
            <a:endParaRPr lang="zh-CN" sz="2000" b="1">
              <a:latin typeface="Calibri" panose="020F0502020204030204" charset="0"/>
              <a:ea typeface="宋体" panose="02010600030101010101" pitchFamily="2" charset="-122"/>
            </a:endParaRPr>
          </a:p>
        </p:txBody>
      </p:sp>
      <p:sp>
        <p:nvSpPr>
          <p:cNvPr id="7" name="文本框 6"/>
          <p:cNvSpPr txBox="1"/>
          <p:nvPr/>
        </p:nvSpPr>
        <p:spPr>
          <a:xfrm>
            <a:off x="2847975" y="2240280"/>
            <a:ext cx="3263900" cy="2030095"/>
          </a:xfrm>
          <a:prstGeom prst="rect">
            <a:avLst/>
          </a:prstGeom>
          <a:noFill/>
          <a:ln w="9525">
            <a:noFill/>
          </a:ln>
        </p:spPr>
        <p:txBody>
          <a:bodyPr wrap="square">
            <a:spAutoFit/>
          </a:bodyPr>
          <a:p>
            <a:pPr indent="0"/>
            <a:r>
              <a:rPr lang="zh-CN" b="0">
                <a:latin typeface="Calibri" panose="020F0502020204030204" charset="0"/>
                <a:ea typeface="宋体" panose="02010600030101010101" pitchFamily="2" charset="-122"/>
              </a:rPr>
              <a:t>在确定余数的过程中出现错误。究其原因：</a:t>
            </a:r>
            <a:endParaRPr lang="zh-CN" b="0">
              <a:latin typeface="Calibri" panose="020F0502020204030204" charset="0"/>
              <a:ea typeface="宋体" panose="02010600030101010101" pitchFamily="2" charset="-122"/>
            </a:endParaRPr>
          </a:p>
          <a:p>
            <a:pPr indent="0"/>
            <a:r>
              <a:rPr lang="zh-CN" b="0">
                <a:latin typeface="Calibri" panose="020F0502020204030204" charset="0"/>
                <a:ea typeface="宋体" panose="02010600030101010101" pitchFamily="2" charset="-122"/>
              </a:rPr>
              <a:t>（</a:t>
            </a:r>
            <a:r>
              <a:rPr lang="en-US" altLang="zh-CN" b="0">
                <a:latin typeface="Calibri" panose="020F0502020204030204" charset="0"/>
                <a:ea typeface="宋体" panose="02010600030101010101" pitchFamily="2" charset="-122"/>
              </a:rPr>
              <a:t>1</a:t>
            </a:r>
            <a:r>
              <a:rPr lang="zh-CN" b="0">
                <a:latin typeface="Calibri" panose="020F0502020204030204" charset="0"/>
                <a:ea typeface="宋体" panose="02010600030101010101" pitchFamily="2" charset="-122"/>
              </a:rPr>
              <a:t>）接触了比较多的被除数和除数末尾划去1个0的情况，顺势就写成了</a:t>
            </a:r>
            <a:r>
              <a:rPr lang="en-US" altLang="zh-CN" b="0">
                <a:latin typeface="Calibri" panose="020F0502020204030204" charset="0"/>
                <a:ea typeface="宋体" panose="02010600030101010101" pitchFamily="2" charset="-122"/>
              </a:rPr>
              <a:t>30</a:t>
            </a:r>
            <a:r>
              <a:rPr lang="zh-CN" altLang="en-US" b="0">
                <a:latin typeface="Calibri" panose="020F0502020204030204" charset="0"/>
                <a:ea typeface="宋体" panose="02010600030101010101" pitchFamily="2" charset="-122"/>
              </a:rPr>
              <a:t>。</a:t>
            </a:r>
            <a:endParaRPr lang="zh-CN" altLang="en-US" b="0">
              <a:latin typeface="Calibri" panose="020F0502020204030204" charset="0"/>
              <a:ea typeface="宋体" panose="02010600030101010101" pitchFamily="2" charset="-122"/>
            </a:endParaRPr>
          </a:p>
          <a:p>
            <a:pPr indent="0"/>
            <a:r>
              <a:rPr lang="zh-CN" altLang="en-US" b="0">
                <a:latin typeface="Calibri" panose="020F0502020204030204" charset="0"/>
                <a:ea typeface="宋体" panose="02010600030101010101" pitchFamily="2" charset="-122"/>
              </a:rPr>
              <a:t>（</a:t>
            </a:r>
            <a:r>
              <a:rPr lang="en-US" altLang="zh-CN" b="0">
                <a:latin typeface="Calibri" panose="020F0502020204030204" charset="0"/>
                <a:ea typeface="宋体" panose="02010600030101010101" pitchFamily="2" charset="-122"/>
              </a:rPr>
              <a:t>2</a:t>
            </a:r>
            <a:r>
              <a:rPr lang="zh-CN" altLang="en-US" b="0">
                <a:latin typeface="Calibri" panose="020F0502020204030204" charset="0"/>
                <a:ea typeface="宋体" panose="02010600030101010101" pitchFamily="2" charset="-122"/>
              </a:rPr>
              <a:t>）根本原因是没有理解余数表示的实际含义。</a:t>
            </a:r>
            <a:endParaRPr lang="en-US" altLang="zh-CN" b="0">
              <a:latin typeface="Calibri" panose="020F0502020204030204" charset="0"/>
              <a:ea typeface="宋体" panose="02010600030101010101" pitchFamily="2" charset="-122"/>
            </a:endParaRPr>
          </a:p>
        </p:txBody>
      </p:sp>
      <p:sp>
        <p:nvSpPr>
          <p:cNvPr id="8" name="文本框 7"/>
          <p:cNvSpPr txBox="1"/>
          <p:nvPr/>
        </p:nvSpPr>
        <p:spPr>
          <a:xfrm>
            <a:off x="7976235" y="2240280"/>
            <a:ext cx="3237865" cy="2030095"/>
          </a:xfrm>
          <a:prstGeom prst="rect">
            <a:avLst/>
          </a:prstGeom>
          <a:noFill/>
          <a:ln w="9525">
            <a:noFill/>
          </a:ln>
        </p:spPr>
        <p:txBody>
          <a:bodyPr wrap="square">
            <a:spAutoFit/>
          </a:bodyPr>
          <a:p>
            <a:pPr indent="0"/>
            <a:r>
              <a:rPr lang="zh-CN">
                <a:latin typeface="Calibri" panose="020F0502020204030204" charset="0"/>
                <a:ea typeface="宋体" panose="02010600030101010101" pitchFamily="2" charset="-122"/>
                <a:sym typeface="+mn-ea"/>
              </a:rPr>
              <a:t>都同时去掉了被除数和除数末尾的</a:t>
            </a:r>
            <a:r>
              <a:rPr lang="en-US">
                <a:latin typeface="Calibri" panose="020F0502020204030204" charset="0"/>
                <a:ea typeface="宋体" panose="02010600030101010101" pitchFamily="2" charset="-122"/>
                <a:cs typeface="Times New Roman" panose="02020603050405020304" charset="0"/>
                <a:sym typeface="+mn-ea"/>
              </a:rPr>
              <a:t>0</a:t>
            </a:r>
            <a:r>
              <a:rPr lang="zh-CN">
                <a:latin typeface="Calibri" panose="020F0502020204030204" charset="0"/>
                <a:ea typeface="宋体" panose="02010600030101010101" pitchFamily="2" charset="-122"/>
                <a:sym typeface="+mn-ea"/>
              </a:rPr>
              <a:t>，只是学习了</a:t>
            </a:r>
            <a:r>
              <a:rPr lang="zh-CN" b="0">
                <a:latin typeface="Calibri" panose="020F0502020204030204" charset="0"/>
                <a:ea typeface="宋体" panose="02010600030101010101" pitchFamily="2" charset="-122"/>
              </a:rPr>
              <a:t>简便计算的</a:t>
            </a:r>
            <a:r>
              <a:rPr lang="en-US" altLang="zh-CN" b="0">
                <a:latin typeface="Calibri" panose="020F0502020204030204" charset="0"/>
                <a:ea typeface="宋体" panose="02010600030101010101" pitchFamily="2" charset="-122"/>
              </a:rPr>
              <a:t>“</a:t>
            </a:r>
            <a:r>
              <a:rPr lang="zh-CN" altLang="en-US" b="0">
                <a:latin typeface="Calibri" panose="020F0502020204030204" charset="0"/>
                <a:ea typeface="宋体" panose="02010600030101010101" pitchFamily="2" charset="-122"/>
              </a:rPr>
              <a:t>形</a:t>
            </a:r>
            <a:r>
              <a:rPr lang="en-US" altLang="zh-CN" b="0">
                <a:latin typeface="Calibri" panose="020F0502020204030204" charset="0"/>
                <a:ea typeface="宋体" panose="02010600030101010101" pitchFamily="2" charset="-122"/>
              </a:rPr>
              <a:t>”</a:t>
            </a:r>
            <a:r>
              <a:rPr lang="zh-CN" altLang="en-US" b="0">
                <a:latin typeface="Calibri" panose="020F0502020204030204" charset="0"/>
                <a:ea typeface="宋体" panose="02010600030101010101" pitchFamily="2" charset="-122"/>
              </a:rPr>
              <a:t>，</a:t>
            </a:r>
            <a:r>
              <a:rPr lang="zh-CN" b="0">
                <a:latin typeface="Calibri" panose="020F0502020204030204" charset="0"/>
                <a:ea typeface="宋体" panose="02010600030101010101" pitchFamily="2" charset="-122"/>
              </a:rPr>
              <a:t>定势思维，虽然划</a:t>
            </a:r>
            <a:r>
              <a:rPr lang="en-US" b="0">
                <a:latin typeface="Calibri" panose="020F0502020204030204" charset="0"/>
                <a:ea typeface="宋体" panose="02010600030101010101" pitchFamily="2" charset="-122"/>
              </a:rPr>
              <a:t>0</a:t>
            </a:r>
            <a:r>
              <a:rPr lang="zh-CN" b="0">
                <a:latin typeface="Calibri" panose="020F0502020204030204" charset="0"/>
                <a:ea typeface="宋体" panose="02010600030101010101" pitchFamily="2" charset="-122"/>
              </a:rPr>
              <a:t>了，但是还是会按照</a:t>
            </a:r>
            <a:r>
              <a:rPr lang="zh-CN">
                <a:latin typeface="Calibri" panose="020F0502020204030204" charset="0"/>
                <a:ea typeface="宋体" panose="02010600030101010101" pitchFamily="2" charset="-122"/>
                <a:sym typeface="+mn-ea"/>
              </a:rPr>
              <a:t>之前做除数是整十数的除法竖式的过程来计算，</a:t>
            </a:r>
            <a:r>
              <a:rPr lang="zh-CN" b="0">
                <a:latin typeface="Calibri" panose="020F0502020204030204" charset="0"/>
                <a:ea typeface="宋体" panose="02010600030101010101" pitchFamily="2" charset="-122"/>
              </a:rPr>
              <a:t>没有真正体会到去</a:t>
            </a:r>
            <a:r>
              <a:rPr lang="en-US" altLang="zh-CN" b="0">
                <a:latin typeface="Calibri" panose="020F0502020204030204" charset="0"/>
                <a:ea typeface="宋体" panose="02010600030101010101" pitchFamily="2" charset="-122"/>
              </a:rPr>
              <a:t>“0”</a:t>
            </a:r>
            <a:r>
              <a:rPr lang="zh-CN" altLang="en-US" b="0">
                <a:latin typeface="Calibri" panose="020F0502020204030204" charset="0"/>
                <a:ea typeface="宋体" panose="02010600030101010101" pitchFamily="2" charset="-122"/>
              </a:rPr>
              <a:t>的简便并应用</a:t>
            </a:r>
            <a:r>
              <a:rPr lang="zh-CN" b="0">
                <a:latin typeface="Calibri" panose="020F0502020204030204" charset="0"/>
                <a:ea typeface="宋体" panose="02010600030101010101" pitchFamily="2" charset="-122"/>
              </a:rPr>
              <a:t>。</a:t>
            </a:r>
            <a:endParaRPr lang="zh-CN" altLang="en-US" b="0">
              <a:latin typeface="Calibri" panose="020F0502020204030204" charset="0"/>
              <a:ea typeface="宋体" panose="02010600030101010101" pitchFamily="2" charset="-122"/>
            </a:endParaRPr>
          </a:p>
        </p:txBody>
      </p:sp>
      <p:pic>
        <p:nvPicPr>
          <p:cNvPr id="9" name="图片 -2147482610"/>
          <p:cNvPicPr>
            <a:picLocks noChangeAspect="1"/>
          </p:cNvPicPr>
          <p:nvPr/>
        </p:nvPicPr>
        <p:blipFill>
          <a:blip r:embed="rId1"/>
          <a:stretch>
            <a:fillRect/>
          </a:stretch>
        </p:blipFill>
        <p:spPr>
          <a:xfrm>
            <a:off x="1024255" y="2042795"/>
            <a:ext cx="1647825" cy="1233805"/>
          </a:xfrm>
          <a:prstGeom prst="rect">
            <a:avLst/>
          </a:prstGeom>
          <a:noFill/>
          <a:ln w="9525">
            <a:noFill/>
          </a:ln>
        </p:spPr>
      </p:pic>
      <p:pic>
        <p:nvPicPr>
          <p:cNvPr id="10" name="图片 -2147482609"/>
          <p:cNvPicPr>
            <a:picLocks noChangeAspect="1"/>
          </p:cNvPicPr>
          <p:nvPr/>
        </p:nvPicPr>
        <p:blipFill>
          <a:blip r:embed="rId2"/>
          <a:stretch>
            <a:fillRect/>
          </a:stretch>
        </p:blipFill>
        <p:spPr>
          <a:xfrm>
            <a:off x="1024255" y="3423285"/>
            <a:ext cx="1647825" cy="1073150"/>
          </a:xfrm>
          <a:prstGeom prst="rect">
            <a:avLst/>
          </a:prstGeom>
          <a:noFill/>
          <a:ln w="9525">
            <a:noFill/>
          </a:ln>
        </p:spPr>
      </p:pic>
      <p:pic>
        <p:nvPicPr>
          <p:cNvPr id="15" name="图片 -2147482605"/>
          <p:cNvPicPr>
            <a:picLocks noChangeAspect="1"/>
          </p:cNvPicPr>
          <p:nvPr/>
        </p:nvPicPr>
        <p:blipFill>
          <a:blip r:embed="rId3"/>
          <a:stretch>
            <a:fillRect/>
          </a:stretch>
        </p:blipFill>
        <p:spPr>
          <a:xfrm>
            <a:off x="6241415" y="1305560"/>
            <a:ext cx="1520825" cy="1233170"/>
          </a:xfrm>
          <a:prstGeom prst="rect">
            <a:avLst/>
          </a:prstGeom>
          <a:noFill/>
          <a:ln w="9525">
            <a:noFill/>
          </a:ln>
        </p:spPr>
      </p:pic>
      <p:pic>
        <p:nvPicPr>
          <p:cNvPr id="16" name="图片 -2147482604"/>
          <p:cNvPicPr>
            <a:picLocks noChangeAspect="1"/>
          </p:cNvPicPr>
          <p:nvPr/>
        </p:nvPicPr>
        <p:blipFill>
          <a:blip r:embed="rId4"/>
          <a:stretch>
            <a:fillRect/>
          </a:stretch>
        </p:blipFill>
        <p:spPr>
          <a:xfrm>
            <a:off x="6241415" y="2761615"/>
            <a:ext cx="1521460" cy="1335405"/>
          </a:xfrm>
          <a:prstGeom prst="rect">
            <a:avLst/>
          </a:prstGeom>
          <a:noFill/>
          <a:ln w="9525">
            <a:noFill/>
          </a:ln>
        </p:spPr>
      </p:pic>
      <p:pic>
        <p:nvPicPr>
          <p:cNvPr id="17" name="图片 -2147482606"/>
          <p:cNvPicPr>
            <a:picLocks noChangeAspect="1"/>
          </p:cNvPicPr>
          <p:nvPr/>
        </p:nvPicPr>
        <p:blipFill>
          <a:blip r:embed="rId5"/>
          <a:stretch>
            <a:fillRect/>
          </a:stretch>
        </p:blipFill>
        <p:spPr>
          <a:xfrm>
            <a:off x="6241415" y="4335145"/>
            <a:ext cx="1520825" cy="1348740"/>
          </a:xfrm>
          <a:prstGeom prst="rect">
            <a:avLst/>
          </a:prstGeom>
          <a:noFill/>
          <a:ln w="9525">
            <a:noFill/>
          </a:ln>
        </p:spPr>
      </p:pic>
    </p:spTree>
    <p:custDataLst>
      <p:tags r:id="rId6"/>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7" grpId="0"/>
      <p:bldP spid="7" grpId="1"/>
      <p:bldP spid="8" grpId="0"/>
      <p:bldP spid="8" grpId="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SLIDE_BACKGROUND_TYPE" val="frame"/>
  <p:tag name="KSO_WM_SLIDE_BK_DARK_LIGHT" val="2"/>
  <p:tag name="KSO_WM_UNIT_BK_DARK_LIGHT" val="2"/>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2"/>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SLIDE_BACKGROUND_TYPE" val="topBottom"/>
  <p:tag name="KSO_WM_SLIDE_BK_DARK_LIGHT" val="2"/>
  <p:tag name="KSO_WM_UNIT_BK_DARK_LIGHT" val="2"/>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SLIDE_BACKGROUND_TYPE" val="bottomTop"/>
  <p:tag name="KSO_WM_SLIDE_BK_DARK_LIGHT" val="2"/>
  <p:tag name="KSO_WM_UNIT_BK_DARK_LIGHT" val="2"/>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SLIDE_BACKGROUND_TYPE" val="navigation"/>
  <p:tag name="KSO_WM_UNIT_BK_DARK_LIGHT" val="2"/>
  <p:tag name="KSO_WM_SLIDE_BK_DARK_LIGHT" val="2"/>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SLIDE_BACKGROUND_TYPE" val="belt"/>
  <p:tag name="KSO_WM_SLIDE_BK_DARK_LIGHT" val="2"/>
  <p:tag name="KSO_WM_UNIT_BK_DARK_LIGHT" val="2"/>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3706"/>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3706"/>
</p:tagLst>
</file>

<file path=ppt/tags/tag1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84.xml><?xml version="1.0" encoding="utf-8"?>
<p:tagLst xmlns:p="http://schemas.openxmlformats.org/presentationml/2006/main">
  <p:tag name="KSO_WM_TEMPLATE_SUBCATEGORY" val="0"/>
  <p:tag name="KSO_WM_TEMPLATE_MASTER_TYPE" val="1"/>
  <p:tag name="KSO_WM_TEMPLATE_COLOR_TYPE" val="1"/>
  <p:tag name="KSO_WM_TAG_VERSION" val="1.0"/>
  <p:tag name="KSO_WM_BEAUTIFY_FLAG" val="#wm#"/>
  <p:tag name="KSO_WM_TEMPLATE_CATEGORY" val="custom"/>
  <p:tag name="KSO_WM_TEMPLATE_INDEX" val="20203706"/>
  <p:tag name="KSO_WM_TEMPLATE_MASTER_THUMB_INDEX" val="12"/>
  <p:tag name="KSO_WM_TEMPLATE_THUMBS_INDEX" val="1、4、7、10、12、13、14、16、19、20、21"/>
</p:tagLst>
</file>

<file path=ppt/tags/tag185.xml><?xml version="1.0" encoding="utf-8"?>
<p:tagLst xmlns:p="http://schemas.openxmlformats.org/presentationml/2006/main">
  <p:tag name="KSO_WM_UNIT_ISCONTENTSTITLE" val="0"/>
  <p:tag name="KSO_WM_UNIT_ISNUMDGMTITLE" val="0"/>
  <p:tag name="KSO_WM_UNIT_PRESET_TEXT" val="空白演示"/>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wm#"/>
</p:tagLst>
</file>

<file path=ppt/tags/tag186.xml><?xml version="1.0" encoding="utf-8"?>
<p:tagLst xmlns:p="http://schemas.openxmlformats.org/presentationml/2006/main">
  <p:tag name="KSO_WM_UNIT_ISCONTENTSTITLE" val="0"/>
  <p:tag name="KSO_WM_UNIT_ISNUMDGMTITLE" val="0"/>
  <p:tag name="KSO_WM_UNIT_PRESET_TEXT" val="单击输入您的封面副标题"/>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081_1*b*1"/>
  <p:tag name="KSO_WM_TEMPLATE_CATEGORY" val="custom"/>
  <p:tag name="KSO_WM_TEMPLATE_INDEX" val="20205081"/>
  <p:tag name="KSO_WM_UNIT_LAYERLEVEL" val="1"/>
  <p:tag name="KSO_WM_TAG_VERSION" val="1.0"/>
  <p:tag name="KSO_WM_BEAUTIFY_FLAG" val="#wm#"/>
</p:tagLst>
</file>

<file path=ppt/tags/tag18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
  <p:tag name="KSO_WM_TEMPLATE_INDEX" val="20203706"/>
  <p:tag name="KSO_WM_SLIDE_LAYOUT" val="a_b"/>
  <p:tag name="KSO_WM_SLIDE_LAYOUT_CNT" val="1_1"/>
  <p:tag name="KSO_WM_UNIT_SHOW_EDIT_AREA_INDICATION" val="1"/>
  <p:tag name="KSO_WM_TEMPLATE_THUMBS_INDEX" val="1、4、7、12、13、14、15、16、17、18、20、24、25、28、33、36、40、43、44"/>
</p:tagLst>
</file>

<file path=ppt/tags/tag188.xml><?xml version="1.0" encoding="utf-8"?>
<p:tagLst xmlns:p="http://schemas.openxmlformats.org/presentationml/2006/main">
  <p:tag name="KSO_WM_SLIDE_ID" val="custom20203706_2"/>
  <p:tag name="KSO_WM_TEMPLATE_SUBCATEGORY" val="0"/>
  <p:tag name="KSO_WM_TEMPLATE_MASTER_TYPE" val="1"/>
  <p:tag name="KSO_WM_TEMPLATE_COLOR_TYPE" val="1"/>
  <p:tag name="KSO_WM_SLIDE_TYPE" val="contents"/>
  <p:tag name="KSO_WM_SLIDE_SUBTYPE" val="diag"/>
  <p:tag name="KSO_WM_SLIDE_ITEM_CNT" val="2"/>
  <p:tag name="KSO_WM_SLIDE_INDEX" val="2"/>
  <p:tag name="KSO_WM_DIAGRAM_GROUP_CODE" val="l1-1"/>
  <p:tag name="KSO_WM_SLIDE_DIAGTYPE" val="l"/>
  <p:tag name="KSO_WM_TAG_VERSION" val="1.0"/>
  <p:tag name="KSO_WM_BEAUTIFY_FLAG" val="#wm#"/>
  <p:tag name="KSO_WM_TEMPLATE_CATEGORY" val="custom"/>
  <p:tag name="KSO_WM_TEMPLATE_INDEX" val="20203706"/>
  <p:tag name="KSO_WM_SLIDE_LAYOUT" val="a_b_l"/>
  <p:tag name="KSO_WM_SLIDE_LAYOUT_CNT" val="1_1_1"/>
</p:tagLst>
</file>

<file path=ppt/tags/tag189.xml><?xml version="1.0" encoding="utf-8"?>
<p:tagLst xmlns:p="http://schemas.openxmlformats.org/presentationml/2006/main">
  <p:tag name="KSO_WM_SLIDE_ID" val="custom20203706_2"/>
  <p:tag name="KSO_WM_TEMPLATE_SUBCATEGORY" val="0"/>
  <p:tag name="KSO_WM_TEMPLATE_MASTER_TYPE" val="1"/>
  <p:tag name="KSO_WM_TEMPLATE_COLOR_TYPE" val="1"/>
  <p:tag name="KSO_WM_SLIDE_TYPE" val="contents"/>
  <p:tag name="KSO_WM_SLIDE_SUBTYPE" val="diag"/>
  <p:tag name="KSO_WM_SLIDE_ITEM_CNT" val="2"/>
  <p:tag name="KSO_WM_SLIDE_INDEX" val="2"/>
  <p:tag name="KSO_WM_DIAGRAM_GROUP_CODE" val="l1-1"/>
  <p:tag name="KSO_WM_SLIDE_DIAGTYPE" val="l"/>
  <p:tag name="KSO_WM_TAG_VERSION" val="1.0"/>
  <p:tag name="KSO_WM_BEAUTIFY_FLAG" val="#wm#"/>
  <p:tag name="KSO_WM_TEMPLATE_CATEGORY" val="custom"/>
  <p:tag name="KSO_WM_TEMPLATE_INDEX" val="20203706"/>
  <p:tag name="KSO_WM_SLIDE_LAYOUT" val="a_b_l"/>
  <p:tag name="KSO_WM_SLIDE_LAYOUT_CNT" val="1_1_1"/>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0.xml><?xml version="1.0" encoding="utf-8"?>
<p:tagLst xmlns:p="http://schemas.openxmlformats.org/presentationml/2006/main">
  <p:tag name="KSO_WM_SLIDE_ID" val="custom20203706_2"/>
  <p:tag name="KSO_WM_TEMPLATE_SUBCATEGORY" val="0"/>
  <p:tag name="KSO_WM_TEMPLATE_MASTER_TYPE" val="1"/>
  <p:tag name="KSO_WM_TEMPLATE_COLOR_TYPE" val="1"/>
  <p:tag name="KSO_WM_SLIDE_TYPE" val="contents"/>
  <p:tag name="KSO_WM_SLIDE_SUBTYPE" val="diag"/>
  <p:tag name="KSO_WM_SLIDE_ITEM_CNT" val="2"/>
  <p:tag name="KSO_WM_SLIDE_INDEX" val="2"/>
  <p:tag name="KSO_WM_DIAGRAM_GROUP_CODE" val="l1-1"/>
  <p:tag name="KSO_WM_SLIDE_DIAGTYPE" val="l"/>
  <p:tag name="KSO_WM_TAG_VERSION" val="1.0"/>
  <p:tag name="KSO_WM_BEAUTIFY_FLAG" val="#wm#"/>
  <p:tag name="KSO_WM_TEMPLATE_CATEGORY" val="custom"/>
  <p:tag name="KSO_WM_TEMPLATE_INDEX" val="20203706"/>
  <p:tag name="KSO_WM_SLIDE_LAYOUT" val="a_b_l"/>
  <p:tag name="KSO_WM_SLIDE_LAYOUT_CNT" val="1_1_1"/>
</p:tagLst>
</file>

<file path=ppt/tags/tag191.xml><?xml version="1.0" encoding="utf-8"?>
<p:tagLst xmlns:p="http://schemas.openxmlformats.org/presentationml/2006/main">
  <p:tag name="KSO_WM_SLIDE_ID" val="custom20203706_5"/>
  <p:tag name="KSO_WM_TEMPLATE_SUBCATEGORY" val="0"/>
  <p:tag name="KSO_WM_TEMPLATE_MASTER_TYPE" val="1"/>
  <p:tag name="KSO_WM_TEMPLATE_COLOR_TYPE" val="1"/>
  <p:tag name="KSO_WM_SLIDE_TYPE" val="contents"/>
  <p:tag name="KSO_WM_SLIDE_SUBTYPE" val="diag"/>
  <p:tag name="KSO_WM_SLIDE_ITEM_CNT" val="5"/>
  <p:tag name="KSO_WM_SLIDE_INDEX" val="5"/>
  <p:tag name="KSO_WM_DIAGRAM_GROUP_CODE" val="l1-1"/>
  <p:tag name="KSO_WM_SLIDE_DIAGTYPE" val="l"/>
  <p:tag name="KSO_WM_TAG_VERSION" val="1.0"/>
  <p:tag name="KSO_WM_BEAUTIFY_FLAG" val="#wm#"/>
  <p:tag name="KSO_WM_TEMPLATE_CATEGORY" val="custom"/>
  <p:tag name="KSO_WM_TEMPLATE_INDEX" val="20203706"/>
  <p:tag name="KSO_WM_SLIDE_LAYOUT" val="a_b_l"/>
  <p:tag name="KSO_WM_SLIDE_LAYOUT_CNT" val="1_1_1"/>
</p:tagLst>
</file>

<file path=ppt/tags/tag192.xml><?xml version="1.0" encoding="utf-8"?>
<p:tagLst xmlns:p="http://schemas.openxmlformats.org/presentationml/2006/main">
  <p:tag name="KSO_WM_SLIDE_ID" val="custom20203706_2"/>
  <p:tag name="KSO_WM_TEMPLATE_SUBCATEGORY" val="0"/>
  <p:tag name="KSO_WM_TEMPLATE_MASTER_TYPE" val="1"/>
  <p:tag name="KSO_WM_TEMPLATE_COLOR_TYPE" val="1"/>
  <p:tag name="KSO_WM_SLIDE_TYPE" val="contents"/>
  <p:tag name="KSO_WM_SLIDE_SUBTYPE" val="diag"/>
  <p:tag name="KSO_WM_SLIDE_ITEM_CNT" val="2"/>
  <p:tag name="KSO_WM_SLIDE_INDEX" val="2"/>
  <p:tag name="KSO_WM_DIAGRAM_GROUP_CODE" val="l1-1"/>
  <p:tag name="KSO_WM_SLIDE_DIAGTYPE" val="l"/>
  <p:tag name="KSO_WM_TAG_VERSION" val="1.0"/>
  <p:tag name="KSO_WM_BEAUTIFY_FLAG" val="#wm#"/>
  <p:tag name="KSO_WM_TEMPLATE_CATEGORY" val="custom"/>
  <p:tag name="KSO_WM_TEMPLATE_INDEX" val="20203706"/>
  <p:tag name="KSO_WM_SLIDE_LAYOUT" val="a_b_l"/>
  <p:tag name="KSO_WM_SLIDE_LAYOUT_CNT" val="1_1_1"/>
</p:tagLst>
</file>

<file path=ppt/tags/tag193.xml><?xml version="1.0" encoding="utf-8"?>
<p:tagLst xmlns:p="http://schemas.openxmlformats.org/presentationml/2006/main">
  <p:tag name="KSO_WM_SLIDE_ID" val="custom20203706_2"/>
  <p:tag name="KSO_WM_TEMPLATE_SUBCATEGORY" val="0"/>
  <p:tag name="KSO_WM_TEMPLATE_MASTER_TYPE" val="1"/>
  <p:tag name="KSO_WM_TEMPLATE_COLOR_TYPE" val="1"/>
  <p:tag name="KSO_WM_SLIDE_TYPE" val="contents"/>
  <p:tag name="KSO_WM_SLIDE_SUBTYPE" val="diag"/>
  <p:tag name="KSO_WM_SLIDE_ITEM_CNT" val="2"/>
  <p:tag name="KSO_WM_SLIDE_INDEX" val="2"/>
  <p:tag name="KSO_WM_DIAGRAM_GROUP_CODE" val="l1-1"/>
  <p:tag name="KSO_WM_SLIDE_DIAGTYPE" val="l"/>
  <p:tag name="KSO_WM_TAG_VERSION" val="1.0"/>
  <p:tag name="KSO_WM_BEAUTIFY_FLAG" val="#wm#"/>
  <p:tag name="KSO_WM_TEMPLATE_CATEGORY" val="custom"/>
  <p:tag name="KSO_WM_TEMPLATE_INDEX" val="20203706"/>
  <p:tag name="KSO_WM_SLIDE_LAYOUT" val="a_b_l"/>
  <p:tag name="KSO_WM_SLIDE_LAYOUT_CNT" val="1_1_1"/>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y*2"/>
  <p:tag name="KSO_WM_UNIT_LAYERLEVEL" val="1"/>
  <p:tag name="KSO_WM_TAG_VERSION" val="1.0"/>
  <p:tag name="KSO_WM_BEAUTIFY_FLAG" val="#wm#"/>
  <p:tag name="KSO_WM_UNIT_TYPE" val="y"/>
  <p:tag name="KSO_WM_UNIT_INDEX" val="2"/>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y*1"/>
  <p:tag name="KSO_WM_UNIT_LAYERLEVEL" val="1"/>
  <p:tag name="KSO_WM_TAG_VERSION" val="1.0"/>
  <p:tag name="KSO_WM_BEAUTIFY_FLAG" val="#wm#"/>
  <p:tag name="KSO_WM_UNIT_TYPE" val="y"/>
  <p:tag name="KSO_WM_UNIT_INDEX" val="1"/>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heme/theme1.xml><?xml version="1.0" encoding="utf-8"?>
<a:theme xmlns:a="http://schemas.openxmlformats.org/drawingml/2006/main" name="1_Office 主题​​">
  <a:themeElements>
    <a:clrScheme name="自定义 84">
      <a:dk1>
        <a:sysClr val="windowText" lastClr="000000"/>
      </a:dk1>
      <a:lt1>
        <a:sysClr val="window" lastClr="FFFFFF"/>
      </a:lt1>
      <a:dk2>
        <a:srgbClr val="FBDC95"/>
      </a:dk2>
      <a:lt2>
        <a:srgbClr val="FFFFFF"/>
      </a:lt2>
      <a:accent1>
        <a:srgbClr val="EAA421"/>
      </a:accent1>
      <a:accent2>
        <a:srgbClr val="B4BA34"/>
      </a:accent2>
      <a:accent3>
        <a:srgbClr val="7BC765"/>
      </a:accent3>
      <a:accent4>
        <a:srgbClr val="37CD9A"/>
      </a:accent4>
      <a:accent5>
        <a:srgbClr val="00CECA"/>
      </a:accent5>
      <a:accent6>
        <a:srgbClr val="20D3F4"/>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1900</Words>
  <Application>WPS 演示</Application>
  <PresentationFormat>宽屏</PresentationFormat>
  <Paragraphs>119</Paragraphs>
  <Slides>7</Slides>
  <Notes>4</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7</vt:i4>
      </vt:variant>
    </vt:vector>
  </HeadingPairs>
  <TitlesOfParts>
    <vt:vector size="17" baseType="lpstr">
      <vt:lpstr>Arial</vt:lpstr>
      <vt:lpstr>宋体</vt:lpstr>
      <vt:lpstr>Wingdings</vt:lpstr>
      <vt:lpstr>微软雅黑</vt:lpstr>
      <vt:lpstr>汉仪旗黑-85S</vt:lpstr>
      <vt:lpstr>黑体</vt:lpstr>
      <vt:lpstr>Calibri</vt:lpstr>
      <vt:lpstr>Times New Roman</vt:lpstr>
      <vt:lpstr>Arial Unicode MS</vt:lpstr>
      <vt:lpstr>1_Office 主题​​</vt:lpstr>
      <vt:lpstr>生成性学习资源案例分享</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lenovo</dc:creator>
  <cp:lastModifiedBy>清雅新</cp:lastModifiedBy>
  <cp:revision>207</cp:revision>
  <dcterms:created xsi:type="dcterms:W3CDTF">2019-06-19T02:08:00Z</dcterms:created>
  <dcterms:modified xsi:type="dcterms:W3CDTF">2020-12-24T14:57:45Z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2052-11.1.0.10228</vt:lpwstr>
  </property>
</Properties>
</file>