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22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2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35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81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11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8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0242-94FE-4A72-B4D3-4534D8F5A81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4720-5CAA-48D8-BDC2-ABFDD2295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gou.com/lemma/ShowInnerLink.htm?lemmaId=7804202&amp;ss_c=ssc.citiao.li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ike.sogou.com/lemma/ShowInnerLink.htm?lemmaId=6852447&amp;ss_c=ssc.citiao.link" TargetMode="External"/><Relationship Id="rId4" Type="http://schemas.openxmlformats.org/officeDocument/2006/relationships/hyperlink" Target="https://baike.sogou.com/lemma/ShowInnerLink.htm?lemmaId=7683821&amp;ss_c=ssc.citiao.li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0" y="0"/>
            <a:ext cx="9148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43808" y="1616188"/>
            <a:ext cx="7772400" cy="2070179"/>
          </a:xfrm>
        </p:spPr>
        <p:txBody>
          <a:bodyPr/>
          <a:lstStyle/>
          <a:p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最美的教育最简单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63888" y="3284984"/>
            <a:ext cx="6400800" cy="1752600"/>
          </a:xfrm>
        </p:spPr>
        <p:txBody>
          <a:bodyPr/>
          <a:lstStyle/>
          <a:p>
            <a:r>
              <a:rPr lang="zh-CN" alt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作者：尹建莉</a:t>
            </a:r>
            <a:endParaRPr lang="zh-CN" alt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704">
            <a:off x="432516" y="1040590"/>
            <a:ext cx="4021301" cy="52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51720" y="2420888"/>
            <a:ext cx="6364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谢谢观看！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最美的教育最简单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720000">
              <a:lnSpc>
                <a:spcPct val="170000"/>
              </a:lnSpc>
            </a:pPr>
            <a:r>
              <a:rPr lang="en-US" altLang="zh-CN" b="1" dirty="0"/>
              <a:t>《</a:t>
            </a:r>
            <a:r>
              <a:rPr lang="zh-CN" altLang="en-US" b="1" dirty="0"/>
              <a:t>最美的教育最简单</a:t>
            </a:r>
            <a:r>
              <a:rPr lang="en-US" altLang="zh-CN" b="1" dirty="0"/>
              <a:t>》</a:t>
            </a:r>
            <a:r>
              <a:rPr lang="zh-CN" altLang="en-US" b="1" dirty="0"/>
              <a:t>作者</a:t>
            </a:r>
            <a:r>
              <a:rPr lang="zh-CN" altLang="en-US" b="1" dirty="0">
                <a:hlinkClick r:id="rId3"/>
              </a:rPr>
              <a:t>尹建莉</a:t>
            </a:r>
            <a:r>
              <a:rPr lang="zh-CN" altLang="en-US" b="1" dirty="0"/>
              <a:t>，</a:t>
            </a:r>
            <a:r>
              <a:rPr lang="zh-CN" altLang="en-US" b="1" dirty="0">
                <a:hlinkClick r:id="rId4"/>
              </a:rPr>
              <a:t>作家出版社</a:t>
            </a:r>
            <a:r>
              <a:rPr lang="en-US" altLang="zh-CN" b="1" dirty="0"/>
              <a:t>2014</a:t>
            </a:r>
            <a:r>
              <a:rPr lang="zh-CN" altLang="en-US" b="1" dirty="0"/>
              <a:t>年</a:t>
            </a:r>
            <a:r>
              <a:rPr lang="en-US" altLang="zh-CN" b="1" dirty="0"/>
              <a:t>8</a:t>
            </a:r>
            <a:r>
              <a:rPr lang="zh-CN" altLang="en-US" b="1" dirty="0"/>
              <a:t>月出版出版。著是尹建莉的第二部家庭教育著作，在内容方面和</a:t>
            </a:r>
            <a:r>
              <a:rPr lang="en-US" altLang="zh-CN" b="1" dirty="0"/>
              <a:t>《</a:t>
            </a:r>
            <a:r>
              <a:rPr lang="zh-CN" altLang="en-US" b="1" dirty="0">
                <a:hlinkClick r:id="rId5"/>
              </a:rPr>
              <a:t>好妈妈胜过好老师</a:t>
            </a:r>
            <a:r>
              <a:rPr lang="en-US" altLang="zh-CN" b="1" dirty="0"/>
              <a:t>》</a:t>
            </a:r>
            <a:r>
              <a:rPr lang="zh-CN" altLang="en-US" b="1" dirty="0"/>
              <a:t>并列。本书仍采用案例写作的手法，案例主角扩展为更多的孩子，展示了前一本书尚未涉及的另一部分儿童教育生活。</a:t>
            </a:r>
          </a:p>
          <a:p>
            <a:pPr indent="720000">
              <a:lnSpc>
                <a:spcPct val="170000"/>
              </a:lnSpc>
            </a:pPr>
            <a:r>
              <a:rPr lang="zh-CN" altLang="en-US" b="1" dirty="0"/>
              <a:t>本书最大的特点是紧贴当下教育现实，还原教育真相，让大家看到美好的教育并不复杂，有效的教育往往是朴素而简单的。作者依据经典教育学和心理学理论，以学者的严谨和妈妈的亲和，对大家面临的种种教育问题进行了深入而细致的解读，并指出教育面临的种种误区，同时为读者提供出许多可操作的方法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77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三件“宝物”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2000" b="1" dirty="0"/>
              <a:t>时代发展到今天，什么是我们能送给孩子们、可保障他们一生幸福健康的最可靠的宝物呢？书中，从教育的角度来说，这几样东西最重要。</a:t>
            </a:r>
          </a:p>
        </p:txBody>
      </p:sp>
    </p:spTree>
    <p:extLst>
      <p:ext uri="{BB962C8B-B14F-4D97-AF65-F5344CB8AC3E}">
        <p14:creationId xmlns:p14="http://schemas.microsoft.com/office/powerpoint/2010/main" val="23232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zh-CN" altLang="en-US" sz="2000" b="1" dirty="0" smtClean="0"/>
              <a:t>第一件宝物是“阅读”：阅读不但可以塑造一个孩子的智力，还可以塑造他的心理品质。因为任何一部书，只要它是一本好书， 往往充满真善美的情怀，会对孩子形成潜移默化的影响。</a:t>
            </a:r>
            <a:endParaRPr lang="en-US" altLang="zh-CN" sz="20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zh-CN" altLang="en-US" sz="2000" b="1" dirty="0" smtClean="0"/>
              <a:t>第二件宝物是“自由”：给孩子自由，不是对孩子放任不管，而是意味着你必须给孩子“三权”</a:t>
            </a:r>
            <a:r>
              <a:rPr lang="en-US" altLang="zh-CN" sz="2000" b="1" dirty="0" smtClean="0"/>
              <a:t>:</a:t>
            </a:r>
            <a:r>
              <a:rPr lang="zh-CN" altLang="en-US" sz="2000" b="1" dirty="0" smtClean="0"/>
              <a:t>选择权、尝试权、犯错误权。一个人，首先是个自由的人，才可能成为个自觉的人。</a:t>
            </a:r>
            <a:endParaRPr lang="en-US" altLang="zh-CN" sz="20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zh-CN" altLang="en-US" sz="2000" b="1" dirty="0" smtClean="0"/>
              <a:t>第三件宝物是“良好表率”：给孩子做出表率，不仅是你在外人面前是什么样子，更重要的是你和孩子相处时是什么面貌。和孩子如何相处，是最直接最有效的教材，你能教给孩子的，全写在这里面了。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5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什么是自由教育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什么是自然成长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什么是爱的教育？本书都有很好的诠</a:t>
            </a:r>
            <a:r>
              <a:rPr lang="zh-CN" altLang="en-US" dirty="0" smtClean="0"/>
              <a:t>释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75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关于教育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720000">
              <a:lnSpc>
                <a:spcPct val="170000"/>
              </a:lnSpc>
            </a:pPr>
            <a:r>
              <a:rPr lang="zh-CN" altLang="zh-CN" dirty="0"/>
              <a:t> </a:t>
            </a:r>
            <a:r>
              <a:rPr lang="zh-CN" altLang="zh-CN" sz="2900" b="1" dirty="0"/>
              <a:t>本书中印象最深的就是吃糖的例子，小孩子都喜欢吃糖，有的家长既担心孩子牙齿问题，又担心会发胖，就严格控制孩子每天只能吃两颗糖，结果却没有达到家长想要的，孩子有一天可能会自己搭着凳子去拿，况且一次性会吃好多。其实这种包办的心里家长应该杜绝，我们应该试着相信孩子天生的自控能力，应该把掌控权还给她们，让她们自己控制每天吃糖的数量，作为家长你只需要跟她讲清楚每天只能吃多少就行，其他的一概不要多说，让孩子自由发挥，不能什么事情都是大人说了算，一味的包办会让孩子变得越来越失去自己自控力的养成。</a:t>
            </a:r>
          </a:p>
          <a:p>
            <a:pPr indent="720000">
              <a:lnSpc>
                <a:spcPct val="170000"/>
              </a:lnSpc>
            </a:pPr>
            <a:r>
              <a:rPr lang="en-US" altLang="zh-CN" sz="2900" b="1" dirty="0"/>
              <a:t>   </a:t>
            </a:r>
            <a:r>
              <a:rPr lang="zh-CN" altLang="zh-CN" sz="2900" b="1" dirty="0"/>
              <a:t>尹老师说到： 一个没有机会进行自我掌控的孩子，不可能学会自我控制。一个不被信任、总是被当小偷一样提防的孩子很难发展出诚信、自尊的品质。家长把管理糖筒的权力从自己手上移交到孩子手上，这是一个再简单不过的生活小事件，却是一项教育大事件，它告诉孩子，你不必是家长的</a:t>
            </a:r>
            <a:r>
              <a:rPr lang="en-US" altLang="zh-CN" sz="2900" b="1" dirty="0"/>
              <a:t>“</a:t>
            </a:r>
            <a:r>
              <a:rPr lang="zh-CN" altLang="zh-CN" sz="2900" b="1" dirty="0"/>
              <a:t>臣民</a:t>
            </a:r>
            <a:r>
              <a:rPr lang="en-US" altLang="zh-CN" sz="2900" b="1" dirty="0"/>
              <a:t>”</a:t>
            </a:r>
            <a:r>
              <a:rPr lang="zh-CN" altLang="zh-CN" sz="2900" b="1" dirty="0"/>
              <a:t>，你是自己的主人。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1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关于自然成长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720000">
              <a:lnSpc>
                <a:spcPct val="170000"/>
              </a:lnSpc>
            </a:pPr>
            <a:r>
              <a:rPr lang="zh-CN" altLang="zh-CN" sz="2000" b="1" dirty="0"/>
              <a:t>作为家长都应该知道教育孩子应该遵循自然的法则，我们会经常被周边的一些人影响，比如说：隔壁小王家的闺女都</a:t>
            </a:r>
            <a:r>
              <a:rPr lang="zh-CN" altLang="zh-CN" sz="2000" b="1" dirty="0" smtClean="0"/>
              <a:t>能</a:t>
            </a:r>
            <a:r>
              <a:rPr lang="zh-CN" altLang="en-US" sz="2000" b="1" dirty="0"/>
              <a:t>背</a:t>
            </a:r>
            <a:r>
              <a:rPr lang="zh-CN" altLang="zh-CN" sz="2000" b="1" dirty="0" smtClean="0"/>
              <a:t>三</a:t>
            </a:r>
            <a:r>
              <a:rPr lang="zh-CN" altLang="zh-CN" sz="2000" b="1" dirty="0"/>
              <a:t>字经了，老李家孙子知道很多英文单词了，老张家孩子跳舞跳得很好，人家小叶子能自己看一个小</a:t>
            </a:r>
            <a:r>
              <a:rPr lang="zh-CN" altLang="zh-CN" sz="2000" b="1" dirty="0" smtClean="0"/>
              <a:t>时书</a:t>
            </a:r>
            <a:r>
              <a:rPr lang="zh-CN" altLang="zh-CN" sz="2000" b="1" dirty="0"/>
              <a:t>呢，诸如此类的例子。其实我们太在意周围人的说法。就像专注力一样，人人都知道专注力很重要，但是盲目的家长们就会不停的在给孩子灌输自己的这些想法，让孩子不得不从刚开始的接受到最后的厌烦，没有什么技能、学习是靠说出来的，我们的</a:t>
            </a:r>
            <a:r>
              <a:rPr lang="en-US" altLang="zh-CN" sz="2000" b="1" dirty="0"/>
              <a:t>“</a:t>
            </a:r>
            <a:r>
              <a:rPr lang="zh-CN" altLang="zh-CN" sz="2000" b="1" dirty="0"/>
              <a:t>不打扰</a:t>
            </a:r>
            <a:r>
              <a:rPr lang="en-US" altLang="zh-CN" sz="2000" b="1" dirty="0"/>
              <a:t>”</a:t>
            </a:r>
            <a:r>
              <a:rPr lang="zh-CN" altLang="zh-CN" sz="2000" b="1" dirty="0"/>
              <a:t>就是最好的培养。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3506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关于爱的教育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720000">
              <a:lnSpc>
                <a:spcPct val="190000"/>
              </a:lnSpc>
            </a:pPr>
            <a:r>
              <a:rPr lang="zh-CN" altLang="zh-CN" sz="2600" b="1" dirty="0"/>
              <a:t>每个母亲都爱自己的孩子，什么是爱？是把饭菜喂到孩子嘴里？是孩子在专注做一件事情时，你却指责她？还是上厕所都得规定时间？等等</a:t>
            </a:r>
          </a:p>
          <a:p>
            <a:pPr indent="720000">
              <a:lnSpc>
                <a:spcPct val="190000"/>
              </a:lnSpc>
            </a:pPr>
            <a:r>
              <a:rPr lang="en-US" altLang="zh-CN" sz="2600" b="1" dirty="0"/>
              <a:t>    </a:t>
            </a:r>
            <a:r>
              <a:rPr lang="zh-CN" altLang="zh-CN" sz="2600" b="1" dirty="0"/>
              <a:t>书中举了一个例子：有个小女孩喜欢一条胳膊搭到楼梯扶手上，胳膊用力脚不用力地向下溜。妈妈不允许孩子这样做，说楼梯扶手平时没人擦，那样会把衣服弄脏磨坏。但女孩屡说屡犯，家长终于失去耐心，大发脾气。女孩便找各种机会偷偷地那样下楼，衣服袖子下面经常是脏脏的。小孩大人经常纠结在此事之上，弄的很不愉快。</a:t>
            </a:r>
          </a:p>
          <a:p>
            <a:pPr indent="720000">
              <a:lnSpc>
                <a:spcPct val="190000"/>
              </a:lnSpc>
            </a:pPr>
            <a:r>
              <a:rPr lang="zh-CN" altLang="zh-CN" sz="2600" b="1" dirty="0"/>
              <a:t>尹建莉建议，妈妈何不找个机会和女儿一起将扶手打扫干净，在保证女儿安全的情况下，允许她那样下楼，又有何不可，既不会弄脏衣服，又给女儿很好的上了一堂公益课，一举两得。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4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720000">
              <a:lnSpc>
                <a:spcPct val="170000"/>
              </a:lnSpc>
            </a:pPr>
            <a:r>
              <a:rPr lang="zh-CN" altLang="zh-CN" sz="2400" b="1" dirty="0"/>
              <a:t>现在，</a:t>
            </a:r>
            <a:r>
              <a:rPr lang="zh-CN" altLang="zh-CN" sz="2400" b="1" dirty="0" smtClean="0"/>
              <a:t>我</a:t>
            </a:r>
            <a:r>
              <a:rPr lang="zh-CN" altLang="en-US" sz="2400" b="1" dirty="0" smtClean="0"/>
              <a:t>们</a:t>
            </a:r>
            <a:r>
              <a:rPr lang="zh-CN" altLang="zh-CN" sz="2400" b="1" dirty="0" smtClean="0"/>
              <a:t>正</a:t>
            </a:r>
            <a:r>
              <a:rPr lang="zh-CN" altLang="zh-CN" sz="2400" b="1" dirty="0"/>
              <a:t>努力从教育误区中走出来，不断提醒自己要对学生实施最美最为简单的教育。其实我们不管是面对自己的孩子还是面对学生，最美的往往是最简单的，我们只需拥有一颗平常心，无条件的爱孩子，用温情目送孩子</a:t>
            </a:r>
            <a:r>
              <a:rPr lang="en-US" altLang="zh-CN" sz="2400" b="1" dirty="0"/>
              <a:t>:</a:t>
            </a:r>
            <a:r>
              <a:rPr lang="zh-CN" altLang="zh-CN" sz="2400" b="1" dirty="0"/>
              <a:t>给孩子成长空间，让</a:t>
            </a:r>
            <a:r>
              <a:rPr lang="zh-CN" altLang="zh-CN" sz="2400" b="1" dirty="0" smtClean="0"/>
              <a:t>他</a:t>
            </a:r>
            <a:r>
              <a:rPr lang="zh-CN" altLang="en-US" sz="2400" b="1" dirty="0" smtClean="0"/>
              <a:t>们</a:t>
            </a:r>
            <a:r>
              <a:rPr lang="zh-CN" altLang="zh-CN" sz="2400" b="1" dirty="0" smtClean="0"/>
              <a:t>成</a:t>
            </a:r>
            <a:r>
              <a:rPr lang="zh-CN" altLang="zh-CN" sz="2400" b="1" dirty="0"/>
              <a:t>为自己的主人</a:t>
            </a:r>
            <a:r>
              <a:rPr lang="en-US" altLang="zh-CN" sz="2400" b="1" dirty="0"/>
              <a:t>;</a:t>
            </a:r>
            <a:r>
              <a:rPr lang="zh-CN" altLang="zh-CN" sz="2400" b="1" dirty="0"/>
              <a:t>信任孩子，</a:t>
            </a:r>
            <a:r>
              <a:rPr lang="zh-CN" altLang="zh-CN" sz="2400" b="1" dirty="0" smtClean="0"/>
              <a:t>给孩</a:t>
            </a:r>
            <a:r>
              <a:rPr lang="zh-CN" altLang="zh-CN" sz="2400" b="1" dirty="0"/>
              <a:t>子成长的力量，让孩子在快乐中成长。祝福每个孩子都生活在爱和自由之</a:t>
            </a:r>
            <a:r>
              <a:rPr lang="zh-CN" altLang="zh-CN" sz="2400" b="1" dirty="0" smtClean="0"/>
              <a:t>中</a:t>
            </a:r>
            <a:r>
              <a:rPr lang="zh-CN" altLang="en-US" sz="2400" b="1" dirty="0" smtClean="0"/>
              <a:t>。</a:t>
            </a:r>
            <a:endParaRPr lang="zh-CN" altLang="zh-CN" sz="24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17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1330</Words>
  <Application>Microsoft Office PowerPoint</Application>
  <PresentationFormat>全屏显示(4:3)</PresentationFormat>
  <Paragraphs>27</Paragraphs>
  <Slides>10</Slides>
  <Notes>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最美的教育最简单</vt:lpstr>
      <vt:lpstr>最美的教育最简单</vt:lpstr>
      <vt:lpstr>三件“宝物”</vt:lpstr>
      <vt:lpstr>PowerPoint 演示文稿</vt:lpstr>
      <vt:lpstr>PowerPoint 演示文稿</vt:lpstr>
      <vt:lpstr>关于教育</vt:lpstr>
      <vt:lpstr>关于自然成长</vt:lpstr>
      <vt:lpstr>关于爱的教育</vt:lpstr>
      <vt:lpstr>总结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最美的教育最简单</dc:title>
  <dc:creator>xb21cn</dc:creator>
  <cp:lastModifiedBy>xb21cn</cp:lastModifiedBy>
  <cp:revision>9</cp:revision>
  <dcterms:created xsi:type="dcterms:W3CDTF">2021-03-01T00:01:36Z</dcterms:created>
  <dcterms:modified xsi:type="dcterms:W3CDTF">2021-03-01T02:35:05Z</dcterms:modified>
</cp:coreProperties>
</file>