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charts/chart2.xml" ContentType="application/vnd.openxmlformats-officedocument.drawingml.chart+xml"/>
  <Override PartName="/ppt/diagrams/data1.xml" ContentType="application/vnd.openxmlformats-officedocument.drawingml.diagramData+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21.xml" ContentType="application/vnd.openxmlformats-officedocument.presentationml.tags+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34"/>
  </p:notesMasterIdLst>
  <p:sldIdLst>
    <p:sldId id="349" r:id="rId2"/>
    <p:sldId id="346" r:id="rId3"/>
    <p:sldId id="347" r:id="rId4"/>
    <p:sldId id="339" r:id="rId5"/>
    <p:sldId id="324" r:id="rId6"/>
    <p:sldId id="325" r:id="rId7"/>
    <p:sldId id="350" r:id="rId8"/>
    <p:sldId id="351" r:id="rId9"/>
    <p:sldId id="329" r:id="rId10"/>
    <p:sldId id="352" r:id="rId11"/>
    <p:sldId id="333" r:id="rId12"/>
    <p:sldId id="353" r:id="rId13"/>
    <p:sldId id="361" r:id="rId14"/>
    <p:sldId id="328" r:id="rId15"/>
    <p:sldId id="354" r:id="rId16"/>
    <p:sldId id="360" r:id="rId17"/>
    <p:sldId id="344" r:id="rId18"/>
    <p:sldId id="355" r:id="rId19"/>
    <p:sldId id="326" r:id="rId20"/>
    <p:sldId id="356" r:id="rId21"/>
    <p:sldId id="357" r:id="rId22"/>
    <p:sldId id="359" r:id="rId23"/>
    <p:sldId id="362" r:id="rId24"/>
    <p:sldId id="327" r:id="rId25"/>
    <p:sldId id="330" r:id="rId26"/>
    <p:sldId id="331" r:id="rId27"/>
    <p:sldId id="332" r:id="rId28"/>
    <p:sldId id="334" r:id="rId29"/>
    <p:sldId id="335" r:id="rId30"/>
    <p:sldId id="336" r:id="rId31"/>
    <p:sldId id="348" r:id="rId32"/>
    <p:sldId id="295" r:id="rId33"/>
  </p:sldIdLst>
  <p:sldSz cx="12192000"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48484"/>
    <a:srgbClr val="E45654"/>
    <a:srgbClr val="FF940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62" autoAdjust="0"/>
    <p:restoredTop sz="94660"/>
  </p:normalViewPr>
  <p:slideViewPr>
    <p:cSldViewPr snapToGrid="0">
      <p:cViewPr varScale="1">
        <p:scale>
          <a:sx n="89" d="100"/>
          <a:sy n="89" d="100"/>
        </p:scale>
        <p:origin x="-300"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Hoja1!$B$1</c:f>
              <c:strCache>
                <c:ptCount val="1"/>
                <c:pt idx="0">
                  <c:v>Sales </c:v>
                </c:pt>
              </c:strCache>
            </c:strRef>
          </c:tx>
          <c:explosion val="1"/>
          <c:dPt>
            <c:idx val="0"/>
            <c:spPr>
              <a:solidFill>
                <a:schemeClr val="accent4"/>
              </a:solidFill>
            </c:spPr>
            <c:extLst xmlns:c16r2="http://schemas.microsoft.com/office/drawing/2015/06/chart">
              <c:ext xmlns:c16="http://schemas.microsoft.com/office/drawing/2014/chart" uri="{C3380CC4-5D6E-409C-BE32-E72D297353CC}">
                <c16:uniqueId val="{00000001-AC02-4E19-931A-638F61EB15A6}"/>
              </c:ext>
            </c:extLst>
          </c:dPt>
          <c:dPt>
            <c:idx val="1"/>
            <c:spPr>
              <a:solidFill>
                <a:schemeClr val="accent3"/>
              </a:solidFill>
            </c:spPr>
            <c:extLst xmlns:c16r2="http://schemas.microsoft.com/office/drawing/2015/06/chart">
              <c:ext xmlns:c16="http://schemas.microsoft.com/office/drawing/2014/chart" uri="{C3380CC4-5D6E-409C-BE32-E72D297353CC}">
                <c16:uniqueId val="{00000003-AC02-4E19-931A-638F61EB15A6}"/>
              </c:ext>
            </c:extLst>
          </c:dPt>
          <c:dPt>
            <c:idx val="2"/>
            <c:spPr>
              <a:solidFill>
                <a:schemeClr val="accent2"/>
              </a:solidFill>
            </c:spPr>
            <c:extLst xmlns:c16r2="http://schemas.microsoft.com/office/drawing/2015/06/chart">
              <c:ext xmlns:c16="http://schemas.microsoft.com/office/drawing/2014/chart" uri="{C3380CC4-5D6E-409C-BE32-E72D297353CC}">
                <c16:uniqueId val="{00000005-AC02-4E19-931A-638F61EB15A6}"/>
              </c:ext>
            </c:extLst>
          </c:dPt>
          <c:dPt>
            <c:idx val="3"/>
            <c:spPr>
              <a:noFill/>
              <a:ln>
                <a:solidFill>
                  <a:schemeClr val="bg1">
                    <a:lumMod val="75000"/>
                  </a:schemeClr>
                </a:solidFill>
              </a:ln>
            </c:spPr>
            <c:extLst xmlns:c16r2="http://schemas.microsoft.com/office/drawing/2015/06/chart">
              <c:ext xmlns:c16="http://schemas.microsoft.com/office/drawing/2014/chart" uri="{C3380CC4-5D6E-409C-BE32-E72D297353CC}">
                <c16:uniqueId val="{00000007-AC02-4E19-931A-638F61EB15A6}"/>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C02-4E19-931A-638F61EB15A6}"/>
                </c:ext>
              </c:extLst>
            </c:dLbl>
            <c:spPr>
              <a:noFill/>
              <a:ln>
                <a:noFill/>
              </a:ln>
              <a:effectLst/>
            </c:spPr>
            <c:txPr>
              <a:bodyPr rot="0" vert="horz"/>
              <a:lstStyle/>
              <a:p>
                <a:pPr>
                  <a:defRPr/>
                </a:pPr>
                <a:endParaRPr lang="zh-CN"/>
              </a:p>
            </c:txPr>
            <c:showPercent val="1"/>
            <c:showLeaderLines val="1"/>
            <c:extLst xmlns:c16r2="http://schemas.microsoft.com/office/drawing/2015/06/chart">
              <c:ext xmlns:c15="http://schemas.microsoft.com/office/drawing/2012/chart" uri="{CE6537A1-D6FC-4f65-9D91-7224C49458BB}"/>
            </c:extLst>
          </c:dLbls>
          <c:cat>
            <c:strRef>
              <c:f>Hoja1!$A$2:$A$5</c:f>
              <c:strCache>
                <c:ptCount val="4"/>
                <c:pt idx="0">
                  <c:v>Q1</c:v>
                </c:pt>
                <c:pt idx="1">
                  <c:v>Q2</c:v>
                </c:pt>
                <c:pt idx="2">
                  <c:v>Q3</c:v>
                </c:pt>
                <c:pt idx="3">
                  <c:v>Q4</c:v>
                </c:pt>
              </c:strCache>
            </c:strRef>
          </c:cat>
          <c:val>
            <c:numRef>
              <c:f>Hoja1!$B$2:$B$5</c:f>
              <c:numCache>
                <c:formatCode>General</c:formatCode>
                <c:ptCount val="4"/>
                <c:pt idx="0">
                  <c:v>2</c:v>
                </c:pt>
                <c:pt idx="1">
                  <c:v>3.2</c:v>
                </c:pt>
                <c:pt idx="2">
                  <c:v>3.5</c:v>
                </c:pt>
                <c:pt idx="3">
                  <c:v>6</c:v>
                </c:pt>
              </c:numCache>
            </c:numRef>
          </c:val>
          <c:extLst xmlns:c16r2="http://schemas.microsoft.com/office/drawing/2015/06/chart">
            <c:ext xmlns:c16="http://schemas.microsoft.com/office/drawing/2014/chart" uri="{C3380CC4-5D6E-409C-BE32-E72D297353CC}">
              <c16:uniqueId val="{00000008-AC02-4E19-931A-638F61EB15A6}"/>
            </c:ext>
          </c:extLst>
        </c:ser>
        <c:dLbls/>
        <c:firstSliceAng val="0"/>
        <c:holeSize val="59"/>
      </c:doughnutChart>
    </c:plotArea>
    <c:plotVisOnly val="1"/>
    <c:dispBlanksAs val="zero"/>
  </c:chart>
  <c:txPr>
    <a:bodyPr/>
    <a:lstStyle/>
    <a:p>
      <a:pPr>
        <a:defRPr lang="zh-CN" sz="2800">
          <a:solidFill>
            <a:schemeClr val="bg1"/>
          </a:solidFill>
          <a:latin typeface="Arial" panose="020B0604020202020204" pitchFamily="34" charset="0"/>
          <a:ea typeface="LiSu" panose="02010509060101010101" pitchFamily="49" charset="-122"/>
          <a:cs typeface="Segoe UI" panose="020B0502040204020203" pitchFamily="34" charset="0"/>
          <a:sym typeface="Arial" panose="020B0604020202020204" pitchFamily="34" charset="0"/>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dPt>
            <c:idx val="0"/>
            <c:spPr>
              <a:solidFill>
                <a:schemeClr val="accent2"/>
              </a:solidFill>
            </c:spPr>
            <c:extLst xmlns:c16r2="http://schemas.microsoft.com/office/drawing/2015/06/chart">
              <c:ext xmlns:c16="http://schemas.microsoft.com/office/drawing/2014/chart" uri="{C3380CC4-5D6E-409C-BE32-E72D297353CC}">
                <c16:uniqueId val="{00000001-7D2F-44EC-A474-9198B2D34E10}"/>
              </c:ext>
            </c:extLst>
          </c:dPt>
          <c:dPt>
            <c:idx val="1"/>
            <c:spPr>
              <a:solidFill>
                <a:schemeClr val="accent3"/>
              </a:solidFill>
            </c:spPr>
            <c:extLst xmlns:c16r2="http://schemas.microsoft.com/office/drawing/2015/06/chart">
              <c:ext xmlns:c16="http://schemas.microsoft.com/office/drawing/2014/chart" uri="{C3380CC4-5D6E-409C-BE32-E72D297353CC}">
                <c16:uniqueId val="{00000003-7D2F-44EC-A474-9198B2D34E10}"/>
              </c:ext>
            </c:extLst>
          </c:dPt>
          <c:dPt>
            <c:idx val="2"/>
            <c:spPr>
              <a:solidFill>
                <a:schemeClr val="accent4"/>
              </a:solidFill>
            </c:spPr>
            <c:extLst xmlns:c16r2="http://schemas.microsoft.com/office/drawing/2015/06/chart">
              <c:ext xmlns:c16="http://schemas.microsoft.com/office/drawing/2014/chart" uri="{C3380CC4-5D6E-409C-BE32-E72D297353CC}">
                <c16:uniqueId val="{00000005-7D2F-44EC-A474-9198B2D34E10}"/>
              </c:ext>
            </c:extLst>
          </c:dPt>
          <c:dPt>
            <c:idx val="3"/>
            <c:spPr>
              <a:solidFill>
                <a:schemeClr val="accent1"/>
              </a:solidFill>
            </c:spPr>
            <c:extLst xmlns:c16r2="http://schemas.microsoft.com/office/drawing/2015/06/chart">
              <c:ext xmlns:c16="http://schemas.microsoft.com/office/drawing/2014/chart" uri="{C3380CC4-5D6E-409C-BE32-E72D297353CC}">
                <c16:uniqueId val="{00000007-7D2F-44EC-A474-9198B2D34E10}"/>
              </c:ext>
            </c:extLst>
          </c:dPt>
          <c:dLbls>
            <c:dLbl>
              <c:idx val="0"/>
              <c:layout/>
              <c:tx>
                <c:rich>
                  <a:bodyPr/>
                  <a:lstStyle/>
                  <a:p>
                    <a:r>
                      <a:rPr lang="en-US"/>
                      <a:t>15%</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7D2F-44EC-A474-9198B2D34E10}"/>
                </c:ext>
              </c:extLst>
            </c:dLbl>
            <c:dLbl>
              <c:idx val="1"/>
              <c:layout/>
              <c:tx>
                <c:rich>
                  <a:bodyPr/>
                  <a:lstStyle/>
                  <a:p>
                    <a:r>
                      <a:rPr lang="en-US"/>
                      <a:t>20%</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7D2F-44EC-A474-9198B2D34E10}"/>
                </c:ext>
              </c:extLst>
            </c:dLbl>
            <c:dLbl>
              <c:idx val="2"/>
              <c:layout/>
              <c:tx>
                <c:rich>
                  <a:bodyPr/>
                  <a:lstStyle/>
                  <a:p>
                    <a:r>
                      <a:rPr lang="en-US"/>
                      <a:t>25%</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7D2F-44EC-A474-9198B2D34E10}"/>
                </c:ext>
              </c:extLst>
            </c:dLbl>
            <c:dLbl>
              <c:idx val="3"/>
              <c:layout/>
              <c:tx>
                <c:rich>
                  <a:bodyPr/>
                  <a:lstStyle/>
                  <a:p>
                    <a:r>
                      <a:rPr lang="en-US"/>
                      <a:t>40%</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7D2F-44EC-A474-9198B2D34E10}"/>
                </c:ext>
              </c:extLst>
            </c:dLbl>
            <c:spPr>
              <a:noFill/>
              <a:ln>
                <a:noFill/>
              </a:ln>
              <a:effectLst/>
            </c:spPr>
            <c:txPr>
              <a:bodyPr rot="0" vert="horz"/>
              <a:lstStyle/>
              <a:p>
                <a:pPr>
                  <a:defRPr/>
                </a:pPr>
                <a:endParaRPr lang="zh-CN"/>
              </a:p>
            </c:txPr>
            <c:showVal val="1"/>
            <c:showLeaderLines val="1"/>
            <c:extLst xmlns:c16r2="http://schemas.microsoft.com/office/drawing/2015/06/chart">
              <c:ext xmlns:c15="http://schemas.microsoft.com/office/drawing/2012/chart" uri="{CE6537A1-D6FC-4f65-9D91-7224C49458BB}"/>
            </c:extLst>
          </c:dLbls>
          <c:val>
            <c:numRef>
              <c:f>Sheet1!$B$2:$B$5</c:f>
              <c:numCache>
                <c:formatCode>General</c:formatCode>
                <c:ptCount val="4"/>
                <c:pt idx="0">
                  <c:v>15</c:v>
                </c:pt>
                <c:pt idx="1">
                  <c:v>20</c:v>
                </c:pt>
                <c:pt idx="2">
                  <c:v>25</c:v>
                </c:pt>
                <c:pt idx="3">
                  <c:v>40</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3nd Qtr</c:v>
                      </c:pt>
                      <c:pt idx="3">
                        <c:v>4nd Qtr</c:v>
                      </c:pt>
                    </c:strCache>
                  </c:strRef>
                </c15:cat>
              </c15:filteredCategoryTitle>
            </c:ext>
            <c:ext xmlns:c16="http://schemas.microsoft.com/office/drawing/2014/chart" uri="{C3380CC4-5D6E-409C-BE32-E72D297353CC}">
              <c16:uniqueId val="{00000008-7D2F-44EC-A474-9198B2D34E10}"/>
            </c:ext>
          </c:extLst>
        </c:ser>
        <c:dLbls/>
        <c:firstSliceAng val="0"/>
        <c:holeSize val="50"/>
      </c:doughnutChart>
    </c:plotArea>
    <c:plotVisOnly val="1"/>
    <c:dispBlanksAs val="zero"/>
  </c:chart>
  <c:spPr>
    <a:ln w="0">
      <a:noFill/>
    </a:ln>
  </c:spPr>
  <c:txPr>
    <a:bodyPr/>
    <a:lstStyle/>
    <a:p>
      <a:pPr>
        <a:defRPr lang="zh-CN" sz="1800">
          <a:latin typeface="Arial" panose="020B0604020202020204" pitchFamily="34" charset="0"/>
          <a:ea typeface="LiSu" panose="02010509060101010101" pitchFamily="49" charset="-122"/>
          <a:sym typeface="Arial" panose="020B0604020202020204" pitchFamily="34" charset="0"/>
        </a:defRPr>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68E375F-D2C0-459A-B539-F08B2B68B734}" type="doc">
      <dgm:prSet loTypeId="urn:microsoft.com/office/officeart/2005/8/layout/venn3#1" loCatId="relationship" qsTypeId="urn:microsoft.com/office/officeart/2005/8/quickstyle/simple1#1" qsCatId="simple" csTypeId="urn:microsoft.com/office/officeart/2005/8/colors/accent1_2#1" csCatId="accent1" phldr="1"/>
      <dgm:spPr/>
      <dgm:t>
        <a:bodyPr/>
        <a:lstStyle/>
        <a:p>
          <a:endParaRPr lang="id-ID"/>
        </a:p>
      </dgm:t>
    </dgm:pt>
    <dgm:pt modelId="{CF00843A-6D70-42DE-9B13-C7AE21534F4F}">
      <dgm:prSet phldrT="[Text]" custT="1"/>
      <dgm:spPr>
        <a:solidFill>
          <a:schemeClr val="accent1">
            <a:lumMod val="75000"/>
          </a:schemeClr>
        </a:solidFill>
        <a:ln>
          <a:noFill/>
        </a:ln>
      </dgm:spPr>
      <dgm:t>
        <a:bodyPr/>
        <a:lstStyle/>
        <a:p>
          <a:pPr algn="ctr"/>
          <a:r>
            <a:rPr lang="id-ID"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rPr>
            <a:t></a:t>
          </a:r>
          <a:r>
            <a:rPr lang="en-US"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rPr>
            <a:t>1</a:t>
          </a:r>
          <a:endParaRPr lang="id-ID"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endParaRPr>
        </a:p>
      </dgm:t>
    </dgm:pt>
    <dgm:pt modelId="{EDBD87D8-51D4-4B6C-8CFF-81A65DCFFC55}" type="parTrans" cxnId="{DB19C3E0-0713-4793-917D-7E4AC563CD99}">
      <dgm:prSet/>
      <dgm:spPr/>
      <dgm:t>
        <a:bodyPr/>
        <a:lstStyle/>
        <a:p>
          <a:endParaRPr lang="id-ID"/>
        </a:p>
      </dgm:t>
    </dgm:pt>
    <dgm:pt modelId="{1738765F-8E41-421C-BE53-7D300FFF63A2}" type="sibTrans" cxnId="{DB19C3E0-0713-4793-917D-7E4AC563CD99}">
      <dgm:prSet/>
      <dgm:spPr/>
      <dgm:t>
        <a:bodyPr/>
        <a:lstStyle/>
        <a:p>
          <a:endParaRPr lang="id-ID"/>
        </a:p>
      </dgm:t>
    </dgm:pt>
    <dgm:pt modelId="{A0FE7255-87BC-4564-99CE-1FFC4E94DE76}">
      <dgm:prSet phldrT="[Text]" custT="1"/>
      <dgm:spPr>
        <a:solidFill>
          <a:schemeClr val="accent2"/>
        </a:solidFill>
        <a:ln>
          <a:noFill/>
        </a:ln>
      </dgm:spPr>
      <dgm:t>
        <a:bodyPr/>
        <a:lstStyle/>
        <a:p>
          <a:pPr algn="ctr"/>
          <a:r>
            <a:rPr lang="en-US"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rPr>
            <a:t>2</a:t>
          </a:r>
          <a:endParaRPr lang="id-ID"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endParaRPr>
        </a:p>
      </dgm:t>
    </dgm:pt>
    <dgm:pt modelId="{6B3A42D2-513F-4FCE-9BB6-4A406756F6D0}" type="parTrans" cxnId="{8E1598AC-E052-418A-ADFB-15D9FC7ABC6B}">
      <dgm:prSet/>
      <dgm:spPr/>
      <dgm:t>
        <a:bodyPr/>
        <a:lstStyle/>
        <a:p>
          <a:endParaRPr lang="id-ID"/>
        </a:p>
      </dgm:t>
    </dgm:pt>
    <dgm:pt modelId="{40031EFA-90AA-4C7F-9F97-AB60CAD95FE5}" type="sibTrans" cxnId="{8E1598AC-E052-418A-ADFB-15D9FC7ABC6B}">
      <dgm:prSet/>
      <dgm:spPr/>
      <dgm:t>
        <a:bodyPr/>
        <a:lstStyle/>
        <a:p>
          <a:endParaRPr lang="id-ID"/>
        </a:p>
      </dgm:t>
    </dgm:pt>
    <dgm:pt modelId="{DA7FE6B2-F726-4E29-A131-A25BE5AE98F6}">
      <dgm:prSet phldrT="[Text]" custT="1"/>
      <dgm:spPr>
        <a:solidFill>
          <a:schemeClr val="accent2"/>
        </a:solidFill>
        <a:ln>
          <a:noFill/>
        </a:ln>
      </dgm:spPr>
      <dgm:t>
        <a:bodyPr/>
        <a:lstStyle/>
        <a:p>
          <a:pPr algn="ctr"/>
          <a:r>
            <a:rPr lang="en-US"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rPr>
            <a:t>3</a:t>
          </a:r>
          <a:endParaRPr lang="id-ID"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endParaRPr>
        </a:p>
      </dgm:t>
    </dgm:pt>
    <dgm:pt modelId="{E224501B-1FA9-40E8-A78F-52E119857D14}" type="parTrans" cxnId="{196EDEA3-85F5-436B-B9B8-07889C6198F3}">
      <dgm:prSet/>
      <dgm:spPr/>
      <dgm:t>
        <a:bodyPr/>
        <a:lstStyle/>
        <a:p>
          <a:endParaRPr lang="id-ID"/>
        </a:p>
      </dgm:t>
    </dgm:pt>
    <dgm:pt modelId="{A7D5CDFC-7A03-410C-A52B-34BFD26B13A0}" type="sibTrans" cxnId="{196EDEA3-85F5-436B-B9B8-07889C6198F3}">
      <dgm:prSet/>
      <dgm:spPr/>
      <dgm:t>
        <a:bodyPr/>
        <a:lstStyle/>
        <a:p>
          <a:endParaRPr lang="id-ID"/>
        </a:p>
      </dgm:t>
    </dgm:pt>
    <dgm:pt modelId="{F9FAA528-96C0-483C-A569-D81B0CA772C8}">
      <dgm:prSet phldrT="[Text]" custT="1"/>
      <dgm:spPr>
        <a:solidFill>
          <a:schemeClr val="accent2"/>
        </a:solidFill>
        <a:ln>
          <a:noFill/>
        </a:ln>
      </dgm:spPr>
      <dgm:t>
        <a:bodyPr/>
        <a:lstStyle/>
        <a:p>
          <a:pPr algn="ctr"/>
          <a:r>
            <a:rPr lang="en-US"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rPr>
            <a:t>4</a:t>
          </a:r>
          <a:endParaRPr lang="id-ID"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endParaRPr>
        </a:p>
      </dgm:t>
    </dgm:pt>
    <dgm:pt modelId="{13DE7955-9D2E-4F87-8AA4-EF05BDBC44CE}" type="parTrans" cxnId="{A34961FB-9144-4523-91D0-3B9A32391226}">
      <dgm:prSet/>
      <dgm:spPr/>
      <dgm:t>
        <a:bodyPr/>
        <a:lstStyle/>
        <a:p>
          <a:endParaRPr lang="id-ID"/>
        </a:p>
      </dgm:t>
    </dgm:pt>
    <dgm:pt modelId="{68311917-ED50-4E9D-A14C-52958DF6DC6F}" type="sibTrans" cxnId="{A34961FB-9144-4523-91D0-3B9A32391226}">
      <dgm:prSet/>
      <dgm:spPr/>
      <dgm:t>
        <a:bodyPr/>
        <a:lstStyle/>
        <a:p>
          <a:endParaRPr lang="id-ID"/>
        </a:p>
      </dgm:t>
    </dgm:pt>
    <dgm:pt modelId="{25077850-D9DE-41D3-BBD6-E8F5FF91E36C}">
      <dgm:prSet phldrT="[Text]" custT="1"/>
      <dgm:spPr>
        <a:solidFill>
          <a:schemeClr val="accent2"/>
        </a:solidFill>
        <a:ln>
          <a:noFill/>
        </a:ln>
      </dgm:spPr>
      <dgm:t>
        <a:bodyPr/>
        <a:lstStyle/>
        <a:p>
          <a:pPr algn="ctr"/>
          <a:r>
            <a:rPr lang="en-US"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rPr>
            <a:t>5</a:t>
          </a:r>
          <a:endParaRPr lang="id-ID" sz="3200" i="0" dirty="0">
            <a:solidFill>
              <a:schemeClr val="bg1">
                <a:lumMod val="95000"/>
              </a:schemeClr>
            </a:solidFill>
            <a:latin typeface="Arial" panose="020B0604020202020204" pitchFamily="34" charset="0"/>
            <a:ea typeface="LiSu" panose="02010509060101010101" pitchFamily="49" charset="-122"/>
            <a:sym typeface="Arial" panose="020B0604020202020204" pitchFamily="34" charset="0"/>
          </a:endParaRPr>
        </a:p>
      </dgm:t>
    </dgm:pt>
    <dgm:pt modelId="{79C46E70-6BC0-4B25-B0B6-82DCDC0F20A7}" type="parTrans" cxnId="{41F25C90-8044-4A2B-BB04-607040CAE35D}">
      <dgm:prSet/>
      <dgm:spPr/>
      <dgm:t>
        <a:bodyPr/>
        <a:lstStyle/>
        <a:p>
          <a:endParaRPr lang="id-ID"/>
        </a:p>
      </dgm:t>
    </dgm:pt>
    <dgm:pt modelId="{D7FCF2E9-D94C-4131-8680-FE7D8B8B549F}" type="sibTrans" cxnId="{41F25C90-8044-4A2B-BB04-607040CAE35D}">
      <dgm:prSet/>
      <dgm:spPr/>
      <dgm:t>
        <a:bodyPr/>
        <a:lstStyle/>
        <a:p>
          <a:endParaRPr lang="id-ID"/>
        </a:p>
      </dgm:t>
    </dgm:pt>
    <dgm:pt modelId="{7AC2CCB2-692A-47D3-ADE4-B8ACD8E53A3A}" type="pres">
      <dgm:prSet presAssocID="{468E375F-D2C0-459A-B539-F08B2B68B734}" presName="Name0" presStyleCnt="0">
        <dgm:presLayoutVars>
          <dgm:dir/>
          <dgm:resizeHandles val="exact"/>
        </dgm:presLayoutVars>
      </dgm:prSet>
      <dgm:spPr/>
      <dgm:t>
        <a:bodyPr/>
        <a:lstStyle/>
        <a:p>
          <a:endParaRPr lang="zh-CN" altLang="en-US"/>
        </a:p>
      </dgm:t>
    </dgm:pt>
    <dgm:pt modelId="{EF22EC09-0EA0-440C-9BFC-D88B391A09AD}" type="pres">
      <dgm:prSet presAssocID="{CF00843A-6D70-42DE-9B13-C7AE21534F4F}" presName="Name5" presStyleLbl="vennNode1" presStyleIdx="0" presStyleCnt="5">
        <dgm:presLayoutVars>
          <dgm:bulletEnabled val="1"/>
        </dgm:presLayoutVars>
      </dgm:prSet>
      <dgm:spPr>
        <a:prstGeom prst="notchedRightArrow">
          <a:avLst/>
        </a:prstGeom>
      </dgm:spPr>
      <dgm:t>
        <a:bodyPr/>
        <a:lstStyle/>
        <a:p>
          <a:endParaRPr lang="zh-CN" altLang="en-US"/>
        </a:p>
      </dgm:t>
    </dgm:pt>
    <dgm:pt modelId="{DBA9BB1E-DB48-414D-8FFD-D6F9DCE67A2D}" type="pres">
      <dgm:prSet presAssocID="{1738765F-8E41-421C-BE53-7D300FFF63A2}" presName="space" presStyleCnt="0"/>
      <dgm:spPr/>
    </dgm:pt>
    <dgm:pt modelId="{DE9C057D-8A1F-4E4F-B7C6-DFDFE3D637C0}" type="pres">
      <dgm:prSet presAssocID="{A0FE7255-87BC-4564-99CE-1FFC4E94DE76}" presName="Name5" presStyleLbl="vennNode1" presStyleIdx="1" presStyleCnt="5">
        <dgm:presLayoutVars>
          <dgm:bulletEnabled val="1"/>
        </dgm:presLayoutVars>
      </dgm:prSet>
      <dgm:spPr>
        <a:prstGeom prst="notchedRightArrow">
          <a:avLst/>
        </a:prstGeom>
      </dgm:spPr>
      <dgm:t>
        <a:bodyPr/>
        <a:lstStyle/>
        <a:p>
          <a:endParaRPr lang="zh-CN" altLang="en-US"/>
        </a:p>
      </dgm:t>
    </dgm:pt>
    <dgm:pt modelId="{39C22671-B05A-4EA1-8553-71C760245F8D}" type="pres">
      <dgm:prSet presAssocID="{40031EFA-90AA-4C7F-9F97-AB60CAD95FE5}" presName="space" presStyleCnt="0"/>
      <dgm:spPr/>
    </dgm:pt>
    <dgm:pt modelId="{7092D5CA-EE2C-4CD4-99B4-A1A66D72A8BD}" type="pres">
      <dgm:prSet presAssocID="{DA7FE6B2-F726-4E29-A131-A25BE5AE98F6}" presName="Name5" presStyleLbl="vennNode1" presStyleIdx="2" presStyleCnt="5">
        <dgm:presLayoutVars>
          <dgm:bulletEnabled val="1"/>
        </dgm:presLayoutVars>
      </dgm:prSet>
      <dgm:spPr>
        <a:prstGeom prst="notchedRightArrow">
          <a:avLst/>
        </a:prstGeom>
      </dgm:spPr>
      <dgm:t>
        <a:bodyPr/>
        <a:lstStyle/>
        <a:p>
          <a:endParaRPr lang="zh-CN" altLang="en-US"/>
        </a:p>
      </dgm:t>
    </dgm:pt>
    <dgm:pt modelId="{CF578D96-AC09-42B0-A48B-F114115CA530}" type="pres">
      <dgm:prSet presAssocID="{A7D5CDFC-7A03-410C-A52B-34BFD26B13A0}" presName="space" presStyleCnt="0"/>
      <dgm:spPr/>
    </dgm:pt>
    <dgm:pt modelId="{AD950D76-20FC-4037-AF2E-8BF98D243D6D}" type="pres">
      <dgm:prSet presAssocID="{F9FAA528-96C0-483C-A569-D81B0CA772C8}" presName="Name5" presStyleLbl="vennNode1" presStyleIdx="3" presStyleCnt="5">
        <dgm:presLayoutVars>
          <dgm:bulletEnabled val="1"/>
        </dgm:presLayoutVars>
      </dgm:prSet>
      <dgm:spPr>
        <a:prstGeom prst="notchedRightArrow">
          <a:avLst/>
        </a:prstGeom>
      </dgm:spPr>
      <dgm:t>
        <a:bodyPr/>
        <a:lstStyle/>
        <a:p>
          <a:endParaRPr lang="zh-CN" altLang="en-US"/>
        </a:p>
      </dgm:t>
    </dgm:pt>
    <dgm:pt modelId="{7516446C-3820-46D0-B845-024FD6810F22}" type="pres">
      <dgm:prSet presAssocID="{68311917-ED50-4E9D-A14C-52958DF6DC6F}" presName="space" presStyleCnt="0"/>
      <dgm:spPr/>
    </dgm:pt>
    <dgm:pt modelId="{052AA14A-A4D8-43F4-9B75-2D93C39E856D}" type="pres">
      <dgm:prSet presAssocID="{25077850-D9DE-41D3-BBD6-E8F5FF91E36C}" presName="Name5" presStyleLbl="vennNode1" presStyleIdx="4" presStyleCnt="5">
        <dgm:presLayoutVars>
          <dgm:bulletEnabled val="1"/>
        </dgm:presLayoutVars>
      </dgm:prSet>
      <dgm:spPr>
        <a:prstGeom prst="notchedRightArrow">
          <a:avLst/>
        </a:prstGeom>
      </dgm:spPr>
      <dgm:t>
        <a:bodyPr/>
        <a:lstStyle/>
        <a:p>
          <a:endParaRPr lang="zh-CN" altLang="en-US"/>
        </a:p>
      </dgm:t>
    </dgm:pt>
  </dgm:ptLst>
  <dgm:cxnLst>
    <dgm:cxn modelId="{4A7DDFD2-CE25-44F7-999C-868863216183}" type="presOf" srcId="{468E375F-D2C0-459A-B539-F08B2B68B734}" destId="{7AC2CCB2-692A-47D3-ADE4-B8ACD8E53A3A}" srcOrd="0" destOrd="0" presId="urn:microsoft.com/office/officeart/2005/8/layout/venn3#1"/>
    <dgm:cxn modelId="{AAE655D8-B77A-4B63-82BC-6BAB7BDC1937}" type="presOf" srcId="{CF00843A-6D70-42DE-9B13-C7AE21534F4F}" destId="{EF22EC09-0EA0-440C-9BFC-D88B391A09AD}" srcOrd="0" destOrd="0" presId="urn:microsoft.com/office/officeart/2005/8/layout/venn3#1"/>
    <dgm:cxn modelId="{DB19C3E0-0713-4793-917D-7E4AC563CD99}" srcId="{468E375F-D2C0-459A-B539-F08B2B68B734}" destId="{CF00843A-6D70-42DE-9B13-C7AE21534F4F}" srcOrd="0" destOrd="0" parTransId="{EDBD87D8-51D4-4B6C-8CFF-81A65DCFFC55}" sibTransId="{1738765F-8E41-421C-BE53-7D300FFF63A2}"/>
    <dgm:cxn modelId="{8E1598AC-E052-418A-ADFB-15D9FC7ABC6B}" srcId="{468E375F-D2C0-459A-B539-F08B2B68B734}" destId="{A0FE7255-87BC-4564-99CE-1FFC4E94DE76}" srcOrd="1" destOrd="0" parTransId="{6B3A42D2-513F-4FCE-9BB6-4A406756F6D0}" sibTransId="{40031EFA-90AA-4C7F-9F97-AB60CAD95FE5}"/>
    <dgm:cxn modelId="{41F25C90-8044-4A2B-BB04-607040CAE35D}" srcId="{468E375F-D2C0-459A-B539-F08B2B68B734}" destId="{25077850-D9DE-41D3-BBD6-E8F5FF91E36C}" srcOrd="4" destOrd="0" parTransId="{79C46E70-6BC0-4B25-B0B6-82DCDC0F20A7}" sibTransId="{D7FCF2E9-D94C-4131-8680-FE7D8B8B549F}"/>
    <dgm:cxn modelId="{FD78A94C-9455-4ABD-80D2-8134C00AF119}" type="presOf" srcId="{A0FE7255-87BC-4564-99CE-1FFC4E94DE76}" destId="{DE9C057D-8A1F-4E4F-B7C6-DFDFE3D637C0}" srcOrd="0" destOrd="0" presId="urn:microsoft.com/office/officeart/2005/8/layout/venn3#1"/>
    <dgm:cxn modelId="{196EDEA3-85F5-436B-B9B8-07889C6198F3}" srcId="{468E375F-D2C0-459A-B539-F08B2B68B734}" destId="{DA7FE6B2-F726-4E29-A131-A25BE5AE98F6}" srcOrd="2" destOrd="0" parTransId="{E224501B-1FA9-40E8-A78F-52E119857D14}" sibTransId="{A7D5CDFC-7A03-410C-A52B-34BFD26B13A0}"/>
    <dgm:cxn modelId="{718DF247-714C-491C-8DE3-ADE16966B0E5}" type="presOf" srcId="{F9FAA528-96C0-483C-A569-D81B0CA772C8}" destId="{AD950D76-20FC-4037-AF2E-8BF98D243D6D}" srcOrd="0" destOrd="0" presId="urn:microsoft.com/office/officeart/2005/8/layout/venn3#1"/>
    <dgm:cxn modelId="{A34961FB-9144-4523-91D0-3B9A32391226}" srcId="{468E375F-D2C0-459A-B539-F08B2B68B734}" destId="{F9FAA528-96C0-483C-A569-D81B0CA772C8}" srcOrd="3" destOrd="0" parTransId="{13DE7955-9D2E-4F87-8AA4-EF05BDBC44CE}" sibTransId="{68311917-ED50-4E9D-A14C-52958DF6DC6F}"/>
    <dgm:cxn modelId="{5F45F4A8-CC2B-4ED1-B729-A0E629583BB8}" type="presOf" srcId="{DA7FE6B2-F726-4E29-A131-A25BE5AE98F6}" destId="{7092D5CA-EE2C-4CD4-99B4-A1A66D72A8BD}" srcOrd="0" destOrd="0" presId="urn:microsoft.com/office/officeart/2005/8/layout/venn3#1"/>
    <dgm:cxn modelId="{345D2521-5DF1-4935-97EA-AF1DA1942BD1}" type="presOf" srcId="{25077850-D9DE-41D3-BBD6-E8F5FF91E36C}" destId="{052AA14A-A4D8-43F4-9B75-2D93C39E856D}" srcOrd="0" destOrd="0" presId="urn:microsoft.com/office/officeart/2005/8/layout/venn3#1"/>
    <dgm:cxn modelId="{4FA94111-C3CC-4C1F-A226-B53687DFAC7C}" type="presParOf" srcId="{7AC2CCB2-692A-47D3-ADE4-B8ACD8E53A3A}" destId="{EF22EC09-0EA0-440C-9BFC-D88B391A09AD}" srcOrd="0" destOrd="0" presId="urn:microsoft.com/office/officeart/2005/8/layout/venn3#1"/>
    <dgm:cxn modelId="{CF6C844E-51BD-4F06-8ADF-B82959A9D7AE}" type="presParOf" srcId="{7AC2CCB2-692A-47D3-ADE4-B8ACD8E53A3A}" destId="{DBA9BB1E-DB48-414D-8FFD-D6F9DCE67A2D}" srcOrd="1" destOrd="0" presId="urn:microsoft.com/office/officeart/2005/8/layout/venn3#1"/>
    <dgm:cxn modelId="{57F4511A-CDED-46FC-8BC8-F01E80A1F676}" type="presParOf" srcId="{7AC2CCB2-692A-47D3-ADE4-B8ACD8E53A3A}" destId="{DE9C057D-8A1F-4E4F-B7C6-DFDFE3D637C0}" srcOrd="2" destOrd="0" presId="urn:microsoft.com/office/officeart/2005/8/layout/venn3#1"/>
    <dgm:cxn modelId="{532B43A0-284D-4D48-8874-3B74F2FDB637}" type="presParOf" srcId="{7AC2CCB2-692A-47D3-ADE4-B8ACD8E53A3A}" destId="{39C22671-B05A-4EA1-8553-71C760245F8D}" srcOrd="3" destOrd="0" presId="urn:microsoft.com/office/officeart/2005/8/layout/venn3#1"/>
    <dgm:cxn modelId="{E50F2DA2-B85D-4A9D-B5DF-536AD678B24E}" type="presParOf" srcId="{7AC2CCB2-692A-47D3-ADE4-B8ACD8E53A3A}" destId="{7092D5CA-EE2C-4CD4-99B4-A1A66D72A8BD}" srcOrd="4" destOrd="0" presId="urn:microsoft.com/office/officeart/2005/8/layout/venn3#1"/>
    <dgm:cxn modelId="{D8318A99-49E5-4B7D-A298-FDEDE3C15487}" type="presParOf" srcId="{7AC2CCB2-692A-47D3-ADE4-B8ACD8E53A3A}" destId="{CF578D96-AC09-42B0-A48B-F114115CA530}" srcOrd="5" destOrd="0" presId="urn:microsoft.com/office/officeart/2005/8/layout/venn3#1"/>
    <dgm:cxn modelId="{4BDA4680-0A62-4BE2-8314-6170B1029437}" type="presParOf" srcId="{7AC2CCB2-692A-47D3-ADE4-B8ACD8E53A3A}" destId="{AD950D76-20FC-4037-AF2E-8BF98D243D6D}" srcOrd="6" destOrd="0" presId="urn:microsoft.com/office/officeart/2005/8/layout/venn3#1"/>
    <dgm:cxn modelId="{EA2261FF-229C-4448-8ED7-BAAA6371CCF7}" type="presParOf" srcId="{7AC2CCB2-692A-47D3-ADE4-B8ACD8E53A3A}" destId="{7516446C-3820-46D0-B845-024FD6810F22}" srcOrd="7" destOrd="0" presId="urn:microsoft.com/office/officeart/2005/8/layout/venn3#1"/>
    <dgm:cxn modelId="{525A606C-F45B-4AA0-8C85-2DF2CE748960}" type="presParOf" srcId="{7AC2CCB2-692A-47D3-ADE4-B8ACD8E53A3A}" destId="{052AA14A-A4D8-43F4-9B75-2D93C39E856D}" srcOrd="8" destOrd="0" presId="urn:microsoft.com/office/officeart/2005/8/layout/venn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08C9F-A98E-45B4-BA5E-438D1A21DEA9}" type="datetimeFigureOut">
              <a:rPr lang="zh-CN" altLang="en-US" smtClean="0"/>
              <a:pPr/>
              <a:t>2021/2/21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A97A6-8B79-462C-AE14-E6E9E256DB2C}" type="slidenum">
              <a:rPr lang="zh-CN" altLang="en-US" smtClean="0"/>
              <a:pPr/>
              <a:t>‹#›</a:t>
            </a:fld>
            <a:endParaRPr lang="zh-CN" altLang="en-US"/>
          </a:p>
        </p:txBody>
      </p:sp>
    </p:spTree>
    <p:extLst>
      <p:ext uri="{BB962C8B-B14F-4D97-AF65-F5344CB8AC3E}">
        <p14:creationId xmlns:p14="http://schemas.microsoft.com/office/powerpoint/2010/main" xmlns="" val="104306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797E88-1FCC-423B-B615-EDD9E5DD31BF}" type="slidenum">
              <a:rPr lang="zh-CN" altLang="en-US" smtClean="0"/>
              <a:pPr/>
              <a:t>2</a:t>
            </a:fld>
            <a:endParaRPr lang="zh-CN" altLang="en-US"/>
          </a:p>
        </p:txBody>
      </p:sp>
    </p:spTree>
    <p:extLst>
      <p:ext uri="{BB962C8B-B14F-4D97-AF65-F5344CB8AC3E}">
        <p14:creationId xmlns:p14="http://schemas.microsoft.com/office/powerpoint/2010/main" xmlns="" val="208748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2EFC-28F3-48C0-BF6B-230A53BCFDFC}" type="slidenum">
              <a:rPr lang="es-MX" smtClean="0"/>
              <a:pPr/>
              <a:t>11</a:t>
            </a:fld>
            <a:endParaRPr lang="es-MX"/>
          </a:p>
        </p:txBody>
      </p:sp>
    </p:spTree>
    <p:extLst>
      <p:ext uri="{BB962C8B-B14F-4D97-AF65-F5344CB8AC3E}">
        <p14:creationId xmlns:p14="http://schemas.microsoft.com/office/powerpoint/2010/main" xmlns="" val="396517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pPr/>
              <a:t>12</a:t>
            </a:fld>
            <a:endParaRPr lang="zh-CN" altLang="en-US"/>
          </a:p>
        </p:txBody>
      </p:sp>
    </p:spTree>
    <p:extLst>
      <p:ext uri="{BB962C8B-B14F-4D97-AF65-F5344CB8AC3E}">
        <p14:creationId xmlns:p14="http://schemas.microsoft.com/office/powerpoint/2010/main" xmlns="" val="215815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pPr/>
              <a:t>13</a:t>
            </a:fld>
            <a:endParaRPr lang="zh-CN" altLang="en-US"/>
          </a:p>
        </p:txBody>
      </p:sp>
    </p:spTree>
    <p:extLst>
      <p:ext uri="{BB962C8B-B14F-4D97-AF65-F5344CB8AC3E}">
        <p14:creationId xmlns:p14="http://schemas.microsoft.com/office/powerpoint/2010/main" xmlns="" val="120652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5603" name="备注占位符 2"/>
          <p:cNvSpPr>
            <a:spLocks noGrp="1" noChangeArrowheads="1"/>
          </p:cNvSpPr>
          <p:nvPr>
            <p:ph type="body" idx="4294967295"/>
          </p:nvPr>
        </p:nvSpPr>
        <p:spPr/>
        <p:txBody>
          <a:bodyPr/>
          <a:lstStyle/>
          <a:p>
            <a:endParaRPr lang="zh-CN" altLang="en-US"/>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E27829C7-A71E-4408-BC14-D8CAF07AD45B}" type="slidenum">
              <a:rPr altLang="en-US"/>
              <a:pPr/>
              <a:t>14</a:t>
            </a:fld>
            <a:endParaRPr lang="zh-CN" altLang="en-US"/>
          </a:p>
        </p:txBody>
      </p:sp>
    </p:spTree>
    <p:extLst>
      <p:ext uri="{BB962C8B-B14F-4D97-AF65-F5344CB8AC3E}">
        <p14:creationId xmlns:p14="http://schemas.microsoft.com/office/powerpoint/2010/main" xmlns="" val="19998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pPr/>
              <a:t>15</a:t>
            </a:fld>
            <a:endParaRPr lang="zh-CN" altLang="en-US"/>
          </a:p>
        </p:txBody>
      </p:sp>
    </p:spTree>
    <p:extLst>
      <p:ext uri="{BB962C8B-B14F-4D97-AF65-F5344CB8AC3E}">
        <p14:creationId xmlns:p14="http://schemas.microsoft.com/office/powerpoint/2010/main" xmlns="" val="198940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pPr/>
              <a:t>16</a:t>
            </a:fld>
            <a:endParaRPr lang="zh-CN" altLang="en-US"/>
          </a:p>
        </p:txBody>
      </p:sp>
    </p:spTree>
    <p:extLst>
      <p:ext uri="{BB962C8B-B14F-4D97-AF65-F5344CB8AC3E}">
        <p14:creationId xmlns:p14="http://schemas.microsoft.com/office/powerpoint/2010/main" xmlns="" val="3917651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19</a:t>
            </a:fld>
            <a:endParaRPr lang="zh-CN" altLang="en-US"/>
          </a:p>
        </p:txBody>
      </p:sp>
    </p:spTree>
    <p:extLst>
      <p:ext uri="{BB962C8B-B14F-4D97-AF65-F5344CB8AC3E}">
        <p14:creationId xmlns:p14="http://schemas.microsoft.com/office/powerpoint/2010/main" xmlns="" val="2890647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72BC4-DA5E-4731-ACB1-529E4A18AF28}" type="slidenum">
              <a:rPr lang="en-US" smtClean="0"/>
              <a:pPr/>
              <a:t>24</a:t>
            </a:fld>
            <a:endParaRPr lang="en-US"/>
          </a:p>
        </p:txBody>
      </p:sp>
    </p:spTree>
    <p:extLst>
      <p:ext uri="{BB962C8B-B14F-4D97-AF65-F5344CB8AC3E}">
        <p14:creationId xmlns:p14="http://schemas.microsoft.com/office/powerpoint/2010/main" xmlns="" val="56213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25</a:t>
            </a:fld>
            <a:endParaRPr lang="zh-CN" altLang="en-US"/>
          </a:p>
        </p:txBody>
      </p:sp>
    </p:spTree>
    <p:extLst>
      <p:ext uri="{BB962C8B-B14F-4D97-AF65-F5344CB8AC3E}">
        <p14:creationId xmlns:p14="http://schemas.microsoft.com/office/powerpoint/2010/main" xmlns="" val="989484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pPr/>
              <a:t>26</a:t>
            </a:fld>
            <a:endParaRPr lang="zh-CN" altLang="en-US"/>
          </a:p>
        </p:txBody>
      </p:sp>
    </p:spTree>
    <p:extLst>
      <p:ext uri="{BB962C8B-B14F-4D97-AF65-F5344CB8AC3E}">
        <p14:creationId xmlns:p14="http://schemas.microsoft.com/office/powerpoint/2010/main" xmlns="" val="244134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pPr/>
              <a:t>3</a:t>
            </a:fld>
            <a:endParaRPr lang="zh-CN" altLang="en-US"/>
          </a:p>
        </p:txBody>
      </p:sp>
    </p:spTree>
    <p:extLst>
      <p:ext uri="{BB962C8B-B14F-4D97-AF65-F5344CB8AC3E}">
        <p14:creationId xmlns:p14="http://schemas.microsoft.com/office/powerpoint/2010/main" xmlns="" val="3324465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94BC7-A3C7-4A13-9752-ED9C107D9EA2}" type="slidenum">
              <a:rPr lang="en-US" smtClean="0"/>
              <a:pPr/>
              <a:t>27</a:t>
            </a:fld>
            <a:endParaRPr lang="en-US"/>
          </a:p>
        </p:txBody>
      </p:sp>
    </p:spTree>
    <p:extLst>
      <p:ext uri="{BB962C8B-B14F-4D97-AF65-F5344CB8AC3E}">
        <p14:creationId xmlns:p14="http://schemas.microsoft.com/office/powerpoint/2010/main" xmlns="" val="2826936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5A97A6-8B79-462C-AE14-E6E9E256DB2C}" type="slidenum">
              <a:rPr lang="zh-CN" altLang="en-US" smtClean="0"/>
              <a:pPr/>
              <a:t>28</a:t>
            </a:fld>
            <a:endParaRPr lang="zh-CN" altLang="en-US"/>
          </a:p>
        </p:txBody>
      </p:sp>
    </p:spTree>
    <p:extLst>
      <p:ext uri="{BB962C8B-B14F-4D97-AF65-F5344CB8AC3E}">
        <p14:creationId xmlns:p14="http://schemas.microsoft.com/office/powerpoint/2010/main" xmlns="" val="404715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94BC7-A3C7-4A13-9752-ED9C107D9EA2}" type="slidenum">
              <a:rPr lang="en-US" smtClean="0"/>
              <a:pPr/>
              <a:t>29</a:t>
            </a:fld>
            <a:endParaRPr lang="en-US"/>
          </a:p>
        </p:txBody>
      </p:sp>
    </p:spTree>
    <p:extLst>
      <p:ext uri="{BB962C8B-B14F-4D97-AF65-F5344CB8AC3E}">
        <p14:creationId xmlns:p14="http://schemas.microsoft.com/office/powerpoint/2010/main" xmlns="" val="37656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pPr/>
              <a:t>30</a:t>
            </a:fld>
            <a:endParaRPr lang="zh-CN" altLang="en-US"/>
          </a:p>
        </p:txBody>
      </p:sp>
    </p:spTree>
    <p:extLst>
      <p:ext uri="{BB962C8B-B14F-4D97-AF65-F5344CB8AC3E}">
        <p14:creationId xmlns:p14="http://schemas.microsoft.com/office/powerpoint/2010/main" xmlns="" val="46091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pPr/>
              <a:t>4</a:t>
            </a:fld>
            <a:endParaRPr lang="zh-CN" altLang="en-US"/>
          </a:p>
        </p:txBody>
      </p:sp>
    </p:spTree>
    <p:extLst>
      <p:ext uri="{BB962C8B-B14F-4D97-AF65-F5344CB8AC3E}">
        <p14:creationId xmlns:p14="http://schemas.microsoft.com/office/powerpoint/2010/main" xmlns="" val="208911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pPr/>
              <a:t>5</a:t>
            </a:fld>
            <a:endParaRPr lang="zh-CN" altLang="en-US"/>
          </a:p>
        </p:txBody>
      </p:sp>
    </p:spTree>
    <p:extLst>
      <p:ext uri="{BB962C8B-B14F-4D97-AF65-F5344CB8AC3E}">
        <p14:creationId xmlns:p14="http://schemas.microsoft.com/office/powerpoint/2010/main" xmlns="" val="268658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xmlns="" id="{3F8D91A8-6D68-4911-A46C-E3BF4D857D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备注占位符 2">
            <a:extLst>
              <a:ext uri="{FF2B5EF4-FFF2-40B4-BE49-F238E27FC236}">
                <a16:creationId xmlns:a16="http://schemas.microsoft.com/office/drawing/2014/main" xmlns="" id="{924C18D8-9A21-4DB4-AC93-1D6119CC0C5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a:extLst>
              <a:ext uri="{FF2B5EF4-FFF2-40B4-BE49-F238E27FC236}">
                <a16:creationId xmlns:a16="http://schemas.microsoft.com/office/drawing/2014/main" xmlns="" id="{02DEB217-781A-44C5-A524-088CDAA34CF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5BB3814-7004-4500-BBB3-C7E9C3378B2F}" type="slidenum">
              <a:rPr lang="zh-CN" altLang="en-US" smtClean="0">
                <a:latin typeface="Calibri" panose="020F0502020204030204" pitchFamily="34" charset="0"/>
              </a:rPr>
              <a:pPr/>
              <a:t>6</a:t>
            </a:fld>
            <a:endParaRPr lang="zh-CN" altLang="en-US">
              <a:latin typeface="Calibri" panose="020F0502020204030204" pitchFamily="34" charset="0"/>
            </a:endParaRPr>
          </a:p>
        </p:txBody>
      </p:sp>
    </p:spTree>
    <p:extLst>
      <p:ext uri="{BB962C8B-B14F-4D97-AF65-F5344CB8AC3E}">
        <p14:creationId xmlns:p14="http://schemas.microsoft.com/office/powerpoint/2010/main" xmlns="" val="390406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pPr/>
              <a:t>7</a:t>
            </a:fld>
            <a:endParaRPr lang="zh-CN" altLang="en-US"/>
          </a:p>
        </p:txBody>
      </p:sp>
    </p:spTree>
    <p:extLst>
      <p:ext uri="{BB962C8B-B14F-4D97-AF65-F5344CB8AC3E}">
        <p14:creationId xmlns:p14="http://schemas.microsoft.com/office/powerpoint/2010/main" xmlns="" val="121652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pPr/>
              <a:t>8</a:t>
            </a:fld>
            <a:endParaRPr lang="zh-CN" altLang="en-US"/>
          </a:p>
        </p:txBody>
      </p:sp>
    </p:spTree>
    <p:extLst>
      <p:ext uri="{BB962C8B-B14F-4D97-AF65-F5344CB8AC3E}">
        <p14:creationId xmlns:p14="http://schemas.microsoft.com/office/powerpoint/2010/main" xmlns="" val="232319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9</a:t>
            </a:fld>
            <a:endParaRPr lang="zh-CN" altLang="en-US"/>
          </a:p>
        </p:txBody>
      </p:sp>
    </p:spTree>
    <p:extLst>
      <p:ext uri="{BB962C8B-B14F-4D97-AF65-F5344CB8AC3E}">
        <p14:creationId xmlns:p14="http://schemas.microsoft.com/office/powerpoint/2010/main" xmlns="" val="8680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pPr/>
              <a:t>10</a:t>
            </a:fld>
            <a:endParaRPr lang="zh-CN" altLang="en-US"/>
          </a:p>
        </p:txBody>
      </p:sp>
    </p:spTree>
    <p:extLst>
      <p:ext uri="{BB962C8B-B14F-4D97-AF65-F5344CB8AC3E}">
        <p14:creationId xmlns:p14="http://schemas.microsoft.com/office/powerpoint/2010/main" xmlns="" val="162686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786168" y="1028733"/>
            <a:ext cx="5254352" cy="4800533"/>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976645203"/>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5"/>
          </p:nvPr>
        </p:nvSpPr>
        <p:spPr>
          <a:xfrm>
            <a:off x="5761565" y="1538378"/>
            <a:ext cx="2191317" cy="2151667"/>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0" name="图片占位符 6">
            <a:extLst>
              <a:ext uri="{FF2B5EF4-FFF2-40B4-BE49-F238E27FC236}">
                <a16:creationId xmlns:a16="http://schemas.microsoft.com/office/drawing/2014/main" xmlns="" id="{D9A6744A-715C-4543-AAF5-3EDC1B42E5FD}"/>
              </a:ext>
            </a:extLst>
          </p:cNvPr>
          <p:cNvSpPr>
            <a:spLocks noGrp="1"/>
          </p:cNvSpPr>
          <p:nvPr>
            <p:ph type="pic" sz="quarter" idx="16"/>
          </p:nvPr>
        </p:nvSpPr>
        <p:spPr>
          <a:xfrm>
            <a:off x="5786879" y="3933150"/>
            <a:ext cx="2191317" cy="2151667"/>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2034076" y="740833"/>
            <a:ext cx="2191317" cy="2151667"/>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1248250544"/>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5123331" y="0"/>
            <a:ext cx="7068669" cy="6887982"/>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 name="connsiteX0" fmla="*/ 0 w 2838415"/>
              <a:gd name="connsiteY0" fmla="*/ 0 h 1441374"/>
              <a:gd name="connsiteX1" fmla="*/ 2838415 w 2838415"/>
              <a:gd name="connsiteY1" fmla="*/ 0 h 1441374"/>
              <a:gd name="connsiteX2" fmla="*/ 2838415 w 2838415"/>
              <a:gd name="connsiteY2" fmla="*/ 1435100 h 1441374"/>
              <a:gd name="connsiteX3" fmla="*/ 824641 w 2838415"/>
              <a:gd name="connsiteY3" fmla="*/ 1441374 h 1441374"/>
              <a:gd name="connsiteX4" fmla="*/ 0 w 2838415"/>
              <a:gd name="connsiteY4" fmla="*/ 0 h 1441374"/>
              <a:gd name="connsiteX0" fmla="*/ 0 w 2838415"/>
              <a:gd name="connsiteY0" fmla="*/ 0 h 1441374"/>
              <a:gd name="connsiteX1" fmla="*/ 2838415 w 2838415"/>
              <a:gd name="connsiteY1" fmla="*/ 0 h 1441374"/>
              <a:gd name="connsiteX2" fmla="*/ 2838415 w 2838415"/>
              <a:gd name="connsiteY2" fmla="*/ 1435100 h 1441374"/>
              <a:gd name="connsiteX3" fmla="*/ 824641 w 2838415"/>
              <a:gd name="connsiteY3" fmla="*/ 1441374 h 1441374"/>
              <a:gd name="connsiteX4" fmla="*/ 0 w 2838415"/>
              <a:gd name="connsiteY4" fmla="*/ 0 h 144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415" h="1441374">
                <a:moveTo>
                  <a:pt x="0" y="0"/>
                </a:moveTo>
                <a:lnTo>
                  <a:pt x="2838415" y="0"/>
                </a:lnTo>
                <a:lnTo>
                  <a:pt x="2838415" y="1435100"/>
                </a:lnTo>
                <a:lnTo>
                  <a:pt x="824641" y="1441374"/>
                </a:lnTo>
                <a:cubicBezTo>
                  <a:pt x="1167740" y="592861"/>
                  <a:pt x="0" y="478367"/>
                  <a:pt x="0" y="0"/>
                </a:cubicBez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3975772682"/>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1143971" y="1714450"/>
            <a:ext cx="2684255" cy="3973392"/>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19821173"/>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1055990" y="2647672"/>
            <a:ext cx="10066712" cy="2928670"/>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040766157"/>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1195282" y="1560086"/>
            <a:ext cx="3868905" cy="3768363"/>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1707927695"/>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4901784" y="2159237"/>
            <a:ext cx="2630460" cy="2562101"/>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64999236"/>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5" name="图片占位符 6">
            <a:extLst>
              <a:ext uri="{FF2B5EF4-FFF2-40B4-BE49-F238E27FC236}">
                <a16:creationId xmlns:a16="http://schemas.microsoft.com/office/drawing/2014/main" xmlns="" id="{D9A6744A-715C-4543-AAF5-3EDC1B42E5FD}"/>
              </a:ext>
            </a:extLst>
          </p:cNvPr>
          <p:cNvSpPr>
            <a:spLocks noGrp="1"/>
          </p:cNvSpPr>
          <p:nvPr>
            <p:ph type="pic" sz="quarter" idx="15"/>
          </p:nvPr>
        </p:nvSpPr>
        <p:spPr>
          <a:xfrm>
            <a:off x="8429163" y="1817080"/>
            <a:ext cx="2643820" cy="2560899"/>
          </a:xfrm>
          <a:prstGeom prst="parallelogram">
            <a:avLst/>
          </a:pr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6097540" y="3130184"/>
            <a:ext cx="2643820" cy="2560899"/>
          </a:xfrm>
          <a:prstGeom prst="parallelogram">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3818161198"/>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1015902" y="1359243"/>
            <a:ext cx="10160196" cy="1659503"/>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1476138409"/>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1006112" y="2840904"/>
            <a:ext cx="2396599" cy="2692400"/>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0"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3581400" y="2840904"/>
            <a:ext cx="2396599" cy="2692400"/>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1" name="图片占位符 6">
            <a:extLst>
              <a:ext uri="{FF2B5EF4-FFF2-40B4-BE49-F238E27FC236}">
                <a16:creationId xmlns:a16="http://schemas.microsoft.com/office/drawing/2014/main" xmlns="" id="{D9A6744A-715C-4543-AAF5-3EDC1B42E5FD}"/>
              </a:ext>
            </a:extLst>
          </p:cNvPr>
          <p:cNvSpPr>
            <a:spLocks noGrp="1"/>
          </p:cNvSpPr>
          <p:nvPr>
            <p:ph type="pic" sz="quarter" idx="15"/>
          </p:nvPr>
        </p:nvSpPr>
        <p:spPr>
          <a:xfrm>
            <a:off x="6177480" y="2840904"/>
            <a:ext cx="2396599" cy="2692400"/>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2" name="图片占位符 6">
            <a:extLst>
              <a:ext uri="{FF2B5EF4-FFF2-40B4-BE49-F238E27FC236}">
                <a16:creationId xmlns:a16="http://schemas.microsoft.com/office/drawing/2014/main" xmlns="" id="{D9A6744A-715C-4543-AAF5-3EDC1B42E5FD}"/>
              </a:ext>
            </a:extLst>
          </p:cNvPr>
          <p:cNvSpPr>
            <a:spLocks noGrp="1"/>
          </p:cNvSpPr>
          <p:nvPr>
            <p:ph type="pic" sz="quarter" idx="16"/>
          </p:nvPr>
        </p:nvSpPr>
        <p:spPr>
          <a:xfrm>
            <a:off x="8752768" y="2840904"/>
            <a:ext cx="2396599" cy="2692400"/>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2" name="日期占位符 1">
            <a:extLst>
              <a:ext uri="{FF2B5EF4-FFF2-40B4-BE49-F238E27FC236}">
                <a16:creationId xmlns:a16="http://schemas.microsoft.com/office/drawing/2014/main" xmlns="" id="{B33A5C1B-787C-4797-9ED7-434C6C465A1E}"/>
              </a:ext>
            </a:extLst>
          </p:cNvPr>
          <p:cNvSpPr>
            <a:spLocks noGrp="1"/>
          </p:cNvSpPr>
          <p:nvPr>
            <p:ph type="dt" sz="half" idx="10"/>
          </p:nvPr>
        </p:nvSpPr>
        <p:spPr/>
        <p:txBody>
          <a:bodyPr/>
          <a:lstStyle/>
          <a:p>
            <a:fld id="{A04912B4-9E1D-494E-8F18-A65F11F52157}" type="datetimeFigureOut">
              <a:rPr lang="zh-CN" altLang="en-US" smtClean="0">
                <a:solidFill>
                  <a:prstClr val="black">
                    <a:tint val="75000"/>
                  </a:prstClr>
                </a:solidFill>
              </a:rPr>
              <a:pPr/>
              <a:t>2021/2/21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FEA671D7-BC0D-48F4-A516-43D529AF7C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51822F36-A2D1-42D8-962B-9E5F8C29AED5}"/>
              </a:ext>
            </a:extLst>
          </p:cNvPr>
          <p:cNvSpPr>
            <a:spLocks noGrp="1"/>
          </p:cNvSpPr>
          <p:nvPr>
            <p:ph type="sldNum" sz="quarter" idx="12"/>
          </p:nvPr>
        </p:nvSpPr>
        <p:spPr/>
        <p:txBody>
          <a:bodyPr/>
          <a:lstStyle/>
          <a:p>
            <a:fld id="{ACB5A1F7-B9D5-4250-A693-D3C281513E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76250550"/>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0" y="3390900"/>
            <a:ext cx="12192000" cy="2446125"/>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639384628"/>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6" name="图片占位符 6">
            <a:extLst>
              <a:ext uri="{FF2B5EF4-FFF2-40B4-BE49-F238E27FC236}">
                <a16:creationId xmlns:a16="http://schemas.microsoft.com/office/drawing/2014/main" xmlns="" id="{D9A6744A-715C-4543-AAF5-3EDC1B42E5FD}"/>
              </a:ext>
            </a:extLst>
          </p:cNvPr>
          <p:cNvSpPr>
            <a:spLocks noGrp="1"/>
          </p:cNvSpPr>
          <p:nvPr>
            <p:ph type="pic" sz="quarter" idx="15"/>
          </p:nvPr>
        </p:nvSpPr>
        <p:spPr>
          <a:xfrm>
            <a:off x="4963838" y="2029620"/>
            <a:ext cx="2443789" cy="2365671"/>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7" name="图片占位符 6">
            <a:extLst>
              <a:ext uri="{FF2B5EF4-FFF2-40B4-BE49-F238E27FC236}">
                <a16:creationId xmlns:a16="http://schemas.microsoft.com/office/drawing/2014/main" xmlns="" id="{D9A6744A-715C-4543-AAF5-3EDC1B42E5FD}"/>
              </a:ext>
            </a:extLst>
          </p:cNvPr>
          <p:cNvSpPr>
            <a:spLocks noGrp="1"/>
          </p:cNvSpPr>
          <p:nvPr>
            <p:ph type="pic" sz="quarter" idx="16"/>
          </p:nvPr>
        </p:nvSpPr>
        <p:spPr>
          <a:xfrm>
            <a:off x="8504636" y="2029620"/>
            <a:ext cx="2443789" cy="2365671"/>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1409075" y="2029620"/>
            <a:ext cx="2443789" cy="2365671"/>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4147826466"/>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1061904" y="2014538"/>
            <a:ext cx="2493835" cy="1966957"/>
          </a:xfrm>
          <a:prstGeom prst="roundRect">
            <a:avLst/>
          </a:pr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0"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4853708" y="2052432"/>
            <a:ext cx="2493835" cy="1966957"/>
          </a:xfrm>
          <a:prstGeom prst="roundRect">
            <a:avLst/>
          </a:pr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1" name="图片占位符 6">
            <a:extLst>
              <a:ext uri="{FF2B5EF4-FFF2-40B4-BE49-F238E27FC236}">
                <a16:creationId xmlns:a16="http://schemas.microsoft.com/office/drawing/2014/main" xmlns="" id="{D9A6744A-715C-4543-AAF5-3EDC1B42E5FD}"/>
              </a:ext>
            </a:extLst>
          </p:cNvPr>
          <p:cNvSpPr>
            <a:spLocks noGrp="1"/>
          </p:cNvSpPr>
          <p:nvPr>
            <p:ph type="pic" sz="quarter" idx="15"/>
          </p:nvPr>
        </p:nvSpPr>
        <p:spPr>
          <a:xfrm>
            <a:off x="8483789" y="2014538"/>
            <a:ext cx="2493835" cy="1966957"/>
          </a:xfrm>
          <a:prstGeom prst="roundRect">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3602882820"/>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5079919" y="2717032"/>
            <a:ext cx="2067725" cy="2067724"/>
          </a:xfrm>
          <a:prstGeom prst="diamond">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314551143"/>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528401" y="2133600"/>
            <a:ext cx="3365500" cy="2019300"/>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0"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4350773" y="2133600"/>
            <a:ext cx="3365500" cy="2019300"/>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1" name="图片占位符 6">
            <a:extLst>
              <a:ext uri="{FF2B5EF4-FFF2-40B4-BE49-F238E27FC236}">
                <a16:creationId xmlns:a16="http://schemas.microsoft.com/office/drawing/2014/main" xmlns="" id="{D9A6744A-715C-4543-AAF5-3EDC1B42E5FD}"/>
              </a:ext>
            </a:extLst>
          </p:cNvPr>
          <p:cNvSpPr>
            <a:spLocks noGrp="1"/>
          </p:cNvSpPr>
          <p:nvPr>
            <p:ph type="pic" sz="quarter" idx="15"/>
          </p:nvPr>
        </p:nvSpPr>
        <p:spPr>
          <a:xfrm>
            <a:off x="8173146" y="2150320"/>
            <a:ext cx="3365500" cy="2019300"/>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021690022"/>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1231407" y="1319721"/>
            <a:ext cx="4110361" cy="4776186"/>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4251125596"/>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1217518" y="2174368"/>
            <a:ext cx="4082463" cy="2322966"/>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3817639915"/>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空白">
    <p:spTree>
      <p:nvGrpSpPr>
        <p:cNvPr id="1" name=""/>
        <p:cNvGrpSpPr/>
        <p:nvPr/>
      </p:nvGrpSpPr>
      <p:grpSpPr>
        <a:xfrm>
          <a:off x="0" y="0"/>
          <a:ext cx="0" cy="0"/>
          <a:chOff x="0" y="0"/>
          <a:chExt cx="0" cy="0"/>
        </a:xfrm>
      </p:grpSpPr>
      <p:sp>
        <p:nvSpPr>
          <p:cNvPr id="12" name="图片占位符 6">
            <a:extLst>
              <a:ext uri="{FF2B5EF4-FFF2-40B4-BE49-F238E27FC236}">
                <a16:creationId xmlns:a16="http://schemas.microsoft.com/office/drawing/2014/main" xmlns="" id="{D9A6744A-715C-4543-AAF5-3EDC1B42E5FD}"/>
              </a:ext>
            </a:extLst>
          </p:cNvPr>
          <p:cNvSpPr>
            <a:spLocks noGrp="1"/>
          </p:cNvSpPr>
          <p:nvPr>
            <p:ph type="pic" sz="quarter" idx="16"/>
          </p:nvPr>
        </p:nvSpPr>
        <p:spPr>
          <a:xfrm>
            <a:off x="9622428" y="3055508"/>
            <a:ext cx="1085850" cy="1085850"/>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3667215904"/>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空白">
    <p:spTree>
      <p:nvGrpSpPr>
        <p:cNvPr id="1" name=""/>
        <p:cNvGrpSpPr/>
        <p:nvPr/>
      </p:nvGrpSpPr>
      <p:grpSpPr>
        <a:xfrm>
          <a:off x="0" y="0"/>
          <a:ext cx="0" cy="0"/>
          <a:chOff x="0" y="0"/>
          <a:chExt cx="0" cy="0"/>
        </a:xfrm>
      </p:grpSpPr>
      <p:sp>
        <p:nvSpPr>
          <p:cNvPr id="11" name="图片占位符 6">
            <a:extLst>
              <a:ext uri="{FF2B5EF4-FFF2-40B4-BE49-F238E27FC236}">
                <a16:creationId xmlns:a16="http://schemas.microsoft.com/office/drawing/2014/main" xmlns="" id="{D9A6744A-715C-4543-AAF5-3EDC1B42E5FD}"/>
              </a:ext>
            </a:extLst>
          </p:cNvPr>
          <p:cNvSpPr>
            <a:spLocks noGrp="1"/>
          </p:cNvSpPr>
          <p:nvPr>
            <p:ph type="pic" sz="quarter" idx="15"/>
          </p:nvPr>
        </p:nvSpPr>
        <p:spPr>
          <a:xfrm>
            <a:off x="6575920" y="1532692"/>
            <a:ext cx="2396599" cy="2634574"/>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2" name="图片占位符 6">
            <a:extLst>
              <a:ext uri="{FF2B5EF4-FFF2-40B4-BE49-F238E27FC236}">
                <a16:creationId xmlns:a16="http://schemas.microsoft.com/office/drawing/2014/main" xmlns="" id="{D9A6744A-715C-4543-AAF5-3EDC1B42E5FD}"/>
              </a:ext>
            </a:extLst>
          </p:cNvPr>
          <p:cNvSpPr>
            <a:spLocks noGrp="1"/>
          </p:cNvSpPr>
          <p:nvPr>
            <p:ph type="pic" sz="quarter" idx="16"/>
          </p:nvPr>
        </p:nvSpPr>
        <p:spPr>
          <a:xfrm>
            <a:off x="8499918" y="3147859"/>
            <a:ext cx="2396599" cy="2634574"/>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2" name="日期占位符 1">
            <a:extLst>
              <a:ext uri="{FF2B5EF4-FFF2-40B4-BE49-F238E27FC236}">
                <a16:creationId xmlns:a16="http://schemas.microsoft.com/office/drawing/2014/main" xmlns="" id="{B33A5C1B-787C-4797-9ED7-434C6C465A1E}"/>
              </a:ext>
            </a:extLst>
          </p:cNvPr>
          <p:cNvSpPr>
            <a:spLocks noGrp="1"/>
          </p:cNvSpPr>
          <p:nvPr>
            <p:ph type="dt" sz="half" idx="10"/>
          </p:nvPr>
        </p:nvSpPr>
        <p:spPr/>
        <p:txBody>
          <a:bodyPr/>
          <a:lstStyle/>
          <a:p>
            <a:fld id="{A04912B4-9E1D-494E-8F18-A65F11F52157}" type="datetimeFigureOut">
              <a:rPr lang="zh-CN" altLang="en-US" smtClean="0">
                <a:solidFill>
                  <a:prstClr val="black">
                    <a:tint val="75000"/>
                  </a:prstClr>
                </a:solidFill>
              </a:rPr>
              <a:pPr/>
              <a:t>2021/2/21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FEA671D7-BC0D-48F4-A516-43D529AF7C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51822F36-A2D1-42D8-962B-9E5F8C29AED5}"/>
              </a:ext>
            </a:extLst>
          </p:cNvPr>
          <p:cNvSpPr>
            <a:spLocks noGrp="1"/>
          </p:cNvSpPr>
          <p:nvPr>
            <p:ph type="sldNum" sz="quarter" idx="12"/>
          </p:nvPr>
        </p:nvSpPr>
        <p:spPr/>
        <p:txBody>
          <a:bodyPr/>
          <a:lstStyle/>
          <a:p>
            <a:fld id="{ACB5A1F7-B9D5-4250-A693-D3C281513E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240817760"/>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6810496" y="3452082"/>
            <a:ext cx="2396599" cy="2308239"/>
          </a:xfrm>
          <a:prstGeom prst="diamond">
            <a:avLst/>
          </a:pr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0"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5907160" y="1739882"/>
            <a:ext cx="2396599" cy="2308239"/>
          </a:xfrm>
          <a:prstGeom prst="diamond">
            <a:avLst/>
          </a:pr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1" name="图片占位符 6">
            <a:extLst>
              <a:ext uri="{FF2B5EF4-FFF2-40B4-BE49-F238E27FC236}">
                <a16:creationId xmlns:a16="http://schemas.microsoft.com/office/drawing/2014/main" xmlns="" id="{D9A6744A-715C-4543-AAF5-3EDC1B42E5FD}"/>
              </a:ext>
            </a:extLst>
          </p:cNvPr>
          <p:cNvSpPr>
            <a:spLocks noGrp="1"/>
          </p:cNvSpPr>
          <p:nvPr>
            <p:ph type="pic" sz="quarter" idx="15"/>
          </p:nvPr>
        </p:nvSpPr>
        <p:spPr>
          <a:xfrm>
            <a:off x="7236998" y="998768"/>
            <a:ext cx="4760256" cy="4584751"/>
          </a:xfrm>
          <a:prstGeom prst="diamond">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593939832"/>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714058" y="1363216"/>
            <a:ext cx="4820203" cy="4811698"/>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381975759"/>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0" y="-14992"/>
            <a:ext cx="5096656" cy="6872991"/>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 name="connsiteX0" fmla="*/ 0 w 2838415"/>
              <a:gd name="connsiteY0" fmla="*/ 3137 h 1438237"/>
              <a:gd name="connsiteX1" fmla="*/ 1602624 w 2838415"/>
              <a:gd name="connsiteY1" fmla="*/ 0 h 1438237"/>
              <a:gd name="connsiteX2" fmla="*/ 2838415 w 2838415"/>
              <a:gd name="connsiteY2" fmla="*/ 1438237 h 1438237"/>
              <a:gd name="connsiteX3" fmla="*/ 0 w 2838415"/>
              <a:gd name="connsiteY3" fmla="*/ 1438237 h 1438237"/>
              <a:gd name="connsiteX4" fmla="*/ 0 w 2838415"/>
              <a:gd name="connsiteY4" fmla="*/ 3137 h 1438237"/>
              <a:gd name="connsiteX0" fmla="*/ 0 w 1620278"/>
              <a:gd name="connsiteY0" fmla="*/ 3137 h 1438237"/>
              <a:gd name="connsiteX1" fmla="*/ 1602624 w 1620278"/>
              <a:gd name="connsiteY1" fmla="*/ 0 h 1438237"/>
              <a:gd name="connsiteX2" fmla="*/ 1620278 w 1620278"/>
              <a:gd name="connsiteY2" fmla="*/ 1428827 h 1438237"/>
              <a:gd name="connsiteX3" fmla="*/ 0 w 1620278"/>
              <a:gd name="connsiteY3" fmla="*/ 1438237 h 1438237"/>
              <a:gd name="connsiteX4" fmla="*/ 0 w 1620278"/>
              <a:gd name="connsiteY4" fmla="*/ 3137 h 1438237"/>
              <a:gd name="connsiteX0" fmla="*/ 0 w 2532421"/>
              <a:gd name="connsiteY0" fmla="*/ 3137 h 1438237"/>
              <a:gd name="connsiteX1" fmla="*/ 1602624 w 2532421"/>
              <a:gd name="connsiteY1" fmla="*/ 0 h 1438237"/>
              <a:gd name="connsiteX2" fmla="*/ 1620278 w 2532421"/>
              <a:gd name="connsiteY2" fmla="*/ 1428827 h 1438237"/>
              <a:gd name="connsiteX3" fmla="*/ 0 w 2532421"/>
              <a:gd name="connsiteY3" fmla="*/ 1438237 h 1438237"/>
              <a:gd name="connsiteX4" fmla="*/ 0 w 2532421"/>
              <a:gd name="connsiteY4" fmla="*/ 3137 h 143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421" h="1438237">
                <a:moveTo>
                  <a:pt x="0" y="3137"/>
                </a:moveTo>
                <a:lnTo>
                  <a:pt x="1602624" y="0"/>
                </a:lnTo>
                <a:cubicBezTo>
                  <a:pt x="1608509" y="476276"/>
                  <a:pt x="3679929" y="588679"/>
                  <a:pt x="1620278" y="1428827"/>
                </a:cubicBezTo>
                <a:lnTo>
                  <a:pt x="0" y="1438237"/>
                </a:lnTo>
                <a:lnTo>
                  <a:pt x="0" y="3137"/>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3301676699"/>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959430" y="3332990"/>
            <a:ext cx="3966604" cy="2784309"/>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1844348253"/>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4932363" y="1865767"/>
            <a:ext cx="2327276" cy="2327276"/>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181427479"/>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3972394" y="1424874"/>
            <a:ext cx="8219608" cy="3993264"/>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 name="connsiteX0" fmla="*/ 1786605 w 2838415"/>
              <a:gd name="connsiteY0" fmla="*/ 0 h 1440507"/>
              <a:gd name="connsiteX1" fmla="*/ 2838415 w 2838415"/>
              <a:gd name="connsiteY1" fmla="*/ 5407 h 1440507"/>
              <a:gd name="connsiteX2" fmla="*/ 2838415 w 2838415"/>
              <a:gd name="connsiteY2" fmla="*/ 1440507 h 1440507"/>
              <a:gd name="connsiteX3" fmla="*/ 0 w 2838415"/>
              <a:gd name="connsiteY3" fmla="*/ 1440507 h 1440507"/>
              <a:gd name="connsiteX4" fmla="*/ 1786605 w 2838415"/>
              <a:gd name="connsiteY4" fmla="*/ 0 h 144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415" h="1440507">
                <a:moveTo>
                  <a:pt x="1786605" y="0"/>
                </a:moveTo>
                <a:lnTo>
                  <a:pt x="2838415" y="5407"/>
                </a:lnTo>
                <a:lnTo>
                  <a:pt x="2838415" y="1440507"/>
                </a:lnTo>
                <a:lnTo>
                  <a:pt x="0" y="1440507"/>
                </a:lnTo>
                <a:cubicBezTo>
                  <a:pt x="0" y="962140"/>
                  <a:pt x="1786605" y="478367"/>
                  <a:pt x="1786605" y="0"/>
                </a:cubicBezTo>
                <a:close/>
              </a:path>
            </a:pathLst>
          </a:custGeom>
          <a:effectLst>
            <a:outerShdw blurRad="63500" sx="102000" sy="102000" algn="ctr" rotWithShape="0">
              <a:prstClr val="black">
                <a:alpha val="40000"/>
              </a:prstClr>
            </a:outerShdw>
          </a:effectLst>
        </p:spPr>
        <p:txBody>
          <a:bodyPr wrap="square">
            <a:noAutofit/>
          </a:bodyPr>
          <a:lstStyle/>
          <a:p>
            <a:endParaRPr lang="zh-CN" altLang="en-US" dirty="0"/>
          </a:p>
        </p:txBody>
      </p:sp>
    </p:spTree>
    <p:extLst>
      <p:ext uri="{BB962C8B-B14F-4D97-AF65-F5344CB8AC3E}">
        <p14:creationId xmlns:p14="http://schemas.microsoft.com/office/powerpoint/2010/main" xmlns="" val="2998507786"/>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1" y="0"/>
            <a:ext cx="6019076" cy="6858000"/>
          </a:xfrm>
          <a:prstGeom prst="homePlate">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1006304969"/>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4499007" y="1931669"/>
            <a:ext cx="3193988" cy="4022437"/>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1703342526"/>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1" y="2343149"/>
            <a:ext cx="4743450" cy="2512423"/>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56928351"/>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6398096" y="1668543"/>
            <a:ext cx="4980503" cy="4428017"/>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899164539"/>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2" name="图片占位符 6">
            <a:extLst>
              <a:ext uri="{FF2B5EF4-FFF2-40B4-BE49-F238E27FC236}">
                <a16:creationId xmlns:a16="http://schemas.microsoft.com/office/drawing/2014/main" xmlns="" id="{D9A6744A-715C-4543-AAF5-3EDC1B42E5FD}"/>
              </a:ext>
            </a:extLst>
          </p:cNvPr>
          <p:cNvSpPr>
            <a:spLocks noGrp="1"/>
          </p:cNvSpPr>
          <p:nvPr>
            <p:ph type="pic" sz="quarter" idx="16"/>
          </p:nvPr>
        </p:nvSpPr>
        <p:spPr>
          <a:xfrm>
            <a:off x="5118023" y="3017521"/>
            <a:ext cx="1968870" cy="1968868"/>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2" name="日期占位符 1">
            <a:extLst>
              <a:ext uri="{FF2B5EF4-FFF2-40B4-BE49-F238E27FC236}">
                <a16:creationId xmlns:a16="http://schemas.microsoft.com/office/drawing/2014/main" xmlns="" id="{B33A5C1B-787C-4797-9ED7-434C6C465A1E}"/>
              </a:ext>
            </a:extLst>
          </p:cNvPr>
          <p:cNvSpPr>
            <a:spLocks noGrp="1"/>
          </p:cNvSpPr>
          <p:nvPr>
            <p:ph type="dt" sz="half" idx="10"/>
          </p:nvPr>
        </p:nvSpPr>
        <p:spPr/>
        <p:txBody>
          <a:bodyPr/>
          <a:lstStyle/>
          <a:p>
            <a:fld id="{A04912B4-9E1D-494E-8F18-A65F11F52157}" type="datetimeFigureOut">
              <a:rPr lang="zh-CN" altLang="en-US" smtClean="0">
                <a:solidFill>
                  <a:prstClr val="black">
                    <a:tint val="75000"/>
                  </a:prstClr>
                </a:solidFill>
              </a:rPr>
              <a:pPr/>
              <a:t>2021/2/21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FEA671D7-BC0D-48F4-A516-43D529AF7C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51822F36-A2D1-42D8-962B-9E5F8C29AED5}"/>
              </a:ext>
            </a:extLst>
          </p:cNvPr>
          <p:cNvSpPr>
            <a:spLocks noGrp="1"/>
          </p:cNvSpPr>
          <p:nvPr>
            <p:ph type="sldNum" sz="quarter" idx="12"/>
          </p:nvPr>
        </p:nvSpPr>
        <p:spPr/>
        <p:txBody>
          <a:bodyPr/>
          <a:lstStyle/>
          <a:p>
            <a:fld id="{ACB5A1F7-B9D5-4250-A693-D3C281513E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314373890"/>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1" y="0"/>
            <a:ext cx="12192000" cy="3657600"/>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2" name="日期占位符 1">
            <a:extLst>
              <a:ext uri="{FF2B5EF4-FFF2-40B4-BE49-F238E27FC236}">
                <a16:creationId xmlns:a16="http://schemas.microsoft.com/office/drawing/2014/main" xmlns="" id="{B33A5C1B-787C-4797-9ED7-434C6C465A1E}"/>
              </a:ext>
            </a:extLst>
          </p:cNvPr>
          <p:cNvSpPr>
            <a:spLocks noGrp="1"/>
          </p:cNvSpPr>
          <p:nvPr>
            <p:ph type="dt" sz="half" idx="10"/>
          </p:nvPr>
        </p:nvSpPr>
        <p:spPr/>
        <p:txBody>
          <a:bodyPr/>
          <a:lstStyle/>
          <a:p>
            <a:fld id="{A04912B4-9E1D-494E-8F18-A65F11F52157}" type="datetimeFigureOut">
              <a:rPr lang="zh-CN" altLang="en-US" smtClean="0">
                <a:solidFill>
                  <a:prstClr val="black">
                    <a:tint val="75000"/>
                  </a:prstClr>
                </a:solidFill>
              </a:rPr>
              <a:pPr/>
              <a:t>2021/2/21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FEA671D7-BC0D-48F4-A516-43D529AF7C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51822F36-A2D1-42D8-962B-9E5F8C29AED5}"/>
              </a:ext>
            </a:extLst>
          </p:cNvPr>
          <p:cNvSpPr>
            <a:spLocks noGrp="1"/>
          </p:cNvSpPr>
          <p:nvPr>
            <p:ph type="sldNum" sz="quarter" idx="12"/>
          </p:nvPr>
        </p:nvSpPr>
        <p:spPr/>
        <p:txBody>
          <a:bodyPr/>
          <a:lstStyle/>
          <a:p>
            <a:fld id="{ACB5A1F7-B9D5-4250-A693-D3C281513E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968704704"/>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1688309" y="3260629"/>
            <a:ext cx="1556038" cy="1677145"/>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0"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4061615" y="3260628"/>
            <a:ext cx="1556038" cy="1677145"/>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1" name="图片占位符 6">
            <a:extLst>
              <a:ext uri="{FF2B5EF4-FFF2-40B4-BE49-F238E27FC236}">
                <a16:creationId xmlns:a16="http://schemas.microsoft.com/office/drawing/2014/main" xmlns="" id="{D9A6744A-715C-4543-AAF5-3EDC1B42E5FD}"/>
              </a:ext>
            </a:extLst>
          </p:cNvPr>
          <p:cNvSpPr>
            <a:spLocks noGrp="1"/>
          </p:cNvSpPr>
          <p:nvPr>
            <p:ph type="pic" sz="quarter" idx="15"/>
          </p:nvPr>
        </p:nvSpPr>
        <p:spPr>
          <a:xfrm>
            <a:off x="6562194" y="3260627"/>
            <a:ext cx="1556038" cy="1677145"/>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2" name="图片占位符 6">
            <a:extLst>
              <a:ext uri="{FF2B5EF4-FFF2-40B4-BE49-F238E27FC236}">
                <a16:creationId xmlns:a16="http://schemas.microsoft.com/office/drawing/2014/main" xmlns="" id="{D9A6744A-715C-4543-AAF5-3EDC1B42E5FD}"/>
              </a:ext>
            </a:extLst>
          </p:cNvPr>
          <p:cNvSpPr>
            <a:spLocks noGrp="1"/>
          </p:cNvSpPr>
          <p:nvPr>
            <p:ph type="pic" sz="quarter" idx="16"/>
          </p:nvPr>
        </p:nvSpPr>
        <p:spPr>
          <a:xfrm>
            <a:off x="8913331" y="3196699"/>
            <a:ext cx="1556038" cy="1677145"/>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2" name="日期占位符 1">
            <a:extLst>
              <a:ext uri="{FF2B5EF4-FFF2-40B4-BE49-F238E27FC236}">
                <a16:creationId xmlns:a16="http://schemas.microsoft.com/office/drawing/2014/main" xmlns="" id="{B33A5C1B-787C-4797-9ED7-434C6C465A1E}"/>
              </a:ext>
            </a:extLst>
          </p:cNvPr>
          <p:cNvSpPr>
            <a:spLocks noGrp="1"/>
          </p:cNvSpPr>
          <p:nvPr>
            <p:ph type="dt" sz="half" idx="10"/>
          </p:nvPr>
        </p:nvSpPr>
        <p:spPr/>
        <p:txBody>
          <a:bodyPr/>
          <a:lstStyle/>
          <a:p>
            <a:fld id="{A04912B4-9E1D-494E-8F18-A65F11F52157}" type="datetimeFigureOut">
              <a:rPr lang="zh-CN" altLang="en-US" smtClean="0">
                <a:solidFill>
                  <a:prstClr val="black">
                    <a:tint val="75000"/>
                  </a:prstClr>
                </a:solidFill>
              </a:rPr>
              <a:pPr/>
              <a:t>2021/2/21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FEA671D7-BC0D-48F4-A516-43D529AF7C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51822F36-A2D1-42D8-962B-9E5F8C29AED5}"/>
              </a:ext>
            </a:extLst>
          </p:cNvPr>
          <p:cNvSpPr>
            <a:spLocks noGrp="1"/>
          </p:cNvSpPr>
          <p:nvPr>
            <p:ph type="sldNum" sz="quarter" idx="12"/>
          </p:nvPr>
        </p:nvSpPr>
        <p:spPr/>
        <p:txBody>
          <a:bodyPr/>
          <a:lstStyle/>
          <a:p>
            <a:fld id="{ACB5A1F7-B9D5-4250-A693-D3C281513E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247885479"/>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9" name="图片占位符 6">
            <a:extLst>
              <a:ext uri="{FF2B5EF4-FFF2-40B4-BE49-F238E27FC236}">
                <a16:creationId xmlns:a16="http://schemas.microsoft.com/office/drawing/2014/main" xmlns="" id="{D9A6744A-715C-4543-AAF5-3EDC1B42E5FD}"/>
              </a:ext>
            </a:extLst>
          </p:cNvPr>
          <p:cNvSpPr>
            <a:spLocks noGrp="1"/>
          </p:cNvSpPr>
          <p:nvPr>
            <p:ph type="pic" sz="quarter" idx="13"/>
          </p:nvPr>
        </p:nvSpPr>
        <p:spPr>
          <a:xfrm>
            <a:off x="1955800" y="2425701"/>
            <a:ext cx="3440113" cy="1819275"/>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12" name="图片占位符 6">
            <a:extLst>
              <a:ext uri="{FF2B5EF4-FFF2-40B4-BE49-F238E27FC236}">
                <a16:creationId xmlns:a16="http://schemas.microsoft.com/office/drawing/2014/main" xmlns="" id="{D9A6744A-715C-4543-AAF5-3EDC1B42E5FD}"/>
              </a:ext>
            </a:extLst>
          </p:cNvPr>
          <p:cNvSpPr>
            <a:spLocks noGrp="1"/>
          </p:cNvSpPr>
          <p:nvPr>
            <p:ph type="pic" sz="quarter" idx="16"/>
          </p:nvPr>
        </p:nvSpPr>
        <p:spPr>
          <a:xfrm>
            <a:off x="6816725" y="2425700"/>
            <a:ext cx="3440113" cy="1819275"/>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
        <p:nvSpPr>
          <p:cNvPr id="2" name="日期占位符 1">
            <a:extLst>
              <a:ext uri="{FF2B5EF4-FFF2-40B4-BE49-F238E27FC236}">
                <a16:creationId xmlns:a16="http://schemas.microsoft.com/office/drawing/2014/main" xmlns="" id="{B33A5C1B-787C-4797-9ED7-434C6C465A1E}"/>
              </a:ext>
            </a:extLst>
          </p:cNvPr>
          <p:cNvSpPr>
            <a:spLocks noGrp="1"/>
          </p:cNvSpPr>
          <p:nvPr>
            <p:ph type="dt" sz="half" idx="10"/>
          </p:nvPr>
        </p:nvSpPr>
        <p:spPr/>
        <p:txBody>
          <a:bodyPr/>
          <a:lstStyle/>
          <a:p>
            <a:fld id="{A04912B4-9E1D-494E-8F18-A65F11F52157}" type="datetimeFigureOut">
              <a:rPr lang="zh-CN" altLang="en-US" smtClean="0">
                <a:solidFill>
                  <a:prstClr val="black">
                    <a:tint val="75000"/>
                  </a:prstClr>
                </a:solidFill>
              </a:rPr>
              <a:pPr/>
              <a:t>2021/2/21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FEA671D7-BC0D-48F4-A516-43D529AF7C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51822F36-A2D1-42D8-962B-9E5F8C29AED5}"/>
              </a:ext>
            </a:extLst>
          </p:cNvPr>
          <p:cNvSpPr>
            <a:spLocks noGrp="1"/>
          </p:cNvSpPr>
          <p:nvPr>
            <p:ph type="sldNum" sz="quarter" idx="12"/>
          </p:nvPr>
        </p:nvSpPr>
        <p:spPr/>
        <p:txBody>
          <a:bodyPr/>
          <a:lstStyle/>
          <a:p>
            <a:fld id="{ACB5A1F7-B9D5-4250-A693-D3C281513EC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819357941"/>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1245777" y="1448374"/>
            <a:ext cx="2397296" cy="3796889"/>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1320146041"/>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7610215"/>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1619678"/>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9100000"/>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2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18487502"/>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80850176"/>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56909300"/>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77284015"/>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3621572"/>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6528877"/>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5997942"/>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6236043" y="1050324"/>
            <a:ext cx="5177481" cy="5152762"/>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906848472"/>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8724743"/>
      </p:ext>
    </p:extLst>
  </p:cSld>
  <p:clrMapOvr>
    <a:masterClrMapping/>
  </p:clrMapOvr>
  <mc:AlternateContent xmlns:mc="http://schemas.openxmlformats.org/markup-compatibility/2006">
    <mc:Choice xmlns:p14="http://schemas.microsoft.com/office/powerpoint/2010/main" xmlns="" Requires="p14">
      <p:transition spd="slow" p14:dur="1500" advTm="2000">
        <p:random/>
      </p:transition>
    </mc:Choice>
    <mc:Fallback>
      <p:transition spd="slow" advTm="2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9E0456D9-B5E4-4519-9718-0E04C01B5D87}"/>
              </a:ext>
            </a:extLst>
          </p:cNvPr>
          <p:cNvSpPr>
            <a:spLocks noGrp="1"/>
          </p:cNvSpPr>
          <p:nvPr>
            <p:ph type="pic" sz="quarter" idx="10"/>
          </p:nvPr>
        </p:nvSpPr>
        <p:spPr>
          <a:xfrm>
            <a:off x="5427407" y="936522"/>
            <a:ext cx="1907460" cy="2979178"/>
          </a:xfrm>
          <a:prstGeom prst="rect">
            <a:avLst/>
          </a:prstGeom>
        </p:spPr>
        <p:txBody>
          <a:bodyPr anchor="t"/>
          <a:lstStyle>
            <a:lvl1pPr marL="0" indent="0" algn="ctr">
              <a:buNone/>
              <a:defRPr sz="1800">
                <a:solidFill>
                  <a:schemeClr val="bg1">
                    <a:lumMod val="75000"/>
                  </a:schemeClr>
                </a:solidFill>
              </a:defRPr>
            </a:lvl1pPr>
          </a:lstStyle>
          <a:p>
            <a:endParaRPr lang="en-US"/>
          </a:p>
        </p:txBody>
      </p:sp>
      <p:sp>
        <p:nvSpPr>
          <p:cNvPr id="6" name="Picture Placeholder 4">
            <a:extLst>
              <a:ext uri="{FF2B5EF4-FFF2-40B4-BE49-F238E27FC236}">
                <a16:creationId xmlns:a16="http://schemas.microsoft.com/office/drawing/2014/main" xmlns="" id="{CCCD8B47-C77D-4DA7-A380-D01521A203EA}"/>
              </a:ext>
            </a:extLst>
          </p:cNvPr>
          <p:cNvSpPr>
            <a:spLocks noGrp="1"/>
          </p:cNvSpPr>
          <p:nvPr>
            <p:ph type="pic" sz="quarter" idx="11"/>
          </p:nvPr>
        </p:nvSpPr>
        <p:spPr>
          <a:xfrm>
            <a:off x="7905137" y="1806676"/>
            <a:ext cx="3097160" cy="4114803"/>
          </a:xfrm>
          <a:prstGeom prst="rect">
            <a:avLst/>
          </a:prstGeom>
          <a:noFill/>
          <a:ln>
            <a:noFill/>
          </a:ln>
          <a:effectLst>
            <a:outerShdw blurRad="596900" dist="2159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lgn="ctr">
              <a:buNone/>
              <a:defRPr lang="en-US" sz="1800">
                <a:solidFill>
                  <a:schemeClr val="bg1">
                    <a:lumMod val="75000"/>
                  </a:schemeClr>
                </a:solidFill>
              </a:defRPr>
            </a:lvl1pPr>
          </a:lstStyle>
          <a:p>
            <a:pPr marL="0" lvl="0" algn="ctr"/>
            <a:endParaRPr lang="en-US"/>
          </a:p>
        </p:txBody>
      </p:sp>
    </p:spTree>
    <p:extLst>
      <p:ext uri="{BB962C8B-B14F-4D97-AF65-F5344CB8AC3E}">
        <p14:creationId xmlns:p14="http://schemas.microsoft.com/office/powerpoint/2010/main" xmlns="" val="308628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02545" y="1616612"/>
            <a:ext cx="3519268" cy="3519268"/>
          </a:xfrm>
          <a:prstGeom prst="ellipse">
            <a:avLst/>
          </a:prstGeom>
          <a:effectLst>
            <a:outerShdw blurRad="63500" sx="102000" sy="102000" algn="ctr" rotWithShape="0">
              <a:prstClr val="black">
                <a:alpha val="40000"/>
              </a:prstClr>
            </a:outerShdw>
          </a:effectLst>
        </p:spPr>
        <p:txBody>
          <a:bodyPr/>
          <a:lstStyle/>
          <a:p>
            <a:endParaRPr lang="zh-CN" altLang="en-US"/>
          </a:p>
        </p:txBody>
      </p:sp>
    </p:spTree>
    <p:extLst>
      <p:ext uri="{BB962C8B-B14F-4D97-AF65-F5344CB8AC3E}">
        <p14:creationId xmlns:p14="http://schemas.microsoft.com/office/powerpoint/2010/main" xmlns="" val="26482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2ACE2F-0FD3-4AE8-A06B-E483ABC43E56}" type="datetimeFigureOut">
              <a:rPr lang="zh-CN" altLang="en-US" smtClean="0"/>
              <a:pPr/>
              <a:t>2021/2/21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A3169A7-6C50-4A1E-B68E-05EE048AB255}" type="slidenum">
              <a:rPr lang="zh-CN" altLang="en-US" smtClean="0"/>
              <a:pPr/>
              <a:t>‹#›</a:t>
            </a:fld>
            <a:endParaRPr lang="zh-CN" altLang="en-US"/>
          </a:p>
        </p:txBody>
      </p:sp>
      <p:sp>
        <p:nvSpPr>
          <p:cNvPr id="6" name="图片占位符 5"/>
          <p:cNvSpPr>
            <a:spLocks noGrp="1"/>
          </p:cNvSpPr>
          <p:nvPr>
            <p:ph type="pic" sz="quarter" idx="13"/>
          </p:nvPr>
        </p:nvSpPr>
        <p:spPr>
          <a:xfrm>
            <a:off x="5875338" y="1754188"/>
            <a:ext cx="4997450" cy="3681412"/>
          </a:xfrm>
          <a:prstGeom prst="rect">
            <a:avLst/>
          </a:prstGeom>
        </p:spPr>
        <p:txBody>
          <a:bodyPr/>
          <a:lstStyle/>
          <a:p>
            <a:endParaRPr lang="zh-CN" altLang="en-US"/>
          </a:p>
        </p:txBody>
      </p:sp>
    </p:spTree>
    <p:extLst>
      <p:ext uri="{BB962C8B-B14F-4D97-AF65-F5344CB8AC3E}">
        <p14:creationId xmlns:p14="http://schemas.microsoft.com/office/powerpoint/2010/main" xmlns="" val="1568494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40758E-1474-499F-84EE-19CC5A9C7E9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D9AF02E-3467-4F39-A1F7-D42BF3E36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2ED4328-63EC-431F-94ED-120665FF8D1A}"/>
              </a:ext>
            </a:extLst>
          </p:cNvPr>
          <p:cNvSpPr>
            <a:spLocks noGrp="1"/>
          </p:cNvSpPr>
          <p:nvPr>
            <p:ph type="dt" sz="half" idx="10"/>
          </p:nvPr>
        </p:nvSpPr>
        <p:spPr/>
        <p:txBody>
          <a:bodyPr/>
          <a:lstStyle/>
          <a:p>
            <a:fld id="{7F5D2D5B-3EED-41BA-94D9-90B1F1B196BA}" type="datetimeFigureOut">
              <a:rPr lang="zh-CN" altLang="en-US" smtClean="0"/>
              <a:pPr/>
              <a:t>2021/2/21</a:t>
            </a:fld>
            <a:endParaRPr lang="zh-CN" altLang="en-US"/>
          </a:p>
        </p:txBody>
      </p:sp>
      <p:sp>
        <p:nvSpPr>
          <p:cNvPr id="5" name="页脚占位符 4">
            <a:extLst>
              <a:ext uri="{FF2B5EF4-FFF2-40B4-BE49-F238E27FC236}">
                <a16:creationId xmlns:a16="http://schemas.microsoft.com/office/drawing/2014/main" xmlns="" id="{5E1B3EB6-B270-4E14-BD08-34D059ED7A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B8F5F87-2447-4F9D-97CF-C866555DB76A}"/>
              </a:ext>
            </a:extLst>
          </p:cNvPr>
          <p:cNvSpPr>
            <a:spLocks noGrp="1"/>
          </p:cNvSpPr>
          <p:nvPr>
            <p:ph type="sldNum" sz="quarter" idx="12"/>
          </p:nvPr>
        </p:nvSpPr>
        <p:spPr/>
        <p:txBody>
          <a:bodyPr/>
          <a:lstStyle/>
          <a:p>
            <a:fld id="{D92B17AC-5819-47CE-B884-001938CF9DB4}" type="slidenum">
              <a:rPr lang="zh-CN" altLang="en-US" smtClean="0"/>
              <a:pPr/>
              <a:t>‹#›</a:t>
            </a:fld>
            <a:endParaRPr lang="zh-CN" altLang="en-US"/>
          </a:p>
        </p:txBody>
      </p:sp>
    </p:spTree>
    <p:extLst>
      <p:ext uri="{BB962C8B-B14F-4D97-AF65-F5344CB8AC3E}">
        <p14:creationId xmlns:p14="http://schemas.microsoft.com/office/powerpoint/2010/main" xmlns="" val="347147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4616229" y="2859586"/>
            <a:ext cx="2890775" cy="2870197"/>
          </a:xfrm>
          <a:prstGeom prst="ellipse">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804079847"/>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1392523" y="1508539"/>
            <a:ext cx="3840923" cy="3840923"/>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819161726"/>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4271797" y="1220755"/>
            <a:ext cx="7387597" cy="2846647"/>
          </a:xfrm>
          <a:custGeom>
            <a:avLst/>
            <a:gdLst>
              <a:gd name="connsiteX0" fmla="*/ 0 w 2838415"/>
              <a:gd name="connsiteY0" fmla="*/ 0 h 1435100"/>
              <a:gd name="connsiteX1" fmla="*/ 2838415 w 2838415"/>
              <a:gd name="connsiteY1" fmla="*/ 0 h 1435100"/>
              <a:gd name="connsiteX2" fmla="*/ 2838415 w 2838415"/>
              <a:gd name="connsiteY2" fmla="*/ 1435100 h 1435100"/>
              <a:gd name="connsiteX3" fmla="*/ 0 w 2838415"/>
              <a:gd name="connsiteY3" fmla="*/ 1435100 h 1435100"/>
            </a:gdLst>
            <a:ahLst/>
            <a:cxnLst>
              <a:cxn ang="0">
                <a:pos x="connsiteX0" y="connsiteY0"/>
              </a:cxn>
              <a:cxn ang="0">
                <a:pos x="connsiteX1" y="connsiteY1"/>
              </a:cxn>
              <a:cxn ang="0">
                <a:pos x="connsiteX2" y="connsiteY2"/>
              </a:cxn>
              <a:cxn ang="0">
                <a:pos x="connsiteX3" y="connsiteY3"/>
              </a:cxn>
            </a:cxnLst>
            <a:rect l="l" t="t" r="r" b="b"/>
            <a:pathLst>
              <a:path w="2838415" h="1435100">
                <a:moveTo>
                  <a:pt x="0" y="0"/>
                </a:moveTo>
                <a:lnTo>
                  <a:pt x="2838415" y="0"/>
                </a:lnTo>
                <a:lnTo>
                  <a:pt x="2838415" y="1435100"/>
                </a:lnTo>
                <a:lnTo>
                  <a:pt x="0" y="1435100"/>
                </a:lnTo>
                <a:close/>
              </a:path>
            </a:pathLst>
          </a:cu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2146438722"/>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8" name="图片占位符 6">
            <a:extLst>
              <a:ext uri="{FF2B5EF4-FFF2-40B4-BE49-F238E27FC236}">
                <a16:creationId xmlns:a16="http://schemas.microsoft.com/office/drawing/2014/main" xmlns="" id="{D9A6744A-715C-4543-AAF5-3EDC1B42E5FD}"/>
              </a:ext>
            </a:extLst>
          </p:cNvPr>
          <p:cNvSpPr>
            <a:spLocks noGrp="1"/>
          </p:cNvSpPr>
          <p:nvPr>
            <p:ph type="pic" sz="quarter" idx="14"/>
          </p:nvPr>
        </p:nvSpPr>
        <p:spPr>
          <a:xfrm>
            <a:off x="4279388" y="2040553"/>
            <a:ext cx="3590567" cy="3590567"/>
          </a:xfrm>
          <a:prstGeom prst="decagon">
            <a:avLst/>
          </a:prstGeom>
          <a:effectLst>
            <a:outerShdw blurRad="635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xmlns="" val="3835353869"/>
      </p:ext>
    </p:extLst>
  </p:cSld>
  <p:clrMapOvr>
    <a:masterClrMapping/>
  </p:clrMapOvr>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08A34A2-6A08-45B8-B1F5-997F015C4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71C8AAD-AC38-494E-A758-2B195B6AF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591F0F0-BC0E-44BB-8FB3-B58EFF1A70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04912B4-9E1D-494E-8F18-A65F11F52157}" type="datetimeFigureOut">
              <a:rPr lang="zh-CN" altLang="en-US" smtClean="0">
                <a:solidFill>
                  <a:prstClr val="black">
                    <a:tint val="75000"/>
                  </a:prstClr>
                </a:solidFill>
              </a:rPr>
              <a:pPr defTabSz="914400"/>
              <a:t>2021/2/21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6DBA6EB-95D5-4EFA-B248-229288C42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23000AEB-FE65-490E-AB81-6ADA7D135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CB5A1F7-B9D5-4250-A693-D3C281513EC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xmlns="" val="1890125532"/>
      </p:ext>
    </p:extLst>
  </p:cSld>
  <p:clrMap bg1="lt1" tx1="dk1" bg2="lt2" tx2="dk2" accent1="accent1" accent2="accent2" accent3="accent3" accent4="accent4" accent5="accent5" accent6="accent6" hlink="hlink" folHlink="folHlink"/>
  <p:sldLayoutIdLst>
    <p:sldLayoutId id="2147483664" r:id="rId1"/>
    <p:sldLayoutId id="2147483717" r:id="rId2"/>
    <p:sldLayoutId id="2147483715" r:id="rId3"/>
    <p:sldLayoutId id="2147483714" r:id="rId4"/>
    <p:sldLayoutId id="2147483712" r:id="rId5"/>
    <p:sldLayoutId id="2147483711" r:id="rId6"/>
    <p:sldLayoutId id="2147483706" r:id="rId7"/>
    <p:sldLayoutId id="2147483705" r:id="rId8"/>
    <p:sldLayoutId id="2147483702" r:id="rId9"/>
    <p:sldLayoutId id="2147483701" r:id="rId10"/>
    <p:sldLayoutId id="2147483700" r:id="rId11"/>
    <p:sldLayoutId id="2147483695" r:id="rId12"/>
    <p:sldLayoutId id="2147483693" r:id="rId13"/>
    <p:sldLayoutId id="2147483690" r:id="rId14"/>
    <p:sldLayoutId id="2147483696" r:id="rId15"/>
    <p:sldLayoutId id="2147483688" r:id="rId16"/>
    <p:sldLayoutId id="2147483683" r:id="rId17"/>
    <p:sldLayoutId id="2147483669" r:id="rId18"/>
    <p:sldLayoutId id="2147483718" r:id="rId19"/>
    <p:sldLayoutId id="2147483716" r:id="rId20"/>
    <p:sldLayoutId id="2147483713" r:id="rId21"/>
    <p:sldLayoutId id="2147483710" r:id="rId22"/>
    <p:sldLayoutId id="2147483708" r:id="rId23"/>
    <p:sldLayoutId id="2147483709" r:id="rId24"/>
    <p:sldLayoutId id="2147483704" r:id="rId25"/>
    <p:sldLayoutId id="2147483699" r:id="rId26"/>
    <p:sldLayoutId id="2147483689" r:id="rId27"/>
    <p:sldLayoutId id="2147483687" r:id="rId28"/>
    <p:sldLayoutId id="2147483707" r:id="rId29"/>
    <p:sldLayoutId id="2147483703" r:id="rId30"/>
    <p:sldLayoutId id="2147483698" r:id="rId31"/>
    <p:sldLayoutId id="2147483697" r:id="rId32"/>
    <p:sldLayoutId id="2147483694" r:id="rId33"/>
    <p:sldLayoutId id="2147483692" r:id="rId34"/>
    <p:sldLayoutId id="2147483691" r:id="rId35"/>
    <p:sldLayoutId id="2147483686" r:id="rId36"/>
    <p:sldLayoutId id="2147483685" r:id="rId37"/>
    <p:sldLayoutId id="2147483684" r:id="rId38"/>
    <p:sldLayoutId id="2147483682"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5" r:id="rId51"/>
    <p:sldLayoutId id="2147483736" r:id="rId52"/>
    <p:sldLayoutId id="2147483737" r:id="rId53"/>
    <p:sldLayoutId id="2147483738" r:id="rId54"/>
  </p:sldLayoutIdLst>
  <mc:AlternateContent xmlns:mc="http://schemas.openxmlformats.org/markup-compatibility/2006">
    <mc:Choice xmlns:p14="http://schemas.microsoft.com/office/powerpoint/2010/main" xmlns="" Requires="p14">
      <p:transition spd="slow" p14:dur="20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52.xml"/><Relationship Id="rId1" Type="http://schemas.openxmlformats.org/officeDocument/2006/relationships/vide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9.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50.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hyperlink" Target="http://www.ppt118.com/" TargetMode="Externa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5.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400642" y="-1132385"/>
            <a:ext cx="4997738" cy="5900352"/>
            <a:chOff x="6938889" y="990599"/>
            <a:chExt cx="6672775" cy="7877908"/>
          </a:xfrm>
        </p:grpSpPr>
        <p:sp>
          <p:nvSpPr>
            <p:cNvPr id="2" name="椭圆 1"/>
            <p:cNvSpPr/>
            <p:nvPr/>
          </p:nvSpPr>
          <p:spPr>
            <a:xfrm>
              <a:off x="7357403" y="2316773"/>
              <a:ext cx="3727938" cy="3727938"/>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97"/>
          <p:cNvSpPr txBox="1"/>
          <p:nvPr/>
        </p:nvSpPr>
        <p:spPr>
          <a:xfrm>
            <a:off x="3744233" y="1256950"/>
            <a:ext cx="8512733" cy="2867516"/>
          </a:xfrm>
          <a:prstGeom prst="rect">
            <a:avLst/>
          </a:prstGeom>
          <a:noFill/>
        </p:spPr>
        <p:txBody>
          <a:bodyPr vert="horz" wrap="square" lIns="102974" tIns="0" rIns="102974" bIns="0" rtlCol="0" anchor="t">
            <a:spAutoFit/>
          </a:bodyPr>
          <a:lstStyle/>
          <a:p>
            <a:pPr>
              <a:lnSpc>
                <a:spcPct val="150000"/>
              </a:lnSpc>
            </a:pPr>
            <a:r>
              <a:rPr lang="zh-CN" altLang="en-US" sz="6600" b="1" dirty="0">
                <a:solidFill>
                  <a:schemeClr val="accent2"/>
                </a:solidFill>
                <a:latin typeface="腾祥铁山楷书繁" panose="01010104010101010101" pitchFamily="2" charset="-122"/>
                <a:ea typeface="腾祥铁山楷书繁" panose="01010104010101010101" pitchFamily="2" charset="-122"/>
                <a:cs typeface="+mn-ea"/>
                <a:sym typeface="+mn-lt"/>
              </a:rPr>
              <a:t>落实日常提升质量</a:t>
            </a:r>
            <a:endParaRPr lang="en-US" altLang="zh-CN" sz="6600" b="1" dirty="0">
              <a:solidFill>
                <a:schemeClr val="accent2"/>
              </a:solidFill>
              <a:latin typeface="腾祥铁山楷书繁" panose="01010104010101010101" pitchFamily="2" charset="-122"/>
              <a:ea typeface="腾祥铁山楷书繁" panose="01010104010101010101" pitchFamily="2" charset="-122"/>
              <a:cs typeface="+mn-ea"/>
              <a:sym typeface="+mn-lt"/>
            </a:endParaRPr>
          </a:p>
          <a:p>
            <a:pPr>
              <a:lnSpc>
                <a:spcPct val="150000"/>
              </a:lnSpc>
            </a:pPr>
            <a:r>
              <a:rPr lang="zh-CN" altLang="en-US" sz="6600" b="1" dirty="0">
                <a:solidFill>
                  <a:schemeClr val="accent2"/>
                </a:solidFill>
                <a:latin typeface="腾祥铁山楷书繁" panose="01010104010101010101" pitchFamily="2" charset="-122"/>
                <a:ea typeface="腾祥铁山楷书繁" panose="01010104010101010101" pitchFamily="2" charset="-122"/>
                <a:cs typeface="+mn-ea"/>
                <a:sym typeface="+mn-lt"/>
              </a:rPr>
              <a:t>挖掘价值促进发展</a:t>
            </a:r>
          </a:p>
        </p:txBody>
      </p:sp>
      <p:sp>
        <p:nvSpPr>
          <p:cNvPr id="7" name="文本框 6"/>
          <p:cNvSpPr txBox="1"/>
          <p:nvPr/>
        </p:nvSpPr>
        <p:spPr>
          <a:xfrm>
            <a:off x="5695719" y="4918293"/>
            <a:ext cx="6893170" cy="580415"/>
          </a:xfrm>
          <a:prstGeom prst="rect">
            <a:avLst/>
          </a:prstGeom>
          <a:noFill/>
        </p:spPr>
        <p:txBody>
          <a:bodyPr vert="horz" wrap="square" rtlCol="0">
            <a:spAutoFit/>
          </a:bodyPr>
          <a:lstStyle/>
          <a:p>
            <a:pPr>
              <a:lnSpc>
                <a:spcPct val="150000"/>
              </a:lnSpc>
            </a:pPr>
            <a:r>
              <a:rPr lang="en-US" altLang="zh-CN" sz="2400" dirty="0">
                <a:cs typeface="+mn-ea"/>
                <a:sym typeface="+mn-lt"/>
              </a:rPr>
              <a:t>2020-2021</a:t>
            </a:r>
            <a:r>
              <a:rPr lang="zh-CN" altLang="en-US" sz="2400" dirty="0">
                <a:cs typeface="+mn-ea"/>
                <a:sym typeface="+mn-lt"/>
              </a:rPr>
              <a:t>学年度第二学期数学学科组工作计划</a:t>
            </a:r>
          </a:p>
        </p:txBody>
      </p:sp>
      <p:sp>
        <p:nvSpPr>
          <p:cNvPr id="14" name="椭圆 13"/>
          <p:cNvSpPr/>
          <p:nvPr/>
        </p:nvSpPr>
        <p:spPr>
          <a:xfrm>
            <a:off x="11113212" y="5930278"/>
            <a:ext cx="1855444" cy="1855444"/>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工作计划">
            <a:hlinkClick r:id="" action="ppaction://media"/>
            <a:extLst>
              <a:ext uri="{FF2B5EF4-FFF2-40B4-BE49-F238E27FC236}">
                <a16:creationId xmlns:a16="http://schemas.microsoft.com/office/drawing/2014/main" xmlns="" id="{60212C71-6FB6-4DBB-8D4E-D98E5C7456E7}"/>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315021" y="-1437185"/>
            <a:ext cx="609600" cy="609600"/>
          </a:xfrm>
          <a:prstGeom prst="rect">
            <a:avLst/>
          </a:prstGeom>
        </p:spPr>
      </p:pic>
    </p:spTree>
    <p:extLst>
      <p:ext uri="{BB962C8B-B14F-4D97-AF65-F5344CB8AC3E}">
        <p14:creationId xmlns:p14="http://schemas.microsoft.com/office/powerpoint/2010/main" xmlns="" val="5016703"/>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5" repeatCount="indefinite" fill="remove" display="0">
                  <p:stCondLst>
                    <p:cond delay="indefinite"/>
                  </p:stCondLst>
                  <p:endCondLst>
                    <p:cond evt="onStopAudio" delay="0">
                      <p:tgtEl>
                        <p:sldTgt/>
                      </p:tgtEl>
                    </p:cond>
                  </p:endCondLst>
                </p:cTn>
                <p:tgtEl>
                  <p:spTgt spid="15"/>
                </p:tgtEl>
              </p:cMediaNode>
            </p:video>
          </p:childTnLst>
        </p:cTn>
      </p:par>
    </p:tnLst>
    <p:bldLst>
      <p:bldP spid="6" grpId="0"/>
      <p:bldP spid="7"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E30C124-3796-4459-B1C1-E36F9FD46A66}"/>
              </a:ext>
            </a:extLst>
          </p:cNvPr>
          <p:cNvSpPr/>
          <p:nvPr/>
        </p:nvSpPr>
        <p:spPr>
          <a:xfrm>
            <a:off x="2019858" y="964572"/>
            <a:ext cx="9968942" cy="27280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xmlns="" id="{C5BD341E-0102-46AB-AB12-3709273C34A0}"/>
              </a:ext>
            </a:extLst>
          </p:cNvPr>
          <p:cNvSpPr/>
          <p:nvPr/>
        </p:nvSpPr>
        <p:spPr>
          <a:xfrm>
            <a:off x="2019858" y="3949914"/>
            <a:ext cx="9968943" cy="2908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859DC215-4AB2-4FE2-A927-8E06ED1DBE0B}"/>
              </a:ext>
            </a:extLst>
          </p:cNvPr>
          <p:cNvSpPr txBox="1"/>
          <p:nvPr/>
        </p:nvSpPr>
        <p:spPr>
          <a:xfrm>
            <a:off x="2194145" y="1133946"/>
            <a:ext cx="1117670"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01</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7" name="文本框 6">
            <a:extLst>
              <a:ext uri="{FF2B5EF4-FFF2-40B4-BE49-F238E27FC236}">
                <a16:creationId xmlns:a16="http://schemas.microsoft.com/office/drawing/2014/main" xmlns="" id="{5BCEB1EE-0A28-4674-85AC-9AB24373BC45}"/>
              </a:ext>
            </a:extLst>
          </p:cNvPr>
          <p:cNvSpPr txBox="1"/>
          <p:nvPr/>
        </p:nvSpPr>
        <p:spPr>
          <a:xfrm>
            <a:off x="10922032" y="5717946"/>
            <a:ext cx="1269968"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02</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14" name="等腰三角形 13">
            <a:extLst>
              <a:ext uri="{FF2B5EF4-FFF2-40B4-BE49-F238E27FC236}">
                <a16:creationId xmlns:a16="http://schemas.microsoft.com/office/drawing/2014/main" xmlns="" id="{73A466F6-F635-4924-9059-EC90367161F3}"/>
              </a:ext>
            </a:extLst>
          </p:cNvPr>
          <p:cNvSpPr/>
          <p:nvPr/>
        </p:nvSpPr>
        <p:spPr>
          <a:xfrm flipV="1">
            <a:off x="6636345" y="529471"/>
            <a:ext cx="1378134" cy="690286"/>
          </a:xfrm>
          <a:prstGeom prst="triangle">
            <a:avLst/>
          </a:prstGeom>
          <a:solidFill>
            <a:srgbClr val="CAD5E8">
              <a:alpha val="40000"/>
            </a:srgbClr>
          </a:solidFill>
          <a:ln w="25400">
            <a:solidFill>
              <a:srgbClr val="FFFFFF">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xmlns="" id="{A064782F-88DD-41E9-930C-4291371ED20C}"/>
              </a:ext>
            </a:extLst>
          </p:cNvPr>
          <p:cNvCxnSpPr>
            <a:cxnSpLocks/>
          </p:cNvCxnSpPr>
          <p:nvPr/>
        </p:nvCxnSpPr>
        <p:spPr>
          <a:xfrm>
            <a:off x="1164801" y="973644"/>
            <a:ext cx="855057" cy="947475"/>
          </a:xfrm>
          <a:prstGeom prst="line">
            <a:avLst/>
          </a:prstGeom>
          <a:noFill/>
          <a:ln>
            <a:solidFill>
              <a:schemeClr val="tx1">
                <a:lumMod val="65000"/>
                <a:lumOff val="35000"/>
                <a:alpha val="64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a:extLst>
              <a:ext uri="{FF2B5EF4-FFF2-40B4-BE49-F238E27FC236}">
                <a16:creationId xmlns:a16="http://schemas.microsoft.com/office/drawing/2014/main" xmlns="" id="{A834A0C8-650C-49F8-B8BB-0234D7EF4AF1}"/>
              </a:ext>
            </a:extLst>
          </p:cNvPr>
          <p:cNvCxnSpPr>
            <a:cxnSpLocks/>
          </p:cNvCxnSpPr>
          <p:nvPr/>
        </p:nvCxnSpPr>
        <p:spPr>
          <a:xfrm>
            <a:off x="1412851" y="1927109"/>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xmlns="" id="{D0F5E0DF-A3B9-4261-B099-45A05D1C5CBD}"/>
              </a:ext>
            </a:extLst>
          </p:cNvPr>
          <p:cNvCxnSpPr>
            <a:cxnSpLocks/>
          </p:cNvCxnSpPr>
          <p:nvPr/>
        </p:nvCxnSpPr>
        <p:spPr>
          <a:xfrm>
            <a:off x="4322307" y="4555543"/>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xmlns="" id="{2738D9F9-7A43-4053-83EB-1C80D8AB6E8A}"/>
              </a:ext>
            </a:extLst>
          </p:cNvPr>
          <p:cNvCxnSpPr>
            <a:cxnSpLocks/>
          </p:cNvCxnSpPr>
          <p:nvPr/>
        </p:nvCxnSpPr>
        <p:spPr>
          <a:xfrm>
            <a:off x="4231906" y="5311929"/>
            <a:ext cx="855057" cy="947475"/>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6" name="组合 25"/>
          <p:cNvGrpSpPr/>
          <p:nvPr/>
        </p:nvGrpSpPr>
        <p:grpSpPr>
          <a:xfrm>
            <a:off x="-116114" y="-164954"/>
            <a:ext cx="812800" cy="843343"/>
            <a:chOff x="5695466" y="654839"/>
            <a:chExt cx="7916198" cy="8213668"/>
          </a:xfrm>
        </p:grpSpPr>
        <p:sp>
          <p:nvSpPr>
            <p:cNvPr id="27" name="椭圆 26"/>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81640" y="126374"/>
            <a:ext cx="568918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一、文化建设、凝心聚力</a:t>
            </a:r>
          </a:p>
        </p:txBody>
      </p:sp>
      <p:cxnSp>
        <p:nvCxnSpPr>
          <p:cNvPr id="41" name="直接连接符 4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xmlns="" id="{5E7C18F6-1180-4A1C-8D32-5654B4E8671D}"/>
              </a:ext>
            </a:extLst>
          </p:cNvPr>
          <p:cNvSpPr txBox="1"/>
          <p:nvPr/>
        </p:nvSpPr>
        <p:spPr>
          <a:xfrm>
            <a:off x="3003155" y="1081695"/>
            <a:ext cx="8831579" cy="2769989"/>
          </a:xfrm>
          <a:prstGeom prst="rect">
            <a:avLst/>
          </a:prstGeom>
          <a:noFill/>
        </p:spPr>
        <p:txBody>
          <a:bodyPr wrap="square" rtlCol="0">
            <a:spAutoFit/>
          </a:bodyPr>
          <a:lstStyle/>
          <a:p>
            <a:pPr algn="just">
              <a:lnSpc>
                <a:spcPct val="130000"/>
              </a:lnSpc>
            </a:pPr>
            <a:r>
              <a:rPr lang="zh-CN" altLang="zh-CN" sz="2400" b="1" kern="100" dirty="0">
                <a:effectLst/>
                <a:latin typeface="宋体" panose="02010600030101010101" pitchFamily="2" charset="-122"/>
                <a:ea typeface="等线" panose="02010600030101010101" pitchFamily="2" charset="-122"/>
                <a:cs typeface="Times New Roman" panose="02020603050405020304" pitchFamily="18" charset="0"/>
              </a:rPr>
              <a:t>精神文化——</a:t>
            </a:r>
            <a:r>
              <a:rPr lang="zh-CN" altLang="zh-CN" sz="2400" b="1" kern="100" dirty="0">
                <a:effectLst/>
                <a:latin typeface="宋体" panose="02010600030101010101" pitchFamily="2" charset="-122"/>
                <a:ea typeface="等线" panose="02010600030101010101" pitchFamily="2" charset="-122"/>
                <a:cs typeface="宋体" panose="02010600030101010101" pitchFamily="2" charset="-122"/>
              </a:rPr>
              <a:t>“真”的平台；“动”的舞台</a:t>
            </a:r>
            <a:r>
              <a:rPr lang="zh-CN" altLang="zh-CN" sz="2400" b="1" kern="100" dirty="0">
                <a:effectLst/>
                <a:latin typeface="宋体" panose="02010600030101010101" pitchFamily="2" charset="-122"/>
                <a:ea typeface="等线" panose="02010600030101010101" pitchFamily="2" charset="-122"/>
                <a:cs typeface="Times New Roman" panose="02020603050405020304" pitchFamily="18" charset="0"/>
              </a:rPr>
              <a:t>。</a:t>
            </a:r>
            <a:endParaRPr lang="en-US" altLang="zh-CN" sz="2400" b="1" kern="100" dirty="0">
              <a:effectLst/>
              <a:latin typeface="宋体" panose="02010600030101010101" pitchFamily="2" charset="-122"/>
              <a:ea typeface="等线" panose="02010600030101010101" pitchFamily="2" charset="-122"/>
              <a:cs typeface="Times New Roman" panose="02020603050405020304" pitchFamily="18" charset="0"/>
            </a:endParaRPr>
          </a:p>
          <a:p>
            <a:pPr algn="just">
              <a:lnSpc>
                <a:spcPct val="130000"/>
              </a:lnSpc>
            </a:pPr>
            <a:r>
              <a:rPr lang="en-US" altLang="zh-CN" b="1" kern="100" dirty="0">
                <a:latin typeface="宋体" panose="02010600030101010101" pitchFamily="2" charset="-122"/>
                <a:ea typeface="等线" panose="02010600030101010101" pitchFamily="2" charset="-122"/>
                <a:cs typeface="Times New Roman" panose="02020603050405020304" pitchFamily="18" charset="0"/>
              </a:rPr>
              <a:t>  </a:t>
            </a:r>
            <a:r>
              <a:rPr lang="zh-CN" altLang="zh-CN" sz="2400" kern="100" dirty="0">
                <a:effectLst/>
                <a:latin typeface="宋体" panose="02010600030101010101" pitchFamily="2" charset="-122"/>
                <a:ea typeface="等线" panose="02010600030101010101" pitchFamily="2" charset="-122"/>
                <a:cs typeface="宋体" panose="02010600030101010101" pitchFamily="2" charset="-122"/>
              </a:rPr>
              <a:t>我们有“真”的平台：开展真实践，明晰真路径，建设真项目，寻求真策略；</a:t>
            </a:r>
            <a:endParaRPr lang="en-US" altLang="zh-CN" sz="2400" kern="100" dirty="0">
              <a:effectLst/>
              <a:latin typeface="宋体" panose="02010600030101010101" pitchFamily="2" charset="-122"/>
              <a:ea typeface="等线" panose="02010600030101010101" pitchFamily="2" charset="-122"/>
              <a:cs typeface="宋体" panose="02010600030101010101" pitchFamily="2" charset="-122"/>
            </a:endParaRPr>
          </a:p>
          <a:p>
            <a:pPr algn="just">
              <a:lnSpc>
                <a:spcPct val="130000"/>
              </a:lnSpc>
            </a:pPr>
            <a:r>
              <a:rPr lang="en-US" altLang="zh-CN" sz="2400" kern="100" dirty="0">
                <a:latin typeface="宋体" panose="02010600030101010101" pitchFamily="2" charset="-122"/>
                <a:ea typeface="等线" panose="02010600030101010101" pitchFamily="2" charset="-122"/>
                <a:cs typeface="宋体" panose="02010600030101010101" pitchFamily="2" charset="-122"/>
              </a:rPr>
              <a:t>  </a:t>
            </a:r>
            <a:r>
              <a:rPr lang="zh-CN" altLang="zh-CN" sz="2400" kern="100" dirty="0">
                <a:effectLst/>
                <a:latin typeface="宋体" panose="02010600030101010101" pitchFamily="2" charset="-122"/>
                <a:ea typeface="等线" panose="02010600030101010101" pitchFamily="2" charset="-122"/>
                <a:cs typeface="宋体" panose="02010600030101010101" pitchFamily="2" charset="-122"/>
              </a:rPr>
              <a:t>我们有“动”的舞台：灵动的课堂，生动的分享，互动的交往，能动的创想。</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3" name="文本框 2">
            <a:extLst>
              <a:ext uri="{FF2B5EF4-FFF2-40B4-BE49-F238E27FC236}">
                <a16:creationId xmlns:a16="http://schemas.microsoft.com/office/drawing/2014/main" xmlns="" id="{8E5187A9-E95D-4252-8A6E-39BBFE99CF66}"/>
              </a:ext>
            </a:extLst>
          </p:cNvPr>
          <p:cNvSpPr txBox="1"/>
          <p:nvPr/>
        </p:nvSpPr>
        <p:spPr>
          <a:xfrm>
            <a:off x="2548328" y="3934930"/>
            <a:ext cx="8540230" cy="3250121"/>
          </a:xfrm>
          <a:prstGeom prst="rect">
            <a:avLst/>
          </a:prstGeom>
          <a:noFill/>
        </p:spPr>
        <p:txBody>
          <a:bodyPr wrap="square" rtlCol="0">
            <a:spAutoFit/>
          </a:bodyPr>
          <a:lstStyle/>
          <a:p>
            <a:pPr algn="l">
              <a:lnSpc>
                <a:spcPct val="130000"/>
              </a:lnSpc>
            </a:pPr>
            <a:r>
              <a:rPr lang="zh-CN" altLang="zh-CN" sz="2400" b="1" kern="100" dirty="0">
                <a:effectLst/>
                <a:latin typeface="宋体" panose="02010600030101010101" pitchFamily="2" charset="-122"/>
                <a:ea typeface="等线" panose="02010600030101010101" pitchFamily="2" charset="-122"/>
                <a:cs typeface="宋体" panose="02010600030101010101" pitchFamily="2" charset="-122"/>
              </a:rPr>
              <a:t>环境文化</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30000"/>
              </a:lnSpc>
            </a:pPr>
            <a:r>
              <a:rPr lang="en-US" altLang="zh-CN" sz="1800" b="1" kern="100" dirty="0">
                <a:solidFill>
                  <a:srgbClr val="FF0000"/>
                </a:solidFill>
                <a:effectLst/>
                <a:latin typeface="宋体" panose="02010600030101010101" pitchFamily="2" charset="-122"/>
                <a:ea typeface="等线" panose="02010600030101010101" pitchFamily="2" charset="-122"/>
                <a:cs typeface="宋体" panose="02010600030101010101" pitchFamily="2" charset="-122"/>
              </a:rPr>
              <a:t>      </a:t>
            </a:r>
            <a:r>
              <a:rPr lang="zh-CN" altLang="zh-CN" sz="2400" kern="100" dirty="0">
                <a:effectLst/>
                <a:latin typeface="宋体" panose="02010600030101010101" pitchFamily="2" charset="-122"/>
                <a:ea typeface="等线" panose="02010600030101010101" pitchFamily="2" charset="-122"/>
                <a:cs typeface="宋体" panose="02010600030101010101" pitchFamily="2" charset="-122"/>
              </a:rPr>
              <a:t>依托十四五基地校的机遇，打造数学组特色教室。我们会依托课堂教学生成性资源项目的活动，努力成为十四五重点课题的基地校，从而打造数学学科的数字化教室和数学实验室。目前已有的设想是在教室里面设立数学阅读区、数学实验体验区、数学器材展览区等。</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xmlns="" val="195123933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1524000" y="3602038"/>
            <a:ext cx="9144000" cy="1655762"/>
          </a:xfrm>
        </p:spPr>
        <p:txBody>
          <a:bodyPr/>
          <a:lstStyle/>
          <a:p>
            <a:r>
              <a:rPr lang="es-SV" dirty="0">
                <a:solidFill>
                  <a:schemeClr val="bg1"/>
                </a:solidFill>
                <a:latin typeface="Arial" panose="020B0604020202020204" pitchFamily="34" charset="0"/>
                <a:ea typeface="LiSu" panose="02010509060101010101" pitchFamily="49" charset="-122"/>
                <a:sym typeface="Arial" panose="020B0604020202020204" pitchFamily="34" charset="0"/>
              </a:rPr>
              <a:t>Professional PowerPoint </a:t>
            </a:r>
            <a:r>
              <a:rPr lang="es-SV" dirty="0" err="1">
                <a:solidFill>
                  <a:schemeClr val="bg1"/>
                </a:solidFill>
                <a:latin typeface="Arial" panose="020B0604020202020204" pitchFamily="34" charset="0"/>
                <a:ea typeface="LiSu" panose="02010509060101010101" pitchFamily="49" charset="-122"/>
                <a:sym typeface="Arial" panose="020B0604020202020204" pitchFamily="34" charset="0"/>
              </a:rPr>
              <a:t>template</a:t>
            </a:r>
            <a:endParaRPr lang="es-SV" dirty="0">
              <a:solidFill>
                <a:schemeClr val="bg1"/>
              </a:solidFill>
              <a:latin typeface="Arial" panose="020B0604020202020204" pitchFamily="34" charset="0"/>
              <a:ea typeface="LiSu" panose="02010509060101010101" pitchFamily="49" charset="-122"/>
              <a:sym typeface="Arial" panose="020B0604020202020204" pitchFamily="34" charset="0"/>
            </a:endParaRPr>
          </a:p>
        </p:txBody>
      </p:sp>
      <p:graphicFrame>
        <p:nvGraphicFramePr>
          <p:cNvPr id="43" name="3 Gráfico"/>
          <p:cNvGraphicFramePr/>
          <p:nvPr/>
        </p:nvGraphicFramePr>
        <p:xfrm>
          <a:off x="261574" y="2137093"/>
          <a:ext cx="5083388" cy="2928302"/>
        </p:xfrm>
        <a:graphic>
          <a:graphicData uri="http://schemas.openxmlformats.org/drawingml/2006/chart">
            <c:chart xmlns:c="http://schemas.openxmlformats.org/drawingml/2006/chart" xmlns:r="http://schemas.openxmlformats.org/officeDocument/2006/relationships" r:id="rId3"/>
          </a:graphicData>
        </a:graphic>
      </p:graphicFrame>
      <p:sp>
        <p:nvSpPr>
          <p:cNvPr id="44" name="9 Elipse"/>
          <p:cNvSpPr>
            <a:spLocks noChangeAspect="1"/>
          </p:cNvSpPr>
          <p:nvPr/>
        </p:nvSpPr>
        <p:spPr bwMode="auto">
          <a:xfrm>
            <a:off x="2467251" y="3265207"/>
            <a:ext cx="672042" cy="672076"/>
          </a:xfrm>
          <a:prstGeom prst="ellipse">
            <a:avLst/>
          </a:prstGeom>
          <a:solidFill>
            <a:schemeClr val="bg1">
              <a:lumMod val="75000"/>
            </a:schemeClr>
          </a:solidFill>
          <a:ln>
            <a:noFill/>
          </a:ln>
        </p:spPr>
        <p:txBody>
          <a:bodyPr lIns="0" tIns="0" rIns="0" bIns="0" rtlCol="0" anchor="ctr"/>
          <a:lstStyle/>
          <a:p>
            <a:pPr algn="ctr"/>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45" name="6 Circular"/>
          <p:cNvSpPr>
            <a:spLocks noChangeAspect="1"/>
          </p:cNvSpPr>
          <p:nvPr/>
        </p:nvSpPr>
        <p:spPr bwMode="auto">
          <a:xfrm>
            <a:off x="818921" y="1617238"/>
            <a:ext cx="3969841" cy="3969600"/>
          </a:xfrm>
          <a:prstGeom prst="pie">
            <a:avLst>
              <a:gd name="adj1" fmla="val 7424542"/>
              <a:gd name="adj2" fmla="val 16155360"/>
            </a:avLst>
          </a:prstGeom>
          <a:solidFill>
            <a:schemeClr val="accent2"/>
          </a:solidFill>
          <a:ln w="3175" cap="rnd" cmpd="sng">
            <a:noFill/>
            <a:bevel/>
          </a:ln>
          <a:effectLst>
            <a:outerShdw blurRad="50800" dist="38100" dir="2700000" algn="tl" rotWithShape="0">
              <a:prstClr val="black">
                <a:alpha val="40000"/>
              </a:prstClr>
            </a:outerShdw>
          </a:effectLst>
          <a:scene3d>
            <a:camera prst="orthographicFront">
              <a:rot lat="0" lon="0" rev="0"/>
            </a:camera>
            <a:lightRig rig="flood" dir="t">
              <a:rot lat="0" lon="0" rev="6600000"/>
            </a:lightRig>
          </a:scene3d>
          <a:sp3d prstMaterial="powder">
            <a:bevelT w="0" h="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0576" tIns="45312" rIns="90576" bIns="45312" rtlCol="0" anchor="ctr"/>
          <a:lstStyle/>
          <a:p>
            <a:pPr algn="ctr" defTabSz="905646"/>
            <a:endParaRPr lang="es-SV" sz="2150">
              <a:solidFill>
                <a:prstClr val="white"/>
              </a:solidFill>
              <a:latin typeface="Arial" panose="020B0604020202020204" pitchFamily="34" charset="0"/>
              <a:ea typeface="LiSu" panose="02010509060101010101" pitchFamily="49" charset="-122"/>
              <a:cs typeface="Segoe UI" panose="020B0502040204020203" pitchFamily="34" charset="0"/>
              <a:sym typeface="Arial" panose="020B0604020202020204" pitchFamily="34" charset="0"/>
            </a:endParaRPr>
          </a:p>
        </p:txBody>
      </p:sp>
      <p:sp>
        <p:nvSpPr>
          <p:cNvPr id="46" name="8 Anillo"/>
          <p:cNvSpPr>
            <a:spLocks noChangeAspect="1"/>
          </p:cNvSpPr>
          <p:nvPr/>
        </p:nvSpPr>
        <p:spPr bwMode="auto">
          <a:xfrm>
            <a:off x="1221871" y="2019591"/>
            <a:ext cx="3162794" cy="3163307"/>
          </a:xfrm>
          <a:prstGeom prst="donut">
            <a:avLst>
              <a:gd name="adj" fmla="val 6943"/>
            </a:avLst>
          </a:prstGeom>
          <a:gradFill flip="none" rotWithShape="1">
            <a:gsLst>
              <a:gs pos="16000">
                <a:schemeClr val="bg1">
                  <a:alpha val="58000"/>
                </a:schemeClr>
              </a:gs>
              <a:gs pos="27000">
                <a:schemeClr val="bg1">
                  <a:lumMod val="100000"/>
                  <a:alpha val="10000"/>
                </a:schemeClr>
              </a:gs>
              <a:gs pos="82000">
                <a:schemeClr val="bg1">
                  <a:alpha val="21000"/>
                </a:schemeClr>
              </a:gs>
            </a:gsLst>
            <a:lin ang="8100000" scaled="1"/>
            <a:tileRect/>
          </a:gradFill>
          <a:ln w="3175" cap="rnd" cmpd="sng">
            <a:noFill/>
            <a:bevel/>
          </a:ln>
          <a:effectLst>
            <a:outerShdw blurRad="50800" dist="38100" dir="2700000" algn="tl" rotWithShape="0">
              <a:prstClr val="black">
                <a:alpha val="40000"/>
              </a:prstClr>
            </a:outerShdw>
          </a:effectLst>
          <a:scene3d>
            <a:camera prst="orthographicFront">
              <a:rot lat="0" lon="0" rev="0"/>
            </a:camera>
            <a:lightRig rig="flood" dir="t">
              <a:rot lat="0" lon="0" rev="6600000"/>
            </a:lightRig>
          </a:scene3d>
          <a:sp3d prstMaterial="powder">
            <a:bevelT w="0" h="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0576" tIns="45312" rIns="90576" bIns="45312" rtlCol="0" anchor="ctr"/>
          <a:lstStyle/>
          <a:p>
            <a:pPr algn="ctr" defTabSz="905646"/>
            <a:endParaRPr lang="es-SV" sz="2150">
              <a:solidFill>
                <a:prstClr val="white"/>
              </a:solidFill>
              <a:latin typeface="Arial" panose="020B0604020202020204" pitchFamily="34" charset="0"/>
              <a:ea typeface="LiSu" panose="02010509060101010101" pitchFamily="49" charset="-122"/>
              <a:cs typeface="Segoe UI" panose="020B0502040204020203" pitchFamily="34" charset="0"/>
              <a:sym typeface="Arial" panose="020B0604020202020204" pitchFamily="34" charset="0"/>
            </a:endParaRPr>
          </a:p>
        </p:txBody>
      </p:sp>
      <p:sp>
        <p:nvSpPr>
          <p:cNvPr id="47" name="11 Anillo"/>
          <p:cNvSpPr>
            <a:spLocks noChangeAspect="1"/>
          </p:cNvSpPr>
          <p:nvPr/>
        </p:nvSpPr>
        <p:spPr bwMode="auto">
          <a:xfrm>
            <a:off x="817775" y="1615651"/>
            <a:ext cx="3970986" cy="3971187"/>
          </a:xfrm>
          <a:prstGeom prst="donut">
            <a:avLst>
              <a:gd name="adj" fmla="val 1392"/>
            </a:avLst>
          </a:prstGeom>
          <a:solidFill>
            <a:schemeClr val="bg1">
              <a:lumMod val="75000"/>
            </a:schemeClr>
          </a:solidFill>
          <a:ln>
            <a:noFill/>
          </a:ln>
        </p:spPr>
        <p:txBody>
          <a:bodyPr lIns="0" tIns="0" rIns="0" bIns="0" rtlCol="0" anchor="ctr"/>
          <a:lstStyle/>
          <a:p>
            <a:pPr algn="ctr"/>
            <a:endParaRPr lang="es-SV" sz="900">
              <a:latin typeface="Arial" panose="020B0604020202020204" pitchFamily="34" charset="0"/>
              <a:ea typeface="LiSu" panose="02010509060101010101" pitchFamily="49" charset="-122"/>
              <a:sym typeface="Arial" panose="020B0604020202020204" pitchFamily="34" charset="0"/>
            </a:endParaRPr>
          </a:p>
        </p:txBody>
      </p:sp>
      <p:grpSp>
        <p:nvGrpSpPr>
          <p:cNvPr id="48" name="6 Grupo"/>
          <p:cNvGrpSpPr/>
          <p:nvPr/>
        </p:nvGrpSpPr>
        <p:grpSpPr>
          <a:xfrm rot="3804015">
            <a:off x="4187554" y="622746"/>
            <a:ext cx="1133363" cy="3219414"/>
            <a:chOff x="3481751" y="264207"/>
            <a:chExt cx="850022" cy="2414683"/>
          </a:xfrm>
        </p:grpSpPr>
        <p:sp>
          <p:nvSpPr>
            <p:cNvPr id="49" name="27 Elipse"/>
            <p:cNvSpPr/>
            <p:nvPr/>
          </p:nvSpPr>
          <p:spPr>
            <a:xfrm>
              <a:off x="3481751" y="2570890"/>
              <a:ext cx="108000" cy="108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MX" sz="1450">
                <a:solidFill>
                  <a:schemeClr val="tx1">
                    <a:lumMod val="65000"/>
                    <a:lumOff val="35000"/>
                  </a:schemeClr>
                </a:solidFill>
                <a:latin typeface="Arial" panose="020B0604020202020204" pitchFamily="34" charset="0"/>
                <a:ea typeface="LiSu" panose="02010509060101010101" pitchFamily="49" charset="-122"/>
                <a:cs typeface="Segoe UI" panose="020B0502040204020203" pitchFamily="34" charset="0"/>
                <a:sym typeface="Arial" panose="020B0604020202020204" pitchFamily="34" charset="0"/>
              </a:endParaRPr>
            </a:p>
          </p:txBody>
        </p:sp>
        <p:cxnSp>
          <p:nvCxnSpPr>
            <p:cNvPr id="50" name="43 Conector recto"/>
            <p:cNvCxnSpPr/>
            <p:nvPr/>
          </p:nvCxnSpPr>
          <p:spPr>
            <a:xfrm flipV="1">
              <a:off x="3533598" y="1855846"/>
              <a:ext cx="5547" cy="71310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43 Conector recto"/>
            <p:cNvCxnSpPr/>
            <p:nvPr/>
          </p:nvCxnSpPr>
          <p:spPr>
            <a:xfrm rot="17795985">
              <a:off x="3070778" y="1107229"/>
              <a:ext cx="168604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49 Elipse"/>
            <p:cNvSpPr/>
            <p:nvPr/>
          </p:nvSpPr>
          <p:spPr>
            <a:xfrm>
              <a:off x="4250762" y="312933"/>
              <a:ext cx="81011" cy="81000"/>
            </a:xfrm>
            <a:prstGeom prst="ellipse">
              <a:avLst/>
            </a:prstGeom>
            <a:solidFill>
              <a:schemeClr val="accent4"/>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MX" sz="1450">
                <a:solidFill>
                  <a:schemeClr val="tx1">
                    <a:lumMod val="65000"/>
                    <a:lumOff val="35000"/>
                  </a:schemeClr>
                </a:solidFill>
                <a:latin typeface="Arial" panose="020B0604020202020204" pitchFamily="34" charset="0"/>
                <a:ea typeface="LiSu" panose="02010509060101010101" pitchFamily="49" charset="-122"/>
                <a:cs typeface="Segoe UI" panose="020B0502040204020203" pitchFamily="34" charset="0"/>
                <a:sym typeface="Arial" panose="020B0604020202020204" pitchFamily="34" charset="0"/>
              </a:endParaRPr>
            </a:p>
          </p:txBody>
        </p:sp>
      </p:grpSp>
      <p:grpSp>
        <p:nvGrpSpPr>
          <p:cNvPr id="56" name="6 Grupo"/>
          <p:cNvGrpSpPr/>
          <p:nvPr/>
        </p:nvGrpSpPr>
        <p:grpSpPr>
          <a:xfrm rot="3804015">
            <a:off x="4607991" y="2460836"/>
            <a:ext cx="1165701" cy="2238081"/>
            <a:chOff x="3457339" y="288378"/>
            <a:chExt cx="874276" cy="1678646"/>
          </a:xfrm>
        </p:grpSpPr>
        <p:sp>
          <p:nvSpPr>
            <p:cNvPr id="57" name="46 Elipse"/>
            <p:cNvSpPr/>
            <p:nvPr/>
          </p:nvSpPr>
          <p:spPr>
            <a:xfrm>
              <a:off x="3457339" y="1859024"/>
              <a:ext cx="108000" cy="108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MX" sz="1450">
                <a:solidFill>
                  <a:schemeClr val="tx1">
                    <a:lumMod val="65000"/>
                    <a:lumOff val="35000"/>
                  </a:schemeClr>
                </a:solidFill>
                <a:latin typeface="Arial" panose="020B0604020202020204" pitchFamily="34" charset="0"/>
                <a:ea typeface="LiSu" panose="02010509060101010101" pitchFamily="49" charset="-122"/>
                <a:cs typeface="Segoe UI" panose="020B0502040204020203" pitchFamily="34" charset="0"/>
                <a:sym typeface="Arial" panose="020B0604020202020204" pitchFamily="34" charset="0"/>
              </a:endParaRPr>
            </a:p>
          </p:txBody>
        </p:sp>
        <p:cxnSp>
          <p:nvCxnSpPr>
            <p:cNvPr id="58" name="43 Conector recto"/>
            <p:cNvCxnSpPr/>
            <p:nvPr/>
          </p:nvCxnSpPr>
          <p:spPr>
            <a:xfrm rot="17795985">
              <a:off x="3077827" y="1118639"/>
              <a:ext cx="1660522"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49 Elipse"/>
            <p:cNvSpPr/>
            <p:nvPr/>
          </p:nvSpPr>
          <p:spPr>
            <a:xfrm>
              <a:off x="4250604" y="330887"/>
              <a:ext cx="81011" cy="81000"/>
            </a:xfrm>
            <a:prstGeom prst="ellipse">
              <a:avLst/>
            </a:prstGeom>
            <a:solidFill>
              <a:schemeClr val="accent3"/>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MX" sz="1450">
                <a:solidFill>
                  <a:schemeClr val="tx1">
                    <a:lumMod val="65000"/>
                    <a:lumOff val="35000"/>
                  </a:schemeClr>
                </a:solidFill>
                <a:latin typeface="Arial" panose="020B0604020202020204" pitchFamily="34" charset="0"/>
                <a:ea typeface="LiSu" panose="02010509060101010101" pitchFamily="49" charset="-122"/>
                <a:cs typeface="Segoe UI" panose="020B0502040204020203" pitchFamily="34" charset="0"/>
                <a:sym typeface="Arial" panose="020B0604020202020204" pitchFamily="34" charset="0"/>
              </a:endParaRPr>
            </a:p>
          </p:txBody>
        </p:sp>
      </p:grpSp>
      <p:grpSp>
        <p:nvGrpSpPr>
          <p:cNvPr id="60" name="6 Grupo"/>
          <p:cNvGrpSpPr/>
          <p:nvPr/>
        </p:nvGrpSpPr>
        <p:grpSpPr>
          <a:xfrm rot="17795985" flipV="1">
            <a:off x="4173794" y="3325080"/>
            <a:ext cx="1232361" cy="3089895"/>
            <a:chOff x="3407502" y="264207"/>
            <a:chExt cx="924271" cy="2317539"/>
          </a:xfrm>
        </p:grpSpPr>
        <p:sp>
          <p:nvSpPr>
            <p:cNvPr id="61" name="52 Elipse"/>
            <p:cNvSpPr/>
            <p:nvPr/>
          </p:nvSpPr>
          <p:spPr>
            <a:xfrm>
              <a:off x="3611434" y="2473746"/>
              <a:ext cx="108000" cy="108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MX" sz="1450">
                <a:solidFill>
                  <a:schemeClr val="tx1">
                    <a:lumMod val="65000"/>
                    <a:lumOff val="35000"/>
                  </a:schemeClr>
                </a:solidFill>
                <a:latin typeface="Arial" panose="020B0604020202020204" pitchFamily="34" charset="0"/>
                <a:ea typeface="LiSu" panose="02010509060101010101" pitchFamily="49" charset="-122"/>
                <a:cs typeface="Segoe UI" panose="020B0502040204020203" pitchFamily="34" charset="0"/>
                <a:sym typeface="Arial" panose="020B0604020202020204" pitchFamily="34" charset="0"/>
              </a:endParaRPr>
            </a:p>
          </p:txBody>
        </p:sp>
        <p:cxnSp>
          <p:nvCxnSpPr>
            <p:cNvPr id="62" name="43 Conector recto"/>
            <p:cNvCxnSpPr>
              <a:stCxn id="61" idx="0"/>
            </p:cNvCxnSpPr>
            <p:nvPr/>
          </p:nvCxnSpPr>
          <p:spPr>
            <a:xfrm rot="17795985" flipV="1">
              <a:off x="3354315" y="1970008"/>
              <a:ext cx="495950" cy="38957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43 Conector recto"/>
            <p:cNvCxnSpPr/>
            <p:nvPr/>
          </p:nvCxnSpPr>
          <p:spPr>
            <a:xfrm rot="17795985">
              <a:off x="3070778" y="1107229"/>
              <a:ext cx="168604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 name="49 Elipse"/>
            <p:cNvSpPr/>
            <p:nvPr/>
          </p:nvSpPr>
          <p:spPr>
            <a:xfrm>
              <a:off x="4250762" y="312933"/>
              <a:ext cx="81011" cy="81000"/>
            </a:xfrm>
            <a:prstGeom prst="ellipse">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MX" sz="1450">
                <a:solidFill>
                  <a:schemeClr val="tx1">
                    <a:lumMod val="65000"/>
                    <a:lumOff val="35000"/>
                  </a:schemeClr>
                </a:solidFill>
                <a:latin typeface="Arial" panose="020B0604020202020204" pitchFamily="34" charset="0"/>
                <a:ea typeface="LiSu" panose="02010509060101010101" pitchFamily="49" charset="-122"/>
                <a:cs typeface="Segoe UI" panose="020B0502040204020203" pitchFamily="34" charset="0"/>
                <a:sym typeface="Arial" panose="020B0604020202020204" pitchFamily="34" charset="0"/>
              </a:endParaRPr>
            </a:p>
          </p:txBody>
        </p:sp>
      </p:grpSp>
      <p:grpSp>
        <p:nvGrpSpPr>
          <p:cNvPr id="65" name="Group 26"/>
          <p:cNvGrpSpPr>
            <a:grpSpLocks noChangeAspect="1"/>
          </p:cNvGrpSpPr>
          <p:nvPr/>
        </p:nvGrpSpPr>
        <p:grpSpPr bwMode="auto">
          <a:xfrm>
            <a:off x="6564688" y="1849474"/>
            <a:ext cx="409526" cy="295047"/>
            <a:chOff x="7873" y="-822"/>
            <a:chExt cx="347" cy="250"/>
          </a:xfrm>
          <a:solidFill>
            <a:schemeClr val="tx2">
              <a:lumMod val="90000"/>
              <a:lumOff val="10000"/>
            </a:schemeClr>
          </a:solidFill>
        </p:grpSpPr>
        <p:sp>
          <p:nvSpPr>
            <p:cNvPr id="66" name="Freeform 28"/>
            <p:cNvSpPr/>
            <p:nvPr/>
          </p:nvSpPr>
          <p:spPr bwMode="auto">
            <a:xfrm>
              <a:off x="7873" y="-780"/>
              <a:ext cx="347" cy="208"/>
            </a:xfrm>
            <a:custGeom>
              <a:avLst/>
              <a:gdLst>
                <a:gd name="T0" fmla="*/ 64 w 3471"/>
                <a:gd name="T1" fmla="*/ 0 h 2082"/>
                <a:gd name="T2" fmla="*/ 3407 w 3471"/>
                <a:gd name="T3" fmla="*/ 0 h 2082"/>
                <a:gd name="T4" fmla="*/ 3427 w 3471"/>
                <a:gd name="T5" fmla="*/ 3 h 2082"/>
                <a:gd name="T6" fmla="*/ 3445 w 3471"/>
                <a:gd name="T7" fmla="*/ 13 h 2082"/>
                <a:gd name="T8" fmla="*/ 3459 w 3471"/>
                <a:gd name="T9" fmla="*/ 27 h 2082"/>
                <a:gd name="T10" fmla="*/ 3468 w 3471"/>
                <a:gd name="T11" fmla="*/ 44 h 2082"/>
                <a:gd name="T12" fmla="*/ 3471 w 3471"/>
                <a:gd name="T13" fmla="*/ 64 h 2082"/>
                <a:gd name="T14" fmla="*/ 3471 w 3471"/>
                <a:gd name="T15" fmla="*/ 2018 h 2082"/>
                <a:gd name="T16" fmla="*/ 3468 w 3471"/>
                <a:gd name="T17" fmla="*/ 2037 h 2082"/>
                <a:gd name="T18" fmla="*/ 3459 w 3471"/>
                <a:gd name="T19" fmla="*/ 2055 h 2082"/>
                <a:gd name="T20" fmla="*/ 3445 w 3471"/>
                <a:gd name="T21" fmla="*/ 2069 h 2082"/>
                <a:gd name="T22" fmla="*/ 3427 w 3471"/>
                <a:gd name="T23" fmla="*/ 2079 h 2082"/>
                <a:gd name="T24" fmla="*/ 3407 w 3471"/>
                <a:gd name="T25" fmla="*/ 2082 h 2082"/>
                <a:gd name="T26" fmla="*/ 64 w 3471"/>
                <a:gd name="T27" fmla="*/ 2082 h 2082"/>
                <a:gd name="T28" fmla="*/ 44 w 3471"/>
                <a:gd name="T29" fmla="*/ 2079 h 2082"/>
                <a:gd name="T30" fmla="*/ 27 w 3471"/>
                <a:gd name="T31" fmla="*/ 2069 h 2082"/>
                <a:gd name="T32" fmla="*/ 13 w 3471"/>
                <a:gd name="T33" fmla="*/ 2055 h 2082"/>
                <a:gd name="T34" fmla="*/ 3 w 3471"/>
                <a:gd name="T35" fmla="*/ 2037 h 2082"/>
                <a:gd name="T36" fmla="*/ 0 w 3471"/>
                <a:gd name="T37" fmla="*/ 2018 h 2082"/>
                <a:gd name="T38" fmla="*/ 0 w 3471"/>
                <a:gd name="T39" fmla="*/ 1755 h 2082"/>
                <a:gd name="T40" fmla="*/ 2 w 3471"/>
                <a:gd name="T41" fmla="*/ 1737 h 2082"/>
                <a:gd name="T42" fmla="*/ 9 w 3471"/>
                <a:gd name="T43" fmla="*/ 1723 h 2082"/>
                <a:gd name="T44" fmla="*/ 19 w 3471"/>
                <a:gd name="T45" fmla="*/ 1710 h 2082"/>
                <a:gd name="T46" fmla="*/ 32 w 3471"/>
                <a:gd name="T47" fmla="*/ 1699 h 2082"/>
                <a:gd name="T48" fmla="*/ 47 w 3471"/>
                <a:gd name="T49" fmla="*/ 1693 h 2082"/>
                <a:gd name="T50" fmla="*/ 64 w 3471"/>
                <a:gd name="T51" fmla="*/ 1691 h 2082"/>
                <a:gd name="T52" fmla="*/ 81 w 3471"/>
                <a:gd name="T53" fmla="*/ 1693 h 2082"/>
                <a:gd name="T54" fmla="*/ 96 w 3471"/>
                <a:gd name="T55" fmla="*/ 1699 h 2082"/>
                <a:gd name="T56" fmla="*/ 110 w 3471"/>
                <a:gd name="T57" fmla="*/ 1710 h 2082"/>
                <a:gd name="T58" fmla="*/ 119 w 3471"/>
                <a:gd name="T59" fmla="*/ 1723 h 2082"/>
                <a:gd name="T60" fmla="*/ 126 w 3471"/>
                <a:gd name="T61" fmla="*/ 1737 h 2082"/>
                <a:gd name="T62" fmla="*/ 128 w 3471"/>
                <a:gd name="T63" fmla="*/ 1755 h 2082"/>
                <a:gd name="T64" fmla="*/ 128 w 3471"/>
                <a:gd name="T65" fmla="*/ 1953 h 2082"/>
                <a:gd name="T66" fmla="*/ 3343 w 3471"/>
                <a:gd name="T67" fmla="*/ 1953 h 2082"/>
                <a:gd name="T68" fmla="*/ 3343 w 3471"/>
                <a:gd name="T69" fmla="*/ 128 h 2082"/>
                <a:gd name="T70" fmla="*/ 128 w 3471"/>
                <a:gd name="T71" fmla="*/ 128 h 2082"/>
                <a:gd name="T72" fmla="*/ 128 w 3471"/>
                <a:gd name="T73" fmla="*/ 327 h 2082"/>
                <a:gd name="T74" fmla="*/ 126 w 3471"/>
                <a:gd name="T75" fmla="*/ 344 h 2082"/>
                <a:gd name="T76" fmla="*/ 119 w 3471"/>
                <a:gd name="T77" fmla="*/ 359 h 2082"/>
                <a:gd name="T78" fmla="*/ 110 w 3471"/>
                <a:gd name="T79" fmla="*/ 372 h 2082"/>
                <a:gd name="T80" fmla="*/ 96 w 3471"/>
                <a:gd name="T81" fmla="*/ 382 h 2082"/>
                <a:gd name="T82" fmla="*/ 81 w 3471"/>
                <a:gd name="T83" fmla="*/ 388 h 2082"/>
                <a:gd name="T84" fmla="*/ 64 w 3471"/>
                <a:gd name="T85" fmla="*/ 391 h 2082"/>
                <a:gd name="T86" fmla="*/ 47 w 3471"/>
                <a:gd name="T87" fmla="*/ 388 h 2082"/>
                <a:gd name="T88" fmla="*/ 32 w 3471"/>
                <a:gd name="T89" fmla="*/ 382 h 2082"/>
                <a:gd name="T90" fmla="*/ 19 w 3471"/>
                <a:gd name="T91" fmla="*/ 372 h 2082"/>
                <a:gd name="T92" fmla="*/ 9 w 3471"/>
                <a:gd name="T93" fmla="*/ 359 h 2082"/>
                <a:gd name="T94" fmla="*/ 2 w 3471"/>
                <a:gd name="T95" fmla="*/ 344 h 2082"/>
                <a:gd name="T96" fmla="*/ 0 w 3471"/>
                <a:gd name="T97" fmla="*/ 327 h 2082"/>
                <a:gd name="T98" fmla="*/ 0 w 3471"/>
                <a:gd name="T99" fmla="*/ 64 h 2082"/>
                <a:gd name="T100" fmla="*/ 3 w 3471"/>
                <a:gd name="T101" fmla="*/ 44 h 2082"/>
                <a:gd name="T102" fmla="*/ 13 w 3471"/>
                <a:gd name="T103" fmla="*/ 27 h 2082"/>
                <a:gd name="T104" fmla="*/ 27 w 3471"/>
                <a:gd name="T105" fmla="*/ 13 h 2082"/>
                <a:gd name="T106" fmla="*/ 44 w 3471"/>
                <a:gd name="T107" fmla="*/ 3 h 2082"/>
                <a:gd name="T108" fmla="*/ 64 w 3471"/>
                <a:gd name="T109" fmla="*/ 0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71" h="2082">
                  <a:moveTo>
                    <a:pt x="64" y="0"/>
                  </a:moveTo>
                  <a:lnTo>
                    <a:pt x="3407" y="0"/>
                  </a:lnTo>
                  <a:lnTo>
                    <a:pt x="3427" y="3"/>
                  </a:lnTo>
                  <a:lnTo>
                    <a:pt x="3445" y="13"/>
                  </a:lnTo>
                  <a:lnTo>
                    <a:pt x="3459" y="27"/>
                  </a:lnTo>
                  <a:lnTo>
                    <a:pt x="3468" y="44"/>
                  </a:lnTo>
                  <a:lnTo>
                    <a:pt x="3471" y="64"/>
                  </a:lnTo>
                  <a:lnTo>
                    <a:pt x="3471" y="2018"/>
                  </a:lnTo>
                  <a:lnTo>
                    <a:pt x="3468" y="2037"/>
                  </a:lnTo>
                  <a:lnTo>
                    <a:pt x="3459" y="2055"/>
                  </a:lnTo>
                  <a:lnTo>
                    <a:pt x="3445" y="2069"/>
                  </a:lnTo>
                  <a:lnTo>
                    <a:pt x="3427" y="2079"/>
                  </a:lnTo>
                  <a:lnTo>
                    <a:pt x="3407" y="2082"/>
                  </a:lnTo>
                  <a:lnTo>
                    <a:pt x="64" y="2082"/>
                  </a:lnTo>
                  <a:lnTo>
                    <a:pt x="44" y="2079"/>
                  </a:lnTo>
                  <a:lnTo>
                    <a:pt x="27" y="2069"/>
                  </a:lnTo>
                  <a:lnTo>
                    <a:pt x="13" y="2055"/>
                  </a:lnTo>
                  <a:lnTo>
                    <a:pt x="3" y="2037"/>
                  </a:lnTo>
                  <a:lnTo>
                    <a:pt x="0" y="2018"/>
                  </a:lnTo>
                  <a:lnTo>
                    <a:pt x="0" y="1755"/>
                  </a:lnTo>
                  <a:lnTo>
                    <a:pt x="2" y="1737"/>
                  </a:lnTo>
                  <a:lnTo>
                    <a:pt x="9" y="1723"/>
                  </a:lnTo>
                  <a:lnTo>
                    <a:pt x="19" y="1710"/>
                  </a:lnTo>
                  <a:lnTo>
                    <a:pt x="32" y="1699"/>
                  </a:lnTo>
                  <a:lnTo>
                    <a:pt x="47" y="1693"/>
                  </a:lnTo>
                  <a:lnTo>
                    <a:pt x="64" y="1691"/>
                  </a:lnTo>
                  <a:lnTo>
                    <a:pt x="81" y="1693"/>
                  </a:lnTo>
                  <a:lnTo>
                    <a:pt x="96" y="1699"/>
                  </a:lnTo>
                  <a:lnTo>
                    <a:pt x="110" y="1710"/>
                  </a:lnTo>
                  <a:lnTo>
                    <a:pt x="119" y="1723"/>
                  </a:lnTo>
                  <a:lnTo>
                    <a:pt x="126" y="1737"/>
                  </a:lnTo>
                  <a:lnTo>
                    <a:pt x="128" y="1755"/>
                  </a:lnTo>
                  <a:lnTo>
                    <a:pt x="128" y="1953"/>
                  </a:lnTo>
                  <a:lnTo>
                    <a:pt x="3343" y="1953"/>
                  </a:lnTo>
                  <a:lnTo>
                    <a:pt x="3343" y="128"/>
                  </a:lnTo>
                  <a:lnTo>
                    <a:pt x="128" y="128"/>
                  </a:lnTo>
                  <a:lnTo>
                    <a:pt x="128" y="327"/>
                  </a:lnTo>
                  <a:lnTo>
                    <a:pt x="126" y="344"/>
                  </a:lnTo>
                  <a:lnTo>
                    <a:pt x="119" y="359"/>
                  </a:lnTo>
                  <a:lnTo>
                    <a:pt x="110" y="372"/>
                  </a:lnTo>
                  <a:lnTo>
                    <a:pt x="96" y="382"/>
                  </a:lnTo>
                  <a:lnTo>
                    <a:pt x="81" y="388"/>
                  </a:lnTo>
                  <a:lnTo>
                    <a:pt x="64" y="391"/>
                  </a:lnTo>
                  <a:lnTo>
                    <a:pt x="47" y="388"/>
                  </a:lnTo>
                  <a:lnTo>
                    <a:pt x="32" y="382"/>
                  </a:lnTo>
                  <a:lnTo>
                    <a:pt x="19" y="372"/>
                  </a:lnTo>
                  <a:lnTo>
                    <a:pt x="9" y="359"/>
                  </a:lnTo>
                  <a:lnTo>
                    <a:pt x="2" y="344"/>
                  </a:lnTo>
                  <a:lnTo>
                    <a:pt x="0" y="327"/>
                  </a:lnTo>
                  <a:lnTo>
                    <a:pt x="0" y="64"/>
                  </a:lnTo>
                  <a:lnTo>
                    <a:pt x="3" y="44"/>
                  </a:lnTo>
                  <a:lnTo>
                    <a:pt x="13" y="27"/>
                  </a:lnTo>
                  <a:lnTo>
                    <a:pt x="27" y="13"/>
                  </a:lnTo>
                  <a:lnTo>
                    <a:pt x="44" y="3"/>
                  </a:lnTo>
                  <a:lnTo>
                    <a:pt x="64"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67" name="Freeform 29"/>
            <p:cNvSpPr>
              <a:spLocks noEditPoints="1"/>
            </p:cNvSpPr>
            <p:nvPr/>
          </p:nvSpPr>
          <p:spPr bwMode="auto">
            <a:xfrm>
              <a:off x="8006" y="-746"/>
              <a:ext cx="139" cy="140"/>
            </a:xfrm>
            <a:custGeom>
              <a:avLst/>
              <a:gdLst>
                <a:gd name="T0" fmla="*/ 575 w 1395"/>
                <a:gd name="T1" fmla="*/ 141 h 1396"/>
                <a:gd name="T2" fmla="*/ 411 w 1395"/>
                <a:gd name="T3" fmla="*/ 206 h 1396"/>
                <a:gd name="T4" fmla="*/ 275 w 1395"/>
                <a:gd name="T5" fmla="*/ 316 h 1396"/>
                <a:gd name="T6" fmla="*/ 178 w 1395"/>
                <a:gd name="T7" fmla="*/ 462 h 1396"/>
                <a:gd name="T8" fmla="*/ 131 w 1395"/>
                <a:gd name="T9" fmla="*/ 636 h 1396"/>
                <a:gd name="T10" fmla="*/ 141 w 1395"/>
                <a:gd name="T11" fmla="*/ 820 h 1396"/>
                <a:gd name="T12" fmla="*/ 206 w 1395"/>
                <a:gd name="T13" fmla="*/ 985 h 1396"/>
                <a:gd name="T14" fmla="*/ 316 w 1395"/>
                <a:gd name="T15" fmla="*/ 1120 h 1396"/>
                <a:gd name="T16" fmla="*/ 463 w 1395"/>
                <a:gd name="T17" fmla="*/ 1216 h 1396"/>
                <a:gd name="T18" fmla="*/ 636 w 1395"/>
                <a:gd name="T19" fmla="*/ 1264 h 1396"/>
                <a:gd name="T20" fmla="*/ 819 w 1395"/>
                <a:gd name="T21" fmla="*/ 1255 h 1396"/>
                <a:gd name="T22" fmla="*/ 985 w 1395"/>
                <a:gd name="T23" fmla="*/ 1190 h 1396"/>
                <a:gd name="T24" fmla="*/ 1120 w 1395"/>
                <a:gd name="T25" fmla="*/ 1080 h 1396"/>
                <a:gd name="T26" fmla="*/ 1217 w 1395"/>
                <a:gd name="T27" fmla="*/ 933 h 1396"/>
                <a:gd name="T28" fmla="*/ 1264 w 1395"/>
                <a:gd name="T29" fmla="*/ 760 h 1396"/>
                <a:gd name="T30" fmla="*/ 1254 w 1395"/>
                <a:gd name="T31" fmla="*/ 575 h 1396"/>
                <a:gd name="T32" fmla="*/ 1189 w 1395"/>
                <a:gd name="T33" fmla="*/ 410 h 1396"/>
                <a:gd name="T34" fmla="*/ 1080 w 1395"/>
                <a:gd name="T35" fmla="*/ 274 h 1396"/>
                <a:gd name="T36" fmla="*/ 932 w 1395"/>
                <a:gd name="T37" fmla="*/ 178 h 1396"/>
                <a:gd name="T38" fmla="*/ 760 w 1395"/>
                <a:gd name="T39" fmla="*/ 132 h 1396"/>
                <a:gd name="T40" fmla="*/ 765 w 1395"/>
                <a:gd name="T41" fmla="*/ 4 h 1396"/>
                <a:gd name="T42" fmla="*/ 955 w 1395"/>
                <a:gd name="T43" fmla="*/ 49 h 1396"/>
                <a:gd name="T44" fmla="*/ 1120 w 1395"/>
                <a:gd name="T45" fmla="*/ 142 h 1396"/>
                <a:gd name="T46" fmla="*/ 1253 w 1395"/>
                <a:gd name="T47" fmla="*/ 276 h 1396"/>
                <a:gd name="T48" fmla="*/ 1347 w 1395"/>
                <a:gd name="T49" fmla="*/ 441 h 1396"/>
                <a:gd name="T50" fmla="*/ 1392 w 1395"/>
                <a:gd name="T51" fmla="*/ 631 h 1396"/>
                <a:gd name="T52" fmla="*/ 1384 w 1395"/>
                <a:gd name="T53" fmla="*/ 830 h 1396"/>
                <a:gd name="T54" fmla="*/ 1321 w 1395"/>
                <a:gd name="T55" fmla="*/ 1013 h 1396"/>
                <a:gd name="T56" fmla="*/ 1213 w 1395"/>
                <a:gd name="T57" fmla="*/ 1168 h 1396"/>
                <a:gd name="T58" fmla="*/ 1068 w 1395"/>
                <a:gd name="T59" fmla="*/ 1289 h 1396"/>
                <a:gd name="T60" fmla="*/ 894 w 1395"/>
                <a:gd name="T61" fmla="*/ 1368 h 1396"/>
                <a:gd name="T62" fmla="*/ 698 w 1395"/>
                <a:gd name="T63" fmla="*/ 1396 h 1396"/>
                <a:gd name="T64" fmla="*/ 502 w 1395"/>
                <a:gd name="T65" fmla="*/ 1368 h 1396"/>
                <a:gd name="T66" fmla="*/ 328 w 1395"/>
                <a:gd name="T67" fmla="*/ 1289 h 1396"/>
                <a:gd name="T68" fmla="*/ 182 w 1395"/>
                <a:gd name="T69" fmla="*/ 1168 h 1396"/>
                <a:gd name="T70" fmla="*/ 75 w 1395"/>
                <a:gd name="T71" fmla="*/ 1013 h 1396"/>
                <a:gd name="T72" fmla="*/ 13 w 1395"/>
                <a:gd name="T73" fmla="*/ 830 h 1396"/>
                <a:gd name="T74" fmla="*/ 3 w 1395"/>
                <a:gd name="T75" fmla="*/ 631 h 1396"/>
                <a:gd name="T76" fmla="*/ 49 w 1395"/>
                <a:gd name="T77" fmla="*/ 441 h 1396"/>
                <a:gd name="T78" fmla="*/ 142 w 1395"/>
                <a:gd name="T79" fmla="*/ 276 h 1396"/>
                <a:gd name="T80" fmla="*/ 275 w 1395"/>
                <a:gd name="T81" fmla="*/ 142 h 1396"/>
                <a:gd name="T82" fmla="*/ 442 w 1395"/>
                <a:gd name="T83" fmla="*/ 49 h 1396"/>
                <a:gd name="T84" fmla="*/ 630 w 1395"/>
                <a:gd name="T85" fmla="*/ 4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5" h="1396">
                  <a:moveTo>
                    <a:pt x="698" y="128"/>
                  </a:moveTo>
                  <a:lnTo>
                    <a:pt x="636" y="132"/>
                  </a:lnTo>
                  <a:lnTo>
                    <a:pt x="575" y="141"/>
                  </a:lnTo>
                  <a:lnTo>
                    <a:pt x="517" y="157"/>
                  </a:lnTo>
                  <a:lnTo>
                    <a:pt x="463" y="178"/>
                  </a:lnTo>
                  <a:lnTo>
                    <a:pt x="411" y="206"/>
                  </a:lnTo>
                  <a:lnTo>
                    <a:pt x="362" y="238"/>
                  </a:lnTo>
                  <a:lnTo>
                    <a:pt x="316" y="274"/>
                  </a:lnTo>
                  <a:lnTo>
                    <a:pt x="275" y="316"/>
                  </a:lnTo>
                  <a:lnTo>
                    <a:pt x="238" y="362"/>
                  </a:lnTo>
                  <a:lnTo>
                    <a:pt x="206" y="410"/>
                  </a:lnTo>
                  <a:lnTo>
                    <a:pt x="178" y="462"/>
                  </a:lnTo>
                  <a:lnTo>
                    <a:pt x="157" y="518"/>
                  </a:lnTo>
                  <a:lnTo>
                    <a:pt x="141" y="575"/>
                  </a:lnTo>
                  <a:lnTo>
                    <a:pt x="131" y="636"/>
                  </a:lnTo>
                  <a:lnTo>
                    <a:pt x="128" y="698"/>
                  </a:lnTo>
                  <a:lnTo>
                    <a:pt x="131" y="760"/>
                  </a:lnTo>
                  <a:lnTo>
                    <a:pt x="141" y="820"/>
                  </a:lnTo>
                  <a:lnTo>
                    <a:pt x="157" y="878"/>
                  </a:lnTo>
                  <a:lnTo>
                    <a:pt x="178" y="933"/>
                  </a:lnTo>
                  <a:lnTo>
                    <a:pt x="206" y="985"/>
                  </a:lnTo>
                  <a:lnTo>
                    <a:pt x="238" y="1034"/>
                  </a:lnTo>
                  <a:lnTo>
                    <a:pt x="275" y="1080"/>
                  </a:lnTo>
                  <a:lnTo>
                    <a:pt x="316" y="1120"/>
                  </a:lnTo>
                  <a:lnTo>
                    <a:pt x="362" y="1158"/>
                  </a:lnTo>
                  <a:lnTo>
                    <a:pt x="411" y="1190"/>
                  </a:lnTo>
                  <a:lnTo>
                    <a:pt x="463" y="1216"/>
                  </a:lnTo>
                  <a:lnTo>
                    <a:pt x="517" y="1239"/>
                  </a:lnTo>
                  <a:lnTo>
                    <a:pt x="575" y="1255"/>
                  </a:lnTo>
                  <a:lnTo>
                    <a:pt x="636" y="1264"/>
                  </a:lnTo>
                  <a:lnTo>
                    <a:pt x="698" y="1268"/>
                  </a:lnTo>
                  <a:lnTo>
                    <a:pt x="760" y="1264"/>
                  </a:lnTo>
                  <a:lnTo>
                    <a:pt x="819" y="1255"/>
                  </a:lnTo>
                  <a:lnTo>
                    <a:pt x="878" y="1239"/>
                  </a:lnTo>
                  <a:lnTo>
                    <a:pt x="932" y="1216"/>
                  </a:lnTo>
                  <a:lnTo>
                    <a:pt x="985" y="1190"/>
                  </a:lnTo>
                  <a:lnTo>
                    <a:pt x="1034" y="1158"/>
                  </a:lnTo>
                  <a:lnTo>
                    <a:pt x="1080" y="1120"/>
                  </a:lnTo>
                  <a:lnTo>
                    <a:pt x="1120" y="1080"/>
                  </a:lnTo>
                  <a:lnTo>
                    <a:pt x="1157" y="1034"/>
                  </a:lnTo>
                  <a:lnTo>
                    <a:pt x="1189" y="985"/>
                  </a:lnTo>
                  <a:lnTo>
                    <a:pt x="1217" y="933"/>
                  </a:lnTo>
                  <a:lnTo>
                    <a:pt x="1238" y="878"/>
                  </a:lnTo>
                  <a:lnTo>
                    <a:pt x="1254" y="820"/>
                  </a:lnTo>
                  <a:lnTo>
                    <a:pt x="1264" y="760"/>
                  </a:lnTo>
                  <a:lnTo>
                    <a:pt x="1267" y="698"/>
                  </a:lnTo>
                  <a:lnTo>
                    <a:pt x="1264" y="636"/>
                  </a:lnTo>
                  <a:lnTo>
                    <a:pt x="1254" y="575"/>
                  </a:lnTo>
                  <a:lnTo>
                    <a:pt x="1238" y="518"/>
                  </a:lnTo>
                  <a:lnTo>
                    <a:pt x="1217" y="462"/>
                  </a:lnTo>
                  <a:lnTo>
                    <a:pt x="1189" y="410"/>
                  </a:lnTo>
                  <a:lnTo>
                    <a:pt x="1157" y="362"/>
                  </a:lnTo>
                  <a:lnTo>
                    <a:pt x="1120" y="316"/>
                  </a:lnTo>
                  <a:lnTo>
                    <a:pt x="1080" y="274"/>
                  </a:lnTo>
                  <a:lnTo>
                    <a:pt x="1034" y="238"/>
                  </a:lnTo>
                  <a:lnTo>
                    <a:pt x="985" y="206"/>
                  </a:lnTo>
                  <a:lnTo>
                    <a:pt x="932" y="178"/>
                  </a:lnTo>
                  <a:lnTo>
                    <a:pt x="878" y="157"/>
                  </a:lnTo>
                  <a:lnTo>
                    <a:pt x="819" y="141"/>
                  </a:lnTo>
                  <a:lnTo>
                    <a:pt x="760" y="132"/>
                  </a:lnTo>
                  <a:lnTo>
                    <a:pt x="698" y="128"/>
                  </a:lnTo>
                  <a:close/>
                  <a:moveTo>
                    <a:pt x="698" y="0"/>
                  </a:moveTo>
                  <a:lnTo>
                    <a:pt x="765" y="4"/>
                  </a:lnTo>
                  <a:lnTo>
                    <a:pt x="830" y="13"/>
                  </a:lnTo>
                  <a:lnTo>
                    <a:pt x="894" y="28"/>
                  </a:lnTo>
                  <a:lnTo>
                    <a:pt x="955" y="49"/>
                  </a:lnTo>
                  <a:lnTo>
                    <a:pt x="1012" y="75"/>
                  </a:lnTo>
                  <a:lnTo>
                    <a:pt x="1068" y="106"/>
                  </a:lnTo>
                  <a:lnTo>
                    <a:pt x="1120" y="142"/>
                  </a:lnTo>
                  <a:lnTo>
                    <a:pt x="1168" y="183"/>
                  </a:lnTo>
                  <a:lnTo>
                    <a:pt x="1213" y="228"/>
                  </a:lnTo>
                  <a:lnTo>
                    <a:pt x="1253" y="276"/>
                  </a:lnTo>
                  <a:lnTo>
                    <a:pt x="1290" y="328"/>
                  </a:lnTo>
                  <a:lnTo>
                    <a:pt x="1321" y="383"/>
                  </a:lnTo>
                  <a:lnTo>
                    <a:pt x="1347" y="441"/>
                  </a:lnTo>
                  <a:lnTo>
                    <a:pt x="1368" y="502"/>
                  </a:lnTo>
                  <a:lnTo>
                    <a:pt x="1384" y="566"/>
                  </a:lnTo>
                  <a:lnTo>
                    <a:pt x="1392" y="631"/>
                  </a:lnTo>
                  <a:lnTo>
                    <a:pt x="1395" y="698"/>
                  </a:lnTo>
                  <a:lnTo>
                    <a:pt x="1392" y="765"/>
                  </a:lnTo>
                  <a:lnTo>
                    <a:pt x="1384" y="830"/>
                  </a:lnTo>
                  <a:lnTo>
                    <a:pt x="1368" y="893"/>
                  </a:lnTo>
                  <a:lnTo>
                    <a:pt x="1347" y="954"/>
                  </a:lnTo>
                  <a:lnTo>
                    <a:pt x="1321" y="1013"/>
                  </a:lnTo>
                  <a:lnTo>
                    <a:pt x="1290" y="1068"/>
                  </a:lnTo>
                  <a:lnTo>
                    <a:pt x="1253" y="1119"/>
                  </a:lnTo>
                  <a:lnTo>
                    <a:pt x="1213" y="1168"/>
                  </a:lnTo>
                  <a:lnTo>
                    <a:pt x="1168" y="1213"/>
                  </a:lnTo>
                  <a:lnTo>
                    <a:pt x="1120" y="1254"/>
                  </a:lnTo>
                  <a:lnTo>
                    <a:pt x="1068" y="1289"/>
                  </a:lnTo>
                  <a:lnTo>
                    <a:pt x="1012" y="1321"/>
                  </a:lnTo>
                  <a:lnTo>
                    <a:pt x="955" y="1346"/>
                  </a:lnTo>
                  <a:lnTo>
                    <a:pt x="894" y="1368"/>
                  </a:lnTo>
                  <a:lnTo>
                    <a:pt x="830" y="1383"/>
                  </a:lnTo>
                  <a:lnTo>
                    <a:pt x="765" y="1392"/>
                  </a:lnTo>
                  <a:lnTo>
                    <a:pt x="698" y="1396"/>
                  </a:lnTo>
                  <a:lnTo>
                    <a:pt x="630" y="1392"/>
                  </a:lnTo>
                  <a:lnTo>
                    <a:pt x="565" y="1383"/>
                  </a:lnTo>
                  <a:lnTo>
                    <a:pt x="502" y="1368"/>
                  </a:lnTo>
                  <a:lnTo>
                    <a:pt x="442" y="1346"/>
                  </a:lnTo>
                  <a:lnTo>
                    <a:pt x="383" y="1321"/>
                  </a:lnTo>
                  <a:lnTo>
                    <a:pt x="328" y="1289"/>
                  </a:lnTo>
                  <a:lnTo>
                    <a:pt x="275" y="1254"/>
                  </a:lnTo>
                  <a:lnTo>
                    <a:pt x="227" y="1213"/>
                  </a:lnTo>
                  <a:lnTo>
                    <a:pt x="182" y="1168"/>
                  </a:lnTo>
                  <a:lnTo>
                    <a:pt x="142" y="1119"/>
                  </a:lnTo>
                  <a:lnTo>
                    <a:pt x="107" y="1068"/>
                  </a:lnTo>
                  <a:lnTo>
                    <a:pt x="75" y="1013"/>
                  </a:lnTo>
                  <a:lnTo>
                    <a:pt x="49" y="954"/>
                  </a:lnTo>
                  <a:lnTo>
                    <a:pt x="28" y="893"/>
                  </a:lnTo>
                  <a:lnTo>
                    <a:pt x="13" y="830"/>
                  </a:lnTo>
                  <a:lnTo>
                    <a:pt x="3" y="765"/>
                  </a:lnTo>
                  <a:lnTo>
                    <a:pt x="0" y="698"/>
                  </a:lnTo>
                  <a:lnTo>
                    <a:pt x="3" y="631"/>
                  </a:lnTo>
                  <a:lnTo>
                    <a:pt x="13" y="566"/>
                  </a:lnTo>
                  <a:lnTo>
                    <a:pt x="28" y="502"/>
                  </a:lnTo>
                  <a:lnTo>
                    <a:pt x="49" y="441"/>
                  </a:lnTo>
                  <a:lnTo>
                    <a:pt x="75" y="383"/>
                  </a:lnTo>
                  <a:lnTo>
                    <a:pt x="107" y="328"/>
                  </a:lnTo>
                  <a:lnTo>
                    <a:pt x="142" y="276"/>
                  </a:lnTo>
                  <a:lnTo>
                    <a:pt x="182" y="228"/>
                  </a:lnTo>
                  <a:lnTo>
                    <a:pt x="227" y="183"/>
                  </a:lnTo>
                  <a:lnTo>
                    <a:pt x="275" y="142"/>
                  </a:lnTo>
                  <a:lnTo>
                    <a:pt x="328" y="106"/>
                  </a:lnTo>
                  <a:lnTo>
                    <a:pt x="383" y="75"/>
                  </a:lnTo>
                  <a:lnTo>
                    <a:pt x="442" y="49"/>
                  </a:lnTo>
                  <a:lnTo>
                    <a:pt x="502" y="28"/>
                  </a:lnTo>
                  <a:lnTo>
                    <a:pt x="565" y="13"/>
                  </a:lnTo>
                  <a:lnTo>
                    <a:pt x="630" y="4"/>
                  </a:lnTo>
                  <a:lnTo>
                    <a:pt x="698"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68" name="Freeform 30"/>
            <p:cNvSpPr/>
            <p:nvPr/>
          </p:nvSpPr>
          <p:spPr bwMode="auto">
            <a:xfrm>
              <a:off x="8035" y="-717"/>
              <a:ext cx="47" cy="47"/>
            </a:xfrm>
            <a:custGeom>
              <a:avLst/>
              <a:gdLst>
                <a:gd name="T0" fmla="*/ 405 w 469"/>
                <a:gd name="T1" fmla="*/ 0 h 468"/>
                <a:gd name="T2" fmla="*/ 425 w 469"/>
                <a:gd name="T3" fmla="*/ 3 h 468"/>
                <a:gd name="T4" fmla="*/ 443 w 469"/>
                <a:gd name="T5" fmla="*/ 11 h 468"/>
                <a:gd name="T6" fmla="*/ 456 w 469"/>
                <a:gd name="T7" fmla="*/ 25 h 468"/>
                <a:gd name="T8" fmla="*/ 465 w 469"/>
                <a:gd name="T9" fmla="*/ 42 h 468"/>
                <a:gd name="T10" fmla="*/ 469 w 469"/>
                <a:gd name="T11" fmla="*/ 63 h 468"/>
                <a:gd name="T12" fmla="*/ 467 w 469"/>
                <a:gd name="T13" fmla="*/ 80 h 468"/>
                <a:gd name="T14" fmla="*/ 460 w 469"/>
                <a:gd name="T15" fmla="*/ 96 h 468"/>
                <a:gd name="T16" fmla="*/ 449 w 469"/>
                <a:gd name="T17" fmla="*/ 108 h 468"/>
                <a:gd name="T18" fmla="*/ 437 w 469"/>
                <a:gd name="T19" fmla="*/ 118 h 468"/>
                <a:gd name="T20" fmla="*/ 422 w 469"/>
                <a:gd name="T21" fmla="*/ 124 h 468"/>
                <a:gd name="T22" fmla="*/ 405 w 469"/>
                <a:gd name="T23" fmla="*/ 127 h 468"/>
                <a:gd name="T24" fmla="*/ 364 w 469"/>
                <a:gd name="T25" fmla="*/ 130 h 468"/>
                <a:gd name="T26" fmla="*/ 325 w 469"/>
                <a:gd name="T27" fmla="*/ 138 h 468"/>
                <a:gd name="T28" fmla="*/ 288 w 469"/>
                <a:gd name="T29" fmla="*/ 153 h 468"/>
                <a:gd name="T30" fmla="*/ 254 w 469"/>
                <a:gd name="T31" fmla="*/ 171 h 468"/>
                <a:gd name="T32" fmla="*/ 223 w 469"/>
                <a:gd name="T33" fmla="*/ 195 h 468"/>
                <a:gd name="T34" fmla="*/ 196 w 469"/>
                <a:gd name="T35" fmla="*/ 223 h 468"/>
                <a:gd name="T36" fmla="*/ 172 w 469"/>
                <a:gd name="T37" fmla="*/ 254 h 468"/>
                <a:gd name="T38" fmla="*/ 154 w 469"/>
                <a:gd name="T39" fmla="*/ 288 h 468"/>
                <a:gd name="T40" fmla="*/ 140 w 469"/>
                <a:gd name="T41" fmla="*/ 324 h 468"/>
                <a:gd name="T42" fmla="*/ 131 w 469"/>
                <a:gd name="T43" fmla="*/ 363 h 468"/>
                <a:gd name="T44" fmla="*/ 128 w 469"/>
                <a:gd name="T45" fmla="*/ 404 h 468"/>
                <a:gd name="T46" fmla="*/ 125 w 469"/>
                <a:gd name="T47" fmla="*/ 421 h 468"/>
                <a:gd name="T48" fmla="*/ 119 w 469"/>
                <a:gd name="T49" fmla="*/ 436 h 468"/>
                <a:gd name="T50" fmla="*/ 109 w 469"/>
                <a:gd name="T51" fmla="*/ 449 h 468"/>
                <a:gd name="T52" fmla="*/ 96 w 469"/>
                <a:gd name="T53" fmla="*/ 459 h 468"/>
                <a:gd name="T54" fmla="*/ 81 w 469"/>
                <a:gd name="T55" fmla="*/ 466 h 468"/>
                <a:gd name="T56" fmla="*/ 64 w 469"/>
                <a:gd name="T57" fmla="*/ 468 h 468"/>
                <a:gd name="T58" fmla="*/ 44 w 469"/>
                <a:gd name="T59" fmla="*/ 465 h 468"/>
                <a:gd name="T60" fmla="*/ 26 w 469"/>
                <a:gd name="T61" fmla="*/ 455 h 468"/>
                <a:gd name="T62" fmla="*/ 12 w 469"/>
                <a:gd name="T63" fmla="*/ 441 h 468"/>
                <a:gd name="T64" fmla="*/ 4 w 469"/>
                <a:gd name="T65" fmla="*/ 424 h 468"/>
                <a:gd name="T66" fmla="*/ 0 w 469"/>
                <a:gd name="T67" fmla="*/ 404 h 468"/>
                <a:gd name="T68" fmla="*/ 4 w 469"/>
                <a:gd name="T69" fmla="*/ 353 h 468"/>
                <a:gd name="T70" fmla="*/ 12 w 469"/>
                <a:gd name="T71" fmla="*/ 305 h 468"/>
                <a:gd name="T72" fmla="*/ 27 w 469"/>
                <a:gd name="T73" fmla="*/ 258 h 468"/>
                <a:gd name="T74" fmla="*/ 47 w 469"/>
                <a:gd name="T75" fmla="*/ 214 h 468"/>
                <a:gd name="T76" fmla="*/ 73 w 469"/>
                <a:gd name="T77" fmla="*/ 172 h 468"/>
                <a:gd name="T78" fmla="*/ 103 w 469"/>
                <a:gd name="T79" fmla="*/ 135 h 468"/>
                <a:gd name="T80" fmla="*/ 136 w 469"/>
                <a:gd name="T81" fmla="*/ 101 h 468"/>
                <a:gd name="T82" fmla="*/ 173 w 469"/>
                <a:gd name="T83" fmla="*/ 72 h 468"/>
                <a:gd name="T84" fmla="*/ 215 w 469"/>
                <a:gd name="T85" fmla="*/ 47 h 468"/>
                <a:gd name="T86" fmla="*/ 259 w 469"/>
                <a:gd name="T87" fmla="*/ 26 h 468"/>
                <a:gd name="T88" fmla="*/ 305 w 469"/>
                <a:gd name="T89" fmla="*/ 11 h 468"/>
                <a:gd name="T90" fmla="*/ 355 w 469"/>
                <a:gd name="T91" fmla="*/ 3 h 468"/>
                <a:gd name="T92" fmla="*/ 405 w 469"/>
                <a:gd name="T9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 h="468">
                  <a:moveTo>
                    <a:pt x="405" y="0"/>
                  </a:moveTo>
                  <a:lnTo>
                    <a:pt x="425" y="3"/>
                  </a:lnTo>
                  <a:lnTo>
                    <a:pt x="443" y="11"/>
                  </a:lnTo>
                  <a:lnTo>
                    <a:pt x="456" y="25"/>
                  </a:lnTo>
                  <a:lnTo>
                    <a:pt x="465" y="42"/>
                  </a:lnTo>
                  <a:lnTo>
                    <a:pt x="469" y="63"/>
                  </a:lnTo>
                  <a:lnTo>
                    <a:pt x="467" y="80"/>
                  </a:lnTo>
                  <a:lnTo>
                    <a:pt x="460" y="96"/>
                  </a:lnTo>
                  <a:lnTo>
                    <a:pt x="449" y="108"/>
                  </a:lnTo>
                  <a:lnTo>
                    <a:pt x="437" y="118"/>
                  </a:lnTo>
                  <a:lnTo>
                    <a:pt x="422" y="124"/>
                  </a:lnTo>
                  <a:lnTo>
                    <a:pt x="405" y="127"/>
                  </a:lnTo>
                  <a:lnTo>
                    <a:pt x="364" y="130"/>
                  </a:lnTo>
                  <a:lnTo>
                    <a:pt x="325" y="138"/>
                  </a:lnTo>
                  <a:lnTo>
                    <a:pt x="288" y="153"/>
                  </a:lnTo>
                  <a:lnTo>
                    <a:pt x="254" y="171"/>
                  </a:lnTo>
                  <a:lnTo>
                    <a:pt x="223" y="195"/>
                  </a:lnTo>
                  <a:lnTo>
                    <a:pt x="196" y="223"/>
                  </a:lnTo>
                  <a:lnTo>
                    <a:pt x="172" y="254"/>
                  </a:lnTo>
                  <a:lnTo>
                    <a:pt x="154" y="288"/>
                  </a:lnTo>
                  <a:lnTo>
                    <a:pt x="140" y="324"/>
                  </a:lnTo>
                  <a:lnTo>
                    <a:pt x="131" y="363"/>
                  </a:lnTo>
                  <a:lnTo>
                    <a:pt x="128" y="404"/>
                  </a:lnTo>
                  <a:lnTo>
                    <a:pt x="125" y="421"/>
                  </a:lnTo>
                  <a:lnTo>
                    <a:pt x="119" y="436"/>
                  </a:lnTo>
                  <a:lnTo>
                    <a:pt x="109" y="449"/>
                  </a:lnTo>
                  <a:lnTo>
                    <a:pt x="96" y="459"/>
                  </a:lnTo>
                  <a:lnTo>
                    <a:pt x="81" y="466"/>
                  </a:lnTo>
                  <a:lnTo>
                    <a:pt x="64" y="468"/>
                  </a:lnTo>
                  <a:lnTo>
                    <a:pt x="44" y="465"/>
                  </a:lnTo>
                  <a:lnTo>
                    <a:pt x="26" y="455"/>
                  </a:lnTo>
                  <a:lnTo>
                    <a:pt x="12" y="441"/>
                  </a:lnTo>
                  <a:lnTo>
                    <a:pt x="4" y="424"/>
                  </a:lnTo>
                  <a:lnTo>
                    <a:pt x="0" y="404"/>
                  </a:lnTo>
                  <a:lnTo>
                    <a:pt x="4" y="353"/>
                  </a:lnTo>
                  <a:lnTo>
                    <a:pt x="12" y="305"/>
                  </a:lnTo>
                  <a:lnTo>
                    <a:pt x="27" y="258"/>
                  </a:lnTo>
                  <a:lnTo>
                    <a:pt x="47" y="214"/>
                  </a:lnTo>
                  <a:lnTo>
                    <a:pt x="73" y="172"/>
                  </a:lnTo>
                  <a:lnTo>
                    <a:pt x="103" y="135"/>
                  </a:lnTo>
                  <a:lnTo>
                    <a:pt x="136" y="101"/>
                  </a:lnTo>
                  <a:lnTo>
                    <a:pt x="173" y="72"/>
                  </a:lnTo>
                  <a:lnTo>
                    <a:pt x="215" y="47"/>
                  </a:lnTo>
                  <a:lnTo>
                    <a:pt x="259" y="26"/>
                  </a:lnTo>
                  <a:lnTo>
                    <a:pt x="305" y="11"/>
                  </a:lnTo>
                  <a:lnTo>
                    <a:pt x="355" y="3"/>
                  </a:lnTo>
                  <a:lnTo>
                    <a:pt x="405"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69" name="Freeform 31"/>
            <p:cNvSpPr/>
            <p:nvPr/>
          </p:nvSpPr>
          <p:spPr bwMode="auto">
            <a:xfrm>
              <a:off x="8151" y="-756"/>
              <a:ext cx="39" cy="18"/>
            </a:xfrm>
            <a:custGeom>
              <a:avLst/>
              <a:gdLst>
                <a:gd name="T0" fmla="*/ 63 w 393"/>
                <a:gd name="T1" fmla="*/ 0 h 179"/>
                <a:gd name="T2" fmla="*/ 329 w 393"/>
                <a:gd name="T3" fmla="*/ 0 h 179"/>
                <a:gd name="T4" fmla="*/ 350 w 393"/>
                <a:gd name="T5" fmla="*/ 4 h 179"/>
                <a:gd name="T6" fmla="*/ 368 w 393"/>
                <a:gd name="T7" fmla="*/ 13 h 179"/>
                <a:gd name="T8" fmla="*/ 382 w 393"/>
                <a:gd name="T9" fmla="*/ 27 h 179"/>
                <a:gd name="T10" fmla="*/ 390 w 393"/>
                <a:gd name="T11" fmla="*/ 45 h 179"/>
                <a:gd name="T12" fmla="*/ 393 w 393"/>
                <a:gd name="T13" fmla="*/ 64 h 179"/>
                <a:gd name="T14" fmla="*/ 393 w 393"/>
                <a:gd name="T15" fmla="*/ 115 h 179"/>
                <a:gd name="T16" fmla="*/ 391 w 393"/>
                <a:gd name="T17" fmla="*/ 132 h 179"/>
                <a:gd name="T18" fmla="*/ 385 w 393"/>
                <a:gd name="T19" fmla="*/ 147 h 179"/>
                <a:gd name="T20" fmla="*/ 375 w 393"/>
                <a:gd name="T21" fmla="*/ 160 h 179"/>
                <a:gd name="T22" fmla="*/ 361 w 393"/>
                <a:gd name="T23" fmla="*/ 171 h 179"/>
                <a:gd name="T24" fmla="*/ 346 w 393"/>
                <a:gd name="T25" fmla="*/ 177 h 179"/>
                <a:gd name="T26" fmla="*/ 329 w 393"/>
                <a:gd name="T27" fmla="*/ 179 h 179"/>
                <a:gd name="T28" fmla="*/ 63 w 393"/>
                <a:gd name="T29" fmla="*/ 179 h 179"/>
                <a:gd name="T30" fmla="*/ 46 w 393"/>
                <a:gd name="T31" fmla="*/ 177 h 179"/>
                <a:gd name="T32" fmla="*/ 31 w 393"/>
                <a:gd name="T33" fmla="*/ 171 h 179"/>
                <a:gd name="T34" fmla="*/ 18 w 393"/>
                <a:gd name="T35" fmla="*/ 160 h 179"/>
                <a:gd name="T36" fmla="*/ 8 w 393"/>
                <a:gd name="T37" fmla="*/ 147 h 179"/>
                <a:gd name="T38" fmla="*/ 2 w 393"/>
                <a:gd name="T39" fmla="*/ 132 h 179"/>
                <a:gd name="T40" fmla="*/ 0 w 393"/>
                <a:gd name="T41" fmla="*/ 115 h 179"/>
                <a:gd name="T42" fmla="*/ 0 w 393"/>
                <a:gd name="T43" fmla="*/ 64 h 179"/>
                <a:gd name="T44" fmla="*/ 2 w 393"/>
                <a:gd name="T45" fmla="*/ 48 h 179"/>
                <a:gd name="T46" fmla="*/ 8 w 393"/>
                <a:gd name="T47" fmla="*/ 32 h 179"/>
                <a:gd name="T48" fmla="*/ 18 w 393"/>
                <a:gd name="T49" fmla="*/ 19 h 179"/>
                <a:gd name="T50" fmla="*/ 31 w 393"/>
                <a:gd name="T51" fmla="*/ 10 h 179"/>
                <a:gd name="T52" fmla="*/ 46 w 393"/>
                <a:gd name="T53" fmla="*/ 3 h 179"/>
                <a:gd name="T54" fmla="*/ 63 w 393"/>
                <a:gd name="T5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3" h="179">
                  <a:moveTo>
                    <a:pt x="63" y="0"/>
                  </a:moveTo>
                  <a:lnTo>
                    <a:pt x="329" y="0"/>
                  </a:lnTo>
                  <a:lnTo>
                    <a:pt x="350" y="4"/>
                  </a:lnTo>
                  <a:lnTo>
                    <a:pt x="368" y="13"/>
                  </a:lnTo>
                  <a:lnTo>
                    <a:pt x="382" y="27"/>
                  </a:lnTo>
                  <a:lnTo>
                    <a:pt x="390" y="45"/>
                  </a:lnTo>
                  <a:lnTo>
                    <a:pt x="393" y="64"/>
                  </a:lnTo>
                  <a:lnTo>
                    <a:pt x="393" y="115"/>
                  </a:lnTo>
                  <a:lnTo>
                    <a:pt x="391" y="132"/>
                  </a:lnTo>
                  <a:lnTo>
                    <a:pt x="385" y="147"/>
                  </a:lnTo>
                  <a:lnTo>
                    <a:pt x="375" y="160"/>
                  </a:lnTo>
                  <a:lnTo>
                    <a:pt x="361" y="171"/>
                  </a:lnTo>
                  <a:lnTo>
                    <a:pt x="346" y="177"/>
                  </a:lnTo>
                  <a:lnTo>
                    <a:pt x="329" y="179"/>
                  </a:lnTo>
                  <a:lnTo>
                    <a:pt x="63" y="179"/>
                  </a:lnTo>
                  <a:lnTo>
                    <a:pt x="46" y="177"/>
                  </a:lnTo>
                  <a:lnTo>
                    <a:pt x="31" y="171"/>
                  </a:lnTo>
                  <a:lnTo>
                    <a:pt x="18" y="160"/>
                  </a:lnTo>
                  <a:lnTo>
                    <a:pt x="8" y="147"/>
                  </a:lnTo>
                  <a:lnTo>
                    <a:pt x="2" y="132"/>
                  </a:lnTo>
                  <a:lnTo>
                    <a:pt x="0" y="115"/>
                  </a:lnTo>
                  <a:lnTo>
                    <a:pt x="0" y="64"/>
                  </a:lnTo>
                  <a:lnTo>
                    <a:pt x="2" y="48"/>
                  </a:lnTo>
                  <a:lnTo>
                    <a:pt x="8" y="32"/>
                  </a:lnTo>
                  <a:lnTo>
                    <a:pt x="18" y="19"/>
                  </a:lnTo>
                  <a:lnTo>
                    <a:pt x="31" y="10"/>
                  </a:lnTo>
                  <a:lnTo>
                    <a:pt x="46" y="3"/>
                  </a:lnTo>
                  <a:lnTo>
                    <a:pt x="63"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70" name="Freeform 32"/>
            <p:cNvSpPr/>
            <p:nvPr/>
          </p:nvSpPr>
          <p:spPr bwMode="auto">
            <a:xfrm>
              <a:off x="7896" y="-753"/>
              <a:ext cx="41" cy="154"/>
            </a:xfrm>
            <a:custGeom>
              <a:avLst/>
              <a:gdLst>
                <a:gd name="T0" fmla="*/ 64 w 409"/>
                <a:gd name="T1" fmla="*/ 0 h 1541"/>
                <a:gd name="T2" fmla="*/ 345 w 409"/>
                <a:gd name="T3" fmla="*/ 0 h 1541"/>
                <a:gd name="T4" fmla="*/ 362 w 409"/>
                <a:gd name="T5" fmla="*/ 2 h 1541"/>
                <a:gd name="T6" fmla="*/ 378 w 409"/>
                <a:gd name="T7" fmla="*/ 8 h 1541"/>
                <a:gd name="T8" fmla="*/ 391 w 409"/>
                <a:gd name="T9" fmla="*/ 19 h 1541"/>
                <a:gd name="T10" fmla="*/ 401 w 409"/>
                <a:gd name="T11" fmla="*/ 32 h 1541"/>
                <a:gd name="T12" fmla="*/ 407 w 409"/>
                <a:gd name="T13" fmla="*/ 47 h 1541"/>
                <a:gd name="T14" fmla="*/ 409 w 409"/>
                <a:gd name="T15" fmla="*/ 64 h 1541"/>
                <a:gd name="T16" fmla="*/ 409 w 409"/>
                <a:gd name="T17" fmla="*/ 1477 h 1541"/>
                <a:gd name="T18" fmla="*/ 407 w 409"/>
                <a:gd name="T19" fmla="*/ 1494 h 1541"/>
                <a:gd name="T20" fmla="*/ 401 w 409"/>
                <a:gd name="T21" fmla="*/ 1509 h 1541"/>
                <a:gd name="T22" fmla="*/ 391 w 409"/>
                <a:gd name="T23" fmla="*/ 1523 h 1541"/>
                <a:gd name="T24" fmla="*/ 378 w 409"/>
                <a:gd name="T25" fmla="*/ 1532 h 1541"/>
                <a:gd name="T26" fmla="*/ 362 w 409"/>
                <a:gd name="T27" fmla="*/ 1539 h 1541"/>
                <a:gd name="T28" fmla="*/ 345 w 409"/>
                <a:gd name="T29" fmla="*/ 1541 h 1541"/>
                <a:gd name="T30" fmla="*/ 64 w 409"/>
                <a:gd name="T31" fmla="*/ 1541 h 1541"/>
                <a:gd name="T32" fmla="*/ 47 w 409"/>
                <a:gd name="T33" fmla="*/ 1539 h 1541"/>
                <a:gd name="T34" fmla="*/ 32 w 409"/>
                <a:gd name="T35" fmla="*/ 1532 h 1541"/>
                <a:gd name="T36" fmla="*/ 19 w 409"/>
                <a:gd name="T37" fmla="*/ 1523 h 1541"/>
                <a:gd name="T38" fmla="*/ 8 w 409"/>
                <a:gd name="T39" fmla="*/ 1509 h 1541"/>
                <a:gd name="T40" fmla="*/ 2 w 409"/>
                <a:gd name="T41" fmla="*/ 1494 h 1541"/>
                <a:gd name="T42" fmla="*/ 0 w 409"/>
                <a:gd name="T43" fmla="*/ 1477 h 1541"/>
                <a:gd name="T44" fmla="*/ 2 w 409"/>
                <a:gd name="T45" fmla="*/ 1460 h 1541"/>
                <a:gd name="T46" fmla="*/ 8 w 409"/>
                <a:gd name="T47" fmla="*/ 1445 h 1541"/>
                <a:gd name="T48" fmla="*/ 19 w 409"/>
                <a:gd name="T49" fmla="*/ 1432 h 1541"/>
                <a:gd name="T50" fmla="*/ 32 w 409"/>
                <a:gd name="T51" fmla="*/ 1421 h 1541"/>
                <a:gd name="T52" fmla="*/ 47 w 409"/>
                <a:gd name="T53" fmla="*/ 1415 h 1541"/>
                <a:gd name="T54" fmla="*/ 64 w 409"/>
                <a:gd name="T55" fmla="*/ 1413 h 1541"/>
                <a:gd name="T56" fmla="*/ 281 w 409"/>
                <a:gd name="T57" fmla="*/ 1413 h 1541"/>
                <a:gd name="T58" fmla="*/ 281 w 409"/>
                <a:gd name="T59" fmla="*/ 128 h 1541"/>
                <a:gd name="T60" fmla="*/ 64 w 409"/>
                <a:gd name="T61" fmla="*/ 128 h 1541"/>
                <a:gd name="T62" fmla="*/ 43 w 409"/>
                <a:gd name="T63" fmla="*/ 124 h 1541"/>
                <a:gd name="T64" fmla="*/ 26 w 409"/>
                <a:gd name="T65" fmla="*/ 116 h 1541"/>
                <a:gd name="T66" fmla="*/ 12 w 409"/>
                <a:gd name="T67" fmla="*/ 102 h 1541"/>
                <a:gd name="T68" fmla="*/ 3 w 409"/>
                <a:gd name="T69" fmla="*/ 84 h 1541"/>
                <a:gd name="T70" fmla="*/ 0 w 409"/>
                <a:gd name="T71" fmla="*/ 64 h 1541"/>
                <a:gd name="T72" fmla="*/ 2 w 409"/>
                <a:gd name="T73" fmla="*/ 47 h 1541"/>
                <a:gd name="T74" fmla="*/ 8 w 409"/>
                <a:gd name="T75" fmla="*/ 32 h 1541"/>
                <a:gd name="T76" fmla="*/ 19 w 409"/>
                <a:gd name="T77" fmla="*/ 19 h 1541"/>
                <a:gd name="T78" fmla="*/ 32 w 409"/>
                <a:gd name="T79" fmla="*/ 8 h 1541"/>
                <a:gd name="T80" fmla="*/ 47 w 409"/>
                <a:gd name="T81" fmla="*/ 2 h 1541"/>
                <a:gd name="T82" fmla="*/ 64 w 409"/>
                <a:gd name="T83" fmla="*/ 0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9" h="1541">
                  <a:moveTo>
                    <a:pt x="64" y="0"/>
                  </a:moveTo>
                  <a:lnTo>
                    <a:pt x="345" y="0"/>
                  </a:lnTo>
                  <a:lnTo>
                    <a:pt x="362" y="2"/>
                  </a:lnTo>
                  <a:lnTo>
                    <a:pt x="378" y="8"/>
                  </a:lnTo>
                  <a:lnTo>
                    <a:pt x="391" y="19"/>
                  </a:lnTo>
                  <a:lnTo>
                    <a:pt x="401" y="32"/>
                  </a:lnTo>
                  <a:lnTo>
                    <a:pt x="407" y="47"/>
                  </a:lnTo>
                  <a:lnTo>
                    <a:pt x="409" y="64"/>
                  </a:lnTo>
                  <a:lnTo>
                    <a:pt x="409" y="1477"/>
                  </a:lnTo>
                  <a:lnTo>
                    <a:pt x="407" y="1494"/>
                  </a:lnTo>
                  <a:lnTo>
                    <a:pt x="401" y="1509"/>
                  </a:lnTo>
                  <a:lnTo>
                    <a:pt x="391" y="1523"/>
                  </a:lnTo>
                  <a:lnTo>
                    <a:pt x="378" y="1532"/>
                  </a:lnTo>
                  <a:lnTo>
                    <a:pt x="362" y="1539"/>
                  </a:lnTo>
                  <a:lnTo>
                    <a:pt x="345" y="1541"/>
                  </a:lnTo>
                  <a:lnTo>
                    <a:pt x="64" y="1541"/>
                  </a:lnTo>
                  <a:lnTo>
                    <a:pt x="47" y="1539"/>
                  </a:lnTo>
                  <a:lnTo>
                    <a:pt x="32" y="1532"/>
                  </a:lnTo>
                  <a:lnTo>
                    <a:pt x="19" y="1523"/>
                  </a:lnTo>
                  <a:lnTo>
                    <a:pt x="8" y="1509"/>
                  </a:lnTo>
                  <a:lnTo>
                    <a:pt x="2" y="1494"/>
                  </a:lnTo>
                  <a:lnTo>
                    <a:pt x="0" y="1477"/>
                  </a:lnTo>
                  <a:lnTo>
                    <a:pt x="2" y="1460"/>
                  </a:lnTo>
                  <a:lnTo>
                    <a:pt x="8" y="1445"/>
                  </a:lnTo>
                  <a:lnTo>
                    <a:pt x="19" y="1432"/>
                  </a:lnTo>
                  <a:lnTo>
                    <a:pt x="32" y="1421"/>
                  </a:lnTo>
                  <a:lnTo>
                    <a:pt x="47" y="1415"/>
                  </a:lnTo>
                  <a:lnTo>
                    <a:pt x="64" y="1413"/>
                  </a:lnTo>
                  <a:lnTo>
                    <a:pt x="281" y="1413"/>
                  </a:lnTo>
                  <a:lnTo>
                    <a:pt x="281" y="128"/>
                  </a:lnTo>
                  <a:lnTo>
                    <a:pt x="64" y="128"/>
                  </a:lnTo>
                  <a:lnTo>
                    <a:pt x="43" y="124"/>
                  </a:lnTo>
                  <a:lnTo>
                    <a:pt x="26" y="116"/>
                  </a:lnTo>
                  <a:lnTo>
                    <a:pt x="12" y="102"/>
                  </a:lnTo>
                  <a:lnTo>
                    <a:pt x="3" y="84"/>
                  </a:lnTo>
                  <a:lnTo>
                    <a:pt x="0" y="64"/>
                  </a:lnTo>
                  <a:lnTo>
                    <a:pt x="2" y="47"/>
                  </a:lnTo>
                  <a:lnTo>
                    <a:pt x="8" y="32"/>
                  </a:lnTo>
                  <a:lnTo>
                    <a:pt x="19" y="19"/>
                  </a:lnTo>
                  <a:lnTo>
                    <a:pt x="32" y="8"/>
                  </a:lnTo>
                  <a:lnTo>
                    <a:pt x="47" y="2"/>
                  </a:lnTo>
                  <a:lnTo>
                    <a:pt x="64"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71" name="Freeform 33"/>
            <p:cNvSpPr/>
            <p:nvPr/>
          </p:nvSpPr>
          <p:spPr bwMode="auto">
            <a:xfrm>
              <a:off x="7896" y="-822"/>
              <a:ext cx="63" cy="33"/>
            </a:xfrm>
            <a:custGeom>
              <a:avLst/>
              <a:gdLst>
                <a:gd name="T0" fmla="*/ 64 w 626"/>
                <a:gd name="T1" fmla="*/ 0 h 335"/>
                <a:gd name="T2" fmla="*/ 562 w 626"/>
                <a:gd name="T3" fmla="*/ 0 h 335"/>
                <a:gd name="T4" fmla="*/ 582 w 626"/>
                <a:gd name="T5" fmla="*/ 3 h 335"/>
                <a:gd name="T6" fmla="*/ 599 w 626"/>
                <a:gd name="T7" fmla="*/ 12 h 335"/>
                <a:gd name="T8" fmla="*/ 613 w 626"/>
                <a:gd name="T9" fmla="*/ 26 h 335"/>
                <a:gd name="T10" fmla="*/ 623 w 626"/>
                <a:gd name="T11" fmla="*/ 43 h 335"/>
                <a:gd name="T12" fmla="*/ 626 w 626"/>
                <a:gd name="T13" fmla="*/ 64 h 335"/>
                <a:gd name="T14" fmla="*/ 626 w 626"/>
                <a:gd name="T15" fmla="*/ 271 h 335"/>
                <a:gd name="T16" fmla="*/ 623 w 626"/>
                <a:gd name="T17" fmla="*/ 291 h 335"/>
                <a:gd name="T18" fmla="*/ 613 w 626"/>
                <a:gd name="T19" fmla="*/ 308 h 335"/>
                <a:gd name="T20" fmla="*/ 599 w 626"/>
                <a:gd name="T21" fmla="*/ 322 h 335"/>
                <a:gd name="T22" fmla="*/ 582 w 626"/>
                <a:gd name="T23" fmla="*/ 331 h 335"/>
                <a:gd name="T24" fmla="*/ 562 w 626"/>
                <a:gd name="T25" fmla="*/ 335 h 335"/>
                <a:gd name="T26" fmla="*/ 542 w 626"/>
                <a:gd name="T27" fmla="*/ 331 h 335"/>
                <a:gd name="T28" fmla="*/ 523 w 626"/>
                <a:gd name="T29" fmla="*/ 322 h 335"/>
                <a:gd name="T30" fmla="*/ 510 w 626"/>
                <a:gd name="T31" fmla="*/ 308 h 335"/>
                <a:gd name="T32" fmla="*/ 501 w 626"/>
                <a:gd name="T33" fmla="*/ 291 h 335"/>
                <a:gd name="T34" fmla="*/ 498 w 626"/>
                <a:gd name="T35" fmla="*/ 271 h 335"/>
                <a:gd name="T36" fmla="*/ 498 w 626"/>
                <a:gd name="T37" fmla="*/ 128 h 335"/>
                <a:gd name="T38" fmla="*/ 128 w 626"/>
                <a:gd name="T39" fmla="*/ 128 h 335"/>
                <a:gd name="T40" fmla="*/ 128 w 626"/>
                <a:gd name="T41" fmla="*/ 271 h 335"/>
                <a:gd name="T42" fmla="*/ 124 w 626"/>
                <a:gd name="T43" fmla="*/ 291 h 335"/>
                <a:gd name="T44" fmla="*/ 116 w 626"/>
                <a:gd name="T45" fmla="*/ 308 h 335"/>
                <a:gd name="T46" fmla="*/ 102 w 626"/>
                <a:gd name="T47" fmla="*/ 322 h 335"/>
                <a:gd name="T48" fmla="*/ 84 w 626"/>
                <a:gd name="T49" fmla="*/ 331 h 335"/>
                <a:gd name="T50" fmla="*/ 64 w 626"/>
                <a:gd name="T51" fmla="*/ 335 h 335"/>
                <a:gd name="T52" fmla="*/ 43 w 626"/>
                <a:gd name="T53" fmla="*/ 331 h 335"/>
                <a:gd name="T54" fmla="*/ 26 w 626"/>
                <a:gd name="T55" fmla="*/ 322 h 335"/>
                <a:gd name="T56" fmla="*/ 12 w 626"/>
                <a:gd name="T57" fmla="*/ 308 h 335"/>
                <a:gd name="T58" fmla="*/ 3 w 626"/>
                <a:gd name="T59" fmla="*/ 291 h 335"/>
                <a:gd name="T60" fmla="*/ 0 w 626"/>
                <a:gd name="T61" fmla="*/ 271 h 335"/>
                <a:gd name="T62" fmla="*/ 0 w 626"/>
                <a:gd name="T63" fmla="*/ 64 h 335"/>
                <a:gd name="T64" fmla="*/ 3 w 626"/>
                <a:gd name="T65" fmla="*/ 43 h 335"/>
                <a:gd name="T66" fmla="*/ 12 w 626"/>
                <a:gd name="T67" fmla="*/ 26 h 335"/>
                <a:gd name="T68" fmla="*/ 26 w 626"/>
                <a:gd name="T69" fmla="*/ 12 h 335"/>
                <a:gd name="T70" fmla="*/ 43 w 626"/>
                <a:gd name="T71" fmla="*/ 3 h 335"/>
                <a:gd name="T72" fmla="*/ 64 w 626"/>
                <a:gd name="T7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6" h="335">
                  <a:moveTo>
                    <a:pt x="64" y="0"/>
                  </a:moveTo>
                  <a:lnTo>
                    <a:pt x="562" y="0"/>
                  </a:lnTo>
                  <a:lnTo>
                    <a:pt x="582" y="3"/>
                  </a:lnTo>
                  <a:lnTo>
                    <a:pt x="599" y="12"/>
                  </a:lnTo>
                  <a:lnTo>
                    <a:pt x="613" y="26"/>
                  </a:lnTo>
                  <a:lnTo>
                    <a:pt x="623" y="43"/>
                  </a:lnTo>
                  <a:lnTo>
                    <a:pt x="626" y="64"/>
                  </a:lnTo>
                  <a:lnTo>
                    <a:pt x="626" y="271"/>
                  </a:lnTo>
                  <a:lnTo>
                    <a:pt x="623" y="291"/>
                  </a:lnTo>
                  <a:lnTo>
                    <a:pt x="613" y="308"/>
                  </a:lnTo>
                  <a:lnTo>
                    <a:pt x="599" y="322"/>
                  </a:lnTo>
                  <a:lnTo>
                    <a:pt x="582" y="331"/>
                  </a:lnTo>
                  <a:lnTo>
                    <a:pt x="562" y="335"/>
                  </a:lnTo>
                  <a:lnTo>
                    <a:pt x="542" y="331"/>
                  </a:lnTo>
                  <a:lnTo>
                    <a:pt x="523" y="322"/>
                  </a:lnTo>
                  <a:lnTo>
                    <a:pt x="510" y="308"/>
                  </a:lnTo>
                  <a:lnTo>
                    <a:pt x="501" y="291"/>
                  </a:lnTo>
                  <a:lnTo>
                    <a:pt x="498" y="271"/>
                  </a:lnTo>
                  <a:lnTo>
                    <a:pt x="498" y="128"/>
                  </a:lnTo>
                  <a:lnTo>
                    <a:pt x="128" y="128"/>
                  </a:lnTo>
                  <a:lnTo>
                    <a:pt x="128" y="271"/>
                  </a:lnTo>
                  <a:lnTo>
                    <a:pt x="124" y="291"/>
                  </a:lnTo>
                  <a:lnTo>
                    <a:pt x="116" y="308"/>
                  </a:lnTo>
                  <a:lnTo>
                    <a:pt x="102" y="322"/>
                  </a:lnTo>
                  <a:lnTo>
                    <a:pt x="84" y="331"/>
                  </a:lnTo>
                  <a:lnTo>
                    <a:pt x="64" y="335"/>
                  </a:lnTo>
                  <a:lnTo>
                    <a:pt x="43" y="331"/>
                  </a:lnTo>
                  <a:lnTo>
                    <a:pt x="26" y="322"/>
                  </a:lnTo>
                  <a:lnTo>
                    <a:pt x="12" y="308"/>
                  </a:lnTo>
                  <a:lnTo>
                    <a:pt x="3" y="291"/>
                  </a:lnTo>
                  <a:lnTo>
                    <a:pt x="0" y="271"/>
                  </a:lnTo>
                  <a:lnTo>
                    <a:pt x="0" y="64"/>
                  </a:lnTo>
                  <a:lnTo>
                    <a:pt x="3" y="43"/>
                  </a:lnTo>
                  <a:lnTo>
                    <a:pt x="12" y="26"/>
                  </a:lnTo>
                  <a:lnTo>
                    <a:pt x="26" y="12"/>
                  </a:lnTo>
                  <a:lnTo>
                    <a:pt x="43" y="3"/>
                  </a:lnTo>
                  <a:lnTo>
                    <a:pt x="64"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grpSp>
      <p:grpSp>
        <p:nvGrpSpPr>
          <p:cNvPr id="72" name="144 Grupo"/>
          <p:cNvGrpSpPr/>
          <p:nvPr/>
        </p:nvGrpSpPr>
        <p:grpSpPr>
          <a:xfrm>
            <a:off x="6643081" y="3497387"/>
            <a:ext cx="390578" cy="207713"/>
            <a:chOff x="14243050" y="-1187450"/>
            <a:chExt cx="547688" cy="279400"/>
          </a:xfrm>
          <a:solidFill>
            <a:schemeClr val="tx2">
              <a:lumMod val="90000"/>
              <a:lumOff val="10000"/>
            </a:schemeClr>
          </a:solidFill>
        </p:grpSpPr>
        <p:sp>
          <p:nvSpPr>
            <p:cNvPr id="73" name="Freeform 21"/>
            <p:cNvSpPr/>
            <p:nvPr/>
          </p:nvSpPr>
          <p:spPr bwMode="auto">
            <a:xfrm>
              <a:off x="14243050" y="-1187450"/>
              <a:ext cx="461963" cy="279400"/>
            </a:xfrm>
            <a:custGeom>
              <a:avLst/>
              <a:gdLst>
                <a:gd name="T0" fmla="*/ 2847 w 2911"/>
                <a:gd name="T1" fmla="*/ 0 h 1759"/>
                <a:gd name="T2" fmla="*/ 2885 w 2911"/>
                <a:gd name="T3" fmla="*/ 13 h 1759"/>
                <a:gd name="T4" fmla="*/ 2908 w 2911"/>
                <a:gd name="T5" fmla="*/ 44 h 1759"/>
                <a:gd name="T6" fmla="*/ 2911 w 2911"/>
                <a:gd name="T7" fmla="*/ 383 h 1759"/>
                <a:gd name="T8" fmla="*/ 2901 w 2911"/>
                <a:gd name="T9" fmla="*/ 416 h 1759"/>
                <a:gd name="T10" fmla="*/ 2852 w 2911"/>
                <a:gd name="T11" fmla="*/ 468 h 1759"/>
                <a:gd name="T12" fmla="*/ 2787 w 2911"/>
                <a:gd name="T13" fmla="*/ 551 h 1759"/>
                <a:gd name="T14" fmla="*/ 2738 w 2911"/>
                <a:gd name="T15" fmla="*/ 644 h 1759"/>
                <a:gd name="T16" fmla="*/ 2711 w 2911"/>
                <a:gd name="T17" fmla="*/ 709 h 1759"/>
                <a:gd name="T18" fmla="*/ 2687 w 2911"/>
                <a:gd name="T19" fmla="*/ 731 h 1759"/>
                <a:gd name="T20" fmla="*/ 2655 w 2911"/>
                <a:gd name="T21" fmla="*/ 738 h 1759"/>
                <a:gd name="T22" fmla="*/ 2623 w 2911"/>
                <a:gd name="T23" fmla="*/ 727 h 1759"/>
                <a:gd name="T24" fmla="*/ 2602 w 2911"/>
                <a:gd name="T25" fmla="*/ 703 h 1759"/>
                <a:gd name="T26" fmla="*/ 2594 w 2911"/>
                <a:gd name="T27" fmla="*/ 671 h 1759"/>
                <a:gd name="T28" fmla="*/ 2618 w 2911"/>
                <a:gd name="T29" fmla="*/ 599 h 1759"/>
                <a:gd name="T30" fmla="*/ 2672 w 2911"/>
                <a:gd name="T31" fmla="*/ 494 h 1759"/>
                <a:gd name="T32" fmla="*/ 2742 w 2911"/>
                <a:gd name="T33" fmla="*/ 399 h 1759"/>
                <a:gd name="T34" fmla="*/ 2783 w 2911"/>
                <a:gd name="T35" fmla="*/ 128 h 1759"/>
                <a:gd name="T36" fmla="*/ 128 w 2911"/>
                <a:gd name="T37" fmla="*/ 1632 h 1759"/>
                <a:gd name="T38" fmla="*/ 2783 w 2911"/>
                <a:gd name="T39" fmla="*/ 1405 h 1759"/>
                <a:gd name="T40" fmla="*/ 2708 w 2911"/>
                <a:gd name="T41" fmla="*/ 1318 h 1759"/>
                <a:gd name="T42" fmla="*/ 2647 w 2911"/>
                <a:gd name="T43" fmla="*/ 1222 h 1759"/>
                <a:gd name="T44" fmla="*/ 2603 w 2911"/>
                <a:gd name="T45" fmla="*/ 1119 h 1759"/>
                <a:gd name="T46" fmla="*/ 2599 w 2911"/>
                <a:gd name="T47" fmla="*/ 1086 h 1759"/>
                <a:gd name="T48" fmla="*/ 2614 w 2911"/>
                <a:gd name="T49" fmla="*/ 1057 h 1759"/>
                <a:gd name="T50" fmla="*/ 2642 w 2911"/>
                <a:gd name="T51" fmla="*/ 1038 h 1759"/>
                <a:gd name="T52" fmla="*/ 2675 w 2911"/>
                <a:gd name="T53" fmla="*/ 1036 h 1759"/>
                <a:gd name="T54" fmla="*/ 2704 w 2911"/>
                <a:gd name="T55" fmla="*/ 1050 h 1759"/>
                <a:gd name="T56" fmla="*/ 2723 w 2911"/>
                <a:gd name="T57" fmla="*/ 1077 h 1759"/>
                <a:gd name="T58" fmla="*/ 2764 w 2911"/>
                <a:gd name="T59" fmla="*/ 1169 h 1759"/>
                <a:gd name="T60" fmla="*/ 2820 w 2911"/>
                <a:gd name="T61" fmla="*/ 1254 h 1759"/>
                <a:gd name="T62" fmla="*/ 2891 w 2911"/>
                <a:gd name="T63" fmla="*/ 1329 h 1759"/>
                <a:gd name="T64" fmla="*/ 2909 w 2911"/>
                <a:gd name="T65" fmla="*/ 1359 h 1759"/>
                <a:gd name="T66" fmla="*/ 2911 w 2911"/>
                <a:gd name="T67" fmla="*/ 1696 h 1759"/>
                <a:gd name="T68" fmla="*/ 2902 w 2911"/>
                <a:gd name="T69" fmla="*/ 1728 h 1759"/>
                <a:gd name="T70" fmla="*/ 2880 w 2911"/>
                <a:gd name="T71" fmla="*/ 1750 h 1759"/>
                <a:gd name="T72" fmla="*/ 2847 w 2911"/>
                <a:gd name="T73" fmla="*/ 1759 h 1759"/>
                <a:gd name="T74" fmla="*/ 44 w 2911"/>
                <a:gd name="T75" fmla="*/ 1756 h 1759"/>
                <a:gd name="T76" fmla="*/ 13 w 2911"/>
                <a:gd name="T77" fmla="*/ 1733 h 1759"/>
                <a:gd name="T78" fmla="*/ 0 w 2911"/>
                <a:gd name="T79" fmla="*/ 1696 h 1759"/>
                <a:gd name="T80" fmla="*/ 3 w 2911"/>
                <a:gd name="T81" fmla="*/ 44 h 1759"/>
                <a:gd name="T82" fmla="*/ 27 w 2911"/>
                <a:gd name="T83" fmla="*/ 13 h 1759"/>
                <a:gd name="T84" fmla="*/ 64 w 2911"/>
                <a:gd name="T85" fmla="*/ 0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1" h="1759">
                  <a:moveTo>
                    <a:pt x="64" y="0"/>
                  </a:moveTo>
                  <a:lnTo>
                    <a:pt x="2847" y="0"/>
                  </a:lnTo>
                  <a:lnTo>
                    <a:pt x="2867" y="3"/>
                  </a:lnTo>
                  <a:lnTo>
                    <a:pt x="2885" y="13"/>
                  </a:lnTo>
                  <a:lnTo>
                    <a:pt x="2899" y="27"/>
                  </a:lnTo>
                  <a:lnTo>
                    <a:pt x="2908" y="44"/>
                  </a:lnTo>
                  <a:lnTo>
                    <a:pt x="2911" y="64"/>
                  </a:lnTo>
                  <a:lnTo>
                    <a:pt x="2911" y="383"/>
                  </a:lnTo>
                  <a:lnTo>
                    <a:pt x="2909" y="400"/>
                  </a:lnTo>
                  <a:lnTo>
                    <a:pt x="2901" y="416"/>
                  </a:lnTo>
                  <a:lnTo>
                    <a:pt x="2891" y="430"/>
                  </a:lnTo>
                  <a:lnTo>
                    <a:pt x="2852" y="468"/>
                  </a:lnTo>
                  <a:lnTo>
                    <a:pt x="2818" y="509"/>
                  </a:lnTo>
                  <a:lnTo>
                    <a:pt x="2787" y="551"/>
                  </a:lnTo>
                  <a:lnTo>
                    <a:pt x="2761" y="597"/>
                  </a:lnTo>
                  <a:lnTo>
                    <a:pt x="2738" y="644"/>
                  </a:lnTo>
                  <a:lnTo>
                    <a:pt x="2719" y="693"/>
                  </a:lnTo>
                  <a:lnTo>
                    <a:pt x="2711" y="709"/>
                  </a:lnTo>
                  <a:lnTo>
                    <a:pt x="2701" y="722"/>
                  </a:lnTo>
                  <a:lnTo>
                    <a:pt x="2687" y="731"/>
                  </a:lnTo>
                  <a:lnTo>
                    <a:pt x="2672" y="737"/>
                  </a:lnTo>
                  <a:lnTo>
                    <a:pt x="2655" y="738"/>
                  </a:lnTo>
                  <a:lnTo>
                    <a:pt x="2639" y="735"/>
                  </a:lnTo>
                  <a:lnTo>
                    <a:pt x="2623" y="727"/>
                  </a:lnTo>
                  <a:lnTo>
                    <a:pt x="2610" y="717"/>
                  </a:lnTo>
                  <a:lnTo>
                    <a:pt x="2602" y="703"/>
                  </a:lnTo>
                  <a:lnTo>
                    <a:pt x="2596" y="688"/>
                  </a:lnTo>
                  <a:lnTo>
                    <a:pt x="2594" y="671"/>
                  </a:lnTo>
                  <a:lnTo>
                    <a:pt x="2597" y="654"/>
                  </a:lnTo>
                  <a:lnTo>
                    <a:pt x="2618" y="599"/>
                  </a:lnTo>
                  <a:lnTo>
                    <a:pt x="2643" y="546"/>
                  </a:lnTo>
                  <a:lnTo>
                    <a:pt x="2672" y="494"/>
                  </a:lnTo>
                  <a:lnTo>
                    <a:pt x="2705" y="445"/>
                  </a:lnTo>
                  <a:lnTo>
                    <a:pt x="2742" y="399"/>
                  </a:lnTo>
                  <a:lnTo>
                    <a:pt x="2783" y="355"/>
                  </a:lnTo>
                  <a:lnTo>
                    <a:pt x="2783" y="128"/>
                  </a:lnTo>
                  <a:lnTo>
                    <a:pt x="128" y="128"/>
                  </a:lnTo>
                  <a:lnTo>
                    <a:pt x="128" y="1632"/>
                  </a:lnTo>
                  <a:lnTo>
                    <a:pt x="2783" y="1632"/>
                  </a:lnTo>
                  <a:lnTo>
                    <a:pt x="2783" y="1405"/>
                  </a:lnTo>
                  <a:lnTo>
                    <a:pt x="2743" y="1362"/>
                  </a:lnTo>
                  <a:lnTo>
                    <a:pt x="2708" y="1318"/>
                  </a:lnTo>
                  <a:lnTo>
                    <a:pt x="2676" y="1271"/>
                  </a:lnTo>
                  <a:lnTo>
                    <a:pt x="2647" y="1222"/>
                  </a:lnTo>
                  <a:lnTo>
                    <a:pt x="2623" y="1172"/>
                  </a:lnTo>
                  <a:lnTo>
                    <a:pt x="2603" y="1119"/>
                  </a:lnTo>
                  <a:lnTo>
                    <a:pt x="2598" y="1103"/>
                  </a:lnTo>
                  <a:lnTo>
                    <a:pt x="2599" y="1086"/>
                  </a:lnTo>
                  <a:lnTo>
                    <a:pt x="2605" y="1070"/>
                  </a:lnTo>
                  <a:lnTo>
                    <a:pt x="2614" y="1057"/>
                  </a:lnTo>
                  <a:lnTo>
                    <a:pt x="2626" y="1045"/>
                  </a:lnTo>
                  <a:lnTo>
                    <a:pt x="2642" y="1038"/>
                  </a:lnTo>
                  <a:lnTo>
                    <a:pt x="2658" y="1035"/>
                  </a:lnTo>
                  <a:lnTo>
                    <a:pt x="2675" y="1036"/>
                  </a:lnTo>
                  <a:lnTo>
                    <a:pt x="2690" y="1041"/>
                  </a:lnTo>
                  <a:lnTo>
                    <a:pt x="2704" y="1050"/>
                  </a:lnTo>
                  <a:lnTo>
                    <a:pt x="2715" y="1061"/>
                  </a:lnTo>
                  <a:lnTo>
                    <a:pt x="2723" y="1077"/>
                  </a:lnTo>
                  <a:lnTo>
                    <a:pt x="2741" y="1124"/>
                  </a:lnTo>
                  <a:lnTo>
                    <a:pt x="2764" y="1169"/>
                  </a:lnTo>
                  <a:lnTo>
                    <a:pt x="2790" y="1213"/>
                  </a:lnTo>
                  <a:lnTo>
                    <a:pt x="2820" y="1254"/>
                  </a:lnTo>
                  <a:lnTo>
                    <a:pt x="2853" y="1293"/>
                  </a:lnTo>
                  <a:lnTo>
                    <a:pt x="2891" y="1329"/>
                  </a:lnTo>
                  <a:lnTo>
                    <a:pt x="2901" y="1343"/>
                  </a:lnTo>
                  <a:lnTo>
                    <a:pt x="2909" y="1359"/>
                  </a:lnTo>
                  <a:lnTo>
                    <a:pt x="2911" y="1376"/>
                  </a:lnTo>
                  <a:lnTo>
                    <a:pt x="2911" y="1696"/>
                  </a:lnTo>
                  <a:lnTo>
                    <a:pt x="2909" y="1713"/>
                  </a:lnTo>
                  <a:lnTo>
                    <a:pt x="2902" y="1728"/>
                  </a:lnTo>
                  <a:lnTo>
                    <a:pt x="2893" y="1741"/>
                  </a:lnTo>
                  <a:lnTo>
                    <a:pt x="2880" y="1750"/>
                  </a:lnTo>
                  <a:lnTo>
                    <a:pt x="2864" y="1757"/>
                  </a:lnTo>
                  <a:lnTo>
                    <a:pt x="2847" y="1759"/>
                  </a:lnTo>
                  <a:lnTo>
                    <a:pt x="64" y="1759"/>
                  </a:lnTo>
                  <a:lnTo>
                    <a:pt x="44" y="1756"/>
                  </a:lnTo>
                  <a:lnTo>
                    <a:pt x="27" y="1747"/>
                  </a:lnTo>
                  <a:lnTo>
                    <a:pt x="13" y="1733"/>
                  </a:lnTo>
                  <a:lnTo>
                    <a:pt x="3" y="1716"/>
                  </a:lnTo>
                  <a:lnTo>
                    <a:pt x="0" y="1696"/>
                  </a:lnTo>
                  <a:lnTo>
                    <a:pt x="0" y="64"/>
                  </a:lnTo>
                  <a:lnTo>
                    <a:pt x="3" y="44"/>
                  </a:lnTo>
                  <a:lnTo>
                    <a:pt x="13" y="27"/>
                  </a:lnTo>
                  <a:lnTo>
                    <a:pt x="27" y="13"/>
                  </a:lnTo>
                  <a:lnTo>
                    <a:pt x="44" y="3"/>
                  </a:lnTo>
                  <a:lnTo>
                    <a:pt x="64"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74" name="Freeform 22"/>
            <p:cNvSpPr/>
            <p:nvPr/>
          </p:nvSpPr>
          <p:spPr bwMode="auto">
            <a:xfrm>
              <a:off x="14716125" y="-1130300"/>
              <a:ext cx="74613" cy="165100"/>
            </a:xfrm>
            <a:custGeom>
              <a:avLst/>
              <a:gdLst>
                <a:gd name="T0" fmla="*/ 79 w 471"/>
                <a:gd name="T1" fmla="*/ 0 h 1045"/>
                <a:gd name="T2" fmla="*/ 243 w 471"/>
                <a:gd name="T3" fmla="*/ 0 h 1045"/>
                <a:gd name="T4" fmla="*/ 279 w 471"/>
                <a:gd name="T5" fmla="*/ 5 h 1045"/>
                <a:gd name="T6" fmla="*/ 315 w 471"/>
                <a:gd name="T7" fmla="*/ 14 h 1045"/>
                <a:gd name="T8" fmla="*/ 348 w 471"/>
                <a:gd name="T9" fmla="*/ 29 h 1045"/>
                <a:gd name="T10" fmla="*/ 378 w 471"/>
                <a:gd name="T11" fmla="*/ 50 h 1045"/>
                <a:gd name="T12" fmla="*/ 404 w 471"/>
                <a:gd name="T13" fmla="*/ 76 h 1045"/>
                <a:gd name="T14" fmla="*/ 427 w 471"/>
                <a:gd name="T15" fmla="*/ 106 h 1045"/>
                <a:gd name="T16" fmla="*/ 446 w 471"/>
                <a:gd name="T17" fmla="*/ 139 h 1045"/>
                <a:gd name="T18" fmla="*/ 460 w 471"/>
                <a:gd name="T19" fmla="*/ 176 h 1045"/>
                <a:gd name="T20" fmla="*/ 468 w 471"/>
                <a:gd name="T21" fmla="*/ 215 h 1045"/>
                <a:gd name="T22" fmla="*/ 471 w 471"/>
                <a:gd name="T23" fmla="*/ 256 h 1045"/>
                <a:gd name="T24" fmla="*/ 471 w 471"/>
                <a:gd name="T25" fmla="*/ 789 h 1045"/>
                <a:gd name="T26" fmla="*/ 468 w 471"/>
                <a:gd name="T27" fmla="*/ 830 h 1045"/>
                <a:gd name="T28" fmla="*/ 459 w 471"/>
                <a:gd name="T29" fmla="*/ 870 h 1045"/>
                <a:gd name="T30" fmla="*/ 445 w 471"/>
                <a:gd name="T31" fmla="*/ 906 h 1045"/>
                <a:gd name="T32" fmla="*/ 426 w 471"/>
                <a:gd name="T33" fmla="*/ 940 h 1045"/>
                <a:gd name="T34" fmla="*/ 402 w 471"/>
                <a:gd name="T35" fmla="*/ 970 h 1045"/>
                <a:gd name="T36" fmla="*/ 374 w 471"/>
                <a:gd name="T37" fmla="*/ 996 h 1045"/>
                <a:gd name="T38" fmla="*/ 343 w 471"/>
                <a:gd name="T39" fmla="*/ 1016 h 1045"/>
                <a:gd name="T40" fmla="*/ 309 w 471"/>
                <a:gd name="T41" fmla="*/ 1032 h 1045"/>
                <a:gd name="T42" fmla="*/ 273 w 471"/>
                <a:gd name="T43" fmla="*/ 1041 h 1045"/>
                <a:gd name="T44" fmla="*/ 236 w 471"/>
                <a:gd name="T45" fmla="*/ 1045 h 1045"/>
                <a:gd name="T46" fmla="*/ 64 w 471"/>
                <a:gd name="T47" fmla="*/ 1045 h 1045"/>
                <a:gd name="T48" fmla="*/ 44 w 471"/>
                <a:gd name="T49" fmla="*/ 1041 h 1045"/>
                <a:gd name="T50" fmla="*/ 26 w 471"/>
                <a:gd name="T51" fmla="*/ 1033 h 1045"/>
                <a:gd name="T52" fmla="*/ 12 w 471"/>
                <a:gd name="T53" fmla="*/ 1019 h 1045"/>
                <a:gd name="T54" fmla="*/ 3 w 471"/>
                <a:gd name="T55" fmla="*/ 1001 h 1045"/>
                <a:gd name="T56" fmla="*/ 0 w 471"/>
                <a:gd name="T57" fmla="*/ 981 h 1045"/>
                <a:gd name="T58" fmla="*/ 3 w 471"/>
                <a:gd name="T59" fmla="*/ 960 h 1045"/>
                <a:gd name="T60" fmla="*/ 12 w 471"/>
                <a:gd name="T61" fmla="*/ 943 h 1045"/>
                <a:gd name="T62" fmla="*/ 26 w 471"/>
                <a:gd name="T63" fmla="*/ 929 h 1045"/>
                <a:gd name="T64" fmla="*/ 44 w 471"/>
                <a:gd name="T65" fmla="*/ 920 h 1045"/>
                <a:gd name="T66" fmla="*/ 64 w 471"/>
                <a:gd name="T67" fmla="*/ 917 h 1045"/>
                <a:gd name="T68" fmla="*/ 236 w 471"/>
                <a:gd name="T69" fmla="*/ 917 h 1045"/>
                <a:gd name="T70" fmla="*/ 260 w 471"/>
                <a:gd name="T71" fmla="*/ 913 h 1045"/>
                <a:gd name="T72" fmla="*/ 283 w 471"/>
                <a:gd name="T73" fmla="*/ 904 h 1045"/>
                <a:gd name="T74" fmla="*/ 303 w 471"/>
                <a:gd name="T75" fmla="*/ 889 h 1045"/>
                <a:gd name="T76" fmla="*/ 319 w 471"/>
                <a:gd name="T77" fmla="*/ 869 h 1045"/>
                <a:gd name="T78" fmla="*/ 332 w 471"/>
                <a:gd name="T79" fmla="*/ 845 h 1045"/>
                <a:gd name="T80" fmla="*/ 340 w 471"/>
                <a:gd name="T81" fmla="*/ 818 h 1045"/>
                <a:gd name="T82" fmla="*/ 343 w 471"/>
                <a:gd name="T83" fmla="*/ 789 h 1045"/>
                <a:gd name="T84" fmla="*/ 343 w 471"/>
                <a:gd name="T85" fmla="*/ 256 h 1045"/>
                <a:gd name="T86" fmla="*/ 340 w 471"/>
                <a:gd name="T87" fmla="*/ 228 h 1045"/>
                <a:gd name="T88" fmla="*/ 333 w 471"/>
                <a:gd name="T89" fmla="*/ 201 h 1045"/>
                <a:gd name="T90" fmla="*/ 321 w 471"/>
                <a:gd name="T91" fmla="*/ 176 h 1045"/>
                <a:gd name="T92" fmla="*/ 305 w 471"/>
                <a:gd name="T93" fmla="*/ 157 h 1045"/>
                <a:gd name="T94" fmla="*/ 287 w 471"/>
                <a:gd name="T95" fmla="*/ 141 h 1045"/>
                <a:gd name="T96" fmla="*/ 266 w 471"/>
                <a:gd name="T97" fmla="*/ 132 h 1045"/>
                <a:gd name="T98" fmla="*/ 243 w 471"/>
                <a:gd name="T99" fmla="*/ 128 h 1045"/>
                <a:gd name="T100" fmla="*/ 79 w 471"/>
                <a:gd name="T101" fmla="*/ 128 h 1045"/>
                <a:gd name="T102" fmla="*/ 59 w 471"/>
                <a:gd name="T103" fmla="*/ 125 h 1045"/>
                <a:gd name="T104" fmla="*/ 41 w 471"/>
                <a:gd name="T105" fmla="*/ 117 h 1045"/>
                <a:gd name="T106" fmla="*/ 27 w 471"/>
                <a:gd name="T107" fmla="*/ 103 h 1045"/>
                <a:gd name="T108" fmla="*/ 18 w 471"/>
                <a:gd name="T109" fmla="*/ 85 h 1045"/>
                <a:gd name="T110" fmla="*/ 15 w 471"/>
                <a:gd name="T111" fmla="*/ 65 h 1045"/>
                <a:gd name="T112" fmla="*/ 18 w 471"/>
                <a:gd name="T113" fmla="*/ 45 h 1045"/>
                <a:gd name="T114" fmla="*/ 27 w 471"/>
                <a:gd name="T115" fmla="*/ 27 h 1045"/>
                <a:gd name="T116" fmla="*/ 41 w 471"/>
                <a:gd name="T117" fmla="*/ 13 h 1045"/>
                <a:gd name="T118" fmla="*/ 59 w 471"/>
                <a:gd name="T119" fmla="*/ 4 h 1045"/>
                <a:gd name="T120" fmla="*/ 79 w 471"/>
                <a:gd name="T121" fmla="*/ 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 h="1045">
                  <a:moveTo>
                    <a:pt x="79" y="0"/>
                  </a:moveTo>
                  <a:lnTo>
                    <a:pt x="243" y="0"/>
                  </a:lnTo>
                  <a:lnTo>
                    <a:pt x="279" y="5"/>
                  </a:lnTo>
                  <a:lnTo>
                    <a:pt x="315" y="14"/>
                  </a:lnTo>
                  <a:lnTo>
                    <a:pt x="348" y="29"/>
                  </a:lnTo>
                  <a:lnTo>
                    <a:pt x="378" y="50"/>
                  </a:lnTo>
                  <a:lnTo>
                    <a:pt x="404" y="76"/>
                  </a:lnTo>
                  <a:lnTo>
                    <a:pt x="427" y="106"/>
                  </a:lnTo>
                  <a:lnTo>
                    <a:pt x="446" y="139"/>
                  </a:lnTo>
                  <a:lnTo>
                    <a:pt x="460" y="176"/>
                  </a:lnTo>
                  <a:lnTo>
                    <a:pt x="468" y="215"/>
                  </a:lnTo>
                  <a:lnTo>
                    <a:pt x="471" y="256"/>
                  </a:lnTo>
                  <a:lnTo>
                    <a:pt x="471" y="789"/>
                  </a:lnTo>
                  <a:lnTo>
                    <a:pt x="468" y="830"/>
                  </a:lnTo>
                  <a:lnTo>
                    <a:pt x="459" y="870"/>
                  </a:lnTo>
                  <a:lnTo>
                    <a:pt x="445" y="906"/>
                  </a:lnTo>
                  <a:lnTo>
                    <a:pt x="426" y="940"/>
                  </a:lnTo>
                  <a:lnTo>
                    <a:pt x="402" y="970"/>
                  </a:lnTo>
                  <a:lnTo>
                    <a:pt x="374" y="996"/>
                  </a:lnTo>
                  <a:lnTo>
                    <a:pt x="343" y="1016"/>
                  </a:lnTo>
                  <a:lnTo>
                    <a:pt x="309" y="1032"/>
                  </a:lnTo>
                  <a:lnTo>
                    <a:pt x="273" y="1041"/>
                  </a:lnTo>
                  <a:lnTo>
                    <a:pt x="236" y="1045"/>
                  </a:lnTo>
                  <a:lnTo>
                    <a:pt x="64" y="1045"/>
                  </a:lnTo>
                  <a:lnTo>
                    <a:pt x="44" y="1041"/>
                  </a:lnTo>
                  <a:lnTo>
                    <a:pt x="26" y="1033"/>
                  </a:lnTo>
                  <a:lnTo>
                    <a:pt x="12" y="1019"/>
                  </a:lnTo>
                  <a:lnTo>
                    <a:pt x="3" y="1001"/>
                  </a:lnTo>
                  <a:lnTo>
                    <a:pt x="0" y="981"/>
                  </a:lnTo>
                  <a:lnTo>
                    <a:pt x="3" y="960"/>
                  </a:lnTo>
                  <a:lnTo>
                    <a:pt x="12" y="943"/>
                  </a:lnTo>
                  <a:lnTo>
                    <a:pt x="26" y="929"/>
                  </a:lnTo>
                  <a:lnTo>
                    <a:pt x="44" y="920"/>
                  </a:lnTo>
                  <a:lnTo>
                    <a:pt x="64" y="917"/>
                  </a:lnTo>
                  <a:lnTo>
                    <a:pt x="236" y="917"/>
                  </a:lnTo>
                  <a:lnTo>
                    <a:pt x="260" y="913"/>
                  </a:lnTo>
                  <a:lnTo>
                    <a:pt x="283" y="904"/>
                  </a:lnTo>
                  <a:lnTo>
                    <a:pt x="303" y="889"/>
                  </a:lnTo>
                  <a:lnTo>
                    <a:pt x="319" y="869"/>
                  </a:lnTo>
                  <a:lnTo>
                    <a:pt x="332" y="845"/>
                  </a:lnTo>
                  <a:lnTo>
                    <a:pt x="340" y="818"/>
                  </a:lnTo>
                  <a:lnTo>
                    <a:pt x="343" y="789"/>
                  </a:lnTo>
                  <a:lnTo>
                    <a:pt x="343" y="256"/>
                  </a:lnTo>
                  <a:lnTo>
                    <a:pt x="340" y="228"/>
                  </a:lnTo>
                  <a:lnTo>
                    <a:pt x="333" y="201"/>
                  </a:lnTo>
                  <a:lnTo>
                    <a:pt x="321" y="176"/>
                  </a:lnTo>
                  <a:lnTo>
                    <a:pt x="305" y="157"/>
                  </a:lnTo>
                  <a:lnTo>
                    <a:pt x="287" y="141"/>
                  </a:lnTo>
                  <a:lnTo>
                    <a:pt x="266" y="132"/>
                  </a:lnTo>
                  <a:lnTo>
                    <a:pt x="243" y="128"/>
                  </a:lnTo>
                  <a:lnTo>
                    <a:pt x="79" y="128"/>
                  </a:lnTo>
                  <a:lnTo>
                    <a:pt x="59" y="125"/>
                  </a:lnTo>
                  <a:lnTo>
                    <a:pt x="41" y="117"/>
                  </a:lnTo>
                  <a:lnTo>
                    <a:pt x="27" y="103"/>
                  </a:lnTo>
                  <a:lnTo>
                    <a:pt x="18" y="85"/>
                  </a:lnTo>
                  <a:lnTo>
                    <a:pt x="15" y="65"/>
                  </a:lnTo>
                  <a:lnTo>
                    <a:pt x="18" y="45"/>
                  </a:lnTo>
                  <a:lnTo>
                    <a:pt x="27" y="27"/>
                  </a:lnTo>
                  <a:lnTo>
                    <a:pt x="41" y="13"/>
                  </a:lnTo>
                  <a:lnTo>
                    <a:pt x="59" y="4"/>
                  </a:lnTo>
                  <a:lnTo>
                    <a:pt x="79"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75" name="Freeform 23"/>
            <p:cNvSpPr>
              <a:spLocks noEditPoints="1"/>
            </p:cNvSpPr>
            <p:nvPr/>
          </p:nvSpPr>
          <p:spPr bwMode="auto">
            <a:xfrm>
              <a:off x="14285913" y="-1141413"/>
              <a:ext cx="146050" cy="187325"/>
            </a:xfrm>
            <a:custGeom>
              <a:avLst/>
              <a:gdLst>
                <a:gd name="T0" fmla="*/ 128 w 912"/>
                <a:gd name="T1" fmla="*/ 128 h 1178"/>
                <a:gd name="T2" fmla="*/ 128 w 912"/>
                <a:gd name="T3" fmla="*/ 1050 h 1178"/>
                <a:gd name="T4" fmla="*/ 761 w 912"/>
                <a:gd name="T5" fmla="*/ 1050 h 1178"/>
                <a:gd name="T6" fmla="*/ 480 w 912"/>
                <a:gd name="T7" fmla="*/ 128 h 1178"/>
                <a:gd name="T8" fmla="*/ 128 w 912"/>
                <a:gd name="T9" fmla="*/ 128 h 1178"/>
                <a:gd name="T10" fmla="*/ 64 w 912"/>
                <a:gd name="T11" fmla="*/ 0 h 1178"/>
                <a:gd name="T12" fmla="*/ 528 w 912"/>
                <a:gd name="T13" fmla="*/ 0 h 1178"/>
                <a:gd name="T14" fmla="*/ 544 w 912"/>
                <a:gd name="T15" fmla="*/ 2 h 1178"/>
                <a:gd name="T16" fmla="*/ 559 w 912"/>
                <a:gd name="T17" fmla="*/ 8 h 1178"/>
                <a:gd name="T18" fmla="*/ 572 w 912"/>
                <a:gd name="T19" fmla="*/ 17 h 1178"/>
                <a:gd name="T20" fmla="*/ 581 w 912"/>
                <a:gd name="T21" fmla="*/ 30 h 1178"/>
                <a:gd name="T22" fmla="*/ 589 w 912"/>
                <a:gd name="T23" fmla="*/ 45 h 1178"/>
                <a:gd name="T24" fmla="*/ 905 w 912"/>
                <a:gd name="T25" fmla="*/ 1083 h 1178"/>
                <a:gd name="T26" fmla="*/ 911 w 912"/>
                <a:gd name="T27" fmla="*/ 1098 h 1178"/>
                <a:gd name="T28" fmla="*/ 912 w 912"/>
                <a:gd name="T29" fmla="*/ 1114 h 1178"/>
                <a:gd name="T30" fmla="*/ 910 w 912"/>
                <a:gd name="T31" fmla="*/ 1131 h 1178"/>
                <a:gd name="T32" fmla="*/ 904 w 912"/>
                <a:gd name="T33" fmla="*/ 1146 h 1178"/>
                <a:gd name="T34" fmla="*/ 894 w 912"/>
                <a:gd name="T35" fmla="*/ 1159 h 1178"/>
                <a:gd name="T36" fmla="*/ 881 w 912"/>
                <a:gd name="T37" fmla="*/ 1168 h 1178"/>
                <a:gd name="T38" fmla="*/ 866 w 912"/>
                <a:gd name="T39" fmla="*/ 1175 h 1178"/>
                <a:gd name="T40" fmla="*/ 849 w 912"/>
                <a:gd name="T41" fmla="*/ 1178 h 1178"/>
                <a:gd name="T42" fmla="*/ 64 w 912"/>
                <a:gd name="T43" fmla="*/ 1178 h 1178"/>
                <a:gd name="T44" fmla="*/ 47 w 912"/>
                <a:gd name="T45" fmla="*/ 1175 h 1178"/>
                <a:gd name="T46" fmla="*/ 31 w 912"/>
                <a:gd name="T47" fmla="*/ 1168 h 1178"/>
                <a:gd name="T48" fmla="*/ 18 w 912"/>
                <a:gd name="T49" fmla="*/ 1159 h 1178"/>
                <a:gd name="T50" fmla="*/ 9 w 912"/>
                <a:gd name="T51" fmla="*/ 1146 h 1178"/>
                <a:gd name="T52" fmla="*/ 2 w 912"/>
                <a:gd name="T53" fmla="*/ 1131 h 1178"/>
                <a:gd name="T54" fmla="*/ 0 w 912"/>
                <a:gd name="T55" fmla="*/ 1114 h 1178"/>
                <a:gd name="T56" fmla="*/ 0 w 912"/>
                <a:gd name="T57" fmla="*/ 64 h 1178"/>
                <a:gd name="T58" fmla="*/ 2 w 912"/>
                <a:gd name="T59" fmla="*/ 47 h 1178"/>
                <a:gd name="T60" fmla="*/ 9 w 912"/>
                <a:gd name="T61" fmla="*/ 31 h 1178"/>
                <a:gd name="T62" fmla="*/ 18 w 912"/>
                <a:gd name="T63" fmla="*/ 18 h 1178"/>
                <a:gd name="T64" fmla="*/ 31 w 912"/>
                <a:gd name="T65" fmla="*/ 9 h 1178"/>
                <a:gd name="T66" fmla="*/ 47 w 912"/>
                <a:gd name="T67" fmla="*/ 2 h 1178"/>
                <a:gd name="T68" fmla="*/ 64 w 912"/>
                <a:gd name="T69"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2" h="1178">
                  <a:moveTo>
                    <a:pt x="128" y="128"/>
                  </a:moveTo>
                  <a:lnTo>
                    <a:pt x="128" y="1050"/>
                  </a:lnTo>
                  <a:lnTo>
                    <a:pt x="761" y="1050"/>
                  </a:lnTo>
                  <a:lnTo>
                    <a:pt x="480" y="128"/>
                  </a:lnTo>
                  <a:lnTo>
                    <a:pt x="128" y="128"/>
                  </a:lnTo>
                  <a:close/>
                  <a:moveTo>
                    <a:pt x="64" y="0"/>
                  </a:moveTo>
                  <a:lnTo>
                    <a:pt x="528" y="0"/>
                  </a:lnTo>
                  <a:lnTo>
                    <a:pt x="544" y="2"/>
                  </a:lnTo>
                  <a:lnTo>
                    <a:pt x="559" y="8"/>
                  </a:lnTo>
                  <a:lnTo>
                    <a:pt x="572" y="17"/>
                  </a:lnTo>
                  <a:lnTo>
                    <a:pt x="581" y="30"/>
                  </a:lnTo>
                  <a:lnTo>
                    <a:pt x="589" y="45"/>
                  </a:lnTo>
                  <a:lnTo>
                    <a:pt x="905" y="1083"/>
                  </a:lnTo>
                  <a:lnTo>
                    <a:pt x="911" y="1098"/>
                  </a:lnTo>
                  <a:lnTo>
                    <a:pt x="912" y="1114"/>
                  </a:lnTo>
                  <a:lnTo>
                    <a:pt x="910" y="1131"/>
                  </a:lnTo>
                  <a:lnTo>
                    <a:pt x="904" y="1146"/>
                  </a:lnTo>
                  <a:lnTo>
                    <a:pt x="894" y="1159"/>
                  </a:lnTo>
                  <a:lnTo>
                    <a:pt x="881" y="1168"/>
                  </a:lnTo>
                  <a:lnTo>
                    <a:pt x="866" y="1175"/>
                  </a:lnTo>
                  <a:lnTo>
                    <a:pt x="849" y="1178"/>
                  </a:lnTo>
                  <a:lnTo>
                    <a:pt x="64" y="1178"/>
                  </a:lnTo>
                  <a:lnTo>
                    <a:pt x="47" y="1175"/>
                  </a:lnTo>
                  <a:lnTo>
                    <a:pt x="31" y="1168"/>
                  </a:lnTo>
                  <a:lnTo>
                    <a:pt x="18" y="1159"/>
                  </a:lnTo>
                  <a:lnTo>
                    <a:pt x="9" y="1146"/>
                  </a:lnTo>
                  <a:lnTo>
                    <a:pt x="2" y="1131"/>
                  </a:lnTo>
                  <a:lnTo>
                    <a:pt x="0" y="1114"/>
                  </a:lnTo>
                  <a:lnTo>
                    <a:pt x="0" y="64"/>
                  </a:lnTo>
                  <a:lnTo>
                    <a:pt x="2" y="47"/>
                  </a:lnTo>
                  <a:lnTo>
                    <a:pt x="9" y="31"/>
                  </a:lnTo>
                  <a:lnTo>
                    <a:pt x="18" y="18"/>
                  </a:lnTo>
                  <a:lnTo>
                    <a:pt x="31" y="9"/>
                  </a:lnTo>
                  <a:lnTo>
                    <a:pt x="47" y="2"/>
                  </a:lnTo>
                  <a:lnTo>
                    <a:pt x="64"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grpSp>
      <p:grpSp>
        <p:nvGrpSpPr>
          <p:cNvPr id="76" name="150 Grupo"/>
          <p:cNvGrpSpPr/>
          <p:nvPr/>
        </p:nvGrpSpPr>
        <p:grpSpPr>
          <a:xfrm>
            <a:off x="6651405" y="4792363"/>
            <a:ext cx="376992" cy="338714"/>
            <a:chOff x="13414375" y="-1338263"/>
            <a:chExt cx="528638" cy="455613"/>
          </a:xfrm>
          <a:solidFill>
            <a:schemeClr val="tx2">
              <a:lumMod val="90000"/>
              <a:lumOff val="10000"/>
            </a:schemeClr>
          </a:solidFill>
        </p:grpSpPr>
        <p:sp>
          <p:nvSpPr>
            <p:cNvPr id="77" name="Freeform 6"/>
            <p:cNvSpPr/>
            <p:nvPr/>
          </p:nvSpPr>
          <p:spPr bwMode="auto">
            <a:xfrm>
              <a:off x="13414375" y="-1241425"/>
              <a:ext cx="158750" cy="350838"/>
            </a:xfrm>
            <a:custGeom>
              <a:avLst/>
              <a:gdLst>
                <a:gd name="T0" fmla="*/ 64 w 1005"/>
                <a:gd name="T1" fmla="*/ 0 h 2207"/>
                <a:gd name="T2" fmla="*/ 81 w 1005"/>
                <a:gd name="T3" fmla="*/ 2 h 2207"/>
                <a:gd name="T4" fmla="*/ 97 w 1005"/>
                <a:gd name="T5" fmla="*/ 8 h 2207"/>
                <a:gd name="T6" fmla="*/ 109 w 1005"/>
                <a:gd name="T7" fmla="*/ 18 h 2207"/>
                <a:gd name="T8" fmla="*/ 119 w 1005"/>
                <a:gd name="T9" fmla="*/ 32 h 2207"/>
                <a:gd name="T10" fmla="*/ 126 w 1005"/>
                <a:gd name="T11" fmla="*/ 47 h 2207"/>
                <a:gd name="T12" fmla="*/ 128 w 1005"/>
                <a:gd name="T13" fmla="*/ 63 h 2207"/>
                <a:gd name="T14" fmla="*/ 128 w 1005"/>
                <a:gd name="T15" fmla="*/ 2078 h 2207"/>
                <a:gd name="T16" fmla="*/ 878 w 1005"/>
                <a:gd name="T17" fmla="*/ 2078 h 2207"/>
                <a:gd name="T18" fmla="*/ 878 w 1005"/>
                <a:gd name="T19" fmla="*/ 63 h 2207"/>
                <a:gd name="T20" fmla="*/ 880 w 1005"/>
                <a:gd name="T21" fmla="*/ 47 h 2207"/>
                <a:gd name="T22" fmla="*/ 886 w 1005"/>
                <a:gd name="T23" fmla="*/ 32 h 2207"/>
                <a:gd name="T24" fmla="*/ 896 w 1005"/>
                <a:gd name="T25" fmla="*/ 18 h 2207"/>
                <a:gd name="T26" fmla="*/ 909 w 1005"/>
                <a:gd name="T27" fmla="*/ 8 h 2207"/>
                <a:gd name="T28" fmla="*/ 925 w 1005"/>
                <a:gd name="T29" fmla="*/ 2 h 2207"/>
                <a:gd name="T30" fmla="*/ 941 w 1005"/>
                <a:gd name="T31" fmla="*/ 0 h 2207"/>
                <a:gd name="T32" fmla="*/ 958 w 1005"/>
                <a:gd name="T33" fmla="*/ 2 h 2207"/>
                <a:gd name="T34" fmla="*/ 973 w 1005"/>
                <a:gd name="T35" fmla="*/ 8 h 2207"/>
                <a:gd name="T36" fmla="*/ 987 w 1005"/>
                <a:gd name="T37" fmla="*/ 18 h 2207"/>
                <a:gd name="T38" fmla="*/ 997 w 1005"/>
                <a:gd name="T39" fmla="*/ 32 h 2207"/>
                <a:gd name="T40" fmla="*/ 1003 w 1005"/>
                <a:gd name="T41" fmla="*/ 47 h 2207"/>
                <a:gd name="T42" fmla="*/ 1005 w 1005"/>
                <a:gd name="T43" fmla="*/ 63 h 2207"/>
                <a:gd name="T44" fmla="*/ 1005 w 1005"/>
                <a:gd name="T45" fmla="*/ 2143 h 2207"/>
                <a:gd name="T46" fmla="*/ 1003 w 1005"/>
                <a:gd name="T47" fmla="*/ 2159 h 2207"/>
                <a:gd name="T48" fmla="*/ 997 w 1005"/>
                <a:gd name="T49" fmla="*/ 2174 h 2207"/>
                <a:gd name="T50" fmla="*/ 987 w 1005"/>
                <a:gd name="T51" fmla="*/ 2187 h 2207"/>
                <a:gd name="T52" fmla="*/ 973 w 1005"/>
                <a:gd name="T53" fmla="*/ 2198 h 2207"/>
                <a:gd name="T54" fmla="*/ 958 w 1005"/>
                <a:gd name="T55" fmla="*/ 2204 h 2207"/>
                <a:gd name="T56" fmla="*/ 941 w 1005"/>
                <a:gd name="T57" fmla="*/ 2207 h 2207"/>
                <a:gd name="T58" fmla="*/ 64 w 1005"/>
                <a:gd name="T59" fmla="*/ 2207 h 2207"/>
                <a:gd name="T60" fmla="*/ 47 w 1005"/>
                <a:gd name="T61" fmla="*/ 2204 h 2207"/>
                <a:gd name="T62" fmla="*/ 32 w 1005"/>
                <a:gd name="T63" fmla="*/ 2198 h 2207"/>
                <a:gd name="T64" fmla="*/ 18 w 1005"/>
                <a:gd name="T65" fmla="*/ 2187 h 2207"/>
                <a:gd name="T66" fmla="*/ 9 w 1005"/>
                <a:gd name="T67" fmla="*/ 2174 h 2207"/>
                <a:gd name="T68" fmla="*/ 2 w 1005"/>
                <a:gd name="T69" fmla="*/ 2159 h 2207"/>
                <a:gd name="T70" fmla="*/ 0 w 1005"/>
                <a:gd name="T71" fmla="*/ 2143 h 2207"/>
                <a:gd name="T72" fmla="*/ 0 w 1005"/>
                <a:gd name="T73" fmla="*/ 63 h 2207"/>
                <a:gd name="T74" fmla="*/ 2 w 1005"/>
                <a:gd name="T75" fmla="*/ 47 h 2207"/>
                <a:gd name="T76" fmla="*/ 9 w 1005"/>
                <a:gd name="T77" fmla="*/ 32 h 2207"/>
                <a:gd name="T78" fmla="*/ 18 w 1005"/>
                <a:gd name="T79" fmla="*/ 18 h 2207"/>
                <a:gd name="T80" fmla="*/ 32 w 1005"/>
                <a:gd name="T81" fmla="*/ 8 h 2207"/>
                <a:gd name="T82" fmla="*/ 47 w 1005"/>
                <a:gd name="T83" fmla="*/ 2 h 2207"/>
                <a:gd name="T84" fmla="*/ 64 w 1005"/>
                <a:gd name="T85" fmla="*/ 0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2207">
                  <a:moveTo>
                    <a:pt x="64" y="0"/>
                  </a:moveTo>
                  <a:lnTo>
                    <a:pt x="81" y="2"/>
                  </a:lnTo>
                  <a:lnTo>
                    <a:pt x="97" y="8"/>
                  </a:lnTo>
                  <a:lnTo>
                    <a:pt x="109" y="18"/>
                  </a:lnTo>
                  <a:lnTo>
                    <a:pt x="119" y="32"/>
                  </a:lnTo>
                  <a:lnTo>
                    <a:pt x="126" y="47"/>
                  </a:lnTo>
                  <a:lnTo>
                    <a:pt x="128" y="63"/>
                  </a:lnTo>
                  <a:lnTo>
                    <a:pt x="128" y="2078"/>
                  </a:lnTo>
                  <a:lnTo>
                    <a:pt x="878" y="2078"/>
                  </a:lnTo>
                  <a:lnTo>
                    <a:pt x="878" y="63"/>
                  </a:lnTo>
                  <a:lnTo>
                    <a:pt x="880" y="47"/>
                  </a:lnTo>
                  <a:lnTo>
                    <a:pt x="886" y="32"/>
                  </a:lnTo>
                  <a:lnTo>
                    <a:pt x="896" y="18"/>
                  </a:lnTo>
                  <a:lnTo>
                    <a:pt x="909" y="8"/>
                  </a:lnTo>
                  <a:lnTo>
                    <a:pt x="925" y="2"/>
                  </a:lnTo>
                  <a:lnTo>
                    <a:pt x="941" y="0"/>
                  </a:lnTo>
                  <a:lnTo>
                    <a:pt x="958" y="2"/>
                  </a:lnTo>
                  <a:lnTo>
                    <a:pt x="973" y="8"/>
                  </a:lnTo>
                  <a:lnTo>
                    <a:pt x="987" y="18"/>
                  </a:lnTo>
                  <a:lnTo>
                    <a:pt x="997" y="32"/>
                  </a:lnTo>
                  <a:lnTo>
                    <a:pt x="1003" y="47"/>
                  </a:lnTo>
                  <a:lnTo>
                    <a:pt x="1005" y="63"/>
                  </a:lnTo>
                  <a:lnTo>
                    <a:pt x="1005" y="2143"/>
                  </a:lnTo>
                  <a:lnTo>
                    <a:pt x="1003" y="2159"/>
                  </a:lnTo>
                  <a:lnTo>
                    <a:pt x="997" y="2174"/>
                  </a:lnTo>
                  <a:lnTo>
                    <a:pt x="987" y="2187"/>
                  </a:lnTo>
                  <a:lnTo>
                    <a:pt x="973" y="2198"/>
                  </a:lnTo>
                  <a:lnTo>
                    <a:pt x="958" y="2204"/>
                  </a:lnTo>
                  <a:lnTo>
                    <a:pt x="941" y="2207"/>
                  </a:lnTo>
                  <a:lnTo>
                    <a:pt x="64" y="2207"/>
                  </a:lnTo>
                  <a:lnTo>
                    <a:pt x="47" y="2204"/>
                  </a:lnTo>
                  <a:lnTo>
                    <a:pt x="32" y="2198"/>
                  </a:lnTo>
                  <a:lnTo>
                    <a:pt x="18" y="2187"/>
                  </a:lnTo>
                  <a:lnTo>
                    <a:pt x="9" y="2174"/>
                  </a:lnTo>
                  <a:lnTo>
                    <a:pt x="2" y="2159"/>
                  </a:lnTo>
                  <a:lnTo>
                    <a:pt x="0" y="2143"/>
                  </a:lnTo>
                  <a:lnTo>
                    <a:pt x="0" y="63"/>
                  </a:lnTo>
                  <a:lnTo>
                    <a:pt x="2" y="47"/>
                  </a:lnTo>
                  <a:lnTo>
                    <a:pt x="9" y="32"/>
                  </a:lnTo>
                  <a:lnTo>
                    <a:pt x="18" y="18"/>
                  </a:lnTo>
                  <a:lnTo>
                    <a:pt x="32" y="8"/>
                  </a:lnTo>
                  <a:lnTo>
                    <a:pt x="47" y="2"/>
                  </a:lnTo>
                  <a:lnTo>
                    <a:pt x="64"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78" name="Freeform 7"/>
            <p:cNvSpPr/>
            <p:nvPr/>
          </p:nvSpPr>
          <p:spPr bwMode="auto">
            <a:xfrm>
              <a:off x="13595350" y="-1338263"/>
              <a:ext cx="160338" cy="447675"/>
            </a:xfrm>
            <a:custGeom>
              <a:avLst/>
              <a:gdLst>
                <a:gd name="T0" fmla="*/ 65 w 1005"/>
                <a:gd name="T1" fmla="*/ 0 h 2818"/>
                <a:gd name="T2" fmla="*/ 82 w 1005"/>
                <a:gd name="T3" fmla="*/ 2 h 2818"/>
                <a:gd name="T4" fmla="*/ 97 w 1005"/>
                <a:gd name="T5" fmla="*/ 9 h 2818"/>
                <a:gd name="T6" fmla="*/ 109 w 1005"/>
                <a:gd name="T7" fmla="*/ 20 h 2818"/>
                <a:gd name="T8" fmla="*/ 120 w 1005"/>
                <a:gd name="T9" fmla="*/ 32 h 2818"/>
                <a:gd name="T10" fmla="*/ 127 w 1005"/>
                <a:gd name="T11" fmla="*/ 47 h 2818"/>
                <a:gd name="T12" fmla="*/ 129 w 1005"/>
                <a:gd name="T13" fmla="*/ 64 h 2818"/>
                <a:gd name="T14" fmla="*/ 129 w 1005"/>
                <a:gd name="T15" fmla="*/ 2689 h 2818"/>
                <a:gd name="T16" fmla="*/ 878 w 1005"/>
                <a:gd name="T17" fmla="*/ 2689 h 2818"/>
                <a:gd name="T18" fmla="*/ 878 w 1005"/>
                <a:gd name="T19" fmla="*/ 64 h 2818"/>
                <a:gd name="T20" fmla="*/ 880 w 1005"/>
                <a:gd name="T21" fmla="*/ 47 h 2818"/>
                <a:gd name="T22" fmla="*/ 886 w 1005"/>
                <a:gd name="T23" fmla="*/ 32 h 2818"/>
                <a:gd name="T24" fmla="*/ 896 w 1005"/>
                <a:gd name="T25" fmla="*/ 20 h 2818"/>
                <a:gd name="T26" fmla="*/ 910 w 1005"/>
                <a:gd name="T27" fmla="*/ 9 h 2818"/>
                <a:gd name="T28" fmla="*/ 925 w 1005"/>
                <a:gd name="T29" fmla="*/ 2 h 2818"/>
                <a:gd name="T30" fmla="*/ 941 w 1005"/>
                <a:gd name="T31" fmla="*/ 0 h 2818"/>
                <a:gd name="T32" fmla="*/ 959 w 1005"/>
                <a:gd name="T33" fmla="*/ 2 h 2818"/>
                <a:gd name="T34" fmla="*/ 974 w 1005"/>
                <a:gd name="T35" fmla="*/ 9 h 2818"/>
                <a:gd name="T36" fmla="*/ 987 w 1005"/>
                <a:gd name="T37" fmla="*/ 20 h 2818"/>
                <a:gd name="T38" fmla="*/ 997 w 1005"/>
                <a:gd name="T39" fmla="*/ 32 h 2818"/>
                <a:gd name="T40" fmla="*/ 1003 w 1005"/>
                <a:gd name="T41" fmla="*/ 47 h 2818"/>
                <a:gd name="T42" fmla="*/ 1005 w 1005"/>
                <a:gd name="T43" fmla="*/ 64 h 2818"/>
                <a:gd name="T44" fmla="*/ 1005 w 1005"/>
                <a:gd name="T45" fmla="*/ 2754 h 2818"/>
                <a:gd name="T46" fmla="*/ 1003 w 1005"/>
                <a:gd name="T47" fmla="*/ 2770 h 2818"/>
                <a:gd name="T48" fmla="*/ 997 w 1005"/>
                <a:gd name="T49" fmla="*/ 2785 h 2818"/>
                <a:gd name="T50" fmla="*/ 987 w 1005"/>
                <a:gd name="T51" fmla="*/ 2798 h 2818"/>
                <a:gd name="T52" fmla="*/ 974 w 1005"/>
                <a:gd name="T53" fmla="*/ 2809 h 2818"/>
                <a:gd name="T54" fmla="*/ 959 w 1005"/>
                <a:gd name="T55" fmla="*/ 2815 h 2818"/>
                <a:gd name="T56" fmla="*/ 941 w 1005"/>
                <a:gd name="T57" fmla="*/ 2818 h 2818"/>
                <a:gd name="T58" fmla="*/ 65 w 1005"/>
                <a:gd name="T59" fmla="*/ 2818 h 2818"/>
                <a:gd name="T60" fmla="*/ 47 w 1005"/>
                <a:gd name="T61" fmla="*/ 2815 h 2818"/>
                <a:gd name="T62" fmla="*/ 32 w 1005"/>
                <a:gd name="T63" fmla="*/ 2809 h 2818"/>
                <a:gd name="T64" fmla="*/ 20 w 1005"/>
                <a:gd name="T65" fmla="*/ 2798 h 2818"/>
                <a:gd name="T66" fmla="*/ 10 w 1005"/>
                <a:gd name="T67" fmla="*/ 2785 h 2818"/>
                <a:gd name="T68" fmla="*/ 3 w 1005"/>
                <a:gd name="T69" fmla="*/ 2770 h 2818"/>
                <a:gd name="T70" fmla="*/ 0 w 1005"/>
                <a:gd name="T71" fmla="*/ 2754 h 2818"/>
                <a:gd name="T72" fmla="*/ 0 w 1005"/>
                <a:gd name="T73" fmla="*/ 64 h 2818"/>
                <a:gd name="T74" fmla="*/ 3 w 1005"/>
                <a:gd name="T75" fmla="*/ 47 h 2818"/>
                <a:gd name="T76" fmla="*/ 10 w 1005"/>
                <a:gd name="T77" fmla="*/ 32 h 2818"/>
                <a:gd name="T78" fmla="*/ 20 w 1005"/>
                <a:gd name="T79" fmla="*/ 20 h 2818"/>
                <a:gd name="T80" fmla="*/ 32 w 1005"/>
                <a:gd name="T81" fmla="*/ 9 h 2818"/>
                <a:gd name="T82" fmla="*/ 47 w 1005"/>
                <a:gd name="T83" fmla="*/ 2 h 2818"/>
                <a:gd name="T84" fmla="*/ 65 w 1005"/>
                <a:gd name="T85" fmla="*/ 0 h 2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2818">
                  <a:moveTo>
                    <a:pt x="65" y="0"/>
                  </a:moveTo>
                  <a:lnTo>
                    <a:pt x="82" y="2"/>
                  </a:lnTo>
                  <a:lnTo>
                    <a:pt x="97" y="9"/>
                  </a:lnTo>
                  <a:lnTo>
                    <a:pt x="109" y="20"/>
                  </a:lnTo>
                  <a:lnTo>
                    <a:pt x="120" y="32"/>
                  </a:lnTo>
                  <a:lnTo>
                    <a:pt x="127" y="47"/>
                  </a:lnTo>
                  <a:lnTo>
                    <a:pt x="129" y="64"/>
                  </a:lnTo>
                  <a:lnTo>
                    <a:pt x="129" y="2689"/>
                  </a:lnTo>
                  <a:lnTo>
                    <a:pt x="878" y="2689"/>
                  </a:lnTo>
                  <a:lnTo>
                    <a:pt x="878" y="64"/>
                  </a:lnTo>
                  <a:lnTo>
                    <a:pt x="880" y="47"/>
                  </a:lnTo>
                  <a:lnTo>
                    <a:pt x="886" y="32"/>
                  </a:lnTo>
                  <a:lnTo>
                    <a:pt x="896" y="20"/>
                  </a:lnTo>
                  <a:lnTo>
                    <a:pt x="910" y="9"/>
                  </a:lnTo>
                  <a:lnTo>
                    <a:pt x="925" y="2"/>
                  </a:lnTo>
                  <a:lnTo>
                    <a:pt x="941" y="0"/>
                  </a:lnTo>
                  <a:lnTo>
                    <a:pt x="959" y="2"/>
                  </a:lnTo>
                  <a:lnTo>
                    <a:pt x="974" y="9"/>
                  </a:lnTo>
                  <a:lnTo>
                    <a:pt x="987" y="20"/>
                  </a:lnTo>
                  <a:lnTo>
                    <a:pt x="997" y="32"/>
                  </a:lnTo>
                  <a:lnTo>
                    <a:pt x="1003" y="47"/>
                  </a:lnTo>
                  <a:lnTo>
                    <a:pt x="1005" y="64"/>
                  </a:lnTo>
                  <a:lnTo>
                    <a:pt x="1005" y="2754"/>
                  </a:lnTo>
                  <a:lnTo>
                    <a:pt x="1003" y="2770"/>
                  </a:lnTo>
                  <a:lnTo>
                    <a:pt x="997" y="2785"/>
                  </a:lnTo>
                  <a:lnTo>
                    <a:pt x="987" y="2798"/>
                  </a:lnTo>
                  <a:lnTo>
                    <a:pt x="974" y="2809"/>
                  </a:lnTo>
                  <a:lnTo>
                    <a:pt x="959" y="2815"/>
                  </a:lnTo>
                  <a:lnTo>
                    <a:pt x="941" y="2818"/>
                  </a:lnTo>
                  <a:lnTo>
                    <a:pt x="65" y="2818"/>
                  </a:lnTo>
                  <a:lnTo>
                    <a:pt x="47" y="2815"/>
                  </a:lnTo>
                  <a:lnTo>
                    <a:pt x="32" y="2809"/>
                  </a:lnTo>
                  <a:lnTo>
                    <a:pt x="20" y="2798"/>
                  </a:lnTo>
                  <a:lnTo>
                    <a:pt x="10" y="2785"/>
                  </a:lnTo>
                  <a:lnTo>
                    <a:pt x="3" y="2770"/>
                  </a:lnTo>
                  <a:lnTo>
                    <a:pt x="0" y="2754"/>
                  </a:lnTo>
                  <a:lnTo>
                    <a:pt x="0" y="64"/>
                  </a:lnTo>
                  <a:lnTo>
                    <a:pt x="3" y="47"/>
                  </a:lnTo>
                  <a:lnTo>
                    <a:pt x="10" y="32"/>
                  </a:lnTo>
                  <a:lnTo>
                    <a:pt x="20" y="20"/>
                  </a:lnTo>
                  <a:lnTo>
                    <a:pt x="32" y="9"/>
                  </a:lnTo>
                  <a:lnTo>
                    <a:pt x="47" y="2"/>
                  </a:lnTo>
                  <a:lnTo>
                    <a:pt x="65"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79" name="Freeform 8"/>
            <p:cNvSpPr/>
            <p:nvPr/>
          </p:nvSpPr>
          <p:spPr bwMode="auto">
            <a:xfrm>
              <a:off x="13765213" y="-1235075"/>
              <a:ext cx="177800" cy="352425"/>
            </a:xfrm>
            <a:custGeom>
              <a:avLst/>
              <a:gdLst>
                <a:gd name="T0" fmla="*/ 598 w 1122"/>
                <a:gd name="T1" fmla="*/ 0 h 2218"/>
                <a:gd name="T2" fmla="*/ 614 w 1122"/>
                <a:gd name="T3" fmla="*/ 2 h 2218"/>
                <a:gd name="T4" fmla="*/ 631 w 1122"/>
                <a:gd name="T5" fmla="*/ 9 h 2218"/>
                <a:gd name="T6" fmla="*/ 643 w 1122"/>
                <a:gd name="T7" fmla="*/ 19 h 2218"/>
                <a:gd name="T8" fmla="*/ 653 w 1122"/>
                <a:gd name="T9" fmla="*/ 32 h 2218"/>
                <a:gd name="T10" fmla="*/ 659 w 1122"/>
                <a:gd name="T11" fmla="*/ 49 h 2218"/>
                <a:gd name="T12" fmla="*/ 1120 w 1122"/>
                <a:gd name="T13" fmla="*/ 1983 h 2218"/>
                <a:gd name="T14" fmla="*/ 1122 w 1122"/>
                <a:gd name="T15" fmla="*/ 2001 h 2218"/>
                <a:gd name="T16" fmla="*/ 1119 w 1122"/>
                <a:gd name="T17" fmla="*/ 2017 h 2218"/>
                <a:gd name="T18" fmla="*/ 1112 w 1122"/>
                <a:gd name="T19" fmla="*/ 2032 h 2218"/>
                <a:gd name="T20" fmla="*/ 1102 w 1122"/>
                <a:gd name="T21" fmla="*/ 2044 h 2218"/>
                <a:gd name="T22" fmla="*/ 1089 w 1122"/>
                <a:gd name="T23" fmla="*/ 2055 h 2218"/>
                <a:gd name="T24" fmla="*/ 1073 w 1122"/>
                <a:gd name="T25" fmla="*/ 2061 h 2218"/>
                <a:gd name="T26" fmla="*/ 423 w 1122"/>
                <a:gd name="T27" fmla="*/ 2216 h 2218"/>
                <a:gd name="T28" fmla="*/ 416 w 1122"/>
                <a:gd name="T29" fmla="*/ 2217 h 2218"/>
                <a:gd name="T30" fmla="*/ 409 w 1122"/>
                <a:gd name="T31" fmla="*/ 2218 h 2218"/>
                <a:gd name="T32" fmla="*/ 391 w 1122"/>
                <a:gd name="T33" fmla="*/ 2216 h 2218"/>
                <a:gd name="T34" fmla="*/ 375 w 1122"/>
                <a:gd name="T35" fmla="*/ 2208 h 2218"/>
                <a:gd name="T36" fmla="*/ 362 w 1122"/>
                <a:gd name="T37" fmla="*/ 2197 h 2218"/>
                <a:gd name="T38" fmla="*/ 353 w 1122"/>
                <a:gd name="T39" fmla="*/ 2184 h 2218"/>
                <a:gd name="T40" fmla="*/ 347 w 1122"/>
                <a:gd name="T41" fmla="*/ 2169 h 2218"/>
                <a:gd name="T42" fmla="*/ 1 w 1122"/>
                <a:gd name="T43" fmla="*/ 723 h 2218"/>
                <a:gd name="T44" fmla="*/ 0 w 1122"/>
                <a:gd name="T45" fmla="*/ 705 h 2218"/>
                <a:gd name="T46" fmla="*/ 4 w 1122"/>
                <a:gd name="T47" fmla="*/ 689 h 2218"/>
                <a:gd name="T48" fmla="*/ 10 w 1122"/>
                <a:gd name="T49" fmla="*/ 674 h 2218"/>
                <a:gd name="T50" fmla="*/ 20 w 1122"/>
                <a:gd name="T51" fmla="*/ 662 h 2218"/>
                <a:gd name="T52" fmla="*/ 33 w 1122"/>
                <a:gd name="T53" fmla="*/ 652 h 2218"/>
                <a:gd name="T54" fmla="*/ 49 w 1122"/>
                <a:gd name="T55" fmla="*/ 645 h 2218"/>
                <a:gd name="T56" fmla="*/ 67 w 1122"/>
                <a:gd name="T57" fmla="*/ 643 h 2218"/>
                <a:gd name="T58" fmla="*/ 83 w 1122"/>
                <a:gd name="T59" fmla="*/ 646 h 2218"/>
                <a:gd name="T60" fmla="*/ 98 w 1122"/>
                <a:gd name="T61" fmla="*/ 654 h 2218"/>
                <a:gd name="T62" fmla="*/ 110 w 1122"/>
                <a:gd name="T63" fmla="*/ 664 h 2218"/>
                <a:gd name="T64" fmla="*/ 121 w 1122"/>
                <a:gd name="T65" fmla="*/ 677 h 2218"/>
                <a:gd name="T66" fmla="*/ 127 w 1122"/>
                <a:gd name="T67" fmla="*/ 693 h 2218"/>
                <a:gd name="T68" fmla="*/ 457 w 1122"/>
                <a:gd name="T69" fmla="*/ 2076 h 2218"/>
                <a:gd name="T70" fmla="*/ 981 w 1122"/>
                <a:gd name="T71" fmla="*/ 1951 h 2218"/>
                <a:gd name="T72" fmla="*/ 549 w 1122"/>
                <a:gd name="T73" fmla="*/ 140 h 2218"/>
                <a:gd name="T74" fmla="*/ 112 w 1122"/>
                <a:gd name="T75" fmla="*/ 244 h 2218"/>
                <a:gd name="T76" fmla="*/ 96 w 1122"/>
                <a:gd name="T77" fmla="*/ 246 h 2218"/>
                <a:gd name="T78" fmla="*/ 80 w 1122"/>
                <a:gd name="T79" fmla="*/ 243 h 2218"/>
                <a:gd name="T80" fmla="*/ 65 w 1122"/>
                <a:gd name="T81" fmla="*/ 237 h 2218"/>
                <a:gd name="T82" fmla="*/ 52 w 1122"/>
                <a:gd name="T83" fmla="*/ 227 h 2218"/>
                <a:gd name="T84" fmla="*/ 42 w 1122"/>
                <a:gd name="T85" fmla="*/ 214 h 2218"/>
                <a:gd name="T86" fmla="*/ 36 w 1122"/>
                <a:gd name="T87" fmla="*/ 197 h 2218"/>
                <a:gd name="T88" fmla="*/ 34 w 1122"/>
                <a:gd name="T89" fmla="*/ 180 h 2218"/>
                <a:gd name="T90" fmla="*/ 37 w 1122"/>
                <a:gd name="T91" fmla="*/ 164 h 2218"/>
                <a:gd name="T92" fmla="*/ 43 w 1122"/>
                <a:gd name="T93" fmla="*/ 149 h 2218"/>
                <a:gd name="T94" fmla="*/ 53 w 1122"/>
                <a:gd name="T95" fmla="*/ 136 h 2218"/>
                <a:gd name="T96" fmla="*/ 68 w 1122"/>
                <a:gd name="T97" fmla="*/ 126 h 2218"/>
                <a:gd name="T98" fmla="*/ 83 w 1122"/>
                <a:gd name="T99" fmla="*/ 120 h 2218"/>
                <a:gd name="T100" fmla="*/ 582 w 1122"/>
                <a:gd name="T101" fmla="*/ 1 h 2218"/>
                <a:gd name="T102" fmla="*/ 598 w 1122"/>
                <a:gd name="T103"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2" h="2218">
                  <a:moveTo>
                    <a:pt x="598" y="0"/>
                  </a:moveTo>
                  <a:lnTo>
                    <a:pt x="614" y="2"/>
                  </a:lnTo>
                  <a:lnTo>
                    <a:pt x="631" y="9"/>
                  </a:lnTo>
                  <a:lnTo>
                    <a:pt x="643" y="19"/>
                  </a:lnTo>
                  <a:lnTo>
                    <a:pt x="653" y="32"/>
                  </a:lnTo>
                  <a:lnTo>
                    <a:pt x="659" y="49"/>
                  </a:lnTo>
                  <a:lnTo>
                    <a:pt x="1120" y="1983"/>
                  </a:lnTo>
                  <a:lnTo>
                    <a:pt x="1122" y="2001"/>
                  </a:lnTo>
                  <a:lnTo>
                    <a:pt x="1119" y="2017"/>
                  </a:lnTo>
                  <a:lnTo>
                    <a:pt x="1112" y="2032"/>
                  </a:lnTo>
                  <a:lnTo>
                    <a:pt x="1102" y="2044"/>
                  </a:lnTo>
                  <a:lnTo>
                    <a:pt x="1089" y="2055"/>
                  </a:lnTo>
                  <a:lnTo>
                    <a:pt x="1073" y="2061"/>
                  </a:lnTo>
                  <a:lnTo>
                    <a:pt x="423" y="2216"/>
                  </a:lnTo>
                  <a:lnTo>
                    <a:pt x="416" y="2217"/>
                  </a:lnTo>
                  <a:lnTo>
                    <a:pt x="409" y="2218"/>
                  </a:lnTo>
                  <a:lnTo>
                    <a:pt x="391" y="2216"/>
                  </a:lnTo>
                  <a:lnTo>
                    <a:pt x="375" y="2208"/>
                  </a:lnTo>
                  <a:lnTo>
                    <a:pt x="362" y="2197"/>
                  </a:lnTo>
                  <a:lnTo>
                    <a:pt x="353" y="2184"/>
                  </a:lnTo>
                  <a:lnTo>
                    <a:pt x="347" y="2169"/>
                  </a:lnTo>
                  <a:lnTo>
                    <a:pt x="1" y="723"/>
                  </a:lnTo>
                  <a:lnTo>
                    <a:pt x="0" y="705"/>
                  </a:lnTo>
                  <a:lnTo>
                    <a:pt x="4" y="689"/>
                  </a:lnTo>
                  <a:lnTo>
                    <a:pt x="10" y="674"/>
                  </a:lnTo>
                  <a:lnTo>
                    <a:pt x="20" y="662"/>
                  </a:lnTo>
                  <a:lnTo>
                    <a:pt x="33" y="652"/>
                  </a:lnTo>
                  <a:lnTo>
                    <a:pt x="49" y="645"/>
                  </a:lnTo>
                  <a:lnTo>
                    <a:pt x="67" y="643"/>
                  </a:lnTo>
                  <a:lnTo>
                    <a:pt x="83" y="646"/>
                  </a:lnTo>
                  <a:lnTo>
                    <a:pt x="98" y="654"/>
                  </a:lnTo>
                  <a:lnTo>
                    <a:pt x="110" y="664"/>
                  </a:lnTo>
                  <a:lnTo>
                    <a:pt x="121" y="677"/>
                  </a:lnTo>
                  <a:lnTo>
                    <a:pt x="127" y="693"/>
                  </a:lnTo>
                  <a:lnTo>
                    <a:pt x="457" y="2076"/>
                  </a:lnTo>
                  <a:lnTo>
                    <a:pt x="981" y="1951"/>
                  </a:lnTo>
                  <a:lnTo>
                    <a:pt x="549" y="140"/>
                  </a:lnTo>
                  <a:lnTo>
                    <a:pt x="112" y="244"/>
                  </a:lnTo>
                  <a:lnTo>
                    <a:pt x="96" y="246"/>
                  </a:lnTo>
                  <a:lnTo>
                    <a:pt x="80" y="243"/>
                  </a:lnTo>
                  <a:lnTo>
                    <a:pt x="65" y="237"/>
                  </a:lnTo>
                  <a:lnTo>
                    <a:pt x="52" y="227"/>
                  </a:lnTo>
                  <a:lnTo>
                    <a:pt x="42" y="214"/>
                  </a:lnTo>
                  <a:lnTo>
                    <a:pt x="36" y="197"/>
                  </a:lnTo>
                  <a:lnTo>
                    <a:pt x="34" y="180"/>
                  </a:lnTo>
                  <a:lnTo>
                    <a:pt x="37" y="164"/>
                  </a:lnTo>
                  <a:lnTo>
                    <a:pt x="43" y="149"/>
                  </a:lnTo>
                  <a:lnTo>
                    <a:pt x="53" y="136"/>
                  </a:lnTo>
                  <a:lnTo>
                    <a:pt x="68" y="126"/>
                  </a:lnTo>
                  <a:lnTo>
                    <a:pt x="83" y="120"/>
                  </a:lnTo>
                  <a:lnTo>
                    <a:pt x="582" y="1"/>
                  </a:lnTo>
                  <a:lnTo>
                    <a:pt x="598"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80" name="Freeform 9"/>
            <p:cNvSpPr/>
            <p:nvPr/>
          </p:nvSpPr>
          <p:spPr bwMode="auto">
            <a:xfrm>
              <a:off x="13460413" y="-1182688"/>
              <a:ext cx="68263" cy="68263"/>
            </a:xfrm>
            <a:custGeom>
              <a:avLst/>
              <a:gdLst>
                <a:gd name="T0" fmla="*/ 218 w 435"/>
                <a:gd name="T1" fmla="*/ 0 h 433"/>
                <a:gd name="T2" fmla="*/ 253 w 435"/>
                <a:gd name="T3" fmla="*/ 2 h 433"/>
                <a:gd name="T4" fmla="*/ 286 w 435"/>
                <a:gd name="T5" fmla="*/ 10 h 433"/>
                <a:gd name="T6" fmla="*/ 317 w 435"/>
                <a:gd name="T7" fmla="*/ 23 h 433"/>
                <a:gd name="T8" fmla="*/ 345 w 435"/>
                <a:gd name="T9" fmla="*/ 41 h 433"/>
                <a:gd name="T10" fmla="*/ 371 w 435"/>
                <a:gd name="T11" fmla="*/ 63 h 433"/>
                <a:gd name="T12" fmla="*/ 392 w 435"/>
                <a:gd name="T13" fmla="*/ 88 h 433"/>
                <a:gd name="T14" fmla="*/ 410 w 435"/>
                <a:gd name="T15" fmla="*/ 117 h 433"/>
                <a:gd name="T16" fmla="*/ 424 w 435"/>
                <a:gd name="T17" fmla="*/ 147 h 433"/>
                <a:gd name="T18" fmla="*/ 432 w 435"/>
                <a:gd name="T19" fmla="*/ 181 h 433"/>
                <a:gd name="T20" fmla="*/ 435 w 435"/>
                <a:gd name="T21" fmla="*/ 217 h 433"/>
                <a:gd name="T22" fmla="*/ 432 w 435"/>
                <a:gd name="T23" fmla="*/ 251 h 433"/>
                <a:gd name="T24" fmla="*/ 424 w 435"/>
                <a:gd name="T25" fmla="*/ 285 h 433"/>
                <a:gd name="T26" fmla="*/ 410 w 435"/>
                <a:gd name="T27" fmla="*/ 316 h 433"/>
                <a:gd name="T28" fmla="*/ 392 w 435"/>
                <a:gd name="T29" fmla="*/ 345 h 433"/>
                <a:gd name="T30" fmla="*/ 371 w 435"/>
                <a:gd name="T31" fmla="*/ 370 h 433"/>
                <a:gd name="T32" fmla="*/ 345 w 435"/>
                <a:gd name="T33" fmla="*/ 392 h 433"/>
                <a:gd name="T34" fmla="*/ 317 w 435"/>
                <a:gd name="T35" fmla="*/ 409 h 433"/>
                <a:gd name="T36" fmla="*/ 286 w 435"/>
                <a:gd name="T37" fmla="*/ 422 h 433"/>
                <a:gd name="T38" fmla="*/ 253 w 435"/>
                <a:gd name="T39" fmla="*/ 430 h 433"/>
                <a:gd name="T40" fmla="*/ 218 w 435"/>
                <a:gd name="T41" fmla="*/ 433 h 433"/>
                <a:gd name="T42" fmla="*/ 182 w 435"/>
                <a:gd name="T43" fmla="*/ 430 h 433"/>
                <a:gd name="T44" fmla="*/ 149 w 435"/>
                <a:gd name="T45" fmla="*/ 422 h 433"/>
                <a:gd name="T46" fmla="*/ 118 w 435"/>
                <a:gd name="T47" fmla="*/ 409 h 433"/>
                <a:gd name="T48" fmla="*/ 90 w 435"/>
                <a:gd name="T49" fmla="*/ 392 h 433"/>
                <a:gd name="T50" fmla="*/ 64 w 435"/>
                <a:gd name="T51" fmla="*/ 370 h 433"/>
                <a:gd name="T52" fmla="*/ 43 w 435"/>
                <a:gd name="T53" fmla="*/ 345 h 433"/>
                <a:gd name="T54" fmla="*/ 25 w 435"/>
                <a:gd name="T55" fmla="*/ 316 h 433"/>
                <a:gd name="T56" fmla="*/ 11 w 435"/>
                <a:gd name="T57" fmla="*/ 285 h 433"/>
                <a:gd name="T58" fmla="*/ 3 w 435"/>
                <a:gd name="T59" fmla="*/ 251 h 433"/>
                <a:gd name="T60" fmla="*/ 0 w 435"/>
                <a:gd name="T61" fmla="*/ 217 h 433"/>
                <a:gd name="T62" fmla="*/ 3 w 435"/>
                <a:gd name="T63" fmla="*/ 181 h 433"/>
                <a:gd name="T64" fmla="*/ 11 w 435"/>
                <a:gd name="T65" fmla="*/ 147 h 433"/>
                <a:gd name="T66" fmla="*/ 25 w 435"/>
                <a:gd name="T67" fmla="*/ 117 h 433"/>
                <a:gd name="T68" fmla="*/ 43 w 435"/>
                <a:gd name="T69" fmla="*/ 88 h 433"/>
                <a:gd name="T70" fmla="*/ 64 w 435"/>
                <a:gd name="T71" fmla="*/ 63 h 433"/>
                <a:gd name="T72" fmla="*/ 90 w 435"/>
                <a:gd name="T73" fmla="*/ 41 h 433"/>
                <a:gd name="T74" fmla="*/ 118 w 435"/>
                <a:gd name="T75" fmla="*/ 23 h 433"/>
                <a:gd name="T76" fmla="*/ 149 w 435"/>
                <a:gd name="T77" fmla="*/ 10 h 433"/>
                <a:gd name="T78" fmla="*/ 182 w 435"/>
                <a:gd name="T79" fmla="*/ 2 h 433"/>
                <a:gd name="T80" fmla="*/ 218 w 435"/>
                <a:gd name="T81"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33">
                  <a:moveTo>
                    <a:pt x="218" y="0"/>
                  </a:moveTo>
                  <a:lnTo>
                    <a:pt x="253" y="2"/>
                  </a:lnTo>
                  <a:lnTo>
                    <a:pt x="286" y="10"/>
                  </a:lnTo>
                  <a:lnTo>
                    <a:pt x="317" y="23"/>
                  </a:lnTo>
                  <a:lnTo>
                    <a:pt x="345" y="41"/>
                  </a:lnTo>
                  <a:lnTo>
                    <a:pt x="371" y="63"/>
                  </a:lnTo>
                  <a:lnTo>
                    <a:pt x="392" y="88"/>
                  </a:lnTo>
                  <a:lnTo>
                    <a:pt x="410" y="117"/>
                  </a:lnTo>
                  <a:lnTo>
                    <a:pt x="424" y="147"/>
                  </a:lnTo>
                  <a:lnTo>
                    <a:pt x="432" y="181"/>
                  </a:lnTo>
                  <a:lnTo>
                    <a:pt x="435" y="217"/>
                  </a:lnTo>
                  <a:lnTo>
                    <a:pt x="432" y="251"/>
                  </a:lnTo>
                  <a:lnTo>
                    <a:pt x="424" y="285"/>
                  </a:lnTo>
                  <a:lnTo>
                    <a:pt x="410" y="316"/>
                  </a:lnTo>
                  <a:lnTo>
                    <a:pt x="392" y="345"/>
                  </a:lnTo>
                  <a:lnTo>
                    <a:pt x="371" y="370"/>
                  </a:lnTo>
                  <a:lnTo>
                    <a:pt x="345" y="392"/>
                  </a:lnTo>
                  <a:lnTo>
                    <a:pt x="317" y="409"/>
                  </a:lnTo>
                  <a:lnTo>
                    <a:pt x="286" y="422"/>
                  </a:lnTo>
                  <a:lnTo>
                    <a:pt x="253" y="430"/>
                  </a:lnTo>
                  <a:lnTo>
                    <a:pt x="218" y="433"/>
                  </a:lnTo>
                  <a:lnTo>
                    <a:pt x="182" y="430"/>
                  </a:lnTo>
                  <a:lnTo>
                    <a:pt x="149" y="422"/>
                  </a:lnTo>
                  <a:lnTo>
                    <a:pt x="118" y="409"/>
                  </a:lnTo>
                  <a:lnTo>
                    <a:pt x="90" y="392"/>
                  </a:lnTo>
                  <a:lnTo>
                    <a:pt x="64" y="370"/>
                  </a:lnTo>
                  <a:lnTo>
                    <a:pt x="43" y="345"/>
                  </a:lnTo>
                  <a:lnTo>
                    <a:pt x="25" y="316"/>
                  </a:lnTo>
                  <a:lnTo>
                    <a:pt x="11" y="285"/>
                  </a:lnTo>
                  <a:lnTo>
                    <a:pt x="3" y="251"/>
                  </a:lnTo>
                  <a:lnTo>
                    <a:pt x="0" y="217"/>
                  </a:lnTo>
                  <a:lnTo>
                    <a:pt x="3" y="181"/>
                  </a:lnTo>
                  <a:lnTo>
                    <a:pt x="11" y="147"/>
                  </a:lnTo>
                  <a:lnTo>
                    <a:pt x="25" y="117"/>
                  </a:lnTo>
                  <a:lnTo>
                    <a:pt x="43" y="88"/>
                  </a:lnTo>
                  <a:lnTo>
                    <a:pt x="64" y="63"/>
                  </a:lnTo>
                  <a:lnTo>
                    <a:pt x="90" y="41"/>
                  </a:lnTo>
                  <a:lnTo>
                    <a:pt x="118" y="23"/>
                  </a:lnTo>
                  <a:lnTo>
                    <a:pt x="149" y="10"/>
                  </a:lnTo>
                  <a:lnTo>
                    <a:pt x="182" y="2"/>
                  </a:lnTo>
                  <a:lnTo>
                    <a:pt x="218"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81" name="Freeform 10"/>
            <p:cNvSpPr/>
            <p:nvPr/>
          </p:nvSpPr>
          <p:spPr bwMode="auto">
            <a:xfrm>
              <a:off x="13454063" y="-963613"/>
              <a:ext cx="80963" cy="30163"/>
            </a:xfrm>
            <a:custGeom>
              <a:avLst/>
              <a:gdLst>
                <a:gd name="T0" fmla="*/ 71 w 509"/>
                <a:gd name="T1" fmla="*/ 0 h 192"/>
                <a:gd name="T2" fmla="*/ 438 w 509"/>
                <a:gd name="T3" fmla="*/ 0 h 192"/>
                <a:gd name="T4" fmla="*/ 458 w 509"/>
                <a:gd name="T5" fmla="*/ 3 h 192"/>
                <a:gd name="T6" fmla="*/ 474 w 509"/>
                <a:gd name="T7" fmla="*/ 11 h 192"/>
                <a:gd name="T8" fmla="*/ 488 w 509"/>
                <a:gd name="T9" fmla="*/ 21 h 192"/>
                <a:gd name="T10" fmla="*/ 499 w 509"/>
                <a:gd name="T11" fmla="*/ 35 h 192"/>
                <a:gd name="T12" fmla="*/ 506 w 509"/>
                <a:gd name="T13" fmla="*/ 52 h 192"/>
                <a:gd name="T14" fmla="*/ 509 w 509"/>
                <a:gd name="T15" fmla="*/ 71 h 192"/>
                <a:gd name="T16" fmla="*/ 509 w 509"/>
                <a:gd name="T17" fmla="*/ 121 h 192"/>
                <a:gd name="T18" fmla="*/ 506 w 509"/>
                <a:gd name="T19" fmla="*/ 140 h 192"/>
                <a:gd name="T20" fmla="*/ 499 w 509"/>
                <a:gd name="T21" fmla="*/ 156 h 192"/>
                <a:gd name="T22" fmla="*/ 488 w 509"/>
                <a:gd name="T23" fmla="*/ 170 h 192"/>
                <a:gd name="T24" fmla="*/ 474 w 509"/>
                <a:gd name="T25" fmla="*/ 182 h 192"/>
                <a:gd name="T26" fmla="*/ 458 w 509"/>
                <a:gd name="T27" fmla="*/ 189 h 192"/>
                <a:gd name="T28" fmla="*/ 438 w 509"/>
                <a:gd name="T29" fmla="*/ 192 h 192"/>
                <a:gd name="T30" fmla="*/ 71 w 509"/>
                <a:gd name="T31" fmla="*/ 192 h 192"/>
                <a:gd name="T32" fmla="*/ 52 w 509"/>
                <a:gd name="T33" fmla="*/ 189 h 192"/>
                <a:gd name="T34" fmla="*/ 35 w 509"/>
                <a:gd name="T35" fmla="*/ 182 h 192"/>
                <a:gd name="T36" fmla="*/ 21 w 509"/>
                <a:gd name="T37" fmla="*/ 170 h 192"/>
                <a:gd name="T38" fmla="*/ 10 w 509"/>
                <a:gd name="T39" fmla="*/ 156 h 192"/>
                <a:gd name="T40" fmla="*/ 2 w 509"/>
                <a:gd name="T41" fmla="*/ 140 h 192"/>
                <a:gd name="T42" fmla="*/ 0 w 509"/>
                <a:gd name="T43" fmla="*/ 121 h 192"/>
                <a:gd name="T44" fmla="*/ 0 w 509"/>
                <a:gd name="T45" fmla="*/ 71 h 192"/>
                <a:gd name="T46" fmla="*/ 2 w 509"/>
                <a:gd name="T47" fmla="*/ 52 h 192"/>
                <a:gd name="T48" fmla="*/ 10 w 509"/>
                <a:gd name="T49" fmla="*/ 35 h 192"/>
                <a:gd name="T50" fmla="*/ 21 w 509"/>
                <a:gd name="T51" fmla="*/ 21 h 192"/>
                <a:gd name="T52" fmla="*/ 35 w 509"/>
                <a:gd name="T53" fmla="*/ 11 h 192"/>
                <a:gd name="T54" fmla="*/ 52 w 509"/>
                <a:gd name="T55" fmla="*/ 3 h 192"/>
                <a:gd name="T56" fmla="*/ 71 w 509"/>
                <a:gd name="T5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9" h="192">
                  <a:moveTo>
                    <a:pt x="71" y="0"/>
                  </a:moveTo>
                  <a:lnTo>
                    <a:pt x="438" y="0"/>
                  </a:lnTo>
                  <a:lnTo>
                    <a:pt x="458" y="3"/>
                  </a:lnTo>
                  <a:lnTo>
                    <a:pt x="474" y="11"/>
                  </a:lnTo>
                  <a:lnTo>
                    <a:pt x="488" y="21"/>
                  </a:lnTo>
                  <a:lnTo>
                    <a:pt x="499" y="35"/>
                  </a:lnTo>
                  <a:lnTo>
                    <a:pt x="506" y="52"/>
                  </a:lnTo>
                  <a:lnTo>
                    <a:pt x="509" y="71"/>
                  </a:lnTo>
                  <a:lnTo>
                    <a:pt x="509" y="121"/>
                  </a:lnTo>
                  <a:lnTo>
                    <a:pt x="506" y="140"/>
                  </a:lnTo>
                  <a:lnTo>
                    <a:pt x="499" y="156"/>
                  </a:lnTo>
                  <a:lnTo>
                    <a:pt x="488" y="170"/>
                  </a:lnTo>
                  <a:lnTo>
                    <a:pt x="474" y="182"/>
                  </a:lnTo>
                  <a:lnTo>
                    <a:pt x="458" y="189"/>
                  </a:lnTo>
                  <a:lnTo>
                    <a:pt x="438" y="192"/>
                  </a:lnTo>
                  <a:lnTo>
                    <a:pt x="71" y="192"/>
                  </a:lnTo>
                  <a:lnTo>
                    <a:pt x="52" y="189"/>
                  </a:lnTo>
                  <a:lnTo>
                    <a:pt x="35" y="182"/>
                  </a:lnTo>
                  <a:lnTo>
                    <a:pt x="21" y="170"/>
                  </a:lnTo>
                  <a:lnTo>
                    <a:pt x="10" y="156"/>
                  </a:lnTo>
                  <a:lnTo>
                    <a:pt x="2" y="140"/>
                  </a:lnTo>
                  <a:lnTo>
                    <a:pt x="0" y="121"/>
                  </a:lnTo>
                  <a:lnTo>
                    <a:pt x="0" y="71"/>
                  </a:lnTo>
                  <a:lnTo>
                    <a:pt x="2" y="52"/>
                  </a:lnTo>
                  <a:lnTo>
                    <a:pt x="10" y="35"/>
                  </a:lnTo>
                  <a:lnTo>
                    <a:pt x="21" y="21"/>
                  </a:lnTo>
                  <a:lnTo>
                    <a:pt x="35" y="11"/>
                  </a:lnTo>
                  <a:lnTo>
                    <a:pt x="52" y="3"/>
                  </a:lnTo>
                  <a:lnTo>
                    <a:pt x="71"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82" name="Freeform 11"/>
            <p:cNvSpPr/>
            <p:nvPr/>
          </p:nvSpPr>
          <p:spPr bwMode="auto">
            <a:xfrm>
              <a:off x="13641388" y="-1274763"/>
              <a:ext cx="68263" cy="68263"/>
            </a:xfrm>
            <a:custGeom>
              <a:avLst/>
              <a:gdLst>
                <a:gd name="T0" fmla="*/ 216 w 433"/>
                <a:gd name="T1" fmla="*/ 0 h 434"/>
                <a:gd name="T2" fmla="*/ 251 w 433"/>
                <a:gd name="T3" fmla="*/ 3 h 434"/>
                <a:gd name="T4" fmla="*/ 285 w 433"/>
                <a:gd name="T5" fmla="*/ 12 h 434"/>
                <a:gd name="T6" fmla="*/ 316 w 433"/>
                <a:gd name="T7" fmla="*/ 25 h 434"/>
                <a:gd name="T8" fmla="*/ 345 w 433"/>
                <a:gd name="T9" fmla="*/ 42 h 434"/>
                <a:gd name="T10" fmla="*/ 369 w 433"/>
                <a:gd name="T11" fmla="*/ 63 h 434"/>
                <a:gd name="T12" fmla="*/ 392 w 433"/>
                <a:gd name="T13" fmla="*/ 89 h 434"/>
                <a:gd name="T14" fmla="*/ 409 w 433"/>
                <a:gd name="T15" fmla="*/ 117 h 434"/>
                <a:gd name="T16" fmla="*/ 422 w 433"/>
                <a:gd name="T17" fmla="*/ 148 h 434"/>
                <a:gd name="T18" fmla="*/ 430 w 433"/>
                <a:gd name="T19" fmla="*/ 182 h 434"/>
                <a:gd name="T20" fmla="*/ 433 w 433"/>
                <a:gd name="T21" fmla="*/ 217 h 434"/>
                <a:gd name="T22" fmla="*/ 430 w 433"/>
                <a:gd name="T23" fmla="*/ 252 h 434"/>
                <a:gd name="T24" fmla="*/ 422 w 433"/>
                <a:gd name="T25" fmla="*/ 285 h 434"/>
                <a:gd name="T26" fmla="*/ 409 w 433"/>
                <a:gd name="T27" fmla="*/ 317 h 434"/>
                <a:gd name="T28" fmla="*/ 392 w 433"/>
                <a:gd name="T29" fmla="*/ 346 h 434"/>
                <a:gd name="T30" fmla="*/ 369 w 433"/>
                <a:gd name="T31" fmla="*/ 370 h 434"/>
                <a:gd name="T32" fmla="*/ 345 w 433"/>
                <a:gd name="T33" fmla="*/ 392 h 434"/>
                <a:gd name="T34" fmla="*/ 316 w 433"/>
                <a:gd name="T35" fmla="*/ 410 h 434"/>
                <a:gd name="T36" fmla="*/ 285 w 433"/>
                <a:gd name="T37" fmla="*/ 423 h 434"/>
                <a:gd name="T38" fmla="*/ 251 w 433"/>
                <a:gd name="T39" fmla="*/ 431 h 434"/>
                <a:gd name="T40" fmla="*/ 216 w 433"/>
                <a:gd name="T41" fmla="*/ 434 h 434"/>
                <a:gd name="T42" fmla="*/ 181 w 433"/>
                <a:gd name="T43" fmla="*/ 431 h 434"/>
                <a:gd name="T44" fmla="*/ 147 w 433"/>
                <a:gd name="T45" fmla="*/ 423 h 434"/>
                <a:gd name="T46" fmla="*/ 117 w 433"/>
                <a:gd name="T47" fmla="*/ 410 h 434"/>
                <a:gd name="T48" fmla="*/ 88 w 433"/>
                <a:gd name="T49" fmla="*/ 392 h 434"/>
                <a:gd name="T50" fmla="*/ 63 w 433"/>
                <a:gd name="T51" fmla="*/ 370 h 434"/>
                <a:gd name="T52" fmla="*/ 41 w 433"/>
                <a:gd name="T53" fmla="*/ 346 h 434"/>
                <a:gd name="T54" fmla="*/ 24 w 433"/>
                <a:gd name="T55" fmla="*/ 317 h 434"/>
                <a:gd name="T56" fmla="*/ 11 w 433"/>
                <a:gd name="T57" fmla="*/ 285 h 434"/>
                <a:gd name="T58" fmla="*/ 3 w 433"/>
                <a:gd name="T59" fmla="*/ 252 h 434"/>
                <a:gd name="T60" fmla="*/ 0 w 433"/>
                <a:gd name="T61" fmla="*/ 217 h 434"/>
                <a:gd name="T62" fmla="*/ 3 w 433"/>
                <a:gd name="T63" fmla="*/ 182 h 434"/>
                <a:gd name="T64" fmla="*/ 11 w 433"/>
                <a:gd name="T65" fmla="*/ 148 h 434"/>
                <a:gd name="T66" fmla="*/ 24 w 433"/>
                <a:gd name="T67" fmla="*/ 117 h 434"/>
                <a:gd name="T68" fmla="*/ 41 w 433"/>
                <a:gd name="T69" fmla="*/ 89 h 434"/>
                <a:gd name="T70" fmla="*/ 63 w 433"/>
                <a:gd name="T71" fmla="*/ 63 h 434"/>
                <a:gd name="T72" fmla="*/ 88 w 433"/>
                <a:gd name="T73" fmla="*/ 42 h 434"/>
                <a:gd name="T74" fmla="*/ 117 w 433"/>
                <a:gd name="T75" fmla="*/ 25 h 434"/>
                <a:gd name="T76" fmla="*/ 147 w 433"/>
                <a:gd name="T77" fmla="*/ 12 h 434"/>
                <a:gd name="T78" fmla="*/ 181 w 433"/>
                <a:gd name="T79" fmla="*/ 3 h 434"/>
                <a:gd name="T80" fmla="*/ 216 w 433"/>
                <a:gd name="T8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434">
                  <a:moveTo>
                    <a:pt x="216" y="0"/>
                  </a:moveTo>
                  <a:lnTo>
                    <a:pt x="251" y="3"/>
                  </a:lnTo>
                  <a:lnTo>
                    <a:pt x="285" y="12"/>
                  </a:lnTo>
                  <a:lnTo>
                    <a:pt x="316" y="25"/>
                  </a:lnTo>
                  <a:lnTo>
                    <a:pt x="345" y="42"/>
                  </a:lnTo>
                  <a:lnTo>
                    <a:pt x="369" y="63"/>
                  </a:lnTo>
                  <a:lnTo>
                    <a:pt x="392" y="89"/>
                  </a:lnTo>
                  <a:lnTo>
                    <a:pt x="409" y="117"/>
                  </a:lnTo>
                  <a:lnTo>
                    <a:pt x="422" y="148"/>
                  </a:lnTo>
                  <a:lnTo>
                    <a:pt x="430" y="182"/>
                  </a:lnTo>
                  <a:lnTo>
                    <a:pt x="433" y="217"/>
                  </a:lnTo>
                  <a:lnTo>
                    <a:pt x="430" y="252"/>
                  </a:lnTo>
                  <a:lnTo>
                    <a:pt x="422" y="285"/>
                  </a:lnTo>
                  <a:lnTo>
                    <a:pt x="409" y="317"/>
                  </a:lnTo>
                  <a:lnTo>
                    <a:pt x="392" y="346"/>
                  </a:lnTo>
                  <a:lnTo>
                    <a:pt x="369" y="370"/>
                  </a:lnTo>
                  <a:lnTo>
                    <a:pt x="345" y="392"/>
                  </a:lnTo>
                  <a:lnTo>
                    <a:pt x="316" y="410"/>
                  </a:lnTo>
                  <a:lnTo>
                    <a:pt x="285" y="423"/>
                  </a:lnTo>
                  <a:lnTo>
                    <a:pt x="251" y="431"/>
                  </a:lnTo>
                  <a:lnTo>
                    <a:pt x="216" y="434"/>
                  </a:lnTo>
                  <a:lnTo>
                    <a:pt x="181" y="431"/>
                  </a:lnTo>
                  <a:lnTo>
                    <a:pt x="147" y="423"/>
                  </a:lnTo>
                  <a:lnTo>
                    <a:pt x="117" y="410"/>
                  </a:lnTo>
                  <a:lnTo>
                    <a:pt x="88" y="392"/>
                  </a:lnTo>
                  <a:lnTo>
                    <a:pt x="63" y="370"/>
                  </a:lnTo>
                  <a:lnTo>
                    <a:pt x="41" y="346"/>
                  </a:lnTo>
                  <a:lnTo>
                    <a:pt x="24" y="317"/>
                  </a:lnTo>
                  <a:lnTo>
                    <a:pt x="11" y="285"/>
                  </a:lnTo>
                  <a:lnTo>
                    <a:pt x="3" y="252"/>
                  </a:lnTo>
                  <a:lnTo>
                    <a:pt x="0" y="217"/>
                  </a:lnTo>
                  <a:lnTo>
                    <a:pt x="3" y="182"/>
                  </a:lnTo>
                  <a:lnTo>
                    <a:pt x="11" y="148"/>
                  </a:lnTo>
                  <a:lnTo>
                    <a:pt x="24" y="117"/>
                  </a:lnTo>
                  <a:lnTo>
                    <a:pt x="41" y="89"/>
                  </a:lnTo>
                  <a:lnTo>
                    <a:pt x="63" y="63"/>
                  </a:lnTo>
                  <a:lnTo>
                    <a:pt x="88" y="42"/>
                  </a:lnTo>
                  <a:lnTo>
                    <a:pt x="117" y="25"/>
                  </a:lnTo>
                  <a:lnTo>
                    <a:pt x="147" y="12"/>
                  </a:lnTo>
                  <a:lnTo>
                    <a:pt x="181" y="3"/>
                  </a:lnTo>
                  <a:lnTo>
                    <a:pt x="216"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83" name="Freeform 12"/>
            <p:cNvSpPr/>
            <p:nvPr/>
          </p:nvSpPr>
          <p:spPr bwMode="auto">
            <a:xfrm>
              <a:off x="13635038" y="-963613"/>
              <a:ext cx="80963" cy="30163"/>
            </a:xfrm>
            <a:custGeom>
              <a:avLst/>
              <a:gdLst>
                <a:gd name="T0" fmla="*/ 70 w 508"/>
                <a:gd name="T1" fmla="*/ 0 h 192"/>
                <a:gd name="T2" fmla="*/ 438 w 508"/>
                <a:gd name="T3" fmla="*/ 0 h 192"/>
                <a:gd name="T4" fmla="*/ 457 w 508"/>
                <a:gd name="T5" fmla="*/ 3 h 192"/>
                <a:gd name="T6" fmla="*/ 473 w 508"/>
                <a:gd name="T7" fmla="*/ 11 h 192"/>
                <a:gd name="T8" fmla="*/ 488 w 508"/>
                <a:gd name="T9" fmla="*/ 21 h 192"/>
                <a:gd name="T10" fmla="*/ 499 w 508"/>
                <a:gd name="T11" fmla="*/ 35 h 192"/>
                <a:gd name="T12" fmla="*/ 506 w 508"/>
                <a:gd name="T13" fmla="*/ 52 h 192"/>
                <a:gd name="T14" fmla="*/ 508 w 508"/>
                <a:gd name="T15" fmla="*/ 71 h 192"/>
                <a:gd name="T16" fmla="*/ 508 w 508"/>
                <a:gd name="T17" fmla="*/ 121 h 192"/>
                <a:gd name="T18" fmla="*/ 506 w 508"/>
                <a:gd name="T19" fmla="*/ 140 h 192"/>
                <a:gd name="T20" fmla="*/ 499 w 508"/>
                <a:gd name="T21" fmla="*/ 156 h 192"/>
                <a:gd name="T22" fmla="*/ 488 w 508"/>
                <a:gd name="T23" fmla="*/ 170 h 192"/>
                <a:gd name="T24" fmla="*/ 473 w 508"/>
                <a:gd name="T25" fmla="*/ 182 h 192"/>
                <a:gd name="T26" fmla="*/ 457 w 508"/>
                <a:gd name="T27" fmla="*/ 189 h 192"/>
                <a:gd name="T28" fmla="*/ 438 w 508"/>
                <a:gd name="T29" fmla="*/ 192 h 192"/>
                <a:gd name="T30" fmla="*/ 70 w 508"/>
                <a:gd name="T31" fmla="*/ 192 h 192"/>
                <a:gd name="T32" fmla="*/ 52 w 508"/>
                <a:gd name="T33" fmla="*/ 189 h 192"/>
                <a:gd name="T34" fmla="*/ 34 w 508"/>
                <a:gd name="T35" fmla="*/ 182 h 192"/>
                <a:gd name="T36" fmla="*/ 20 w 508"/>
                <a:gd name="T37" fmla="*/ 170 h 192"/>
                <a:gd name="T38" fmla="*/ 9 w 508"/>
                <a:gd name="T39" fmla="*/ 156 h 192"/>
                <a:gd name="T40" fmla="*/ 2 w 508"/>
                <a:gd name="T41" fmla="*/ 140 h 192"/>
                <a:gd name="T42" fmla="*/ 0 w 508"/>
                <a:gd name="T43" fmla="*/ 121 h 192"/>
                <a:gd name="T44" fmla="*/ 0 w 508"/>
                <a:gd name="T45" fmla="*/ 71 h 192"/>
                <a:gd name="T46" fmla="*/ 2 w 508"/>
                <a:gd name="T47" fmla="*/ 52 h 192"/>
                <a:gd name="T48" fmla="*/ 9 w 508"/>
                <a:gd name="T49" fmla="*/ 35 h 192"/>
                <a:gd name="T50" fmla="*/ 20 w 508"/>
                <a:gd name="T51" fmla="*/ 21 h 192"/>
                <a:gd name="T52" fmla="*/ 34 w 508"/>
                <a:gd name="T53" fmla="*/ 11 h 192"/>
                <a:gd name="T54" fmla="*/ 52 w 508"/>
                <a:gd name="T55" fmla="*/ 3 h 192"/>
                <a:gd name="T56" fmla="*/ 70 w 508"/>
                <a:gd name="T5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8" h="192">
                  <a:moveTo>
                    <a:pt x="70" y="0"/>
                  </a:moveTo>
                  <a:lnTo>
                    <a:pt x="438" y="0"/>
                  </a:lnTo>
                  <a:lnTo>
                    <a:pt x="457" y="3"/>
                  </a:lnTo>
                  <a:lnTo>
                    <a:pt x="473" y="11"/>
                  </a:lnTo>
                  <a:lnTo>
                    <a:pt x="488" y="21"/>
                  </a:lnTo>
                  <a:lnTo>
                    <a:pt x="499" y="35"/>
                  </a:lnTo>
                  <a:lnTo>
                    <a:pt x="506" y="52"/>
                  </a:lnTo>
                  <a:lnTo>
                    <a:pt x="508" y="71"/>
                  </a:lnTo>
                  <a:lnTo>
                    <a:pt x="508" y="121"/>
                  </a:lnTo>
                  <a:lnTo>
                    <a:pt x="506" y="140"/>
                  </a:lnTo>
                  <a:lnTo>
                    <a:pt x="499" y="156"/>
                  </a:lnTo>
                  <a:lnTo>
                    <a:pt x="488" y="170"/>
                  </a:lnTo>
                  <a:lnTo>
                    <a:pt x="473" y="182"/>
                  </a:lnTo>
                  <a:lnTo>
                    <a:pt x="457" y="189"/>
                  </a:lnTo>
                  <a:lnTo>
                    <a:pt x="438" y="192"/>
                  </a:lnTo>
                  <a:lnTo>
                    <a:pt x="70" y="192"/>
                  </a:lnTo>
                  <a:lnTo>
                    <a:pt x="52" y="189"/>
                  </a:lnTo>
                  <a:lnTo>
                    <a:pt x="34" y="182"/>
                  </a:lnTo>
                  <a:lnTo>
                    <a:pt x="20" y="170"/>
                  </a:lnTo>
                  <a:lnTo>
                    <a:pt x="9" y="156"/>
                  </a:lnTo>
                  <a:lnTo>
                    <a:pt x="2" y="140"/>
                  </a:lnTo>
                  <a:lnTo>
                    <a:pt x="0" y="121"/>
                  </a:lnTo>
                  <a:lnTo>
                    <a:pt x="0" y="71"/>
                  </a:lnTo>
                  <a:lnTo>
                    <a:pt x="2" y="52"/>
                  </a:lnTo>
                  <a:lnTo>
                    <a:pt x="9" y="35"/>
                  </a:lnTo>
                  <a:lnTo>
                    <a:pt x="20" y="21"/>
                  </a:lnTo>
                  <a:lnTo>
                    <a:pt x="34" y="11"/>
                  </a:lnTo>
                  <a:lnTo>
                    <a:pt x="52" y="3"/>
                  </a:lnTo>
                  <a:lnTo>
                    <a:pt x="70"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84" name="Freeform 13"/>
            <p:cNvSpPr/>
            <p:nvPr/>
          </p:nvSpPr>
          <p:spPr bwMode="auto">
            <a:xfrm>
              <a:off x="13796963" y="-1182688"/>
              <a:ext cx="44450" cy="44450"/>
            </a:xfrm>
            <a:custGeom>
              <a:avLst/>
              <a:gdLst>
                <a:gd name="T0" fmla="*/ 140 w 282"/>
                <a:gd name="T1" fmla="*/ 0 h 281"/>
                <a:gd name="T2" fmla="*/ 169 w 282"/>
                <a:gd name="T3" fmla="*/ 2 h 281"/>
                <a:gd name="T4" fmla="*/ 195 w 282"/>
                <a:gd name="T5" fmla="*/ 10 h 281"/>
                <a:gd name="T6" fmla="*/ 220 w 282"/>
                <a:gd name="T7" fmla="*/ 23 h 281"/>
                <a:gd name="T8" fmla="*/ 240 w 282"/>
                <a:gd name="T9" fmla="*/ 40 h 281"/>
                <a:gd name="T10" fmla="*/ 258 w 282"/>
                <a:gd name="T11" fmla="*/ 62 h 281"/>
                <a:gd name="T12" fmla="*/ 271 w 282"/>
                <a:gd name="T13" fmla="*/ 85 h 281"/>
                <a:gd name="T14" fmla="*/ 279 w 282"/>
                <a:gd name="T15" fmla="*/ 112 h 281"/>
                <a:gd name="T16" fmla="*/ 282 w 282"/>
                <a:gd name="T17" fmla="*/ 140 h 281"/>
                <a:gd name="T18" fmla="*/ 279 w 282"/>
                <a:gd name="T19" fmla="*/ 169 h 281"/>
                <a:gd name="T20" fmla="*/ 271 w 282"/>
                <a:gd name="T21" fmla="*/ 195 h 281"/>
                <a:gd name="T22" fmla="*/ 258 w 282"/>
                <a:gd name="T23" fmla="*/ 219 h 281"/>
                <a:gd name="T24" fmla="*/ 240 w 282"/>
                <a:gd name="T25" fmla="*/ 240 h 281"/>
                <a:gd name="T26" fmla="*/ 220 w 282"/>
                <a:gd name="T27" fmla="*/ 257 h 281"/>
                <a:gd name="T28" fmla="*/ 195 w 282"/>
                <a:gd name="T29" fmla="*/ 271 h 281"/>
                <a:gd name="T30" fmla="*/ 169 w 282"/>
                <a:gd name="T31" fmla="*/ 279 h 281"/>
                <a:gd name="T32" fmla="*/ 140 w 282"/>
                <a:gd name="T33" fmla="*/ 281 h 281"/>
                <a:gd name="T34" fmla="*/ 112 w 282"/>
                <a:gd name="T35" fmla="*/ 279 h 281"/>
                <a:gd name="T36" fmla="*/ 86 w 282"/>
                <a:gd name="T37" fmla="*/ 271 h 281"/>
                <a:gd name="T38" fmla="*/ 62 w 282"/>
                <a:gd name="T39" fmla="*/ 257 h 281"/>
                <a:gd name="T40" fmla="*/ 41 w 282"/>
                <a:gd name="T41" fmla="*/ 240 h 281"/>
                <a:gd name="T42" fmla="*/ 24 w 282"/>
                <a:gd name="T43" fmla="*/ 219 h 281"/>
                <a:gd name="T44" fmla="*/ 11 w 282"/>
                <a:gd name="T45" fmla="*/ 195 h 281"/>
                <a:gd name="T46" fmla="*/ 3 w 282"/>
                <a:gd name="T47" fmla="*/ 169 h 281"/>
                <a:gd name="T48" fmla="*/ 0 w 282"/>
                <a:gd name="T49" fmla="*/ 140 h 281"/>
                <a:gd name="T50" fmla="*/ 3 w 282"/>
                <a:gd name="T51" fmla="*/ 112 h 281"/>
                <a:gd name="T52" fmla="*/ 11 w 282"/>
                <a:gd name="T53" fmla="*/ 85 h 281"/>
                <a:gd name="T54" fmla="*/ 24 w 282"/>
                <a:gd name="T55" fmla="*/ 62 h 281"/>
                <a:gd name="T56" fmla="*/ 41 w 282"/>
                <a:gd name="T57" fmla="*/ 40 h 281"/>
                <a:gd name="T58" fmla="*/ 62 w 282"/>
                <a:gd name="T59" fmla="*/ 23 h 281"/>
                <a:gd name="T60" fmla="*/ 86 w 282"/>
                <a:gd name="T61" fmla="*/ 10 h 281"/>
                <a:gd name="T62" fmla="*/ 112 w 282"/>
                <a:gd name="T63" fmla="*/ 2 h 281"/>
                <a:gd name="T64" fmla="*/ 140 w 282"/>
                <a:gd name="T6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2" h="281">
                  <a:moveTo>
                    <a:pt x="140" y="0"/>
                  </a:moveTo>
                  <a:lnTo>
                    <a:pt x="169" y="2"/>
                  </a:lnTo>
                  <a:lnTo>
                    <a:pt x="195" y="10"/>
                  </a:lnTo>
                  <a:lnTo>
                    <a:pt x="220" y="23"/>
                  </a:lnTo>
                  <a:lnTo>
                    <a:pt x="240" y="40"/>
                  </a:lnTo>
                  <a:lnTo>
                    <a:pt x="258" y="62"/>
                  </a:lnTo>
                  <a:lnTo>
                    <a:pt x="271" y="85"/>
                  </a:lnTo>
                  <a:lnTo>
                    <a:pt x="279" y="112"/>
                  </a:lnTo>
                  <a:lnTo>
                    <a:pt x="282" y="140"/>
                  </a:lnTo>
                  <a:lnTo>
                    <a:pt x="279" y="169"/>
                  </a:lnTo>
                  <a:lnTo>
                    <a:pt x="271" y="195"/>
                  </a:lnTo>
                  <a:lnTo>
                    <a:pt x="258" y="219"/>
                  </a:lnTo>
                  <a:lnTo>
                    <a:pt x="240" y="240"/>
                  </a:lnTo>
                  <a:lnTo>
                    <a:pt x="220" y="257"/>
                  </a:lnTo>
                  <a:lnTo>
                    <a:pt x="195" y="271"/>
                  </a:lnTo>
                  <a:lnTo>
                    <a:pt x="169" y="279"/>
                  </a:lnTo>
                  <a:lnTo>
                    <a:pt x="140" y="281"/>
                  </a:lnTo>
                  <a:lnTo>
                    <a:pt x="112" y="279"/>
                  </a:lnTo>
                  <a:lnTo>
                    <a:pt x="86" y="271"/>
                  </a:lnTo>
                  <a:lnTo>
                    <a:pt x="62" y="257"/>
                  </a:lnTo>
                  <a:lnTo>
                    <a:pt x="41" y="240"/>
                  </a:lnTo>
                  <a:lnTo>
                    <a:pt x="24" y="219"/>
                  </a:lnTo>
                  <a:lnTo>
                    <a:pt x="11" y="195"/>
                  </a:lnTo>
                  <a:lnTo>
                    <a:pt x="3" y="169"/>
                  </a:lnTo>
                  <a:lnTo>
                    <a:pt x="0" y="140"/>
                  </a:lnTo>
                  <a:lnTo>
                    <a:pt x="3" y="112"/>
                  </a:lnTo>
                  <a:lnTo>
                    <a:pt x="11" y="85"/>
                  </a:lnTo>
                  <a:lnTo>
                    <a:pt x="24" y="62"/>
                  </a:lnTo>
                  <a:lnTo>
                    <a:pt x="41" y="40"/>
                  </a:lnTo>
                  <a:lnTo>
                    <a:pt x="62" y="23"/>
                  </a:lnTo>
                  <a:lnTo>
                    <a:pt x="86" y="10"/>
                  </a:lnTo>
                  <a:lnTo>
                    <a:pt x="112" y="2"/>
                  </a:lnTo>
                  <a:lnTo>
                    <a:pt x="140"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85" name="Freeform 14"/>
            <p:cNvSpPr/>
            <p:nvPr/>
          </p:nvSpPr>
          <p:spPr bwMode="auto">
            <a:xfrm>
              <a:off x="13839825" y="-968375"/>
              <a:ext cx="61913" cy="39688"/>
            </a:xfrm>
            <a:custGeom>
              <a:avLst/>
              <a:gdLst>
                <a:gd name="T0" fmla="*/ 312 w 392"/>
                <a:gd name="T1" fmla="*/ 0 h 246"/>
                <a:gd name="T2" fmla="*/ 331 w 392"/>
                <a:gd name="T3" fmla="*/ 3 h 246"/>
                <a:gd name="T4" fmla="*/ 347 w 392"/>
                <a:gd name="T5" fmla="*/ 10 h 246"/>
                <a:gd name="T6" fmla="*/ 360 w 392"/>
                <a:gd name="T7" fmla="*/ 21 h 246"/>
                <a:gd name="T8" fmla="*/ 371 w 392"/>
                <a:gd name="T9" fmla="*/ 36 h 246"/>
                <a:gd name="T10" fmla="*/ 379 w 392"/>
                <a:gd name="T11" fmla="*/ 54 h 246"/>
                <a:gd name="T12" fmla="*/ 390 w 392"/>
                <a:gd name="T13" fmla="*/ 103 h 246"/>
                <a:gd name="T14" fmla="*/ 392 w 392"/>
                <a:gd name="T15" fmla="*/ 121 h 246"/>
                <a:gd name="T16" fmla="*/ 389 w 392"/>
                <a:gd name="T17" fmla="*/ 139 h 246"/>
                <a:gd name="T18" fmla="*/ 382 w 392"/>
                <a:gd name="T19" fmla="*/ 156 h 246"/>
                <a:gd name="T20" fmla="*/ 369 w 392"/>
                <a:gd name="T21" fmla="*/ 170 h 246"/>
                <a:gd name="T22" fmla="*/ 355 w 392"/>
                <a:gd name="T23" fmla="*/ 180 h 246"/>
                <a:gd name="T24" fmla="*/ 338 w 392"/>
                <a:gd name="T25" fmla="*/ 187 h 246"/>
                <a:gd name="T26" fmla="*/ 98 w 392"/>
                <a:gd name="T27" fmla="*/ 244 h 246"/>
                <a:gd name="T28" fmla="*/ 78 w 392"/>
                <a:gd name="T29" fmla="*/ 246 h 246"/>
                <a:gd name="T30" fmla="*/ 61 w 392"/>
                <a:gd name="T31" fmla="*/ 243 h 246"/>
                <a:gd name="T32" fmla="*/ 45 w 392"/>
                <a:gd name="T33" fmla="*/ 236 h 246"/>
                <a:gd name="T34" fmla="*/ 30 w 392"/>
                <a:gd name="T35" fmla="*/ 225 h 246"/>
                <a:gd name="T36" fmla="*/ 19 w 392"/>
                <a:gd name="T37" fmla="*/ 210 h 246"/>
                <a:gd name="T38" fmla="*/ 13 w 392"/>
                <a:gd name="T39" fmla="*/ 192 h 246"/>
                <a:gd name="T40" fmla="*/ 1 w 392"/>
                <a:gd name="T41" fmla="*/ 144 h 246"/>
                <a:gd name="T42" fmla="*/ 0 w 392"/>
                <a:gd name="T43" fmla="*/ 125 h 246"/>
                <a:gd name="T44" fmla="*/ 2 w 392"/>
                <a:gd name="T45" fmla="*/ 107 h 246"/>
                <a:gd name="T46" fmla="*/ 10 w 392"/>
                <a:gd name="T47" fmla="*/ 91 h 246"/>
                <a:gd name="T48" fmla="*/ 21 w 392"/>
                <a:gd name="T49" fmla="*/ 76 h 246"/>
                <a:gd name="T50" fmla="*/ 35 w 392"/>
                <a:gd name="T51" fmla="*/ 66 h 246"/>
                <a:gd name="T52" fmla="*/ 53 w 392"/>
                <a:gd name="T53" fmla="*/ 59 h 246"/>
                <a:gd name="T54" fmla="*/ 293 w 392"/>
                <a:gd name="T55" fmla="*/ 2 h 246"/>
                <a:gd name="T56" fmla="*/ 312 w 392"/>
                <a:gd name="T5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2" h="246">
                  <a:moveTo>
                    <a:pt x="312" y="0"/>
                  </a:moveTo>
                  <a:lnTo>
                    <a:pt x="331" y="3"/>
                  </a:lnTo>
                  <a:lnTo>
                    <a:pt x="347" y="10"/>
                  </a:lnTo>
                  <a:lnTo>
                    <a:pt x="360" y="21"/>
                  </a:lnTo>
                  <a:lnTo>
                    <a:pt x="371" y="36"/>
                  </a:lnTo>
                  <a:lnTo>
                    <a:pt x="379" y="54"/>
                  </a:lnTo>
                  <a:lnTo>
                    <a:pt x="390" y="103"/>
                  </a:lnTo>
                  <a:lnTo>
                    <a:pt x="392" y="121"/>
                  </a:lnTo>
                  <a:lnTo>
                    <a:pt x="389" y="139"/>
                  </a:lnTo>
                  <a:lnTo>
                    <a:pt x="382" y="156"/>
                  </a:lnTo>
                  <a:lnTo>
                    <a:pt x="369" y="170"/>
                  </a:lnTo>
                  <a:lnTo>
                    <a:pt x="355" y="180"/>
                  </a:lnTo>
                  <a:lnTo>
                    <a:pt x="338" y="187"/>
                  </a:lnTo>
                  <a:lnTo>
                    <a:pt x="98" y="244"/>
                  </a:lnTo>
                  <a:lnTo>
                    <a:pt x="78" y="246"/>
                  </a:lnTo>
                  <a:lnTo>
                    <a:pt x="61" y="243"/>
                  </a:lnTo>
                  <a:lnTo>
                    <a:pt x="45" y="236"/>
                  </a:lnTo>
                  <a:lnTo>
                    <a:pt x="30" y="225"/>
                  </a:lnTo>
                  <a:lnTo>
                    <a:pt x="19" y="210"/>
                  </a:lnTo>
                  <a:lnTo>
                    <a:pt x="13" y="192"/>
                  </a:lnTo>
                  <a:lnTo>
                    <a:pt x="1" y="144"/>
                  </a:lnTo>
                  <a:lnTo>
                    <a:pt x="0" y="125"/>
                  </a:lnTo>
                  <a:lnTo>
                    <a:pt x="2" y="107"/>
                  </a:lnTo>
                  <a:lnTo>
                    <a:pt x="10" y="91"/>
                  </a:lnTo>
                  <a:lnTo>
                    <a:pt x="21" y="76"/>
                  </a:lnTo>
                  <a:lnTo>
                    <a:pt x="35" y="66"/>
                  </a:lnTo>
                  <a:lnTo>
                    <a:pt x="53" y="59"/>
                  </a:lnTo>
                  <a:lnTo>
                    <a:pt x="293" y="2"/>
                  </a:lnTo>
                  <a:lnTo>
                    <a:pt x="312"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86" name="Freeform 15"/>
            <p:cNvSpPr/>
            <p:nvPr/>
          </p:nvSpPr>
          <p:spPr bwMode="auto">
            <a:xfrm>
              <a:off x="13442950" y="-1238250"/>
              <a:ext cx="101600" cy="41275"/>
            </a:xfrm>
            <a:custGeom>
              <a:avLst/>
              <a:gdLst>
                <a:gd name="T0" fmla="*/ 64 w 637"/>
                <a:gd name="T1" fmla="*/ 0 h 256"/>
                <a:gd name="T2" fmla="*/ 82 w 637"/>
                <a:gd name="T3" fmla="*/ 3 h 256"/>
                <a:gd name="T4" fmla="*/ 97 w 637"/>
                <a:gd name="T5" fmla="*/ 10 h 256"/>
                <a:gd name="T6" fmla="*/ 109 w 637"/>
                <a:gd name="T7" fmla="*/ 20 h 256"/>
                <a:gd name="T8" fmla="*/ 119 w 637"/>
                <a:gd name="T9" fmla="*/ 32 h 256"/>
                <a:gd name="T10" fmla="*/ 127 w 637"/>
                <a:gd name="T11" fmla="*/ 47 h 256"/>
                <a:gd name="T12" fmla="*/ 129 w 637"/>
                <a:gd name="T13" fmla="*/ 65 h 256"/>
                <a:gd name="T14" fmla="*/ 129 w 637"/>
                <a:gd name="T15" fmla="*/ 129 h 256"/>
                <a:gd name="T16" fmla="*/ 508 w 637"/>
                <a:gd name="T17" fmla="*/ 129 h 256"/>
                <a:gd name="T18" fmla="*/ 508 w 637"/>
                <a:gd name="T19" fmla="*/ 65 h 256"/>
                <a:gd name="T20" fmla="*/ 511 w 637"/>
                <a:gd name="T21" fmla="*/ 47 h 256"/>
                <a:gd name="T22" fmla="*/ 518 w 637"/>
                <a:gd name="T23" fmla="*/ 32 h 256"/>
                <a:gd name="T24" fmla="*/ 528 w 637"/>
                <a:gd name="T25" fmla="*/ 20 h 256"/>
                <a:gd name="T26" fmla="*/ 541 w 637"/>
                <a:gd name="T27" fmla="*/ 10 h 256"/>
                <a:gd name="T28" fmla="*/ 556 w 637"/>
                <a:gd name="T29" fmla="*/ 3 h 256"/>
                <a:gd name="T30" fmla="*/ 573 w 637"/>
                <a:gd name="T31" fmla="*/ 0 h 256"/>
                <a:gd name="T32" fmla="*/ 590 w 637"/>
                <a:gd name="T33" fmla="*/ 3 h 256"/>
                <a:gd name="T34" fmla="*/ 605 w 637"/>
                <a:gd name="T35" fmla="*/ 10 h 256"/>
                <a:gd name="T36" fmla="*/ 618 w 637"/>
                <a:gd name="T37" fmla="*/ 20 h 256"/>
                <a:gd name="T38" fmla="*/ 629 w 637"/>
                <a:gd name="T39" fmla="*/ 32 h 256"/>
                <a:gd name="T40" fmla="*/ 635 w 637"/>
                <a:gd name="T41" fmla="*/ 47 h 256"/>
                <a:gd name="T42" fmla="*/ 637 w 637"/>
                <a:gd name="T43" fmla="*/ 65 h 256"/>
                <a:gd name="T44" fmla="*/ 637 w 637"/>
                <a:gd name="T45" fmla="*/ 193 h 256"/>
                <a:gd name="T46" fmla="*/ 635 w 637"/>
                <a:gd name="T47" fmla="*/ 209 h 256"/>
                <a:gd name="T48" fmla="*/ 629 w 637"/>
                <a:gd name="T49" fmla="*/ 224 h 256"/>
                <a:gd name="T50" fmla="*/ 618 w 637"/>
                <a:gd name="T51" fmla="*/ 238 h 256"/>
                <a:gd name="T52" fmla="*/ 605 w 637"/>
                <a:gd name="T53" fmla="*/ 248 h 256"/>
                <a:gd name="T54" fmla="*/ 590 w 637"/>
                <a:gd name="T55" fmla="*/ 254 h 256"/>
                <a:gd name="T56" fmla="*/ 573 w 637"/>
                <a:gd name="T57" fmla="*/ 256 h 256"/>
                <a:gd name="T58" fmla="*/ 64 w 637"/>
                <a:gd name="T59" fmla="*/ 256 h 256"/>
                <a:gd name="T60" fmla="*/ 47 w 637"/>
                <a:gd name="T61" fmla="*/ 254 h 256"/>
                <a:gd name="T62" fmla="*/ 32 w 637"/>
                <a:gd name="T63" fmla="*/ 248 h 256"/>
                <a:gd name="T64" fmla="*/ 20 w 637"/>
                <a:gd name="T65" fmla="*/ 238 h 256"/>
                <a:gd name="T66" fmla="*/ 9 w 637"/>
                <a:gd name="T67" fmla="*/ 224 h 256"/>
                <a:gd name="T68" fmla="*/ 2 w 637"/>
                <a:gd name="T69" fmla="*/ 209 h 256"/>
                <a:gd name="T70" fmla="*/ 0 w 637"/>
                <a:gd name="T71" fmla="*/ 193 h 256"/>
                <a:gd name="T72" fmla="*/ 0 w 637"/>
                <a:gd name="T73" fmla="*/ 65 h 256"/>
                <a:gd name="T74" fmla="*/ 2 w 637"/>
                <a:gd name="T75" fmla="*/ 47 h 256"/>
                <a:gd name="T76" fmla="*/ 9 w 637"/>
                <a:gd name="T77" fmla="*/ 32 h 256"/>
                <a:gd name="T78" fmla="*/ 20 w 637"/>
                <a:gd name="T79" fmla="*/ 20 h 256"/>
                <a:gd name="T80" fmla="*/ 32 w 637"/>
                <a:gd name="T81" fmla="*/ 10 h 256"/>
                <a:gd name="T82" fmla="*/ 47 w 637"/>
                <a:gd name="T83" fmla="*/ 3 h 256"/>
                <a:gd name="T84" fmla="*/ 64 w 637"/>
                <a:gd name="T85"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7" h="256">
                  <a:moveTo>
                    <a:pt x="64" y="0"/>
                  </a:moveTo>
                  <a:lnTo>
                    <a:pt x="82" y="3"/>
                  </a:lnTo>
                  <a:lnTo>
                    <a:pt x="97" y="10"/>
                  </a:lnTo>
                  <a:lnTo>
                    <a:pt x="109" y="20"/>
                  </a:lnTo>
                  <a:lnTo>
                    <a:pt x="119" y="32"/>
                  </a:lnTo>
                  <a:lnTo>
                    <a:pt x="127" y="47"/>
                  </a:lnTo>
                  <a:lnTo>
                    <a:pt x="129" y="65"/>
                  </a:lnTo>
                  <a:lnTo>
                    <a:pt x="129" y="129"/>
                  </a:lnTo>
                  <a:lnTo>
                    <a:pt x="508" y="129"/>
                  </a:lnTo>
                  <a:lnTo>
                    <a:pt x="508" y="65"/>
                  </a:lnTo>
                  <a:lnTo>
                    <a:pt x="511" y="47"/>
                  </a:lnTo>
                  <a:lnTo>
                    <a:pt x="518" y="32"/>
                  </a:lnTo>
                  <a:lnTo>
                    <a:pt x="528" y="20"/>
                  </a:lnTo>
                  <a:lnTo>
                    <a:pt x="541" y="10"/>
                  </a:lnTo>
                  <a:lnTo>
                    <a:pt x="556" y="3"/>
                  </a:lnTo>
                  <a:lnTo>
                    <a:pt x="573" y="0"/>
                  </a:lnTo>
                  <a:lnTo>
                    <a:pt x="590" y="3"/>
                  </a:lnTo>
                  <a:lnTo>
                    <a:pt x="605" y="10"/>
                  </a:lnTo>
                  <a:lnTo>
                    <a:pt x="618" y="20"/>
                  </a:lnTo>
                  <a:lnTo>
                    <a:pt x="629" y="32"/>
                  </a:lnTo>
                  <a:lnTo>
                    <a:pt x="635" y="47"/>
                  </a:lnTo>
                  <a:lnTo>
                    <a:pt x="637" y="65"/>
                  </a:lnTo>
                  <a:lnTo>
                    <a:pt x="637" y="193"/>
                  </a:lnTo>
                  <a:lnTo>
                    <a:pt x="635" y="209"/>
                  </a:lnTo>
                  <a:lnTo>
                    <a:pt x="629" y="224"/>
                  </a:lnTo>
                  <a:lnTo>
                    <a:pt x="618" y="238"/>
                  </a:lnTo>
                  <a:lnTo>
                    <a:pt x="605" y="248"/>
                  </a:lnTo>
                  <a:lnTo>
                    <a:pt x="590" y="254"/>
                  </a:lnTo>
                  <a:lnTo>
                    <a:pt x="573" y="256"/>
                  </a:lnTo>
                  <a:lnTo>
                    <a:pt x="64" y="256"/>
                  </a:lnTo>
                  <a:lnTo>
                    <a:pt x="47" y="254"/>
                  </a:lnTo>
                  <a:lnTo>
                    <a:pt x="32" y="248"/>
                  </a:lnTo>
                  <a:lnTo>
                    <a:pt x="20" y="238"/>
                  </a:lnTo>
                  <a:lnTo>
                    <a:pt x="9" y="224"/>
                  </a:lnTo>
                  <a:lnTo>
                    <a:pt x="2" y="209"/>
                  </a:lnTo>
                  <a:lnTo>
                    <a:pt x="0" y="193"/>
                  </a:lnTo>
                  <a:lnTo>
                    <a:pt x="0" y="65"/>
                  </a:lnTo>
                  <a:lnTo>
                    <a:pt x="2" y="47"/>
                  </a:lnTo>
                  <a:lnTo>
                    <a:pt x="9" y="32"/>
                  </a:lnTo>
                  <a:lnTo>
                    <a:pt x="20" y="20"/>
                  </a:lnTo>
                  <a:lnTo>
                    <a:pt x="32" y="10"/>
                  </a:lnTo>
                  <a:lnTo>
                    <a:pt x="47" y="3"/>
                  </a:lnTo>
                  <a:lnTo>
                    <a:pt x="64"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sp>
          <p:nvSpPr>
            <p:cNvPr id="87" name="Freeform 16"/>
            <p:cNvSpPr/>
            <p:nvPr/>
          </p:nvSpPr>
          <p:spPr bwMode="auto">
            <a:xfrm>
              <a:off x="13625513" y="-1338263"/>
              <a:ext cx="101600" cy="41275"/>
            </a:xfrm>
            <a:custGeom>
              <a:avLst/>
              <a:gdLst>
                <a:gd name="T0" fmla="*/ 64 w 636"/>
                <a:gd name="T1" fmla="*/ 0 h 257"/>
                <a:gd name="T2" fmla="*/ 81 w 636"/>
                <a:gd name="T3" fmla="*/ 2 h 257"/>
                <a:gd name="T4" fmla="*/ 96 w 636"/>
                <a:gd name="T5" fmla="*/ 9 h 257"/>
                <a:gd name="T6" fmla="*/ 109 w 636"/>
                <a:gd name="T7" fmla="*/ 20 h 257"/>
                <a:gd name="T8" fmla="*/ 119 w 636"/>
                <a:gd name="T9" fmla="*/ 32 h 257"/>
                <a:gd name="T10" fmla="*/ 126 w 636"/>
                <a:gd name="T11" fmla="*/ 47 h 257"/>
                <a:gd name="T12" fmla="*/ 128 w 636"/>
                <a:gd name="T13" fmla="*/ 64 h 257"/>
                <a:gd name="T14" fmla="*/ 128 w 636"/>
                <a:gd name="T15" fmla="*/ 129 h 257"/>
                <a:gd name="T16" fmla="*/ 508 w 636"/>
                <a:gd name="T17" fmla="*/ 129 h 257"/>
                <a:gd name="T18" fmla="*/ 508 w 636"/>
                <a:gd name="T19" fmla="*/ 64 h 257"/>
                <a:gd name="T20" fmla="*/ 511 w 636"/>
                <a:gd name="T21" fmla="*/ 47 h 257"/>
                <a:gd name="T22" fmla="*/ 517 w 636"/>
                <a:gd name="T23" fmla="*/ 32 h 257"/>
                <a:gd name="T24" fmla="*/ 527 w 636"/>
                <a:gd name="T25" fmla="*/ 20 h 257"/>
                <a:gd name="T26" fmla="*/ 540 w 636"/>
                <a:gd name="T27" fmla="*/ 9 h 257"/>
                <a:gd name="T28" fmla="*/ 556 w 636"/>
                <a:gd name="T29" fmla="*/ 2 h 257"/>
                <a:gd name="T30" fmla="*/ 572 w 636"/>
                <a:gd name="T31" fmla="*/ 0 h 257"/>
                <a:gd name="T32" fmla="*/ 589 w 636"/>
                <a:gd name="T33" fmla="*/ 2 h 257"/>
                <a:gd name="T34" fmla="*/ 605 w 636"/>
                <a:gd name="T35" fmla="*/ 9 h 257"/>
                <a:gd name="T36" fmla="*/ 618 w 636"/>
                <a:gd name="T37" fmla="*/ 20 h 257"/>
                <a:gd name="T38" fmla="*/ 628 w 636"/>
                <a:gd name="T39" fmla="*/ 32 h 257"/>
                <a:gd name="T40" fmla="*/ 634 w 636"/>
                <a:gd name="T41" fmla="*/ 47 h 257"/>
                <a:gd name="T42" fmla="*/ 636 w 636"/>
                <a:gd name="T43" fmla="*/ 64 h 257"/>
                <a:gd name="T44" fmla="*/ 636 w 636"/>
                <a:gd name="T45" fmla="*/ 193 h 257"/>
                <a:gd name="T46" fmla="*/ 634 w 636"/>
                <a:gd name="T47" fmla="*/ 209 h 257"/>
                <a:gd name="T48" fmla="*/ 628 w 636"/>
                <a:gd name="T49" fmla="*/ 224 h 257"/>
                <a:gd name="T50" fmla="*/ 618 w 636"/>
                <a:gd name="T51" fmla="*/ 237 h 257"/>
                <a:gd name="T52" fmla="*/ 605 w 636"/>
                <a:gd name="T53" fmla="*/ 248 h 257"/>
                <a:gd name="T54" fmla="*/ 589 w 636"/>
                <a:gd name="T55" fmla="*/ 254 h 257"/>
                <a:gd name="T56" fmla="*/ 572 w 636"/>
                <a:gd name="T57" fmla="*/ 257 h 257"/>
                <a:gd name="T58" fmla="*/ 64 w 636"/>
                <a:gd name="T59" fmla="*/ 257 h 257"/>
                <a:gd name="T60" fmla="*/ 47 w 636"/>
                <a:gd name="T61" fmla="*/ 254 h 257"/>
                <a:gd name="T62" fmla="*/ 31 w 636"/>
                <a:gd name="T63" fmla="*/ 248 h 257"/>
                <a:gd name="T64" fmla="*/ 18 w 636"/>
                <a:gd name="T65" fmla="*/ 237 h 257"/>
                <a:gd name="T66" fmla="*/ 9 w 636"/>
                <a:gd name="T67" fmla="*/ 224 h 257"/>
                <a:gd name="T68" fmla="*/ 2 w 636"/>
                <a:gd name="T69" fmla="*/ 209 h 257"/>
                <a:gd name="T70" fmla="*/ 0 w 636"/>
                <a:gd name="T71" fmla="*/ 193 h 257"/>
                <a:gd name="T72" fmla="*/ 0 w 636"/>
                <a:gd name="T73" fmla="*/ 64 h 257"/>
                <a:gd name="T74" fmla="*/ 2 w 636"/>
                <a:gd name="T75" fmla="*/ 47 h 257"/>
                <a:gd name="T76" fmla="*/ 9 w 636"/>
                <a:gd name="T77" fmla="*/ 32 h 257"/>
                <a:gd name="T78" fmla="*/ 18 w 636"/>
                <a:gd name="T79" fmla="*/ 20 h 257"/>
                <a:gd name="T80" fmla="*/ 31 w 636"/>
                <a:gd name="T81" fmla="*/ 9 h 257"/>
                <a:gd name="T82" fmla="*/ 47 w 636"/>
                <a:gd name="T83" fmla="*/ 2 h 257"/>
                <a:gd name="T84" fmla="*/ 64 w 636"/>
                <a:gd name="T8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 h="257">
                  <a:moveTo>
                    <a:pt x="64" y="0"/>
                  </a:moveTo>
                  <a:lnTo>
                    <a:pt x="81" y="2"/>
                  </a:lnTo>
                  <a:lnTo>
                    <a:pt x="96" y="9"/>
                  </a:lnTo>
                  <a:lnTo>
                    <a:pt x="109" y="20"/>
                  </a:lnTo>
                  <a:lnTo>
                    <a:pt x="119" y="32"/>
                  </a:lnTo>
                  <a:lnTo>
                    <a:pt x="126" y="47"/>
                  </a:lnTo>
                  <a:lnTo>
                    <a:pt x="128" y="64"/>
                  </a:lnTo>
                  <a:lnTo>
                    <a:pt x="128" y="129"/>
                  </a:lnTo>
                  <a:lnTo>
                    <a:pt x="508" y="129"/>
                  </a:lnTo>
                  <a:lnTo>
                    <a:pt x="508" y="64"/>
                  </a:lnTo>
                  <a:lnTo>
                    <a:pt x="511" y="47"/>
                  </a:lnTo>
                  <a:lnTo>
                    <a:pt x="517" y="32"/>
                  </a:lnTo>
                  <a:lnTo>
                    <a:pt x="527" y="20"/>
                  </a:lnTo>
                  <a:lnTo>
                    <a:pt x="540" y="9"/>
                  </a:lnTo>
                  <a:lnTo>
                    <a:pt x="556" y="2"/>
                  </a:lnTo>
                  <a:lnTo>
                    <a:pt x="572" y="0"/>
                  </a:lnTo>
                  <a:lnTo>
                    <a:pt x="589" y="2"/>
                  </a:lnTo>
                  <a:lnTo>
                    <a:pt x="605" y="9"/>
                  </a:lnTo>
                  <a:lnTo>
                    <a:pt x="618" y="20"/>
                  </a:lnTo>
                  <a:lnTo>
                    <a:pt x="628" y="32"/>
                  </a:lnTo>
                  <a:lnTo>
                    <a:pt x="634" y="47"/>
                  </a:lnTo>
                  <a:lnTo>
                    <a:pt x="636" y="64"/>
                  </a:lnTo>
                  <a:lnTo>
                    <a:pt x="636" y="193"/>
                  </a:lnTo>
                  <a:lnTo>
                    <a:pt x="634" y="209"/>
                  </a:lnTo>
                  <a:lnTo>
                    <a:pt x="628" y="224"/>
                  </a:lnTo>
                  <a:lnTo>
                    <a:pt x="618" y="237"/>
                  </a:lnTo>
                  <a:lnTo>
                    <a:pt x="605" y="248"/>
                  </a:lnTo>
                  <a:lnTo>
                    <a:pt x="589" y="254"/>
                  </a:lnTo>
                  <a:lnTo>
                    <a:pt x="572" y="257"/>
                  </a:lnTo>
                  <a:lnTo>
                    <a:pt x="64" y="257"/>
                  </a:lnTo>
                  <a:lnTo>
                    <a:pt x="47" y="254"/>
                  </a:lnTo>
                  <a:lnTo>
                    <a:pt x="31" y="248"/>
                  </a:lnTo>
                  <a:lnTo>
                    <a:pt x="18" y="237"/>
                  </a:lnTo>
                  <a:lnTo>
                    <a:pt x="9" y="224"/>
                  </a:lnTo>
                  <a:lnTo>
                    <a:pt x="2" y="209"/>
                  </a:lnTo>
                  <a:lnTo>
                    <a:pt x="0" y="193"/>
                  </a:lnTo>
                  <a:lnTo>
                    <a:pt x="0" y="64"/>
                  </a:lnTo>
                  <a:lnTo>
                    <a:pt x="2" y="47"/>
                  </a:lnTo>
                  <a:lnTo>
                    <a:pt x="9" y="32"/>
                  </a:lnTo>
                  <a:lnTo>
                    <a:pt x="18" y="20"/>
                  </a:lnTo>
                  <a:lnTo>
                    <a:pt x="31" y="9"/>
                  </a:lnTo>
                  <a:lnTo>
                    <a:pt x="47" y="2"/>
                  </a:lnTo>
                  <a:lnTo>
                    <a:pt x="64" y="0"/>
                  </a:lnTo>
                  <a:close/>
                </a:path>
              </a:pathLst>
            </a:custGeom>
            <a:grpFill/>
            <a:ln w="0">
              <a:noFill/>
              <a:prstDash val="solid"/>
              <a:round/>
            </a:ln>
          </p:spPr>
          <p:txBody>
            <a:bodyPr vert="horz" wrap="square" lIns="45715" tIns="22857" rIns="45715" bIns="22857" numCol="1" anchor="t" anchorCtr="0" compatLnSpc="1"/>
            <a:lstStyle/>
            <a:p>
              <a:endParaRPr lang="es-SV" sz="900">
                <a:latin typeface="Arial" panose="020B0604020202020204" pitchFamily="34" charset="0"/>
                <a:ea typeface="LiSu" panose="02010509060101010101" pitchFamily="49" charset="-122"/>
                <a:sym typeface="Arial" panose="020B0604020202020204" pitchFamily="34" charset="0"/>
              </a:endParaRPr>
            </a:p>
          </p:txBody>
        </p:sp>
      </p:grpSp>
      <p:grpSp>
        <p:nvGrpSpPr>
          <p:cNvPr id="89" name="组合 88">
            <a:extLst>
              <a:ext uri="{FF2B5EF4-FFF2-40B4-BE49-F238E27FC236}">
                <a16:creationId xmlns:a16="http://schemas.microsoft.com/office/drawing/2014/main" xmlns="" id="{6BE5B98E-632C-4999-97F5-4CAF707C3663}"/>
              </a:ext>
            </a:extLst>
          </p:cNvPr>
          <p:cNvGrpSpPr/>
          <p:nvPr/>
        </p:nvGrpSpPr>
        <p:grpSpPr>
          <a:xfrm>
            <a:off x="6469341" y="673995"/>
            <a:ext cx="5519459" cy="1960050"/>
            <a:chOff x="162815" y="1727799"/>
            <a:chExt cx="2602219" cy="1960050"/>
          </a:xfrm>
        </p:grpSpPr>
        <p:sp>
          <p:nvSpPr>
            <p:cNvPr id="90" name="TextBox 18">
              <a:extLst>
                <a:ext uri="{FF2B5EF4-FFF2-40B4-BE49-F238E27FC236}">
                  <a16:creationId xmlns:a16="http://schemas.microsoft.com/office/drawing/2014/main" xmlns="" id="{7789C27D-8EC8-4A60-B6C1-A13A93F968C0}"/>
                </a:ext>
              </a:extLst>
            </p:cNvPr>
            <p:cNvSpPr txBox="1"/>
            <p:nvPr/>
          </p:nvSpPr>
          <p:spPr>
            <a:xfrm flipH="1">
              <a:off x="162815" y="1727799"/>
              <a:ext cx="2602219" cy="584775"/>
            </a:xfrm>
            <a:prstGeom prst="rect">
              <a:avLst/>
            </a:prstGeom>
            <a:noFill/>
          </p:spPr>
          <p:txBody>
            <a:bodyPr wrap="none" rtlCol="0">
              <a:spAutoFit/>
            </a:bodyPr>
            <a:lstStyle/>
            <a:p>
              <a:r>
                <a:rPr lang="zh-CN" alt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深度学习、提升教师理论素养</a:t>
              </a:r>
              <a:endParaRPr 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91" name="矩形 90">
              <a:extLst>
                <a:ext uri="{FF2B5EF4-FFF2-40B4-BE49-F238E27FC236}">
                  <a16:creationId xmlns:a16="http://schemas.microsoft.com/office/drawing/2014/main" xmlns="" id="{D79F357F-2132-44D0-A786-071C28A86A51}"/>
                </a:ext>
              </a:extLst>
            </p:cNvPr>
            <p:cNvSpPr/>
            <p:nvPr/>
          </p:nvSpPr>
          <p:spPr>
            <a:xfrm>
              <a:off x="414791" y="2265408"/>
              <a:ext cx="2336365" cy="1422441"/>
            </a:xfrm>
            <a:prstGeom prst="rect">
              <a:avLst/>
            </a:prstGeom>
          </p:spPr>
          <p:txBody>
            <a:bodyPr wrap="square">
              <a:spAutoFit/>
            </a:bodyPr>
            <a:lstStyle/>
            <a:p>
              <a:pPr>
                <a:lnSpc>
                  <a:spcPct val="150000"/>
                </a:lnSpc>
              </a:pPr>
              <a:r>
                <a:rPr lang="zh-CN" altLang="zh-CN" sz="2000" dirty="0">
                  <a:solidFill>
                    <a:schemeClr val="tx1">
                      <a:lumMod val="65000"/>
                      <a:lumOff val="35000"/>
                    </a:schemeClr>
                  </a:solidFill>
                  <a:latin typeface="Arial" panose="020B0604020202020204" pitchFamily="34" charset="0"/>
                  <a:ea typeface="LiSu" panose="02010509060101010101" pitchFamily="49" charset="-122"/>
                </a:rPr>
                <a:t>《数学课程标准》《教材的专业化解读》、《跨越断层，走出误区》、《小学数学教材中的大道理》、《中小学数学化教学》</a:t>
              </a:r>
              <a:endParaRPr lang="en-US" altLang="zh-CN" sz="20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92" name="组合 91">
            <a:extLst>
              <a:ext uri="{FF2B5EF4-FFF2-40B4-BE49-F238E27FC236}">
                <a16:creationId xmlns:a16="http://schemas.microsoft.com/office/drawing/2014/main" xmlns="" id="{F5420156-F36E-4486-95F8-61F2C6A61FDD}"/>
              </a:ext>
            </a:extLst>
          </p:cNvPr>
          <p:cNvGrpSpPr/>
          <p:nvPr/>
        </p:nvGrpSpPr>
        <p:grpSpPr>
          <a:xfrm>
            <a:off x="6469340" y="2806552"/>
            <a:ext cx="6147492" cy="1279021"/>
            <a:chOff x="194688" y="2108528"/>
            <a:chExt cx="2898314" cy="1279021"/>
          </a:xfrm>
        </p:grpSpPr>
        <p:sp>
          <p:nvSpPr>
            <p:cNvPr id="93" name="TextBox 18">
              <a:extLst>
                <a:ext uri="{FF2B5EF4-FFF2-40B4-BE49-F238E27FC236}">
                  <a16:creationId xmlns:a16="http://schemas.microsoft.com/office/drawing/2014/main" xmlns="" id="{187ED605-C8AA-4F0F-B2ED-D608858ADE90}"/>
                </a:ext>
              </a:extLst>
            </p:cNvPr>
            <p:cNvSpPr txBox="1"/>
            <p:nvPr/>
          </p:nvSpPr>
          <p:spPr>
            <a:xfrm flipH="1">
              <a:off x="194688" y="2108528"/>
              <a:ext cx="2602220" cy="584775"/>
            </a:xfrm>
            <a:prstGeom prst="rect">
              <a:avLst/>
            </a:prstGeom>
            <a:noFill/>
          </p:spPr>
          <p:txBody>
            <a:bodyPr wrap="none" rtlCol="0">
              <a:spAutoFit/>
            </a:bodyPr>
            <a:lstStyle/>
            <a:p>
              <a:r>
                <a:rPr lang="zh-CN" alt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课题研究、提高教师科研能力</a:t>
              </a:r>
              <a:endParaRPr 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94" name="矩形 93">
              <a:extLst>
                <a:ext uri="{FF2B5EF4-FFF2-40B4-BE49-F238E27FC236}">
                  <a16:creationId xmlns:a16="http://schemas.microsoft.com/office/drawing/2014/main" xmlns="" id="{A8A3245B-8416-46F9-8D4F-5B060C2E4BAD}"/>
                </a:ext>
              </a:extLst>
            </p:cNvPr>
            <p:cNvSpPr/>
            <p:nvPr/>
          </p:nvSpPr>
          <p:spPr>
            <a:xfrm>
              <a:off x="545706" y="2888438"/>
              <a:ext cx="2547296" cy="499111"/>
            </a:xfrm>
            <a:prstGeom prst="rect">
              <a:avLst/>
            </a:prstGeom>
          </p:spPr>
          <p:txBody>
            <a:bodyPr wrap="square">
              <a:spAutoFit/>
            </a:bodyPr>
            <a:lstStyle/>
            <a:p>
              <a:pPr>
                <a:lnSpc>
                  <a:spcPct val="150000"/>
                </a:lnSpc>
              </a:pPr>
              <a:r>
                <a:rPr lang="zh-CN" altLang="zh-CN" sz="2000" dirty="0">
                  <a:solidFill>
                    <a:schemeClr val="tx1">
                      <a:lumMod val="65000"/>
                      <a:lumOff val="35000"/>
                    </a:schemeClr>
                  </a:solidFill>
                  <a:latin typeface="Arial" panose="020B0604020202020204" pitchFamily="34" charset="0"/>
                  <a:ea typeface="LiSu" panose="02010509060101010101" pitchFamily="49" charset="-122"/>
                </a:rPr>
                <a:t>日常化实践、主题性推进、个性化发展</a:t>
              </a:r>
              <a:endParaRPr lang="en-US" altLang="zh-CN" sz="20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95" name="组合 94">
            <a:extLst>
              <a:ext uri="{FF2B5EF4-FFF2-40B4-BE49-F238E27FC236}">
                <a16:creationId xmlns:a16="http://schemas.microsoft.com/office/drawing/2014/main" xmlns="" id="{39A0C575-5650-41F5-ADB2-2EF923314D6E}"/>
              </a:ext>
            </a:extLst>
          </p:cNvPr>
          <p:cNvGrpSpPr/>
          <p:nvPr/>
        </p:nvGrpSpPr>
        <p:grpSpPr>
          <a:xfrm>
            <a:off x="6439905" y="4164510"/>
            <a:ext cx="5519459" cy="1174034"/>
            <a:chOff x="180810" y="2044086"/>
            <a:chExt cx="2602219" cy="1174034"/>
          </a:xfrm>
        </p:grpSpPr>
        <p:sp>
          <p:nvSpPr>
            <p:cNvPr id="96" name="TextBox 18">
              <a:extLst>
                <a:ext uri="{FF2B5EF4-FFF2-40B4-BE49-F238E27FC236}">
                  <a16:creationId xmlns:a16="http://schemas.microsoft.com/office/drawing/2014/main" xmlns="" id="{CCEE6328-7215-46A9-98C8-EA7B3864EEBD}"/>
                </a:ext>
              </a:extLst>
            </p:cNvPr>
            <p:cNvSpPr txBox="1"/>
            <p:nvPr/>
          </p:nvSpPr>
          <p:spPr>
            <a:xfrm flipH="1">
              <a:off x="180810" y="2044086"/>
              <a:ext cx="2602219" cy="584775"/>
            </a:xfrm>
            <a:prstGeom prst="rect">
              <a:avLst/>
            </a:prstGeom>
            <a:noFill/>
          </p:spPr>
          <p:txBody>
            <a:bodyPr wrap="none" rtlCol="0">
              <a:spAutoFit/>
            </a:bodyPr>
            <a:lstStyle/>
            <a:p>
              <a:r>
                <a:rPr lang="zh-CN" alt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依托平台、提高教师专业能力</a:t>
              </a:r>
              <a:endParaRPr 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97" name="矩形 96">
              <a:extLst>
                <a:ext uri="{FF2B5EF4-FFF2-40B4-BE49-F238E27FC236}">
                  <a16:creationId xmlns:a16="http://schemas.microsoft.com/office/drawing/2014/main" xmlns="" id="{B682104C-BD05-4712-953D-73D526798662}"/>
                </a:ext>
              </a:extLst>
            </p:cNvPr>
            <p:cNvSpPr/>
            <p:nvPr/>
          </p:nvSpPr>
          <p:spPr>
            <a:xfrm>
              <a:off x="532386" y="2719009"/>
              <a:ext cx="2179796" cy="499111"/>
            </a:xfrm>
            <a:prstGeom prst="rect">
              <a:avLst/>
            </a:prstGeom>
          </p:spPr>
          <p:txBody>
            <a:bodyPr wrap="square">
              <a:spAutoFit/>
            </a:bodyPr>
            <a:lstStyle/>
            <a:p>
              <a:pPr>
                <a:lnSpc>
                  <a:spcPct val="150000"/>
                </a:lnSpc>
              </a:pPr>
              <a:r>
                <a:rPr lang="zh-CN" altLang="en-US" sz="20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校、区级基本功比赛；五级梯队评选</a:t>
              </a:r>
              <a:endParaRPr lang="en-US" altLang="zh-CN" sz="20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54" name="组合 53"/>
          <p:cNvGrpSpPr/>
          <p:nvPr/>
        </p:nvGrpSpPr>
        <p:grpSpPr>
          <a:xfrm>
            <a:off x="-116114" y="-164954"/>
            <a:ext cx="812800" cy="843343"/>
            <a:chOff x="5695466" y="654839"/>
            <a:chExt cx="7916198" cy="8213668"/>
          </a:xfrm>
        </p:grpSpPr>
        <p:sp>
          <p:nvSpPr>
            <p:cNvPr id="55" name="椭圆 54"/>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681639" y="126374"/>
            <a:ext cx="4744799"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二、学科素养、稳步提升</a:t>
            </a:r>
          </a:p>
        </p:txBody>
      </p:sp>
      <p:cxnSp>
        <p:nvCxnSpPr>
          <p:cNvPr id="101" name="直接连接符 10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0671429"/>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3">
                                            <p:graphicEl>
                                              <a:chart seriesIdx="-3" categoryIdx="-3" bldStep="gridLegend"/>
                                            </p:graphicEl>
                                          </p:spTgt>
                                        </p:tgtEl>
                                        <p:attrNameLst>
                                          <p:attrName>style.visibility</p:attrName>
                                        </p:attrNameLst>
                                      </p:cBhvr>
                                      <p:to>
                                        <p:strVal val="visible"/>
                                      </p:to>
                                    </p:set>
                                    <p:anim calcmode="lin" valueType="num">
                                      <p:cBhvr>
                                        <p:cTn id="13" dur="500" fill="hold"/>
                                        <p:tgtEl>
                                          <p:spTgt spid="43">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4" dur="500" fill="hold"/>
                                        <p:tgtEl>
                                          <p:spTgt spid="43">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5" dur="500"/>
                                        <p:tgtEl>
                                          <p:spTgt spid="43">
                                            <p:graphicEl>
                                              <a:chart seriesIdx="-3" categoryIdx="-3" bldStep="gridLegend"/>
                                            </p:graphic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3">
                                            <p:graphicEl>
                                              <a:chart seriesIdx="0" categoryIdx="0" bldStep="ptInSeries"/>
                                            </p:graphicEl>
                                          </p:spTgt>
                                        </p:tgtEl>
                                        <p:attrNameLst>
                                          <p:attrName>style.visibility</p:attrName>
                                        </p:attrNameLst>
                                      </p:cBhvr>
                                      <p:to>
                                        <p:strVal val="visible"/>
                                      </p:to>
                                    </p:set>
                                    <p:animEffect transition="in" filter="wheel(1)">
                                      <p:cBhvr>
                                        <p:cTn id="18" dur="750"/>
                                        <p:tgtEl>
                                          <p:spTgt spid="43">
                                            <p:graphicEl>
                                              <a:chart seriesIdx="0" categoryIdx="0" bldStep="ptInSeries"/>
                                            </p:graphic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3">
                                            <p:graphicEl>
                                              <a:chart seriesIdx="0" categoryIdx="1" bldStep="ptInSeries"/>
                                            </p:graphicEl>
                                          </p:spTgt>
                                        </p:tgtEl>
                                        <p:attrNameLst>
                                          <p:attrName>style.visibility</p:attrName>
                                        </p:attrNameLst>
                                      </p:cBhvr>
                                      <p:to>
                                        <p:strVal val="visible"/>
                                      </p:to>
                                    </p:set>
                                    <p:animEffect transition="in" filter="wheel(1)">
                                      <p:cBhvr>
                                        <p:cTn id="21" dur="750"/>
                                        <p:tgtEl>
                                          <p:spTgt spid="43">
                                            <p:graphicEl>
                                              <a:chart seriesIdx="0" categoryIdx="1" bldStep="ptInSeries"/>
                                            </p:graphic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3">
                                            <p:graphicEl>
                                              <a:chart seriesIdx="0" categoryIdx="2" bldStep="ptInSeries"/>
                                            </p:graphicEl>
                                          </p:spTgt>
                                        </p:tgtEl>
                                        <p:attrNameLst>
                                          <p:attrName>style.visibility</p:attrName>
                                        </p:attrNameLst>
                                      </p:cBhvr>
                                      <p:to>
                                        <p:strVal val="visible"/>
                                      </p:to>
                                    </p:set>
                                    <p:animEffect transition="in" filter="wheel(1)">
                                      <p:cBhvr>
                                        <p:cTn id="24" dur="750"/>
                                        <p:tgtEl>
                                          <p:spTgt spid="43">
                                            <p:graphicEl>
                                              <a:chart seriesIdx="0" categoryIdx="2" bldStep="ptInSeries"/>
                                            </p:graphic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3">
                                            <p:graphicEl>
                                              <a:chart seriesIdx="0" categoryIdx="3" bldStep="ptInSeries"/>
                                            </p:graphicEl>
                                          </p:spTgt>
                                        </p:tgtEl>
                                        <p:attrNameLst>
                                          <p:attrName>style.visibility</p:attrName>
                                        </p:attrNameLst>
                                      </p:cBhvr>
                                      <p:to>
                                        <p:strVal val="visible"/>
                                      </p:to>
                                    </p:set>
                                    <p:animEffect transition="in" filter="wheel(1)">
                                      <p:cBhvr>
                                        <p:cTn id="27" dur="750"/>
                                        <p:tgtEl>
                                          <p:spTgt spid="43">
                                            <p:graphicEl>
                                              <a:chart seriesIdx="0" categoryIdx="3" bldStep="ptInSeries"/>
                                            </p:graphicEl>
                                          </p:spTgt>
                                        </p:tgtEl>
                                      </p:cBhvr>
                                    </p:animEffect>
                                  </p:childTnLst>
                                </p:cTn>
                              </p:par>
                            </p:childTnLst>
                          </p:cTn>
                        </p:par>
                        <p:par>
                          <p:cTn id="28" fill="hold">
                            <p:stCondLst>
                              <p:cond delay="125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par>
                                <p:cTn id="39" presetID="49" presetClass="entr" presetSubtype="0" decel="100000" fill="hold" grpId="0" nodeType="withEffect">
                                  <p:stCondLst>
                                    <p:cond delay="25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 calcmode="lin" valueType="num">
                                      <p:cBhvr>
                                        <p:cTn id="43" dur="500" fill="hold"/>
                                        <p:tgtEl>
                                          <p:spTgt spid="45"/>
                                        </p:tgtEl>
                                        <p:attrNameLst>
                                          <p:attrName>style.rotation</p:attrName>
                                        </p:attrNameLst>
                                      </p:cBhvr>
                                      <p:tavLst>
                                        <p:tav tm="0">
                                          <p:val>
                                            <p:fltVal val="360"/>
                                          </p:val>
                                        </p:tav>
                                        <p:tav tm="100000">
                                          <p:val>
                                            <p:fltVal val="0"/>
                                          </p:val>
                                        </p:tav>
                                      </p:tavLst>
                                    </p:anim>
                                    <p:animEffect transition="in" filter="fade">
                                      <p:cBhvr>
                                        <p:cTn id="44" dur="500"/>
                                        <p:tgtEl>
                                          <p:spTgt spid="45"/>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22" presetClass="entr" presetSubtype="8"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left)">
                                      <p:cBhvr>
                                        <p:cTn id="55" dur="500"/>
                                        <p:tgtEl>
                                          <p:spTgt spid="56"/>
                                        </p:tgtEl>
                                      </p:cBhvr>
                                    </p:animEffect>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par>
                                <p:cTn id="60" presetID="22" presetClass="entr" presetSubtype="8"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left)">
                                      <p:cBhvr>
                                        <p:cTn id="62" dur="500"/>
                                        <p:tgtEl>
                                          <p:spTgt spid="60"/>
                                        </p:tgtEl>
                                      </p:cBhvr>
                                    </p:animEffect>
                                  </p:childTnLst>
                                </p:cTn>
                              </p:par>
                            </p:childTnLst>
                          </p:cTn>
                        </p:par>
                        <p:par>
                          <p:cTn id="63" fill="hold">
                            <p:stCondLst>
                              <p:cond delay="3500"/>
                            </p:stCondLst>
                            <p:childTnLst>
                              <p:par>
                                <p:cTn id="64" presetID="10" presetClass="entr" presetSubtype="0" fill="hold"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fade">
                                      <p:cBhvr>
                                        <p:cTn id="78" dur="1000"/>
                                        <p:tgtEl>
                                          <p:spTgt spid="92"/>
                                        </p:tgtEl>
                                      </p:cBhvr>
                                    </p:animEffect>
                                    <p:anim calcmode="lin" valueType="num">
                                      <p:cBhvr>
                                        <p:cTn id="79" dur="1000" fill="hold"/>
                                        <p:tgtEl>
                                          <p:spTgt spid="92"/>
                                        </p:tgtEl>
                                        <p:attrNameLst>
                                          <p:attrName>ppt_x</p:attrName>
                                        </p:attrNameLst>
                                      </p:cBhvr>
                                      <p:tavLst>
                                        <p:tav tm="0">
                                          <p:val>
                                            <p:strVal val="#ppt_x"/>
                                          </p:val>
                                        </p:tav>
                                        <p:tav tm="100000">
                                          <p:val>
                                            <p:strVal val="#ppt_x"/>
                                          </p:val>
                                        </p:tav>
                                      </p:tavLst>
                                    </p:anim>
                                    <p:anim calcmode="lin" valueType="num">
                                      <p:cBhvr>
                                        <p:cTn id="80"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95"/>
                                        </p:tgtEl>
                                        <p:attrNameLst>
                                          <p:attrName>style.visibility</p:attrName>
                                        </p:attrNameLst>
                                      </p:cBhvr>
                                      <p:to>
                                        <p:strVal val="visible"/>
                                      </p:to>
                                    </p:set>
                                    <p:animEffect transition="in" filter="fade">
                                      <p:cBhvr>
                                        <p:cTn id="85" dur="1000"/>
                                        <p:tgtEl>
                                          <p:spTgt spid="95"/>
                                        </p:tgtEl>
                                      </p:cBhvr>
                                    </p:animEffect>
                                    <p:anim calcmode="lin" valueType="num">
                                      <p:cBhvr>
                                        <p:cTn id="86" dur="1000" fill="hold"/>
                                        <p:tgtEl>
                                          <p:spTgt spid="95"/>
                                        </p:tgtEl>
                                        <p:attrNameLst>
                                          <p:attrName>ppt_x</p:attrName>
                                        </p:attrNameLst>
                                      </p:cBhvr>
                                      <p:tavLst>
                                        <p:tav tm="0">
                                          <p:val>
                                            <p:strVal val="#ppt_x"/>
                                          </p:val>
                                        </p:tav>
                                        <p:tav tm="100000">
                                          <p:val>
                                            <p:strVal val="#ppt_x"/>
                                          </p:val>
                                        </p:tav>
                                      </p:tavLst>
                                    </p:anim>
                                    <p:anim calcmode="lin" valueType="num">
                                      <p:cBhvr>
                                        <p:cTn id="87"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Sub>
          <a:bldChart bld="seriesEl"/>
        </p:bldSub>
      </p:bldGraphic>
      <p:bldP spid="44" grpId="0" animBg="1"/>
      <p:bldP spid="45"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E30C124-3796-4459-B1C1-E36F9FD46A66}"/>
              </a:ext>
            </a:extLst>
          </p:cNvPr>
          <p:cNvSpPr/>
          <p:nvPr/>
        </p:nvSpPr>
        <p:spPr>
          <a:xfrm>
            <a:off x="1928620" y="1005026"/>
            <a:ext cx="7545164" cy="28865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xmlns="" id="{C5BD341E-0102-46AB-AB12-3709273C34A0}"/>
              </a:ext>
            </a:extLst>
          </p:cNvPr>
          <p:cNvSpPr/>
          <p:nvPr/>
        </p:nvSpPr>
        <p:spPr>
          <a:xfrm>
            <a:off x="134911" y="3949914"/>
            <a:ext cx="11853890" cy="27079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859DC215-4AB2-4FE2-A927-8E06ED1DBE0B}"/>
              </a:ext>
            </a:extLst>
          </p:cNvPr>
          <p:cNvSpPr txBox="1"/>
          <p:nvPr/>
        </p:nvSpPr>
        <p:spPr>
          <a:xfrm>
            <a:off x="2194145" y="1133946"/>
            <a:ext cx="1117670"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01</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7" name="文本框 6">
            <a:extLst>
              <a:ext uri="{FF2B5EF4-FFF2-40B4-BE49-F238E27FC236}">
                <a16:creationId xmlns:a16="http://schemas.microsoft.com/office/drawing/2014/main" xmlns="" id="{5BCEB1EE-0A28-4674-85AC-9AB24373BC45}"/>
              </a:ext>
            </a:extLst>
          </p:cNvPr>
          <p:cNvSpPr txBox="1"/>
          <p:nvPr/>
        </p:nvSpPr>
        <p:spPr>
          <a:xfrm>
            <a:off x="10922032" y="5717946"/>
            <a:ext cx="1269968"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02</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14" name="等腰三角形 13">
            <a:extLst>
              <a:ext uri="{FF2B5EF4-FFF2-40B4-BE49-F238E27FC236}">
                <a16:creationId xmlns:a16="http://schemas.microsoft.com/office/drawing/2014/main" xmlns="" id="{73A466F6-F635-4924-9059-EC90367161F3}"/>
              </a:ext>
            </a:extLst>
          </p:cNvPr>
          <p:cNvSpPr/>
          <p:nvPr/>
        </p:nvSpPr>
        <p:spPr>
          <a:xfrm flipV="1">
            <a:off x="6636345" y="529471"/>
            <a:ext cx="1378134" cy="690286"/>
          </a:xfrm>
          <a:prstGeom prst="triangle">
            <a:avLst/>
          </a:prstGeom>
          <a:solidFill>
            <a:srgbClr val="CAD5E8">
              <a:alpha val="40000"/>
            </a:srgbClr>
          </a:solidFill>
          <a:ln w="25400">
            <a:solidFill>
              <a:srgbClr val="FFFFFF">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xmlns="" id="{A064782F-88DD-41E9-930C-4291371ED20C}"/>
              </a:ext>
            </a:extLst>
          </p:cNvPr>
          <p:cNvCxnSpPr>
            <a:cxnSpLocks/>
          </p:cNvCxnSpPr>
          <p:nvPr/>
        </p:nvCxnSpPr>
        <p:spPr>
          <a:xfrm>
            <a:off x="1164801" y="973644"/>
            <a:ext cx="855057" cy="947475"/>
          </a:xfrm>
          <a:prstGeom prst="line">
            <a:avLst/>
          </a:prstGeom>
          <a:noFill/>
          <a:ln>
            <a:solidFill>
              <a:schemeClr val="tx1">
                <a:lumMod val="65000"/>
                <a:lumOff val="35000"/>
                <a:alpha val="64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a:extLst>
              <a:ext uri="{FF2B5EF4-FFF2-40B4-BE49-F238E27FC236}">
                <a16:creationId xmlns:a16="http://schemas.microsoft.com/office/drawing/2014/main" xmlns="" id="{A834A0C8-650C-49F8-B8BB-0234D7EF4AF1}"/>
              </a:ext>
            </a:extLst>
          </p:cNvPr>
          <p:cNvCxnSpPr>
            <a:cxnSpLocks/>
          </p:cNvCxnSpPr>
          <p:nvPr/>
        </p:nvCxnSpPr>
        <p:spPr>
          <a:xfrm>
            <a:off x="1412851" y="1927109"/>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xmlns="" id="{D0F5E0DF-A3B9-4261-B099-45A05D1C5CBD}"/>
              </a:ext>
            </a:extLst>
          </p:cNvPr>
          <p:cNvCxnSpPr>
            <a:cxnSpLocks/>
          </p:cNvCxnSpPr>
          <p:nvPr/>
        </p:nvCxnSpPr>
        <p:spPr>
          <a:xfrm>
            <a:off x="4322307" y="4555543"/>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xmlns="" id="{2738D9F9-7A43-4053-83EB-1C80D8AB6E8A}"/>
              </a:ext>
            </a:extLst>
          </p:cNvPr>
          <p:cNvCxnSpPr>
            <a:cxnSpLocks/>
          </p:cNvCxnSpPr>
          <p:nvPr/>
        </p:nvCxnSpPr>
        <p:spPr>
          <a:xfrm>
            <a:off x="4231906" y="5311929"/>
            <a:ext cx="855057" cy="947475"/>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6" name="组合 25"/>
          <p:cNvGrpSpPr/>
          <p:nvPr/>
        </p:nvGrpSpPr>
        <p:grpSpPr>
          <a:xfrm>
            <a:off x="-116114" y="-164954"/>
            <a:ext cx="812800" cy="843343"/>
            <a:chOff x="5695466" y="654839"/>
            <a:chExt cx="7916198" cy="8213668"/>
          </a:xfrm>
        </p:grpSpPr>
        <p:sp>
          <p:nvSpPr>
            <p:cNvPr id="27" name="椭圆 26"/>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81640" y="126374"/>
            <a:ext cx="568918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二、学科素养、稳步提升</a:t>
            </a:r>
          </a:p>
        </p:txBody>
      </p:sp>
      <p:cxnSp>
        <p:nvCxnSpPr>
          <p:cNvPr id="41" name="直接连接符 4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表格 7">
            <a:extLst>
              <a:ext uri="{FF2B5EF4-FFF2-40B4-BE49-F238E27FC236}">
                <a16:creationId xmlns:a16="http://schemas.microsoft.com/office/drawing/2014/main" xmlns="" id="{4C42155A-E74B-4E56-A0B8-1855F6DD4D30}"/>
              </a:ext>
            </a:extLst>
          </p:cNvPr>
          <p:cNvGraphicFramePr>
            <a:graphicFrameLocks noGrp="1"/>
          </p:cNvGraphicFramePr>
          <p:nvPr>
            <p:extLst>
              <p:ext uri="{D42A27DB-BD31-4B8C-83A1-F6EECF244321}">
                <p14:modId xmlns:p14="http://schemas.microsoft.com/office/powerpoint/2010/main" xmlns="" val="3095919356"/>
              </p:ext>
            </p:extLst>
          </p:nvPr>
        </p:nvGraphicFramePr>
        <p:xfrm>
          <a:off x="3056747" y="1436561"/>
          <a:ext cx="6078505" cy="2177023"/>
        </p:xfrm>
        <a:graphic>
          <a:graphicData uri="http://schemas.openxmlformats.org/drawingml/2006/table">
            <a:tbl>
              <a:tblPr firstRow="1" firstCol="1" bandRow="1">
                <a:tableStyleId>{5C22544A-7EE6-4342-B048-85BDC9FD1C3A}</a:tableStyleId>
              </a:tblPr>
              <a:tblGrid>
                <a:gridCol w="791561">
                  <a:extLst>
                    <a:ext uri="{9D8B030D-6E8A-4147-A177-3AD203B41FA5}">
                      <a16:colId xmlns:a16="http://schemas.microsoft.com/office/drawing/2014/main" xmlns="" val="1225577684"/>
                    </a:ext>
                  </a:extLst>
                </a:gridCol>
                <a:gridCol w="4079512">
                  <a:extLst>
                    <a:ext uri="{9D8B030D-6E8A-4147-A177-3AD203B41FA5}">
                      <a16:colId xmlns:a16="http://schemas.microsoft.com/office/drawing/2014/main" xmlns="" val="2164625839"/>
                    </a:ext>
                  </a:extLst>
                </a:gridCol>
                <a:gridCol w="1207432">
                  <a:extLst>
                    <a:ext uri="{9D8B030D-6E8A-4147-A177-3AD203B41FA5}">
                      <a16:colId xmlns:a16="http://schemas.microsoft.com/office/drawing/2014/main" xmlns="" val="2896615502"/>
                    </a:ext>
                  </a:extLst>
                </a:gridCol>
              </a:tblGrid>
              <a:tr h="552423">
                <a:tc>
                  <a:txBody>
                    <a:bodyPr/>
                    <a:lstStyle/>
                    <a:p>
                      <a:pPr algn="just">
                        <a:lnSpc>
                          <a:spcPct val="130000"/>
                        </a:lnSpc>
                      </a:pPr>
                      <a:r>
                        <a:rPr lang="zh-CN" sz="2000" kern="0">
                          <a:effectLst/>
                        </a:rPr>
                        <a:t>时间</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dirty="0">
                          <a:effectLst/>
                        </a:rPr>
                        <a:t>分享、交流主题</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dirty="0">
                          <a:effectLst/>
                        </a:rPr>
                        <a:t>承办者</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887696322"/>
                  </a:ext>
                </a:extLst>
              </a:tr>
              <a:tr h="406150">
                <a:tc>
                  <a:txBody>
                    <a:bodyPr/>
                    <a:lstStyle/>
                    <a:p>
                      <a:pPr algn="just">
                        <a:lnSpc>
                          <a:spcPct val="130000"/>
                        </a:lnSpc>
                      </a:pPr>
                      <a:r>
                        <a:rPr lang="en-US" sz="2000" kern="0">
                          <a:effectLst/>
                        </a:rPr>
                        <a:t>3</a:t>
                      </a:r>
                      <a:r>
                        <a:rPr lang="zh-CN" sz="2000" kern="0">
                          <a:effectLst/>
                        </a:rPr>
                        <a:t>月</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a:effectLst/>
                        </a:rPr>
                        <a:t>寒假书目《跨越断层，走出误区》</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962210108"/>
                  </a:ext>
                </a:extLst>
              </a:tr>
              <a:tr h="406150">
                <a:tc>
                  <a:txBody>
                    <a:bodyPr/>
                    <a:lstStyle/>
                    <a:p>
                      <a:pPr algn="just">
                        <a:lnSpc>
                          <a:spcPct val="130000"/>
                        </a:lnSpc>
                      </a:pPr>
                      <a:r>
                        <a:rPr lang="en-US" sz="2000" kern="0">
                          <a:effectLst/>
                        </a:rPr>
                        <a:t>4</a:t>
                      </a:r>
                      <a:r>
                        <a:rPr lang="zh-CN" sz="2000" kern="0">
                          <a:effectLst/>
                        </a:rPr>
                        <a:t>月</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dirty="0">
                          <a:effectLst/>
                        </a:rPr>
                        <a:t>《数学课程标准》</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438461301"/>
                  </a:ext>
                </a:extLst>
              </a:tr>
              <a:tr h="406150">
                <a:tc>
                  <a:txBody>
                    <a:bodyPr/>
                    <a:lstStyle/>
                    <a:p>
                      <a:pPr algn="just">
                        <a:lnSpc>
                          <a:spcPct val="130000"/>
                        </a:lnSpc>
                      </a:pPr>
                      <a:r>
                        <a:rPr lang="en-US" sz="2000" kern="0">
                          <a:effectLst/>
                        </a:rPr>
                        <a:t>5</a:t>
                      </a:r>
                      <a:r>
                        <a:rPr lang="zh-CN" sz="2000" kern="0">
                          <a:effectLst/>
                        </a:rPr>
                        <a:t>月</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a:effectLst/>
                        </a:rPr>
                        <a:t>《中小学数学化教学》杂志</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75384545"/>
                  </a:ext>
                </a:extLst>
              </a:tr>
              <a:tr h="406150">
                <a:tc>
                  <a:txBody>
                    <a:bodyPr/>
                    <a:lstStyle/>
                    <a:p>
                      <a:pPr algn="just">
                        <a:lnSpc>
                          <a:spcPct val="130000"/>
                        </a:lnSpc>
                      </a:pPr>
                      <a:r>
                        <a:rPr lang="en-US" sz="2000" kern="0" dirty="0">
                          <a:effectLst/>
                        </a:rPr>
                        <a:t>6</a:t>
                      </a:r>
                      <a:r>
                        <a:rPr lang="zh-CN" sz="2000" kern="0" dirty="0">
                          <a:effectLst/>
                        </a:rPr>
                        <a:t>月</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dirty="0">
                          <a:effectLst/>
                        </a:rPr>
                        <a:t>论文写作分享</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000" kern="0" dirty="0">
                          <a:effectLst/>
                        </a:rPr>
                        <a:t>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401620177"/>
                  </a:ext>
                </a:extLst>
              </a:tr>
            </a:tbl>
          </a:graphicData>
        </a:graphic>
      </p:graphicFrame>
      <p:graphicFrame>
        <p:nvGraphicFramePr>
          <p:cNvPr id="9" name="表格 8">
            <a:extLst>
              <a:ext uri="{FF2B5EF4-FFF2-40B4-BE49-F238E27FC236}">
                <a16:creationId xmlns:a16="http://schemas.microsoft.com/office/drawing/2014/main" xmlns="" id="{241720E5-A737-4F83-9EAF-657999152AC8}"/>
              </a:ext>
            </a:extLst>
          </p:cNvPr>
          <p:cNvGraphicFramePr>
            <a:graphicFrameLocks noGrp="1"/>
          </p:cNvGraphicFramePr>
          <p:nvPr>
            <p:extLst>
              <p:ext uri="{D42A27DB-BD31-4B8C-83A1-F6EECF244321}">
                <p14:modId xmlns:p14="http://schemas.microsoft.com/office/powerpoint/2010/main" xmlns="" val="1197908193"/>
              </p:ext>
            </p:extLst>
          </p:nvPr>
        </p:nvGraphicFramePr>
        <p:xfrm>
          <a:off x="452340" y="4290023"/>
          <a:ext cx="10411965" cy="2400300"/>
        </p:xfrm>
        <a:graphic>
          <a:graphicData uri="http://schemas.openxmlformats.org/drawingml/2006/table">
            <a:tbl>
              <a:tblPr firstRow="1" firstCol="1" bandRow="1">
                <a:tableStyleId>{5C22544A-7EE6-4342-B048-85BDC9FD1C3A}</a:tableStyleId>
              </a:tblPr>
              <a:tblGrid>
                <a:gridCol w="7514704">
                  <a:extLst>
                    <a:ext uri="{9D8B030D-6E8A-4147-A177-3AD203B41FA5}">
                      <a16:colId xmlns:a16="http://schemas.microsoft.com/office/drawing/2014/main" xmlns="" val="4023893496"/>
                    </a:ext>
                  </a:extLst>
                </a:gridCol>
                <a:gridCol w="2014451">
                  <a:extLst>
                    <a:ext uri="{9D8B030D-6E8A-4147-A177-3AD203B41FA5}">
                      <a16:colId xmlns:a16="http://schemas.microsoft.com/office/drawing/2014/main" xmlns="" val="468595628"/>
                    </a:ext>
                  </a:extLst>
                </a:gridCol>
                <a:gridCol w="882810">
                  <a:extLst>
                    <a:ext uri="{9D8B030D-6E8A-4147-A177-3AD203B41FA5}">
                      <a16:colId xmlns:a16="http://schemas.microsoft.com/office/drawing/2014/main" xmlns="" val="1177575901"/>
                    </a:ext>
                  </a:extLst>
                </a:gridCol>
              </a:tblGrid>
              <a:tr h="0">
                <a:tc>
                  <a:txBody>
                    <a:bodyPr/>
                    <a:lstStyle/>
                    <a:p>
                      <a:pPr algn="ctr">
                        <a:lnSpc>
                          <a:spcPts val="2700"/>
                        </a:lnSpc>
                      </a:pPr>
                      <a:r>
                        <a:rPr lang="zh-CN" sz="2000" kern="100" dirty="0">
                          <a:effectLst/>
                        </a:rPr>
                        <a:t>课题名称</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主持者</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a:effectLst/>
                        </a:rPr>
                        <a:t>级别</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534164104"/>
                  </a:ext>
                </a:extLst>
              </a:tr>
              <a:tr h="0">
                <a:tc>
                  <a:txBody>
                    <a:bodyPr/>
                    <a:lstStyle/>
                    <a:p>
                      <a:pPr algn="just">
                        <a:lnSpc>
                          <a:spcPts val="2700"/>
                        </a:lnSpc>
                      </a:pPr>
                      <a:r>
                        <a:rPr lang="zh-CN" sz="2000" kern="100" dirty="0">
                          <a:effectLst/>
                        </a:rPr>
                        <a:t>《小学数学教材专业化解读能力培养的策略研究》</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荆亚琴 主持</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a:effectLst/>
                        </a:rPr>
                        <a:t>市级</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115456094"/>
                  </a:ext>
                </a:extLst>
              </a:tr>
              <a:tr h="0">
                <a:tc>
                  <a:txBody>
                    <a:bodyPr/>
                    <a:lstStyle/>
                    <a:p>
                      <a:pPr algn="just">
                        <a:lnSpc>
                          <a:spcPts val="2700"/>
                        </a:lnSpc>
                      </a:pPr>
                      <a:r>
                        <a:rPr lang="zh-CN" sz="2000" kern="100" dirty="0">
                          <a:effectLst/>
                        </a:rPr>
                        <a:t>《小学数学课堂生成性学习资源开发与利用的实践研究》</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荆亚琴 主持</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区级</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75940511"/>
                  </a:ext>
                </a:extLst>
              </a:tr>
              <a:tr h="0">
                <a:tc>
                  <a:txBody>
                    <a:bodyPr/>
                    <a:lstStyle/>
                    <a:p>
                      <a:pPr algn="just">
                        <a:lnSpc>
                          <a:spcPts val="2700"/>
                        </a:lnSpc>
                      </a:pPr>
                      <a:r>
                        <a:rPr lang="zh-CN" sz="2000" kern="100" dirty="0">
                          <a:effectLst/>
                        </a:rPr>
                        <a:t>《小学数学复习课结构教学研究》</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耿云 主持</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区级</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160824917"/>
                  </a:ext>
                </a:extLst>
              </a:tr>
              <a:tr h="0">
                <a:tc>
                  <a:txBody>
                    <a:bodyPr/>
                    <a:lstStyle/>
                    <a:p>
                      <a:pPr algn="just">
                        <a:lnSpc>
                          <a:spcPts val="2700"/>
                        </a:lnSpc>
                      </a:pPr>
                      <a:r>
                        <a:rPr lang="zh-CN" sz="2000" kern="100">
                          <a:effectLst/>
                        </a:rPr>
                        <a:t>《基于</a:t>
                      </a:r>
                      <a:r>
                        <a:rPr lang="en-US" sz="2000" kern="100">
                          <a:effectLst/>
                        </a:rPr>
                        <a:t>“</a:t>
                      </a:r>
                      <a:r>
                        <a:rPr lang="zh-CN" sz="2000" kern="100">
                          <a:effectLst/>
                        </a:rPr>
                        <a:t>儿童自然科学院</a:t>
                      </a:r>
                      <a:r>
                        <a:rPr lang="en-US" sz="2000" kern="100">
                          <a:effectLst/>
                        </a:rPr>
                        <a:t>”</a:t>
                      </a:r>
                      <a:r>
                        <a:rPr lang="zh-CN" sz="2000" kern="100">
                          <a:effectLst/>
                        </a:rPr>
                        <a:t>的小学数学课程校本化实施研究》</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姜丽娟 参与</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市级</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230287562"/>
                  </a:ext>
                </a:extLst>
              </a:tr>
              <a:tr h="0">
                <a:tc>
                  <a:txBody>
                    <a:bodyPr/>
                    <a:lstStyle/>
                    <a:p>
                      <a:pPr algn="just">
                        <a:lnSpc>
                          <a:spcPts val="2700"/>
                        </a:lnSpc>
                      </a:pPr>
                      <a:r>
                        <a:rPr lang="zh-CN" sz="2000" kern="100">
                          <a:effectLst/>
                        </a:rPr>
                        <a:t>《小学数学课堂生成性资源的研究与实践》</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蔡芬 主持</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校级</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390549196"/>
                  </a:ext>
                </a:extLst>
              </a:tr>
              <a:tr h="0">
                <a:tc>
                  <a:txBody>
                    <a:bodyPr/>
                    <a:lstStyle/>
                    <a:p>
                      <a:pPr algn="just">
                        <a:lnSpc>
                          <a:spcPts val="2700"/>
                        </a:lnSpc>
                      </a:pPr>
                      <a:r>
                        <a:rPr lang="zh-CN" sz="2000" kern="100" dirty="0">
                          <a:effectLst/>
                        </a:rPr>
                        <a:t>《小学数学教师板书设计能力提升的策略与研究》</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何玲洁 主持</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2000" kern="100" dirty="0">
                          <a:effectLst/>
                        </a:rPr>
                        <a:t>校级</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603861647"/>
                  </a:ext>
                </a:extLst>
              </a:tr>
            </a:tbl>
          </a:graphicData>
        </a:graphic>
      </p:graphicFrame>
    </p:spTree>
    <p:extLst>
      <p:ext uri="{BB962C8B-B14F-4D97-AF65-F5344CB8AC3E}">
        <p14:creationId xmlns:p14="http://schemas.microsoft.com/office/powerpoint/2010/main" xmlns="" val="10695882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859DC215-4AB2-4FE2-A927-8E06ED1DBE0B}"/>
              </a:ext>
            </a:extLst>
          </p:cNvPr>
          <p:cNvSpPr txBox="1"/>
          <p:nvPr/>
        </p:nvSpPr>
        <p:spPr>
          <a:xfrm>
            <a:off x="2194145" y="1133946"/>
            <a:ext cx="1117670"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01</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7" name="文本框 6">
            <a:extLst>
              <a:ext uri="{FF2B5EF4-FFF2-40B4-BE49-F238E27FC236}">
                <a16:creationId xmlns:a16="http://schemas.microsoft.com/office/drawing/2014/main" xmlns="" id="{5BCEB1EE-0A28-4674-85AC-9AB24373BC45}"/>
              </a:ext>
            </a:extLst>
          </p:cNvPr>
          <p:cNvSpPr txBox="1"/>
          <p:nvPr/>
        </p:nvSpPr>
        <p:spPr>
          <a:xfrm>
            <a:off x="10922032" y="5717946"/>
            <a:ext cx="1269968"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02</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14" name="等腰三角形 13">
            <a:extLst>
              <a:ext uri="{FF2B5EF4-FFF2-40B4-BE49-F238E27FC236}">
                <a16:creationId xmlns:a16="http://schemas.microsoft.com/office/drawing/2014/main" xmlns="" id="{73A466F6-F635-4924-9059-EC90367161F3}"/>
              </a:ext>
            </a:extLst>
          </p:cNvPr>
          <p:cNvSpPr/>
          <p:nvPr/>
        </p:nvSpPr>
        <p:spPr>
          <a:xfrm flipV="1">
            <a:off x="6636345" y="529471"/>
            <a:ext cx="1378134" cy="690286"/>
          </a:xfrm>
          <a:prstGeom prst="triangle">
            <a:avLst/>
          </a:prstGeom>
          <a:solidFill>
            <a:srgbClr val="CAD5E8">
              <a:alpha val="40000"/>
            </a:srgbClr>
          </a:solidFill>
          <a:ln w="25400">
            <a:solidFill>
              <a:srgbClr val="FFFFFF">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xmlns="" id="{A064782F-88DD-41E9-930C-4291371ED20C}"/>
              </a:ext>
            </a:extLst>
          </p:cNvPr>
          <p:cNvCxnSpPr>
            <a:cxnSpLocks/>
          </p:cNvCxnSpPr>
          <p:nvPr/>
        </p:nvCxnSpPr>
        <p:spPr>
          <a:xfrm>
            <a:off x="1164801" y="973644"/>
            <a:ext cx="855057" cy="947475"/>
          </a:xfrm>
          <a:prstGeom prst="line">
            <a:avLst/>
          </a:prstGeom>
          <a:noFill/>
          <a:ln>
            <a:solidFill>
              <a:schemeClr val="tx1">
                <a:lumMod val="65000"/>
                <a:lumOff val="35000"/>
                <a:alpha val="64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a:extLst>
              <a:ext uri="{FF2B5EF4-FFF2-40B4-BE49-F238E27FC236}">
                <a16:creationId xmlns:a16="http://schemas.microsoft.com/office/drawing/2014/main" xmlns="" id="{A834A0C8-650C-49F8-B8BB-0234D7EF4AF1}"/>
              </a:ext>
            </a:extLst>
          </p:cNvPr>
          <p:cNvCxnSpPr>
            <a:cxnSpLocks/>
          </p:cNvCxnSpPr>
          <p:nvPr/>
        </p:nvCxnSpPr>
        <p:spPr>
          <a:xfrm>
            <a:off x="1412851" y="1927109"/>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xmlns="" id="{D0F5E0DF-A3B9-4261-B099-45A05D1C5CBD}"/>
              </a:ext>
            </a:extLst>
          </p:cNvPr>
          <p:cNvCxnSpPr>
            <a:cxnSpLocks/>
          </p:cNvCxnSpPr>
          <p:nvPr/>
        </p:nvCxnSpPr>
        <p:spPr>
          <a:xfrm>
            <a:off x="4322307" y="4555543"/>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xmlns="" id="{2738D9F9-7A43-4053-83EB-1C80D8AB6E8A}"/>
              </a:ext>
            </a:extLst>
          </p:cNvPr>
          <p:cNvCxnSpPr>
            <a:cxnSpLocks/>
          </p:cNvCxnSpPr>
          <p:nvPr/>
        </p:nvCxnSpPr>
        <p:spPr>
          <a:xfrm>
            <a:off x="4231906" y="5311929"/>
            <a:ext cx="855057" cy="947475"/>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6" name="组合 25"/>
          <p:cNvGrpSpPr/>
          <p:nvPr/>
        </p:nvGrpSpPr>
        <p:grpSpPr>
          <a:xfrm>
            <a:off x="-116114" y="-164954"/>
            <a:ext cx="812800" cy="843343"/>
            <a:chOff x="5695466" y="654839"/>
            <a:chExt cx="7916198" cy="8213668"/>
          </a:xfrm>
        </p:grpSpPr>
        <p:sp>
          <p:nvSpPr>
            <p:cNvPr id="27" name="椭圆 26"/>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81640" y="126374"/>
            <a:ext cx="568918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二、学科素养、稳步提升</a:t>
            </a:r>
          </a:p>
        </p:txBody>
      </p:sp>
      <p:cxnSp>
        <p:nvCxnSpPr>
          <p:cNvPr id="41" name="直接连接符 4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xmlns="" id="{AF728662-D5F8-4414-89FC-09272A1B0E07}"/>
              </a:ext>
            </a:extLst>
          </p:cNvPr>
          <p:cNvGraphicFramePr>
            <a:graphicFrameLocks noGrp="1"/>
          </p:cNvGraphicFramePr>
          <p:nvPr>
            <p:extLst>
              <p:ext uri="{D42A27DB-BD31-4B8C-83A1-F6EECF244321}">
                <p14:modId xmlns:p14="http://schemas.microsoft.com/office/powerpoint/2010/main" xmlns="" val="635312175"/>
              </p:ext>
            </p:extLst>
          </p:nvPr>
        </p:nvGraphicFramePr>
        <p:xfrm>
          <a:off x="2288144" y="1724284"/>
          <a:ext cx="8864539" cy="3477761"/>
        </p:xfrm>
        <a:graphic>
          <a:graphicData uri="http://schemas.openxmlformats.org/drawingml/2006/table">
            <a:tbl>
              <a:tblPr firstRow="1" firstCol="1" bandRow="1">
                <a:tableStyleId>{5C22544A-7EE6-4342-B048-85BDC9FD1C3A}</a:tableStyleId>
              </a:tblPr>
              <a:tblGrid>
                <a:gridCol w="2954543">
                  <a:extLst>
                    <a:ext uri="{9D8B030D-6E8A-4147-A177-3AD203B41FA5}">
                      <a16:colId xmlns:a16="http://schemas.microsoft.com/office/drawing/2014/main" xmlns="" val="76046513"/>
                    </a:ext>
                  </a:extLst>
                </a:gridCol>
                <a:gridCol w="2954543">
                  <a:extLst>
                    <a:ext uri="{9D8B030D-6E8A-4147-A177-3AD203B41FA5}">
                      <a16:colId xmlns:a16="http://schemas.microsoft.com/office/drawing/2014/main" xmlns="" val="1073221740"/>
                    </a:ext>
                  </a:extLst>
                </a:gridCol>
                <a:gridCol w="2955453">
                  <a:extLst>
                    <a:ext uri="{9D8B030D-6E8A-4147-A177-3AD203B41FA5}">
                      <a16:colId xmlns:a16="http://schemas.microsoft.com/office/drawing/2014/main" xmlns="" val="3624850834"/>
                    </a:ext>
                  </a:extLst>
                </a:gridCol>
              </a:tblGrid>
              <a:tr h="496823">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研究主题</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预期成果</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63906284"/>
                  </a:ext>
                </a:extLst>
              </a:tr>
              <a:tr h="496823">
                <a:tc>
                  <a:txBody>
                    <a:bodyPr/>
                    <a:lstStyle/>
                    <a:p>
                      <a:pPr algn="just">
                        <a:lnSpc>
                          <a:spcPct val="130000"/>
                        </a:lnSpc>
                      </a:pPr>
                      <a:r>
                        <a:rPr lang="zh-CN" sz="2400" kern="0">
                          <a:effectLst/>
                        </a:rPr>
                        <a:t>一年级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905114893"/>
                  </a:ext>
                </a:extLst>
              </a:tr>
              <a:tr h="496823">
                <a:tc>
                  <a:txBody>
                    <a:bodyPr/>
                    <a:lstStyle/>
                    <a:p>
                      <a:pPr algn="just">
                        <a:lnSpc>
                          <a:spcPct val="130000"/>
                        </a:lnSpc>
                      </a:pPr>
                      <a:r>
                        <a:rPr lang="zh-CN" sz="2400" kern="0">
                          <a:effectLst/>
                        </a:rPr>
                        <a:t>二年级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011639313"/>
                  </a:ext>
                </a:extLst>
              </a:tr>
              <a:tr h="496823">
                <a:tc>
                  <a:txBody>
                    <a:bodyPr/>
                    <a:lstStyle/>
                    <a:p>
                      <a:pPr algn="just">
                        <a:lnSpc>
                          <a:spcPct val="130000"/>
                        </a:lnSpc>
                      </a:pPr>
                      <a:r>
                        <a:rPr lang="zh-CN" sz="2400" kern="0">
                          <a:effectLst/>
                        </a:rPr>
                        <a:t>三年级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410191914"/>
                  </a:ext>
                </a:extLst>
              </a:tr>
              <a:tr h="496823">
                <a:tc>
                  <a:txBody>
                    <a:bodyPr/>
                    <a:lstStyle/>
                    <a:p>
                      <a:pPr algn="just">
                        <a:lnSpc>
                          <a:spcPct val="130000"/>
                        </a:lnSpc>
                      </a:pPr>
                      <a:r>
                        <a:rPr lang="zh-CN" sz="2400" kern="0">
                          <a:effectLst/>
                        </a:rPr>
                        <a:t>四年级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93029250"/>
                  </a:ext>
                </a:extLst>
              </a:tr>
              <a:tr h="496823">
                <a:tc>
                  <a:txBody>
                    <a:bodyPr/>
                    <a:lstStyle/>
                    <a:p>
                      <a:pPr algn="just">
                        <a:lnSpc>
                          <a:spcPct val="130000"/>
                        </a:lnSpc>
                      </a:pPr>
                      <a:r>
                        <a:rPr lang="zh-CN" sz="2400" kern="0">
                          <a:effectLst/>
                        </a:rPr>
                        <a:t>五年级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365538274"/>
                  </a:ext>
                </a:extLst>
              </a:tr>
              <a:tr h="496823">
                <a:tc>
                  <a:txBody>
                    <a:bodyPr/>
                    <a:lstStyle/>
                    <a:p>
                      <a:pPr algn="just">
                        <a:lnSpc>
                          <a:spcPct val="130000"/>
                        </a:lnSpc>
                      </a:pPr>
                      <a:r>
                        <a:rPr lang="zh-CN" sz="2400" kern="0">
                          <a:effectLst/>
                        </a:rPr>
                        <a:t>六年级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dirty="0">
                          <a:effectLst/>
                        </a:rPr>
                        <a:t> </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60377069"/>
                  </a:ext>
                </a:extLst>
              </a:tr>
            </a:tbl>
          </a:graphicData>
        </a:graphic>
      </p:graphicFrame>
    </p:spTree>
    <p:extLst>
      <p:ext uri="{BB962C8B-B14F-4D97-AF65-F5344CB8AC3E}">
        <p14:creationId xmlns:p14="http://schemas.microsoft.com/office/powerpoint/2010/main" xmlns="" val="283968145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Chart 3"/>
          <p:cNvGraphicFramePr/>
          <p:nvPr/>
        </p:nvGraphicFramePr>
        <p:xfrm>
          <a:off x="4299383" y="1885838"/>
          <a:ext cx="3464242" cy="3666610"/>
        </p:xfrm>
        <a:graphic>
          <a:graphicData uri="http://schemas.openxmlformats.org/drawingml/2006/chart">
            <c:chart xmlns:c="http://schemas.openxmlformats.org/drawingml/2006/chart" xmlns:r="http://schemas.openxmlformats.org/officeDocument/2006/relationships" r:id="rId3"/>
          </a:graphicData>
        </a:graphic>
      </p:graphicFrame>
      <p:sp>
        <p:nvSpPr>
          <p:cNvPr id="78" name="Freeform 167"/>
          <p:cNvSpPr>
            <a:spLocks noEditPoints="1"/>
          </p:cNvSpPr>
          <p:nvPr/>
        </p:nvSpPr>
        <p:spPr bwMode="auto">
          <a:xfrm>
            <a:off x="7515989" y="254055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vert="horz" wrap="square" lIns="121903" tIns="60952" rIns="121903" bIns="60952" numCol="1" anchor="t" anchorCtr="0" compatLnSpc="1"/>
          <a:lstStyle/>
          <a:p>
            <a:endParaRPr lang="en-US" sz="2800" dirty="0">
              <a:solidFill>
                <a:srgbClr val="282E33"/>
              </a:solidFill>
              <a:latin typeface="Arial" panose="020B0604020202020204" pitchFamily="34" charset="0"/>
              <a:ea typeface="LiSu" panose="02010509060101010101" pitchFamily="49" charset="-122"/>
              <a:sym typeface="Arial" panose="020B0604020202020204" pitchFamily="34" charset="0"/>
            </a:endParaRPr>
          </a:p>
        </p:txBody>
      </p:sp>
      <p:sp>
        <p:nvSpPr>
          <p:cNvPr id="80" name="Freeform 167"/>
          <p:cNvSpPr>
            <a:spLocks noEditPoints="1"/>
          </p:cNvSpPr>
          <p:nvPr/>
        </p:nvSpPr>
        <p:spPr bwMode="auto">
          <a:xfrm>
            <a:off x="4173191" y="2700021"/>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vert="horz" wrap="square" lIns="121903" tIns="60952" rIns="121903" bIns="60952" numCol="1" anchor="t" anchorCtr="0" compatLnSpc="1"/>
          <a:lstStyle/>
          <a:p>
            <a:endParaRPr lang="en-US" sz="2800" dirty="0">
              <a:solidFill>
                <a:srgbClr val="282E33"/>
              </a:solidFill>
              <a:latin typeface="Arial" panose="020B0604020202020204" pitchFamily="34" charset="0"/>
              <a:ea typeface="LiSu" panose="02010509060101010101" pitchFamily="49" charset="-122"/>
              <a:sym typeface="Arial" panose="020B0604020202020204" pitchFamily="34" charset="0"/>
            </a:endParaRPr>
          </a:p>
        </p:txBody>
      </p:sp>
      <p:sp>
        <p:nvSpPr>
          <p:cNvPr id="82" name="Freeform 167"/>
          <p:cNvSpPr>
            <a:spLocks noEditPoints="1"/>
          </p:cNvSpPr>
          <p:nvPr/>
        </p:nvSpPr>
        <p:spPr bwMode="auto">
          <a:xfrm>
            <a:off x="7515989" y="44773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vert="horz" wrap="square" lIns="121903" tIns="60952" rIns="121903" bIns="60952" numCol="1" anchor="t" anchorCtr="0" compatLnSpc="1"/>
          <a:lstStyle/>
          <a:p>
            <a:endParaRPr lang="en-US" sz="2800" dirty="0">
              <a:solidFill>
                <a:srgbClr val="282E33"/>
              </a:solidFill>
              <a:latin typeface="Arial" panose="020B0604020202020204" pitchFamily="34" charset="0"/>
              <a:ea typeface="LiSu" panose="02010509060101010101" pitchFamily="49" charset="-122"/>
              <a:sym typeface="Arial" panose="020B0604020202020204" pitchFamily="34" charset="0"/>
            </a:endParaRPr>
          </a:p>
        </p:txBody>
      </p:sp>
      <p:sp>
        <p:nvSpPr>
          <p:cNvPr id="84" name="Freeform 167"/>
          <p:cNvSpPr>
            <a:spLocks noEditPoints="1"/>
          </p:cNvSpPr>
          <p:nvPr/>
        </p:nvSpPr>
        <p:spPr bwMode="auto">
          <a:xfrm>
            <a:off x="4215312" y="4434711"/>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vert="horz" wrap="square" lIns="121903" tIns="60952" rIns="121903" bIns="60952" numCol="1" anchor="t" anchorCtr="0" compatLnSpc="1"/>
          <a:lstStyle/>
          <a:p>
            <a:endParaRPr lang="en-US" sz="2800" dirty="0">
              <a:solidFill>
                <a:srgbClr val="282E33"/>
              </a:solidFill>
              <a:latin typeface="Arial" panose="020B0604020202020204" pitchFamily="34" charset="0"/>
              <a:ea typeface="LiSu" panose="02010509060101010101" pitchFamily="49" charset="-122"/>
              <a:sym typeface="Arial" panose="020B0604020202020204" pitchFamily="34" charset="0"/>
            </a:endParaRPr>
          </a:p>
        </p:txBody>
      </p:sp>
      <p:sp>
        <p:nvSpPr>
          <p:cNvPr id="12" name="TextBox 18">
            <a:extLst>
              <a:ext uri="{FF2B5EF4-FFF2-40B4-BE49-F238E27FC236}">
                <a16:creationId xmlns:a16="http://schemas.microsoft.com/office/drawing/2014/main" xmlns="" id="{58872271-1715-4F0A-90C0-3F9ECEF31AB7}"/>
              </a:ext>
            </a:extLst>
          </p:cNvPr>
          <p:cNvSpPr txBox="1"/>
          <p:nvPr/>
        </p:nvSpPr>
        <p:spPr>
          <a:xfrm flipH="1">
            <a:off x="1139906" y="1399958"/>
            <a:ext cx="4288353" cy="1077218"/>
          </a:xfrm>
          <a:prstGeom prst="rect">
            <a:avLst/>
          </a:prstGeom>
          <a:noFill/>
        </p:spPr>
        <p:txBody>
          <a:bodyPr wrap="none" rtlCol="0">
            <a:spAutoFit/>
          </a:bodyPr>
          <a:lstStyle/>
          <a:p>
            <a:r>
              <a:rPr lang="zh-CN" altLang="zh-CN" sz="3200" b="1" dirty="0">
                <a:latin typeface="Arial" panose="020B0604020202020204" pitchFamily="34" charset="0"/>
                <a:ea typeface="LiSu" panose="02010509060101010101" pitchFamily="49" charset="-122"/>
              </a:rPr>
              <a:t>以教材解读为基础，</a:t>
            </a:r>
            <a:endParaRPr lang="en-US" altLang="zh-CN" sz="3200" b="1" dirty="0">
              <a:latin typeface="Arial" panose="020B0604020202020204" pitchFamily="34" charset="0"/>
              <a:ea typeface="LiSu" panose="02010509060101010101" pitchFamily="49" charset="-122"/>
            </a:endParaRPr>
          </a:p>
          <a:p>
            <a:r>
              <a:rPr lang="zh-CN" altLang="zh-CN" sz="3200" b="1" dirty="0">
                <a:latin typeface="Arial" panose="020B0604020202020204" pitchFamily="34" charset="0"/>
                <a:ea typeface="LiSu" panose="02010509060101010101" pitchFamily="49" charset="-122"/>
              </a:rPr>
              <a:t>提高教师独立备课能力</a:t>
            </a:r>
            <a:endParaRPr lang="en-US" sz="3200" b="1" dirty="0">
              <a:latin typeface="Arial" panose="020B0604020202020204" pitchFamily="34" charset="0"/>
              <a:ea typeface="LiSu" panose="02010509060101010101" pitchFamily="49" charset="-122"/>
              <a:sym typeface="Arial" panose="020B0604020202020204" pitchFamily="34" charset="0"/>
            </a:endParaRPr>
          </a:p>
        </p:txBody>
      </p:sp>
      <p:sp>
        <p:nvSpPr>
          <p:cNvPr id="15" name="TextBox 18">
            <a:extLst>
              <a:ext uri="{FF2B5EF4-FFF2-40B4-BE49-F238E27FC236}">
                <a16:creationId xmlns:a16="http://schemas.microsoft.com/office/drawing/2014/main" xmlns="" id="{E33912C5-1BED-4D94-B4E1-5A5445502424}"/>
              </a:ext>
            </a:extLst>
          </p:cNvPr>
          <p:cNvSpPr txBox="1"/>
          <p:nvPr/>
        </p:nvSpPr>
        <p:spPr>
          <a:xfrm flipH="1">
            <a:off x="1139906" y="4843754"/>
            <a:ext cx="4288353" cy="1077218"/>
          </a:xfrm>
          <a:prstGeom prst="rect">
            <a:avLst/>
          </a:prstGeom>
          <a:noFill/>
        </p:spPr>
        <p:txBody>
          <a:bodyPr wrap="none" rtlCol="0">
            <a:spAutoFit/>
          </a:bodyPr>
          <a:lstStyle/>
          <a:p>
            <a:r>
              <a:rPr lang="zh-CN" altLang="zh-CN" sz="3200" b="1" dirty="0">
                <a:latin typeface="Arial" panose="020B0604020202020204" pitchFamily="34" charset="0"/>
                <a:ea typeface="LiSu" panose="02010509060101010101" pitchFamily="49" charset="-122"/>
              </a:rPr>
              <a:t>以课堂研究为抓手，</a:t>
            </a:r>
            <a:endParaRPr lang="en-US" altLang="zh-CN" sz="3200" b="1" dirty="0">
              <a:latin typeface="Arial" panose="020B0604020202020204" pitchFamily="34" charset="0"/>
              <a:ea typeface="LiSu" panose="02010509060101010101" pitchFamily="49" charset="-122"/>
            </a:endParaRPr>
          </a:p>
          <a:p>
            <a:r>
              <a:rPr lang="zh-CN" altLang="zh-CN" sz="3200" b="1" dirty="0">
                <a:latin typeface="Arial" panose="020B0604020202020204" pitchFamily="34" charset="0"/>
                <a:ea typeface="LiSu" panose="02010509060101010101" pitchFamily="49" charset="-122"/>
              </a:rPr>
              <a:t>提炼弘雅课堂教学规程</a:t>
            </a:r>
            <a:endParaRPr lang="en-US" sz="2400" b="1" dirty="0">
              <a:latin typeface="Arial" panose="020B0604020202020204" pitchFamily="34" charset="0"/>
              <a:ea typeface="LiSu" panose="02010509060101010101" pitchFamily="49" charset="-122"/>
              <a:sym typeface="Arial" panose="020B0604020202020204" pitchFamily="34" charset="0"/>
            </a:endParaRPr>
          </a:p>
        </p:txBody>
      </p:sp>
      <p:sp>
        <p:nvSpPr>
          <p:cNvPr id="18" name="TextBox 18">
            <a:extLst>
              <a:ext uri="{FF2B5EF4-FFF2-40B4-BE49-F238E27FC236}">
                <a16:creationId xmlns:a16="http://schemas.microsoft.com/office/drawing/2014/main" xmlns="" id="{6EA17ECA-7A7E-4582-AA84-499660CBF81F}"/>
              </a:ext>
            </a:extLst>
          </p:cNvPr>
          <p:cNvSpPr txBox="1"/>
          <p:nvPr/>
        </p:nvSpPr>
        <p:spPr>
          <a:xfrm flipH="1">
            <a:off x="7156006" y="1305552"/>
            <a:ext cx="4288353" cy="1077218"/>
          </a:xfrm>
          <a:prstGeom prst="rect">
            <a:avLst/>
          </a:prstGeom>
          <a:noFill/>
        </p:spPr>
        <p:txBody>
          <a:bodyPr wrap="none" rtlCol="0">
            <a:spAutoFit/>
          </a:bodyPr>
          <a:lstStyle/>
          <a:p>
            <a:r>
              <a:rPr lang="zh-CN" altLang="zh-CN" sz="3200" b="1" dirty="0">
                <a:latin typeface="Arial" panose="020B0604020202020204" pitchFamily="34" charset="0"/>
                <a:ea typeface="LiSu" panose="02010509060101010101" pitchFamily="49" charset="-122"/>
              </a:rPr>
              <a:t>以课例研究为载体，</a:t>
            </a:r>
            <a:endParaRPr lang="en-US" altLang="zh-CN" sz="3200" b="1" dirty="0">
              <a:latin typeface="Arial" panose="020B0604020202020204" pitchFamily="34" charset="0"/>
              <a:ea typeface="LiSu" panose="02010509060101010101" pitchFamily="49" charset="-122"/>
            </a:endParaRPr>
          </a:p>
          <a:p>
            <a:r>
              <a:rPr lang="zh-CN" altLang="zh-CN" sz="3200" b="1" dirty="0">
                <a:latin typeface="Arial" panose="020B0604020202020204" pitchFamily="34" charset="0"/>
                <a:ea typeface="LiSu" panose="02010509060101010101" pitchFamily="49" charset="-122"/>
              </a:rPr>
              <a:t>提高教师课堂教学水平</a:t>
            </a:r>
            <a:endParaRPr lang="en-US" sz="3200" b="1" dirty="0">
              <a:latin typeface="Arial" panose="020B0604020202020204" pitchFamily="34" charset="0"/>
              <a:ea typeface="LiSu" panose="02010509060101010101" pitchFamily="49" charset="-122"/>
              <a:sym typeface="Arial" panose="020B0604020202020204" pitchFamily="34" charset="0"/>
            </a:endParaRPr>
          </a:p>
        </p:txBody>
      </p:sp>
      <p:sp>
        <p:nvSpPr>
          <p:cNvPr id="21" name="TextBox 18">
            <a:extLst>
              <a:ext uri="{FF2B5EF4-FFF2-40B4-BE49-F238E27FC236}">
                <a16:creationId xmlns:a16="http://schemas.microsoft.com/office/drawing/2014/main" xmlns="" id="{BA1A433B-7159-4FE8-8FEE-3046B790FDCB}"/>
              </a:ext>
            </a:extLst>
          </p:cNvPr>
          <p:cNvSpPr txBox="1"/>
          <p:nvPr/>
        </p:nvSpPr>
        <p:spPr>
          <a:xfrm flipH="1">
            <a:off x="7156006" y="4944209"/>
            <a:ext cx="4698722" cy="1077218"/>
          </a:xfrm>
          <a:prstGeom prst="rect">
            <a:avLst/>
          </a:prstGeom>
          <a:noFill/>
        </p:spPr>
        <p:txBody>
          <a:bodyPr wrap="none" rtlCol="0">
            <a:spAutoFit/>
          </a:bodyPr>
          <a:lstStyle/>
          <a:p>
            <a:r>
              <a:rPr lang="zh-CN" altLang="zh-CN" sz="3200" b="1" dirty="0">
                <a:latin typeface="Arial" panose="020B0604020202020204" pitchFamily="34" charset="0"/>
                <a:ea typeface="LiSu" panose="02010509060101010101" pitchFamily="49" charset="-122"/>
              </a:rPr>
              <a:t>以丰富活动为切入点，</a:t>
            </a:r>
            <a:endParaRPr lang="en-US" altLang="zh-CN" sz="3200" b="1" dirty="0">
              <a:latin typeface="Arial" panose="020B0604020202020204" pitchFamily="34" charset="0"/>
              <a:ea typeface="LiSu" panose="02010509060101010101" pitchFamily="49" charset="-122"/>
            </a:endParaRPr>
          </a:p>
          <a:p>
            <a:r>
              <a:rPr lang="zh-CN" altLang="en-US" sz="3200" b="1" dirty="0">
                <a:latin typeface="Arial" panose="020B0604020202020204" pitchFamily="34" charset="0"/>
                <a:ea typeface="LiSu" panose="02010509060101010101" pitchFamily="49" charset="-122"/>
              </a:rPr>
              <a:t>真正</a:t>
            </a:r>
            <a:r>
              <a:rPr lang="zh-CN" altLang="zh-CN" sz="3200" b="1" dirty="0">
                <a:latin typeface="Arial" panose="020B0604020202020204" pitchFamily="34" charset="0"/>
                <a:ea typeface="LiSu" panose="02010509060101010101" pitchFamily="49" charset="-122"/>
              </a:rPr>
              <a:t>落实国家课程校本化</a:t>
            </a:r>
            <a:endParaRPr lang="en-US" sz="3200" b="1" dirty="0">
              <a:latin typeface="Arial" panose="020B0604020202020204" pitchFamily="34" charset="0"/>
              <a:ea typeface="LiSu" panose="02010509060101010101" pitchFamily="49" charset="-122"/>
              <a:sym typeface="Arial" panose="020B0604020202020204" pitchFamily="34" charset="0"/>
            </a:endParaRPr>
          </a:p>
        </p:txBody>
      </p:sp>
      <p:grpSp>
        <p:nvGrpSpPr>
          <p:cNvPr id="23" name="组合 22"/>
          <p:cNvGrpSpPr/>
          <p:nvPr/>
        </p:nvGrpSpPr>
        <p:grpSpPr>
          <a:xfrm>
            <a:off x="-116114" y="-164954"/>
            <a:ext cx="812800" cy="843343"/>
            <a:chOff x="5695466" y="654839"/>
            <a:chExt cx="7916198" cy="8213668"/>
          </a:xfrm>
        </p:grpSpPr>
        <p:sp>
          <p:nvSpPr>
            <p:cNvPr id="24" name="椭圆 23"/>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681640" y="126374"/>
            <a:ext cx="4557422"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三、课程建设、落地开花</a:t>
            </a:r>
          </a:p>
        </p:txBody>
      </p:sp>
      <p:cxnSp>
        <p:nvCxnSpPr>
          <p:cNvPr id="29" name="直接连接符 28"/>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78014380"/>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heel(1)">
                                      <p:cBhvr>
                                        <p:cTn id="7" dur="1000"/>
                                        <p:tgtEl>
                                          <p:spTgt spid="77"/>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3" presetClass="entr" presetSubtype="16" fill="hold" grpId="0"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3" presetClass="entr" presetSubtype="16" fill="hold" grpId="0" nodeType="after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p:cTn id="26" dur="500" fill="hold"/>
                                        <p:tgtEl>
                                          <p:spTgt spid="84"/>
                                        </p:tgtEl>
                                        <p:attrNameLst>
                                          <p:attrName>ppt_w</p:attrName>
                                        </p:attrNameLst>
                                      </p:cBhvr>
                                      <p:tavLst>
                                        <p:tav tm="0">
                                          <p:val>
                                            <p:fltVal val="0"/>
                                          </p:val>
                                        </p:tav>
                                        <p:tav tm="100000">
                                          <p:val>
                                            <p:strVal val="#ppt_w"/>
                                          </p:val>
                                        </p:tav>
                                      </p:tavLst>
                                    </p:anim>
                                    <p:anim calcmode="lin" valueType="num">
                                      <p:cBhvr>
                                        <p:cTn id="27" dur="500" fill="hold"/>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7" grpId="0">
        <p:bldAsOne/>
      </p:bldGraphic>
      <p:bldP spid="78" grpId="0" animBg="1"/>
      <p:bldP spid="80" grpId="0" animBg="1"/>
      <p:bldP spid="82"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E30C124-3796-4459-B1C1-E36F9FD46A66}"/>
              </a:ext>
            </a:extLst>
          </p:cNvPr>
          <p:cNvSpPr/>
          <p:nvPr/>
        </p:nvSpPr>
        <p:spPr>
          <a:xfrm>
            <a:off x="1928620" y="1045076"/>
            <a:ext cx="6511256" cy="27280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xmlns="" id="{C5BD341E-0102-46AB-AB12-3709273C34A0}"/>
              </a:ext>
            </a:extLst>
          </p:cNvPr>
          <p:cNvSpPr/>
          <p:nvPr/>
        </p:nvSpPr>
        <p:spPr>
          <a:xfrm>
            <a:off x="3717561" y="3949914"/>
            <a:ext cx="8271240" cy="2840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859DC215-4AB2-4FE2-A927-8E06ED1DBE0B}"/>
              </a:ext>
            </a:extLst>
          </p:cNvPr>
          <p:cNvSpPr txBox="1"/>
          <p:nvPr/>
        </p:nvSpPr>
        <p:spPr>
          <a:xfrm>
            <a:off x="2194145" y="1133946"/>
            <a:ext cx="1117670"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01</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7" name="文本框 6">
            <a:extLst>
              <a:ext uri="{FF2B5EF4-FFF2-40B4-BE49-F238E27FC236}">
                <a16:creationId xmlns:a16="http://schemas.microsoft.com/office/drawing/2014/main" xmlns="" id="{5BCEB1EE-0A28-4674-85AC-9AB24373BC45}"/>
              </a:ext>
            </a:extLst>
          </p:cNvPr>
          <p:cNvSpPr txBox="1"/>
          <p:nvPr/>
        </p:nvSpPr>
        <p:spPr>
          <a:xfrm>
            <a:off x="10922032" y="5717946"/>
            <a:ext cx="1269968"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02</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14" name="等腰三角形 13">
            <a:extLst>
              <a:ext uri="{FF2B5EF4-FFF2-40B4-BE49-F238E27FC236}">
                <a16:creationId xmlns:a16="http://schemas.microsoft.com/office/drawing/2014/main" xmlns="" id="{73A466F6-F635-4924-9059-EC90367161F3}"/>
              </a:ext>
            </a:extLst>
          </p:cNvPr>
          <p:cNvSpPr/>
          <p:nvPr/>
        </p:nvSpPr>
        <p:spPr>
          <a:xfrm flipV="1">
            <a:off x="6636345" y="529471"/>
            <a:ext cx="1378134" cy="690286"/>
          </a:xfrm>
          <a:prstGeom prst="triangle">
            <a:avLst/>
          </a:prstGeom>
          <a:solidFill>
            <a:srgbClr val="CAD5E8">
              <a:alpha val="40000"/>
            </a:srgbClr>
          </a:solidFill>
          <a:ln w="25400">
            <a:solidFill>
              <a:srgbClr val="FFFFFF">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xmlns="" id="{A064782F-88DD-41E9-930C-4291371ED20C}"/>
              </a:ext>
            </a:extLst>
          </p:cNvPr>
          <p:cNvCxnSpPr>
            <a:cxnSpLocks/>
          </p:cNvCxnSpPr>
          <p:nvPr/>
        </p:nvCxnSpPr>
        <p:spPr>
          <a:xfrm>
            <a:off x="1164801" y="973644"/>
            <a:ext cx="855057" cy="947475"/>
          </a:xfrm>
          <a:prstGeom prst="line">
            <a:avLst/>
          </a:prstGeom>
          <a:noFill/>
          <a:ln>
            <a:solidFill>
              <a:schemeClr val="tx1">
                <a:lumMod val="65000"/>
                <a:lumOff val="35000"/>
                <a:alpha val="64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a:extLst>
              <a:ext uri="{FF2B5EF4-FFF2-40B4-BE49-F238E27FC236}">
                <a16:creationId xmlns:a16="http://schemas.microsoft.com/office/drawing/2014/main" xmlns="" id="{A834A0C8-650C-49F8-B8BB-0234D7EF4AF1}"/>
              </a:ext>
            </a:extLst>
          </p:cNvPr>
          <p:cNvCxnSpPr>
            <a:cxnSpLocks/>
          </p:cNvCxnSpPr>
          <p:nvPr/>
        </p:nvCxnSpPr>
        <p:spPr>
          <a:xfrm>
            <a:off x="1412851" y="1927109"/>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xmlns="" id="{D0F5E0DF-A3B9-4261-B099-45A05D1C5CBD}"/>
              </a:ext>
            </a:extLst>
          </p:cNvPr>
          <p:cNvCxnSpPr>
            <a:cxnSpLocks/>
          </p:cNvCxnSpPr>
          <p:nvPr/>
        </p:nvCxnSpPr>
        <p:spPr>
          <a:xfrm>
            <a:off x="4322307" y="4555543"/>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xmlns="" id="{2738D9F9-7A43-4053-83EB-1C80D8AB6E8A}"/>
              </a:ext>
            </a:extLst>
          </p:cNvPr>
          <p:cNvCxnSpPr>
            <a:cxnSpLocks/>
          </p:cNvCxnSpPr>
          <p:nvPr/>
        </p:nvCxnSpPr>
        <p:spPr>
          <a:xfrm>
            <a:off x="4231906" y="5311929"/>
            <a:ext cx="855057" cy="947475"/>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6" name="组合 25"/>
          <p:cNvGrpSpPr/>
          <p:nvPr/>
        </p:nvGrpSpPr>
        <p:grpSpPr>
          <a:xfrm>
            <a:off x="-116114" y="-164954"/>
            <a:ext cx="812800" cy="843343"/>
            <a:chOff x="5695466" y="654839"/>
            <a:chExt cx="7916198" cy="8213668"/>
          </a:xfrm>
        </p:grpSpPr>
        <p:sp>
          <p:nvSpPr>
            <p:cNvPr id="27" name="椭圆 26"/>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81640" y="126374"/>
            <a:ext cx="568918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三、课程建设、落地开花</a:t>
            </a:r>
          </a:p>
        </p:txBody>
      </p:sp>
      <p:cxnSp>
        <p:nvCxnSpPr>
          <p:cNvPr id="41" name="直接连接符 4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xmlns="" id="{F88DDE60-BEE6-4C2A-B270-E5E7E373E5F9}"/>
              </a:ext>
            </a:extLst>
          </p:cNvPr>
          <p:cNvGraphicFramePr>
            <a:graphicFrameLocks noGrp="1"/>
          </p:cNvGraphicFramePr>
          <p:nvPr>
            <p:extLst>
              <p:ext uri="{D42A27DB-BD31-4B8C-83A1-F6EECF244321}">
                <p14:modId xmlns:p14="http://schemas.microsoft.com/office/powerpoint/2010/main" xmlns="" val="584856169"/>
              </p:ext>
            </p:extLst>
          </p:nvPr>
        </p:nvGraphicFramePr>
        <p:xfrm>
          <a:off x="3137883" y="1341140"/>
          <a:ext cx="4684177" cy="2180590"/>
        </p:xfrm>
        <a:graphic>
          <a:graphicData uri="http://schemas.openxmlformats.org/drawingml/2006/table">
            <a:tbl>
              <a:tblPr firstRow="1" firstCol="1" bandRow="1">
                <a:tableStyleId>{5C22544A-7EE6-4342-B048-85BDC9FD1C3A}</a:tableStyleId>
              </a:tblPr>
              <a:tblGrid>
                <a:gridCol w="1272792">
                  <a:extLst>
                    <a:ext uri="{9D8B030D-6E8A-4147-A177-3AD203B41FA5}">
                      <a16:colId xmlns:a16="http://schemas.microsoft.com/office/drawing/2014/main" xmlns="" val="2949718521"/>
                    </a:ext>
                  </a:extLst>
                </a:gridCol>
                <a:gridCol w="2142033">
                  <a:extLst>
                    <a:ext uri="{9D8B030D-6E8A-4147-A177-3AD203B41FA5}">
                      <a16:colId xmlns:a16="http://schemas.microsoft.com/office/drawing/2014/main" xmlns="" val="3093674807"/>
                    </a:ext>
                  </a:extLst>
                </a:gridCol>
                <a:gridCol w="1269352">
                  <a:extLst>
                    <a:ext uri="{9D8B030D-6E8A-4147-A177-3AD203B41FA5}">
                      <a16:colId xmlns:a16="http://schemas.microsoft.com/office/drawing/2014/main" xmlns="" val="4282303843"/>
                    </a:ext>
                  </a:extLst>
                </a:gridCol>
              </a:tblGrid>
              <a:tr h="361146">
                <a:tc>
                  <a:txBody>
                    <a:bodyPr/>
                    <a:lstStyle/>
                    <a:p>
                      <a:pPr algn="just">
                        <a:lnSpc>
                          <a:spcPct val="130000"/>
                        </a:lnSpc>
                      </a:pPr>
                      <a:r>
                        <a:rPr lang="zh-CN" sz="2400" kern="0">
                          <a:effectLst/>
                        </a:rPr>
                        <a:t>时间</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教材解读主题</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承办者</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12620661"/>
                  </a:ext>
                </a:extLst>
              </a:tr>
              <a:tr h="361146">
                <a:tc>
                  <a:txBody>
                    <a:bodyPr/>
                    <a:lstStyle/>
                    <a:p>
                      <a:pPr algn="just">
                        <a:lnSpc>
                          <a:spcPct val="130000"/>
                        </a:lnSpc>
                      </a:pPr>
                      <a:r>
                        <a:rPr lang="en-US" sz="2400" kern="0" dirty="0">
                          <a:effectLst/>
                        </a:rPr>
                        <a:t>3</a:t>
                      </a:r>
                      <a:r>
                        <a:rPr lang="zh-CN" sz="2400" kern="0" dirty="0">
                          <a:effectLst/>
                        </a:rPr>
                        <a:t>月</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数与代数</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711831444"/>
                  </a:ext>
                </a:extLst>
              </a:tr>
              <a:tr h="361146">
                <a:tc>
                  <a:txBody>
                    <a:bodyPr/>
                    <a:lstStyle/>
                    <a:p>
                      <a:pPr algn="just">
                        <a:lnSpc>
                          <a:spcPct val="130000"/>
                        </a:lnSpc>
                      </a:pPr>
                      <a:r>
                        <a:rPr lang="en-US" sz="2400" kern="0">
                          <a:effectLst/>
                        </a:rPr>
                        <a:t>4</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图形与几何</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796534552"/>
                  </a:ext>
                </a:extLst>
              </a:tr>
              <a:tr h="361146">
                <a:tc>
                  <a:txBody>
                    <a:bodyPr/>
                    <a:lstStyle/>
                    <a:p>
                      <a:pPr algn="just">
                        <a:lnSpc>
                          <a:spcPct val="130000"/>
                        </a:lnSpc>
                      </a:pPr>
                      <a:r>
                        <a:rPr lang="en-US" sz="2400" kern="0">
                          <a:effectLst/>
                        </a:rPr>
                        <a:t>5</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统计与概率</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019359128"/>
                  </a:ext>
                </a:extLst>
              </a:tr>
              <a:tr h="361146">
                <a:tc>
                  <a:txBody>
                    <a:bodyPr/>
                    <a:lstStyle/>
                    <a:p>
                      <a:pPr algn="just">
                        <a:lnSpc>
                          <a:spcPct val="130000"/>
                        </a:lnSpc>
                      </a:pPr>
                      <a:r>
                        <a:rPr lang="en-US" sz="2400" kern="0">
                          <a:effectLst/>
                        </a:rPr>
                        <a:t>6</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复习课</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dirty="0">
                          <a:effectLst/>
                        </a:rPr>
                        <a:t> </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76213229"/>
                  </a:ext>
                </a:extLst>
              </a:tr>
            </a:tbl>
          </a:graphicData>
        </a:graphic>
      </p:graphicFrame>
      <p:graphicFrame>
        <p:nvGraphicFramePr>
          <p:cNvPr id="3" name="表格 2">
            <a:extLst>
              <a:ext uri="{FF2B5EF4-FFF2-40B4-BE49-F238E27FC236}">
                <a16:creationId xmlns:a16="http://schemas.microsoft.com/office/drawing/2014/main" xmlns="" id="{708BB9AC-9E38-4837-94BB-2380B31D56DD}"/>
              </a:ext>
            </a:extLst>
          </p:cNvPr>
          <p:cNvGraphicFramePr>
            <a:graphicFrameLocks noGrp="1"/>
          </p:cNvGraphicFramePr>
          <p:nvPr>
            <p:extLst>
              <p:ext uri="{D42A27DB-BD31-4B8C-83A1-F6EECF244321}">
                <p14:modId xmlns:p14="http://schemas.microsoft.com/office/powerpoint/2010/main" xmlns="" val="332310949"/>
              </p:ext>
            </p:extLst>
          </p:nvPr>
        </p:nvGraphicFramePr>
        <p:xfrm>
          <a:off x="4322307" y="4333331"/>
          <a:ext cx="6646893" cy="2177798"/>
        </p:xfrm>
        <a:graphic>
          <a:graphicData uri="http://schemas.openxmlformats.org/drawingml/2006/table">
            <a:tbl>
              <a:tblPr firstRow="1" firstCol="1" bandRow="1">
                <a:tableStyleId>{5C22544A-7EE6-4342-B048-85BDC9FD1C3A}</a:tableStyleId>
              </a:tblPr>
              <a:tblGrid>
                <a:gridCol w="1401635">
                  <a:extLst>
                    <a:ext uri="{9D8B030D-6E8A-4147-A177-3AD203B41FA5}">
                      <a16:colId xmlns:a16="http://schemas.microsoft.com/office/drawing/2014/main" xmlns="" val="1340146129"/>
                    </a:ext>
                  </a:extLst>
                </a:gridCol>
                <a:gridCol w="3526545">
                  <a:extLst>
                    <a:ext uri="{9D8B030D-6E8A-4147-A177-3AD203B41FA5}">
                      <a16:colId xmlns:a16="http://schemas.microsoft.com/office/drawing/2014/main" xmlns="" val="2197074587"/>
                    </a:ext>
                  </a:extLst>
                </a:gridCol>
                <a:gridCol w="1718713">
                  <a:extLst>
                    <a:ext uri="{9D8B030D-6E8A-4147-A177-3AD203B41FA5}">
                      <a16:colId xmlns:a16="http://schemas.microsoft.com/office/drawing/2014/main" xmlns="" val="3018923558"/>
                    </a:ext>
                  </a:extLst>
                </a:gridCol>
              </a:tblGrid>
              <a:tr h="336654">
                <a:tc>
                  <a:txBody>
                    <a:bodyPr/>
                    <a:lstStyle/>
                    <a:p>
                      <a:pPr algn="just">
                        <a:lnSpc>
                          <a:spcPct val="130000"/>
                        </a:lnSpc>
                      </a:pPr>
                      <a:r>
                        <a:rPr lang="zh-CN" sz="2400" kern="0" dirty="0">
                          <a:effectLst/>
                        </a:rPr>
                        <a:t>时间</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课例研究主题</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承办者</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98356141"/>
                  </a:ext>
                </a:extLst>
              </a:tr>
              <a:tr h="336183">
                <a:tc>
                  <a:txBody>
                    <a:bodyPr/>
                    <a:lstStyle/>
                    <a:p>
                      <a:pPr algn="just">
                        <a:lnSpc>
                          <a:spcPct val="130000"/>
                        </a:lnSpc>
                      </a:pPr>
                      <a:r>
                        <a:rPr lang="en-US" sz="2400" kern="0">
                          <a:effectLst/>
                        </a:rPr>
                        <a:t>3</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数与代数（</a:t>
                      </a:r>
                      <a:r>
                        <a:rPr lang="en-US" sz="2400" kern="0">
                          <a:effectLst/>
                        </a:rPr>
                        <a:t>2</a:t>
                      </a:r>
                      <a:r>
                        <a:rPr lang="zh-CN" sz="2400" kern="0">
                          <a:effectLst/>
                        </a:rPr>
                        <a:t>次、</a:t>
                      </a:r>
                      <a:r>
                        <a:rPr lang="en-US" sz="2400" kern="0">
                          <a:effectLst/>
                        </a:rPr>
                        <a:t>4</a:t>
                      </a:r>
                      <a:r>
                        <a:rPr lang="zh-CN" sz="2400" kern="0">
                          <a:effectLst/>
                        </a:rPr>
                        <a:t>节）</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929191517"/>
                  </a:ext>
                </a:extLst>
              </a:tr>
              <a:tr h="336183">
                <a:tc>
                  <a:txBody>
                    <a:bodyPr/>
                    <a:lstStyle/>
                    <a:p>
                      <a:pPr algn="just">
                        <a:lnSpc>
                          <a:spcPct val="130000"/>
                        </a:lnSpc>
                      </a:pPr>
                      <a:r>
                        <a:rPr lang="en-US" sz="2400" kern="0">
                          <a:effectLst/>
                        </a:rPr>
                        <a:t>4</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图形与几何（</a:t>
                      </a:r>
                      <a:r>
                        <a:rPr lang="en-US" sz="2400" kern="0">
                          <a:effectLst/>
                        </a:rPr>
                        <a:t>2</a:t>
                      </a:r>
                      <a:r>
                        <a:rPr lang="zh-CN" sz="2400" kern="0">
                          <a:effectLst/>
                        </a:rPr>
                        <a:t>次、</a:t>
                      </a:r>
                      <a:r>
                        <a:rPr lang="en-US" sz="2400" kern="0">
                          <a:effectLst/>
                        </a:rPr>
                        <a:t>4</a:t>
                      </a:r>
                      <a:r>
                        <a:rPr lang="zh-CN" sz="2400" kern="0">
                          <a:effectLst/>
                        </a:rPr>
                        <a:t>节）</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677278445"/>
                  </a:ext>
                </a:extLst>
              </a:tr>
              <a:tr h="336183">
                <a:tc>
                  <a:txBody>
                    <a:bodyPr/>
                    <a:lstStyle/>
                    <a:p>
                      <a:pPr algn="just">
                        <a:lnSpc>
                          <a:spcPct val="130000"/>
                        </a:lnSpc>
                      </a:pPr>
                      <a:r>
                        <a:rPr lang="en-US" sz="2400" kern="0">
                          <a:effectLst/>
                        </a:rPr>
                        <a:t>5</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统计与概率（</a:t>
                      </a:r>
                      <a:r>
                        <a:rPr lang="en-US" sz="2400" kern="0">
                          <a:effectLst/>
                        </a:rPr>
                        <a:t>2</a:t>
                      </a:r>
                      <a:r>
                        <a:rPr lang="zh-CN" sz="2400" kern="0">
                          <a:effectLst/>
                        </a:rPr>
                        <a:t>次、</a:t>
                      </a:r>
                      <a:r>
                        <a:rPr lang="en-US" sz="2400" kern="0">
                          <a:effectLst/>
                        </a:rPr>
                        <a:t>4</a:t>
                      </a:r>
                      <a:r>
                        <a:rPr lang="zh-CN" sz="2400" kern="0">
                          <a:effectLst/>
                        </a:rPr>
                        <a:t>节）</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64117328"/>
                  </a:ext>
                </a:extLst>
              </a:tr>
              <a:tr h="336183">
                <a:tc>
                  <a:txBody>
                    <a:bodyPr/>
                    <a:lstStyle/>
                    <a:p>
                      <a:pPr algn="just">
                        <a:lnSpc>
                          <a:spcPct val="130000"/>
                        </a:lnSpc>
                      </a:pPr>
                      <a:r>
                        <a:rPr lang="en-US" sz="2400" kern="0">
                          <a:effectLst/>
                        </a:rPr>
                        <a:t>6</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复习课（</a:t>
                      </a:r>
                      <a:r>
                        <a:rPr lang="en-US" sz="2400" kern="0">
                          <a:effectLst/>
                        </a:rPr>
                        <a:t>2</a:t>
                      </a:r>
                      <a:r>
                        <a:rPr lang="zh-CN" sz="2400" kern="0">
                          <a:effectLst/>
                        </a:rPr>
                        <a:t>次、</a:t>
                      </a:r>
                      <a:r>
                        <a:rPr lang="en-US" sz="2400" kern="0">
                          <a:effectLst/>
                        </a:rPr>
                        <a:t>4</a:t>
                      </a:r>
                      <a:r>
                        <a:rPr lang="zh-CN" sz="2400" kern="0">
                          <a:effectLst/>
                        </a:rPr>
                        <a:t>节）</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dirty="0">
                          <a:effectLst/>
                        </a:rPr>
                        <a:t> </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78567100"/>
                  </a:ext>
                </a:extLst>
              </a:tr>
            </a:tbl>
          </a:graphicData>
        </a:graphic>
      </p:graphicFrame>
    </p:spTree>
    <p:extLst>
      <p:ext uri="{BB962C8B-B14F-4D97-AF65-F5344CB8AC3E}">
        <p14:creationId xmlns:p14="http://schemas.microsoft.com/office/powerpoint/2010/main" xmlns="" val="234158203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859DC215-4AB2-4FE2-A927-8E06ED1DBE0B}"/>
              </a:ext>
            </a:extLst>
          </p:cNvPr>
          <p:cNvSpPr txBox="1"/>
          <p:nvPr/>
        </p:nvSpPr>
        <p:spPr>
          <a:xfrm>
            <a:off x="2194145" y="1133946"/>
            <a:ext cx="1117670"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01</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7" name="文本框 6">
            <a:extLst>
              <a:ext uri="{FF2B5EF4-FFF2-40B4-BE49-F238E27FC236}">
                <a16:creationId xmlns:a16="http://schemas.microsoft.com/office/drawing/2014/main" xmlns="" id="{5BCEB1EE-0A28-4674-85AC-9AB24373BC45}"/>
              </a:ext>
            </a:extLst>
          </p:cNvPr>
          <p:cNvSpPr txBox="1"/>
          <p:nvPr/>
        </p:nvSpPr>
        <p:spPr>
          <a:xfrm>
            <a:off x="10922032" y="5717946"/>
            <a:ext cx="1269968"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02</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14" name="等腰三角形 13">
            <a:extLst>
              <a:ext uri="{FF2B5EF4-FFF2-40B4-BE49-F238E27FC236}">
                <a16:creationId xmlns:a16="http://schemas.microsoft.com/office/drawing/2014/main" xmlns="" id="{73A466F6-F635-4924-9059-EC90367161F3}"/>
              </a:ext>
            </a:extLst>
          </p:cNvPr>
          <p:cNvSpPr/>
          <p:nvPr/>
        </p:nvSpPr>
        <p:spPr>
          <a:xfrm flipV="1">
            <a:off x="6636345" y="529471"/>
            <a:ext cx="1378134" cy="690286"/>
          </a:xfrm>
          <a:prstGeom prst="triangle">
            <a:avLst/>
          </a:prstGeom>
          <a:solidFill>
            <a:srgbClr val="CAD5E8">
              <a:alpha val="40000"/>
            </a:srgbClr>
          </a:solidFill>
          <a:ln w="25400">
            <a:solidFill>
              <a:srgbClr val="FFFFFF">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xmlns="" id="{A064782F-88DD-41E9-930C-4291371ED20C}"/>
              </a:ext>
            </a:extLst>
          </p:cNvPr>
          <p:cNvCxnSpPr>
            <a:cxnSpLocks/>
          </p:cNvCxnSpPr>
          <p:nvPr/>
        </p:nvCxnSpPr>
        <p:spPr>
          <a:xfrm>
            <a:off x="1164801" y="973644"/>
            <a:ext cx="855057" cy="947475"/>
          </a:xfrm>
          <a:prstGeom prst="line">
            <a:avLst/>
          </a:prstGeom>
          <a:noFill/>
          <a:ln>
            <a:solidFill>
              <a:schemeClr val="tx1">
                <a:lumMod val="65000"/>
                <a:lumOff val="35000"/>
                <a:alpha val="64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a:extLst>
              <a:ext uri="{FF2B5EF4-FFF2-40B4-BE49-F238E27FC236}">
                <a16:creationId xmlns:a16="http://schemas.microsoft.com/office/drawing/2014/main" xmlns="" id="{A834A0C8-650C-49F8-B8BB-0234D7EF4AF1}"/>
              </a:ext>
            </a:extLst>
          </p:cNvPr>
          <p:cNvCxnSpPr>
            <a:cxnSpLocks/>
          </p:cNvCxnSpPr>
          <p:nvPr/>
        </p:nvCxnSpPr>
        <p:spPr>
          <a:xfrm>
            <a:off x="1412851" y="1927109"/>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xmlns="" id="{D0F5E0DF-A3B9-4261-B099-45A05D1C5CBD}"/>
              </a:ext>
            </a:extLst>
          </p:cNvPr>
          <p:cNvCxnSpPr>
            <a:cxnSpLocks/>
          </p:cNvCxnSpPr>
          <p:nvPr/>
        </p:nvCxnSpPr>
        <p:spPr>
          <a:xfrm>
            <a:off x="4322307" y="4555543"/>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xmlns="" id="{2738D9F9-7A43-4053-83EB-1C80D8AB6E8A}"/>
              </a:ext>
            </a:extLst>
          </p:cNvPr>
          <p:cNvCxnSpPr>
            <a:cxnSpLocks/>
          </p:cNvCxnSpPr>
          <p:nvPr/>
        </p:nvCxnSpPr>
        <p:spPr>
          <a:xfrm>
            <a:off x="4231906" y="5311929"/>
            <a:ext cx="855057" cy="947475"/>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6" name="组合 25"/>
          <p:cNvGrpSpPr/>
          <p:nvPr/>
        </p:nvGrpSpPr>
        <p:grpSpPr>
          <a:xfrm>
            <a:off x="-116114" y="-164954"/>
            <a:ext cx="812800" cy="843343"/>
            <a:chOff x="5695466" y="654839"/>
            <a:chExt cx="7916198" cy="8213668"/>
          </a:xfrm>
        </p:grpSpPr>
        <p:sp>
          <p:nvSpPr>
            <p:cNvPr id="27" name="椭圆 26"/>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81640" y="126374"/>
            <a:ext cx="568918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三、课程建设、落地开花</a:t>
            </a:r>
          </a:p>
        </p:txBody>
      </p:sp>
      <p:cxnSp>
        <p:nvCxnSpPr>
          <p:cNvPr id="41" name="直接连接符 4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表格 7">
            <a:extLst>
              <a:ext uri="{FF2B5EF4-FFF2-40B4-BE49-F238E27FC236}">
                <a16:creationId xmlns:a16="http://schemas.microsoft.com/office/drawing/2014/main" xmlns="" id="{7F77E2E5-9C31-40E7-B964-A4579147D167}"/>
              </a:ext>
            </a:extLst>
          </p:cNvPr>
          <p:cNvGraphicFramePr>
            <a:graphicFrameLocks noGrp="1"/>
          </p:cNvGraphicFramePr>
          <p:nvPr>
            <p:extLst>
              <p:ext uri="{D42A27DB-BD31-4B8C-83A1-F6EECF244321}">
                <p14:modId xmlns:p14="http://schemas.microsoft.com/office/powerpoint/2010/main" xmlns="" val="1033843090"/>
              </p:ext>
            </p:extLst>
          </p:nvPr>
        </p:nvGraphicFramePr>
        <p:xfrm>
          <a:off x="2019858" y="2106541"/>
          <a:ext cx="8612555" cy="3052128"/>
        </p:xfrm>
        <a:graphic>
          <a:graphicData uri="http://schemas.openxmlformats.org/drawingml/2006/table">
            <a:tbl>
              <a:tblPr firstRow="1" firstCol="1" bandRow="1">
                <a:tableStyleId>{5C22544A-7EE6-4342-B048-85BDC9FD1C3A}</a:tableStyleId>
              </a:tblPr>
              <a:tblGrid>
                <a:gridCol w="1722334">
                  <a:extLst>
                    <a:ext uri="{9D8B030D-6E8A-4147-A177-3AD203B41FA5}">
                      <a16:colId xmlns:a16="http://schemas.microsoft.com/office/drawing/2014/main" xmlns="" val="2240010445"/>
                    </a:ext>
                  </a:extLst>
                </a:gridCol>
                <a:gridCol w="1722334">
                  <a:extLst>
                    <a:ext uri="{9D8B030D-6E8A-4147-A177-3AD203B41FA5}">
                      <a16:colId xmlns:a16="http://schemas.microsoft.com/office/drawing/2014/main" xmlns="" val="635977480"/>
                    </a:ext>
                  </a:extLst>
                </a:gridCol>
                <a:gridCol w="1722334">
                  <a:extLst>
                    <a:ext uri="{9D8B030D-6E8A-4147-A177-3AD203B41FA5}">
                      <a16:colId xmlns:a16="http://schemas.microsoft.com/office/drawing/2014/main" xmlns="" val="2289272693"/>
                    </a:ext>
                  </a:extLst>
                </a:gridCol>
                <a:gridCol w="1722334">
                  <a:extLst>
                    <a:ext uri="{9D8B030D-6E8A-4147-A177-3AD203B41FA5}">
                      <a16:colId xmlns:a16="http://schemas.microsoft.com/office/drawing/2014/main" xmlns="" val="2400020881"/>
                    </a:ext>
                  </a:extLst>
                </a:gridCol>
                <a:gridCol w="1723219">
                  <a:extLst>
                    <a:ext uri="{9D8B030D-6E8A-4147-A177-3AD203B41FA5}">
                      <a16:colId xmlns:a16="http://schemas.microsoft.com/office/drawing/2014/main" xmlns="" val="713279952"/>
                    </a:ext>
                  </a:extLst>
                </a:gridCol>
              </a:tblGrid>
              <a:tr h="0">
                <a:tc>
                  <a:txBody>
                    <a:bodyPr/>
                    <a:lstStyle/>
                    <a:p>
                      <a:pPr algn="just">
                        <a:lnSpc>
                          <a:spcPct val="130000"/>
                        </a:lnSpc>
                      </a:pPr>
                      <a:r>
                        <a:rPr lang="en-US" sz="2400" kern="0" dirty="0">
                          <a:effectLst/>
                        </a:rPr>
                        <a:t> </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dirty="0">
                          <a:effectLst/>
                        </a:rPr>
                        <a:t>3</a:t>
                      </a:r>
                      <a:r>
                        <a:rPr lang="zh-CN" sz="2400" kern="0" dirty="0">
                          <a:effectLst/>
                        </a:rPr>
                        <a:t>月</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4</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5</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6</a:t>
                      </a:r>
                      <a:r>
                        <a:rPr lang="zh-CN" sz="2400" kern="0">
                          <a:effectLst/>
                        </a:rPr>
                        <a:t>月</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802496489"/>
                  </a:ext>
                </a:extLst>
              </a:tr>
              <a:tr h="0">
                <a:tc>
                  <a:txBody>
                    <a:bodyPr/>
                    <a:lstStyle/>
                    <a:p>
                      <a:pPr algn="just">
                        <a:lnSpc>
                          <a:spcPct val="130000"/>
                        </a:lnSpc>
                      </a:pPr>
                      <a:r>
                        <a:rPr lang="zh-CN" sz="2400" kern="0">
                          <a:effectLst/>
                        </a:rPr>
                        <a:t>一年级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期初课程</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dirty="0">
                          <a:effectLst/>
                        </a:rPr>
                        <a:t> </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文化节活动</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期末课程</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279840251"/>
                  </a:ext>
                </a:extLst>
              </a:tr>
              <a:tr h="0">
                <a:tc>
                  <a:txBody>
                    <a:bodyPr/>
                    <a:lstStyle/>
                    <a:p>
                      <a:pPr algn="just">
                        <a:lnSpc>
                          <a:spcPct val="130000"/>
                        </a:lnSpc>
                      </a:pPr>
                      <a:r>
                        <a:rPr lang="zh-CN" sz="2400" kern="0">
                          <a:effectLst/>
                        </a:rPr>
                        <a:t>二年级就</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期初课程</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dirty="0">
                          <a:effectLst/>
                        </a:rPr>
                        <a:t> </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文化节活动</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期末课程</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478260083"/>
                  </a:ext>
                </a:extLst>
              </a:tr>
              <a:tr h="0">
                <a:tc>
                  <a:txBody>
                    <a:bodyPr/>
                    <a:lstStyle/>
                    <a:p>
                      <a:pPr algn="just">
                        <a:lnSpc>
                          <a:spcPct val="130000"/>
                        </a:lnSpc>
                      </a:pPr>
                      <a:r>
                        <a:rPr lang="zh-CN" sz="2400" kern="0">
                          <a:effectLst/>
                        </a:rPr>
                        <a:t>三年级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期初课程</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dirty="0">
                          <a:effectLst/>
                        </a:rPr>
                        <a:t> </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文化节活动</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期末课程</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648301820"/>
                  </a:ext>
                </a:extLst>
              </a:tr>
              <a:tr h="0">
                <a:tc>
                  <a:txBody>
                    <a:bodyPr/>
                    <a:lstStyle/>
                    <a:p>
                      <a:pPr algn="just">
                        <a:lnSpc>
                          <a:spcPct val="130000"/>
                        </a:lnSpc>
                      </a:pPr>
                      <a:r>
                        <a:rPr lang="zh-CN" sz="2400" kern="0">
                          <a:effectLst/>
                        </a:rPr>
                        <a:t>四年级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期初课程</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文化节活动</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期末课程</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419316629"/>
                  </a:ext>
                </a:extLst>
              </a:tr>
              <a:tr h="0">
                <a:tc>
                  <a:txBody>
                    <a:bodyPr/>
                    <a:lstStyle/>
                    <a:p>
                      <a:pPr algn="just">
                        <a:lnSpc>
                          <a:spcPct val="130000"/>
                        </a:lnSpc>
                      </a:pPr>
                      <a:r>
                        <a:rPr lang="zh-CN" sz="2400" kern="0">
                          <a:effectLst/>
                        </a:rPr>
                        <a:t>五年级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期初课程</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文化节活动</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期末课程</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369808927"/>
                  </a:ext>
                </a:extLst>
              </a:tr>
              <a:tr h="0">
                <a:tc>
                  <a:txBody>
                    <a:bodyPr/>
                    <a:lstStyle/>
                    <a:p>
                      <a:pPr algn="just">
                        <a:lnSpc>
                          <a:spcPct val="130000"/>
                        </a:lnSpc>
                      </a:pPr>
                      <a:r>
                        <a:rPr lang="zh-CN" sz="2400" kern="0">
                          <a:effectLst/>
                        </a:rPr>
                        <a:t>六年级</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a:effectLst/>
                        </a:rPr>
                        <a:t>期初课程</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400" kern="0">
                          <a:effectLst/>
                        </a:rPr>
                        <a:t> </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文化节活动</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400" kern="0" dirty="0">
                          <a:effectLst/>
                        </a:rPr>
                        <a:t>期末课程</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088016620"/>
                  </a:ext>
                </a:extLst>
              </a:tr>
            </a:tbl>
          </a:graphicData>
        </a:graphic>
      </p:graphicFrame>
    </p:spTree>
    <p:extLst>
      <p:ext uri="{BB962C8B-B14F-4D97-AF65-F5344CB8AC3E}">
        <p14:creationId xmlns:p14="http://schemas.microsoft.com/office/powerpoint/2010/main" xmlns="" val="185211740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C6C92DE-5D2D-463B-BB7D-D7BF0485920F}"/>
              </a:ext>
            </a:extLst>
          </p:cNvPr>
          <p:cNvSpPr/>
          <p:nvPr/>
        </p:nvSpPr>
        <p:spPr>
          <a:xfrm>
            <a:off x="8318092" y="1401094"/>
            <a:ext cx="3097160" cy="4114803"/>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7"/>
          <p:cNvSpPr txBox="1"/>
          <p:nvPr/>
        </p:nvSpPr>
        <p:spPr>
          <a:xfrm>
            <a:off x="255901" y="2235147"/>
            <a:ext cx="2282685" cy="2150717"/>
          </a:xfrm>
          <a:prstGeom prst="rect">
            <a:avLst/>
          </a:prstGeom>
          <a:noFill/>
        </p:spPr>
        <p:txBody>
          <a:bodyPr vert="horz" wrap="square" lIns="102974" tIns="0" rIns="102974" bIns="0" rtlCol="0" anchor="t">
            <a:spAutoFit/>
          </a:bodyPr>
          <a:lstStyle/>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习</a:t>
            </a:r>
            <a:endParaRPr lang="en-US" altLang="zh-CN"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endParaRPr>
          </a:p>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惯</a:t>
            </a:r>
            <a:endParaRPr lang="en-US" altLang="zh-CN"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endParaRPr>
          </a:p>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培</a:t>
            </a:r>
            <a:endParaRPr lang="en-US" altLang="zh-CN"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endParaRPr>
          </a:p>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养</a:t>
            </a:r>
          </a:p>
        </p:txBody>
      </p:sp>
      <p:grpSp>
        <p:nvGrpSpPr>
          <p:cNvPr id="15" name="组合 14"/>
          <p:cNvGrpSpPr/>
          <p:nvPr/>
        </p:nvGrpSpPr>
        <p:grpSpPr>
          <a:xfrm>
            <a:off x="-116114" y="-164954"/>
            <a:ext cx="812800" cy="843343"/>
            <a:chOff x="5695466" y="654839"/>
            <a:chExt cx="7916198" cy="8213668"/>
          </a:xfrm>
        </p:grpSpPr>
        <p:sp>
          <p:nvSpPr>
            <p:cNvPr id="16" name="椭圆 15"/>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681640" y="126374"/>
            <a:ext cx="437754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四、学生发展、生命拔节</a:t>
            </a:r>
          </a:p>
        </p:txBody>
      </p:sp>
      <p:cxnSp>
        <p:nvCxnSpPr>
          <p:cNvPr id="21" name="直接连接符 2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xmlns="" id="{84FEE47B-8A08-477B-82E1-2C2AD303E52F}"/>
              </a:ext>
            </a:extLst>
          </p:cNvPr>
          <p:cNvGraphicFramePr>
            <a:graphicFrameLocks noGrp="1"/>
          </p:cNvGraphicFramePr>
          <p:nvPr>
            <p:extLst>
              <p:ext uri="{D42A27DB-BD31-4B8C-83A1-F6EECF244321}">
                <p14:modId xmlns:p14="http://schemas.microsoft.com/office/powerpoint/2010/main" xmlns="" val="1541398523"/>
              </p:ext>
            </p:extLst>
          </p:nvPr>
        </p:nvGraphicFramePr>
        <p:xfrm>
          <a:off x="929390" y="873508"/>
          <a:ext cx="10785423" cy="5754398"/>
        </p:xfrm>
        <a:graphic>
          <a:graphicData uri="http://schemas.openxmlformats.org/drawingml/2006/table">
            <a:tbl>
              <a:tblPr firstRow="1" firstCol="1" bandRow="1">
                <a:tableStyleId>{5C22544A-7EE6-4342-B048-85BDC9FD1C3A}</a:tableStyleId>
              </a:tblPr>
              <a:tblGrid>
                <a:gridCol w="2040308">
                  <a:extLst>
                    <a:ext uri="{9D8B030D-6E8A-4147-A177-3AD203B41FA5}">
                      <a16:colId xmlns:a16="http://schemas.microsoft.com/office/drawing/2014/main" xmlns="" val="1736051428"/>
                    </a:ext>
                  </a:extLst>
                </a:gridCol>
                <a:gridCol w="5312368">
                  <a:extLst>
                    <a:ext uri="{9D8B030D-6E8A-4147-A177-3AD203B41FA5}">
                      <a16:colId xmlns:a16="http://schemas.microsoft.com/office/drawing/2014/main" xmlns="" val="4101311098"/>
                    </a:ext>
                  </a:extLst>
                </a:gridCol>
                <a:gridCol w="3432747">
                  <a:extLst>
                    <a:ext uri="{9D8B030D-6E8A-4147-A177-3AD203B41FA5}">
                      <a16:colId xmlns:a16="http://schemas.microsoft.com/office/drawing/2014/main" xmlns="" val="3241808186"/>
                    </a:ext>
                  </a:extLst>
                </a:gridCol>
              </a:tblGrid>
              <a:tr h="306886">
                <a:tc>
                  <a:txBody>
                    <a:bodyPr/>
                    <a:lstStyle/>
                    <a:p>
                      <a:pPr algn="just">
                        <a:lnSpc>
                          <a:spcPct val="130000"/>
                        </a:lnSpc>
                      </a:pPr>
                      <a:r>
                        <a:rPr lang="zh-CN" sz="2000" kern="0">
                          <a:effectLst/>
                        </a:rPr>
                        <a:t>数学学习习惯</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a:effectLst/>
                        </a:rPr>
                        <a:t>学生</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a:effectLst/>
                        </a:rPr>
                        <a:t>教师</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767458884"/>
                  </a:ext>
                </a:extLst>
              </a:tr>
              <a:tr h="976220">
                <a:tc>
                  <a:txBody>
                    <a:bodyPr/>
                    <a:lstStyle/>
                    <a:p>
                      <a:pPr algn="just">
                        <a:lnSpc>
                          <a:spcPct val="130000"/>
                        </a:lnSpc>
                      </a:pPr>
                      <a:r>
                        <a:rPr lang="zh-CN" sz="2000" kern="0">
                          <a:effectLst/>
                        </a:rPr>
                        <a:t>课前准备</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a:effectLst/>
                        </a:rPr>
                        <a:t>数学书、学具（铅笔、橡皮、直尺、圆规……）、自备本、口算本</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a:effectLst/>
                        </a:rPr>
                        <a:t>预备铃响之后就开始检查</a:t>
                      </a:r>
                      <a:endParaRPr lang="zh-CN" sz="2400" kern="100">
                        <a:effectLst/>
                      </a:endParaRPr>
                    </a:p>
                    <a:p>
                      <a:pPr algn="just">
                        <a:lnSpc>
                          <a:spcPct val="130000"/>
                        </a:lnSpc>
                      </a:pPr>
                      <a:r>
                        <a:rPr lang="zh-CN" sz="2000" kern="0">
                          <a:effectLst/>
                        </a:rPr>
                        <a:t>每天上课前一列口算</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796755242"/>
                  </a:ext>
                </a:extLst>
              </a:tr>
              <a:tr h="1980222">
                <a:tc>
                  <a:txBody>
                    <a:bodyPr/>
                    <a:lstStyle/>
                    <a:p>
                      <a:pPr algn="just">
                        <a:lnSpc>
                          <a:spcPct val="130000"/>
                        </a:lnSpc>
                      </a:pPr>
                      <a:r>
                        <a:rPr lang="zh-CN" sz="2000" kern="0">
                          <a:effectLst/>
                        </a:rPr>
                        <a:t>课堂学习</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a:effectLst/>
                        </a:rPr>
                        <a:t>听（听老师讲、听同学讲……）</a:t>
                      </a:r>
                      <a:endParaRPr lang="zh-CN" sz="2400" kern="100">
                        <a:effectLst/>
                      </a:endParaRPr>
                    </a:p>
                    <a:p>
                      <a:pPr algn="just">
                        <a:lnSpc>
                          <a:spcPct val="130000"/>
                        </a:lnSpc>
                      </a:pPr>
                      <a:r>
                        <a:rPr lang="zh-CN" sz="2000" kern="0">
                          <a:effectLst/>
                        </a:rPr>
                        <a:t>说（表达：我认为，我不同意……）</a:t>
                      </a:r>
                      <a:endParaRPr lang="zh-CN" sz="2400" kern="100">
                        <a:effectLst/>
                      </a:endParaRPr>
                    </a:p>
                    <a:p>
                      <a:pPr algn="just">
                        <a:lnSpc>
                          <a:spcPct val="130000"/>
                        </a:lnSpc>
                      </a:pPr>
                      <a:r>
                        <a:rPr lang="zh-CN" sz="2000" kern="0">
                          <a:effectLst/>
                        </a:rPr>
                        <a:t>读（如何找有效信息）</a:t>
                      </a:r>
                      <a:endParaRPr lang="zh-CN" sz="2400" kern="100">
                        <a:effectLst/>
                      </a:endParaRPr>
                    </a:p>
                    <a:p>
                      <a:pPr algn="just">
                        <a:lnSpc>
                          <a:spcPct val="130000"/>
                        </a:lnSpc>
                      </a:pPr>
                      <a:r>
                        <a:rPr lang="zh-CN" sz="2000" kern="0">
                          <a:effectLst/>
                        </a:rPr>
                        <a:t>写（如何表达自己的思维）</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a:effectLst/>
                        </a:rPr>
                        <a:t>特别关注学生是否听同伴讲</a:t>
                      </a:r>
                      <a:endParaRPr lang="zh-CN" sz="2400" kern="100">
                        <a:effectLst/>
                      </a:endParaRPr>
                    </a:p>
                    <a:p>
                      <a:pPr algn="just">
                        <a:lnSpc>
                          <a:spcPct val="130000"/>
                        </a:lnSpc>
                      </a:pPr>
                      <a:r>
                        <a:rPr lang="zh-CN" sz="2000" kern="0">
                          <a:effectLst/>
                        </a:rPr>
                        <a:t>在学生出现不规范表达时，及时进行调整和等待</a:t>
                      </a:r>
                      <a:endParaRPr lang="zh-CN" sz="2400" kern="100">
                        <a:effectLst/>
                      </a:endParaRPr>
                    </a:p>
                    <a:p>
                      <a:pPr algn="just">
                        <a:lnSpc>
                          <a:spcPct val="130000"/>
                        </a:lnSpc>
                      </a:pPr>
                      <a:r>
                        <a:rPr lang="zh-CN" sz="2000" kern="0">
                          <a:effectLst/>
                        </a:rPr>
                        <a:t>教师在读题时圈关键信息，引导学生读题时圈关键词</a:t>
                      </a:r>
                      <a:endParaRPr lang="zh-CN" sz="2400" kern="100">
                        <a:effectLst/>
                      </a:endParaRPr>
                    </a:p>
                    <a:p>
                      <a:pPr algn="just">
                        <a:lnSpc>
                          <a:spcPct val="130000"/>
                        </a:lnSpc>
                      </a:pPr>
                      <a:r>
                        <a:rPr lang="zh-CN" sz="2000" kern="0">
                          <a:effectLst/>
                        </a:rPr>
                        <a:t>规范学生的思维表达</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675528150"/>
                  </a:ext>
                </a:extLst>
              </a:tr>
              <a:tr h="1310887">
                <a:tc>
                  <a:txBody>
                    <a:bodyPr/>
                    <a:lstStyle/>
                    <a:p>
                      <a:pPr algn="just">
                        <a:lnSpc>
                          <a:spcPct val="130000"/>
                        </a:lnSpc>
                      </a:pPr>
                      <a:r>
                        <a:rPr lang="zh-CN" sz="2000" kern="0">
                          <a:effectLst/>
                        </a:rPr>
                        <a:t>课后练习</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a:effectLst/>
                        </a:rPr>
                        <a:t>作业规范</a:t>
                      </a:r>
                      <a:endParaRPr lang="zh-CN" sz="2400" kern="100">
                        <a:effectLst/>
                      </a:endParaRPr>
                    </a:p>
                    <a:p>
                      <a:pPr algn="just">
                        <a:lnSpc>
                          <a:spcPct val="130000"/>
                        </a:lnSpc>
                      </a:pPr>
                      <a:r>
                        <a:rPr lang="zh-CN" sz="2000" kern="0">
                          <a:effectLst/>
                        </a:rPr>
                        <a:t>数字书写规范、竖式计算、综合算式格式规范、操作题画图规范、解决问题格式规范</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000" kern="0">
                          <a:effectLst/>
                        </a:rPr>
                        <a:t> </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870816933"/>
                  </a:ext>
                </a:extLst>
              </a:tr>
              <a:tr h="641124">
                <a:tc>
                  <a:txBody>
                    <a:bodyPr/>
                    <a:lstStyle/>
                    <a:p>
                      <a:pPr algn="just">
                        <a:lnSpc>
                          <a:spcPct val="130000"/>
                        </a:lnSpc>
                      </a:pPr>
                      <a:r>
                        <a:rPr lang="zh-CN" sz="2000" kern="0">
                          <a:effectLst/>
                        </a:rPr>
                        <a:t>评价方式</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2000" kern="0" dirty="0">
                          <a:effectLst/>
                        </a:rPr>
                        <a:t>贴花</a:t>
                      </a:r>
                      <a:r>
                        <a:rPr lang="zh-CN" altLang="en-US" sz="2000" kern="0" dirty="0">
                          <a:effectLst/>
                        </a:rPr>
                        <a:t>、奖章、一个月一评比（数学学习之星）</a:t>
                      </a:r>
                      <a:endParaRPr lang="zh-CN" sz="2400" kern="100" dirty="0">
                        <a:effectLst/>
                      </a:endParaRPr>
                    </a:p>
                    <a:p>
                      <a:pPr algn="just">
                        <a:lnSpc>
                          <a:spcPct val="130000"/>
                        </a:lnSpc>
                      </a:pPr>
                      <a:r>
                        <a:rPr lang="zh-CN" sz="2000" kern="0" dirty="0">
                          <a:effectLst/>
                        </a:rPr>
                        <a:t>……</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2000" kern="0" dirty="0">
                          <a:effectLst/>
                        </a:rPr>
                        <a:t> </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068660561"/>
                  </a:ext>
                </a:extLst>
              </a:tr>
            </a:tbl>
          </a:graphicData>
        </a:graphic>
      </p:graphicFrame>
    </p:spTree>
    <p:extLst>
      <p:ext uri="{BB962C8B-B14F-4D97-AF65-F5344CB8AC3E}">
        <p14:creationId xmlns:p14="http://schemas.microsoft.com/office/powerpoint/2010/main" xmlns="" val="1754216891"/>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C6C92DE-5D2D-463B-BB7D-D7BF0485920F}"/>
              </a:ext>
            </a:extLst>
          </p:cNvPr>
          <p:cNvSpPr/>
          <p:nvPr/>
        </p:nvSpPr>
        <p:spPr>
          <a:xfrm>
            <a:off x="8318092" y="1401094"/>
            <a:ext cx="3097160" cy="4114803"/>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7"/>
          <p:cNvSpPr txBox="1"/>
          <p:nvPr/>
        </p:nvSpPr>
        <p:spPr>
          <a:xfrm>
            <a:off x="1017173" y="1045076"/>
            <a:ext cx="2282685" cy="488724"/>
          </a:xfrm>
          <a:prstGeom prst="rect">
            <a:avLst/>
          </a:prstGeom>
          <a:noFill/>
        </p:spPr>
        <p:txBody>
          <a:bodyPr vert="horz" wrap="square" lIns="102974" tIns="0" rIns="102974" bIns="0" rtlCol="0" anchor="t">
            <a:spAutoFit/>
          </a:bodyPr>
          <a:lstStyle/>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能级提升</a:t>
            </a:r>
          </a:p>
        </p:txBody>
      </p:sp>
      <p:grpSp>
        <p:nvGrpSpPr>
          <p:cNvPr id="15" name="组合 14"/>
          <p:cNvGrpSpPr/>
          <p:nvPr/>
        </p:nvGrpSpPr>
        <p:grpSpPr>
          <a:xfrm>
            <a:off x="-116114" y="-164954"/>
            <a:ext cx="812800" cy="843343"/>
            <a:chOff x="5695466" y="654839"/>
            <a:chExt cx="7916198" cy="8213668"/>
          </a:xfrm>
        </p:grpSpPr>
        <p:sp>
          <p:nvSpPr>
            <p:cNvPr id="16" name="椭圆 15"/>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681640" y="126374"/>
            <a:ext cx="437754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四、学生发展、生命拔节</a:t>
            </a:r>
          </a:p>
        </p:txBody>
      </p:sp>
      <p:cxnSp>
        <p:nvCxnSpPr>
          <p:cNvPr id="21" name="直接连接符 2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表格 11">
            <a:extLst>
              <a:ext uri="{FF2B5EF4-FFF2-40B4-BE49-F238E27FC236}">
                <a16:creationId xmlns:a16="http://schemas.microsoft.com/office/drawing/2014/main" xmlns="" id="{DA3C13A7-44B6-4A9F-B74F-54780738E17C}"/>
              </a:ext>
            </a:extLst>
          </p:cNvPr>
          <p:cNvGraphicFramePr>
            <a:graphicFrameLocks noGrp="1"/>
          </p:cNvGraphicFramePr>
          <p:nvPr>
            <p:extLst>
              <p:ext uri="{D42A27DB-BD31-4B8C-83A1-F6EECF244321}">
                <p14:modId xmlns:p14="http://schemas.microsoft.com/office/powerpoint/2010/main" xmlns="" val="536062097"/>
              </p:ext>
            </p:extLst>
          </p:nvPr>
        </p:nvGraphicFramePr>
        <p:xfrm>
          <a:off x="1374097" y="1633802"/>
          <a:ext cx="9141504" cy="3822798"/>
        </p:xfrm>
        <a:graphic>
          <a:graphicData uri="http://schemas.openxmlformats.org/drawingml/2006/table">
            <a:tbl>
              <a:tblPr firstRow="1" firstCol="1" bandRow="1">
                <a:tableStyleId>{5C22544A-7EE6-4342-B048-85BDC9FD1C3A}</a:tableStyleId>
              </a:tblPr>
              <a:tblGrid>
                <a:gridCol w="1828113">
                  <a:extLst>
                    <a:ext uri="{9D8B030D-6E8A-4147-A177-3AD203B41FA5}">
                      <a16:colId xmlns:a16="http://schemas.microsoft.com/office/drawing/2014/main" xmlns="" val="926949730"/>
                    </a:ext>
                  </a:extLst>
                </a:gridCol>
                <a:gridCol w="1828113">
                  <a:extLst>
                    <a:ext uri="{9D8B030D-6E8A-4147-A177-3AD203B41FA5}">
                      <a16:colId xmlns:a16="http://schemas.microsoft.com/office/drawing/2014/main" xmlns="" val="4114923548"/>
                    </a:ext>
                  </a:extLst>
                </a:gridCol>
                <a:gridCol w="1828113">
                  <a:extLst>
                    <a:ext uri="{9D8B030D-6E8A-4147-A177-3AD203B41FA5}">
                      <a16:colId xmlns:a16="http://schemas.microsoft.com/office/drawing/2014/main" xmlns="" val="1509727645"/>
                    </a:ext>
                  </a:extLst>
                </a:gridCol>
                <a:gridCol w="1828113">
                  <a:extLst>
                    <a:ext uri="{9D8B030D-6E8A-4147-A177-3AD203B41FA5}">
                      <a16:colId xmlns:a16="http://schemas.microsoft.com/office/drawing/2014/main" xmlns="" val="1944200655"/>
                    </a:ext>
                  </a:extLst>
                </a:gridCol>
                <a:gridCol w="1829052">
                  <a:extLst>
                    <a:ext uri="{9D8B030D-6E8A-4147-A177-3AD203B41FA5}">
                      <a16:colId xmlns:a16="http://schemas.microsoft.com/office/drawing/2014/main" xmlns="" val="2813639348"/>
                    </a:ext>
                  </a:extLst>
                </a:gridCol>
              </a:tblGrid>
              <a:tr h="545532">
                <a:tc>
                  <a:txBody>
                    <a:bodyPr/>
                    <a:lstStyle/>
                    <a:p>
                      <a:pPr algn="ctr">
                        <a:lnSpc>
                          <a:spcPct val="150000"/>
                        </a:lnSpc>
                      </a:pPr>
                      <a:r>
                        <a:rPr lang="en-US" sz="1800" kern="0">
                          <a:effectLst/>
                        </a:rPr>
                        <a:t>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0">
                          <a:effectLst/>
                        </a:rPr>
                        <a:t>3</a:t>
                      </a:r>
                      <a:r>
                        <a:rPr lang="zh-CN" sz="1800" kern="0">
                          <a:effectLst/>
                        </a:rPr>
                        <a:t>月</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0">
                          <a:effectLst/>
                        </a:rPr>
                        <a:t>4</a:t>
                      </a:r>
                      <a:r>
                        <a:rPr lang="zh-CN" sz="1800" kern="0">
                          <a:effectLst/>
                        </a:rPr>
                        <a:t>月</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0">
                          <a:effectLst/>
                        </a:rPr>
                        <a:t>5</a:t>
                      </a:r>
                      <a:r>
                        <a:rPr lang="zh-CN" sz="1800" kern="0">
                          <a:effectLst/>
                        </a:rPr>
                        <a:t>月</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0">
                          <a:effectLst/>
                        </a:rPr>
                        <a:t>6</a:t>
                      </a:r>
                      <a:r>
                        <a:rPr lang="zh-CN" sz="1800" kern="0">
                          <a:effectLst/>
                        </a:rPr>
                        <a:t>月</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849466172"/>
                  </a:ext>
                </a:extLst>
              </a:tr>
              <a:tr h="546211">
                <a:tc>
                  <a:txBody>
                    <a:bodyPr/>
                    <a:lstStyle/>
                    <a:p>
                      <a:pPr algn="ctr">
                        <a:lnSpc>
                          <a:spcPct val="150000"/>
                        </a:lnSpc>
                      </a:pPr>
                      <a:r>
                        <a:rPr lang="zh-CN" sz="1800" kern="0">
                          <a:effectLst/>
                        </a:rPr>
                        <a:t>一年级</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800" kern="0">
                          <a:effectLst/>
                        </a:rPr>
                        <a:t>计算</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800" kern="0">
                          <a:effectLst/>
                        </a:rPr>
                        <a:t>图形</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解决问题</a:t>
                      </a:r>
                      <a:endParaRPr lang="zh-CN" altLang="zh-CN" sz="1800" kern="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每个项目</a:t>
                      </a:r>
                    </a:p>
                  </a:txBody>
                  <a:tcPr marL="68580" marR="68580" marT="0" marB="0"/>
                </a:tc>
                <a:extLst>
                  <a:ext uri="{0D108BD9-81ED-4DB2-BD59-A6C34878D82A}">
                    <a16:rowId xmlns:a16="http://schemas.microsoft.com/office/drawing/2014/main" xmlns="" val="1148068290"/>
                  </a:ext>
                </a:extLst>
              </a:tr>
              <a:tr h="546211">
                <a:tc>
                  <a:txBody>
                    <a:bodyPr/>
                    <a:lstStyle/>
                    <a:p>
                      <a:pPr algn="ctr">
                        <a:lnSpc>
                          <a:spcPct val="150000"/>
                        </a:lnSpc>
                      </a:pPr>
                      <a:r>
                        <a:rPr lang="zh-CN" sz="1800" kern="0">
                          <a:effectLst/>
                        </a:rPr>
                        <a:t>二年级</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800" kern="0" dirty="0">
                          <a:effectLst/>
                        </a:rPr>
                        <a:t>口算</a:t>
                      </a:r>
                      <a:r>
                        <a:rPr lang="zh-CN" altLang="en-US" sz="1800" kern="0" dirty="0">
                          <a:effectLst/>
                        </a:rPr>
                        <a:t>、竖式</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rPr>
                        <a:t>操作</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解决问题</a:t>
                      </a:r>
                      <a:endParaRPr lang="zh-CN" altLang="zh-CN" sz="1800" kern="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每个项目</a:t>
                      </a:r>
                    </a:p>
                  </a:txBody>
                  <a:tcPr marL="68580" marR="68580" marT="0" marB="0"/>
                </a:tc>
                <a:extLst>
                  <a:ext uri="{0D108BD9-81ED-4DB2-BD59-A6C34878D82A}">
                    <a16:rowId xmlns:a16="http://schemas.microsoft.com/office/drawing/2014/main" xmlns="" val="2502879605"/>
                  </a:ext>
                </a:extLst>
              </a:tr>
              <a:tr h="546211">
                <a:tc>
                  <a:txBody>
                    <a:bodyPr/>
                    <a:lstStyle/>
                    <a:p>
                      <a:pPr algn="ctr">
                        <a:lnSpc>
                          <a:spcPct val="150000"/>
                        </a:lnSpc>
                      </a:pPr>
                      <a:r>
                        <a:rPr lang="zh-CN" sz="1800" kern="0">
                          <a:effectLst/>
                        </a:rPr>
                        <a:t>三年级</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sz="1800" kern="0" dirty="0">
                          <a:effectLst/>
                        </a:rPr>
                        <a:t>口算</a:t>
                      </a:r>
                      <a:r>
                        <a:rPr lang="zh-CN" altLang="en-US" sz="1800" kern="0" dirty="0">
                          <a:effectLst/>
                        </a:rPr>
                        <a:t>、</a:t>
                      </a:r>
                      <a:r>
                        <a:rPr lang="zh-CN" altLang="zh-CN" sz="1800" kern="0" dirty="0">
                          <a:solidFill>
                            <a:schemeClr val="dk1"/>
                          </a:solidFill>
                          <a:effectLst/>
                          <a:latin typeface="+mn-lt"/>
                          <a:ea typeface="+mn-ea"/>
                          <a:cs typeface="+mn-cs"/>
                        </a:rPr>
                        <a:t>竖式</a:t>
                      </a:r>
                    </a:p>
                  </a:txBody>
                  <a:tcPr marL="68580" marR="68580" marT="0" marB="0"/>
                </a:tc>
                <a:tc>
                  <a:txBody>
                    <a:bodyPr/>
                    <a:lstStyle/>
                    <a:p>
                      <a:pPr algn="ctr">
                        <a:lnSpc>
                          <a:spcPct val="150000"/>
                        </a:lnSpc>
                      </a:pPr>
                      <a:r>
                        <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rPr>
                        <a:t>操作</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解决问题</a:t>
                      </a:r>
                      <a:endParaRPr lang="zh-CN" altLang="zh-CN" sz="1800" kern="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每个项目</a:t>
                      </a:r>
                    </a:p>
                  </a:txBody>
                  <a:tcPr marL="68580" marR="68580" marT="0" marB="0"/>
                </a:tc>
                <a:extLst>
                  <a:ext uri="{0D108BD9-81ED-4DB2-BD59-A6C34878D82A}">
                    <a16:rowId xmlns:a16="http://schemas.microsoft.com/office/drawing/2014/main" xmlns="" val="1721318901"/>
                  </a:ext>
                </a:extLst>
              </a:tr>
              <a:tr h="546211">
                <a:tc>
                  <a:txBody>
                    <a:bodyPr/>
                    <a:lstStyle/>
                    <a:p>
                      <a:pPr algn="ctr">
                        <a:lnSpc>
                          <a:spcPct val="150000"/>
                        </a:lnSpc>
                      </a:pPr>
                      <a:r>
                        <a:rPr lang="zh-CN" sz="1800" kern="0">
                          <a:effectLst/>
                        </a:rPr>
                        <a:t>四年级</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800" kern="0" dirty="0">
                          <a:effectLst/>
                        </a:rPr>
                        <a:t>口算、竖式</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rPr>
                        <a:t>简算、操作</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解决问题</a:t>
                      </a:r>
                      <a:endParaRPr lang="zh-CN" altLang="zh-CN" sz="1800" kern="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每个项目</a:t>
                      </a:r>
                    </a:p>
                  </a:txBody>
                  <a:tcPr marL="68580" marR="68580" marT="0" marB="0"/>
                </a:tc>
                <a:extLst>
                  <a:ext uri="{0D108BD9-81ED-4DB2-BD59-A6C34878D82A}">
                    <a16:rowId xmlns:a16="http://schemas.microsoft.com/office/drawing/2014/main" xmlns="" val="3572959554"/>
                  </a:ext>
                </a:extLst>
              </a:tr>
              <a:tr h="546211">
                <a:tc>
                  <a:txBody>
                    <a:bodyPr/>
                    <a:lstStyle/>
                    <a:p>
                      <a:pPr algn="ctr">
                        <a:lnSpc>
                          <a:spcPct val="150000"/>
                        </a:lnSpc>
                      </a:pPr>
                      <a:r>
                        <a:rPr lang="zh-CN" sz="1800" kern="0">
                          <a:effectLst/>
                        </a:rPr>
                        <a:t>五年级</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800" kern="0">
                          <a:effectLst/>
                        </a:rPr>
                        <a:t>口算、竖式</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简算、操作</a:t>
                      </a: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解决问题</a:t>
                      </a:r>
                      <a:endParaRPr lang="zh-CN" altLang="zh-CN" sz="1800" kern="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每个项目</a:t>
                      </a:r>
                    </a:p>
                  </a:txBody>
                  <a:tcPr marL="68580" marR="68580" marT="0" marB="0"/>
                </a:tc>
                <a:extLst>
                  <a:ext uri="{0D108BD9-81ED-4DB2-BD59-A6C34878D82A}">
                    <a16:rowId xmlns:a16="http://schemas.microsoft.com/office/drawing/2014/main" xmlns="" val="2379249995"/>
                  </a:ext>
                </a:extLst>
              </a:tr>
              <a:tr h="546211">
                <a:tc>
                  <a:txBody>
                    <a:bodyPr/>
                    <a:lstStyle/>
                    <a:p>
                      <a:pPr algn="ctr">
                        <a:lnSpc>
                          <a:spcPct val="150000"/>
                        </a:lnSpc>
                      </a:pPr>
                      <a:r>
                        <a:rPr lang="zh-CN" sz="1800" kern="0">
                          <a:effectLst/>
                        </a:rPr>
                        <a:t>六年级</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800" kern="0" dirty="0">
                          <a:effectLst/>
                        </a:rPr>
                        <a:t>口算、</a:t>
                      </a:r>
                      <a:r>
                        <a:rPr lang="zh-CN" altLang="en-US" sz="1800" kern="0" dirty="0">
                          <a:effectLst/>
                        </a:rPr>
                        <a:t>简算</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altLang="en-US" sz="1800" kern="0" dirty="0">
                          <a:effectLst/>
                        </a:rPr>
                        <a:t>操作</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altLang="en-US" sz="1800" kern="0" dirty="0">
                          <a:effectLst/>
                        </a:rPr>
                        <a:t>解决问题</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ct val="150000"/>
                        </a:lnSpc>
                      </a:pPr>
                      <a:r>
                        <a:rPr lang="zh-CN" altLang="en-US" sz="1800" kern="0" dirty="0">
                          <a:solidFill>
                            <a:schemeClr val="dk1"/>
                          </a:solidFill>
                          <a:effectLst/>
                          <a:latin typeface="+mn-lt"/>
                          <a:ea typeface="+mn-ea"/>
                          <a:cs typeface="+mn-cs"/>
                        </a:rPr>
                        <a:t>每个项目</a:t>
                      </a:r>
                    </a:p>
                  </a:txBody>
                  <a:tcPr marL="68580" marR="68580" marT="0" marB="0"/>
                </a:tc>
                <a:extLst>
                  <a:ext uri="{0D108BD9-81ED-4DB2-BD59-A6C34878D82A}">
                    <a16:rowId xmlns:a16="http://schemas.microsoft.com/office/drawing/2014/main" xmlns="" val="2050731915"/>
                  </a:ext>
                </a:extLst>
              </a:tr>
            </a:tbl>
          </a:graphicData>
        </a:graphic>
      </p:graphicFrame>
    </p:spTree>
    <p:extLst>
      <p:ext uri="{BB962C8B-B14F-4D97-AF65-F5344CB8AC3E}">
        <p14:creationId xmlns:p14="http://schemas.microsoft.com/office/powerpoint/2010/main" xmlns="" val="2842299696"/>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4">
            <a:extLst>
              <a:ext uri="{FF2B5EF4-FFF2-40B4-BE49-F238E27FC236}">
                <a16:creationId xmlns:a16="http://schemas.microsoft.com/office/drawing/2014/main" xmlns="" id="{077BB007-634D-4BC6-9E5A-B92F1DDDB6BE}"/>
              </a:ext>
            </a:extLst>
          </p:cNvPr>
          <p:cNvSpPr/>
          <p:nvPr/>
        </p:nvSpPr>
        <p:spPr>
          <a:xfrm>
            <a:off x="1384326" y="2160792"/>
            <a:ext cx="2155281" cy="86211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2082" tIns="25512" rIns="431056" bIns="25512" numCol="1" spcCol="1270" anchor="ctr" anchorCtr="0">
            <a:noAutofit/>
          </a:bodyPr>
          <a:lstStyle/>
          <a:p>
            <a:pPr algn="ctr" defTabSz="1785770">
              <a:lnSpc>
                <a:spcPct val="120000"/>
              </a:lnSpc>
              <a:spcAft>
                <a:spcPct val="35000"/>
              </a:spcAft>
            </a:pPr>
            <a:endParaRPr lang="en-US" sz="800">
              <a:latin typeface="Arial" panose="020B0604020202020204" pitchFamily="34" charset="0"/>
              <a:ea typeface="LiSu" panose="02010509060101010101" pitchFamily="49" charset="-122"/>
              <a:cs typeface="+mn-ea"/>
              <a:sym typeface="Arial" panose="020B0604020202020204" pitchFamily="34" charset="0"/>
            </a:endParaRPr>
          </a:p>
        </p:txBody>
      </p:sp>
      <p:sp>
        <p:nvSpPr>
          <p:cNvPr id="4" name="Freeform 38">
            <a:extLst>
              <a:ext uri="{FF2B5EF4-FFF2-40B4-BE49-F238E27FC236}">
                <a16:creationId xmlns:a16="http://schemas.microsoft.com/office/drawing/2014/main" xmlns="" id="{7820D961-D240-4B3E-AAC8-0367B1B5552C}"/>
              </a:ext>
            </a:extLst>
          </p:cNvPr>
          <p:cNvSpPr/>
          <p:nvPr/>
        </p:nvSpPr>
        <p:spPr>
          <a:xfrm>
            <a:off x="1384326" y="3143602"/>
            <a:ext cx="2155281" cy="86211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2082" tIns="25512" rIns="431056" bIns="25512" numCol="1" spcCol="1270" anchor="ctr" anchorCtr="0">
            <a:noAutofit/>
          </a:bodyPr>
          <a:lstStyle/>
          <a:p>
            <a:pPr algn="ctr" defTabSz="1785770">
              <a:lnSpc>
                <a:spcPct val="120000"/>
              </a:lnSpc>
              <a:spcAft>
                <a:spcPct val="35000"/>
              </a:spcAft>
            </a:pPr>
            <a:endParaRPr lang="en-US" sz="800">
              <a:latin typeface="Arial" panose="020B0604020202020204" pitchFamily="34" charset="0"/>
              <a:ea typeface="LiSu" panose="02010509060101010101" pitchFamily="49" charset="-122"/>
              <a:cs typeface="+mn-ea"/>
              <a:sym typeface="Arial" panose="020B0604020202020204" pitchFamily="34" charset="0"/>
            </a:endParaRPr>
          </a:p>
        </p:txBody>
      </p:sp>
      <p:sp>
        <p:nvSpPr>
          <p:cNvPr id="5" name="Freeform 41">
            <a:extLst>
              <a:ext uri="{FF2B5EF4-FFF2-40B4-BE49-F238E27FC236}">
                <a16:creationId xmlns:a16="http://schemas.microsoft.com/office/drawing/2014/main" xmlns="" id="{E2097DD8-A98F-4114-A7EB-BD59AE1A4746}"/>
              </a:ext>
            </a:extLst>
          </p:cNvPr>
          <p:cNvSpPr/>
          <p:nvPr/>
        </p:nvSpPr>
        <p:spPr>
          <a:xfrm>
            <a:off x="1384326" y="4146928"/>
            <a:ext cx="2155281" cy="86211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2082" tIns="25512" rIns="431056" bIns="25512" numCol="1" spcCol="1270" anchor="ctr" anchorCtr="0">
            <a:noAutofit/>
          </a:bodyPr>
          <a:lstStyle/>
          <a:p>
            <a:pPr algn="ctr" defTabSz="1785770">
              <a:lnSpc>
                <a:spcPct val="120000"/>
              </a:lnSpc>
              <a:spcAft>
                <a:spcPct val="35000"/>
              </a:spcAft>
            </a:pPr>
            <a:endParaRPr lang="en-US" sz="800">
              <a:latin typeface="Arial" panose="020B0604020202020204" pitchFamily="34" charset="0"/>
              <a:ea typeface="LiSu" panose="02010509060101010101" pitchFamily="49" charset="-122"/>
              <a:cs typeface="+mn-ea"/>
              <a:sym typeface="Arial" panose="020B0604020202020204" pitchFamily="34" charset="0"/>
            </a:endParaRPr>
          </a:p>
        </p:txBody>
      </p:sp>
      <p:sp>
        <p:nvSpPr>
          <p:cNvPr id="11" name="Freeform 45">
            <a:extLst>
              <a:ext uri="{FF2B5EF4-FFF2-40B4-BE49-F238E27FC236}">
                <a16:creationId xmlns:a16="http://schemas.microsoft.com/office/drawing/2014/main" xmlns="" id="{7BF7FADD-5322-4F4A-8102-3262124C2BB5}"/>
              </a:ext>
            </a:extLst>
          </p:cNvPr>
          <p:cNvSpPr>
            <a:spLocks noEditPoints="1"/>
          </p:cNvSpPr>
          <p:nvPr/>
        </p:nvSpPr>
        <p:spPr bwMode="auto">
          <a:xfrm>
            <a:off x="5311994" y="2465847"/>
            <a:ext cx="378609" cy="37860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11330" tIns="55665" rIns="111330" bIns="55665" numCol="1" anchor="t" anchorCtr="0" compatLnSpc="1">
            <a:prstTxWarp prst="textNoShape">
              <a:avLst/>
            </a:prstTxWarp>
          </a:bodyPr>
          <a:lstStyle/>
          <a:p>
            <a:pPr>
              <a:lnSpc>
                <a:spcPct val="120000"/>
              </a:lnSpc>
            </a:pPr>
            <a:endParaRPr lang="en-US" sz="800">
              <a:latin typeface="Arial" panose="020B0604020202020204" pitchFamily="34" charset="0"/>
              <a:ea typeface="LiSu" panose="02010509060101010101" pitchFamily="49" charset="-122"/>
              <a:cs typeface="+mn-ea"/>
              <a:sym typeface="Arial" panose="020B0604020202020204" pitchFamily="34" charset="0"/>
            </a:endParaRPr>
          </a:p>
        </p:txBody>
      </p:sp>
      <p:sp>
        <p:nvSpPr>
          <p:cNvPr id="12" name="Freeform 45">
            <a:extLst>
              <a:ext uri="{FF2B5EF4-FFF2-40B4-BE49-F238E27FC236}">
                <a16:creationId xmlns:a16="http://schemas.microsoft.com/office/drawing/2014/main" xmlns="" id="{BDF4192F-ED4C-4FF6-AC16-C9A10D1245D0}"/>
              </a:ext>
            </a:extLst>
          </p:cNvPr>
          <p:cNvSpPr>
            <a:spLocks noEditPoints="1"/>
          </p:cNvSpPr>
          <p:nvPr/>
        </p:nvSpPr>
        <p:spPr bwMode="auto">
          <a:xfrm>
            <a:off x="5311994" y="3399535"/>
            <a:ext cx="378609" cy="37860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11330" tIns="55665" rIns="111330" bIns="55665" numCol="1" anchor="t" anchorCtr="0" compatLnSpc="1">
            <a:prstTxWarp prst="textNoShape">
              <a:avLst/>
            </a:prstTxWarp>
          </a:bodyPr>
          <a:lstStyle/>
          <a:p>
            <a:pPr>
              <a:lnSpc>
                <a:spcPct val="120000"/>
              </a:lnSpc>
            </a:pPr>
            <a:endParaRPr lang="en-US" sz="800">
              <a:latin typeface="Arial" panose="020B0604020202020204" pitchFamily="34" charset="0"/>
              <a:ea typeface="LiSu" panose="02010509060101010101" pitchFamily="49" charset="-122"/>
              <a:cs typeface="+mn-ea"/>
              <a:sym typeface="Arial" panose="020B0604020202020204" pitchFamily="34" charset="0"/>
            </a:endParaRPr>
          </a:p>
        </p:txBody>
      </p:sp>
      <p:sp>
        <p:nvSpPr>
          <p:cNvPr id="13" name="Freeform 45">
            <a:extLst>
              <a:ext uri="{FF2B5EF4-FFF2-40B4-BE49-F238E27FC236}">
                <a16:creationId xmlns:a16="http://schemas.microsoft.com/office/drawing/2014/main" xmlns="" id="{0C369F92-7189-46A6-8C88-BB2A1D38ACF6}"/>
              </a:ext>
            </a:extLst>
          </p:cNvPr>
          <p:cNvSpPr>
            <a:spLocks noEditPoints="1"/>
          </p:cNvSpPr>
          <p:nvPr/>
        </p:nvSpPr>
        <p:spPr bwMode="auto">
          <a:xfrm>
            <a:off x="5311994" y="4403360"/>
            <a:ext cx="378609" cy="37860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11330" tIns="55665" rIns="111330" bIns="55665" numCol="1" anchor="t" anchorCtr="0" compatLnSpc="1">
            <a:prstTxWarp prst="textNoShape">
              <a:avLst/>
            </a:prstTxWarp>
          </a:bodyPr>
          <a:lstStyle/>
          <a:p>
            <a:pPr>
              <a:lnSpc>
                <a:spcPct val="120000"/>
              </a:lnSpc>
            </a:pPr>
            <a:endParaRPr lang="en-US" sz="800">
              <a:latin typeface="Arial" panose="020B0604020202020204" pitchFamily="34" charset="0"/>
              <a:ea typeface="LiSu" panose="02010509060101010101" pitchFamily="49" charset="-122"/>
              <a:cs typeface="+mn-ea"/>
              <a:sym typeface="Arial" panose="020B0604020202020204" pitchFamily="34" charset="0"/>
            </a:endParaRPr>
          </a:p>
        </p:txBody>
      </p:sp>
      <p:sp>
        <p:nvSpPr>
          <p:cNvPr id="15" name="Freeform 52">
            <a:extLst>
              <a:ext uri="{FF2B5EF4-FFF2-40B4-BE49-F238E27FC236}">
                <a16:creationId xmlns:a16="http://schemas.microsoft.com/office/drawing/2014/main" xmlns="" id="{B7636269-7147-4B5E-81A1-5BE0CE85053E}"/>
              </a:ext>
            </a:extLst>
          </p:cNvPr>
          <p:cNvSpPr>
            <a:spLocks noEditPoints="1"/>
          </p:cNvSpPr>
          <p:nvPr/>
        </p:nvSpPr>
        <p:spPr bwMode="auto">
          <a:xfrm>
            <a:off x="2167138" y="2299595"/>
            <a:ext cx="589666" cy="589666"/>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p:spPr>
        <p:txBody>
          <a:bodyPr vert="horz" wrap="square" lIns="111330" tIns="55665" rIns="111330" bIns="55665" numCol="1" anchor="t" anchorCtr="0" compatLnSpc="1">
            <a:prstTxWarp prst="textNoShape">
              <a:avLst/>
            </a:prstTxWarp>
          </a:bodyPr>
          <a:lstStyle/>
          <a:p>
            <a:pPr>
              <a:lnSpc>
                <a:spcPct val="120000"/>
              </a:lnSpc>
            </a:pPr>
            <a:endParaRPr lang="en-US" sz="800">
              <a:latin typeface="Arial" panose="020B0604020202020204" pitchFamily="34" charset="0"/>
              <a:ea typeface="LiSu" panose="02010509060101010101" pitchFamily="49" charset="-122"/>
              <a:cs typeface="+mn-ea"/>
              <a:sym typeface="Arial" panose="020B0604020202020204" pitchFamily="34" charset="0"/>
            </a:endParaRPr>
          </a:p>
        </p:txBody>
      </p:sp>
      <p:sp>
        <p:nvSpPr>
          <p:cNvPr id="16" name="Freeform 56">
            <a:extLst>
              <a:ext uri="{FF2B5EF4-FFF2-40B4-BE49-F238E27FC236}">
                <a16:creationId xmlns:a16="http://schemas.microsoft.com/office/drawing/2014/main" xmlns="" id="{75B7D91D-F327-44C2-9951-4B49076F48DF}"/>
              </a:ext>
            </a:extLst>
          </p:cNvPr>
          <p:cNvSpPr>
            <a:spLocks noEditPoints="1"/>
          </p:cNvSpPr>
          <p:nvPr/>
        </p:nvSpPr>
        <p:spPr bwMode="auto">
          <a:xfrm>
            <a:off x="2179651" y="3325771"/>
            <a:ext cx="564647" cy="56464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vert="horz" wrap="square" lIns="111330" tIns="55665" rIns="111330" bIns="55665" numCol="1" anchor="t" anchorCtr="0" compatLnSpc="1">
            <a:prstTxWarp prst="textNoShape">
              <a:avLst/>
            </a:prstTxWarp>
          </a:bodyPr>
          <a:lstStyle/>
          <a:p>
            <a:pPr>
              <a:lnSpc>
                <a:spcPct val="120000"/>
              </a:lnSpc>
            </a:pPr>
            <a:endParaRPr lang="en-US" sz="800">
              <a:latin typeface="Arial" panose="020B0604020202020204" pitchFamily="34" charset="0"/>
              <a:ea typeface="LiSu" panose="02010509060101010101" pitchFamily="49" charset="-122"/>
              <a:cs typeface="+mn-ea"/>
              <a:sym typeface="Arial" panose="020B0604020202020204" pitchFamily="34" charset="0"/>
            </a:endParaRPr>
          </a:p>
        </p:txBody>
      </p:sp>
      <p:sp>
        <p:nvSpPr>
          <p:cNvPr id="17" name="Freeform 152">
            <a:extLst>
              <a:ext uri="{FF2B5EF4-FFF2-40B4-BE49-F238E27FC236}">
                <a16:creationId xmlns:a16="http://schemas.microsoft.com/office/drawing/2014/main" xmlns="" id="{482659B9-32E7-4D4F-A308-E75E64A99B74}"/>
              </a:ext>
            </a:extLst>
          </p:cNvPr>
          <p:cNvSpPr>
            <a:spLocks noEditPoints="1"/>
          </p:cNvSpPr>
          <p:nvPr/>
        </p:nvSpPr>
        <p:spPr bwMode="auto">
          <a:xfrm>
            <a:off x="2186365" y="4307666"/>
            <a:ext cx="551171" cy="50935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11330" tIns="55665" rIns="111330" bIns="55665" numCol="1" anchor="t" anchorCtr="0" compatLnSpc="1">
            <a:prstTxWarp prst="textNoShape">
              <a:avLst/>
            </a:prstTxWarp>
          </a:bodyPr>
          <a:lstStyle/>
          <a:p>
            <a:pPr>
              <a:lnSpc>
                <a:spcPct val="120000"/>
              </a:lnSpc>
            </a:pPr>
            <a:endParaRPr lang="en-US" sz="800">
              <a:latin typeface="Arial" panose="020B0604020202020204" pitchFamily="34" charset="0"/>
              <a:ea typeface="LiSu" panose="02010509060101010101" pitchFamily="49" charset="-122"/>
              <a:cs typeface="+mn-ea"/>
              <a:sym typeface="Arial" panose="020B0604020202020204" pitchFamily="34" charset="0"/>
            </a:endParaRPr>
          </a:p>
        </p:txBody>
      </p:sp>
      <p:sp>
        <p:nvSpPr>
          <p:cNvPr id="22" name="Freeform 35">
            <a:extLst>
              <a:ext uri="{FF2B5EF4-FFF2-40B4-BE49-F238E27FC236}">
                <a16:creationId xmlns:a16="http://schemas.microsoft.com/office/drawing/2014/main" xmlns="" id="{94977C9B-849F-42A0-947A-E1B831E79C1B}"/>
              </a:ext>
            </a:extLst>
          </p:cNvPr>
          <p:cNvSpPr/>
          <p:nvPr/>
        </p:nvSpPr>
        <p:spPr>
          <a:xfrm>
            <a:off x="3259403" y="2234091"/>
            <a:ext cx="1788885" cy="715553"/>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9526" tIns="20874" rIns="357777" bIns="20874" numCol="1" spcCol="1270" anchor="ctr" anchorCtr="0">
            <a:noAutofit/>
          </a:bodyPr>
          <a:lstStyle/>
          <a:p>
            <a:pPr algn="ctr" defTabSz="1461084">
              <a:lnSpc>
                <a:spcPct val="120000"/>
              </a:lnSpc>
              <a:spcAft>
                <a:spcPct val="35000"/>
              </a:spcAft>
            </a:pPr>
            <a:endParaRPr lang="en-US" sz="1600">
              <a:solidFill>
                <a:schemeClr val="bg1">
                  <a:lumMod val="65000"/>
                </a:schemeClr>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25" name="Freeform 39">
            <a:extLst>
              <a:ext uri="{FF2B5EF4-FFF2-40B4-BE49-F238E27FC236}">
                <a16:creationId xmlns:a16="http://schemas.microsoft.com/office/drawing/2014/main" xmlns="" id="{428AD9F6-9AA0-4678-93C7-957AEAF7F3A4}"/>
              </a:ext>
            </a:extLst>
          </p:cNvPr>
          <p:cNvSpPr/>
          <p:nvPr/>
        </p:nvSpPr>
        <p:spPr>
          <a:xfrm>
            <a:off x="3259403" y="3216901"/>
            <a:ext cx="1788885" cy="715553"/>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9526" tIns="20874" rIns="357777" bIns="20874" numCol="1" spcCol="1270" anchor="ctr" anchorCtr="0">
            <a:noAutofit/>
          </a:bodyPr>
          <a:lstStyle/>
          <a:p>
            <a:pPr algn="ctr" defTabSz="1461084">
              <a:lnSpc>
                <a:spcPct val="120000"/>
              </a:lnSpc>
              <a:spcAft>
                <a:spcPct val="35000"/>
              </a:spcAft>
            </a:pPr>
            <a:endParaRPr lang="en-US" sz="1600">
              <a:solidFill>
                <a:schemeClr val="bg1">
                  <a:lumMod val="65000"/>
                </a:schemeClr>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28" name="Freeform 42">
            <a:extLst>
              <a:ext uri="{FF2B5EF4-FFF2-40B4-BE49-F238E27FC236}">
                <a16:creationId xmlns:a16="http://schemas.microsoft.com/office/drawing/2014/main" xmlns="" id="{4920F5E0-D4DA-4F87-8F51-BCE489BF2745}"/>
              </a:ext>
            </a:extLst>
          </p:cNvPr>
          <p:cNvSpPr/>
          <p:nvPr/>
        </p:nvSpPr>
        <p:spPr>
          <a:xfrm>
            <a:off x="3259403" y="4220227"/>
            <a:ext cx="1788885" cy="715553"/>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9526" tIns="20874" rIns="357777" bIns="20874" numCol="1" spcCol="1270" anchor="ctr" anchorCtr="0">
            <a:noAutofit/>
          </a:bodyPr>
          <a:lstStyle/>
          <a:p>
            <a:pPr algn="ctr" defTabSz="1461084">
              <a:lnSpc>
                <a:spcPct val="120000"/>
              </a:lnSpc>
              <a:spcAft>
                <a:spcPct val="35000"/>
              </a:spcAft>
            </a:pPr>
            <a:endParaRPr lang="en-US" sz="1600">
              <a:solidFill>
                <a:schemeClr val="bg1">
                  <a:lumMod val="65000"/>
                </a:schemeClr>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31" name="TextBox 18">
            <a:extLst>
              <a:ext uri="{FF2B5EF4-FFF2-40B4-BE49-F238E27FC236}">
                <a16:creationId xmlns:a16="http://schemas.microsoft.com/office/drawing/2014/main" xmlns="" id="{2669830E-D4E2-4B17-AB0F-587EBB549C56}"/>
              </a:ext>
            </a:extLst>
          </p:cNvPr>
          <p:cNvSpPr txBox="1"/>
          <p:nvPr/>
        </p:nvSpPr>
        <p:spPr>
          <a:xfrm flipH="1">
            <a:off x="6103489" y="2284375"/>
            <a:ext cx="1826141" cy="584775"/>
          </a:xfrm>
          <a:prstGeom prst="rect">
            <a:avLst/>
          </a:prstGeom>
          <a:noFill/>
        </p:spPr>
        <p:txBody>
          <a:bodyPr wrap="none" rtlCol="0">
            <a:spAutoFit/>
          </a:bodyPr>
          <a:lstStyle/>
          <a:p>
            <a:r>
              <a:rPr lang="zh-CN" alt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听推门课</a:t>
            </a:r>
            <a:endParaRPr 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34" name="TextBox 18">
            <a:extLst>
              <a:ext uri="{FF2B5EF4-FFF2-40B4-BE49-F238E27FC236}">
                <a16:creationId xmlns:a16="http://schemas.microsoft.com/office/drawing/2014/main" xmlns="" id="{32437372-9DAA-4DB7-9E4A-667F2C0C1B60}"/>
              </a:ext>
            </a:extLst>
          </p:cNvPr>
          <p:cNvSpPr txBox="1"/>
          <p:nvPr/>
        </p:nvSpPr>
        <p:spPr>
          <a:xfrm flipH="1">
            <a:off x="6096000" y="3279319"/>
            <a:ext cx="1826141" cy="584775"/>
          </a:xfrm>
          <a:prstGeom prst="rect">
            <a:avLst/>
          </a:prstGeom>
          <a:noFill/>
        </p:spPr>
        <p:txBody>
          <a:bodyPr wrap="none" rtlCol="0">
            <a:spAutoFit/>
          </a:bodyPr>
          <a:lstStyle/>
          <a:p>
            <a:r>
              <a:rPr lang="zh-CN" alt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练习设计</a:t>
            </a:r>
            <a:endParaRPr 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37" name="TextBox 18">
            <a:extLst>
              <a:ext uri="{FF2B5EF4-FFF2-40B4-BE49-F238E27FC236}">
                <a16:creationId xmlns:a16="http://schemas.microsoft.com/office/drawing/2014/main" xmlns="" id="{E8C8DF46-39E7-4EE9-80F6-C2F58294BAC7}"/>
              </a:ext>
            </a:extLst>
          </p:cNvPr>
          <p:cNvSpPr txBox="1"/>
          <p:nvPr/>
        </p:nvSpPr>
        <p:spPr>
          <a:xfrm flipH="1">
            <a:off x="6103489" y="4300276"/>
            <a:ext cx="2646878" cy="584775"/>
          </a:xfrm>
          <a:prstGeom prst="rect">
            <a:avLst/>
          </a:prstGeom>
          <a:noFill/>
        </p:spPr>
        <p:txBody>
          <a:bodyPr wrap="none" rtlCol="0">
            <a:spAutoFit/>
          </a:bodyPr>
          <a:lstStyle/>
          <a:p>
            <a:r>
              <a:rPr lang="zh-CN" alt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学生常规作业</a:t>
            </a:r>
            <a:endParaRPr lang="en-US" sz="32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grpSp>
        <p:nvGrpSpPr>
          <p:cNvPr id="39" name="组合 38"/>
          <p:cNvGrpSpPr/>
          <p:nvPr/>
        </p:nvGrpSpPr>
        <p:grpSpPr>
          <a:xfrm>
            <a:off x="-116114" y="-164954"/>
            <a:ext cx="812800" cy="843343"/>
            <a:chOff x="5695466" y="654839"/>
            <a:chExt cx="7916198" cy="8213668"/>
          </a:xfrm>
        </p:grpSpPr>
        <p:sp>
          <p:nvSpPr>
            <p:cNvPr id="40" name="椭圆 39"/>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681640" y="126374"/>
            <a:ext cx="4366648"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四、学生发展、生命拔节</a:t>
            </a:r>
          </a:p>
        </p:txBody>
      </p:sp>
      <p:cxnSp>
        <p:nvCxnSpPr>
          <p:cNvPr id="45" name="直接连接符 44"/>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97">
            <a:extLst>
              <a:ext uri="{FF2B5EF4-FFF2-40B4-BE49-F238E27FC236}">
                <a16:creationId xmlns:a16="http://schemas.microsoft.com/office/drawing/2014/main" xmlns="" id="{98DE799E-20D8-4BBE-8860-52AC2A83220B}"/>
              </a:ext>
            </a:extLst>
          </p:cNvPr>
          <p:cNvSpPr txBox="1"/>
          <p:nvPr/>
        </p:nvSpPr>
        <p:spPr>
          <a:xfrm>
            <a:off x="1017173" y="1045076"/>
            <a:ext cx="2282685" cy="488724"/>
          </a:xfrm>
          <a:prstGeom prst="rect">
            <a:avLst/>
          </a:prstGeom>
          <a:noFill/>
        </p:spPr>
        <p:txBody>
          <a:bodyPr vert="horz" wrap="square" lIns="102974" tIns="0" rIns="102974" bIns="0" rtlCol="0" anchor="t">
            <a:spAutoFit/>
          </a:bodyPr>
          <a:lstStyle/>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关注日常</a:t>
            </a:r>
          </a:p>
        </p:txBody>
      </p:sp>
    </p:spTree>
    <p:extLst>
      <p:ext uri="{BB962C8B-B14F-4D97-AF65-F5344CB8AC3E}">
        <p14:creationId xmlns:p14="http://schemas.microsoft.com/office/powerpoint/2010/main" xmlns="" val="244411500"/>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2" presetClass="entr" presetSubtype="8" accel="50000" decel="5000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000"/>
                            </p:stCondLst>
                            <p:childTnLst>
                              <p:par>
                                <p:cTn id="39" presetID="2" presetClass="entr" presetSubtype="8" accel="50000" decel="5000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up)">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P spid="12" grpId="0" animBg="1"/>
      <p:bldP spid="13" grpId="0" animBg="1"/>
      <p:bldP spid="15" grpId="0" animBg="1"/>
      <p:bldP spid="16" grpId="0" animBg="1"/>
      <p:bldP spid="17" grpId="0"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66645" y="1176558"/>
            <a:ext cx="3524809" cy="794993"/>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TextBox 97"/>
          <p:cNvSpPr txBox="1"/>
          <p:nvPr/>
        </p:nvSpPr>
        <p:spPr>
          <a:xfrm>
            <a:off x="4534233" y="1087489"/>
            <a:ext cx="2464868" cy="896015"/>
          </a:xfrm>
          <a:prstGeom prst="rect">
            <a:avLst/>
          </a:prstGeom>
          <a:noFill/>
        </p:spPr>
        <p:txBody>
          <a:bodyPr wrap="square" lIns="102974" tIns="0" rIns="102974" bIns="0" rtlCol="0" anchor="t">
            <a:spAutoFit/>
          </a:bodyPr>
          <a:lstStyle/>
          <a:p>
            <a:pPr algn="ctr">
              <a:lnSpc>
                <a:spcPct val="150000"/>
              </a:lnSpc>
            </a:pPr>
            <a:r>
              <a:rPr lang="zh-CN" altLang="en-US" sz="4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目录</a:t>
            </a:r>
          </a:p>
        </p:txBody>
      </p:sp>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98444" y="774067"/>
            <a:ext cx="1579886" cy="1534840"/>
          </a:xfrm>
          <a:prstGeom prst="rect">
            <a:avLst/>
          </a:prstGeom>
        </p:spPr>
      </p:pic>
      <p:grpSp>
        <p:nvGrpSpPr>
          <p:cNvPr id="9" name="组合 8"/>
          <p:cNvGrpSpPr/>
          <p:nvPr/>
        </p:nvGrpSpPr>
        <p:grpSpPr>
          <a:xfrm>
            <a:off x="1362235" y="3237312"/>
            <a:ext cx="828620" cy="745420"/>
            <a:chOff x="1237171" y="2608378"/>
            <a:chExt cx="956688" cy="860628"/>
          </a:xfrm>
        </p:grpSpPr>
        <p:sp>
          <p:nvSpPr>
            <p:cNvPr id="7" name="矩形 6"/>
            <p:cNvSpPr/>
            <p:nvPr/>
          </p:nvSpPr>
          <p:spPr>
            <a:xfrm>
              <a:off x="1237171" y="2674013"/>
              <a:ext cx="817098" cy="794993"/>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8" name="TextBox 97"/>
            <p:cNvSpPr txBox="1"/>
            <p:nvPr/>
          </p:nvSpPr>
          <p:spPr>
            <a:xfrm>
              <a:off x="1376761" y="2608378"/>
              <a:ext cx="817098" cy="846388"/>
            </a:xfrm>
            <a:prstGeom prst="rect">
              <a:avLst/>
            </a:prstGeom>
            <a:noFill/>
          </p:spPr>
          <p:txBody>
            <a:bodyPr wrap="square" lIns="102974" tIns="0" rIns="102974" bIns="0" rtlCol="0" anchor="t">
              <a:spAutoFit/>
            </a:bodyPr>
            <a:lstStyle/>
            <a:p>
              <a:pPr>
                <a:lnSpc>
                  <a:spcPct val="150000"/>
                </a:lnSpc>
              </a:pPr>
              <a:r>
                <a:rPr lang="en-US" altLang="zh-CN" sz="36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1</a:t>
              </a:r>
              <a:endParaRPr lang="zh-CN" altLang="en-US" sz="36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endParaRPr>
            </a:p>
          </p:txBody>
        </p:sp>
      </p:grpSp>
      <p:sp>
        <p:nvSpPr>
          <p:cNvPr id="10" name="TextBox 97"/>
          <p:cNvSpPr txBox="1"/>
          <p:nvPr/>
        </p:nvSpPr>
        <p:spPr>
          <a:xfrm>
            <a:off x="2113346" y="3124220"/>
            <a:ext cx="2464868" cy="814582"/>
          </a:xfrm>
          <a:prstGeom prst="rect">
            <a:avLst/>
          </a:prstGeom>
          <a:noFill/>
        </p:spPr>
        <p:txBody>
          <a:bodyPr wrap="square" lIns="102974" tIns="0" rIns="102974" bIns="0" rtlCol="0" anchor="t">
            <a:spAutoFit/>
          </a:bodyPr>
          <a:lstStyle/>
          <a:p>
            <a:pPr>
              <a:lnSpc>
                <a:spcPct val="150000"/>
              </a:lnSpc>
            </a:pPr>
            <a:r>
              <a:rPr lang="zh-CN" altLang="en-US" sz="40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教师分析</a:t>
            </a:r>
          </a:p>
        </p:txBody>
      </p:sp>
      <p:grpSp>
        <p:nvGrpSpPr>
          <p:cNvPr id="12" name="组合 11"/>
          <p:cNvGrpSpPr/>
          <p:nvPr/>
        </p:nvGrpSpPr>
        <p:grpSpPr>
          <a:xfrm>
            <a:off x="6923679" y="3173296"/>
            <a:ext cx="729415" cy="809436"/>
            <a:chOff x="1237171" y="2534468"/>
            <a:chExt cx="842150" cy="934538"/>
          </a:xfrm>
        </p:grpSpPr>
        <p:sp>
          <p:nvSpPr>
            <p:cNvPr id="13" name="矩形 12"/>
            <p:cNvSpPr/>
            <p:nvPr/>
          </p:nvSpPr>
          <p:spPr>
            <a:xfrm>
              <a:off x="1237171" y="2674013"/>
              <a:ext cx="817098" cy="794993"/>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 name="TextBox 97"/>
            <p:cNvSpPr txBox="1"/>
            <p:nvPr/>
          </p:nvSpPr>
          <p:spPr>
            <a:xfrm>
              <a:off x="1262223" y="2534468"/>
              <a:ext cx="817098" cy="846387"/>
            </a:xfrm>
            <a:prstGeom prst="rect">
              <a:avLst/>
            </a:prstGeom>
            <a:noFill/>
          </p:spPr>
          <p:txBody>
            <a:bodyPr wrap="square" lIns="102974" tIns="0" rIns="102974" bIns="0" rtlCol="0" anchor="t">
              <a:spAutoFit/>
            </a:bodyPr>
            <a:lstStyle/>
            <a:p>
              <a:pPr>
                <a:lnSpc>
                  <a:spcPct val="150000"/>
                </a:lnSpc>
              </a:pPr>
              <a:r>
                <a:rPr lang="en-US" altLang="zh-CN" sz="36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2</a:t>
              </a:r>
              <a:endParaRPr lang="zh-CN" altLang="en-US" sz="36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endParaRPr>
            </a:p>
          </p:txBody>
        </p:sp>
      </p:grpSp>
      <p:sp>
        <p:nvSpPr>
          <p:cNvPr id="15" name="TextBox 97"/>
          <p:cNvSpPr txBox="1"/>
          <p:nvPr/>
        </p:nvSpPr>
        <p:spPr>
          <a:xfrm>
            <a:off x="7624250" y="3153098"/>
            <a:ext cx="3205515" cy="814582"/>
          </a:xfrm>
          <a:prstGeom prst="rect">
            <a:avLst/>
          </a:prstGeom>
          <a:noFill/>
        </p:spPr>
        <p:txBody>
          <a:bodyPr wrap="square" lIns="102974" tIns="0" rIns="102974" bIns="0" rtlCol="0" anchor="t">
            <a:spAutoFit/>
          </a:bodyPr>
          <a:lstStyle/>
          <a:p>
            <a:pPr>
              <a:lnSpc>
                <a:spcPct val="150000"/>
              </a:lnSpc>
            </a:pPr>
            <a:r>
              <a:rPr lang="zh-CN" altLang="en-US" sz="40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学科组分析</a:t>
            </a:r>
          </a:p>
        </p:txBody>
      </p:sp>
      <p:grpSp>
        <p:nvGrpSpPr>
          <p:cNvPr id="17" name="组合 16"/>
          <p:cNvGrpSpPr/>
          <p:nvPr/>
        </p:nvGrpSpPr>
        <p:grpSpPr>
          <a:xfrm>
            <a:off x="1383933" y="4788530"/>
            <a:ext cx="729415" cy="809436"/>
            <a:chOff x="1237171" y="2534468"/>
            <a:chExt cx="842150" cy="934538"/>
          </a:xfrm>
        </p:grpSpPr>
        <p:sp>
          <p:nvSpPr>
            <p:cNvPr id="18" name="矩形 17"/>
            <p:cNvSpPr/>
            <p:nvPr/>
          </p:nvSpPr>
          <p:spPr>
            <a:xfrm>
              <a:off x="1237171" y="2674013"/>
              <a:ext cx="817098" cy="794993"/>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TextBox 97"/>
            <p:cNvSpPr txBox="1"/>
            <p:nvPr/>
          </p:nvSpPr>
          <p:spPr>
            <a:xfrm>
              <a:off x="1262223" y="2534468"/>
              <a:ext cx="817098" cy="846387"/>
            </a:xfrm>
            <a:prstGeom prst="rect">
              <a:avLst/>
            </a:prstGeom>
            <a:noFill/>
          </p:spPr>
          <p:txBody>
            <a:bodyPr wrap="square" lIns="102974" tIns="0" rIns="102974" bIns="0" rtlCol="0" anchor="t">
              <a:spAutoFit/>
            </a:bodyPr>
            <a:lstStyle/>
            <a:p>
              <a:pPr>
                <a:lnSpc>
                  <a:spcPct val="150000"/>
                </a:lnSpc>
              </a:pPr>
              <a:r>
                <a:rPr lang="en-US" altLang="zh-CN" sz="36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3</a:t>
              </a:r>
              <a:endParaRPr lang="zh-CN" altLang="en-US" sz="36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endParaRPr>
            </a:p>
          </p:txBody>
        </p:sp>
      </p:grpSp>
      <p:sp>
        <p:nvSpPr>
          <p:cNvPr id="20" name="TextBox 97"/>
          <p:cNvSpPr txBox="1"/>
          <p:nvPr/>
        </p:nvSpPr>
        <p:spPr>
          <a:xfrm>
            <a:off x="2113347" y="4788530"/>
            <a:ext cx="5153341" cy="814582"/>
          </a:xfrm>
          <a:prstGeom prst="rect">
            <a:avLst/>
          </a:prstGeom>
          <a:noFill/>
        </p:spPr>
        <p:txBody>
          <a:bodyPr wrap="square" lIns="102974" tIns="0" rIns="102974" bIns="0" rtlCol="0" anchor="t">
            <a:spAutoFit/>
          </a:bodyPr>
          <a:lstStyle/>
          <a:p>
            <a:pPr>
              <a:lnSpc>
                <a:spcPct val="150000"/>
              </a:lnSpc>
            </a:pPr>
            <a:r>
              <a:rPr lang="zh-CN" altLang="en-US" sz="40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发展目标及重点事件</a:t>
            </a:r>
          </a:p>
        </p:txBody>
      </p:sp>
      <p:grpSp>
        <p:nvGrpSpPr>
          <p:cNvPr id="22" name="组合 21"/>
          <p:cNvGrpSpPr/>
          <p:nvPr/>
        </p:nvGrpSpPr>
        <p:grpSpPr>
          <a:xfrm>
            <a:off x="6945377" y="4772620"/>
            <a:ext cx="729415" cy="809436"/>
            <a:chOff x="1237171" y="2534468"/>
            <a:chExt cx="842150" cy="934538"/>
          </a:xfrm>
        </p:grpSpPr>
        <p:sp>
          <p:nvSpPr>
            <p:cNvPr id="23" name="矩形 22"/>
            <p:cNvSpPr/>
            <p:nvPr/>
          </p:nvSpPr>
          <p:spPr>
            <a:xfrm>
              <a:off x="1237171" y="2674013"/>
              <a:ext cx="817098" cy="794993"/>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TextBox 97"/>
            <p:cNvSpPr txBox="1"/>
            <p:nvPr/>
          </p:nvSpPr>
          <p:spPr>
            <a:xfrm>
              <a:off x="1262223" y="2534468"/>
              <a:ext cx="817098" cy="846387"/>
            </a:xfrm>
            <a:prstGeom prst="rect">
              <a:avLst/>
            </a:prstGeom>
            <a:noFill/>
          </p:spPr>
          <p:txBody>
            <a:bodyPr wrap="square" lIns="102974" tIns="0" rIns="102974" bIns="0" rtlCol="0" anchor="t">
              <a:spAutoFit/>
            </a:bodyPr>
            <a:lstStyle/>
            <a:p>
              <a:pPr>
                <a:lnSpc>
                  <a:spcPct val="150000"/>
                </a:lnSpc>
              </a:pPr>
              <a:r>
                <a:rPr lang="en-US" altLang="zh-CN" sz="36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4</a:t>
              </a:r>
              <a:endParaRPr lang="zh-CN" altLang="en-US" sz="36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endParaRPr>
            </a:p>
          </p:txBody>
        </p:sp>
      </p:grpSp>
      <p:sp>
        <p:nvSpPr>
          <p:cNvPr id="25" name="TextBox 97"/>
          <p:cNvSpPr txBox="1"/>
          <p:nvPr/>
        </p:nvSpPr>
        <p:spPr>
          <a:xfrm>
            <a:off x="7780528" y="4707033"/>
            <a:ext cx="2464868" cy="814582"/>
          </a:xfrm>
          <a:prstGeom prst="rect">
            <a:avLst/>
          </a:prstGeom>
          <a:noFill/>
        </p:spPr>
        <p:txBody>
          <a:bodyPr wrap="square" lIns="102974" tIns="0" rIns="102974" bIns="0" rtlCol="0" anchor="t">
            <a:spAutoFit/>
          </a:bodyPr>
          <a:lstStyle/>
          <a:p>
            <a:pPr>
              <a:lnSpc>
                <a:spcPct val="150000"/>
              </a:lnSpc>
            </a:pPr>
            <a:r>
              <a:rPr lang="zh-CN" altLang="en-US" sz="40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实施策略</a:t>
            </a:r>
          </a:p>
        </p:txBody>
      </p:sp>
      <p:sp>
        <p:nvSpPr>
          <p:cNvPr id="27" name="椭圆 26"/>
          <p:cNvSpPr/>
          <p:nvPr/>
        </p:nvSpPr>
        <p:spPr>
          <a:xfrm>
            <a:off x="-26971" y="-2358965"/>
            <a:ext cx="3727938" cy="3727938"/>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80653" y="-261563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958615" y="-469144"/>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1239041" y="3154264"/>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53243127"/>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5" grpId="0"/>
      <p:bldP spid="20" grpId="0"/>
      <p:bldP spid="25" grpId="0"/>
      <p:bldP spid="27" grpId="0" animBg="1"/>
      <p:bldP spid="28" grpId="0" animBg="1"/>
      <p:bldP spid="29"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C6C92DE-5D2D-463B-BB7D-D7BF0485920F}"/>
              </a:ext>
            </a:extLst>
          </p:cNvPr>
          <p:cNvSpPr/>
          <p:nvPr/>
        </p:nvSpPr>
        <p:spPr>
          <a:xfrm>
            <a:off x="7186335" y="1371598"/>
            <a:ext cx="3097160" cy="4114803"/>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7"/>
          <p:cNvSpPr txBox="1"/>
          <p:nvPr/>
        </p:nvSpPr>
        <p:spPr>
          <a:xfrm>
            <a:off x="1017173" y="1045076"/>
            <a:ext cx="2282685" cy="488724"/>
          </a:xfrm>
          <a:prstGeom prst="rect">
            <a:avLst/>
          </a:prstGeom>
          <a:noFill/>
        </p:spPr>
        <p:txBody>
          <a:bodyPr vert="horz" wrap="square" lIns="102974" tIns="0" rIns="102974" bIns="0" rtlCol="0" anchor="t">
            <a:spAutoFit/>
          </a:bodyPr>
          <a:lstStyle/>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项目研究</a:t>
            </a:r>
          </a:p>
        </p:txBody>
      </p:sp>
      <p:grpSp>
        <p:nvGrpSpPr>
          <p:cNvPr id="15" name="组合 14"/>
          <p:cNvGrpSpPr/>
          <p:nvPr/>
        </p:nvGrpSpPr>
        <p:grpSpPr>
          <a:xfrm>
            <a:off x="-116114" y="-164954"/>
            <a:ext cx="812800" cy="843343"/>
            <a:chOff x="5695466" y="654839"/>
            <a:chExt cx="7916198" cy="8213668"/>
          </a:xfrm>
        </p:grpSpPr>
        <p:sp>
          <p:nvSpPr>
            <p:cNvPr id="16" name="椭圆 15"/>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681640" y="126374"/>
            <a:ext cx="437754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四、学生发展、生命拔节</a:t>
            </a:r>
          </a:p>
        </p:txBody>
      </p:sp>
      <p:cxnSp>
        <p:nvCxnSpPr>
          <p:cNvPr id="21" name="直接连接符 2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xmlns="" id="{0B7A7516-27E3-421C-8D98-5361370C7649}"/>
              </a:ext>
            </a:extLst>
          </p:cNvPr>
          <p:cNvSpPr txBox="1"/>
          <p:nvPr/>
        </p:nvSpPr>
        <p:spPr>
          <a:xfrm>
            <a:off x="2870410" y="2168311"/>
            <a:ext cx="3290547" cy="1917192"/>
          </a:xfrm>
          <a:prstGeom prst="rect">
            <a:avLst/>
          </a:prstGeom>
          <a:noFill/>
        </p:spPr>
        <p:txBody>
          <a:bodyPr wrap="square">
            <a:spAutoFit/>
          </a:bodyPr>
          <a:lstStyle/>
          <a:p>
            <a:pPr indent="266700" algn="just">
              <a:lnSpc>
                <a:spcPct val="200000"/>
              </a:lnSpc>
            </a:pPr>
            <a:r>
              <a:rPr lang="zh-CN" altLang="zh-CN" sz="3200" b="1" dirty="0">
                <a:effectLst/>
                <a:ea typeface="宋体" panose="02010600030101010101" pitchFamily="2" charset="-122"/>
                <a:cs typeface="Times New Roman" panose="02020603050405020304" pitchFamily="18" charset="0"/>
              </a:rPr>
              <a:t>试卷命题</a:t>
            </a:r>
            <a:endParaRPr lang="en-US" altLang="zh-CN" sz="3200" b="1" dirty="0">
              <a:effectLst/>
              <a:ea typeface="宋体" panose="02010600030101010101" pitchFamily="2" charset="-122"/>
              <a:cs typeface="Times New Roman" panose="02020603050405020304" pitchFamily="18" charset="0"/>
            </a:endParaRPr>
          </a:p>
          <a:p>
            <a:pPr indent="266700" algn="just">
              <a:lnSpc>
                <a:spcPct val="200000"/>
              </a:lnSpc>
            </a:pPr>
            <a:r>
              <a:rPr lang="zh-CN" altLang="zh-CN" sz="3200" b="1" dirty="0">
                <a:effectLst/>
                <a:ea typeface="宋体" panose="02010600030101010101" pitchFamily="2" charset="-122"/>
                <a:cs typeface="Times New Roman" panose="02020603050405020304" pitchFamily="18" charset="0"/>
              </a:rPr>
              <a:t>质量分析</a:t>
            </a:r>
            <a:endParaRPr lang="zh-CN" altLang="zh-CN" sz="36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523177222"/>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C6C92DE-5D2D-463B-BB7D-D7BF0485920F}"/>
              </a:ext>
            </a:extLst>
          </p:cNvPr>
          <p:cNvSpPr/>
          <p:nvPr/>
        </p:nvSpPr>
        <p:spPr>
          <a:xfrm>
            <a:off x="8318092" y="1401094"/>
            <a:ext cx="3097160" cy="4114803"/>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组合 14"/>
          <p:cNvGrpSpPr/>
          <p:nvPr/>
        </p:nvGrpSpPr>
        <p:grpSpPr>
          <a:xfrm>
            <a:off x="-116114" y="-164954"/>
            <a:ext cx="812800" cy="843343"/>
            <a:chOff x="5695466" y="654839"/>
            <a:chExt cx="7916198" cy="8213668"/>
          </a:xfrm>
        </p:grpSpPr>
        <p:sp>
          <p:nvSpPr>
            <p:cNvPr id="16" name="椭圆 15"/>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xmlns="" id="{E23BDF03-8C58-4BFD-B335-7A57826E7520}"/>
              </a:ext>
            </a:extLst>
          </p:cNvPr>
          <p:cNvGraphicFramePr>
            <a:graphicFrameLocks noGrp="1"/>
          </p:cNvGraphicFramePr>
          <p:nvPr>
            <p:extLst>
              <p:ext uri="{D42A27DB-BD31-4B8C-83A1-F6EECF244321}">
                <p14:modId xmlns:p14="http://schemas.microsoft.com/office/powerpoint/2010/main" xmlns="" val="299036194"/>
              </p:ext>
            </p:extLst>
          </p:nvPr>
        </p:nvGraphicFramePr>
        <p:xfrm>
          <a:off x="476292" y="1752907"/>
          <a:ext cx="10938957" cy="4168197"/>
        </p:xfrm>
        <a:graphic>
          <a:graphicData uri="http://schemas.openxmlformats.org/drawingml/2006/table">
            <a:tbl>
              <a:tblPr firstRow="1" firstCol="1" bandRow="1">
                <a:tableStyleId>{5C22544A-7EE6-4342-B048-85BDC9FD1C3A}</a:tableStyleId>
              </a:tblPr>
              <a:tblGrid>
                <a:gridCol w="1468130">
                  <a:extLst>
                    <a:ext uri="{9D8B030D-6E8A-4147-A177-3AD203B41FA5}">
                      <a16:colId xmlns:a16="http://schemas.microsoft.com/office/drawing/2014/main" xmlns="" val="1252057261"/>
                    </a:ext>
                  </a:extLst>
                </a:gridCol>
                <a:gridCol w="1512163">
                  <a:extLst>
                    <a:ext uri="{9D8B030D-6E8A-4147-A177-3AD203B41FA5}">
                      <a16:colId xmlns:a16="http://schemas.microsoft.com/office/drawing/2014/main" xmlns="" val="4230845640"/>
                    </a:ext>
                  </a:extLst>
                </a:gridCol>
                <a:gridCol w="1513236">
                  <a:extLst>
                    <a:ext uri="{9D8B030D-6E8A-4147-A177-3AD203B41FA5}">
                      <a16:colId xmlns:a16="http://schemas.microsoft.com/office/drawing/2014/main" xmlns="" val="1939655973"/>
                    </a:ext>
                  </a:extLst>
                </a:gridCol>
                <a:gridCol w="1513236">
                  <a:extLst>
                    <a:ext uri="{9D8B030D-6E8A-4147-A177-3AD203B41FA5}">
                      <a16:colId xmlns:a16="http://schemas.microsoft.com/office/drawing/2014/main" xmlns="" val="1602048945"/>
                    </a:ext>
                  </a:extLst>
                </a:gridCol>
                <a:gridCol w="1513236">
                  <a:extLst>
                    <a:ext uri="{9D8B030D-6E8A-4147-A177-3AD203B41FA5}">
                      <a16:colId xmlns:a16="http://schemas.microsoft.com/office/drawing/2014/main" xmlns="" val="2066562384"/>
                    </a:ext>
                  </a:extLst>
                </a:gridCol>
                <a:gridCol w="1513236">
                  <a:extLst>
                    <a:ext uri="{9D8B030D-6E8A-4147-A177-3AD203B41FA5}">
                      <a16:colId xmlns:a16="http://schemas.microsoft.com/office/drawing/2014/main" xmlns="" val="1134403862"/>
                    </a:ext>
                  </a:extLst>
                </a:gridCol>
                <a:gridCol w="1905720">
                  <a:extLst>
                    <a:ext uri="{9D8B030D-6E8A-4147-A177-3AD203B41FA5}">
                      <a16:colId xmlns:a16="http://schemas.microsoft.com/office/drawing/2014/main" xmlns="" val="2817860190"/>
                    </a:ext>
                  </a:extLst>
                </a:gridCol>
              </a:tblGrid>
              <a:tr h="4168197">
                <a:tc>
                  <a:txBody>
                    <a:bodyPr/>
                    <a:lstStyle/>
                    <a:p>
                      <a:pPr algn="just">
                        <a:lnSpc>
                          <a:spcPct val="150000"/>
                        </a:lnSpc>
                      </a:pPr>
                      <a:r>
                        <a:rPr lang="zh-CN" sz="2400" kern="0" dirty="0">
                          <a:effectLst/>
                        </a:rPr>
                        <a:t>月调研项目</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zh-CN" sz="2400" kern="0" dirty="0">
                          <a:effectLst/>
                        </a:rPr>
                        <a:t>课堂</a:t>
                      </a:r>
                      <a:endParaRPr lang="en-US" altLang="zh-CN" sz="2400" kern="0" dirty="0">
                        <a:effectLst/>
                      </a:endParaRPr>
                    </a:p>
                    <a:p>
                      <a:pPr algn="just">
                        <a:lnSpc>
                          <a:spcPct val="150000"/>
                        </a:lnSpc>
                      </a:pPr>
                      <a:r>
                        <a:rPr lang="zh-CN" sz="2400" kern="0" dirty="0">
                          <a:effectLst/>
                        </a:rPr>
                        <a:t>（重点关注课堂常规、后进生）</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zh-CN" sz="2400" kern="0" dirty="0">
                          <a:effectLst/>
                        </a:rPr>
                        <a:t>粉笔字</a:t>
                      </a:r>
                      <a:endParaRPr lang="en-US" altLang="zh-CN" sz="2400" kern="0" dirty="0">
                        <a:effectLst/>
                      </a:endParaRPr>
                    </a:p>
                    <a:p>
                      <a:pPr algn="just">
                        <a:lnSpc>
                          <a:spcPct val="150000"/>
                        </a:lnSpc>
                      </a:pPr>
                      <a:r>
                        <a:rPr lang="zh-CN" sz="2400" kern="0" dirty="0">
                          <a:effectLst/>
                        </a:rPr>
                        <a:t>（每周一次）</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zh-CN" sz="2400" kern="0" dirty="0">
                          <a:effectLst/>
                        </a:rPr>
                        <a:t>教学设计（尤其关注二度设计和反思）</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zh-CN" sz="2400" kern="0" dirty="0">
                          <a:effectLst/>
                        </a:rPr>
                        <a:t>听评课</a:t>
                      </a:r>
                      <a:endParaRPr lang="en-US" altLang="zh-CN" sz="2400" kern="0" dirty="0">
                        <a:effectLst/>
                      </a:endParaRPr>
                    </a:p>
                    <a:p>
                      <a:pPr algn="just">
                        <a:lnSpc>
                          <a:spcPct val="150000"/>
                        </a:lnSpc>
                      </a:pPr>
                      <a:r>
                        <a:rPr lang="zh-CN" sz="2400" kern="0" dirty="0">
                          <a:effectLst/>
                        </a:rPr>
                        <a:t>（每月不少于</a:t>
                      </a:r>
                      <a:r>
                        <a:rPr lang="en-US" sz="2400" kern="0" dirty="0">
                          <a:effectLst/>
                        </a:rPr>
                        <a:t>4</a:t>
                      </a:r>
                      <a:r>
                        <a:rPr lang="zh-CN" sz="2400" kern="0" dirty="0">
                          <a:effectLst/>
                        </a:rPr>
                        <a:t>节，重点关注听过课中意见和建议的书写）</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zh-CN" sz="2400" kern="0" dirty="0">
                          <a:effectLst/>
                        </a:rPr>
                        <a:t>学生作业（除了作业本数，尤其关注作业质量、书写态度）</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zh-CN" sz="2400" kern="0" dirty="0">
                          <a:effectLst/>
                        </a:rPr>
                        <a:t>练习设计</a:t>
                      </a:r>
                      <a:endParaRPr lang="en-US" altLang="zh-CN" sz="2400" kern="0" dirty="0">
                        <a:effectLst/>
                      </a:endParaRPr>
                    </a:p>
                    <a:p>
                      <a:pPr algn="just">
                        <a:lnSpc>
                          <a:spcPct val="150000"/>
                        </a:lnSpc>
                      </a:pPr>
                      <a:r>
                        <a:rPr lang="zh-CN" sz="2400" kern="0" dirty="0">
                          <a:effectLst/>
                        </a:rPr>
                        <a:t>（除了数补、大连以外有没有其它的有效练习设计）</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885307248"/>
                  </a:ext>
                </a:extLst>
              </a:tr>
            </a:tbl>
          </a:graphicData>
        </a:graphic>
      </p:graphicFrame>
      <p:sp>
        <p:nvSpPr>
          <p:cNvPr id="14" name="TextBox 97">
            <a:extLst>
              <a:ext uri="{FF2B5EF4-FFF2-40B4-BE49-F238E27FC236}">
                <a16:creationId xmlns:a16="http://schemas.microsoft.com/office/drawing/2014/main" xmlns="" id="{FBBEF891-E9D5-45AD-BEF9-065A0C319ED1}"/>
              </a:ext>
            </a:extLst>
          </p:cNvPr>
          <p:cNvSpPr txBox="1"/>
          <p:nvPr/>
        </p:nvSpPr>
        <p:spPr>
          <a:xfrm>
            <a:off x="1189560" y="434027"/>
            <a:ext cx="2282685" cy="488724"/>
          </a:xfrm>
          <a:prstGeom prst="rect">
            <a:avLst/>
          </a:prstGeom>
          <a:noFill/>
        </p:spPr>
        <p:txBody>
          <a:bodyPr vert="horz" wrap="square" lIns="102974" tIns="0" rIns="102974" bIns="0" rtlCol="0" anchor="t">
            <a:spAutoFit/>
          </a:bodyPr>
          <a:lstStyle/>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月调研表</a:t>
            </a:r>
          </a:p>
        </p:txBody>
      </p:sp>
    </p:spTree>
    <p:extLst>
      <p:ext uri="{BB962C8B-B14F-4D97-AF65-F5344CB8AC3E}">
        <p14:creationId xmlns:p14="http://schemas.microsoft.com/office/powerpoint/2010/main" xmlns="" val="1089944229"/>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C6C92DE-5D2D-463B-BB7D-D7BF0485920F}"/>
              </a:ext>
            </a:extLst>
          </p:cNvPr>
          <p:cNvSpPr/>
          <p:nvPr/>
        </p:nvSpPr>
        <p:spPr>
          <a:xfrm>
            <a:off x="8318092" y="1401094"/>
            <a:ext cx="3097160" cy="4114803"/>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组合 14"/>
          <p:cNvGrpSpPr/>
          <p:nvPr/>
        </p:nvGrpSpPr>
        <p:grpSpPr>
          <a:xfrm>
            <a:off x="-116114" y="-164954"/>
            <a:ext cx="812800" cy="843343"/>
            <a:chOff x="5695466" y="654839"/>
            <a:chExt cx="7916198" cy="8213668"/>
          </a:xfrm>
        </p:grpSpPr>
        <p:sp>
          <p:nvSpPr>
            <p:cNvPr id="16" name="椭圆 15"/>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97">
            <a:extLst>
              <a:ext uri="{FF2B5EF4-FFF2-40B4-BE49-F238E27FC236}">
                <a16:creationId xmlns:a16="http://schemas.microsoft.com/office/drawing/2014/main" xmlns="" id="{FBBEF891-E9D5-45AD-BEF9-065A0C319ED1}"/>
              </a:ext>
            </a:extLst>
          </p:cNvPr>
          <p:cNvSpPr txBox="1"/>
          <p:nvPr/>
        </p:nvSpPr>
        <p:spPr>
          <a:xfrm>
            <a:off x="557763" y="449814"/>
            <a:ext cx="7812033" cy="1042721"/>
          </a:xfrm>
          <a:prstGeom prst="rect">
            <a:avLst/>
          </a:prstGeom>
          <a:noFill/>
        </p:spPr>
        <p:txBody>
          <a:bodyPr vert="horz" wrap="square" lIns="102974" tIns="0" rIns="102974" bIns="0" rtlCol="0" anchor="t">
            <a:spAutoFit/>
          </a:bodyPr>
          <a:lstStyle/>
          <a:p>
            <a:pPr>
              <a:lnSpc>
                <a:spcPct val="150000"/>
              </a:lnSpc>
            </a:pPr>
            <a:r>
              <a:rPr lang="en-US" altLang="zh-CN"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2020-2021</a:t>
            </a:r>
            <a:r>
              <a:rPr lang="zh-CN" altLang="zh-CN"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学年度第二学期学科研究日工作安排表</a:t>
            </a:r>
          </a:p>
          <a:p>
            <a:pPr>
              <a:lnSpc>
                <a:spcPct val="150000"/>
              </a:lnSpc>
            </a:pPr>
            <a:endPar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endParaRPr>
          </a:p>
        </p:txBody>
      </p:sp>
      <p:pic>
        <p:nvPicPr>
          <p:cNvPr id="3" name="图片 2">
            <a:extLst>
              <a:ext uri="{FF2B5EF4-FFF2-40B4-BE49-F238E27FC236}">
                <a16:creationId xmlns:a16="http://schemas.microsoft.com/office/drawing/2014/main" xmlns="" id="{6B686926-872A-4FF7-8892-6F04224B8F34}"/>
              </a:ext>
            </a:extLst>
          </p:cNvPr>
          <p:cNvPicPr>
            <a:picLocks noChangeAspect="1"/>
          </p:cNvPicPr>
          <p:nvPr/>
        </p:nvPicPr>
        <p:blipFill>
          <a:blip r:embed="rId2" cstate="print"/>
          <a:stretch>
            <a:fillRect/>
          </a:stretch>
        </p:blipFill>
        <p:spPr>
          <a:xfrm>
            <a:off x="1154307" y="1065902"/>
            <a:ext cx="8701726" cy="5557728"/>
          </a:xfrm>
          <a:prstGeom prst="rect">
            <a:avLst/>
          </a:prstGeom>
        </p:spPr>
      </p:pic>
    </p:spTree>
    <p:extLst>
      <p:ext uri="{BB962C8B-B14F-4D97-AF65-F5344CB8AC3E}">
        <p14:creationId xmlns:p14="http://schemas.microsoft.com/office/powerpoint/2010/main" xmlns="" val="1096575607"/>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C6C92DE-5D2D-463B-BB7D-D7BF0485920F}"/>
              </a:ext>
            </a:extLst>
          </p:cNvPr>
          <p:cNvSpPr/>
          <p:nvPr/>
        </p:nvSpPr>
        <p:spPr>
          <a:xfrm>
            <a:off x="8318092" y="1401094"/>
            <a:ext cx="3097160" cy="4114803"/>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组合 14"/>
          <p:cNvGrpSpPr/>
          <p:nvPr/>
        </p:nvGrpSpPr>
        <p:grpSpPr>
          <a:xfrm>
            <a:off x="-116114" y="-164954"/>
            <a:ext cx="812800" cy="843343"/>
            <a:chOff x="5695466" y="654839"/>
            <a:chExt cx="7916198" cy="8213668"/>
          </a:xfrm>
        </p:grpSpPr>
        <p:sp>
          <p:nvSpPr>
            <p:cNvPr id="16" name="椭圆 15"/>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xmlns="" id="{C2361EA3-E40F-4A0E-AB4A-D9308021A487}"/>
              </a:ext>
            </a:extLst>
          </p:cNvPr>
          <p:cNvPicPr>
            <a:picLocks noChangeAspect="1"/>
          </p:cNvPicPr>
          <p:nvPr/>
        </p:nvPicPr>
        <p:blipFill>
          <a:blip r:embed="rId2" cstate="print"/>
          <a:stretch>
            <a:fillRect/>
          </a:stretch>
        </p:blipFill>
        <p:spPr>
          <a:xfrm>
            <a:off x="437294" y="791011"/>
            <a:ext cx="9181900" cy="3511147"/>
          </a:xfrm>
          <a:prstGeom prst="rect">
            <a:avLst/>
          </a:prstGeom>
        </p:spPr>
      </p:pic>
      <p:pic>
        <p:nvPicPr>
          <p:cNvPr id="6" name="图片 5">
            <a:extLst>
              <a:ext uri="{FF2B5EF4-FFF2-40B4-BE49-F238E27FC236}">
                <a16:creationId xmlns:a16="http://schemas.microsoft.com/office/drawing/2014/main" xmlns="" id="{7DE1F2BD-6DC8-40BB-B2DC-5E47A5FC28B6}"/>
              </a:ext>
            </a:extLst>
          </p:cNvPr>
          <p:cNvPicPr>
            <a:picLocks noChangeAspect="1"/>
          </p:cNvPicPr>
          <p:nvPr/>
        </p:nvPicPr>
        <p:blipFill>
          <a:blip r:embed="rId3" cstate="print"/>
          <a:stretch>
            <a:fillRect/>
          </a:stretch>
        </p:blipFill>
        <p:spPr>
          <a:xfrm>
            <a:off x="716751" y="4659055"/>
            <a:ext cx="7601341" cy="1466925"/>
          </a:xfrm>
          <a:prstGeom prst="rect">
            <a:avLst/>
          </a:prstGeom>
        </p:spPr>
      </p:pic>
    </p:spTree>
    <p:extLst>
      <p:ext uri="{BB962C8B-B14F-4D97-AF65-F5344CB8AC3E}">
        <p14:creationId xmlns:p14="http://schemas.microsoft.com/office/powerpoint/2010/main" xmlns="" val="1781913998"/>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nvGraphicFramePr>
        <p:xfrm>
          <a:off x="2103771" y="-6167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组合 25">
            <a:extLst>
              <a:ext uri="{FF2B5EF4-FFF2-40B4-BE49-F238E27FC236}">
                <a16:creationId xmlns:a16="http://schemas.microsoft.com/office/drawing/2014/main" xmlns="" id="{767D0488-6FCF-4159-AB6D-0DE662A6E30C}"/>
              </a:ext>
            </a:extLst>
          </p:cNvPr>
          <p:cNvGrpSpPr/>
          <p:nvPr/>
        </p:nvGrpSpPr>
        <p:grpSpPr>
          <a:xfrm>
            <a:off x="821088" y="3846019"/>
            <a:ext cx="2954832" cy="1119705"/>
            <a:chOff x="468937" y="2419540"/>
            <a:chExt cx="1934629" cy="1119705"/>
          </a:xfrm>
        </p:grpSpPr>
        <p:sp>
          <p:nvSpPr>
            <p:cNvPr id="27" name="TextBox 18">
              <a:extLst>
                <a:ext uri="{FF2B5EF4-FFF2-40B4-BE49-F238E27FC236}">
                  <a16:creationId xmlns:a16="http://schemas.microsoft.com/office/drawing/2014/main" xmlns="" id="{157411D0-C088-4CE1-A20E-D7BC6037AFAB}"/>
                </a:ext>
              </a:extLst>
            </p:cNvPr>
            <p:cNvSpPr txBox="1"/>
            <p:nvPr/>
          </p:nvSpPr>
          <p:spPr>
            <a:xfrm flipH="1">
              <a:off x="468937" y="2419540"/>
              <a:ext cx="133627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31" name="矩形 30">
              <a:extLst>
                <a:ext uri="{FF2B5EF4-FFF2-40B4-BE49-F238E27FC236}">
                  <a16:creationId xmlns:a16="http://schemas.microsoft.com/office/drawing/2014/main" xmlns="" id="{C12733ED-9034-4959-83DC-36B827882779}"/>
                </a:ext>
              </a:extLst>
            </p:cNvPr>
            <p:cNvSpPr/>
            <p:nvPr/>
          </p:nvSpPr>
          <p:spPr>
            <a:xfrm>
              <a:off x="470268" y="2823664"/>
              <a:ext cx="1933298" cy="715581"/>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32" name="组合 31">
            <a:extLst>
              <a:ext uri="{FF2B5EF4-FFF2-40B4-BE49-F238E27FC236}">
                <a16:creationId xmlns:a16="http://schemas.microsoft.com/office/drawing/2014/main" xmlns="" id="{E3AED2B5-25D3-427A-9F2F-5F40470C89F5}"/>
              </a:ext>
            </a:extLst>
          </p:cNvPr>
          <p:cNvGrpSpPr/>
          <p:nvPr/>
        </p:nvGrpSpPr>
        <p:grpSpPr>
          <a:xfrm>
            <a:off x="4595486" y="3846019"/>
            <a:ext cx="2954832" cy="1119705"/>
            <a:chOff x="468937" y="2419540"/>
            <a:chExt cx="1934629" cy="1119705"/>
          </a:xfrm>
        </p:grpSpPr>
        <p:sp>
          <p:nvSpPr>
            <p:cNvPr id="51" name="TextBox 18">
              <a:extLst>
                <a:ext uri="{FF2B5EF4-FFF2-40B4-BE49-F238E27FC236}">
                  <a16:creationId xmlns:a16="http://schemas.microsoft.com/office/drawing/2014/main" xmlns="" id="{E90EC8B7-29FB-4B27-9C3D-9BCD4187EA6F}"/>
                </a:ext>
              </a:extLst>
            </p:cNvPr>
            <p:cNvSpPr txBox="1"/>
            <p:nvPr/>
          </p:nvSpPr>
          <p:spPr>
            <a:xfrm flipH="1">
              <a:off x="468937" y="2419540"/>
              <a:ext cx="133627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52" name="矩形 51">
              <a:extLst>
                <a:ext uri="{FF2B5EF4-FFF2-40B4-BE49-F238E27FC236}">
                  <a16:creationId xmlns:a16="http://schemas.microsoft.com/office/drawing/2014/main" xmlns="" id="{F3354B8F-E1B2-4113-B3D9-CCF0F9DDDD35}"/>
                </a:ext>
              </a:extLst>
            </p:cNvPr>
            <p:cNvSpPr/>
            <p:nvPr/>
          </p:nvSpPr>
          <p:spPr>
            <a:xfrm>
              <a:off x="470268" y="2823664"/>
              <a:ext cx="1933298" cy="715581"/>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53" name="组合 52">
            <a:extLst>
              <a:ext uri="{FF2B5EF4-FFF2-40B4-BE49-F238E27FC236}">
                <a16:creationId xmlns:a16="http://schemas.microsoft.com/office/drawing/2014/main" xmlns="" id="{D55F8FCE-3CD8-489D-BA87-4C8B2E841380}"/>
              </a:ext>
            </a:extLst>
          </p:cNvPr>
          <p:cNvGrpSpPr/>
          <p:nvPr/>
        </p:nvGrpSpPr>
        <p:grpSpPr>
          <a:xfrm>
            <a:off x="8679750" y="3846019"/>
            <a:ext cx="2954832" cy="1119705"/>
            <a:chOff x="468937" y="2419540"/>
            <a:chExt cx="1934629" cy="1119705"/>
          </a:xfrm>
        </p:grpSpPr>
        <p:sp>
          <p:nvSpPr>
            <p:cNvPr id="54" name="TextBox 18">
              <a:extLst>
                <a:ext uri="{FF2B5EF4-FFF2-40B4-BE49-F238E27FC236}">
                  <a16:creationId xmlns:a16="http://schemas.microsoft.com/office/drawing/2014/main" xmlns="" id="{C25536F2-C73B-4914-889A-18244D0AC1D9}"/>
                </a:ext>
              </a:extLst>
            </p:cNvPr>
            <p:cNvSpPr txBox="1"/>
            <p:nvPr/>
          </p:nvSpPr>
          <p:spPr>
            <a:xfrm flipH="1">
              <a:off x="468937" y="2419540"/>
              <a:ext cx="133627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55" name="矩形 54">
              <a:extLst>
                <a:ext uri="{FF2B5EF4-FFF2-40B4-BE49-F238E27FC236}">
                  <a16:creationId xmlns:a16="http://schemas.microsoft.com/office/drawing/2014/main" xmlns="" id="{ABB750BD-B084-4877-9029-EA986F18098E}"/>
                </a:ext>
              </a:extLst>
            </p:cNvPr>
            <p:cNvSpPr/>
            <p:nvPr/>
          </p:nvSpPr>
          <p:spPr>
            <a:xfrm>
              <a:off x="470268" y="2823664"/>
              <a:ext cx="1933298" cy="715581"/>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12" name="组合 11"/>
          <p:cNvGrpSpPr/>
          <p:nvPr/>
        </p:nvGrpSpPr>
        <p:grpSpPr>
          <a:xfrm>
            <a:off x="-116114" y="-164954"/>
            <a:ext cx="812800" cy="843343"/>
            <a:chOff x="5695466" y="654839"/>
            <a:chExt cx="7916198" cy="8213668"/>
          </a:xfrm>
        </p:grpSpPr>
        <p:sp>
          <p:nvSpPr>
            <p:cNvPr id="13" name="椭圆 12"/>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681640" y="126374"/>
            <a:ext cx="3382360" cy="738664"/>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点击输入标题名称</a:t>
            </a:r>
          </a:p>
        </p:txBody>
      </p:sp>
      <p:cxnSp>
        <p:nvCxnSpPr>
          <p:cNvPr id="18" name="直接连接符 17"/>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0163706" y="287957"/>
            <a:ext cx="1894380" cy="696794"/>
          </a:xfrm>
          <a:prstGeom prst="rect">
            <a:avLst/>
          </a:prstGeom>
          <a:noFill/>
        </p:spPr>
        <p:txBody>
          <a:bodyPr vert="horz" wrap="square" rtlCol="0">
            <a:spAutoFit/>
          </a:bodyPr>
          <a:lstStyle/>
          <a:p>
            <a:pPr>
              <a:lnSpc>
                <a:spcPct val="150000"/>
              </a:lnSpc>
            </a:pPr>
            <a:r>
              <a:rPr lang="zh-CN" altLang="en-US" sz="1400" dirty="0">
                <a:solidFill>
                  <a:schemeClr val="accent2"/>
                </a:solidFill>
                <a:cs typeface="+mn-ea"/>
                <a:sym typeface="+mn-lt"/>
              </a:rPr>
              <a:t>风云办公课件有限公司</a:t>
            </a:r>
          </a:p>
        </p:txBody>
      </p:sp>
    </p:spTree>
    <p:extLst>
      <p:ext uri="{BB962C8B-B14F-4D97-AF65-F5344CB8AC3E}">
        <p14:creationId xmlns:p14="http://schemas.microsoft.com/office/powerpoint/2010/main" xmlns="" val="1358138488"/>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28">
                                            <p:graphicEl>
                                              <a:dgm id="{EF22EC09-0EA0-440C-9BFC-D88B391A09AD}"/>
                                            </p:graphicEl>
                                          </p:spTgt>
                                        </p:tgtEl>
                                        <p:attrNameLst>
                                          <p:attrName>style.visibility</p:attrName>
                                        </p:attrNameLst>
                                      </p:cBhvr>
                                      <p:to>
                                        <p:strVal val="visible"/>
                                      </p:to>
                                    </p:set>
                                    <p:anim calcmode="lin" valueType="num">
                                      <p:cBhvr additive="base">
                                        <p:cTn id="7" dur="500" fill="hold"/>
                                        <p:tgtEl>
                                          <p:spTgt spid="28">
                                            <p:graphicEl>
                                              <a:dgm id="{EF22EC09-0EA0-440C-9BFC-D88B391A09A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graphicEl>
                                              <a:dgm id="{EF22EC09-0EA0-440C-9BFC-D88B391A09A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28">
                                            <p:graphicEl>
                                              <a:dgm id="{DE9C057D-8A1F-4E4F-B7C6-DFDFE3D637C0}"/>
                                            </p:graphicEl>
                                          </p:spTgt>
                                        </p:tgtEl>
                                        <p:attrNameLst>
                                          <p:attrName>style.visibility</p:attrName>
                                        </p:attrNameLst>
                                      </p:cBhvr>
                                      <p:to>
                                        <p:strVal val="visible"/>
                                      </p:to>
                                    </p:set>
                                    <p:anim calcmode="lin" valueType="num">
                                      <p:cBhvr additive="base">
                                        <p:cTn id="11" dur="500" fill="hold"/>
                                        <p:tgtEl>
                                          <p:spTgt spid="28">
                                            <p:graphicEl>
                                              <a:dgm id="{DE9C057D-8A1F-4E4F-B7C6-DFDFE3D637C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graphicEl>
                                              <a:dgm id="{DE9C057D-8A1F-4E4F-B7C6-DFDFE3D637C0}"/>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500"/>
                                  </p:stCondLst>
                                  <p:childTnLst>
                                    <p:set>
                                      <p:cBhvr>
                                        <p:cTn id="14" dur="1" fill="hold">
                                          <p:stCondLst>
                                            <p:cond delay="0"/>
                                          </p:stCondLst>
                                        </p:cTn>
                                        <p:tgtEl>
                                          <p:spTgt spid="28">
                                            <p:graphicEl>
                                              <a:dgm id="{7092D5CA-EE2C-4CD4-99B4-A1A66D72A8BD}"/>
                                            </p:graphicEl>
                                          </p:spTgt>
                                        </p:tgtEl>
                                        <p:attrNameLst>
                                          <p:attrName>style.visibility</p:attrName>
                                        </p:attrNameLst>
                                      </p:cBhvr>
                                      <p:to>
                                        <p:strVal val="visible"/>
                                      </p:to>
                                    </p:set>
                                    <p:anim calcmode="lin" valueType="num">
                                      <p:cBhvr additive="base">
                                        <p:cTn id="15" dur="500" fill="hold"/>
                                        <p:tgtEl>
                                          <p:spTgt spid="28">
                                            <p:graphicEl>
                                              <a:dgm id="{7092D5CA-EE2C-4CD4-99B4-A1A66D72A8BD}"/>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
                                            <p:graphicEl>
                                              <a:dgm id="{7092D5CA-EE2C-4CD4-99B4-A1A66D72A8BD}"/>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0"/>
                                  </p:stCondLst>
                                  <p:childTnLst>
                                    <p:set>
                                      <p:cBhvr>
                                        <p:cTn id="18" dur="1" fill="hold">
                                          <p:stCondLst>
                                            <p:cond delay="0"/>
                                          </p:stCondLst>
                                        </p:cTn>
                                        <p:tgtEl>
                                          <p:spTgt spid="28">
                                            <p:graphicEl>
                                              <a:dgm id="{AD950D76-20FC-4037-AF2E-8BF98D243D6D}"/>
                                            </p:graphicEl>
                                          </p:spTgt>
                                        </p:tgtEl>
                                        <p:attrNameLst>
                                          <p:attrName>style.visibility</p:attrName>
                                        </p:attrNameLst>
                                      </p:cBhvr>
                                      <p:to>
                                        <p:strVal val="visible"/>
                                      </p:to>
                                    </p:set>
                                    <p:anim calcmode="lin" valueType="num">
                                      <p:cBhvr additive="base">
                                        <p:cTn id="19" dur="500" fill="hold"/>
                                        <p:tgtEl>
                                          <p:spTgt spid="28">
                                            <p:graphicEl>
                                              <a:dgm id="{AD950D76-20FC-4037-AF2E-8BF98D243D6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graphicEl>
                                              <a:dgm id="{AD950D76-20FC-4037-AF2E-8BF98D243D6D}"/>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0"/>
                                  </p:stCondLst>
                                  <p:childTnLst>
                                    <p:set>
                                      <p:cBhvr>
                                        <p:cTn id="22" dur="1" fill="hold">
                                          <p:stCondLst>
                                            <p:cond delay="0"/>
                                          </p:stCondLst>
                                        </p:cTn>
                                        <p:tgtEl>
                                          <p:spTgt spid="28">
                                            <p:graphicEl>
                                              <a:dgm id="{052AA14A-A4D8-43F4-9B75-2D93C39E856D}"/>
                                            </p:graphicEl>
                                          </p:spTgt>
                                        </p:tgtEl>
                                        <p:attrNameLst>
                                          <p:attrName>style.visibility</p:attrName>
                                        </p:attrNameLst>
                                      </p:cBhvr>
                                      <p:to>
                                        <p:strVal val="visible"/>
                                      </p:to>
                                    </p:set>
                                    <p:anim calcmode="lin" valueType="num">
                                      <p:cBhvr additive="base">
                                        <p:cTn id="23" dur="500" fill="hold"/>
                                        <p:tgtEl>
                                          <p:spTgt spid="28">
                                            <p:graphicEl>
                                              <a:dgm id="{052AA14A-A4D8-43F4-9B75-2D93C39E856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graphicEl>
                                              <a:dgm id="{052AA14A-A4D8-43F4-9B75-2D93C39E856D}"/>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flipH="1">
            <a:off x="9281377" y="2103411"/>
            <a:ext cx="2160484" cy="1919273"/>
            <a:chOff x="967190" y="1347614"/>
            <a:chExt cx="1439180" cy="1278500"/>
          </a:xfrm>
        </p:grpSpPr>
        <p:sp>
          <p:nvSpPr>
            <p:cNvPr id="40" name="椭圆 39"/>
            <p:cNvSpPr/>
            <p:nvPr/>
          </p:nvSpPr>
          <p:spPr>
            <a:xfrm>
              <a:off x="1127870" y="1347614"/>
              <a:ext cx="1278500" cy="127850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Arial" panose="020B0604020202020204" pitchFamily="34" charset="0"/>
                <a:ea typeface="LiSu" panose="02010509060101010101" pitchFamily="49" charset="-122"/>
                <a:sym typeface="Arial" panose="020B0604020202020204" pitchFamily="34" charset="0"/>
              </a:endParaRPr>
            </a:p>
          </p:txBody>
        </p:sp>
        <p:sp>
          <p:nvSpPr>
            <p:cNvPr id="41" name="椭圆 40"/>
            <p:cNvSpPr/>
            <p:nvPr/>
          </p:nvSpPr>
          <p:spPr>
            <a:xfrm>
              <a:off x="967190" y="1347614"/>
              <a:ext cx="432048" cy="43204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99" dirty="0">
                  <a:latin typeface="Arial" panose="020B0604020202020204" pitchFamily="34" charset="0"/>
                  <a:ea typeface="LiSu" panose="02010509060101010101" pitchFamily="49" charset="-122"/>
                  <a:sym typeface="Arial" panose="020B0604020202020204" pitchFamily="34" charset="0"/>
                </a:rPr>
                <a:t>4</a:t>
              </a:r>
              <a:endParaRPr lang="zh-CN" altLang="en-US" sz="1799" dirty="0">
                <a:latin typeface="Arial" panose="020B0604020202020204" pitchFamily="34" charset="0"/>
                <a:ea typeface="LiSu" panose="02010509060101010101" pitchFamily="49" charset="-122"/>
                <a:sym typeface="Arial" panose="020B0604020202020204" pitchFamily="34" charset="0"/>
              </a:endParaRPr>
            </a:p>
          </p:txBody>
        </p:sp>
        <p:grpSp>
          <p:nvGrpSpPr>
            <p:cNvPr id="42" name="组合 41"/>
            <p:cNvGrpSpPr/>
            <p:nvPr/>
          </p:nvGrpSpPr>
          <p:grpSpPr>
            <a:xfrm>
              <a:off x="1519470" y="1713814"/>
              <a:ext cx="495300" cy="546100"/>
              <a:chOff x="1917700" y="530225"/>
              <a:chExt cx="495300" cy="546100"/>
            </a:xfrm>
          </p:grpSpPr>
          <p:sp>
            <p:nvSpPr>
              <p:cNvPr id="43"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endParaRPr lang="zh-CN" altLang="en-US" sz="1799">
                  <a:latin typeface="Arial" panose="020B0604020202020204" pitchFamily="34" charset="0"/>
                  <a:ea typeface="LiSu" panose="02010509060101010101" pitchFamily="49" charset="-122"/>
                  <a:sym typeface="Arial" panose="020B0604020202020204" pitchFamily="34" charset="0"/>
                </a:endParaRPr>
              </a:p>
            </p:txBody>
          </p:sp>
          <p:sp>
            <p:nvSpPr>
              <p:cNvPr id="44" name="Freeform 24"/>
              <p:cNvSpPr>
                <a:spLocks/>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endParaRPr lang="zh-CN" altLang="en-US" sz="1799">
                  <a:latin typeface="Arial" panose="020B0604020202020204" pitchFamily="34" charset="0"/>
                  <a:ea typeface="LiSu" panose="02010509060101010101" pitchFamily="49" charset="-122"/>
                  <a:sym typeface="Arial" panose="020B0604020202020204" pitchFamily="34" charset="0"/>
                </a:endParaRPr>
              </a:p>
            </p:txBody>
          </p:sp>
        </p:grpSp>
      </p:grpSp>
      <p:grpSp>
        <p:nvGrpSpPr>
          <p:cNvPr id="10" name="组合 9"/>
          <p:cNvGrpSpPr/>
          <p:nvPr/>
        </p:nvGrpSpPr>
        <p:grpSpPr>
          <a:xfrm flipH="1">
            <a:off x="6254641" y="2103411"/>
            <a:ext cx="2160484" cy="1919273"/>
            <a:chOff x="2983414" y="1347614"/>
            <a:chExt cx="1439180" cy="1278500"/>
          </a:xfrm>
        </p:grpSpPr>
        <p:sp>
          <p:nvSpPr>
            <p:cNvPr id="34" name="椭圆 33"/>
            <p:cNvSpPr/>
            <p:nvPr/>
          </p:nvSpPr>
          <p:spPr>
            <a:xfrm>
              <a:off x="3144094" y="1347614"/>
              <a:ext cx="1278500" cy="12785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Arial" panose="020B0604020202020204" pitchFamily="34" charset="0"/>
                <a:ea typeface="LiSu" panose="02010509060101010101" pitchFamily="49" charset="-122"/>
                <a:sym typeface="Arial" panose="020B0604020202020204" pitchFamily="34" charset="0"/>
              </a:endParaRPr>
            </a:p>
          </p:txBody>
        </p:sp>
        <p:grpSp>
          <p:nvGrpSpPr>
            <p:cNvPr id="35" name="组合 34"/>
            <p:cNvGrpSpPr/>
            <p:nvPr/>
          </p:nvGrpSpPr>
          <p:grpSpPr>
            <a:xfrm>
              <a:off x="2983414" y="1347614"/>
              <a:ext cx="1048122" cy="891663"/>
              <a:chOff x="2983414" y="1347614"/>
              <a:chExt cx="1048122" cy="891663"/>
            </a:xfrm>
          </p:grpSpPr>
          <p:sp>
            <p:nvSpPr>
              <p:cNvPr id="36" name="椭圆 35"/>
              <p:cNvSpPr/>
              <p:nvPr/>
            </p:nvSpPr>
            <p:spPr>
              <a:xfrm>
                <a:off x="2983414" y="1347614"/>
                <a:ext cx="432048" cy="43204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99" dirty="0">
                    <a:latin typeface="Arial" panose="020B0604020202020204" pitchFamily="34" charset="0"/>
                    <a:ea typeface="LiSu" panose="02010509060101010101" pitchFamily="49" charset="-122"/>
                    <a:sym typeface="Arial" panose="020B0604020202020204" pitchFamily="34" charset="0"/>
                  </a:rPr>
                  <a:t>3</a:t>
                </a:r>
                <a:endParaRPr lang="zh-CN" altLang="en-US" sz="1799" dirty="0">
                  <a:latin typeface="Arial" panose="020B0604020202020204" pitchFamily="34" charset="0"/>
                  <a:ea typeface="LiSu" panose="02010509060101010101" pitchFamily="49" charset="-122"/>
                  <a:sym typeface="Arial" panose="020B0604020202020204" pitchFamily="34" charset="0"/>
                </a:endParaRPr>
              </a:p>
            </p:txBody>
          </p:sp>
          <p:grpSp>
            <p:nvGrpSpPr>
              <p:cNvPr id="37" name="组合 36"/>
              <p:cNvGrpSpPr/>
              <p:nvPr/>
            </p:nvGrpSpPr>
            <p:grpSpPr>
              <a:xfrm>
                <a:off x="3604498" y="1696352"/>
                <a:ext cx="427038" cy="542925"/>
                <a:chOff x="3290888" y="533400"/>
                <a:chExt cx="427038" cy="542925"/>
              </a:xfrm>
            </p:grpSpPr>
            <p:sp>
              <p:nvSpPr>
                <p:cNvPr id="38" name="Freeform 25"/>
                <p:cNvSpPr>
                  <a:spLocks/>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endParaRPr lang="zh-CN" altLang="en-US" sz="1799">
                    <a:latin typeface="Arial" panose="020B0604020202020204" pitchFamily="34" charset="0"/>
                    <a:ea typeface="LiSu" panose="02010509060101010101" pitchFamily="49" charset="-122"/>
                    <a:sym typeface="Arial" panose="020B0604020202020204" pitchFamily="34" charset="0"/>
                  </a:endParaRPr>
                </a:p>
              </p:txBody>
            </p:sp>
            <p:sp>
              <p:nvSpPr>
                <p:cNvPr id="39"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endParaRPr lang="zh-CN" altLang="en-US" sz="1799">
                    <a:latin typeface="Arial" panose="020B0604020202020204" pitchFamily="34" charset="0"/>
                    <a:ea typeface="LiSu" panose="02010509060101010101" pitchFamily="49" charset="-122"/>
                    <a:sym typeface="Arial" panose="020B0604020202020204" pitchFamily="34" charset="0"/>
                  </a:endParaRPr>
                </a:p>
              </p:txBody>
            </p:sp>
          </p:grpSp>
        </p:grpSp>
      </p:grpSp>
      <p:grpSp>
        <p:nvGrpSpPr>
          <p:cNvPr id="13" name="组合 12"/>
          <p:cNvGrpSpPr/>
          <p:nvPr/>
        </p:nvGrpSpPr>
        <p:grpSpPr>
          <a:xfrm flipH="1">
            <a:off x="3563753" y="2103411"/>
            <a:ext cx="2160484" cy="1919273"/>
            <a:chOff x="4775916" y="1347614"/>
            <a:chExt cx="1439180" cy="1278500"/>
          </a:xfrm>
          <a:solidFill>
            <a:schemeClr val="accent2"/>
          </a:solidFill>
        </p:grpSpPr>
        <p:sp>
          <p:nvSpPr>
            <p:cNvPr id="30" name="椭圆 29"/>
            <p:cNvSpPr/>
            <p:nvPr/>
          </p:nvSpPr>
          <p:spPr>
            <a:xfrm>
              <a:off x="4936596" y="1347614"/>
              <a:ext cx="1278500" cy="127850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Arial" panose="020B0604020202020204" pitchFamily="34" charset="0"/>
                <a:ea typeface="LiSu" panose="02010509060101010101" pitchFamily="49" charset="-122"/>
                <a:sym typeface="Arial" panose="020B0604020202020204" pitchFamily="34" charset="0"/>
              </a:endParaRPr>
            </a:p>
          </p:txBody>
        </p:sp>
        <p:sp>
          <p:nvSpPr>
            <p:cNvPr id="31" name="椭圆 30"/>
            <p:cNvSpPr/>
            <p:nvPr/>
          </p:nvSpPr>
          <p:spPr>
            <a:xfrm>
              <a:off x="4775916" y="1347614"/>
              <a:ext cx="432048" cy="43204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99" dirty="0">
                  <a:latin typeface="Arial" panose="020B0604020202020204" pitchFamily="34" charset="0"/>
                  <a:ea typeface="LiSu" panose="02010509060101010101" pitchFamily="49" charset="-122"/>
                  <a:sym typeface="Arial" panose="020B0604020202020204" pitchFamily="34" charset="0"/>
                </a:rPr>
                <a:t>2</a:t>
              </a:r>
              <a:endParaRPr lang="zh-CN" altLang="en-US" sz="1799" dirty="0">
                <a:latin typeface="Arial" panose="020B0604020202020204" pitchFamily="34" charset="0"/>
                <a:ea typeface="LiSu" panose="02010509060101010101" pitchFamily="49" charset="-122"/>
                <a:sym typeface="Arial" panose="020B0604020202020204" pitchFamily="34" charset="0"/>
              </a:endParaRPr>
            </a:p>
          </p:txBody>
        </p:sp>
        <p:sp>
          <p:nvSpPr>
            <p:cNvPr id="33" name="Freeform 97"/>
            <p:cNvSpPr>
              <a:spLocks/>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90" tIns="45695" rIns="91390" bIns="45695" numCol="1" anchor="t" anchorCtr="0" compatLnSpc="1">
              <a:prstTxWarp prst="textNoShape">
                <a:avLst/>
              </a:prstTxWarp>
            </a:bodyPr>
            <a:lstStyle/>
            <a:p>
              <a:endParaRPr lang="zh-CN" altLang="en-US" sz="1799">
                <a:latin typeface="Arial" panose="020B0604020202020204" pitchFamily="34" charset="0"/>
                <a:ea typeface="LiSu" panose="02010509060101010101" pitchFamily="49" charset="-122"/>
                <a:sym typeface="Arial" panose="020B0604020202020204" pitchFamily="34" charset="0"/>
              </a:endParaRPr>
            </a:p>
          </p:txBody>
        </p:sp>
      </p:grpSp>
      <p:grpSp>
        <p:nvGrpSpPr>
          <p:cNvPr id="14" name="组合 13"/>
          <p:cNvGrpSpPr/>
          <p:nvPr/>
        </p:nvGrpSpPr>
        <p:grpSpPr>
          <a:xfrm flipH="1">
            <a:off x="902959" y="2103411"/>
            <a:ext cx="2160484" cy="1919273"/>
            <a:chOff x="6548372" y="1347614"/>
            <a:chExt cx="1439180" cy="1278500"/>
          </a:xfrm>
        </p:grpSpPr>
        <p:sp>
          <p:nvSpPr>
            <p:cNvPr id="27" name="椭圆 26"/>
            <p:cNvSpPr/>
            <p:nvPr/>
          </p:nvSpPr>
          <p:spPr>
            <a:xfrm>
              <a:off x="6709052" y="1347614"/>
              <a:ext cx="1278500" cy="12785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latin typeface="Arial" panose="020B0604020202020204" pitchFamily="34" charset="0"/>
                <a:ea typeface="LiSu" panose="02010509060101010101" pitchFamily="49" charset="-122"/>
                <a:sym typeface="Arial" panose="020B0604020202020204" pitchFamily="34" charset="0"/>
              </a:endParaRPr>
            </a:p>
          </p:txBody>
        </p:sp>
        <p:sp>
          <p:nvSpPr>
            <p:cNvPr id="28" name="椭圆 27"/>
            <p:cNvSpPr/>
            <p:nvPr/>
          </p:nvSpPr>
          <p:spPr>
            <a:xfrm>
              <a:off x="6548372" y="1347614"/>
              <a:ext cx="432048" cy="43204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99" dirty="0">
                  <a:latin typeface="Arial" panose="020B0604020202020204" pitchFamily="34" charset="0"/>
                  <a:ea typeface="LiSu" panose="02010509060101010101" pitchFamily="49" charset="-122"/>
                  <a:sym typeface="Arial" panose="020B0604020202020204" pitchFamily="34" charset="0"/>
                </a:rPr>
                <a:t>1</a:t>
              </a:r>
              <a:endParaRPr lang="zh-CN" altLang="en-US" sz="1799" dirty="0">
                <a:latin typeface="Arial" panose="020B0604020202020204" pitchFamily="34" charset="0"/>
                <a:ea typeface="LiSu" panose="02010509060101010101" pitchFamily="49" charset="-122"/>
                <a:sym typeface="Arial" panose="020B0604020202020204" pitchFamily="34" charset="0"/>
              </a:endParaRPr>
            </a:p>
          </p:txBody>
        </p:sp>
        <p:sp>
          <p:nvSpPr>
            <p:cNvPr id="29"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91390" tIns="45695" rIns="91390" bIns="45695" numCol="1" anchor="t" anchorCtr="0" compatLnSpc="1">
              <a:prstTxWarp prst="textNoShape">
                <a:avLst/>
              </a:prstTxWarp>
            </a:bodyPr>
            <a:lstStyle/>
            <a:p>
              <a:endParaRPr lang="zh-CN" altLang="en-US" sz="1799">
                <a:latin typeface="Arial" panose="020B0604020202020204" pitchFamily="34" charset="0"/>
                <a:ea typeface="LiSu" panose="02010509060101010101" pitchFamily="49" charset="-122"/>
                <a:sym typeface="Arial" panose="020B0604020202020204" pitchFamily="34" charset="0"/>
              </a:endParaRPr>
            </a:p>
          </p:txBody>
        </p:sp>
      </p:grpSp>
      <p:grpSp>
        <p:nvGrpSpPr>
          <p:cNvPr id="32" name="组合 31">
            <a:extLst>
              <a:ext uri="{FF2B5EF4-FFF2-40B4-BE49-F238E27FC236}">
                <a16:creationId xmlns:a16="http://schemas.microsoft.com/office/drawing/2014/main" xmlns="" id="{3E58BD83-EB0A-4C72-910F-5001F31D9D7A}"/>
              </a:ext>
            </a:extLst>
          </p:cNvPr>
          <p:cNvGrpSpPr/>
          <p:nvPr/>
        </p:nvGrpSpPr>
        <p:grpSpPr>
          <a:xfrm>
            <a:off x="956349" y="4419620"/>
            <a:ext cx="2031325" cy="1327454"/>
            <a:chOff x="468937" y="2419540"/>
            <a:chExt cx="2031325" cy="1327454"/>
          </a:xfrm>
        </p:grpSpPr>
        <p:sp>
          <p:nvSpPr>
            <p:cNvPr id="53" name="TextBox 18">
              <a:extLst>
                <a:ext uri="{FF2B5EF4-FFF2-40B4-BE49-F238E27FC236}">
                  <a16:creationId xmlns:a16="http://schemas.microsoft.com/office/drawing/2014/main" xmlns="" id="{7609272D-94E4-463E-9F46-E479E3FA7B96}"/>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54" name="矩形 53">
              <a:extLst>
                <a:ext uri="{FF2B5EF4-FFF2-40B4-BE49-F238E27FC236}">
                  <a16:creationId xmlns:a16="http://schemas.microsoft.com/office/drawing/2014/main" xmlns="" id="{AF14E120-C70D-4F8C-8849-3DC85259A31D}"/>
                </a:ext>
              </a:extLst>
            </p:cNvPr>
            <p:cNvSpPr/>
            <p:nvPr/>
          </p:nvSpPr>
          <p:spPr>
            <a:xfrm>
              <a:off x="470268" y="2823664"/>
              <a:ext cx="1933298" cy="923330"/>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55" name="组合 54">
            <a:extLst>
              <a:ext uri="{FF2B5EF4-FFF2-40B4-BE49-F238E27FC236}">
                <a16:creationId xmlns:a16="http://schemas.microsoft.com/office/drawing/2014/main" xmlns="" id="{0C11DB18-5EC4-4745-BA5C-44E7FB5DB35D}"/>
              </a:ext>
            </a:extLst>
          </p:cNvPr>
          <p:cNvGrpSpPr/>
          <p:nvPr/>
        </p:nvGrpSpPr>
        <p:grpSpPr>
          <a:xfrm>
            <a:off x="3653829" y="4419620"/>
            <a:ext cx="2031325" cy="1327454"/>
            <a:chOff x="468937" y="2419540"/>
            <a:chExt cx="2031325" cy="1327454"/>
          </a:xfrm>
        </p:grpSpPr>
        <p:sp>
          <p:nvSpPr>
            <p:cNvPr id="56" name="TextBox 18">
              <a:extLst>
                <a:ext uri="{FF2B5EF4-FFF2-40B4-BE49-F238E27FC236}">
                  <a16:creationId xmlns:a16="http://schemas.microsoft.com/office/drawing/2014/main" xmlns="" id="{B600BA5B-ACA3-47D6-B864-0A8AC29C82A8}"/>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57" name="矩形 56">
              <a:extLst>
                <a:ext uri="{FF2B5EF4-FFF2-40B4-BE49-F238E27FC236}">
                  <a16:creationId xmlns:a16="http://schemas.microsoft.com/office/drawing/2014/main" xmlns="" id="{E1EE20A7-F138-47F7-A971-B8BE68855E45}"/>
                </a:ext>
              </a:extLst>
            </p:cNvPr>
            <p:cNvSpPr/>
            <p:nvPr/>
          </p:nvSpPr>
          <p:spPr>
            <a:xfrm>
              <a:off x="470268" y="2823664"/>
              <a:ext cx="1933298" cy="923330"/>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58" name="组合 57">
            <a:extLst>
              <a:ext uri="{FF2B5EF4-FFF2-40B4-BE49-F238E27FC236}">
                <a16:creationId xmlns:a16="http://schemas.microsoft.com/office/drawing/2014/main" xmlns="" id="{BFCBFE5E-E28B-4646-AC7B-F8A41B16FE8D}"/>
              </a:ext>
            </a:extLst>
          </p:cNvPr>
          <p:cNvGrpSpPr/>
          <p:nvPr/>
        </p:nvGrpSpPr>
        <p:grpSpPr>
          <a:xfrm>
            <a:off x="6351309" y="4419620"/>
            <a:ext cx="2031325" cy="1327454"/>
            <a:chOff x="468937" y="2419540"/>
            <a:chExt cx="2031325" cy="1327454"/>
          </a:xfrm>
        </p:grpSpPr>
        <p:sp>
          <p:nvSpPr>
            <p:cNvPr id="59" name="TextBox 18">
              <a:extLst>
                <a:ext uri="{FF2B5EF4-FFF2-40B4-BE49-F238E27FC236}">
                  <a16:creationId xmlns:a16="http://schemas.microsoft.com/office/drawing/2014/main" xmlns="" id="{FC221BD8-843B-4F46-A908-619822C3E369}"/>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60" name="矩形 59">
              <a:extLst>
                <a:ext uri="{FF2B5EF4-FFF2-40B4-BE49-F238E27FC236}">
                  <a16:creationId xmlns:a16="http://schemas.microsoft.com/office/drawing/2014/main" xmlns="" id="{E881B401-0005-422B-936E-0F10E2A8FCDB}"/>
                </a:ext>
              </a:extLst>
            </p:cNvPr>
            <p:cNvSpPr/>
            <p:nvPr/>
          </p:nvSpPr>
          <p:spPr>
            <a:xfrm>
              <a:off x="470268" y="2823664"/>
              <a:ext cx="1933298" cy="923330"/>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61" name="组合 60">
            <a:extLst>
              <a:ext uri="{FF2B5EF4-FFF2-40B4-BE49-F238E27FC236}">
                <a16:creationId xmlns:a16="http://schemas.microsoft.com/office/drawing/2014/main" xmlns="" id="{1DE90485-4E1C-4F49-A1D4-46D4A377BC53}"/>
              </a:ext>
            </a:extLst>
          </p:cNvPr>
          <p:cNvGrpSpPr/>
          <p:nvPr/>
        </p:nvGrpSpPr>
        <p:grpSpPr>
          <a:xfrm>
            <a:off x="9170709" y="4419620"/>
            <a:ext cx="2031325" cy="1327454"/>
            <a:chOff x="468937" y="2419540"/>
            <a:chExt cx="2031325" cy="1327454"/>
          </a:xfrm>
        </p:grpSpPr>
        <p:sp>
          <p:nvSpPr>
            <p:cNvPr id="62" name="TextBox 18">
              <a:extLst>
                <a:ext uri="{FF2B5EF4-FFF2-40B4-BE49-F238E27FC236}">
                  <a16:creationId xmlns:a16="http://schemas.microsoft.com/office/drawing/2014/main" xmlns="" id="{F84AAE2D-00C6-4AF5-98F2-20CA25A7B042}"/>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63" name="矩形 62">
              <a:extLst>
                <a:ext uri="{FF2B5EF4-FFF2-40B4-BE49-F238E27FC236}">
                  <a16:creationId xmlns:a16="http://schemas.microsoft.com/office/drawing/2014/main" xmlns="" id="{156F5958-88F6-402A-B905-345CF846BDFE}"/>
                </a:ext>
              </a:extLst>
            </p:cNvPr>
            <p:cNvSpPr/>
            <p:nvPr/>
          </p:nvSpPr>
          <p:spPr>
            <a:xfrm>
              <a:off x="470268" y="2823664"/>
              <a:ext cx="1933298" cy="923330"/>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45" name="组合 44"/>
          <p:cNvGrpSpPr/>
          <p:nvPr/>
        </p:nvGrpSpPr>
        <p:grpSpPr>
          <a:xfrm>
            <a:off x="-116114" y="-164954"/>
            <a:ext cx="812800" cy="843343"/>
            <a:chOff x="5695466" y="654839"/>
            <a:chExt cx="7916198" cy="8213668"/>
          </a:xfrm>
        </p:grpSpPr>
        <p:sp>
          <p:nvSpPr>
            <p:cNvPr id="46" name="椭圆 45"/>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681640" y="126374"/>
            <a:ext cx="3382360" cy="738664"/>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点击输入标题名称</a:t>
            </a:r>
          </a:p>
        </p:txBody>
      </p:sp>
      <p:cxnSp>
        <p:nvCxnSpPr>
          <p:cNvPr id="51" name="直接连接符 5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10163706" y="287957"/>
            <a:ext cx="1894380" cy="696794"/>
          </a:xfrm>
          <a:prstGeom prst="rect">
            <a:avLst/>
          </a:prstGeom>
          <a:noFill/>
        </p:spPr>
        <p:txBody>
          <a:bodyPr vert="horz" wrap="square" rtlCol="0">
            <a:spAutoFit/>
          </a:bodyPr>
          <a:lstStyle/>
          <a:p>
            <a:pPr>
              <a:lnSpc>
                <a:spcPct val="150000"/>
              </a:lnSpc>
            </a:pPr>
            <a:r>
              <a:rPr lang="zh-CN" altLang="en-US" sz="1400" dirty="0">
                <a:solidFill>
                  <a:schemeClr val="accent2"/>
                </a:solidFill>
                <a:cs typeface="+mn-ea"/>
                <a:sym typeface="+mn-lt"/>
              </a:rPr>
              <a:t>风云办公课件有限公司</a:t>
            </a:r>
          </a:p>
        </p:txBody>
      </p:sp>
    </p:spTree>
    <p:extLst>
      <p:ext uri="{BB962C8B-B14F-4D97-AF65-F5344CB8AC3E}">
        <p14:creationId xmlns:p14="http://schemas.microsoft.com/office/powerpoint/2010/main" xmlns="" val="930544441"/>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anim calcmode="lin" valueType="num">
                                      <p:cBhvr>
                                        <p:cTn id="22" dur="1000" fill="hold"/>
                                        <p:tgtEl>
                                          <p:spTgt spid="58"/>
                                        </p:tgtEl>
                                        <p:attrNameLst>
                                          <p:attrName>ppt_x</p:attrName>
                                        </p:attrNameLst>
                                      </p:cBhvr>
                                      <p:tavLst>
                                        <p:tav tm="0">
                                          <p:val>
                                            <p:strVal val="#ppt_x"/>
                                          </p:val>
                                        </p:tav>
                                        <p:tav tm="100000">
                                          <p:val>
                                            <p:strVal val="#ppt_x"/>
                                          </p:val>
                                        </p:tav>
                                      </p:tavLst>
                                    </p:anim>
                                    <p:anim calcmode="lin" valueType="num">
                                      <p:cBhvr>
                                        <p:cTn id="2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456566FE-C026-43EF-AEE7-68F965DDC369}"/>
              </a:ext>
            </a:extLst>
          </p:cNvPr>
          <p:cNvSpPr/>
          <p:nvPr/>
        </p:nvSpPr>
        <p:spPr>
          <a:xfrm>
            <a:off x="749118" y="2217357"/>
            <a:ext cx="2153821" cy="378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en-US" sz="1612" dirty="0">
                <a:latin typeface="Arial" panose="020B0604020202020204" pitchFamily="34" charset="0"/>
                <a:ea typeface="LiSu" panose="02010509060101010101" pitchFamily="49" charset="-122"/>
                <a:sym typeface="Arial" panose="020B0604020202020204" pitchFamily="34" charset="0"/>
              </a:rPr>
              <a:t>6</a:t>
            </a:r>
            <a:r>
              <a:rPr lang="zh-CN" altLang="en-US" sz="1612" dirty="0">
                <a:latin typeface="Arial" panose="020B0604020202020204" pitchFamily="34" charset="0"/>
                <a:ea typeface="LiSu" panose="02010509060101010101" pitchFamily="49" charset="-122"/>
                <a:sym typeface="Arial" panose="020B0604020202020204" pitchFamily="34" charset="0"/>
              </a:rPr>
              <a:t>月</a:t>
            </a:r>
          </a:p>
        </p:txBody>
      </p:sp>
      <p:sp>
        <p:nvSpPr>
          <p:cNvPr id="38" name="矩形 37">
            <a:extLst>
              <a:ext uri="{FF2B5EF4-FFF2-40B4-BE49-F238E27FC236}">
                <a16:creationId xmlns:a16="http://schemas.microsoft.com/office/drawing/2014/main" xmlns="" id="{450A28A1-27B9-4894-8803-9DA33679520F}"/>
              </a:ext>
            </a:extLst>
          </p:cNvPr>
          <p:cNvSpPr/>
          <p:nvPr/>
        </p:nvSpPr>
        <p:spPr>
          <a:xfrm>
            <a:off x="2902939" y="2217357"/>
            <a:ext cx="2153821" cy="378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en-US" sz="1612" dirty="0">
                <a:latin typeface="Arial" panose="020B0604020202020204" pitchFamily="34" charset="0"/>
                <a:ea typeface="LiSu" panose="02010509060101010101" pitchFamily="49" charset="-122"/>
                <a:sym typeface="Arial" panose="020B0604020202020204" pitchFamily="34" charset="0"/>
              </a:rPr>
              <a:t>7</a:t>
            </a:r>
            <a:r>
              <a:rPr lang="zh-CN" altLang="en-US" sz="1612" dirty="0">
                <a:latin typeface="Arial" panose="020B0604020202020204" pitchFamily="34" charset="0"/>
                <a:ea typeface="LiSu" panose="02010509060101010101" pitchFamily="49" charset="-122"/>
                <a:sym typeface="Arial" panose="020B0604020202020204" pitchFamily="34" charset="0"/>
              </a:rPr>
              <a:t>月</a:t>
            </a:r>
          </a:p>
        </p:txBody>
      </p:sp>
      <p:sp>
        <p:nvSpPr>
          <p:cNvPr id="39" name="矩形 38">
            <a:extLst>
              <a:ext uri="{FF2B5EF4-FFF2-40B4-BE49-F238E27FC236}">
                <a16:creationId xmlns:a16="http://schemas.microsoft.com/office/drawing/2014/main" xmlns="" id="{D52CBAD2-B6F2-4688-9198-628719CAE732}"/>
              </a:ext>
            </a:extLst>
          </p:cNvPr>
          <p:cNvSpPr/>
          <p:nvPr/>
        </p:nvSpPr>
        <p:spPr>
          <a:xfrm>
            <a:off x="5041376" y="2217357"/>
            <a:ext cx="2153821" cy="378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en-US" sz="1612" dirty="0">
                <a:latin typeface="Arial" panose="020B0604020202020204" pitchFamily="34" charset="0"/>
                <a:ea typeface="LiSu" panose="02010509060101010101" pitchFamily="49" charset="-122"/>
                <a:sym typeface="Arial" panose="020B0604020202020204" pitchFamily="34" charset="0"/>
              </a:rPr>
              <a:t>8</a:t>
            </a:r>
            <a:r>
              <a:rPr lang="zh-CN" altLang="en-US" sz="1612" dirty="0">
                <a:latin typeface="Arial" panose="020B0604020202020204" pitchFamily="34" charset="0"/>
                <a:ea typeface="LiSu" panose="02010509060101010101" pitchFamily="49" charset="-122"/>
                <a:sym typeface="Arial" panose="020B0604020202020204" pitchFamily="34" charset="0"/>
              </a:rPr>
              <a:t>月</a:t>
            </a:r>
          </a:p>
        </p:txBody>
      </p:sp>
      <p:sp>
        <p:nvSpPr>
          <p:cNvPr id="40" name="矩形 39">
            <a:extLst>
              <a:ext uri="{FF2B5EF4-FFF2-40B4-BE49-F238E27FC236}">
                <a16:creationId xmlns:a16="http://schemas.microsoft.com/office/drawing/2014/main" xmlns="" id="{711AEDFE-A7B5-4D90-8FBC-CC1720705793}"/>
              </a:ext>
            </a:extLst>
          </p:cNvPr>
          <p:cNvSpPr/>
          <p:nvPr/>
        </p:nvSpPr>
        <p:spPr>
          <a:xfrm>
            <a:off x="7195198" y="2217357"/>
            <a:ext cx="2153821" cy="378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en-US" sz="1612" dirty="0">
                <a:latin typeface="Arial" panose="020B0604020202020204" pitchFamily="34" charset="0"/>
                <a:ea typeface="LiSu" panose="02010509060101010101" pitchFamily="49" charset="-122"/>
                <a:sym typeface="Arial" panose="020B0604020202020204" pitchFamily="34" charset="0"/>
              </a:rPr>
              <a:t>9</a:t>
            </a:r>
            <a:r>
              <a:rPr lang="zh-CN" altLang="en-US" sz="1612" dirty="0">
                <a:latin typeface="Arial" panose="020B0604020202020204" pitchFamily="34" charset="0"/>
                <a:ea typeface="LiSu" panose="02010509060101010101" pitchFamily="49" charset="-122"/>
                <a:sym typeface="Arial" panose="020B0604020202020204" pitchFamily="34" charset="0"/>
              </a:rPr>
              <a:t>月</a:t>
            </a:r>
          </a:p>
        </p:txBody>
      </p:sp>
      <p:sp>
        <p:nvSpPr>
          <p:cNvPr id="41" name="箭头: 五边形 40">
            <a:extLst>
              <a:ext uri="{FF2B5EF4-FFF2-40B4-BE49-F238E27FC236}">
                <a16:creationId xmlns:a16="http://schemas.microsoft.com/office/drawing/2014/main" xmlns="" id="{738DD285-DD37-43A1-806E-47A02532A318}"/>
              </a:ext>
            </a:extLst>
          </p:cNvPr>
          <p:cNvSpPr/>
          <p:nvPr/>
        </p:nvSpPr>
        <p:spPr>
          <a:xfrm>
            <a:off x="9349019" y="2217357"/>
            <a:ext cx="2153821" cy="378920"/>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en-US" sz="1612" dirty="0">
                <a:latin typeface="Arial" panose="020B0604020202020204" pitchFamily="34" charset="0"/>
                <a:ea typeface="LiSu" panose="02010509060101010101" pitchFamily="49" charset="-122"/>
                <a:sym typeface="Arial" panose="020B0604020202020204" pitchFamily="34" charset="0"/>
              </a:rPr>
              <a:t>10</a:t>
            </a:r>
            <a:r>
              <a:rPr lang="zh-CN" altLang="en-US" sz="1612" dirty="0">
                <a:latin typeface="Arial" panose="020B0604020202020204" pitchFamily="34" charset="0"/>
                <a:ea typeface="LiSu" panose="02010509060101010101" pitchFamily="49" charset="-122"/>
                <a:sym typeface="Arial" panose="020B0604020202020204" pitchFamily="34" charset="0"/>
              </a:rPr>
              <a:t>月</a:t>
            </a:r>
          </a:p>
        </p:txBody>
      </p:sp>
      <p:sp>
        <p:nvSpPr>
          <p:cNvPr id="42" name="椭圆 41">
            <a:extLst>
              <a:ext uri="{FF2B5EF4-FFF2-40B4-BE49-F238E27FC236}">
                <a16:creationId xmlns:a16="http://schemas.microsoft.com/office/drawing/2014/main" xmlns="" id="{0FC3D498-F6B2-4992-B8CE-8757060ADACE}"/>
              </a:ext>
            </a:extLst>
          </p:cNvPr>
          <p:cNvSpPr>
            <a:spLocks/>
          </p:cNvSpPr>
          <p:nvPr/>
        </p:nvSpPr>
        <p:spPr bwMode="gray">
          <a:xfrm>
            <a:off x="1206669" y="2536736"/>
            <a:ext cx="107691" cy="105021"/>
          </a:xfrm>
          <a:prstGeom prst="ellipse">
            <a:avLst/>
          </a:prstGeom>
          <a:solidFill>
            <a:schemeClr val="accent1"/>
          </a:solidFill>
          <a:ln w="12700" algn="ctr">
            <a:solidFill>
              <a:schemeClr val="bg1"/>
            </a:solidFill>
            <a:round/>
            <a:headEnd/>
            <a:tailEnd/>
          </a:ln>
          <a:effectLst/>
        </p:spPr>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43" name="椭圆 42">
            <a:extLst>
              <a:ext uri="{FF2B5EF4-FFF2-40B4-BE49-F238E27FC236}">
                <a16:creationId xmlns:a16="http://schemas.microsoft.com/office/drawing/2014/main" xmlns="" id="{0A1C3977-CAB1-44AE-8E66-2644624F1941}"/>
              </a:ext>
            </a:extLst>
          </p:cNvPr>
          <p:cNvSpPr>
            <a:spLocks/>
          </p:cNvSpPr>
          <p:nvPr/>
        </p:nvSpPr>
        <p:spPr bwMode="gray">
          <a:xfrm>
            <a:off x="3151297" y="2536736"/>
            <a:ext cx="107691" cy="105021"/>
          </a:xfrm>
          <a:prstGeom prst="ellipse">
            <a:avLst/>
          </a:prstGeom>
          <a:solidFill>
            <a:schemeClr val="accent3"/>
          </a:solidFill>
          <a:ln w="12700" algn="ctr">
            <a:solidFill>
              <a:schemeClr val="bg1"/>
            </a:solidFill>
            <a:round/>
            <a:headEnd/>
            <a:tailEnd/>
          </a:ln>
          <a:effectLst/>
        </p:spPr>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44" name="椭圆 43">
            <a:extLst>
              <a:ext uri="{FF2B5EF4-FFF2-40B4-BE49-F238E27FC236}">
                <a16:creationId xmlns:a16="http://schemas.microsoft.com/office/drawing/2014/main" xmlns="" id="{947438AA-40A9-44F5-8A76-592F8576874E}"/>
              </a:ext>
            </a:extLst>
          </p:cNvPr>
          <p:cNvSpPr>
            <a:spLocks/>
          </p:cNvSpPr>
          <p:nvPr/>
        </p:nvSpPr>
        <p:spPr bwMode="gray">
          <a:xfrm>
            <a:off x="5195083" y="2536736"/>
            <a:ext cx="107691" cy="105021"/>
          </a:xfrm>
          <a:prstGeom prst="ellipse">
            <a:avLst/>
          </a:prstGeom>
          <a:solidFill>
            <a:schemeClr val="accent1"/>
          </a:solidFill>
          <a:ln w="12700" algn="ctr">
            <a:solidFill>
              <a:schemeClr val="bg1"/>
            </a:solidFill>
            <a:round/>
            <a:headEnd/>
            <a:tailEnd/>
          </a:ln>
          <a:effectLst/>
        </p:spPr>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45" name="椭圆 44">
            <a:extLst>
              <a:ext uri="{FF2B5EF4-FFF2-40B4-BE49-F238E27FC236}">
                <a16:creationId xmlns:a16="http://schemas.microsoft.com/office/drawing/2014/main" xmlns="" id="{F35B92A7-11AC-412D-8F46-37F5694E2D88}"/>
              </a:ext>
            </a:extLst>
          </p:cNvPr>
          <p:cNvSpPr>
            <a:spLocks/>
          </p:cNvSpPr>
          <p:nvPr/>
        </p:nvSpPr>
        <p:spPr bwMode="gray">
          <a:xfrm>
            <a:off x="6376579" y="2536736"/>
            <a:ext cx="107691" cy="105021"/>
          </a:xfrm>
          <a:prstGeom prst="ellipse">
            <a:avLst/>
          </a:prstGeom>
          <a:solidFill>
            <a:schemeClr val="accent1"/>
          </a:solidFill>
          <a:ln w="12700" algn="ctr">
            <a:solidFill>
              <a:schemeClr val="bg1"/>
            </a:solidFill>
            <a:round/>
            <a:headEnd/>
            <a:tailEnd/>
          </a:ln>
          <a:effectLst/>
        </p:spPr>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46" name="椭圆 45">
            <a:extLst>
              <a:ext uri="{FF2B5EF4-FFF2-40B4-BE49-F238E27FC236}">
                <a16:creationId xmlns:a16="http://schemas.microsoft.com/office/drawing/2014/main" xmlns="" id="{C4FC5249-C7F9-4488-8E7A-5A068F7B2EB3}"/>
              </a:ext>
            </a:extLst>
          </p:cNvPr>
          <p:cNvSpPr>
            <a:spLocks/>
          </p:cNvSpPr>
          <p:nvPr/>
        </p:nvSpPr>
        <p:spPr bwMode="gray">
          <a:xfrm>
            <a:off x="6878992" y="2536736"/>
            <a:ext cx="107691" cy="105021"/>
          </a:xfrm>
          <a:prstGeom prst="ellipse">
            <a:avLst/>
          </a:prstGeom>
          <a:solidFill>
            <a:schemeClr val="accent1"/>
          </a:solidFill>
          <a:ln w="12700" algn="ctr">
            <a:solidFill>
              <a:schemeClr val="bg1"/>
            </a:solidFill>
            <a:round/>
            <a:headEnd/>
            <a:tailEnd/>
          </a:ln>
          <a:effectLst/>
        </p:spPr>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47" name="椭圆 46">
            <a:extLst>
              <a:ext uri="{FF2B5EF4-FFF2-40B4-BE49-F238E27FC236}">
                <a16:creationId xmlns:a16="http://schemas.microsoft.com/office/drawing/2014/main" xmlns="" id="{222FFC18-9FA3-4D29-8911-05D86C3BC28C}"/>
              </a:ext>
            </a:extLst>
          </p:cNvPr>
          <p:cNvSpPr>
            <a:spLocks/>
          </p:cNvSpPr>
          <p:nvPr/>
        </p:nvSpPr>
        <p:spPr bwMode="gray">
          <a:xfrm>
            <a:off x="4466308" y="2536736"/>
            <a:ext cx="107691" cy="105021"/>
          </a:xfrm>
          <a:prstGeom prst="ellipse">
            <a:avLst/>
          </a:prstGeom>
          <a:solidFill>
            <a:schemeClr val="accent3"/>
          </a:solidFill>
          <a:ln w="12700" algn="ctr">
            <a:solidFill>
              <a:schemeClr val="bg1"/>
            </a:solidFill>
            <a:round/>
            <a:headEnd/>
            <a:tailEnd/>
          </a:ln>
          <a:effectLst/>
        </p:spPr>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48" name="椭圆 47">
            <a:extLst>
              <a:ext uri="{FF2B5EF4-FFF2-40B4-BE49-F238E27FC236}">
                <a16:creationId xmlns:a16="http://schemas.microsoft.com/office/drawing/2014/main" xmlns="" id="{72229055-C604-4C87-96B1-542BA67E1CEA}"/>
              </a:ext>
            </a:extLst>
          </p:cNvPr>
          <p:cNvSpPr>
            <a:spLocks/>
          </p:cNvSpPr>
          <p:nvPr/>
        </p:nvSpPr>
        <p:spPr bwMode="gray">
          <a:xfrm>
            <a:off x="8110176" y="2536736"/>
            <a:ext cx="107691" cy="105021"/>
          </a:xfrm>
          <a:prstGeom prst="ellipse">
            <a:avLst/>
          </a:prstGeom>
          <a:solidFill>
            <a:schemeClr val="accent3"/>
          </a:solidFill>
          <a:ln w="12700" algn="ctr">
            <a:solidFill>
              <a:schemeClr val="bg1"/>
            </a:solidFill>
            <a:round/>
            <a:headEnd/>
            <a:tailEnd/>
          </a:ln>
          <a:effectLst/>
        </p:spPr>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49" name="椭圆 48">
            <a:extLst>
              <a:ext uri="{FF2B5EF4-FFF2-40B4-BE49-F238E27FC236}">
                <a16:creationId xmlns:a16="http://schemas.microsoft.com/office/drawing/2014/main" xmlns="" id="{482C7D7A-6F97-4F4B-8E16-B8569AFCE304}"/>
              </a:ext>
            </a:extLst>
          </p:cNvPr>
          <p:cNvSpPr>
            <a:spLocks/>
          </p:cNvSpPr>
          <p:nvPr/>
        </p:nvSpPr>
        <p:spPr bwMode="gray">
          <a:xfrm>
            <a:off x="8377025" y="2536736"/>
            <a:ext cx="107691" cy="105021"/>
          </a:xfrm>
          <a:prstGeom prst="ellipse">
            <a:avLst/>
          </a:prstGeom>
          <a:solidFill>
            <a:schemeClr val="accent3"/>
          </a:solidFill>
          <a:ln w="12700" algn="ctr">
            <a:solidFill>
              <a:schemeClr val="bg1"/>
            </a:solidFill>
            <a:round/>
            <a:headEnd/>
            <a:tailEnd/>
          </a:ln>
          <a:effectLst/>
        </p:spPr>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50" name="椭圆 49">
            <a:extLst>
              <a:ext uri="{FF2B5EF4-FFF2-40B4-BE49-F238E27FC236}">
                <a16:creationId xmlns:a16="http://schemas.microsoft.com/office/drawing/2014/main" xmlns="" id="{8143C61D-CCB1-491E-A2C7-E9488AD5335F}"/>
              </a:ext>
            </a:extLst>
          </p:cNvPr>
          <p:cNvSpPr>
            <a:spLocks/>
          </p:cNvSpPr>
          <p:nvPr/>
        </p:nvSpPr>
        <p:spPr bwMode="gray">
          <a:xfrm>
            <a:off x="8645716" y="2536736"/>
            <a:ext cx="107691" cy="105021"/>
          </a:xfrm>
          <a:prstGeom prst="ellipse">
            <a:avLst/>
          </a:prstGeom>
          <a:solidFill>
            <a:schemeClr val="accent3"/>
          </a:solidFill>
          <a:ln w="12700" algn="ctr">
            <a:solidFill>
              <a:schemeClr val="bg1"/>
            </a:solidFill>
            <a:round/>
            <a:headEnd/>
            <a:tailEnd/>
          </a:ln>
          <a:effectLst/>
        </p:spPr>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51" name="直接连接符 50">
            <a:extLst>
              <a:ext uri="{FF2B5EF4-FFF2-40B4-BE49-F238E27FC236}">
                <a16:creationId xmlns:a16="http://schemas.microsoft.com/office/drawing/2014/main" xmlns="" id="{2C7A2CD7-04F6-4189-BFE6-66CB6DF13ED7}"/>
              </a:ext>
            </a:extLst>
          </p:cNvPr>
          <p:cNvSpPr>
            <a:spLocks/>
          </p:cNvSpPr>
          <p:nvPr/>
        </p:nvSpPr>
        <p:spPr bwMode="gray">
          <a:xfrm flipV="1">
            <a:off x="8699560" y="2603190"/>
            <a:ext cx="0" cy="244351"/>
          </a:xfrm>
          <a:prstGeom prst="line">
            <a:avLst/>
          </a:prstGeom>
          <a:noFill/>
          <a:ln w="19050">
            <a:solidFill>
              <a:schemeClr val="accent3"/>
            </a:solidFill>
            <a:round/>
            <a:headEnd/>
            <a:tailEnd/>
          </a:ln>
          <a:effectLst/>
        </p:spPr>
        <p:txBody>
          <a:bodyPr lIns="91433" tIns="45716" rIns="91433" bIns="45716" anchor="ctr"/>
          <a:lstStyle/>
          <a:p>
            <a:pPr algn="ctr"/>
            <a:endParaRPr sz="2276">
              <a:solidFill>
                <a:schemeClr val="bg1">
                  <a:lumMod val="50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52" name="直接连接符 51">
            <a:extLst>
              <a:ext uri="{FF2B5EF4-FFF2-40B4-BE49-F238E27FC236}">
                <a16:creationId xmlns:a16="http://schemas.microsoft.com/office/drawing/2014/main" xmlns="" id="{2A0BAC42-B953-4553-9C0C-CFC876EF4F6F}"/>
              </a:ext>
            </a:extLst>
          </p:cNvPr>
          <p:cNvSpPr>
            <a:spLocks/>
          </p:cNvSpPr>
          <p:nvPr/>
        </p:nvSpPr>
        <p:spPr bwMode="gray">
          <a:xfrm flipV="1">
            <a:off x="8430871" y="2603189"/>
            <a:ext cx="0" cy="830792"/>
          </a:xfrm>
          <a:prstGeom prst="line">
            <a:avLst/>
          </a:prstGeom>
          <a:noFill/>
          <a:ln w="19050">
            <a:solidFill>
              <a:schemeClr val="accent3"/>
            </a:solidFill>
            <a:round/>
            <a:headEnd/>
            <a:tailEnd/>
          </a:ln>
          <a:effectLst/>
        </p:spPr>
        <p:txBody>
          <a:bodyPr lIns="91433" tIns="45716" rIns="91433" bIns="45716" anchor="ctr"/>
          <a:lstStyle/>
          <a:p>
            <a:pPr algn="ctr"/>
            <a:endParaRPr sz="2276">
              <a:solidFill>
                <a:schemeClr val="bg1">
                  <a:lumMod val="50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53" name="直接连接符 52">
            <a:extLst>
              <a:ext uri="{FF2B5EF4-FFF2-40B4-BE49-F238E27FC236}">
                <a16:creationId xmlns:a16="http://schemas.microsoft.com/office/drawing/2014/main" xmlns="" id="{19FEB86C-A116-4FE5-96C7-12BD4696DA75}"/>
              </a:ext>
            </a:extLst>
          </p:cNvPr>
          <p:cNvSpPr>
            <a:spLocks/>
          </p:cNvSpPr>
          <p:nvPr/>
        </p:nvSpPr>
        <p:spPr bwMode="gray">
          <a:xfrm flipV="1">
            <a:off x="8164021" y="2603190"/>
            <a:ext cx="0" cy="1563844"/>
          </a:xfrm>
          <a:prstGeom prst="line">
            <a:avLst/>
          </a:prstGeom>
          <a:noFill/>
          <a:ln w="19050">
            <a:solidFill>
              <a:schemeClr val="accent3"/>
            </a:solidFill>
            <a:round/>
            <a:headEnd/>
            <a:tailEnd/>
          </a:ln>
          <a:effectLst/>
        </p:spPr>
        <p:txBody>
          <a:bodyPr lIns="91433" tIns="45716" rIns="91433" bIns="45716" anchor="ctr"/>
          <a:lstStyle/>
          <a:p>
            <a:pPr algn="ctr"/>
            <a:endParaRPr sz="2276">
              <a:solidFill>
                <a:schemeClr val="bg1">
                  <a:lumMod val="50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54" name="直接连接符 53">
            <a:extLst>
              <a:ext uri="{FF2B5EF4-FFF2-40B4-BE49-F238E27FC236}">
                <a16:creationId xmlns:a16="http://schemas.microsoft.com/office/drawing/2014/main" xmlns="" id="{57956A0F-76E5-49D4-A096-0D27F40276B5}"/>
              </a:ext>
            </a:extLst>
          </p:cNvPr>
          <p:cNvSpPr>
            <a:spLocks/>
          </p:cNvSpPr>
          <p:nvPr/>
        </p:nvSpPr>
        <p:spPr bwMode="gray">
          <a:xfrm flipV="1">
            <a:off x="4520153" y="2603190"/>
            <a:ext cx="0" cy="1563844"/>
          </a:xfrm>
          <a:prstGeom prst="line">
            <a:avLst/>
          </a:prstGeom>
          <a:noFill/>
          <a:ln w="19050">
            <a:solidFill>
              <a:schemeClr val="accent3"/>
            </a:solidFill>
            <a:round/>
            <a:headEnd/>
            <a:tailEnd/>
          </a:ln>
          <a:effectLst/>
        </p:spPr>
        <p:txBody>
          <a:bodyPr lIns="91433" tIns="45716" rIns="91433" bIns="45716" anchor="ctr"/>
          <a:lstStyle/>
          <a:p>
            <a:pPr algn="ctr"/>
            <a:endParaRPr sz="2276">
              <a:solidFill>
                <a:schemeClr val="bg1">
                  <a:lumMod val="50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55" name="直接连接符 54">
            <a:extLst>
              <a:ext uri="{FF2B5EF4-FFF2-40B4-BE49-F238E27FC236}">
                <a16:creationId xmlns:a16="http://schemas.microsoft.com/office/drawing/2014/main" xmlns="" id="{00569BD1-78A1-4FEC-B3EC-4A18392DEBBE}"/>
              </a:ext>
            </a:extLst>
          </p:cNvPr>
          <p:cNvSpPr>
            <a:spLocks/>
          </p:cNvSpPr>
          <p:nvPr/>
        </p:nvSpPr>
        <p:spPr bwMode="gray">
          <a:xfrm flipV="1">
            <a:off x="3205141" y="2603190"/>
            <a:ext cx="0" cy="244351"/>
          </a:xfrm>
          <a:prstGeom prst="line">
            <a:avLst/>
          </a:prstGeom>
          <a:noFill/>
          <a:ln w="19050">
            <a:solidFill>
              <a:schemeClr val="accent3"/>
            </a:solidFill>
            <a:round/>
            <a:headEnd/>
            <a:tailEnd/>
          </a:ln>
          <a:effectLst/>
        </p:spPr>
        <p:txBody>
          <a:bodyPr lIns="91433" tIns="45716" rIns="91433" bIns="45716" anchor="ctr"/>
          <a:lstStyle/>
          <a:p>
            <a:pPr algn="ctr"/>
            <a:endParaRPr sz="2276">
              <a:solidFill>
                <a:schemeClr val="bg1">
                  <a:lumMod val="50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56" name="直接连接符 55">
            <a:extLst>
              <a:ext uri="{FF2B5EF4-FFF2-40B4-BE49-F238E27FC236}">
                <a16:creationId xmlns:a16="http://schemas.microsoft.com/office/drawing/2014/main" xmlns="" id="{702485EA-3010-4E91-A0A7-9B28544A74AD}"/>
              </a:ext>
            </a:extLst>
          </p:cNvPr>
          <p:cNvSpPr>
            <a:spLocks/>
          </p:cNvSpPr>
          <p:nvPr/>
        </p:nvSpPr>
        <p:spPr bwMode="gray">
          <a:xfrm flipV="1">
            <a:off x="6932837" y="2626281"/>
            <a:ext cx="0" cy="234689"/>
          </a:xfrm>
          <a:prstGeom prst="line">
            <a:avLst/>
          </a:prstGeom>
          <a:noFill/>
          <a:ln w="19050">
            <a:solidFill>
              <a:schemeClr val="accent1"/>
            </a:solidFill>
            <a:round/>
            <a:headEnd/>
            <a:tailEnd/>
          </a:ln>
          <a:effectLst/>
        </p:spPr>
        <p:txBody>
          <a:bodyPr lIns="91433" tIns="45716" rIns="91433" bIns="45716" anchor="ctr"/>
          <a:lstStyle/>
          <a:p>
            <a:pPr algn="ctr"/>
            <a:endParaRPr sz="2276">
              <a:solidFill>
                <a:schemeClr val="bg1">
                  <a:lumMod val="50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57" name="直接连接符 56">
            <a:extLst>
              <a:ext uri="{FF2B5EF4-FFF2-40B4-BE49-F238E27FC236}">
                <a16:creationId xmlns:a16="http://schemas.microsoft.com/office/drawing/2014/main" xmlns="" id="{F8EDED44-AC22-4A43-A245-3D96A5DDDE9E}"/>
              </a:ext>
            </a:extLst>
          </p:cNvPr>
          <p:cNvSpPr>
            <a:spLocks/>
          </p:cNvSpPr>
          <p:nvPr/>
        </p:nvSpPr>
        <p:spPr bwMode="gray">
          <a:xfrm flipV="1">
            <a:off x="6430423" y="2626281"/>
            <a:ext cx="0" cy="1502009"/>
          </a:xfrm>
          <a:prstGeom prst="line">
            <a:avLst/>
          </a:prstGeom>
          <a:noFill/>
          <a:ln w="19050">
            <a:solidFill>
              <a:schemeClr val="accent1"/>
            </a:solidFill>
            <a:round/>
            <a:headEnd/>
            <a:tailEnd/>
          </a:ln>
          <a:effectLst/>
        </p:spPr>
        <p:txBody>
          <a:bodyPr lIns="91433" tIns="45716" rIns="91433" bIns="45716" anchor="ctr"/>
          <a:lstStyle/>
          <a:p>
            <a:pPr algn="ctr"/>
            <a:endParaRPr sz="2276">
              <a:solidFill>
                <a:schemeClr val="bg1">
                  <a:lumMod val="50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58" name="直接连接符 57">
            <a:extLst>
              <a:ext uri="{FF2B5EF4-FFF2-40B4-BE49-F238E27FC236}">
                <a16:creationId xmlns:a16="http://schemas.microsoft.com/office/drawing/2014/main" xmlns="" id="{B161AB06-66FD-42D9-BEEC-7D4638F7B2E8}"/>
              </a:ext>
            </a:extLst>
          </p:cNvPr>
          <p:cNvSpPr>
            <a:spLocks/>
          </p:cNvSpPr>
          <p:nvPr/>
        </p:nvSpPr>
        <p:spPr bwMode="gray">
          <a:xfrm flipV="1">
            <a:off x="5248928" y="2626281"/>
            <a:ext cx="0" cy="234689"/>
          </a:xfrm>
          <a:prstGeom prst="line">
            <a:avLst/>
          </a:prstGeom>
          <a:noFill/>
          <a:ln w="19050">
            <a:solidFill>
              <a:schemeClr val="accent1"/>
            </a:solidFill>
            <a:round/>
            <a:headEnd/>
            <a:tailEnd/>
          </a:ln>
          <a:effectLst/>
        </p:spPr>
        <p:txBody>
          <a:bodyPr lIns="91433" tIns="45716" rIns="91433" bIns="45716" anchor="ctr"/>
          <a:lstStyle/>
          <a:p>
            <a:pPr algn="ctr"/>
            <a:endParaRPr sz="2276">
              <a:solidFill>
                <a:schemeClr val="bg1">
                  <a:lumMod val="50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59" name="直接连接符 58">
            <a:extLst>
              <a:ext uri="{FF2B5EF4-FFF2-40B4-BE49-F238E27FC236}">
                <a16:creationId xmlns:a16="http://schemas.microsoft.com/office/drawing/2014/main" xmlns="" id="{412D88CC-1ED8-4232-8A38-85CF6EF5B554}"/>
              </a:ext>
            </a:extLst>
          </p:cNvPr>
          <p:cNvSpPr>
            <a:spLocks/>
          </p:cNvSpPr>
          <p:nvPr/>
        </p:nvSpPr>
        <p:spPr bwMode="gray">
          <a:xfrm flipV="1">
            <a:off x="1260515" y="2626281"/>
            <a:ext cx="0" cy="234689"/>
          </a:xfrm>
          <a:prstGeom prst="line">
            <a:avLst/>
          </a:prstGeom>
          <a:noFill/>
          <a:ln w="19050">
            <a:solidFill>
              <a:schemeClr val="accent1"/>
            </a:solidFill>
            <a:round/>
            <a:headEnd/>
            <a:tailEnd/>
          </a:ln>
          <a:effectLst/>
        </p:spPr>
        <p:txBody>
          <a:bodyPr lIns="91433" tIns="45716" rIns="91433" bIns="45716" anchor="ctr"/>
          <a:lstStyle/>
          <a:p>
            <a:pPr algn="ctr"/>
            <a:endParaRPr sz="2276">
              <a:solidFill>
                <a:schemeClr val="bg1">
                  <a:lumMod val="50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31" name="任意多边形: 形状 30">
            <a:extLst>
              <a:ext uri="{FF2B5EF4-FFF2-40B4-BE49-F238E27FC236}">
                <a16:creationId xmlns:a16="http://schemas.microsoft.com/office/drawing/2014/main" xmlns="" id="{F68D4929-DA66-45F1-B259-A901BB090299}"/>
              </a:ext>
            </a:extLst>
          </p:cNvPr>
          <p:cNvSpPr/>
          <p:nvPr/>
        </p:nvSpPr>
        <p:spPr>
          <a:xfrm>
            <a:off x="1564091" y="1406016"/>
            <a:ext cx="523875" cy="52132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32" name="任意多边形: 形状 31">
            <a:extLst>
              <a:ext uri="{FF2B5EF4-FFF2-40B4-BE49-F238E27FC236}">
                <a16:creationId xmlns:a16="http://schemas.microsoft.com/office/drawing/2014/main" xmlns="" id="{5E460087-BE5D-4FBB-B723-CE3BBBB20D36}"/>
              </a:ext>
            </a:extLst>
          </p:cNvPr>
          <p:cNvSpPr/>
          <p:nvPr/>
        </p:nvSpPr>
        <p:spPr>
          <a:xfrm>
            <a:off x="3717911" y="1406016"/>
            <a:ext cx="523875" cy="52132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33" name="任意多边形: 形状 32">
            <a:extLst>
              <a:ext uri="{FF2B5EF4-FFF2-40B4-BE49-F238E27FC236}">
                <a16:creationId xmlns:a16="http://schemas.microsoft.com/office/drawing/2014/main" xmlns="" id="{279BB0A3-3E14-451B-BB97-C6233F285F6D}"/>
              </a:ext>
            </a:extLst>
          </p:cNvPr>
          <p:cNvSpPr/>
          <p:nvPr/>
        </p:nvSpPr>
        <p:spPr>
          <a:xfrm>
            <a:off x="5871733" y="1406016"/>
            <a:ext cx="523875" cy="52132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34" name="任意多边形: 形状 33">
            <a:extLst>
              <a:ext uri="{FF2B5EF4-FFF2-40B4-BE49-F238E27FC236}">
                <a16:creationId xmlns:a16="http://schemas.microsoft.com/office/drawing/2014/main" xmlns="" id="{9CE40FAC-6E41-423F-A63B-F7949CF4DA5D}"/>
              </a:ext>
            </a:extLst>
          </p:cNvPr>
          <p:cNvSpPr/>
          <p:nvPr/>
        </p:nvSpPr>
        <p:spPr>
          <a:xfrm>
            <a:off x="8025555" y="1406016"/>
            <a:ext cx="523875" cy="52132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sp>
        <p:nvSpPr>
          <p:cNvPr id="35" name="任意多边形: 形状 34">
            <a:extLst>
              <a:ext uri="{FF2B5EF4-FFF2-40B4-BE49-F238E27FC236}">
                <a16:creationId xmlns:a16="http://schemas.microsoft.com/office/drawing/2014/main" xmlns="" id="{E241FCB5-5BC5-49DD-A6D6-FB684778CE36}"/>
              </a:ext>
            </a:extLst>
          </p:cNvPr>
          <p:cNvSpPr/>
          <p:nvPr/>
        </p:nvSpPr>
        <p:spPr>
          <a:xfrm>
            <a:off x="10179375" y="1406016"/>
            <a:ext cx="523875" cy="52132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7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757" y="85849"/>
                </a:cubicBezTo>
                <a:cubicBezTo>
                  <a:pt x="201757" y="85849"/>
                  <a:pt x="201757" y="85849"/>
                  <a:pt x="200458" y="85849"/>
                </a:cubicBezTo>
                <a:cubicBezTo>
                  <a:pt x="200458" y="85849"/>
                  <a:pt x="200458" y="85849"/>
                  <a:pt x="195263" y="72702"/>
                </a:cubicBezTo>
                <a:cubicBezTo>
                  <a:pt x="2017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7">
              <a:latin typeface="Arial" panose="020B0604020202020204" pitchFamily="34" charset="0"/>
              <a:ea typeface="LiSu" panose="02010509060101010101" pitchFamily="49" charset="-122"/>
              <a:sym typeface="Arial" panose="020B0604020202020204" pitchFamily="34" charset="0"/>
            </a:endParaRPr>
          </a:p>
        </p:txBody>
      </p:sp>
      <p:grpSp>
        <p:nvGrpSpPr>
          <p:cNvPr id="69" name="组合 68">
            <a:extLst>
              <a:ext uri="{FF2B5EF4-FFF2-40B4-BE49-F238E27FC236}">
                <a16:creationId xmlns:a16="http://schemas.microsoft.com/office/drawing/2014/main" xmlns="" id="{D5E464FE-3455-4203-B2DF-6ED2840F8969}"/>
              </a:ext>
            </a:extLst>
          </p:cNvPr>
          <p:cNvGrpSpPr/>
          <p:nvPr/>
        </p:nvGrpSpPr>
        <p:grpSpPr>
          <a:xfrm>
            <a:off x="609951" y="3324338"/>
            <a:ext cx="2031325" cy="1327454"/>
            <a:chOff x="468937" y="2419540"/>
            <a:chExt cx="2031325" cy="1327454"/>
          </a:xfrm>
        </p:grpSpPr>
        <p:sp>
          <p:nvSpPr>
            <p:cNvPr id="70" name="TextBox 18">
              <a:extLst>
                <a:ext uri="{FF2B5EF4-FFF2-40B4-BE49-F238E27FC236}">
                  <a16:creationId xmlns:a16="http://schemas.microsoft.com/office/drawing/2014/main" xmlns="" id="{3CACB5D9-ACC7-4F17-87E9-B0FADEAEF7D2}"/>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71" name="矩形 70">
              <a:extLst>
                <a:ext uri="{FF2B5EF4-FFF2-40B4-BE49-F238E27FC236}">
                  <a16:creationId xmlns:a16="http://schemas.microsoft.com/office/drawing/2014/main" xmlns="" id="{FA941BCB-B6F4-44A0-91A9-BC78271C59D7}"/>
                </a:ext>
              </a:extLst>
            </p:cNvPr>
            <p:cNvSpPr/>
            <p:nvPr/>
          </p:nvSpPr>
          <p:spPr>
            <a:xfrm>
              <a:off x="470268" y="2823664"/>
              <a:ext cx="1933298" cy="923330"/>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85" name="组合 84">
            <a:extLst>
              <a:ext uri="{FF2B5EF4-FFF2-40B4-BE49-F238E27FC236}">
                <a16:creationId xmlns:a16="http://schemas.microsoft.com/office/drawing/2014/main" xmlns="" id="{0CA82BD9-AE2D-40F8-B7CB-1E9F791DCBBA}"/>
              </a:ext>
            </a:extLst>
          </p:cNvPr>
          <p:cNvGrpSpPr/>
          <p:nvPr/>
        </p:nvGrpSpPr>
        <p:grpSpPr>
          <a:xfrm>
            <a:off x="3490311" y="4406378"/>
            <a:ext cx="2031325" cy="1327454"/>
            <a:chOff x="468937" y="2419540"/>
            <a:chExt cx="2031325" cy="1327454"/>
          </a:xfrm>
        </p:grpSpPr>
        <p:sp>
          <p:nvSpPr>
            <p:cNvPr id="86" name="TextBox 18">
              <a:extLst>
                <a:ext uri="{FF2B5EF4-FFF2-40B4-BE49-F238E27FC236}">
                  <a16:creationId xmlns:a16="http://schemas.microsoft.com/office/drawing/2014/main" xmlns="" id="{FFB3517C-0BB5-46EB-A60D-E315EA0654B7}"/>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87" name="矩形 86">
              <a:extLst>
                <a:ext uri="{FF2B5EF4-FFF2-40B4-BE49-F238E27FC236}">
                  <a16:creationId xmlns:a16="http://schemas.microsoft.com/office/drawing/2014/main" xmlns="" id="{CA8E78E3-2FA7-4529-8FFA-FA8F459FF007}"/>
                </a:ext>
              </a:extLst>
            </p:cNvPr>
            <p:cNvSpPr/>
            <p:nvPr/>
          </p:nvSpPr>
          <p:spPr>
            <a:xfrm>
              <a:off x="470268" y="2823664"/>
              <a:ext cx="1933298" cy="923330"/>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88" name="组合 87">
            <a:extLst>
              <a:ext uri="{FF2B5EF4-FFF2-40B4-BE49-F238E27FC236}">
                <a16:creationId xmlns:a16="http://schemas.microsoft.com/office/drawing/2014/main" xmlns="" id="{A1A58E74-0829-4C34-8F2B-AD05390887F8}"/>
              </a:ext>
            </a:extLst>
          </p:cNvPr>
          <p:cNvGrpSpPr/>
          <p:nvPr/>
        </p:nvGrpSpPr>
        <p:grpSpPr>
          <a:xfrm>
            <a:off x="7132671" y="4406378"/>
            <a:ext cx="2031325" cy="1327454"/>
            <a:chOff x="468937" y="2419540"/>
            <a:chExt cx="2031325" cy="1327454"/>
          </a:xfrm>
        </p:grpSpPr>
        <p:sp>
          <p:nvSpPr>
            <p:cNvPr id="89" name="TextBox 18">
              <a:extLst>
                <a:ext uri="{FF2B5EF4-FFF2-40B4-BE49-F238E27FC236}">
                  <a16:creationId xmlns:a16="http://schemas.microsoft.com/office/drawing/2014/main" xmlns="" id="{B7695497-5260-4739-9F5F-0DBA4AB198F5}"/>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90" name="矩形 89">
              <a:extLst>
                <a:ext uri="{FF2B5EF4-FFF2-40B4-BE49-F238E27FC236}">
                  <a16:creationId xmlns:a16="http://schemas.microsoft.com/office/drawing/2014/main" xmlns="" id="{120EFF93-050F-4507-92C5-CA6EFFBF01A8}"/>
                </a:ext>
              </a:extLst>
            </p:cNvPr>
            <p:cNvSpPr/>
            <p:nvPr/>
          </p:nvSpPr>
          <p:spPr>
            <a:xfrm>
              <a:off x="470268" y="2823664"/>
              <a:ext cx="1933298" cy="923330"/>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91" name="组合 90">
            <a:extLst>
              <a:ext uri="{FF2B5EF4-FFF2-40B4-BE49-F238E27FC236}">
                <a16:creationId xmlns:a16="http://schemas.microsoft.com/office/drawing/2014/main" xmlns="" id="{268184B5-FED0-42F5-BEB4-0516988D036B}"/>
              </a:ext>
            </a:extLst>
          </p:cNvPr>
          <p:cNvGrpSpPr/>
          <p:nvPr/>
        </p:nvGrpSpPr>
        <p:grpSpPr>
          <a:xfrm>
            <a:off x="9525351" y="2989058"/>
            <a:ext cx="2031325" cy="1327454"/>
            <a:chOff x="468937" y="2419540"/>
            <a:chExt cx="2031325" cy="1327454"/>
          </a:xfrm>
        </p:grpSpPr>
        <p:sp>
          <p:nvSpPr>
            <p:cNvPr id="92" name="TextBox 18">
              <a:extLst>
                <a:ext uri="{FF2B5EF4-FFF2-40B4-BE49-F238E27FC236}">
                  <a16:creationId xmlns:a16="http://schemas.microsoft.com/office/drawing/2014/main" xmlns="" id="{434D265B-97CE-46A0-9505-AEEA6DE7B4E2}"/>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93" name="矩形 92">
              <a:extLst>
                <a:ext uri="{FF2B5EF4-FFF2-40B4-BE49-F238E27FC236}">
                  <a16:creationId xmlns:a16="http://schemas.microsoft.com/office/drawing/2014/main" xmlns="" id="{6CCEE745-569C-499E-9A7D-2A80EFC8F84F}"/>
                </a:ext>
              </a:extLst>
            </p:cNvPr>
            <p:cNvSpPr/>
            <p:nvPr/>
          </p:nvSpPr>
          <p:spPr>
            <a:xfrm>
              <a:off x="470268" y="2823664"/>
              <a:ext cx="1933298" cy="923330"/>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60" name="组合 59"/>
          <p:cNvGrpSpPr/>
          <p:nvPr/>
        </p:nvGrpSpPr>
        <p:grpSpPr>
          <a:xfrm>
            <a:off x="-116114" y="-164954"/>
            <a:ext cx="812800" cy="843343"/>
            <a:chOff x="5695466" y="654839"/>
            <a:chExt cx="7916198" cy="8213668"/>
          </a:xfrm>
        </p:grpSpPr>
        <p:sp>
          <p:nvSpPr>
            <p:cNvPr id="61" name="椭圆 60"/>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文本框 64"/>
          <p:cNvSpPr txBox="1"/>
          <p:nvPr/>
        </p:nvSpPr>
        <p:spPr>
          <a:xfrm>
            <a:off x="681640" y="126374"/>
            <a:ext cx="3382360" cy="738664"/>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点击输入标题名称</a:t>
            </a:r>
          </a:p>
        </p:txBody>
      </p:sp>
      <p:cxnSp>
        <p:nvCxnSpPr>
          <p:cNvPr id="66" name="直接连接符 65"/>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0163706" y="287957"/>
            <a:ext cx="1894380" cy="696794"/>
          </a:xfrm>
          <a:prstGeom prst="rect">
            <a:avLst/>
          </a:prstGeom>
          <a:noFill/>
        </p:spPr>
        <p:txBody>
          <a:bodyPr vert="horz" wrap="square" rtlCol="0">
            <a:spAutoFit/>
          </a:bodyPr>
          <a:lstStyle/>
          <a:p>
            <a:pPr>
              <a:lnSpc>
                <a:spcPct val="150000"/>
              </a:lnSpc>
            </a:pPr>
            <a:r>
              <a:rPr lang="zh-CN" altLang="en-US" sz="1400" dirty="0">
                <a:solidFill>
                  <a:schemeClr val="accent2"/>
                </a:solidFill>
                <a:cs typeface="+mn-ea"/>
                <a:sym typeface="+mn-lt"/>
              </a:rPr>
              <a:t>风云办公课件有限公司</a:t>
            </a:r>
          </a:p>
        </p:txBody>
      </p:sp>
    </p:spTree>
    <p:extLst>
      <p:ext uri="{BB962C8B-B14F-4D97-AF65-F5344CB8AC3E}">
        <p14:creationId xmlns:p14="http://schemas.microsoft.com/office/powerpoint/2010/main" xmlns="" val="3831477784"/>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250" fill="hold"/>
                                        <p:tgtEl>
                                          <p:spTgt spid="42"/>
                                        </p:tgtEl>
                                        <p:attrNameLst>
                                          <p:attrName>ppt_w</p:attrName>
                                        </p:attrNameLst>
                                      </p:cBhvr>
                                      <p:tavLst>
                                        <p:tav tm="0">
                                          <p:val>
                                            <p:fltVal val="0"/>
                                          </p:val>
                                        </p:tav>
                                        <p:tav tm="100000">
                                          <p:val>
                                            <p:strVal val="#ppt_w"/>
                                          </p:val>
                                        </p:tav>
                                      </p:tavLst>
                                    </p:anim>
                                    <p:anim calcmode="lin" valueType="num">
                                      <p:cBhvr>
                                        <p:cTn id="38" dur="250" fill="hold"/>
                                        <p:tgtEl>
                                          <p:spTgt spid="42"/>
                                        </p:tgtEl>
                                        <p:attrNameLst>
                                          <p:attrName>ppt_h</p:attrName>
                                        </p:attrNameLst>
                                      </p:cBhvr>
                                      <p:tavLst>
                                        <p:tav tm="0">
                                          <p:val>
                                            <p:fltVal val="0"/>
                                          </p:val>
                                        </p:tav>
                                        <p:tav tm="100000">
                                          <p:val>
                                            <p:strVal val="#ppt_h"/>
                                          </p:val>
                                        </p:tav>
                                      </p:tavLst>
                                    </p:anim>
                                    <p:animEffect transition="in" filter="fade">
                                      <p:cBhvr>
                                        <p:cTn id="39" dur="250"/>
                                        <p:tgtEl>
                                          <p:spTgt spid="42"/>
                                        </p:tgtEl>
                                      </p:cBhvr>
                                    </p:animEffect>
                                  </p:childTnLst>
                                </p:cTn>
                              </p:par>
                            </p:childTnLst>
                          </p:cTn>
                        </p:par>
                        <p:par>
                          <p:cTn id="40" fill="hold">
                            <p:stCondLst>
                              <p:cond delay="2750"/>
                            </p:stCondLst>
                            <p:childTnLst>
                              <p:par>
                                <p:cTn id="41" presetID="53" presetClass="entr" presetSubtype="16"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250" fill="hold"/>
                                        <p:tgtEl>
                                          <p:spTgt spid="43"/>
                                        </p:tgtEl>
                                        <p:attrNameLst>
                                          <p:attrName>ppt_w</p:attrName>
                                        </p:attrNameLst>
                                      </p:cBhvr>
                                      <p:tavLst>
                                        <p:tav tm="0">
                                          <p:val>
                                            <p:fltVal val="0"/>
                                          </p:val>
                                        </p:tav>
                                        <p:tav tm="100000">
                                          <p:val>
                                            <p:strVal val="#ppt_w"/>
                                          </p:val>
                                        </p:tav>
                                      </p:tavLst>
                                    </p:anim>
                                    <p:anim calcmode="lin" valueType="num">
                                      <p:cBhvr>
                                        <p:cTn id="44" dur="250" fill="hold"/>
                                        <p:tgtEl>
                                          <p:spTgt spid="43"/>
                                        </p:tgtEl>
                                        <p:attrNameLst>
                                          <p:attrName>ppt_h</p:attrName>
                                        </p:attrNameLst>
                                      </p:cBhvr>
                                      <p:tavLst>
                                        <p:tav tm="0">
                                          <p:val>
                                            <p:fltVal val="0"/>
                                          </p:val>
                                        </p:tav>
                                        <p:tav tm="100000">
                                          <p:val>
                                            <p:strVal val="#ppt_h"/>
                                          </p:val>
                                        </p:tav>
                                      </p:tavLst>
                                    </p:anim>
                                    <p:animEffect transition="in" filter="fade">
                                      <p:cBhvr>
                                        <p:cTn id="45" dur="250"/>
                                        <p:tgtEl>
                                          <p:spTgt spid="43"/>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250" fill="hold"/>
                                        <p:tgtEl>
                                          <p:spTgt spid="44"/>
                                        </p:tgtEl>
                                        <p:attrNameLst>
                                          <p:attrName>ppt_w</p:attrName>
                                        </p:attrNameLst>
                                      </p:cBhvr>
                                      <p:tavLst>
                                        <p:tav tm="0">
                                          <p:val>
                                            <p:fltVal val="0"/>
                                          </p:val>
                                        </p:tav>
                                        <p:tav tm="100000">
                                          <p:val>
                                            <p:strVal val="#ppt_w"/>
                                          </p:val>
                                        </p:tav>
                                      </p:tavLst>
                                    </p:anim>
                                    <p:anim calcmode="lin" valueType="num">
                                      <p:cBhvr>
                                        <p:cTn id="50" dur="250" fill="hold"/>
                                        <p:tgtEl>
                                          <p:spTgt spid="44"/>
                                        </p:tgtEl>
                                        <p:attrNameLst>
                                          <p:attrName>ppt_h</p:attrName>
                                        </p:attrNameLst>
                                      </p:cBhvr>
                                      <p:tavLst>
                                        <p:tav tm="0">
                                          <p:val>
                                            <p:fltVal val="0"/>
                                          </p:val>
                                        </p:tav>
                                        <p:tav tm="100000">
                                          <p:val>
                                            <p:strVal val="#ppt_h"/>
                                          </p:val>
                                        </p:tav>
                                      </p:tavLst>
                                    </p:anim>
                                    <p:animEffect transition="in" filter="fade">
                                      <p:cBhvr>
                                        <p:cTn id="51" dur="250"/>
                                        <p:tgtEl>
                                          <p:spTgt spid="44"/>
                                        </p:tgtEl>
                                      </p:cBhvr>
                                    </p:animEffect>
                                  </p:childTnLst>
                                </p:cTn>
                              </p:par>
                            </p:childTnLst>
                          </p:cTn>
                        </p:par>
                        <p:par>
                          <p:cTn id="52" fill="hold">
                            <p:stCondLst>
                              <p:cond delay="325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50" fill="hold"/>
                                        <p:tgtEl>
                                          <p:spTgt spid="45"/>
                                        </p:tgtEl>
                                        <p:attrNameLst>
                                          <p:attrName>ppt_w</p:attrName>
                                        </p:attrNameLst>
                                      </p:cBhvr>
                                      <p:tavLst>
                                        <p:tav tm="0">
                                          <p:val>
                                            <p:fltVal val="0"/>
                                          </p:val>
                                        </p:tav>
                                        <p:tav tm="100000">
                                          <p:val>
                                            <p:strVal val="#ppt_w"/>
                                          </p:val>
                                        </p:tav>
                                      </p:tavLst>
                                    </p:anim>
                                    <p:anim calcmode="lin" valueType="num">
                                      <p:cBhvr>
                                        <p:cTn id="56" dur="250" fill="hold"/>
                                        <p:tgtEl>
                                          <p:spTgt spid="45"/>
                                        </p:tgtEl>
                                        <p:attrNameLst>
                                          <p:attrName>ppt_h</p:attrName>
                                        </p:attrNameLst>
                                      </p:cBhvr>
                                      <p:tavLst>
                                        <p:tav tm="0">
                                          <p:val>
                                            <p:fltVal val="0"/>
                                          </p:val>
                                        </p:tav>
                                        <p:tav tm="100000">
                                          <p:val>
                                            <p:strVal val="#ppt_h"/>
                                          </p:val>
                                        </p:tav>
                                      </p:tavLst>
                                    </p:anim>
                                    <p:animEffect transition="in" filter="fade">
                                      <p:cBhvr>
                                        <p:cTn id="57" dur="250"/>
                                        <p:tgtEl>
                                          <p:spTgt spid="45"/>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250" fill="hold"/>
                                        <p:tgtEl>
                                          <p:spTgt spid="46"/>
                                        </p:tgtEl>
                                        <p:attrNameLst>
                                          <p:attrName>ppt_w</p:attrName>
                                        </p:attrNameLst>
                                      </p:cBhvr>
                                      <p:tavLst>
                                        <p:tav tm="0">
                                          <p:val>
                                            <p:fltVal val="0"/>
                                          </p:val>
                                        </p:tav>
                                        <p:tav tm="100000">
                                          <p:val>
                                            <p:strVal val="#ppt_w"/>
                                          </p:val>
                                        </p:tav>
                                      </p:tavLst>
                                    </p:anim>
                                    <p:anim calcmode="lin" valueType="num">
                                      <p:cBhvr>
                                        <p:cTn id="62" dur="250" fill="hold"/>
                                        <p:tgtEl>
                                          <p:spTgt spid="46"/>
                                        </p:tgtEl>
                                        <p:attrNameLst>
                                          <p:attrName>ppt_h</p:attrName>
                                        </p:attrNameLst>
                                      </p:cBhvr>
                                      <p:tavLst>
                                        <p:tav tm="0">
                                          <p:val>
                                            <p:fltVal val="0"/>
                                          </p:val>
                                        </p:tav>
                                        <p:tav tm="100000">
                                          <p:val>
                                            <p:strVal val="#ppt_h"/>
                                          </p:val>
                                        </p:tav>
                                      </p:tavLst>
                                    </p:anim>
                                    <p:animEffect transition="in" filter="fade">
                                      <p:cBhvr>
                                        <p:cTn id="63" dur="250"/>
                                        <p:tgtEl>
                                          <p:spTgt spid="46"/>
                                        </p:tgtEl>
                                      </p:cBhvr>
                                    </p:animEffect>
                                  </p:childTnLst>
                                </p:cTn>
                              </p:par>
                            </p:childTnLst>
                          </p:cTn>
                        </p:par>
                        <p:par>
                          <p:cTn id="64" fill="hold">
                            <p:stCondLst>
                              <p:cond delay="375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250" fill="hold"/>
                                        <p:tgtEl>
                                          <p:spTgt spid="47"/>
                                        </p:tgtEl>
                                        <p:attrNameLst>
                                          <p:attrName>ppt_w</p:attrName>
                                        </p:attrNameLst>
                                      </p:cBhvr>
                                      <p:tavLst>
                                        <p:tav tm="0">
                                          <p:val>
                                            <p:fltVal val="0"/>
                                          </p:val>
                                        </p:tav>
                                        <p:tav tm="100000">
                                          <p:val>
                                            <p:strVal val="#ppt_w"/>
                                          </p:val>
                                        </p:tav>
                                      </p:tavLst>
                                    </p:anim>
                                    <p:anim calcmode="lin" valueType="num">
                                      <p:cBhvr>
                                        <p:cTn id="68" dur="250" fill="hold"/>
                                        <p:tgtEl>
                                          <p:spTgt spid="47"/>
                                        </p:tgtEl>
                                        <p:attrNameLst>
                                          <p:attrName>ppt_h</p:attrName>
                                        </p:attrNameLst>
                                      </p:cBhvr>
                                      <p:tavLst>
                                        <p:tav tm="0">
                                          <p:val>
                                            <p:fltVal val="0"/>
                                          </p:val>
                                        </p:tav>
                                        <p:tav tm="100000">
                                          <p:val>
                                            <p:strVal val="#ppt_h"/>
                                          </p:val>
                                        </p:tav>
                                      </p:tavLst>
                                    </p:anim>
                                    <p:animEffect transition="in" filter="fade">
                                      <p:cBhvr>
                                        <p:cTn id="69" dur="250"/>
                                        <p:tgtEl>
                                          <p:spTgt spid="47"/>
                                        </p:tgtEl>
                                      </p:cBhvr>
                                    </p:animEffect>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250" fill="hold"/>
                                        <p:tgtEl>
                                          <p:spTgt spid="48"/>
                                        </p:tgtEl>
                                        <p:attrNameLst>
                                          <p:attrName>ppt_w</p:attrName>
                                        </p:attrNameLst>
                                      </p:cBhvr>
                                      <p:tavLst>
                                        <p:tav tm="0">
                                          <p:val>
                                            <p:fltVal val="0"/>
                                          </p:val>
                                        </p:tav>
                                        <p:tav tm="100000">
                                          <p:val>
                                            <p:strVal val="#ppt_w"/>
                                          </p:val>
                                        </p:tav>
                                      </p:tavLst>
                                    </p:anim>
                                    <p:anim calcmode="lin" valueType="num">
                                      <p:cBhvr>
                                        <p:cTn id="74" dur="250" fill="hold"/>
                                        <p:tgtEl>
                                          <p:spTgt spid="48"/>
                                        </p:tgtEl>
                                        <p:attrNameLst>
                                          <p:attrName>ppt_h</p:attrName>
                                        </p:attrNameLst>
                                      </p:cBhvr>
                                      <p:tavLst>
                                        <p:tav tm="0">
                                          <p:val>
                                            <p:fltVal val="0"/>
                                          </p:val>
                                        </p:tav>
                                        <p:tav tm="100000">
                                          <p:val>
                                            <p:strVal val="#ppt_h"/>
                                          </p:val>
                                        </p:tav>
                                      </p:tavLst>
                                    </p:anim>
                                    <p:animEffect transition="in" filter="fade">
                                      <p:cBhvr>
                                        <p:cTn id="75" dur="250"/>
                                        <p:tgtEl>
                                          <p:spTgt spid="48"/>
                                        </p:tgtEl>
                                      </p:cBhvr>
                                    </p:animEffect>
                                  </p:childTnLst>
                                </p:cTn>
                              </p:par>
                            </p:childTnLst>
                          </p:cTn>
                        </p:par>
                        <p:par>
                          <p:cTn id="76" fill="hold">
                            <p:stCondLst>
                              <p:cond delay="4250"/>
                            </p:stCondLst>
                            <p:childTnLst>
                              <p:par>
                                <p:cTn id="77" presetID="53" presetClass="entr" presetSubtype="16"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250" fill="hold"/>
                                        <p:tgtEl>
                                          <p:spTgt spid="49"/>
                                        </p:tgtEl>
                                        <p:attrNameLst>
                                          <p:attrName>ppt_w</p:attrName>
                                        </p:attrNameLst>
                                      </p:cBhvr>
                                      <p:tavLst>
                                        <p:tav tm="0">
                                          <p:val>
                                            <p:fltVal val="0"/>
                                          </p:val>
                                        </p:tav>
                                        <p:tav tm="100000">
                                          <p:val>
                                            <p:strVal val="#ppt_w"/>
                                          </p:val>
                                        </p:tav>
                                      </p:tavLst>
                                    </p:anim>
                                    <p:anim calcmode="lin" valueType="num">
                                      <p:cBhvr>
                                        <p:cTn id="80" dur="250" fill="hold"/>
                                        <p:tgtEl>
                                          <p:spTgt spid="49"/>
                                        </p:tgtEl>
                                        <p:attrNameLst>
                                          <p:attrName>ppt_h</p:attrName>
                                        </p:attrNameLst>
                                      </p:cBhvr>
                                      <p:tavLst>
                                        <p:tav tm="0">
                                          <p:val>
                                            <p:fltVal val="0"/>
                                          </p:val>
                                        </p:tav>
                                        <p:tav tm="100000">
                                          <p:val>
                                            <p:strVal val="#ppt_h"/>
                                          </p:val>
                                        </p:tav>
                                      </p:tavLst>
                                    </p:anim>
                                    <p:animEffect transition="in" filter="fade">
                                      <p:cBhvr>
                                        <p:cTn id="81" dur="250"/>
                                        <p:tgtEl>
                                          <p:spTgt spid="49"/>
                                        </p:tgtEl>
                                      </p:cBhvr>
                                    </p:animEffect>
                                  </p:childTnLst>
                                </p:cTn>
                              </p:par>
                            </p:childTnLst>
                          </p:cTn>
                        </p:par>
                        <p:par>
                          <p:cTn id="82" fill="hold">
                            <p:stCondLst>
                              <p:cond delay="4500"/>
                            </p:stCondLst>
                            <p:childTnLst>
                              <p:par>
                                <p:cTn id="83" presetID="53" presetClass="entr" presetSubtype="16"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250" fill="hold"/>
                                        <p:tgtEl>
                                          <p:spTgt spid="50"/>
                                        </p:tgtEl>
                                        <p:attrNameLst>
                                          <p:attrName>ppt_w</p:attrName>
                                        </p:attrNameLst>
                                      </p:cBhvr>
                                      <p:tavLst>
                                        <p:tav tm="0">
                                          <p:val>
                                            <p:fltVal val="0"/>
                                          </p:val>
                                        </p:tav>
                                        <p:tav tm="100000">
                                          <p:val>
                                            <p:strVal val="#ppt_w"/>
                                          </p:val>
                                        </p:tav>
                                      </p:tavLst>
                                    </p:anim>
                                    <p:anim calcmode="lin" valueType="num">
                                      <p:cBhvr>
                                        <p:cTn id="86" dur="250" fill="hold"/>
                                        <p:tgtEl>
                                          <p:spTgt spid="50"/>
                                        </p:tgtEl>
                                        <p:attrNameLst>
                                          <p:attrName>ppt_h</p:attrName>
                                        </p:attrNameLst>
                                      </p:cBhvr>
                                      <p:tavLst>
                                        <p:tav tm="0">
                                          <p:val>
                                            <p:fltVal val="0"/>
                                          </p:val>
                                        </p:tav>
                                        <p:tav tm="100000">
                                          <p:val>
                                            <p:strVal val="#ppt_h"/>
                                          </p:val>
                                        </p:tav>
                                      </p:tavLst>
                                    </p:anim>
                                    <p:animEffect transition="in" filter="fade">
                                      <p:cBhvr>
                                        <p:cTn id="87" dur="250"/>
                                        <p:tgtEl>
                                          <p:spTgt spid="50"/>
                                        </p:tgtEl>
                                      </p:cBhvr>
                                    </p:animEffect>
                                  </p:childTnLst>
                                </p:cTn>
                              </p:par>
                            </p:childTnLst>
                          </p:cTn>
                        </p:par>
                        <p:par>
                          <p:cTn id="88" fill="hold">
                            <p:stCondLst>
                              <p:cond delay="4750"/>
                            </p:stCondLst>
                            <p:childTnLst>
                              <p:par>
                                <p:cTn id="89" presetID="53" presetClass="entr" presetSubtype="16"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250" fill="hold"/>
                                        <p:tgtEl>
                                          <p:spTgt spid="51"/>
                                        </p:tgtEl>
                                        <p:attrNameLst>
                                          <p:attrName>ppt_w</p:attrName>
                                        </p:attrNameLst>
                                      </p:cBhvr>
                                      <p:tavLst>
                                        <p:tav tm="0">
                                          <p:val>
                                            <p:fltVal val="0"/>
                                          </p:val>
                                        </p:tav>
                                        <p:tav tm="100000">
                                          <p:val>
                                            <p:strVal val="#ppt_w"/>
                                          </p:val>
                                        </p:tav>
                                      </p:tavLst>
                                    </p:anim>
                                    <p:anim calcmode="lin" valueType="num">
                                      <p:cBhvr>
                                        <p:cTn id="92" dur="250" fill="hold"/>
                                        <p:tgtEl>
                                          <p:spTgt spid="51"/>
                                        </p:tgtEl>
                                        <p:attrNameLst>
                                          <p:attrName>ppt_h</p:attrName>
                                        </p:attrNameLst>
                                      </p:cBhvr>
                                      <p:tavLst>
                                        <p:tav tm="0">
                                          <p:val>
                                            <p:fltVal val="0"/>
                                          </p:val>
                                        </p:tav>
                                        <p:tav tm="100000">
                                          <p:val>
                                            <p:strVal val="#ppt_h"/>
                                          </p:val>
                                        </p:tav>
                                      </p:tavLst>
                                    </p:anim>
                                    <p:animEffect transition="in" filter="fade">
                                      <p:cBhvr>
                                        <p:cTn id="93" dur="250"/>
                                        <p:tgtEl>
                                          <p:spTgt spid="51"/>
                                        </p:tgtEl>
                                      </p:cBhvr>
                                    </p:animEffect>
                                  </p:childTnLst>
                                </p:cTn>
                              </p:par>
                            </p:childTnLst>
                          </p:cTn>
                        </p:par>
                        <p:par>
                          <p:cTn id="94" fill="hold">
                            <p:stCondLst>
                              <p:cond delay="5000"/>
                            </p:stCondLst>
                            <p:childTnLst>
                              <p:par>
                                <p:cTn id="95" presetID="53" presetClass="entr" presetSubtype="16"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250" fill="hold"/>
                                        <p:tgtEl>
                                          <p:spTgt spid="52"/>
                                        </p:tgtEl>
                                        <p:attrNameLst>
                                          <p:attrName>ppt_w</p:attrName>
                                        </p:attrNameLst>
                                      </p:cBhvr>
                                      <p:tavLst>
                                        <p:tav tm="0">
                                          <p:val>
                                            <p:fltVal val="0"/>
                                          </p:val>
                                        </p:tav>
                                        <p:tav tm="100000">
                                          <p:val>
                                            <p:strVal val="#ppt_w"/>
                                          </p:val>
                                        </p:tav>
                                      </p:tavLst>
                                    </p:anim>
                                    <p:anim calcmode="lin" valueType="num">
                                      <p:cBhvr>
                                        <p:cTn id="98" dur="250" fill="hold"/>
                                        <p:tgtEl>
                                          <p:spTgt spid="52"/>
                                        </p:tgtEl>
                                        <p:attrNameLst>
                                          <p:attrName>ppt_h</p:attrName>
                                        </p:attrNameLst>
                                      </p:cBhvr>
                                      <p:tavLst>
                                        <p:tav tm="0">
                                          <p:val>
                                            <p:fltVal val="0"/>
                                          </p:val>
                                        </p:tav>
                                        <p:tav tm="100000">
                                          <p:val>
                                            <p:strVal val="#ppt_h"/>
                                          </p:val>
                                        </p:tav>
                                      </p:tavLst>
                                    </p:anim>
                                    <p:animEffect transition="in" filter="fade">
                                      <p:cBhvr>
                                        <p:cTn id="99" dur="250"/>
                                        <p:tgtEl>
                                          <p:spTgt spid="52"/>
                                        </p:tgtEl>
                                      </p:cBhvr>
                                    </p:animEffect>
                                  </p:childTnLst>
                                </p:cTn>
                              </p:par>
                            </p:childTnLst>
                          </p:cTn>
                        </p:par>
                        <p:par>
                          <p:cTn id="100" fill="hold">
                            <p:stCondLst>
                              <p:cond delay="525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250" fill="hold"/>
                                        <p:tgtEl>
                                          <p:spTgt spid="53"/>
                                        </p:tgtEl>
                                        <p:attrNameLst>
                                          <p:attrName>ppt_w</p:attrName>
                                        </p:attrNameLst>
                                      </p:cBhvr>
                                      <p:tavLst>
                                        <p:tav tm="0">
                                          <p:val>
                                            <p:fltVal val="0"/>
                                          </p:val>
                                        </p:tav>
                                        <p:tav tm="100000">
                                          <p:val>
                                            <p:strVal val="#ppt_w"/>
                                          </p:val>
                                        </p:tav>
                                      </p:tavLst>
                                    </p:anim>
                                    <p:anim calcmode="lin" valueType="num">
                                      <p:cBhvr>
                                        <p:cTn id="104" dur="250" fill="hold"/>
                                        <p:tgtEl>
                                          <p:spTgt spid="53"/>
                                        </p:tgtEl>
                                        <p:attrNameLst>
                                          <p:attrName>ppt_h</p:attrName>
                                        </p:attrNameLst>
                                      </p:cBhvr>
                                      <p:tavLst>
                                        <p:tav tm="0">
                                          <p:val>
                                            <p:fltVal val="0"/>
                                          </p:val>
                                        </p:tav>
                                        <p:tav tm="100000">
                                          <p:val>
                                            <p:strVal val="#ppt_h"/>
                                          </p:val>
                                        </p:tav>
                                      </p:tavLst>
                                    </p:anim>
                                    <p:animEffect transition="in" filter="fade">
                                      <p:cBhvr>
                                        <p:cTn id="105" dur="250"/>
                                        <p:tgtEl>
                                          <p:spTgt spid="53"/>
                                        </p:tgtEl>
                                      </p:cBhvr>
                                    </p:animEffect>
                                  </p:childTnLst>
                                </p:cTn>
                              </p:par>
                            </p:childTnLst>
                          </p:cTn>
                        </p:par>
                        <p:par>
                          <p:cTn id="106" fill="hold">
                            <p:stCondLst>
                              <p:cond delay="5500"/>
                            </p:stCondLst>
                            <p:childTnLst>
                              <p:par>
                                <p:cTn id="107" presetID="53" presetClass="entr" presetSubtype="16"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p:cTn id="109" dur="250" fill="hold"/>
                                        <p:tgtEl>
                                          <p:spTgt spid="54"/>
                                        </p:tgtEl>
                                        <p:attrNameLst>
                                          <p:attrName>ppt_w</p:attrName>
                                        </p:attrNameLst>
                                      </p:cBhvr>
                                      <p:tavLst>
                                        <p:tav tm="0">
                                          <p:val>
                                            <p:fltVal val="0"/>
                                          </p:val>
                                        </p:tav>
                                        <p:tav tm="100000">
                                          <p:val>
                                            <p:strVal val="#ppt_w"/>
                                          </p:val>
                                        </p:tav>
                                      </p:tavLst>
                                    </p:anim>
                                    <p:anim calcmode="lin" valueType="num">
                                      <p:cBhvr>
                                        <p:cTn id="110" dur="250" fill="hold"/>
                                        <p:tgtEl>
                                          <p:spTgt spid="54"/>
                                        </p:tgtEl>
                                        <p:attrNameLst>
                                          <p:attrName>ppt_h</p:attrName>
                                        </p:attrNameLst>
                                      </p:cBhvr>
                                      <p:tavLst>
                                        <p:tav tm="0">
                                          <p:val>
                                            <p:fltVal val="0"/>
                                          </p:val>
                                        </p:tav>
                                        <p:tav tm="100000">
                                          <p:val>
                                            <p:strVal val="#ppt_h"/>
                                          </p:val>
                                        </p:tav>
                                      </p:tavLst>
                                    </p:anim>
                                    <p:animEffect transition="in" filter="fade">
                                      <p:cBhvr>
                                        <p:cTn id="111" dur="250"/>
                                        <p:tgtEl>
                                          <p:spTgt spid="54"/>
                                        </p:tgtEl>
                                      </p:cBhvr>
                                    </p:animEffect>
                                  </p:childTnLst>
                                </p:cTn>
                              </p:par>
                            </p:childTnLst>
                          </p:cTn>
                        </p:par>
                        <p:par>
                          <p:cTn id="112" fill="hold">
                            <p:stCondLst>
                              <p:cond delay="5750"/>
                            </p:stCondLst>
                            <p:childTnLst>
                              <p:par>
                                <p:cTn id="113" presetID="53" presetClass="entr" presetSubtype="16"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p:cTn id="115" dur="250" fill="hold"/>
                                        <p:tgtEl>
                                          <p:spTgt spid="55"/>
                                        </p:tgtEl>
                                        <p:attrNameLst>
                                          <p:attrName>ppt_w</p:attrName>
                                        </p:attrNameLst>
                                      </p:cBhvr>
                                      <p:tavLst>
                                        <p:tav tm="0">
                                          <p:val>
                                            <p:fltVal val="0"/>
                                          </p:val>
                                        </p:tav>
                                        <p:tav tm="100000">
                                          <p:val>
                                            <p:strVal val="#ppt_w"/>
                                          </p:val>
                                        </p:tav>
                                      </p:tavLst>
                                    </p:anim>
                                    <p:anim calcmode="lin" valueType="num">
                                      <p:cBhvr>
                                        <p:cTn id="116" dur="250" fill="hold"/>
                                        <p:tgtEl>
                                          <p:spTgt spid="55"/>
                                        </p:tgtEl>
                                        <p:attrNameLst>
                                          <p:attrName>ppt_h</p:attrName>
                                        </p:attrNameLst>
                                      </p:cBhvr>
                                      <p:tavLst>
                                        <p:tav tm="0">
                                          <p:val>
                                            <p:fltVal val="0"/>
                                          </p:val>
                                        </p:tav>
                                        <p:tav tm="100000">
                                          <p:val>
                                            <p:strVal val="#ppt_h"/>
                                          </p:val>
                                        </p:tav>
                                      </p:tavLst>
                                    </p:anim>
                                    <p:animEffect transition="in" filter="fade">
                                      <p:cBhvr>
                                        <p:cTn id="117" dur="250"/>
                                        <p:tgtEl>
                                          <p:spTgt spid="55"/>
                                        </p:tgtEl>
                                      </p:cBhvr>
                                    </p:animEffect>
                                  </p:childTnLst>
                                </p:cTn>
                              </p:par>
                            </p:childTnLst>
                          </p:cTn>
                        </p:par>
                        <p:par>
                          <p:cTn id="118" fill="hold">
                            <p:stCondLst>
                              <p:cond delay="6000"/>
                            </p:stCondLst>
                            <p:childTnLst>
                              <p:par>
                                <p:cTn id="119" presetID="53" presetClass="entr" presetSubtype="16"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p:cTn id="121" dur="250" fill="hold"/>
                                        <p:tgtEl>
                                          <p:spTgt spid="56"/>
                                        </p:tgtEl>
                                        <p:attrNameLst>
                                          <p:attrName>ppt_w</p:attrName>
                                        </p:attrNameLst>
                                      </p:cBhvr>
                                      <p:tavLst>
                                        <p:tav tm="0">
                                          <p:val>
                                            <p:fltVal val="0"/>
                                          </p:val>
                                        </p:tav>
                                        <p:tav tm="100000">
                                          <p:val>
                                            <p:strVal val="#ppt_w"/>
                                          </p:val>
                                        </p:tav>
                                      </p:tavLst>
                                    </p:anim>
                                    <p:anim calcmode="lin" valueType="num">
                                      <p:cBhvr>
                                        <p:cTn id="122" dur="250" fill="hold"/>
                                        <p:tgtEl>
                                          <p:spTgt spid="56"/>
                                        </p:tgtEl>
                                        <p:attrNameLst>
                                          <p:attrName>ppt_h</p:attrName>
                                        </p:attrNameLst>
                                      </p:cBhvr>
                                      <p:tavLst>
                                        <p:tav tm="0">
                                          <p:val>
                                            <p:fltVal val="0"/>
                                          </p:val>
                                        </p:tav>
                                        <p:tav tm="100000">
                                          <p:val>
                                            <p:strVal val="#ppt_h"/>
                                          </p:val>
                                        </p:tav>
                                      </p:tavLst>
                                    </p:anim>
                                    <p:animEffect transition="in" filter="fade">
                                      <p:cBhvr>
                                        <p:cTn id="123" dur="250"/>
                                        <p:tgtEl>
                                          <p:spTgt spid="56"/>
                                        </p:tgtEl>
                                      </p:cBhvr>
                                    </p:animEffect>
                                  </p:childTnLst>
                                </p:cTn>
                              </p:par>
                            </p:childTnLst>
                          </p:cTn>
                        </p:par>
                        <p:par>
                          <p:cTn id="124" fill="hold">
                            <p:stCondLst>
                              <p:cond delay="6250"/>
                            </p:stCondLst>
                            <p:childTnLst>
                              <p:par>
                                <p:cTn id="125" presetID="53" presetClass="entr" presetSubtype="16" fill="hold" grpId="0"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250" fill="hold"/>
                                        <p:tgtEl>
                                          <p:spTgt spid="57"/>
                                        </p:tgtEl>
                                        <p:attrNameLst>
                                          <p:attrName>ppt_w</p:attrName>
                                        </p:attrNameLst>
                                      </p:cBhvr>
                                      <p:tavLst>
                                        <p:tav tm="0">
                                          <p:val>
                                            <p:fltVal val="0"/>
                                          </p:val>
                                        </p:tav>
                                        <p:tav tm="100000">
                                          <p:val>
                                            <p:strVal val="#ppt_w"/>
                                          </p:val>
                                        </p:tav>
                                      </p:tavLst>
                                    </p:anim>
                                    <p:anim calcmode="lin" valueType="num">
                                      <p:cBhvr>
                                        <p:cTn id="128" dur="250" fill="hold"/>
                                        <p:tgtEl>
                                          <p:spTgt spid="57"/>
                                        </p:tgtEl>
                                        <p:attrNameLst>
                                          <p:attrName>ppt_h</p:attrName>
                                        </p:attrNameLst>
                                      </p:cBhvr>
                                      <p:tavLst>
                                        <p:tav tm="0">
                                          <p:val>
                                            <p:fltVal val="0"/>
                                          </p:val>
                                        </p:tav>
                                        <p:tav tm="100000">
                                          <p:val>
                                            <p:strVal val="#ppt_h"/>
                                          </p:val>
                                        </p:tav>
                                      </p:tavLst>
                                    </p:anim>
                                    <p:animEffect transition="in" filter="fade">
                                      <p:cBhvr>
                                        <p:cTn id="129" dur="250"/>
                                        <p:tgtEl>
                                          <p:spTgt spid="57"/>
                                        </p:tgtEl>
                                      </p:cBhvr>
                                    </p:animEffect>
                                  </p:childTnLst>
                                </p:cTn>
                              </p:par>
                            </p:childTnLst>
                          </p:cTn>
                        </p:par>
                        <p:par>
                          <p:cTn id="130" fill="hold">
                            <p:stCondLst>
                              <p:cond delay="6500"/>
                            </p:stCondLst>
                            <p:childTnLst>
                              <p:par>
                                <p:cTn id="131" presetID="53" presetClass="entr" presetSubtype="16" fill="hold" grpId="0" nodeType="after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p:cTn id="133" dur="250" fill="hold"/>
                                        <p:tgtEl>
                                          <p:spTgt spid="58"/>
                                        </p:tgtEl>
                                        <p:attrNameLst>
                                          <p:attrName>ppt_w</p:attrName>
                                        </p:attrNameLst>
                                      </p:cBhvr>
                                      <p:tavLst>
                                        <p:tav tm="0">
                                          <p:val>
                                            <p:fltVal val="0"/>
                                          </p:val>
                                        </p:tav>
                                        <p:tav tm="100000">
                                          <p:val>
                                            <p:strVal val="#ppt_w"/>
                                          </p:val>
                                        </p:tav>
                                      </p:tavLst>
                                    </p:anim>
                                    <p:anim calcmode="lin" valueType="num">
                                      <p:cBhvr>
                                        <p:cTn id="134" dur="250" fill="hold"/>
                                        <p:tgtEl>
                                          <p:spTgt spid="58"/>
                                        </p:tgtEl>
                                        <p:attrNameLst>
                                          <p:attrName>ppt_h</p:attrName>
                                        </p:attrNameLst>
                                      </p:cBhvr>
                                      <p:tavLst>
                                        <p:tav tm="0">
                                          <p:val>
                                            <p:fltVal val="0"/>
                                          </p:val>
                                        </p:tav>
                                        <p:tav tm="100000">
                                          <p:val>
                                            <p:strVal val="#ppt_h"/>
                                          </p:val>
                                        </p:tav>
                                      </p:tavLst>
                                    </p:anim>
                                    <p:animEffect transition="in" filter="fade">
                                      <p:cBhvr>
                                        <p:cTn id="135" dur="250"/>
                                        <p:tgtEl>
                                          <p:spTgt spid="58"/>
                                        </p:tgtEl>
                                      </p:cBhvr>
                                    </p:animEffect>
                                  </p:childTnLst>
                                </p:cTn>
                              </p:par>
                            </p:childTnLst>
                          </p:cTn>
                        </p:par>
                        <p:par>
                          <p:cTn id="136" fill="hold">
                            <p:stCondLst>
                              <p:cond delay="6750"/>
                            </p:stCondLst>
                            <p:childTnLst>
                              <p:par>
                                <p:cTn id="137" presetID="53" presetClass="entr" presetSubtype="16" fill="hold" grpId="0" nodeType="afterEffect">
                                  <p:stCondLst>
                                    <p:cond delay="0"/>
                                  </p:stCondLst>
                                  <p:childTnLst>
                                    <p:set>
                                      <p:cBhvr>
                                        <p:cTn id="138" dur="1" fill="hold">
                                          <p:stCondLst>
                                            <p:cond delay="0"/>
                                          </p:stCondLst>
                                        </p:cTn>
                                        <p:tgtEl>
                                          <p:spTgt spid="59"/>
                                        </p:tgtEl>
                                        <p:attrNameLst>
                                          <p:attrName>style.visibility</p:attrName>
                                        </p:attrNameLst>
                                      </p:cBhvr>
                                      <p:to>
                                        <p:strVal val="visible"/>
                                      </p:to>
                                    </p:set>
                                    <p:anim calcmode="lin" valueType="num">
                                      <p:cBhvr>
                                        <p:cTn id="139" dur="250" fill="hold"/>
                                        <p:tgtEl>
                                          <p:spTgt spid="59"/>
                                        </p:tgtEl>
                                        <p:attrNameLst>
                                          <p:attrName>ppt_w</p:attrName>
                                        </p:attrNameLst>
                                      </p:cBhvr>
                                      <p:tavLst>
                                        <p:tav tm="0">
                                          <p:val>
                                            <p:fltVal val="0"/>
                                          </p:val>
                                        </p:tav>
                                        <p:tav tm="100000">
                                          <p:val>
                                            <p:strVal val="#ppt_w"/>
                                          </p:val>
                                        </p:tav>
                                      </p:tavLst>
                                    </p:anim>
                                    <p:anim calcmode="lin" valueType="num">
                                      <p:cBhvr>
                                        <p:cTn id="140" dur="250" fill="hold"/>
                                        <p:tgtEl>
                                          <p:spTgt spid="59"/>
                                        </p:tgtEl>
                                        <p:attrNameLst>
                                          <p:attrName>ppt_h</p:attrName>
                                        </p:attrNameLst>
                                      </p:cBhvr>
                                      <p:tavLst>
                                        <p:tav tm="0">
                                          <p:val>
                                            <p:fltVal val="0"/>
                                          </p:val>
                                        </p:tav>
                                        <p:tav tm="100000">
                                          <p:val>
                                            <p:strVal val="#ppt_h"/>
                                          </p:val>
                                        </p:tav>
                                      </p:tavLst>
                                    </p:anim>
                                    <p:animEffect transition="in" filter="fade">
                                      <p:cBhvr>
                                        <p:cTn id="141" dur="250"/>
                                        <p:tgtEl>
                                          <p:spTgt spid="59"/>
                                        </p:tgtEl>
                                      </p:cBhvr>
                                    </p:animEffect>
                                  </p:childTnLst>
                                </p:cTn>
                              </p:par>
                            </p:childTnLst>
                          </p:cTn>
                        </p:par>
                        <p:par>
                          <p:cTn id="142" fill="hold">
                            <p:stCondLst>
                              <p:cond delay="7000"/>
                            </p:stCondLst>
                            <p:childTnLst>
                              <p:par>
                                <p:cTn id="143" presetID="53" presetClass="entr" presetSubtype="16"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p:cTn id="145" dur="250" fill="hold"/>
                                        <p:tgtEl>
                                          <p:spTgt spid="31"/>
                                        </p:tgtEl>
                                        <p:attrNameLst>
                                          <p:attrName>ppt_w</p:attrName>
                                        </p:attrNameLst>
                                      </p:cBhvr>
                                      <p:tavLst>
                                        <p:tav tm="0">
                                          <p:val>
                                            <p:fltVal val="0"/>
                                          </p:val>
                                        </p:tav>
                                        <p:tav tm="100000">
                                          <p:val>
                                            <p:strVal val="#ppt_w"/>
                                          </p:val>
                                        </p:tav>
                                      </p:tavLst>
                                    </p:anim>
                                    <p:anim calcmode="lin" valueType="num">
                                      <p:cBhvr>
                                        <p:cTn id="146" dur="250" fill="hold"/>
                                        <p:tgtEl>
                                          <p:spTgt spid="31"/>
                                        </p:tgtEl>
                                        <p:attrNameLst>
                                          <p:attrName>ppt_h</p:attrName>
                                        </p:attrNameLst>
                                      </p:cBhvr>
                                      <p:tavLst>
                                        <p:tav tm="0">
                                          <p:val>
                                            <p:fltVal val="0"/>
                                          </p:val>
                                        </p:tav>
                                        <p:tav tm="100000">
                                          <p:val>
                                            <p:strVal val="#ppt_h"/>
                                          </p:val>
                                        </p:tav>
                                      </p:tavLst>
                                    </p:anim>
                                    <p:animEffect transition="in" filter="fade">
                                      <p:cBhvr>
                                        <p:cTn id="147" dur="250"/>
                                        <p:tgtEl>
                                          <p:spTgt spid="31"/>
                                        </p:tgtEl>
                                      </p:cBhvr>
                                    </p:animEffect>
                                  </p:childTnLst>
                                </p:cTn>
                              </p:par>
                            </p:childTnLst>
                          </p:cTn>
                        </p:par>
                        <p:par>
                          <p:cTn id="148" fill="hold">
                            <p:stCondLst>
                              <p:cond delay="7250"/>
                            </p:stCondLst>
                            <p:childTnLst>
                              <p:par>
                                <p:cTn id="149" presetID="53" presetClass="entr" presetSubtype="16"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p:cTn id="151" dur="250" fill="hold"/>
                                        <p:tgtEl>
                                          <p:spTgt spid="32"/>
                                        </p:tgtEl>
                                        <p:attrNameLst>
                                          <p:attrName>ppt_w</p:attrName>
                                        </p:attrNameLst>
                                      </p:cBhvr>
                                      <p:tavLst>
                                        <p:tav tm="0">
                                          <p:val>
                                            <p:fltVal val="0"/>
                                          </p:val>
                                        </p:tav>
                                        <p:tav tm="100000">
                                          <p:val>
                                            <p:strVal val="#ppt_w"/>
                                          </p:val>
                                        </p:tav>
                                      </p:tavLst>
                                    </p:anim>
                                    <p:anim calcmode="lin" valueType="num">
                                      <p:cBhvr>
                                        <p:cTn id="152" dur="250" fill="hold"/>
                                        <p:tgtEl>
                                          <p:spTgt spid="32"/>
                                        </p:tgtEl>
                                        <p:attrNameLst>
                                          <p:attrName>ppt_h</p:attrName>
                                        </p:attrNameLst>
                                      </p:cBhvr>
                                      <p:tavLst>
                                        <p:tav tm="0">
                                          <p:val>
                                            <p:fltVal val="0"/>
                                          </p:val>
                                        </p:tav>
                                        <p:tav tm="100000">
                                          <p:val>
                                            <p:strVal val="#ppt_h"/>
                                          </p:val>
                                        </p:tav>
                                      </p:tavLst>
                                    </p:anim>
                                    <p:animEffect transition="in" filter="fade">
                                      <p:cBhvr>
                                        <p:cTn id="153" dur="250"/>
                                        <p:tgtEl>
                                          <p:spTgt spid="32"/>
                                        </p:tgtEl>
                                      </p:cBhvr>
                                    </p:animEffect>
                                  </p:childTnLst>
                                </p:cTn>
                              </p:par>
                            </p:childTnLst>
                          </p:cTn>
                        </p:par>
                        <p:par>
                          <p:cTn id="154" fill="hold">
                            <p:stCondLst>
                              <p:cond delay="7500"/>
                            </p:stCondLst>
                            <p:childTnLst>
                              <p:par>
                                <p:cTn id="155" presetID="53" presetClass="entr" presetSubtype="16" fill="hold" grpId="0" nodeType="afterEffect">
                                  <p:stCondLst>
                                    <p:cond delay="0"/>
                                  </p:stCondLst>
                                  <p:childTnLst>
                                    <p:set>
                                      <p:cBhvr>
                                        <p:cTn id="156" dur="1" fill="hold">
                                          <p:stCondLst>
                                            <p:cond delay="0"/>
                                          </p:stCondLst>
                                        </p:cTn>
                                        <p:tgtEl>
                                          <p:spTgt spid="33"/>
                                        </p:tgtEl>
                                        <p:attrNameLst>
                                          <p:attrName>style.visibility</p:attrName>
                                        </p:attrNameLst>
                                      </p:cBhvr>
                                      <p:to>
                                        <p:strVal val="visible"/>
                                      </p:to>
                                    </p:set>
                                    <p:anim calcmode="lin" valueType="num">
                                      <p:cBhvr>
                                        <p:cTn id="157" dur="250" fill="hold"/>
                                        <p:tgtEl>
                                          <p:spTgt spid="33"/>
                                        </p:tgtEl>
                                        <p:attrNameLst>
                                          <p:attrName>ppt_w</p:attrName>
                                        </p:attrNameLst>
                                      </p:cBhvr>
                                      <p:tavLst>
                                        <p:tav tm="0">
                                          <p:val>
                                            <p:fltVal val="0"/>
                                          </p:val>
                                        </p:tav>
                                        <p:tav tm="100000">
                                          <p:val>
                                            <p:strVal val="#ppt_w"/>
                                          </p:val>
                                        </p:tav>
                                      </p:tavLst>
                                    </p:anim>
                                    <p:anim calcmode="lin" valueType="num">
                                      <p:cBhvr>
                                        <p:cTn id="158" dur="250" fill="hold"/>
                                        <p:tgtEl>
                                          <p:spTgt spid="33"/>
                                        </p:tgtEl>
                                        <p:attrNameLst>
                                          <p:attrName>ppt_h</p:attrName>
                                        </p:attrNameLst>
                                      </p:cBhvr>
                                      <p:tavLst>
                                        <p:tav tm="0">
                                          <p:val>
                                            <p:fltVal val="0"/>
                                          </p:val>
                                        </p:tav>
                                        <p:tav tm="100000">
                                          <p:val>
                                            <p:strVal val="#ppt_h"/>
                                          </p:val>
                                        </p:tav>
                                      </p:tavLst>
                                    </p:anim>
                                    <p:animEffect transition="in" filter="fade">
                                      <p:cBhvr>
                                        <p:cTn id="159" dur="250"/>
                                        <p:tgtEl>
                                          <p:spTgt spid="33"/>
                                        </p:tgtEl>
                                      </p:cBhvr>
                                    </p:animEffect>
                                  </p:childTnLst>
                                </p:cTn>
                              </p:par>
                            </p:childTnLst>
                          </p:cTn>
                        </p:par>
                        <p:par>
                          <p:cTn id="160" fill="hold">
                            <p:stCondLst>
                              <p:cond delay="7750"/>
                            </p:stCondLst>
                            <p:childTnLst>
                              <p:par>
                                <p:cTn id="161" presetID="53" presetClass="entr" presetSubtype="16" fill="hold" grpId="0" nodeType="afterEffect">
                                  <p:stCondLst>
                                    <p:cond delay="0"/>
                                  </p:stCondLst>
                                  <p:childTnLst>
                                    <p:set>
                                      <p:cBhvr>
                                        <p:cTn id="162" dur="1" fill="hold">
                                          <p:stCondLst>
                                            <p:cond delay="0"/>
                                          </p:stCondLst>
                                        </p:cTn>
                                        <p:tgtEl>
                                          <p:spTgt spid="34"/>
                                        </p:tgtEl>
                                        <p:attrNameLst>
                                          <p:attrName>style.visibility</p:attrName>
                                        </p:attrNameLst>
                                      </p:cBhvr>
                                      <p:to>
                                        <p:strVal val="visible"/>
                                      </p:to>
                                    </p:set>
                                    <p:anim calcmode="lin" valueType="num">
                                      <p:cBhvr>
                                        <p:cTn id="163" dur="250" fill="hold"/>
                                        <p:tgtEl>
                                          <p:spTgt spid="34"/>
                                        </p:tgtEl>
                                        <p:attrNameLst>
                                          <p:attrName>ppt_w</p:attrName>
                                        </p:attrNameLst>
                                      </p:cBhvr>
                                      <p:tavLst>
                                        <p:tav tm="0">
                                          <p:val>
                                            <p:fltVal val="0"/>
                                          </p:val>
                                        </p:tav>
                                        <p:tav tm="100000">
                                          <p:val>
                                            <p:strVal val="#ppt_w"/>
                                          </p:val>
                                        </p:tav>
                                      </p:tavLst>
                                    </p:anim>
                                    <p:anim calcmode="lin" valueType="num">
                                      <p:cBhvr>
                                        <p:cTn id="164" dur="250" fill="hold"/>
                                        <p:tgtEl>
                                          <p:spTgt spid="34"/>
                                        </p:tgtEl>
                                        <p:attrNameLst>
                                          <p:attrName>ppt_h</p:attrName>
                                        </p:attrNameLst>
                                      </p:cBhvr>
                                      <p:tavLst>
                                        <p:tav tm="0">
                                          <p:val>
                                            <p:fltVal val="0"/>
                                          </p:val>
                                        </p:tav>
                                        <p:tav tm="100000">
                                          <p:val>
                                            <p:strVal val="#ppt_h"/>
                                          </p:val>
                                        </p:tav>
                                      </p:tavLst>
                                    </p:anim>
                                    <p:animEffect transition="in" filter="fade">
                                      <p:cBhvr>
                                        <p:cTn id="165" dur="250"/>
                                        <p:tgtEl>
                                          <p:spTgt spid="34"/>
                                        </p:tgtEl>
                                      </p:cBhvr>
                                    </p:animEffect>
                                  </p:childTnLst>
                                </p:cTn>
                              </p:par>
                            </p:childTnLst>
                          </p:cTn>
                        </p:par>
                        <p:par>
                          <p:cTn id="166" fill="hold">
                            <p:stCondLst>
                              <p:cond delay="8000"/>
                            </p:stCondLst>
                            <p:childTnLst>
                              <p:par>
                                <p:cTn id="167" presetID="53" presetClass="entr" presetSubtype="16" fill="hold" grpId="0" nodeType="afterEffect">
                                  <p:stCondLst>
                                    <p:cond delay="0"/>
                                  </p:stCondLst>
                                  <p:childTnLst>
                                    <p:set>
                                      <p:cBhvr>
                                        <p:cTn id="168" dur="1" fill="hold">
                                          <p:stCondLst>
                                            <p:cond delay="0"/>
                                          </p:stCondLst>
                                        </p:cTn>
                                        <p:tgtEl>
                                          <p:spTgt spid="35"/>
                                        </p:tgtEl>
                                        <p:attrNameLst>
                                          <p:attrName>style.visibility</p:attrName>
                                        </p:attrNameLst>
                                      </p:cBhvr>
                                      <p:to>
                                        <p:strVal val="visible"/>
                                      </p:to>
                                    </p:set>
                                    <p:anim calcmode="lin" valueType="num">
                                      <p:cBhvr>
                                        <p:cTn id="169" dur="250" fill="hold"/>
                                        <p:tgtEl>
                                          <p:spTgt spid="35"/>
                                        </p:tgtEl>
                                        <p:attrNameLst>
                                          <p:attrName>ppt_w</p:attrName>
                                        </p:attrNameLst>
                                      </p:cBhvr>
                                      <p:tavLst>
                                        <p:tav tm="0">
                                          <p:val>
                                            <p:fltVal val="0"/>
                                          </p:val>
                                        </p:tav>
                                        <p:tav tm="100000">
                                          <p:val>
                                            <p:strVal val="#ppt_w"/>
                                          </p:val>
                                        </p:tav>
                                      </p:tavLst>
                                    </p:anim>
                                    <p:anim calcmode="lin" valueType="num">
                                      <p:cBhvr>
                                        <p:cTn id="170" dur="250" fill="hold"/>
                                        <p:tgtEl>
                                          <p:spTgt spid="35"/>
                                        </p:tgtEl>
                                        <p:attrNameLst>
                                          <p:attrName>ppt_h</p:attrName>
                                        </p:attrNameLst>
                                      </p:cBhvr>
                                      <p:tavLst>
                                        <p:tav tm="0">
                                          <p:val>
                                            <p:fltVal val="0"/>
                                          </p:val>
                                        </p:tav>
                                        <p:tav tm="100000">
                                          <p:val>
                                            <p:strVal val="#ppt_h"/>
                                          </p:val>
                                        </p:tav>
                                      </p:tavLst>
                                    </p:anim>
                                    <p:animEffect transition="in" filter="fade">
                                      <p:cBhvr>
                                        <p:cTn id="171" dur="250"/>
                                        <p:tgtEl>
                                          <p:spTgt spid="35"/>
                                        </p:tgtEl>
                                      </p:cBhvr>
                                    </p:animEffect>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nodeType="clickEffect">
                                  <p:stCondLst>
                                    <p:cond delay="0"/>
                                  </p:stCondLst>
                                  <p:childTnLst>
                                    <p:set>
                                      <p:cBhvr>
                                        <p:cTn id="175" dur="1" fill="hold">
                                          <p:stCondLst>
                                            <p:cond delay="0"/>
                                          </p:stCondLst>
                                        </p:cTn>
                                        <p:tgtEl>
                                          <p:spTgt spid="69"/>
                                        </p:tgtEl>
                                        <p:attrNameLst>
                                          <p:attrName>style.visibility</p:attrName>
                                        </p:attrNameLst>
                                      </p:cBhvr>
                                      <p:to>
                                        <p:strVal val="visible"/>
                                      </p:to>
                                    </p:set>
                                    <p:animEffect transition="in" filter="fade">
                                      <p:cBhvr>
                                        <p:cTn id="176" dur="1000"/>
                                        <p:tgtEl>
                                          <p:spTgt spid="69"/>
                                        </p:tgtEl>
                                      </p:cBhvr>
                                    </p:animEffect>
                                    <p:anim calcmode="lin" valueType="num">
                                      <p:cBhvr>
                                        <p:cTn id="177" dur="1000" fill="hold"/>
                                        <p:tgtEl>
                                          <p:spTgt spid="69"/>
                                        </p:tgtEl>
                                        <p:attrNameLst>
                                          <p:attrName>ppt_x</p:attrName>
                                        </p:attrNameLst>
                                      </p:cBhvr>
                                      <p:tavLst>
                                        <p:tav tm="0">
                                          <p:val>
                                            <p:strVal val="#ppt_x"/>
                                          </p:val>
                                        </p:tav>
                                        <p:tav tm="100000">
                                          <p:val>
                                            <p:strVal val="#ppt_x"/>
                                          </p:val>
                                        </p:tav>
                                      </p:tavLst>
                                    </p:anim>
                                    <p:anim calcmode="lin" valueType="num">
                                      <p:cBhvr>
                                        <p:cTn id="17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nodeType="clickEffect">
                                  <p:stCondLst>
                                    <p:cond delay="0"/>
                                  </p:stCondLst>
                                  <p:childTnLst>
                                    <p:set>
                                      <p:cBhvr>
                                        <p:cTn id="182" dur="1" fill="hold">
                                          <p:stCondLst>
                                            <p:cond delay="0"/>
                                          </p:stCondLst>
                                        </p:cTn>
                                        <p:tgtEl>
                                          <p:spTgt spid="85"/>
                                        </p:tgtEl>
                                        <p:attrNameLst>
                                          <p:attrName>style.visibility</p:attrName>
                                        </p:attrNameLst>
                                      </p:cBhvr>
                                      <p:to>
                                        <p:strVal val="visible"/>
                                      </p:to>
                                    </p:set>
                                    <p:animEffect transition="in" filter="fade">
                                      <p:cBhvr>
                                        <p:cTn id="183" dur="1000"/>
                                        <p:tgtEl>
                                          <p:spTgt spid="85"/>
                                        </p:tgtEl>
                                      </p:cBhvr>
                                    </p:animEffect>
                                    <p:anim calcmode="lin" valueType="num">
                                      <p:cBhvr>
                                        <p:cTn id="184" dur="1000" fill="hold"/>
                                        <p:tgtEl>
                                          <p:spTgt spid="85"/>
                                        </p:tgtEl>
                                        <p:attrNameLst>
                                          <p:attrName>ppt_x</p:attrName>
                                        </p:attrNameLst>
                                      </p:cBhvr>
                                      <p:tavLst>
                                        <p:tav tm="0">
                                          <p:val>
                                            <p:strVal val="#ppt_x"/>
                                          </p:val>
                                        </p:tav>
                                        <p:tav tm="100000">
                                          <p:val>
                                            <p:strVal val="#ppt_x"/>
                                          </p:val>
                                        </p:tav>
                                      </p:tavLst>
                                    </p:anim>
                                    <p:anim calcmode="lin" valueType="num">
                                      <p:cBhvr>
                                        <p:cTn id="18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nodeType="clickEffect">
                                  <p:stCondLst>
                                    <p:cond delay="0"/>
                                  </p:stCondLst>
                                  <p:childTnLst>
                                    <p:set>
                                      <p:cBhvr>
                                        <p:cTn id="189" dur="1" fill="hold">
                                          <p:stCondLst>
                                            <p:cond delay="0"/>
                                          </p:stCondLst>
                                        </p:cTn>
                                        <p:tgtEl>
                                          <p:spTgt spid="88"/>
                                        </p:tgtEl>
                                        <p:attrNameLst>
                                          <p:attrName>style.visibility</p:attrName>
                                        </p:attrNameLst>
                                      </p:cBhvr>
                                      <p:to>
                                        <p:strVal val="visible"/>
                                      </p:to>
                                    </p:set>
                                    <p:animEffect transition="in" filter="fade">
                                      <p:cBhvr>
                                        <p:cTn id="190" dur="1000"/>
                                        <p:tgtEl>
                                          <p:spTgt spid="88"/>
                                        </p:tgtEl>
                                      </p:cBhvr>
                                    </p:animEffect>
                                    <p:anim calcmode="lin" valueType="num">
                                      <p:cBhvr>
                                        <p:cTn id="191" dur="1000" fill="hold"/>
                                        <p:tgtEl>
                                          <p:spTgt spid="88"/>
                                        </p:tgtEl>
                                        <p:attrNameLst>
                                          <p:attrName>ppt_x</p:attrName>
                                        </p:attrNameLst>
                                      </p:cBhvr>
                                      <p:tavLst>
                                        <p:tav tm="0">
                                          <p:val>
                                            <p:strVal val="#ppt_x"/>
                                          </p:val>
                                        </p:tav>
                                        <p:tav tm="100000">
                                          <p:val>
                                            <p:strVal val="#ppt_x"/>
                                          </p:val>
                                        </p:tav>
                                      </p:tavLst>
                                    </p:anim>
                                    <p:anim calcmode="lin" valueType="num">
                                      <p:cBhvr>
                                        <p:cTn id="192"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2" presetClass="entr" presetSubtype="0" fill="hold" nodeType="clickEffect">
                                  <p:stCondLst>
                                    <p:cond delay="0"/>
                                  </p:stCondLst>
                                  <p:childTnLst>
                                    <p:set>
                                      <p:cBhvr>
                                        <p:cTn id="196" dur="1" fill="hold">
                                          <p:stCondLst>
                                            <p:cond delay="0"/>
                                          </p:stCondLst>
                                        </p:cTn>
                                        <p:tgtEl>
                                          <p:spTgt spid="91"/>
                                        </p:tgtEl>
                                        <p:attrNameLst>
                                          <p:attrName>style.visibility</p:attrName>
                                        </p:attrNameLst>
                                      </p:cBhvr>
                                      <p:to>
                                        <p:strVal val="visible"/>
                                      </p:to>
                                    </p:set>
                                    <p:animEffect transition="in" filter="fade">
                                      <p:cBhvr>
                                        <p:cTn id="197" dur="1000"/>
                                        <p:tgtEl>
                                          <p:spTgt spid="91"/>
                                        </p:tgtEl>
                                      </p:cBhvr>
                                    </p:animEffect>
                                    <p:anim calcmode="lin" valueType="num">
                                      <p:cBhvr>
                                        <p:cTn id="198" dur="1000" fill="hold"/>
                                        <p:tgtEl>
                                          <p:spTgt spid="91"/>
                                        </p:tgtEl>
                                        <p:attrNameLst>
                                          <p:attrName>ppt_x</p:attrName>
                                        </p:attrNameLst>
                                      </p:cBhvr>
                                      <p:tavLst>
                                        <p:tav tm="0">
                                          <p:val>
                                            <p:strVal val="#ppt_x"/>
                                          </p:val>
                                        </p:tav>
                                        <p:tav tm="100000">
                                          <p:val>
                                            <p:strVal val="#ppt_x"/>
                                          </p:val>
                                        </p:tav>
                                      </p:tavLst>
                                    </p:anim>
                                    <p:anim calcmode="lin" valueType="num">
                                      <p:cBhvr>
                                        <p:cTn id="19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31" grpId="0" animBg="1"/>
      <p:bldP spid="32" grpId="0" animBg="1"/>
      <p:bldP spid="33" grpId="0" animBg="1"/>
      <p:bldP spid="34"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nector"/>
          <p:cNvSpPr/>
          <p:nvPr/>
        </p:nvSpPr>
        <p:spPr>
          <a:xfrm rot="21314021" flipH="1">
            <a:off x="3445680" y="4133237"/>
            <a:ext cx="987741"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sp>
        <p:nvSpPr>
          <p:cNvPr id="5" name="Connector"/>
          <p:cNvSpPr/>
          <p:nvPr/>
        </p:nvSpPr>
        <p:spPr>
          <a:xfrm rot="20189431" flipH="1">
            <a:off x="4560844" y="3904208"/>
            <a:ext cx="987741"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sp>
        <p:nvSpPr>
          <p:cNvPr id="6" name="Connector"/>
          <p:cNvSpPr/>
          <p:nvPr/>
        </p:nvSpPr>
        <p:spPr>
          <a:xfrm rot="3224871" flipH="1">
            <a:off x="4292379" y="4490172"/>
            <a:ext cx="987741"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sp>
        <p:nvSpPr>
          <p:cNvPr id="7" name="Connector"/>
          <p:cNvSpPr/>
          <p:nvPr/>
        </p:nvSpPr>
        <p:spPr>
          <a:xfrm rot="16200000" flipH="1">
            <a:off x="3987291" y="3536975"/>
            <a:ext cx="987741"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sp>
        <p:nvSpPr>
          <p:cNvPr id="12" name="Connector"/>
          <p:cNvSpPr/>
          <p:nvPr/>
        </p:nvSpPr>
        <p:spPr>
          <a:xfrm rot="18975775" flipH="1">
            <a:off x="2367488" y="4630333"/>
            <a:ext cx="987741"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sp>
        <p:nvSpPr>
          <p:cNvPr id="13" name="Connector"/>
          <p:cNvSpPr/>
          <p:nvPr/>
        </p:nvSpPr>
        <p:spPr>
          <a:xfrm flipH="1">
            <a:off x="1361155" y="5107625"/>
            <a:ext cx="822960"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sp>
        <p:nvSpPr>
          <p:cNvPr id="14" name="Connector"/>
          <p:cNvSpPr/>
          <p:nvPr/>
        </p:nvSpPr>
        <p:spPr>
          <a:xfrm rot="2965872" flipH="1">
            <a:off x="2272353" y="5528061"/>
            <a:ext cx="822960"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sp>
        <p:nvSpPr>
          <p:cNvPr id="20" name="Connector"/>
          <p:cNvSpPr/>
          <p:nvPr/>
        </p:nvSpPr>
        <p:spPr>
          <a:xfrm rot="2847244" flipH="1">
            <a:off x="2543935" y="3709376"/>
            <a:ext cx="548640"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sp>
        <p:nvSpPr>
          <p:cNvPr id="21" name="Connector"/>
          <p:cNvSpPr/>
          <p:nvPr/>
        </p:nvSpPr>
        <p:spPr>
          <a:xfrm rot="5400000" flipH="1">
            <a:off x="2087569" y="2750936"/>
            <a:ext cx="731520"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sp>
        <p:nvSpPr>
          <p:cNvPr id="22" name="Connector"/>
          <p:cNvSpPr/>
          <p:nvPr/>
        </p:nvSpPr>
        <p:spPr>
          <a:xfrm flipH="1">
            <a:off x="1522583" y="3315788"/>
            <a:ext cx="640080" cy="4938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ko-KR" altLang="en-US" sz="2400" dirty="0">
              <a:latin typeface="Arial" panose="020B0604020202020204" pitchFamily="34" charset="0"/>
              <a:cs typeface="+mn-ea"/>
              <a:sym typeface="Arial" panose="020B0604020202020204" pitchFamily="34" charset="0"/>
            </a:endParaRPr>
          </a:p>
        </p:txBody>
      </p:sp>
      <p:grpSp>
        <p:nvGrpSpPr>
          <p:cNvPr id="56" name="Group 55"/>
          <p:cNvGrpSpPr/>
          <p:nvPr/>
        </p:nvGrpSpPr>
        <p:grpSpPr>
          <a:xfrm>
            <a:off x="2763546" y="3678405"/>
            <a:ext cx="1049873" cy="1087296"/>
            <a:chOff x="2876020" y="3515156"/>
            <a:chExt cx="894600" cy="926488"/>
          </a:xfrm>
        </p:grpSpPr>
        <p:sp>
          <p:nvSpPr>
            <p:cNvPr id="55" name="Circle"/>
            <p:cNvSpPr/>
            <p:nvPr/>
          </p:nvSpPr>
          <p:spPr>
            <a:xfrm>
              <a:off x="2876020" y="3547045"/>
              <a:ext cx="894600" cy="894599"/>
            </a:xfrm>
            <a:prstGeom prst="ellipse">
              <a:avLst/>
            </a:prstGeom>
            <a:solidFill>
              <a:schemeClr val="accent1">
                <a:lumMod val="7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28" name="Circle"/>
            <p:cNvSpPr/>
            <p:nvPr/>
          </p:nvSpPr>
          <p:spPr>
            <a:xfrm>
              <a:off x="2876020" y="3515156"/>
              <a:ext cx="894600" cy="894599"/>
            </a:xfrm>
            <a:prstGeom prst="ellipse">
              <a:avLst/>
            </a:pr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3" name="Group 2"/>
          <p:cNvGrpSpPr/>
          <p:nvPr/>
        </p:nvGrpSpPr>
        <p:grpSpPr>
          <a:xfrm>
            <a:off x="1947726" y="2825759"/>
            <a:ext cx="940612" cy="974140"/>
            <a:chOff x="1947725" y="2825759"/>
            <a:chExt cx="940612" cy="974140"/>
          </a:xfrm>
        </p:grpSpPr>
        <p:sp>
          <p:nvSpPr>
            <p:cNvPr id="58" name="Circle"/>
            <p:cNvSpPr/>
            <p:nvPr/>
          </p:nvSpPr>
          <p:spPr>
            <a:xfrm>
              <a:off x="1947725" y="2859288"/>
              <a:ext cx="940612" cy="940611"/>
            </a:xfrm>
            <a:prstGeom prst="ellipse">
              <a:avLst/>
            </a:prstGeom>
            <a:solidFill>
              <a:schemeClr val="accent4">
                <a:lumMod val="7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59" name="Circle"/>
            <p:cNvSpPr/>
            <p:nvPr/>
          </p:nvSpPr>
          <p:spPr>
            <a:xfrm>
              <a:off x="1947725" y="2825759"/>
              <a:ext cx="940612" cy="940611"/>
            </a:xfrm>
            <a:prstGeom prst="ellipse">
              <a:avLst/>
            </a:prstGeom>
            <a:solidFill>
              <a:schemeClr val="accent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107" name="Group 106"/>
          <p:cNvGrpSpPr/>
          <p:nvPr/>
        </p:nvGrpSpPr>
        <p:grpSpPr>
          <a:xfrm>
            <a:off x="2058864" y="1689969"/>
            <a:ext cx="894397" cy="926279"/>
            <a:chOff x="2058863" y="1689968"/>
            <a:chExt cx="894397" cy="926278"/>
          </a:xfrm>
        </p:grpSpPr>
        <p:sp>
          <p:nvSpPr>
            <p:cNvPr id="61" name="Circle"/>
            <p:cNvSpPr/>
            <p:nvPr/>
          </p:nvSpPr>
          <p:spPr>
            <a:xfrm>
              <a:off x="2058863" y="1721850"/>
              <a:ext cx="894397" cy="894396"/>
            </a:xfrm>
            <a:prstGeom prst="ellipse">
              <a:avLst/>
            </a:prstGeom>
            <a:solidFill>
              <a:schemeClr val="accent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62" name="Circle"/>
            <p:cNvSpPr/>
            <p:nvPr/>
          </p:nvSpPr>
          <p:spPr>
            <a:xfrm>
              <a:off x="2058863" y="1689968"/>
              <a:ext cx="894397" cy="894396"/>
            </a:xfrm>
            <a:prstGeom prst="ellipse">
              <a:avLst/>
            </a:prstGeom>
            <a:solidFill>
              <a:schemeClr val="accent4">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106" name="Group 105"/>
          <p:cNvGrpSpPr/>
          <p:nvPr/>
        </p:nvGrpSpPr>
        <p:grpSpPr>
          <a:xfrm>
            <a:off x="864152" y="2814215"/>
            <a:ext cx="894397" cy="926279"/>
            <a:chOff x="864151" y="2814215"/>
            <a:chExt cx="894397" cy="926278"/>
          </a:xfrm>
        </p:grpSpPr>
        <p:sp>
          <p:nvSpPr>
            <p:cNvPr id="64" name="Circle"/>
            <p:cNvSpPr/>
            <p:nvPr/>
          </p:nvSpPr>
          <p:spPr>
            <a:xfrm>
              <a:off x="864151" y="2846097"/>
              <a:ext cx="894397" cy="894396"/>
            </a:xfrm>
            <a:prstGeom prst="ellipse">
              <a:avLst/>
            </a:prstGeom>
            <a:solidFill>
              <a:schemeClr val="accent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65" name="Circle"/>
            <p:cNvSpPr/>
            <p:nvPr/>
          </p:nvSpPr>
          <p:spPr>
            <a:xfrm>
              <a:off x="864151" y="2814215"/>
              <a:ext cx="894397" cy="894396"/>
            </a:xfrm>
            <a:prstGeom prst="ellipse">
              <a:avLst/>
            </a:prstGeom>
            <a:solidFill>
              <a:schemeClr val="accent4">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105" name="Group 104"/>
          <p:cNvGrpSpPr/>
          <p:nvPr/>
        </p:nvGrpSpPr>
        <p:grpSpPr>
          <a:xfrm>
            <a:off x="4071979" y="3586023"/>
            <a:ext cx="940612" cy="974140"/>
            <a:chOff x="4071978" y="3586023"/>
            <a:chExt cx="940612" cy="974140"/>
          </a:xfrm>
        </p:grpSpPr>
        <p:sp>
          <p:nvSpPr>
            <p:cNvPr id="68" name="Circle"/>
            <p:cNvSpPr/>
            <p:nvPr/>
          </p:nvSpPr>
          <p:spPr>
            <a:xfrm>
              <a:off x="4071978" y="3619552"/>
              <a:ext cx="940612" cy="940611"/>
            </a:xfrm>
            <a:prstGeom prst="ellipse">
              <a:avLst/>
            </a:prstGeom>
            <a:solidFill>
              <a:schemeClr val="accent2">
                <a:lumMod val="7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69" name="Circle"/>
            <p:cNvSpPr/>
            <p:nvPr/>
          </p:nvSpPr>
          <p:spPr>
            <a:xfrm>
              <a:off x="4071978" y="3586023"/>
              <a:ext cx="940612" cy="940611"/>
            </a:xfrm>
            <a:prstGeom prst="ellipse">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102" name="Group 101"/>
          <p:cNvGrpSpPr/>
          <p:nvPr/>
        </p:nvGrpSpPr>
        <p:grpSpPr>
          <a:xfrm>
            <a:off x="1852366" y="4743598"/>
            <a:ext cx="940612" cy="974140"/>
            <a:chOff x="1852365" y="4743597"/>
            <a:chExt cx="940612" cy="974140"/>
          </a:xfrm>
        </p:grpSpPr>
        <p:sp>
          <p:nvSpPr>
            <p:cNvPr id="72" name="Circle"/>
            <p:cNvSpPr/>
            <p:nvPr/>
          </p:nvSpPr>
          <p:spPr>
            <a:xfrm>
              <a:off x="1852365" y="4777126"/>
              <a:ext cx="940612" cy="940611"/>
            </a:xfrm>
            <a:prstGeom prst="ellipse">
              <a:avLst/>
            </a:prstGeom>
            <a:solidFill>
              <a:schemeClr val="accent3">
                <a:lumMod val="7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73" name="Circle"/>
            <p:cNvSpPr/>
            <p:nvPr/>
          </p:nvSpPr>
          <p:spPr>
            <a:xfrm>
              <a:off x="1852365" y="4743597"/>
              <a:ext cx="940612" cy="940611"/>
            </a:xfrm>
            <a:prstGeom prst="ellipse">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99" name="Group 98"/>
          <p:cNvGrpSpPr/>
          <p:nvPr/>
        </p:nvGrpSpPr>
        <p:grpSpPr>
          <a:xfrm>
            <a:off x="4095086" y="2367010"/>
            <a:ext cx="894397" cy="926279"/>
            <a:chOff x="4095085" y="2367010"/>
            <a:chExt cx="894397" cy="926278"/>
          </a:xfrm>
        </p:grpSpPr>
        <p:sp>
          <p:nvSpPr>
            <p:cNvPr id="75" name="Circle"/>
            <p:cNvSpPr/>
            <p:nvPr/>
          </p:nvSpPr>
          <p:spPr>
            <a:xfrm>
              <a:off x="4095085" y="2398892"/>
              <a:ext cx="894397" cy="894396"/>
            </a:xfrm>
            <a:prstGeom prst="ellipse">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76" name="Circle"/>
            <p:cNvSpPr/>
            <p:nvPr/>
          </p:nvSpPr>
          <p:spPr>
            <a:xfrm>
              <a:off x="4095085" y="2367010"/>
              <a:ext cx="894397" cy="894396"/>
            </a:xfrm>
            <a:prstGeom prst="ellipse">
              <a:avLst/>
            </a:prstGeom>
            <a:solidFill>
              <a:schemeClr val="accent2">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100" name="Group 99"/>
          <p:cNvGrpSpPr/>
          <p:nvPr/>
        </p:nvGrpSpPr>
        <p:grpSpPr>
          <a:xfrm>
            <a:off x="799228" y="4632539"/>
            <a:ext cx="894397" cy="926279"/>
            <a:chOff x="799228" y="4632539"/>
            <a:chExt cx="894397" cy="926278"/>
          </a:xfrm>
        </p:grpSpPr>
        <p:sp>
          <p:nvSpPr>
            <p:cNvPr id="78" name="Circle"/>
            <p:cNvSpPr/>
            <p:nvPr/>
          </p:nvSpPr>
          <p:spPr>
            <a:xfrm>
              <a:off x="799228" y="4664421"/>
              <a:ext cx="894397" cy="894396"/>
            </a:xfrm>
            <a:prstGeom prst="ellipse">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79" name="Circle"/>
            <p:cNvSpPr/>
            <p:nvPr/>
          </p:nvSpPr>
          <p:spPr>
            <a:xfrm>
              <a:off x="799228" y="4632539"/>
              <a:ext cx="894397" cy="894396"/>
            </a:xfrm>
            <a:prstGeom prst="ellipse">
              <a:avLst/>
            </a:prstGeom>
            <a:solidFill>
              <a:schemeClr val="accent3">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101" name="Group 100"/>
          <p:cNvGrpSpPr/>
          <p:nvPr/>
        </p:nvGrpSpPr>
        <p:grpSpPr>
          <a:xfrm>
            <a:off x="2718092" y="5552754"/>
            <a:ext cx="894397" cy="926279"/>
            <a:chOff x="2718091" y="5552754"/>
            <a:chExt cx="894397" cy="926278"/>
          </a:xfrm>
        </p:grpSpPr>
        <p:sp>
          <p:nvSpPr>
            <p:cNvPr id="81" name="Circle"/>
            <p:cNvSpPr/>
            <p:nvPr/>
          </p:nvSpPr>
          <p:spPr>
            <a:xfrm>
              <a:off x="2718091" y="5584636"/>
              <a:ext cx="894397" cy="894396"/>
            </a:xfrm>
            <a:prstGeom prst="ellipse">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82" name="Circle"/>
            <p:cNvSpPr/>
            <p:nvPr/>
          </p:nvSpPr>
          <p:spPr>
            <a:xfrm>
              <a:off x="2718091" y="5552754"/>
              <a:ext cx="894397" cy="894396"/>
            </a:xfrm>
            <a:prstGeom prst="ellipse">
              <a:avLst/>
            </a:prstGeom>
            <a:solidFill>
              <a:schemeClr val="accent3">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104" name="Group 103"/>
          <p:cNvGrpSpPr/>
          <p:nvPr/>
        </p:nvGrpSpPr>
        <p:grpSpPr>
          <a:xfrm>
            <a:off x="5209694" y="3086618"/>
            <a:ext cx="894397" cy="926279"/>
            <a:chOff x="5209693" y="3086617"/>
            <a:chExt cx="894397" cy="926278"/>
          </a:xfrm>
        </p:grpSpPr>
        <p:sp>
          <p:nvSpPr>
            <p:cNvPr id="87" name="Circle"/>
            <p:cNvSpPr/>
            <p:nvPr/>
          </p:nvSpPr>
          <p:spPr>
            <a:xfrm>
              <a:off x="5209693" y="3118499"/>
              <a:ext cx="894397" cy="894396"/>
            </a:xfrm>
            <a:prstGeom prst="ellipse">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88" name="Circle"/>
            <p:cNvSpPr/>
            <p:nvPr/>
          </p:nvSpPr>
          <p:spPr>
            <a:xfrm>
              <a:off x="5209693" y="3086617"/>
              <a:ext cx="894397" cy="894396"/>
            </a:xfrm>
            <a:prstGeom prst="ellipse">
              <a:avLst/>
            </a:prstGeom>
            <a:solidFill>
              <a:schemeClr val="accent2">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grpSp>
        <p:nvGrpSpPr>
          <p:cNvPr id="103" name="Group 102"/>
          <p:cNvGrpSpPr/>
          <p:nvPr/>
        </p:nvGrpSpPr>
        <p:grpSpPr>
          <a:xfrm>
            <a:off x="4727042" y="4583046"/>
            <a:ext cx="894397" cy="926279"/>
            <a:chOff x="4727041" y="4583045"/>
            <a:chExt cx="894397" cy="926278"/>
          </a:xfrm>
        </p:grpSpPr>
        <p:sp>
          <p:nvSpPr>
            <p:cNvPr id="90" name="Circle"/>
            <p:cNvSpPr/>
            <p:nvPr/>
          </p:nvSpPr>
          <p:spPr>
            <a:xfrm>
              <a:off x="4727041" y="4614927"/>
              <a:ext cx="894397" cy="894396"/>
            </a:xfrm>
            <a:prstGeom prst="ellipse">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sp>
          <p:nvSpPr>
            <p:cNvPr id="91" name="Circle"/>
            <p:cNvSpPr/>
            <p:nvPr/>
          </p:nvSpPr>
          <p:spPr>
            <a:xfrm>
              <a:off x="4727041" y="4583045"/>
              <a:ext cx="894397" cy="894396"/>
            </a:xfrm>
            <a:prstGeom prst="ellipse">
              <a:avLst/>
            </a:prstGeom>
            <a:solidFill>
              <a:schemeClr val="accent2">
                <a:lumMod val="60000"/>
                <a:lumOff val="4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800"/>
                </a:lnSpc>
              </a:pPr>
              <a:endParaRPr lang="ko-KR" altLang="en-US" sz="6533" dirty="0">
                <a:gradFill>
                  <a:gsLst>
                    <a:gs pos="0">
                      <a:schemeClr val="bg2"/>
                    </a:gs>
                    <a:gs pos="100000">
                      <a:schemeClr val="bg2"/>
                    </a:gs>
                  </a:gsLst>
                  <a:lin ang="0" scaled="1"/>
                </a:gradFill>
                <a:latin typeface="Arial" panose="020B0604020202020204" pitchFamily="34" charset="0"/>
                <a:cs typeface="+mn-ea"/>
                <a:sym typeface="Arial" panose="020B0604020202020204" pitchFamily="34" charset="0"/>
              </a:endParaRPr>
            </a:p>
          </p:txBody>
        </p:sp>
      </p:grpSp>
      <p:sp>
        <p:nvSpPr>
          <p:cNvPr id="92" name="TextBox 91"/>
          <p:cNvSpPr txBox="1"/>
          <p:nvPr/>
        </p:nvSpPr>
        <p:spPr>
          <a:xfrm>
            <a:off x="2888515" y="3813048"/>
            <a:ext cx="800219" cy="830997"/>
          </a:xfrm>
          <a:prstGeom prst="rect">
            <a:avLst/>
          </a:prstGeom>
          <a:noFill/>
        </p:spPr>
        <p:txBody>
          <a:bodyPr wrap="none" lIns="91440" tIns="45720" rIns="91440" bIns="45720" rtlCol="0">
            <a:spAutoFit/>
          </a:bodyPr>
          <a:lstStyle/>
          <a:p>
            <a:pPr algn="ctr"/>
            <a:r>
              <a:rPr lang="zh-CN" altLang="en-US" sz="24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rPr>
              <a:t>输入</a:t>
            </a:r>
            <a:endParaRPr lang="en-US" altLang="zh-CN" sz="24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endParaRPr>
          </a:p>
          <a:p>
            <a:pPr algn="ctr"/>
            <a:r>
              <a:rPr lang="zh-CN" altLang="en-US" sz="24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rPr>
              <a:t>标题</a:t>
            </a:r>
            <a:endParaRPr lang="id-ID" sz="24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108" name="TextBox 107"/>
          <p:cNvSpPr txBox="1"/>
          <p:nvPr/>
        </p:nvSpPr>
        <p:spPr>
          <a:xfrm>
            <a:off x="4253947" y="3763500"/>
            <a:ext cx="595035" cy="584775"/>
          </a:xfrm>
          <a:prstGeom prst="rect">
            <a:avLst/>
          </a:prstGeom>
          <a:noFill/>
        </p:spPr>
        <p:txBody>
          <a:bodyPr wrap="none" lIns="91440" tIns="45720" rIns="91440" bIns="45720" rtlCol="0">
            <a:spAutoFit/>
          </a:bodyPr>
          <a:lstStyle/>
          <a:p>
            <a:pPr algn="ctr"/>
            <a:r>
              <a:rPr lang="zh-CN" altLang="en-US"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rPr>
              <a:t>输入</a:t>
            </a:r>
            <a:endParaRPr lang="en-US" altLang="zh-CN"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endParaRPr>
          </a:p>
          <a:p>
            <a:pPr algn="ctr"/>
            <a:r>
              <a:rPr lang="zh-CN" altLang="en-US"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rPr>
              <a:t>标题</a:t>
            </a:r>
            <a:endParaRPr lang="id-ID" altLang="zh-CN"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109" name="TextBox 108"/>
          <p:cNvSpPr txBox="1"/>
          <p:nvPr/>
        </p:nvSpPr>
        <p:spPr>
          <a:xfrm>
            <a:off x="2016489" y="4933072"/>
            <a:ext cx="595035" cy="584775"/>
          </a:xfrm>
          <a:prstGeom prst="rect">
            <a:avLst/>
          </a:prstGeom>
          <a:noFill/>
        </p:spPr>
        <p:txBody>
          <a:bodyPr wrap="none" lIns="91440" tIns="45720" rIns="91440" bIns="45720" rtlCol="0">
            <a:spAutoFit/>
          </a:bodyPr>
          <a:lstStyle/>
          <a:p>
            <a:pPr algn="ctr"/>
            <a:r>
              <a:rPr lang="zh-CN" altLang="en-US"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rPr>
              <a:t>输入</a:t>
            </a:r>
            <a:endParaRPr lang="en-US" altLang="zh-CN"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endParaRPr>
          </a:p>
          <a:p>
            <a:pPr algn="ctr"/>
            <a:r>
              <a:rPr lang="zh-CN" altLang="en-US"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rPr>
              <a:t>标题</a:t>
            </a:r>
            <a:endParaRPr lang="id-ID" altLang="zh-CN"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110" name="TextBox 109"/>
          <p:cNvSpPr txBox="1"/>
          <p:nvPr/>
        </p:nvSpPr>
        <p:spPr>
          <a:xfrm>
            <a:off x="2111404" y="3007772"/>
            <a:ext cx="595035" cy="584775"/>
          </a:xfrm>
          <a:prstGeom prst="rect">
            <a:avLst/>
          </a:prstGeom>
          <a:noFill/>
        </p:spPr>
        <p:txBody>
          <a:bodyPr wrap="none" lIns="91440" tIns="45720" rIns="91440" bIns="45720" rtlCol="0">
            <a:spAutoFit/>
          </a:bodyPr>
          <a:lstStyle/>
          <a:p>
            <a:pPr algn="ctr"/>
            <a:r>
              <a:rPr lang="zh-CN" altLang="en-US"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rPr>
              <a:t>输入</a:t>
            </a:r>
            <a:endParaRPr lang="en-US" altLang="zh-CN"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endParaRPr>
          </a:p>
          <a:p>
            <a:pPr algn="ctr"/>
            <a:r>
              <a:rPr lang="zh-CN" altLang="en-US"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rPr>
              <a:t>标题</a:t>
            </a:r>
            <a:endParaRPr lang="id-ID" altLang="zh-CN" sz="1600" b="1" dirty="0">
              <a:solidFill>
                <a:schemeClr val="bg2"/>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111" name="Freeform 5"/>
          <p:cNvSpPr>
            <a:spLocks noEditPoints="1"/>
          </p:cNvSpPr>
          <p:nvPr/>
        </p:nvSpPr>
        <p:spPr bwMode="auto">
          <a:xfrm>
            <a:off x="5038409" y="4816369"/>
            <a:ext cx="270475" cy="401459"/>
          </a:xfrm>
          <a:custGeom>
            <a:avLst/>
            <a:gdLst>
              <a:gd name="T0" fmla="*/ 101 w 202"/>
              <a:gd name="T1" fmla="*/ 209 h 299"/>
              <a:gd name="T2" fmla="*/ 160 w 202"/>
              <a:gd name="T3" fmla="*/ 150 h 299"/>
              <a:gd name="T4" fmla="*/ 160 w 202"/>
              <a:gd name="T5" fmla="*/ 33 h 299"/>
              <a:gd name="T6" fmla="*/ 43 w 202"/>
              <a:gd name="T7" fmla="*/ 33 h 299"/>
              <a:gd name="T8" fmla="*/ 43 w 202"/>
              <a:gd name="T9" fmla="*/ 150 h 299"/>
              <a:gd name="T10" fmla="*/ 101 w 202"/>
              <a:gd name="T11" fmla="*/ 209 h 299"/>
              <a:gd name="T12" fmla="*/ 101 w 202"/>
              <a:gd name="T13" fmla="*/ 32 h 299"/>
              <a:gd name="T14" fmla="*/ 161 w 202"/>
              <a:gd name="T15" fmla="*/ 92 h 299"/>
              <a:gd name="T16" fmla="*/ 101 w 202"/>
              <a:gd name="T17" fmla="*/ 151 h 299"/>
              <a:gd name="T18" fmla="*/ 42 w 202"/>
              <a:gd name="T19" fmla="*/ 92 h 299"/>
              <a:gd name="T20" fmla="*/ 101 w 202"/>
              <a:gd name="T21" fmla="*/ 32 h 299"/>
              <a:gd name="T22" fmla="*/ 202 w 202"/>
              <a:gd name="T23" fmla="*/ 159 h 299"/>
              <a:gd name="T24" fmla="*/ 202 w 202"/>
              <a:gd name="T25" fmla="*/ 297 h 299"/>
              <a:gd name="T26" fmla="*/ 201 w 202"/>
              <a:gd name="T27" fmla="*/ 299 h 299"/>
              <a:gd name="T28" fmla="*/ 200 w 202"/>
              <a:gd name="T29" fmla="*/ 299 h 299"/>
              <a:gd name="T30" fmla="*/ 151 w 202"/>
              <a:gd name="T31" fmla="*/ 281 h 299"/>
              <a:gd name="T32" fmla="*/ 102 w 202"/>
              <a:gd name="T33" fmla="*/ 299 h 299"/>
              <a:gd name="T34" fmla="*/ 101 w 202"/>
              <a:gd name="T35" fmla="*/ 299 h 299"/>
              <a:gd name="T36" fmla="*/ 101 w 202"/>
              <a:gd name="T37" fmla="*/ 299 h 299"/>
              <a:gd name="T38" fmla="*/ 52 w 202"/>
              <a:gd name="T39" fmla="*/ 281 h 299"/>
              <a:gd name="T40" fmla="*/ 2 w 202"/>
              <a:gd name="T41" fmla="*/ 299 h 299"/>
              <a:gd name="T42" fmla="*/ 1 w 202"/>
              <a:gd name="T43" fmla="*/ 299 h 299"/>
              <a:gd name="T44" fmla="*/ 0 w 202"/>
              <a:gd name="T45" fmla="*/ 297 h 299"/>
              <a:gd name="T46" fmla="*/ 0 w 202"/>
              <a:gd name="T47" fmla="*/ 159 h 299"/>
              <a:gd name="T48" fmla="*/ 1 w 202"/>
              <a:gd name="T49" fmla="*/ 157 h 299"/>
              <a:gd name="T50" fmla="*/ 20 w 202"/>
              <a:gd name="T51" fmla="*/ 151 h 299"/>
              <a:gd name="T52" fmla="*/ 35 w 202"/>
              <a:gd name="T53" fmla="*/ 169 h 299"/>
              <a:gd name="T54" fmla="*/ 101 w 202"/>
              <a:gd name="T55" fmla="*/ 236 h 299"/>
              <a:gd name="T56" fmla="*/ 168 w 202"/>
              <a:gd name="T57" fmla="*/ 169 h 299"/>
              <a:gd name="T58" fmla="*/ 182 w 202"/>
              <a:gd name="T59" fmla="*/ 151 h 299"/>
              <a:gd name="T60" fmla="*/ 201 w 202"/>
              <a:gd name="T61" fmla="*/ 157 h 299"/>
              <a:gd name="T62" fmla="*/ 202 w 202"/>
              <a:gd name="T63" fmla="*/ 15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299">
                <a:moveTo>
                  <a:pt x="101" y="209"/>
                </a:moveTo>
                <a:cubicBezTo>
                  <a:pt x="160" y="150"/>
                  <a:pt x="160" y="150"/>
                  <a:pt x="160" y="150"/>
                </a:cubicBezTo>
                <a:cubicBezTo>
                  <a:pt x="192" y="118"/>
                  <a:pt x="192" y="65"/>
                  <a:pt x="160" y="33"/>
                </a:cubicBezTo>
                <a:cubicBezTo>
                  <a:pt x="127" y="0"/>
                  <a:pt x="75" y="0"/>
                  <a:pt x="43" y="33"/>
                </a:cubicBezTo>
                <a:cubicBezTo>
                  <a:pt x="10" y="65"/>
                  <a:pt x="10" y="118"/>
                  <a:pt x="43" y="150"/>
                </a:cubicBezTo>
                <a:lnTo>
                  <a:pt x="101" y="209"/>
                </a:lnTo>
                <a:close/>
                <a:moveTo>
                  <a:pt x="101" y="32"/>
                </a:moveTo>
                <a:cubicBezTo>
                  <a:pt x="134" y="32"/>
                  <a:pt x="161" y="59"/>
                  <a:pt x="161" y="92"/>
                </a:cubicBezTo>
                <a:cubicBezTo>
                  <a:pt x="161" y="124"/>
                  <a:pt x="134" y="151"/>
                  <a:pt x="101" y="151"/>
                </a:cubicBezTo>
                <a:cubicBezTo>
                  <a:pt x="68" y="151"/>
                  <a:pt x="42" y="124"/>
                  <a:pt x="42" y="92"/>
                </a:cubicBezTo>
                <a:cubicBezTo>
                  <a:pt x="42" y="59"/>
                  <a:pt x="68" y="32"/>
                  <a:pt x="101" y="32"/>
                </a:cubicBezTo>
                <a:moveTo>
                  <a:pt x="202" y="159"/>
                </a:moveTo>
                <a:cubicBezTo>
                  <a:pt x="202" y="297"/>
                  <a:pt x="202" y="297"/>
                  <a:pt x="202" y="297"/>
                </a:cubicBezTo>
                <a:cubicBezTo>
                  <a:pt x="202" y="298"/>
                  <a:pt x="202" y="298"/>
                  <a:pt x="201" y="299"/>
                </a:cubicBezTo>
                <a:cubicBezTo>
                  <a:pt x="201" y="299"/>
                  <a:pt x="200" y="299"/>
                  <a:pt x="200" y="299"/>
                </a:cubicBezTo>
                <a:cubicBezTo>
                  <a:pt x="151" y="281"/>
                  <a:pt x="151" y="281"/>
                  <a:pt x="151" y="281"/>
                </a:cubicBezTo>
                <a:cubicBezTo>
                  <a:pt x="102" y="299"/>
                  <a:pt x="102" y="299"/>
                  <a:pt x="102" y="299"/>
                </a:cubicBezTo>
                <a:cubicBezTo>
                  <a:pt x="102" y="299"/>
                  <a:pt x="101" y="299"/>
                  <a:pt x="101" y="299"/>
                </a:cubicBezTo>
                <a:cubicBezTo>
                  <a:pt x="101" y="299"/>
                  <a:pt x="101" y="299"/>
                  <a:pt x="101" y="299"/>
                </a:cubicBezTo>
                <a:cubicBezTo>
                  <a:pt x="52" y="281"/>
                  <a:pt x="52" y="281"/>
                  <a:pt x="52" y="281"/>
                </a:cubicBezTo>
                <a:cubicBezTo>
                  <a:pt x="2" y="299"/>
                  <a:pt x="2" y="299"/>
                  <a:pt x="2" y="299"/>
                </a:cubicBezTo>
                <a:cubicBezTo>
                  <a:pt x="2" y="299"/>
                  <a:pt x="1" y="299"/>
                  <a:pt x="1" y="299"/>
                </a:cubicBezTo>
                <a:cubicBezTo>
                  <a:pt x="1" y="298"/>
                  <a:pt x="0" y="298"/>
                  <a:pt x="0" y="297"/>
                </a:cubicBezTo>
                <a:cubicBezTo>
                  <a:pt x="0" y="159"/>
                  <a:pt x="0" y="159"/>
                  <a:pt x="0" y="159"/>
                </a:cubicBezTo>
                <a:cubicBezTo>
                  <a:pt x="0" y="158"/>
                  <a:pt x="1" y="158"/>
                  <a:pt x="1" y="157"/>
                </a:cubicBezTo>
                <a:cubicBezTo>
                  <a:pt x="20" y="151"/>
                  <a:pt x="20" y="151"/>
                  <a:pt x="20" y="151"/>
                </a:cubicBezTo>
                <a:cubicBezTo>
                  <a:pt x="24" y="157"/>
                  <a:pt x="29" y="164"/>
                  <a:pt x="35" y="169"/>
                </a:cubicBezTo>
                <a:cubicBezTo>
                  <a:pt x="101" y="236"/>
                  <a:pt x="101" y="236"/>
                  <a:pt x="101" y="236"/>
                </a:cubicBezTo>
                <a:cubicBezTo>
                  <a:pt x="168" y="169"/>
                  <a:pt x="168" y="169"/>
                  <a:pt x="168" y="169"/>
                </a:cubicBezTo>
                <a:cubicBezTo>
                  <a:pt x="174" y="164"/>
                  <a:pt x="178" y="157"/>
                  <a:pt x="182" y="151"/>
                </a:cubicBezTo>
                <a:cubicBezTo>
                  <a:pt x="201" y="157"/>
                  <a:pt x="201" y="157"/>
                  <a:pt x="201" y="157"/>
                </a:cubicBezTo>
                <a:cubicBezTo>
                  <a:pt x="202" y="158"/>
                  <a:pt x="202" y="158"/>
                  <a:pt x="202" y="159"/>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ea typeface="LiSu" panose="02010509060101010101" pitchFamily="49" charset="-122"/>
              <a:cs typeface="+mn-ea"/>
              <a:sym typeface="Arial" panose="020B0604020202020204" pitchFamily="34" charset="0"/>
            </a:endParaRPr>
          </a:p>
        </p:txBody>
      </p:sp>
      <p:sp>
        <p:nvSpPr>
          <p:cNvPr id="112" name="Freeform 6"/>
          <p:cNvSpPr>
            <a:spLocks noEditPoints="1"/>
          </p:cNvSpPr>
          <p:nvPr/>
        </p:nvSpPr>
        <p:spPr bwMode="auto">
          <a:xfrm>
            <a:off x="4298541" y="2616247"/>
            <a:ext cx="505844" cy="383912"/>
          </a:xfrm>
          <a:custGeom>
            <a:avLst/>
            <a:gdLst>
              <a:gd name="T0" fmla="*/ 0 w 307"/>
              <a:gd name="T1" fmla="*/ 174 h 233"/>
              <a:gd name="T2" fmla="*/ 117 w 307"/>
              <a:gd name="T3" fmla="*/ 174 h 233"/>
              <a:gd name="T4" fmla="*/ 58 w 307"/>
              <a:gd name="T5" fmla="*/ 222 h 233"/>
              <a:gd name="T6" fmla="*/ 58 w 307"/>
              <a:gd name="T7" fmla="*/ 127 h 233"/>
              <a:gd name="T8" fmla="*/ 58 w 307"/>
              <a:gd name="T9" fmla="*/ 222 h 233"/>
              <a:gd name="T10" fmla="*/ 249 w 307"/>
              <a:gd name="T11" fmla="*/ 146 h 233"/>
              <a:gd name="T12" fmla="*/ 214 w 307"/>
              <a:gd name="T13" fmla="*/ 180 h 233"/>
              <a:gd name="T14" fmla="*/ 249 w 307"/>
              <a:gd name="T15" fmla="*/ 134 h 233"/>
              <a:gd name="T16" fmla="*/ 64 w 307"/>
              <a:gd name="T17" fmla="*/ 140 h 233"/>
              <a:gd name="T18" fmla="*/ 29 w 307"/>
              <a:gd name="T19" fmla="*/ 174 h 233"/>
              <a:gd name="T20" fmla="*/ 18 w 307"/>
              <a:gd name="T21" fmla="*/ 174 h 233"/>
              <a:gd name="T22" fmla="*/ 64 w 307"/>
              <a:gd name="T23" fmla="*/ 140 h 233"/>
              <a:gd name="T24" fmla="*/ 190 w 307"/>
              <a:gd name="T25" fmla="*/ 174 h 233"/>
              <a:gd name="T26" fmla="*/ 307 w 307"/>
              <a:gd name="T27" fmla="*/ 174 h 233"/>
              <a:gd name="T28" fmla="*/ 249 w 307"/>
              <a:gd name="T29" fmla="*/ 222 h 233"/>
              <a:gd name="T30" fmla="*/ 249 w 307"/>
              <a:gd name="T31" fmla="*/ 127 h 233"/>
              <a:gd name="T32" fmla="*/ 249 w 307"/>
              <a:gd name="T33" fmla="*/ 222 h 233"/>
              <a:gd name="T34" fmla="*/ 168 w 307"/>
              <a:gd name="T35" fmla="*/ 27 h 233"/>
              <a:gd name="T36" fmla="*/ 220 w 307"/>
              <a:gd name="T37" fmla="*/ 9 h 233"/>
              <a:gd name="T38" fmla="*/ 237 w 307"/>
              <a:gd name="T39" fmla="*/ 41 h 233"/>
              <a:gd name="T40" fmla="*/ 172 w 307"/>
              <a:gd name="T41" fmla="*/ 46 h 233"/>
              <a:gd name="T42" fmla="*/ 70 w 307"/>
              <a:gd name="T43" fmla="*/ 41 h 233"/>
              <a:gd name="T44" fmla="*/ 86 w 307"/>
              <a:gd name="T45" fmla="*/ 9 h 233"/>
              <a:gd name="T46" fmla="*/ 139 w 307"/>
              <a:gd name="T47" fmla="*/ 27 h 233"/>
              <a:gd name="T48" fmla="*/ 100 w 307"/>
              <a:gd name="T49" fmla="*/ 35 h 233"/>
              <a:gd name="T50" fmla="*/ 284 w 307"/>
              <a:gd name="T51" fmla="*/ 121 h 233"/>
              <a:gd name="T52" fmla="*/ 207 w 307"/>
              <a:gd name="T53" fmla="*/ 41 h 233"/>
              <a:gd name="T54" fmla="*/ 153 w 307"/>
              <a:gd name="T55" fmla="*/ 49 h 233"/>
              <a:gd name="T56" fmla="*/ 100 w 307"/>
              <a:gd name="T57" fmla="*/ 41 h 233"/>
              <a:gd name="T58" fmla="*/ 23 w 307"/>
              <a:gd name="T59" fmla="*/ 121 h 233"/>
              <a:gd name="T60" fmla="*/ 122 w 307"/>
              <a:gd name="T61" fmla="*/ 174 h 233"/>
              <a:gd name="T62" fmla="*/ 137 w 307"/>
              <a:gd name="T63" fmla="*/ 185 h 233"/>
              <a:gd name="T64" fmla="*/ 170 w 307"/>
              <a:gd name="T65" fmla="*/ 185 h 233"/>
              <a:gd name="T66" fmla="*/ 184 w 307"/>
              <a:gd name="T67" fmla="*/ 174 h 233"/>
              <a:gd name="T68" fmla="*/ 153 w 307"/>
              <a:gd name="T69" fmla="*/ 184 h 233"/>
              <a:gd name="T70" fmla="*/ 153 w 307"/>
              <a:gd name="T71" fmla="*/ 141 h 233"/>
              <a:gd name="T72" fmla="*/ 153 w 307"/>
              <a:gd name="T73" fmla="*/ 18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7" h="233">
                <a:moveTo>
                  <a:pt x="58" y="116"/>
                </a:moveTo>
                <a:cubicBezTo>
                  <a:pt x="26" y="116"/>
                  <a:pt x="0" y="142"/>
                  <a:pt x="0" y="174"/>
                </a:cubicBezTo>
                <a:cubicBezTo>
                  <a:pt x="0" y="207"/>
                  <a:pt x="26" y="233"/>
                  <a:pt x="58" y="233"/>
                </a:cubicBezTo>
                <a:cubicBezTo>
                  <a:pt x="90" y="233"/>
                  <a:pt x="117" y="207"/>
                  <a:pt x="117" y="174"/>
                </a:cubicBezTo>
                <a:cubicBezTo>
                  <a:pt x="117" y="142"/>
                  <a:pt x="90" y="116"/>
                  <a:pt x="58" y="116"/>
                </a:cubicBezTo>
                <a:close/>
                <a:moveTo>
                  <a:pt x="58" y="222"/>
                </a:moveTo>
                <a:cubicBezTo>
                  <a:pt x="32" y="222"/>
                  <a:pt x="11" y="200"/>
                  <a:pt x="11" y="174"/>
                </a:cubicBezTo>
                <a:cubicBezTo>
                  <a:pt x="11" y="148"/>
                  <a:pt x="32" y="127"/>
                  <a:pt x="58" y="127"/>
                </a:cubicBezTo>
                <a:cubicBezTo>
                  <a:pt x="84" y="127"/>
                  <a:pt x="106" y="148"/>
                  <a:pt x="106" y="174"/>
                </a:cubicBezTo>
                <a:cubicBezTo>
                  <a:pt x="106" y="200"/>
                  <a:pt x="84" y="222"/>
                  <a:pt x="58" y="222"/>
                </a:cubicBezTo>
                <a:close/>
                <a:moveTo>
                  <a:pt x="254" y="140"/>
                </a:moveTo>
                <a:cubicBezTo>
                  <a:pt x="254" y="143"/>
                  <a:pt x="252" y="146"/>
                  <a:pt x="249" y="146"/>
                </a:cubicBezTo>
                <a:cubicBezTo>
                  <a:pt x="233" y="146"/>
                  <a:pt x="220" y="159"/>
                  <a:pt x="220" y="174"/>
                </a:cubicBezTo>
                <a:cubicBezTo>
                  <a:pt x="220" y="177"/>
                  <a:pt x="218" y="180"/>
                  <a:pt x="214" y="180"/>
                </a:cubicBezTo>
                <a:cubicBezTo>
                  <a:pt x="211" y="180"/>
                  <a:pt x="209" y="177"/>
                  <a:pt x="209" y="174"/>
                </a:cubicBezTo>
                <a:cubicBezTo>
                  <a:pt x="209" y="152"/>
                  <a:pt x="227" y="134"/>
                  <a:pt x="249" y="134"/>
                </a:cubicBezTo>
                <a:cubicBezTo>
                  <a:pt x="252" y="134"/>
                  <a:pt x="254" y="137"/>
                  <a:pt x="254" y="140"/>
                </a:cubicBezTo>
                <a:close/>
                <a:moveTo>
                  <a:pt x="64" y="140"/>
                </a:moveTo>
                <a:cubicBezTo>
                  <a:pt x="64" y="143"/>
                  <a:pt x="61" y="146"/>
                  <a:pt x="58" y="146"/>
                </a:cubicBezTo>
                <a:cubicBezTo>
                  <a:pt x="42" y="146"/>
                  <a:pt x="29" y="159"/>
                  <a:pt x="29" y="174"/>
                </a:cubicBezTo>
                <a:cubicBezTo>
                  <a:pt x="29" y="177"/>
                  <a:pt x="27" y="180"/>
                  <a:pt x="24" y="180"/>
                </a:cubicBezTo>
                <a:cubicBezTo>
                  <a:pt x="21" y="180"/>
                  <a:pt x="18" y="177"/>
                  <a:pt x="18" y="174"/>
                </a:cubicBezTo>
                <a:cubicBezTo>
                  <a:pt x="18" y="152"/>
                  <a:pt x="36" y="134"/>
                  <a:pt x="58" y="134"/>
                </a:cubicBezTo>
                <a:cubicBezTo>
                  <a:pt x="61" y="134"/>
                  <a:pt x="64" y="137"/>
                  <a:pt x="64" y="140"/>
                </a:cubicBezTo>
                <a:close/>
                <a:moveTo>
                  <a:pt x="249" y="116"/>
                </a:moveTo>
                <a:cubicBezTo>
                  <a:pt x="216" y="116"/>
                  <a:pt x="190" y="142"/>
                  <a:pt x="190" y="174"/>
                </a:cubicBezTo>
                <a:cubicBezTo>
                  <a:pt x="190" y="207"/>
                  <a:pt x="216" y="233"/>
                  <a:pt x="249" y="233"/>
                </a:cubicBezTo>
                <a:cubicBezTo>
                  <a:pt x="281" y="233"/>
                  <a:pt x="307" y="207"/>
                  <a:pt x="307" y="174"/>
                </a:cubicBezTo>
                <a:cubicBezTo>
                  <a:pt x="307" y="142"/>
                  <a:pt x="281" y="116"/>
                  <a:pt x="249" y="116"/>
                </a:cubicBezTo>
                <a:close/>
                <a:moveTo>
                  <a:pt x="249" y="222"/>
                </a:moveTo>
                <a:cubicBezTo>
                  <a:pt x="223" y="222"/>
                  <a:pt x="201" y="200"/>
                  <a:pt x="201" y="174"/>
                </a:cubicBezTo>
                <a:cubicBezTo>
                  <a:pt x="201" y="148"/>
                  <a:pt x="223" y="127"/>
                  <a:pt x="249" y="127"/>
                </a:cubicBezTo>
                <a:cubicBezTo>
                  <a:pt x="275" y="127"/>
                  <a:pt x="296" y="148"/>
                  <a:pt x="296" y="174"/>
                </a:cubicBezTo>
                <a:cubicBezTo>
                  <a:pt x="296" y="200"/>
                  <a:pt x="275" y="222"/>
                  <a:pt x="249" y="222"/>
                </a:cubicBezTo>
                <a:close/>
                <a:moveTo>
                  <a:pt x="172" y="46"/>
                </a:moveTo>
                <a:cubicBezTo>
                  <a:pt x="168" y="27"/>
                  <a:pt x="168" y="27"/>
                  <a:pt x="168" y="27"/>
                </a:cubicBezTo>
                <a:cubicBezTo>
                  <a:pt x="168" y="27"/>
                  <a:pt x="169" y="9"/>
                  <a:pt x="193" y="3"/>
                </a:cubicBezTo>
                <a:cubicBezTo>
                  <a:pt x="207" y="0"/>
                  <a:pt x="220" y="9"/>
                  <a:pt x="220" y="9"/>
                </a:cubicBezTo>
                <a:cubicBezTo>
                  <a:pt x="220" y="9"/>
                  <a:pt x="234" y="33"/>
                  <a:pt x="236" y="38"/>
                </a:cubicBezTo>
                <a:cubicBezTo>
                  <a:pt x="237" y="39"/>
                  <a:pt x="237" y="40"/>
                  <a:pt x="237" y="41"/>
                </a:cubicBezTo>
                <a:cubicBezTo>
                  <a:pt x="230" y="38"/>
                  <a:pt x="220" y="35"/>
                  <a:pt x="207" y="35"/>
                </a:cubicBezTo>
                <a:cubicBezTo>
                  <a:pt x="191" y="35"/>
                  <a:pt x="179" y="41"/>
                  <a:pt x="172" y="46"/>
                </a:cubicBezTo>
                <a:close/>
                <a:moveTo>
                  <a:pt x="100" y="35"/>
                </a:moveTo>
                <a:cubicBezTo>
                  <a:pt x="87" y="35"/>
                  <a:pt x="77" y="38"/>
                  <a:pt x="70" y="41"/>
                </a:cubicBezTo>
                <a:cubicBezTo>
                  <a:pt x="70" y="40"/>
                  <a:pt x="70" y="39"/>
                  <a:pt x="71" y="38"/>
                </a:cubicBezTo>
                <a:cubicBezTo>
                  <a:pt x="73" y="33"/>
                  <a:pt x="86" y="9"/>
                  <a:pt x="86" y="9"/>
                </a:cubicBezTo>
                <a:cubicBezTo>
                  <a:pt x="86" y="9"/>
                  <a:pt x="99" y="0"/>
                  <a:pt x="114" y="3"/>
                </a:cubicBezTo>
                <a:cubicBezTo>
                  <a:pt x="138" y="9"/>
                  <a:pt x="139" y="27"/>
                  <a:pt x="139" y="27"/>
                </a:cubicBezTo>
                <a:cubicBezTo>
                  <a:pt x="134" y="46"/>
                  <a:pt x="134" y="46"/>
                  <a:pt x="134" y="46"/>
                </a:cubicBezTo>
                <a:cubicBezTo>
                  <a:pt x="128" y="41"/>
                  <a:pt x="115" y="35"/>
                  <a:pt x="100" y="35"/>
                </a:cubicBezTo>
                <a:close/>
                <a:moveTo>
                  <a:pt x="249" y="110"/>
                </a:moveTo>
                <a:cubicBezTo>
                  <a:pt x="262" y="110"/>
                  <a:pt x="274" y="114"/>
                  <a:pt x="284" y="121"/>
                </a:cubicBezTo>
                <a:cubicBezTo>
                  <a:pt x="245" y="51"/>
                  <a:pt x="245" y="51"/>
                  <a:pt x="245" y="51"/>
                </a:cubicBezTo>
                <a:cubicBezTo>
                  <a:pt x="245" y="51"/>
                  <a:pt x="230" y="41"/>
                  <a:pt x="207" y="41"/>
                </a:cubicBezTo>
                <a:cubicBezTo>
                  <a:pt x="185" y="41"/>
                  <a:pt x="170" y="55"/>
                  <a:pt x="170" y="55"/>
                </a:cubicBezTo>
                <a:cubicBezTo>
                  <a:pt x="170" y="55"/>
                  <a:pt x="164" y="49"/>
                  <a:pt x="153" y="49"/>
                </a:cubicBezTo>
                <a:cubicBezTo>
                  <a:pt x="143" y="49"/>
                  <a:pt x="137" y="55"/>
                  <a:pt x="137" y="55"/>
                </a:cubicBezTo>
                <a:cubicBezTo>
                  <a:pt x="137" y="55"/>
                  <a:pt x="122" y="41"/>
                  <a:pt x="100" y="41"/>
                </a:cubicBezTo>
                <a:cubicBezTo>
                  <a:pt x="77" y="41"/>
                  <a:pt x="62" y="51"/>
                  <a:pt x="62" y="51"/>
                </a:cubicBezTo>
                <a:cubicBezTo>
                  <a:pt x="23" y="121"/>
                  <a:pt x="23" y="121"/>
                  <a:pt x="23" y="121"/>
                </a:cubicBezTo>
                <a:cubicBezTo>
                  <a:pt x="33" y="114"/>
                  <a:pt x="45" y="110"/>
                  <a:pt x="58" y="110"/>
                </a:cubicBezTo>
                <a:cubicBezTo>
                  <a:pt x="94" y="110"/>
                  <a:pt x="122" y="139"/>
                  <a:pt x="122" y="174"/>
                </a:cubicBezTo>
                <a:cubicBezTo>
                  <a:pt x="122" y="179"/>
                  <a:pt x="122" y="183"/>
                  <a:pt x="121" y="188"/>
                </a:cubicBezTo>
                <a:cubicBezTo>
                  <a:pt x="126" y="187"/>
                  <a:pt x="131" y="186"/>
                  <a:pt x="137" y="185"/>
                </a:cubicBezTo>
                <a:cubicBezTo>
                  <a:pt x="142" y="189"/>
                  <a:pt x="147" y="191"/>
                  <a:pt x="153" y="191"/>
                </a:cubicBezTo>
                <a:cubicBezTo>
                  <a:pt x="160" y="191"/>
                  <a:pt x="165" y="189"/>
                  <a:pt x="170" y="185"/>
                </a:cubicBezTo>
                <a:cubicBezTo>
                  <a:pt x="176" y="186"/>
                  <a:pt x="181" y="187"/>
                  <a:pt x="186" y="188"/>
                </a:cubicBezTo>
                <a:cubicBezTo>
                  <a:pt x="185" y="183"/>
                  <a:pt x="184" y="179"/>
                  <a:pt x="184" y="174"/>
                </a:cubicBezTo>
                <a:cubicBezTo>
                  <a:pt x="184" y="139"/>
                  <a:pt x="213" y="110"/>
                  <a:pt x="249" y="110"/>
                </a:cubicBezTo>
                <a:close/>
                <a:moveTo>
                  <a:pt x="153" y="184"/>
                </a:moveTo>
                <a:cubicBezTo>
                  <a:pt x="142" y="184"/>
                  <a:pt x="132" y="174"/>
                  <a:pt x="132" y="162"/>
                </a:cubicBezTo>
                <a:cubicBezTo>
                  <a:pt x="132" y="151"/>
                  <a:pt x="142" y="141"/>
                  <a:pt x="153" y="141"/>
                </a:cubicBezTo>
                <a:cubicBezTo>
                  <a:pt x="165" y="141"/>
                  <a:pt x="175" y="151"/>
                  <a:pt x="175" y="162"/>
                </a:cubicBezTo>
                <a:cubicBezTo>
                  <a:pt x="175" y="174"/>
                  <a:pt x="165" y="184"/>
                  <a:pt x="153" y="18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ea typeface="LiSu" panose="02010509060101010101" pitchFamily="49" charset="-122"/>
              <a:cs typeface="+mn-ea"/>
              <a:sym typeface="Arial" panose="020B0604020202020204" pitchFamily="34" charset="0"/>
            </a:endParaRPr>
          </a:p>
        </p:txBody>
      </p:sp>
      <p:sp>
        <p:nvSpPr>
          <p:cNvPr id="113" name="Freeform 13"/>
          <p:cNvSpPr>
            <a:spLocks noEditPoints="1"/>
          </p:cNvSpPr>
          <p:nvPr/>
        </p:nvSpPr>
        <p:spPr bwMode="auto">
          <a:xfrm>
            <a:off x="5476780" y="3352524"/>
            <a:ext cx="358931" cy="340787"/>
          </a:xfrm>
          <a:custGeom>
            <a:avLst/>
            <a:gdLst>
              <a:gd name="T0" fmla="*/ 257 w 268"/>
              <a:gd name="T1" fmla="*/ 234 h 254"/>
              <a:gd name="T2" fmla="*/ 245 w 268"/>
              <a:gd name="T3" fmla="*/ 234 h 254"/>
              <a:gd name="T4" fmla="*/ 157 w 268"/>
              <a:gd name="T5" fmla="*/ 21 h 254"/>
              <a:gd name="T6" fmla="*/ 134 w 268"/>
              <a:gd name="T7" fmla="*/ 0 h 254"/>
              <a:gd name="T8" fmla="*/ 111 w 268"/>
              <a:gd name="T9" fmla="*/ 21 h 254"/>
              <a:gd name="T10" fmla="*/ 23 w 268"/>
              <a:gd name="T11" fmla="*/ 234 h 254"/>
              <a:gd name="T12" fmla="*/ 11 w 268"/>
              <a:gd name="T13" fmla="*/ 234 h 254"/>
              <a:gd name="T14" fmla="*/ 0 w 268"/>
              <a:gd name="T15" fmla="*/ 244 h 254"/>
              <a:gd name="T16" fmla="*/ 11 w 268"/>
              <a:gd name="T17" fmla="*/ 254 h 254"/>
              <a:gd name="T18" fmla="*/ 257 w 268"/>
              <a:gd name="T19" fmla="*/ 254 h 254"/>
              <a:gd name="T20" fmla="*/ 268 w 268"/>
              <a:gd name="T21" fmla="*/ 244 h 254"/>
              <a:gd name="T22" fmla="*/ 257 w 268"/>
              <a:gd name="T23" fmla="*/ 234 h 254"/>
              <a:gd name="T24" fmla="*/ 121 w 268"/>
              <a:gd name="T25" fmla="*/ 26 h 254"/>
              <a:gd name="T26" fmla="*/ 134 w 268"/>
              <a:gd name="T27" fmla="*/ 11 h 254"/>
              <a:gd name="T28" fmla="*/ 147 w 268"/>
              <a:gd name="T29" fmla="*/ 26 h 254"/>
              <a:gd name="T30" fmla="*/ 162 w 268"/>
              <a:gd name="T31" fmla="*/ 63 h 254"/>
              <a:gd name="T32" fmla="*/ 106 w 268"/>
              <a:gd name="T33" fmla="*/ 63 h 254"/>
              <a:gd name="T34" fmla="*/ 121 w 268"/>
              <a:gd name="T35" fmla="*/ 26 h 254"/>
              <a:gd name="T36" fmla="*/ 58 w 268"/>
              <a:gd name="T37" fmla="*/ 178 h 254"/>
              <a:gd name="T38" fmla="*/ 82 w 268"/>
              <a:gd name="T39" fmla="*/ 120 h 254"/>
              <a:gd name="T40" fmla="*/ 186 w 268"/>
              <a:gd name="T41" fmla="*/ 120 h 254"/>
              <a:gd name="T42" fmla="*/ 209 w 268"/>
              <a:gd name="T43" fmla="*/ 178 h 254"/>
              <a:gd name="T44" fmla="*/ 58 w 268"/>
              <a:gd name="T45" fmla="*/ 17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254">
                <a:moveTo>
                  <a:pt x="257" y="234"/>
                </a:moveTo>
                <a:cubicBezTo>
                  <a:pt x="245" y="234"/>
                  <a:pt x="245" y="234"/>
                  <a:pt x="245" y="234"/>
                </a:cubicBezTo>
                <a:cubicBezTo>
                  <a:pt x="157" y="21"/>
                  <a:pt x="157" y="21"/>
                  <a:pt x="157" y="21"/>
                </a:cubicBezTo>
                <a:cubicBezTo>
                  <a:pt x="149" y="3"/>
                  <a:pt x="139" y="0"/>
                  <a:pt x="134" y="0"/>
                </a:cubicBezTo>
                <a:cubicBezTo>
                  <a:pt x="128" y="0"/>
                  <a:pt x="118" y="3"/>
                  <a:pt x="111" y="21"/>
                </a:cubicBezTo>
                <a:cubicBezTo>
                  <a:pt x="23" y="234"/>
                  <a:pt x="23" y="234"/>
                  <a:pt x="23" y="234"/>
                </a:cubicBezTo>
                <a:cubicBezTo>
                  <a:pt x="11" y="234"/>
                  <a:pt x="11" y="234"/>
                  <a:pt x="11" y="234"/>
                </a:cubicBezTo>
                <a:cubicBezTo>
                  <a:pt x="5" y="234"/>
                  <a:pt x="0" y="238"/>
                  <a:pt x="0" y="244"/>
                </a:cubicBezTo>
                <a:cubicBezTo>
                  <a:pt x="0" y="249"/>
                  <a:pt x="5" y="254"/>
                  <a:pt x="11" y="254"/>
                </a:cubicBezTo>
                <a:cubicBezTo>
                  <a:pt x="257" y="254"/>
                  <a:pt x="257" y="254"/>
                  <a:pt x="257" y="254"/>
                </a:cubicBezTo>
                <a:cubicBezTo>
                  <a:pt x="263" y="254"/>
                  <a:pt x="268" y="249"/>
                  <a:pt x="268" y="244"/>
                </a:cubicBezTo>
                <a:cubicBezTo>
                  <a:pt x="268" y="238"/>
                  <a:pt x="263" y="234"/>
                  <a:pt x="257" y="234"/>
                </a:cubicBezTo>
                <a:close/>
                <a:moveTo>
                  <a:pt x="121" y="26"/>
                </a:moveTo>
                <a:cubicBezTo>
                  <a:pt x="125" y="17"/>
                  <a:pt x="130" y="11"/>
                  <a:pt x="134" y="11"/>
                </a:cubicBezTo>
                <a:cubicBezTo>
                  <a:pt x="138" y="11"/>
                  <a:pt x="143" y="17"/>
                  <a:pt x="147" y="26"/>
                </a:cubicBezTo>
                <a:cubicBezTo>
                  <a:pt x="162" y="63"/>
                  <a:pt x="162" y="63"/>
                  <a:pt x="162" y="63"/>
                </a:cubicBezTo>
                <a:cubicBezTo>
                  <a:pt x="106" y="63"/>
                  <a:pt x="106" y="63"/>
                  <a:pt x="106" y="63"/>
                </a:cubicBezTo>
                <a:lnTo>
                  <a:pt x="121" y="26"/>
                </a:lnTo>
                <a:close/>
                <a:moveTo>
                  <a:pt x="58" y="178"/>
                </a:moveTo>
                <a:cubicBezTo>
                  <a:pt x="82" y="120"/>
                  <a:pt x="82" y="120"/>
                  <a:pt x="82" y="120"/>
                </a:cubicBezTo>
                <a:cubicBezTo>
                  <a:pt x="186" y="120"/>
                  <a:pt x="186" y="120"/>
                  <a:pt x="186" y="120"/>
                </a:cubicBezTo>
                <a:cubicBezTo>
                  <a:pt x="209" y="178"/>
                  <a:pt x="209" y="178"/>
                  <a:pt x="209" y="178"/>
                </a:cubicBezTo>
                <a:lnTo>
                  <a:pt x="58" y="17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ea typeface="LiSu" panose="02010509060101010101" pitchFamily="49" charset="-122"/>
              <a:cs typeface="+mn-ea"/>
              <a:sym typeface="Arial" panose="020B0604020202020204" pitchFamily="34" charset="0"/>
            </a:endParaRPr>
          </a:p>
        </p:txBody>
      </p:sp>
      <p:sp>
        <p:nvSpPr>
          <p:cNvPr id="114" name="Freeform 106"/>
          <p:cNvSpPr>
            <a:spLocks noEditPoints="1"/>
          </p:cNvSpPr>
          <p:nvPr/>
        </p:nvSpPr>
        <p:spPr bwMode="auto">
          <a:xfrm>
            <a:off x="1034203" y="4887838"/>
            <a:ext cx="460499" cy="387447"/>
          </a:xfrm>
          <a:custGeom>
            <a:avLst/>
            <a:gdLst>
              <a:gd name="T0" fmla="*/ 210 w 211"/>
              <a:gd name="T1" fmla="*/ 158 h 177"/>
              <a:gd name="T2" fmla="*/ 164 w 211"/>
              <a:gd name="T3" fmla="*/ 120 h 177"/>
              <a:gd name="T4" fmla="*/ 102 w 211"/>
              <a:gd name="T5" fmla="*/ 68 h 177"/>
              <a:gd name="T6" fmla="*/ 154 w 211"/>
              <a:gd name="T7" fmla="*/ 130 h 177"/>
              <a:gd name="T8" fmla="*/ 192 w 211"/>
              <a:gd name="T9" fmla="*/ 176 h 177"/>
              <a:gd name="T10" fmla="*/ 199 w 211"/>
              <a:gd name="T11" fmla="*/ 176 h 177"/>
              <a:gd name="T12" fmla="*/ 210 w 211"/>
              <a:gd name="T13" fmla="*/ 165 h 177"/>
              <a:gd name="T14" fmla="*/ 109 w 211"/>
              <a:gd name="T15" fmla="*/ 117 h 177"/>
              <a:gd name="T16" fmla="*/ 151 w 211"/>
              <a:gd name="T17" fmla="*/ 117 h 177"/>
              <a:gd name="T18" fmla="*/ 100 w 211"/>
              <a:gd name="T19" fmla="*/ 130 h 177"/>
              <a:gd name="T20" fmla="*/ 86 w 211"/>
              <a:gd name="T21" fmla="*/ 106 h 177"/>
              <a:gd name="T22" fmla="*/ 71 w 211"/>
              <a:gd name="T23" fmla="*/ 151 h 177"/>
              <a:gd name="T24" fmla="*/ 30 w 211"/>
              <a:gd name="T25" fmla="*/ 151 h 177"/>
              <a:gd name="T26" fmla="*/ 32 w 211"/>
              <a:gd name="T27" fmla="*/ 83 h 177"/>
              <a:gd name="T28" fmla="*/ 59 w 211"/>
              <a:gd name="T29" fmla="*/ 83 h 177"/>
              <a:gd name="T30" fmla="*/ 85 w 211"/>
              <a:gd name="T31" fmla="*/ 83 h 177"/>
              <a:gd name="T32" fmla="*/ 88 w 211"/>
              <a:gd name="T33" fmla="*/ 75 h 177"/>
              <a:gd name="T34" fmla="*/ 98 w 211"/>
              <a:gd name="T35" fmla="*/ 64 h 177"/>
              <a:gd name="T36" fmla="*/ 88 w 211"/>
              <a:gd name="T37" fmla="*/ 46 h 177"/>
              <a:gd name="T38" fmla="*/ 112 w 211"/>
              <a:gd name="T39" fmla="*/ 54 h 177"/>
              <a:gd name="T40" fmla="*/ 130 w 211"/>
              <a:gd name="T41" fmla="*/ 50 h 177"/>
              <a:gd name="T42" fmla="*/ 150 w 211"/>
              <a:gd name="T43" fmla="*/ 46 h 177"/>
              <a:gd name="T44" fmla="*/ 170 w 211"/>
              <a:gd name="T45" fmla="*/ 74 h 177"/>
              <a:gd name="T46" fmla="*/ 170 w 211"/>
              <a:gd name="T47" fmla="*/ 64 h 177"/>
              <a:gd name="T48" fmla="*/ 168 w 211"/>
              <a:gd name="T49" fmla="*/ 61 h 177"/>
              <a:gd name="T50" fmla="*/ 155 w 211"/>
              <a:gd name="T51" fmla="*/ 0 h 177"/>
              <a:gd name="T52" fmla="*/ 12 w 211"/>
              <a:gd name="T53" fmla="*/ 41 h 177"/>
              <a:gd name="T54" fmla="*/ 1 w 211"/>
              <a:gd name="T55" fmla="*/ 62 h 177"/>
              <a:gd name="T56" fmla="*/ 0 w 211"/>
              <a:gd name="T57" fmla="*/ 65 h 177"/>
              <a:gd name="T58" fmla="*/ 12 w 211"/>
              <a:gd name="T59" fmla="*/ 149 h 177"/>
              <a:gd name="T60" fmla="*/ 1 w 211"/>
              <a:gd name="T61" fmla="*/ 174 h 177"/>
              <a:gd name="T62" fmla="*/ 169 w 211"/>
              <a:gd name="T63" fmla="*/ 174 h 177"/>
              <a:gd name="T64" fmla="*/ 149 w 211"/>
              <a:gd name="T65" fmla="*/ 151 h 177"/>
              <a:gd name="T66" fmla="*/ 83 w 211"/>
              <a:gd name="T67" fmla="*/ 61 h 177"/>
              <a:gd name="T68" fmla="*/ 61 w 211"/>
              <a:gd name="T69" fmla="*/ 68 h 177"/>
              <a:gd name="T70" fmla="*/ 72 w 211"/>
              <a:gd name="T71" fmla="*/ 85 h 177"/>
              <a:gd name="T72" fmla="*/ 61 w 211"/>
              <a:gd name="T73" fmla="*/ 68 h 177"/>
              <a:gd name="T74" fmla="*/ 66 w 211"/>
              <a:gd name="T75" fmla="*/ 151 h 177"/>
              <a:gd name="T76" fmla="*/ 56 w 211"/>
              <a:gd name="T77" fmla="*/ 75 h 177"/>
              <a:gd name="T78" fmla="*/ 35 w 211"/>
              <a:gd name="T79" fmla="*/ 75 h 177"/>
              <a:gd name="T80" fmla="*/ 56 w 211"/>
              <a:gd name="T81" fmla="*/ 75 h 177"/>
              <a:gd name="T82" fmla="*/ 36 w 211"/>
              <a:gd name="T83" fmla="*/ 61 h 177"/>
              <a:gd name="T84" fmla="*/ 20 w 211"/>
              <a:gd name="T85" fmla="*/ 46 h 177"/>
              <a:gd name="T86" fmla="*/ 11 w 211"/>
              <a:gd name="T87" fmla="*/ 61 h 177"/>
              <a:gd name="T88" fmla="*/ 8 w 211"/>
              <a:gd name="T89" fmla="*/ 68 h 177"/>
              <a:gd name="T90" fmla="*/ 19 w 211"/>
              <a:gd name="T91" fmla="*/ 85 h 177"/>
              <a:gd name="T92" fmla="*/ 160 w 211"/>
              <a:gd name="T93" fmla="*/ 168 h 177"/>
              <a:gd name="T94" fmla="*/ 160 w 211"/>
              <a:gd name="T95" fmla="*/ 1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177">
                <a:moveTo>
                  <a:pt x="209" y="164"/>
                </a:moveTo>
                <a:cubicBezTo>
                  <a:pt x="210" y="164"/>
                  <a:pt x="210" y="164"/>
                  <a:pt x="210" y="164"/>
                </a:cubicBezTo>
                <a:cubicBezTo>
                  <a:pt x="211" y="162"/>
                  <a:pt x="211" y="160"/>
                  <a:pt x="210" y="158"/>
                </a:cubicBezTo>
                <a:cubicBezTo>
                  <a:pt x="171" y="119"/>
                  <a:pt x="171" y="119"/>
                  <a:pt x="171" y="119"/>
                </a:cubicBezTo>
                <a:cubicBezTo>
                  <a:pt x="169" y="118"/>
                  <a:pt x="167" y="118"/>
                  <a:pt x="165" y="119"/>
                </a:cubicBezTo>
                <a:cubicBezTo>
                  <a:pt x="164" y="120"/>
                  <a:pt x="164" y="120"/>
                  <a:pt x="164" y="120"/>
                </a:cubicBezTo>
                <a:cubicBezTo>
                  <a:pt x="163" y="118"/>
                  <a:pt x="163" y="118"/>
                  <a:pt x="163" y="118"/>
                </a:cubicBezTo>
                <a:cubicBezTo>
                  <a:pt x="173" y="103"/>
                  <a:pt x="171" y="82"/>
                  <a:pt x="158" y="68"/>
                </a:cubicBezTo>
                <a:cubicBezTo>
                  <a:pt x="143" y="53"/>
                  <a:pt x="118" y="53"/>
                  <a:pt x="102" y="68"/>
                </a:cubicBezTo>
                <a:cubicBezTo>
                  <a:pt x="87" y="84"/>
                  <a:pt x="87" y="109"/>
                  <a:pt x="102" y="124"/>
                </a:cubicBezTo>
                <a:cubicBezTo>
                  <a:pt x="116" y="137"/>
                  <a:pt x="137" y="139"/>
                  <a:pt x="152" y="129"/>
                </a:cubicBezTo>
                <a:cubicBezTo>
                  <a:pt x="154" y="130"/>
                  <a:pt x="154" y="130"/>
                  <a:pt x="154" y="130"/>
                </a:cubicBezTo>
                <a:cubicBezTo>
                  <a:pt x="153" y="131"/>
                  <a:pt x="153" y="131"/>
                  <a:pt x="153" y="131"/>
                </a:cubicBezTo>
                <a:cubicBezTo>
                  <a:pt x="152" y="132"/>
                  <a:pt x="152" y="135"/>
                  <a:pt x="153" y="137"/>
                </a:cubicBezTo>
                <a:cubicBezTo>
                  <a:pt x="192" y="176"/>
                  <a:pt x="192" y="176"/>
                  <a:pt x="192" y="176"/>
                </a:cubicBezTo>
                <a:cubicBezTo>
                  <a:pt x="194" y="177"/>
                  <a:pt x="196" y="177"/>
                  <a:pt x="198" y="176"/>
                </a:cubicBezTo>
                <a:cubicBezTo>
                  <a:pt x="198" y="175"/>
                  <a:pt x="198" y="175"/>
                  <a:pt x="198" y="175"/>
                </a:cubicBezTo>
                <a:cubicBezTo>
                  <a:pt x="199" y="176"/>
                  <a:pt x="199" y="176"/>
                  <a:pt x="199" y="176"/>
                </a:cubicBezTo>
                <a:cubicBezTo>
                  <a:pt x="200" y="177"/>
                  <a:pt x="201" y="177"/>
                  <a:pt x="202" y="176"/>
                </a:cubicBezTo>
                <a:cubicBezTo>
                  <a:pt x="210" y="168"/>
                  <a:pt x="210" y="168"/>
                  <a:pt x="210" y="168"/>
                </a:cubicBezTo>
                <a:cubicBezTo>
                  <a:pt x="211" y="167"/>
                  <a:pt x="211" y="166"/>
                  <a:pt x="210" y="165"/>
                </a:cubicBezTo>
                <a:lnTo>
                  <a:pt x="209" y="164"/>
                </a:lnTo>
                <a:close/>
                <a:moveTo>
                  <a:pt x="151" y="117"/>
                </a:moveTo>
                <a:cubicBezTo>
                  <a:pt x="139" y="128"/>
                  <a:pt x="121" y="128"/>
                  <a:pt x="109" y="117"/>
                </a:cubicBezTo>
                <a:cubicBezTo>
                  <a:pt x="98" y="105"/>
                  <a:pt x="98" y="87"/>
                  <a:pt x="109" y="75"/>
                </a:cubicBezTo>
                <a:cubicBezTo>
                  <a:pt x="121" y="64"/>
                  <a:pt x="139" y="64"/>
                  <a:pt x="151" y="75"/>
                </a:cubicBezTo>
                <a:cubicBezTo>
                  <a:pt x="162" y="87"/>
                  <a:pt x="162" y="105"/>
                  <a:pt x="151" y="117"/>
                </a:cubicBezTo>
                <a:close/>
                <a:moveTo>
                  <a:pt x="91" y="119"/>
                </a:moveTo>
                <a:cubicBezTo>
                  <a:pt x="91" y="130"/>
                  <a:pt x="91" y="130"/>
                  <a:pt x="91" y="130"/>
                </a:cubicBezTo>
                <a:cubicBezTo>
                  <a:pt x="100" y="130"/>
                  <a:pt x="100" y="130"/>
                  <a:pt x="100" y="130"/>
                </a:cubicBezTo>
                <a:cubicBezTo>
                  <a:pt x="102" y="132"/>
                  <a:pt x="104" y="134"/>
                  <a:pt x="107" y="135"/>
                </a:cubicBezTo>
                <a:cubicBezTo>
                  <a:pt x="86" y="135"/>
                  <a:pt x="86" y="135"/>
                  <a:pt x="86" y="135"/>
                </a:cubicBezTo>
                <a:cubicBezTo>
                  <a:pt x="86" y="106"/>
                  <a:pt x="86" y="106"/>
                  <a:pt x="86" y="106"/>
                </a:cubicBezTo>
                <a:cubicBezTo>
                  <a:pt x="87" y="110"/>
                  <a:pt x="88" y="115"/>
                  <a:pt x="91" y="119"/>
                </a:cubicBezTo>
                <a:close/>
                <a:moveTo>
                  <a:pt x="149" y="151"/>
                </a:moveTo>
                <a:cubicBezTo>
                  <a:pt x="71" y="151"/>
                  <a:pt x="71" y="151"/>
                  <a:pt x="71" y="151"/>
                </a:cubicBezTo>
                <a:cubicBezTo>
                  <a:pt x="71" y="100"/>
                  <a:pt x="71" y="100"/>
                  <a:pt x="71" y="100"/>
                </a:cubicBezTo>
                <a:cubicBezTo>
                  <a:pt x="30" y="100"/>
                  <a:pt x="30" y="100"/>
                  <a:pt x="30" y="100"/>
                </a:cubicBezTo>
                <a:cubicBezTo>
                  <a:pt x="30" y="151"/>
                  <a:pt x="30" y="151"/>
                  <a:pt x="30" y="151"/>
                </a:cubicBezTo>
                <a:cubicBezTo>
                  <a:pt x="21" y="151"/>
                  <a:pt x="21" y="151"/>
                  <a:pt x="21" y="151"/>
                </a:cubicBezTo>
                <a:cubicBezTo>
                  <a:pt x="21" y="90"/>
                  <a:pt x="21" y="90"/>
                  <a:pt x="21" y="90"/>
                </a:cubicBezTo>
                <a:cubicBezTo>
                  <a:pt x="26" y="89"/>
                  <a:pt x="30" y="87"/>
                  <a:pt x="32" y="83"/>
                </a:cubicBezTo>
                <a:cubicBezTo>
                  <a:pt x="35" y="87"/>
                  <a:pt x="40" y="90"/>
                  <a:pt x="45" y="90"/>
                </a:cubicBezTo>
                <a:cubicBezTo>
                  <a:pt x="45" y="90"/>
                  <a:pt x="45" y="90"/>
                  <a:pt x="45" y="90"/>
                </a:cubicBezTo>
                <a:cubicBezTo>
                  <a:pt x="51" y="90"/>
                  <a:pt x="56" y="87"/>
                  <a:pt x="59" y="83"/>
                </a:cubicBezTo>
                <a:cubicBezTo>
                  <a:pt x="61" y="87"/>
                  <a:pt x="66" y="90"/>
                  <a:pt x="72" y="90"/>
                </a:cubicBezTo>
                <a:cubicBezTo>
                  <a:pt x="72" y="90"/>
                  <a:pt x="72" y="90"/>
                  <a:pt x="72" y="90"/>
                </a:cubicBezTo>
                <a:cubicBezTo>
                  <a:pt x="77" y="90"/>
                  <a:pt x="82" y="87"/>
                  <a:pt x="85" y="83"/>
                </a:cubicBezTo>
                <a:cubicBezTo>
                  <a:pt x="85" y="83"/>
                  <a:pt x="86" y="84"/>
                  <a:pt x="86" y="84"/>
                </a:cubicBezTo>
                <a:cubicBezTo>
                  <a:pt x="87" y="82"/>
                  <a:pt x="87" y="80"/>
                  <a:pt x="88" y="78"/>
                </a:cubicBezTo>
                <a:cubicBezTo>
                  <a:pt x="88" y="77"/>
                  <a:pt x="88" y="76"/>
                  <a:pt x="88" y="75"/>
                </a:cubicBezTo>
                <a:cubicBezTo>
                  <a:pt x="88" y="68"/>
                  <a:pt x="88" y="68"/>
                  <a:pt x="88" y="68"/>
                </a:cubicBezTo>
                <a:cubicBezTo>
                  <a:pt x="94" y="68"/>
                  <a:pt x="94" y="68"/>
                  <a:pt x="94" y="68"/>
                </a:cubicBezTo>
                <a:cubicBezTo>
                  <a:pt x="95" y="66"/>
                  <a:pt x="97" y="65"/>
                  <a:pt x="98" y="64"/>
                </a:cubicBezTo>
                <a:cubicBezTo>
                  <a:pt x="99" y="63"/>
                  <a:pt x="100" y="62"/>
                  <a:pt x="101" y="61"/>
                </a:cubicBezTo>
                <a:cubicBezTo>
                  <a:pt x="88" y="61"/>
                  <a:pt x="88" y="61"/>
                  <a:pt x="88" y="61"/>
                </a:cubicBezTo>
                <a:cubicBezTo>
                  <a:pt x="88" y="46"/>
                  <a:pt x="88" y="46"/>
                  <a:pt x="88" y="46"/>
                </a:cubicBezTo>
                <a:cubicBezTo>
                  <a:pt x="106" y="46"/>
                  <a:pt x="106" y="46"/>
                  <a:pt x="106" y="46"/>
                </a:cubicBezTo>
                <a:cubicBezTo>
                  <a:pt x="108" y="56"/>
                  <a:pt x="108" y="56"/>
                  <a:pt x="108" y="56"/>
                </a:cubicBezTo>
                <a:cubicBezTo>
                  <a:pt x="109" y="56"/>
                  <a:pt x="111" y="55"/>
                  <a:pt x="112" y="54"/>
                </a:cubicBezTo>
                <a:cubicBezTo>
                  <a:pt x="111" y="46"/>
                  <a:pt x="111" y="46"/>
                  <a:pt x="111" y="46"/>
                </a:cubicBezTo>
                <a:cubicBezTo>
                  <a:pt x="129" y="46"/>
                  <a:pt x="129" y="46"/>
                  <a:pt x="129" y="46"/>
                </a:cubicBezTo>
                <a:cubicBezTo>
                  <a:pt x="130" y="50"/>
                  <a:pt x="130" y="50"/>
                  <a:pt x="130" y="50"/>
                </a:cubicBezTo>
                <a:cubicBezTo>
                  <a:pt x="132" y="50"/>
                  <a:pt x="134" y="51"/>
                  <a:pt x="136" y="51"/>
                </a:cubicBezTo>
                <a:cubicBezTo>
                  <a:pt x="134" y="46"/>
                  <a:pt x="134" y="46"/>
                  <a:pt x="134" y="46"/>
                </a:cubicBezTo>
                <a:cubicBezTo>
                  <a:pt x="150" y="46"/>
                  <a:pt x="150" y="46"/>
                  <a:pt x="150" y="46"/>
                </a:cubicBezTo>
                <a:cubicBezTo>
                  <a:pt x="158" y="60"/>
                  <a:pt x="158" y="60"/>
                  <a:pt x="158" y="60"/>
                </a:cubicBezTo>
                <a:cubicBezTo>
                  <a:pt x="160" y="61"/>
                  <a:pt x="161" y="63"/>
                  <a:pt x="162" y="64"/>
                </a:cubicBezTo>
                <a:cubicBezTo>
                  <a:pt x="165" y="67"/>
                  <a:pt x="168" y="70"/>
                  <a:pt x="170" y="74"/>
                </a:cubicBezTo>
                <a:cubicBezTo>
                  <a:pt x="170" y="65"/>
                  <a:pt x="170" y="65"/>
                  <a:pt x="170" y="65"/>
                </a:cubicBezTo>
                <a:cubicBezTo>
                  <a:pt x="170" y="64"/>
                  <a:pt x="170" y="64"/>
                  <a:pt x="170" y="64"/>
                </a:cubicBezTo>
                <a:cubicBezTo>
                  <a:pt x="170" y="64"/>
                  <a:pt x="170" y="64"/>
                  <a:pt x="170" y="64"/>
                </a:cubicBezTo>
                <a:cubicBezTo>
                  <a:pt x="170" y="63"/>
                  <a:pt x="169" y="63"/>
                  <a:pt x="169" y="62"/>
                </a:cubicBezTo>
                <a:cubicBezTo>
                  <a:pt x="169" y="62"/>
                  <a:pt x="169" y="62"/>
                  <a:pt x="169" y="62"/>
                </a:cubicBezTo>
                <a:cubicBezTo>
                  <a:pt x="169" y="61"/>
                  <a:pt x="169" y="61"/>
                  <a:pt x="168" y="61"/>
                </a:cubicBezTo>
                <a:cubicBezTo>
                  <a:pt x="157" y="41"/>
                  <a:pt x="157" y="41"/>
                  <a:pt x="157" y="41"/>
                </a:cubicBezTo>
                <a:cubicBezTo>
                  <a:pt x="157" y="2"/>
                  <a:pt x="157" y="2"/>
                  <a:pt x="157" y="2"/>
                </a:cubicBezTo>
                <a:cubicBezTo>
                  <a:pt x="157" y="0"/>
                  <a:pt x="157" y="0"/>
                  <a:pt x="155" y="0"/>
                </a:cubicBezTo>
                <a:cubicBezTo>
                  <a:pt x="14" y="0"/>
                  <a:pt x="14" y="0"/>
                  <a:pt x="14" y="0"/>
                </a:cubicBezTo>
                <a:cubicBezTo>
                  <a:pt x="13" y="0"/>
                  <a:pt x="12" y="0"/>
                  <a:pt x="12" y="2"/>
                </a:cubicBezTo>
                <a:cubicBezTo>
                  <a:pt x="12" y="41"/>
                  <a:pt x="12" y="41"/>
                  <a:pt x="12" y="41"/>
                </a:cubicBezTo>
                <a:cubicBezTo>
                  <a:pt x="2" y="61"/>
                  <a:pt x="2" y="61"/>
                  <a:pt x="2" y="61"/>
                </a:cubicBezTo>
                <a:cubicBezTo>
                  <a:pt x="2" y="61"/>
                  <a:pt x="1" y="61"/>
                  <a:pt x="1" y="61"/>
                </a:cubicBezTo>
                <a:cubicBezTo>
                  <a:pt x="1" y="62"/>
                  <a:pt x="1" y="62"/>
                  <a:pt x="1" y="62"/>
                </a:cubicBezTo>
                <a:cubicBezTo>
                  <a:pt x="1" y="62"/>
                  <a:pt x="1" y="63"/>
                  <a:pt x="1" y="64"/>
                </a:cubicBezTo>
                <a:cubicBezTo>
                  <a:pt x="1" y="64"/>
                  <a:pt x="0" y="64"/>
                  <a:pt x="0" y="64"/>
                </a:cubicBezTo>
                <a:cubicBezTo>
                  <a:pt x="0" y="64"/>
                  <a:pt x="0" y="64"/>
                  <a:pt x="0" y="65"/>
                </a:cubicBezTo>
                <a:cubicBezTo>
                  <a:pt x="0" y="75"/>
                  <a:pt x="0" y="75"/>
                  <a:pt x="0" y="75"/>
                </a:cubicBezTo>
                <a:cubicBezTo>
                  <a:pt x="0" y="82"/>
                  <a:pt x="5" y="89"/>
                  <a:pt x="12" y="92"/>
                </a:cubicBezTo>
                <a:cubicBezTo>
                  <a:pt x="12" y="149"/>
                  <a:pt x="12" y="149"/>
                  <a:pt x="12" y="149"/>
                </a:cubicBezTo>
                <a:cubicBezTo>
                  <a:pt x="3" y="149"/>
                  <a:pt x="3" y="149"/>
                  <a:pt x="3" y="149"/>
                </a:cubicBezTo>
                <a:cubicBezTo>
                  <a:pt x="2" y="149"/>
                  <a:pt x="1" y="150"/>
                  <a:pt x="1" y="151"/>
                </a:cubicBezTo>
                <a:cubicBezTo>
                  <a:pt x="1" y="174"/>
                  <a:pt x="1" y="174"/>
                  <a:pt x="1" y="174"/>
                </a:cubicBezTo>
                <a:cubicBezTo>
                  <a:pt x="1" y="175"/>
                  <a:pt x="2" y="176"/>
                  <a:pt x="3" y="176"/>
                </a:cubicBezTo>
                <a:cubicBezTo>
                  <a:pt x="167" y="176"/>
                  <a:pt x="167" y="176"/>
                  <a:pt x="167" y="176"/>
                </a:cubicBezTo>
                <a:cubicBezTo>
                  <a:pt x="168" y="176"/>
                  <a:pt x="169" y="175"/>
                  <a:pt x="169" y="174"/>
                </a:cubicBezTo>
                <a:cubicBezTo>
                  <a:pt x="169" y="161"/>
                  <a:pt x="169" y="161"/>
                  <a:pt x="169" y="161"/>
                </a:cubicBezTo>
                <a:cubicBezTo>
                  <a:pt x="149" y="141"/>
                  <a:pt x="149" y="141"/>
                  <a:pt x="149" y="141"/>
                </a:cubicBezTo>
                <a:lnTo>
                  <a:pt x="149" y="151"/>
                </a:lnTo>
                <a:close/>
                <a:moveTo>
                  <a:pt x="65" y="46"/>
                </a:moveTo>
                <a:cubicBezTo>
                  <a:pt x="83" y="46"/>
                  <a:pt x="83" y="46"/>
                  <a:pt x="83" y="46"/>
                </a:cubicBezTo>
                <a:cubicBezTo>
                  <a:pt x="83" y="61"/>
                  <a:pt x="83" y="61"/>
                  <a:pt x="83" y="61"/>
                </a:cubicBezTo>
                <a:cubicBezTo>
                  <a:pt x="62" y="61"/>
                  <a:pt x="62" y="61"/>
                  <a:pt x="62" y="61"/>
                </a:cubicBezTo>
                <a:lnTo>
                  <a:pt x="65" y="46"/>
                </a:lnTo>
                <a:close/>
                <a:moveTo>
                  <a:pt x="61" y="68"/>
                </a:moveTo>
                <a:cubicBezTo>
                  <a:pt x="83" y="68"/>
                  <a:pt x="83" y="68"/>
                  <a:pt x="83" y="68"/>
                </a:cubicBezTo>
                <a:cubicBezTo>
                  <a:pt x="83" y="75"/>
                  <a:pt x="83" y="75"/>
                  <a:pt x="83" y="75"/>
                </a:cubicBezTo>
                <a:cubicBezTo>
                  <a:pt x="83" y="80"/>
                  <a:pt x="78" y="85"/>
                  <a:pt x="72" y="85"/>
                </a:cubicBezTo>
                <a:cubicBezTo>
                  <a:pt x="72" y="85"/>
                  <a:pt x="72" y="85"/>
                  <a:pt x="72" y="85"/>
                </a:cubicBezTo>
                <a:cubicBezTo>
                  <a:pt x="66" y="85"/>
                  <a:pt x="61" y="80"/>
                  <a:pt x="61" y="75"/>
                </a:cubicBezTo>
                <a:lnTo>
                  <a:pt x="61" y="68"/>
                </a:lnTo>
                <a:close/>
                <a:moveTo>
                  <a:pt x="35" y="105"/>
                </a:moveTo>
                <a:cubicBezTo>
                  <a:pt x="66" y="105"/>
                  <a:pt x="66" y="105"/>
                  <a:pt x="66" y="105"/>
                </a:cubicBezTo>
                <a:cubicBezTo>
                  <a:pt x="66" y="151"/>
                  <a:pt x="66" y="151"/>
                  <a:pt x="66" y="151"/>
                </a:cubicBezTo>
                <a:cubicBezTo>
                  <a:pt x="35" y="151"/>
                  <a:pt x="35" y="151"/>
                  <a:pt x="35" y="151"/>
                </a:cubicBezTo>
                <a:lnTo>
                  <a:pt x="35" y="105"/>
                </a:lnTo>
                <a:close/>
                <a:moveTo>
                  <a:pt x="56" y="75"/>
                </a:moveTo>
                <a:cubicBezTo>
                  <a:pt x="56" y="80"/>
                  <a:pt x="51" y="85"/>
                  <a:pt x="45" y="85"/>
                </a:cubicBezTo>
                <a:cubicBezTo>
                  <a:pt x="45" y="85"/>
                  <a:pt x="45" y="85"/>
                  <a:pt x="45" y="85"/>
                </a:cubicBezTo>
                <a:cubicBezTo>
                  <a:pt x="40" y="85"/>
                  <a:pt x="35" y="80"/>
                  <a:pt x="35" y="75"/>
                </a:cubicBezTo>
                <a:cubicBezTo>
                  <a:pt x="35" y="68"/>
                  <a:pt x="35" y="68"/>
                  <a:pt x="35" y="68"/>
                </a:cubicBezTo>
                <a:cubicBezTo>
                  <a:pt x="56" y="68"/>
                  <a:pt x="56" y="68"/>
                  <a:pt x="56" y="68"/>
                </a:cubicBezTo>
                <a:lnTo>
                  <a:pt x="56" y="75"/>
                </a:lnTo>
                <a:close/>
                <a:moveTo>
                  <a:pt x="60" y="46"/>
                </a:moveTo>
                <a:cubicBezTo>
                  <a:pt x="57" y="61"/>
                  <a:pt x="57" y="61"/>
                  <a:pt x="57" y="61"/>
                </a:cubicBezTo>
                <a:cubicBezTo>
                  <a:pt x="36" y="61"/>
                  <a:pt x="36" y="61"/>
                  <a:pt x="36" y="61"/>
                </a:cubicBezTo>
                <a:cubicBezTo>
                  <a:pt x="42" y="46"/>
                  <a:pt x="42" y="46"/>
                  <a:pt x="42" y="46"/>
                </a:cubicBezTo>
                <a:lnTo>
                  <a:pt x="60" y="46"/>
                </a:lnTo>
                <a:close/>
                <a:moveTo>
                  <a:pt x="20" y="46"/>
                </a:moveTo>
                <a:cubicBezTo>
                  <a:pt x="36" y="46"/>
                  <a:pt x="36" y="46"/>
                  <a:pt x="36" y="46"/>
                </a:cubicBezTo>
                <a:cubicBezTo>
                  <a:pt x="31" y="61"/>
                  <a:pt x="31" y="61"/>
                  <a:pt x="31" y="61"/>
                </a:cubicBezTo>
                <a:cubicBezTo>
                  <a:pt x="11" y="61"/>
                  <a:pt x="11" y="61"/>
                  <a:pt x="11" y="61"/>
                </a:cubicBezTo>
                <a:lnTo>
                  <a:pt x="20" y="46"/>
                </a:lnTo>
                <a:close/>
                <a:moveTo>
                  <a:pt x="8" y="75"/>
                </a:moveTo>
                <a:cubicBezTo>
                  <a:pt x="8" y="68"/>
                  <a:pt x="8" y="68"/>
                  <a:pt x="8" y="68"/>
                </a:cubicBezTo>
                <a:cubicBezTo>
                  <a:pt x="30" y="68"/>
                  <a:pt x="30" y="68"/>
                  <a:pt x="30" y="68"/>
                </a:cubicBezTo>
                <a:cubicBezTo>
                  <a:pt x="30" y="75"/>
                  <a:pt x="30" y="75"/>
                  <a:pt x="30" y="75"/>
                </a:cubicBezTo>
                <a:cubicBezTo>
                  <a:pt x="30" y="80"/>
                  <a:pt x="25" y="85"/>
                  <a:pt x="19" y="85"/>
                </a:cubicBezTo>
                <a:cubicBezTo>
                  <a:pt x="19" y="85"/>
                  <a:pt x="19" y="85"/>
                  <a:pt x="19" y="85"/>
                </a:cubicBezTo>
                <a:cubicBezTo>
                  <a:pt x="13" y="85"/>
                  <a:pt x="8" y="80"/>
                  <a:pt x="8" y="75"/>
                </a:cubicBezTo>
                <a:close/>
                <a:moveTo>
                  <a:pt x="160" y="168"/>
                </a:moveTo>
                <a:cubicBezTo>
                  <a:pt x="10" y="168"/>
                  <a:pt x="10" y="168"/>
                  <a:pt x="10" y="168"/>
                </a:cubicBezTo>
                <a:cubicBezTo>
                  <a:pt x="10" y="158"/>
                  <a:pt x="10" y="158"/>
                  <a:pt x="10" y="158"/>
                </a:cubicBezTo>
                <a:cubicBezTo>
                  <a:pt x="160" y="158"/>
                  <a:pt x="160" y="158"/>
                  <a:pt x="160" y="158"/>
                </a:cubicBezTo>
                <a:lnTo>
                  <a:pt x="160" y="16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ea typeface="LiSu" panose="02010509060101010101" pitchFamily="49" charset="-122"/>
              <a:cs typeface="+mn-ea"/>
              <a:sym typeface="Arial" panose="020B0604020202020204" pitchFamily="34" charset="0"/>
            </a:endParaRPr>
          </a:p>
        </p:txBody>
      </p:sp>
      <p:sp>
        <p:nvSpPr>
          <p:cNvPr id="118" name="Freeform 108"/>
          <p:cNvSpPr>
            <a:spLocks noEditPoints="1"/>
          </p:cNvSpPr>
          <p:nvPr/>
        </p:nvSpPr>
        <p:spPr bwMode="auto">
          <a:xfrm>
            <a:off x="2921344" y="5871980"/>
            <a:ext cx="443597" cy="319709"/>
          </a:xfrm>
          <a:custGeom>
            <a:avLst/>
            <a:gdLst>
              <a:gd name="T0" fmla="*/ 100 w 235"/>
              <a:gd name="T1" fmla="*/ 111 h 169"/>
              <a:gd name="T2" fmla="*/ 231 w 235"/>
              <a:gd name="T3" fmla="*/ 0 h 169"/>
              <a:gd name="T4" fmla="*/ 231 w 235"/>
              <a:gd name="T5" fmla="*/ 111 h 169"/>
              <a:gd name="T6" fmla="*/ 52 w 235"/>
              <a:gd name="T7" fmla="*/ 169 h 169"/>
              <a:gd name="T8" fmla="*/ 52 w 235"/>
              <a:gd name="T9" fmla="*/ 116 h 169"/>
              <a:gd name="T10" fmla="*/ 66 w 235"/>
              <a:gd name="T11" fmla="*/ 142 h 169"/>
              <a:gd name="T12" fmla="*/ 37 w 235"/>
              <a:gd name="T13" fmla="*/ 142 h 169"/>
              <a:gd name="T14" fmla="*/ 66 w 235"/>
              <a:gd name="T15" fmla="*/ 142 h 169"/>
              <a:gd name="T16" fmla="*/ 185 w 235"/>
              <a:gd name="T17" fmla="*/ 169 h 169"/>
              <a:gd name="T18" fmla="*/ 185 w 235"/>
              <a:gd name="T19" fmla="*/ 116 h 169"/>
              <a:gd name="T20" fmla="*/ 200 w 235"/>
              <a:gd name="T21" fmla="*/ 142 h 169"/>
              <a:gd name="T22" fmla="*/ 170 w 235"/>
              <a:gd name="T23" fmla="*/ 142 h 169"/>
              <a:gd name="T24" fmla="*/ 200 w 235"/>
              <a:gd name="T25" fmla="*/ 142 h 169"/>
              <a:gd name="T26" fmla="*/ 42 w 235"/>
              <a:gd name="T27" fmla="*/ 142 h 169"/>
              <a:gd name="T28" fmla="*/ 61 w 235"/>
              <a:gd name="T29" fmla="*/ 142 h 169"/>
              <a:gd name="T30" fmla="*/ 185 w 235"/>
              <a:gd name="T31" fmla="*/ 132 h 169"/>
              <a:gd name="T32" fmla="*/ 185 w 235"/>
              <a:gd name="T33" fmla="*/ 153 h 169"/>
              <a:gd name="T34" fmla="*/ 185 w 235"/>
              <a:gd name="T35" fmla="*/ 132 h 169"/>
              <a:gd name="T36" fmla="*/ 207 w 235"/>
              <a:gd name="T37" fmla="*/ 117 h 169"/>
              <a:gd name="T38" fmla="*/ 223 w 235"/>
              <a:gd name="T39" fmla="*/ 142 h 169"/>
              <a:gd name="T40" fmla="*/ 229 w 235"/>
              <a:gd name="T41" fmla="*/ 160 h 169"/>
              <a:gd name="T42" fmla="*/ 231 w 235"/>
              <a:gd name="T43" fmla="*/ 157 h 169"/>
              <a:gd name="T44" fmla="*/ 235 w 235"/>
              <a:gd name="T45" fmla="*/ 142 h 169"/>
              <a:gd name="T46" fmla="*/ 235 w 235"/>
              <a:gd name="T47" fmla="*/ 117 h 169"/>
              <a:gd name="T48" fmla="*/ 95 w 235"/>
              <a:gd name="T49" fmla="*/ 142 h 169"/>
              <a:gd name="T50" fmla="*/ 97 w 235"/>
              <a:gd name="T51" fmla="*/ 160 h 169"/>
              <a:gd name="T52" fmla="*/ 94 w 235"/>
              <a:gd name="T53" fmla="*/ 158 h 169"/>
              <a:gd name="T54" fmla="*/ 85 w 235"/>
              <a:gd name="T55" fmla="*/ 142 h 169"/>
              <a:gd name="T56" fmla="*/ 76 w 235"/>
              <a:gd name="T57" fmla="*/ 119 h 169"/>
              <a:gd name="T58" fmla="*/ 52 w 235"/>
              <a:gd name="T59" fmla="*/ 108 h 169"/>
              <a:gd name="T60" fmla="*/ 28 w 235"/>
              <a:gd name="T61" fmla="*/ 119 h 169"/>
              <a:gd name="T62" fmla="*/ 18 w 235"/>
              <a:gd name="T63" fmla="*/ 142 h 169"/>
              <a:gd name="T64" fmla="*/ 0 w 235"/>
              <a:gd name="T65" fmla="*/ 117 h 169"/>
              <a:gd name="T66" fmla="*/ 8 w 235"/>
              <a:gd name="T67" fmla="*/ 81 h 169"/>
              <a:gd name="T68" fmla="*/ 29 w 235"/>
              <a:gd name="T69" fmla="*/ 48 h 169"/>
              <a:gd name="T70" fmla="*/ 96 w 235"/>
              <a:gd name="T71" fmla="*/ 32 h 169"/>
              <a:gd name="T72" fmla="*/ 163 w 235"/>
              <a:gd name="T73" fmla="*/ 117 h 169"/>
              <a:gd name="T74" fmla="*/ 87 w 235"/>
              <a:gd name="T75" fmla="*/ 42 h 169"/>
              <a:gd name="T76" fmla="*/ 54 w 235"/>
              <a:gd name="T77" fmla="*/ 77 h 169"/>
              <a:gd name="T78" fmla="*/ 87 w 235"/>
              <a:gd name="T79" fmla="*/ 42 h 169"/>
              <a:gd name="T80" fmla="*/ 17 w 235"/>
              <a:gd name="T81" fmla="*/ 77 h 169"/>
              <a:gd name="T82" fmla="*/ 49 w 235"/>
              <a:gd name="T83" fmla="*/ 42 h 169"/>
              <a:gd name="T84" fmla="*/ 30 w 235"/>
              <a:gd name="T85" fmla="*/ 60 h 169"/>
              <a:gd name="T86" fmla="*/ 72 w 235"/>
              <a:gd name="T87" fmla="*/ 89 h 169"/>
              <a:gd name="T88" fmla="*/ 66 w 235"/>
              <a:gd name="T89" fmla="*/ 87 h 169"/>
              <a:gd name="T90" fmla="*/ 55 w 235"/>
              <a:gd name="T91" fmla="*/ 84 h 169"/>
              <a:gd name="T92" fmla="*/ 55 w 235"/>
              <a:gd name="T93" fmla="*/ 95 h 169"/>
              <a:gd name="T94" fmla="*/ 66 w 235"/>
              <a:gd name="T95" fmla="*/ 93 h 169"/>
              <a:gd name="T96" fmla="*/ 72 w 235"/>
              <a:gd name="T97"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169">
                <a:moveTo>
                  <a:pt x="231" y="111"/>
                </a:moveTo>
                <a:cubicBezTo>
                  <a:pt x="100" y="111"/>
                  <a:pt x="100" y="111"/>
                  <a:pt x="100" y="111"/>
                </a:cubicBezTo>
                <a:cubicBezTo>
                  <a:pt x="100" y="0"/>
                  <a:pt x="100" y="0"/>
                  <a:pt x="100" y="0"/>
                </a:cubicBezTo>
                <a:cubicBezTo>
                  <a:pt x="231" y="0"/>
                  <a:pt x="231" y="0"/>
                  <a:pt x="231" y="0"/>
                </a:cubicBezTo>
                <a:cubicBezTo>
                  <a:pt x="231" y="111"/>
                  <a:pt x="231" y="111"/>
                  <a:pt x="231" y="111"/>
                </a:cubicBezTo>
                <a:cubicBezTo>
                  <a:pt x="231" y="111"/>
                  <a:pt x="231" y="111"/>
                  <a:pt x="231" y="111"/>
                </a:cubicBezTo>
                <a:close/>
                <a:moveTo>
                  <a:pt x="78" y="142"/>
                </a:moveTo>
                <a:cubicBezTo>
                  <a:pt x="78" y="157"/>
                  <a:pt x="66" y="169"/>
                  <a:pt x="52" y="169"/>
                </a:cubicBezTo>
                <a:cubicBezTo>
                  <a:pt x="37" y="169"/>
                  <a:pt x="25" y="157"/>
                  <a:pt x="25" y="142"/>
                </a:cubicBezTo>
                <a:cubicBezTo>
                  <a:pt x="25" y="128"/>
                  <a:pt x="37" y="116"/>
                  <a:pt x="52" y="116"/>
                </a:cubicBezTo>
                <a:cubicBezTo>
                  <a:pt x="66" y="116"/>
                  <a:pt x="78" y="128"/>
                  <a:pt x="78" y="142"/>
                </a:cubicBezTo>
                <a:close/>
                <a:moveTo>
                  <a:pt x="66" y="142"/>
                </a:moveTo>
                <a:cubicBezTo>
                  <a:pt x="66" y="134"/>
                  <a:pt x="60" y="128"/>
                  <a:pt x="52" y="128"/>
                </a:cubicBezTo>
                <a:cubicBezTo>
                  <a:pt x="43" y="128"/>
                  <a:pt x="37" y="134"/>
                  <a:pt x="37" y="142"/>
                </a:cubicBezTo>
                <a:cubicBezTo>
                  <a:pt x="37" y="151"/>
                  <a:pt x="43" y="158"/>
                  <a:pt x="52" y="158"/>
                </a:cubicBezTo>
                <a:cubicBezTo>
                  <a:pt x="60" y="158"/>
                  <a:pt x="66" y="151"/>
                  <a:pt x="66" y="142"/>
                </a:cubicBezTo>
                <a:close/>
                <a:moveTo>
                  <a:pt x="211" y="142"/>
                </a:moveTo>
                <a:cubicBezTo>
                  <a:pt x="211" y="157"/>
                  <a:pt x="199" y="169"/>
                  <a:pt x="185" y="169"/>
                </a:cubicBezTo>
                <a:cubicBezTo>
                  <a:pt x="170" y="169"/>
                  <a:pt x="158" y="157"/>
                  <a:pt x="158" y="142"/>
                </a:cubicBezTo>
                <a:cubicBezTo>
                  <a:pt x="158" y="128"/>
                  <a:pt x="170" y="116"/>
                  <a:pt x="185" y="116"/>
                </a:cubicBezTo>
                <a:cubicBezTo>
                  <a:pt x="199" y="116"/>
                  <a:pt x="211" y="128"/>
                  <a:pt x="211" y="142"/>
                </a:cubicBezTo>
                <a:close/>
                <a:moveTo>
                  <a:pt x="200" y="142"/>
                </a:moveTo>
                <a:cubicBezTo>
                  <a:pt x="200" y="134"/>
                  <a:pt x="193" y="128"/>
                  <a:pt x="185" y="128"/>
                </a:cubicBezTo>
                <a:cubicBezTo>
                  <a:pt x="176" y="128"/>
                  <a:pt x="170" y="134"/>
                  <a:pt x="170" y="142"/>
                </a:cubicBezTo>
                <a:cubicBezTo>
                  <a:pt x="170" y="151"/>
                  <a:pt x="176" y="158"/>
                  <a:pt x="185" y="158"/>
                </a:cubicBezTo>
                <a:cubicBezTo>
                  <a:pt x="193" y="158"/>
                  <a:pt x="200" y="151"/>
                  <a:pt x="200" y="142"/>
                </a:cubicBezTo>
                <a:close/>
                <a:moveTo>
                  <a:pt x="52" y="132"/>
                </a:moveTo>
                <a:cubicBezTo>
                  <a:pt x="46" y="132"/>
                  <a:pt x="42" y="137"/>
                  <a:pt x="42" y="142"/>
                </a:cubicBezTo>
                <a:cubicBezTo>
                  <a:pt x="42" y="148"/>
                  <a:pt x="46" y="153"/>
                  <a:pt x="52" y="153"/>
                </a:cubicBezTo>
                <a:cubicBezTo>
                  <a:pt x="58" y="153"/>
                  <a:pt x="61" y="148"/>
                  <a:pt x="61" y="142"/>
                </a:cubicBezTo>
                <a:cubicBezTo>
                  <a:pt x="61" y="137"/>
                  <a:pt x="58" y="132"/>
                  <a:pt x="52" y="132"/>
                </a:cubicBezTo>
                <a:close/>
                <a:moveTo>
                  <a:pt x="185" y="132"/>
                </a:moveTo>
                <a:cubicBezTo>
                  <a:pt x="180" y="132"/>
                  <a:pt x="175" y="137"/>
                  <a:pt x="175" y="142"/>
                </a:cubicBezTo>
                <a:cubicBezTo>
                  <a:pt x="175" y="148"/>
                  <a:pt x="180" y="153"/>
                  <a:pt x="185" y="153"/>
                </a:cubicBezTo>
                <a:cubicBezTo>
                  <a:pt x="191" y="153"/>
                  <a:pt x="196" y="148"/>
                  <a:pt x="196" y="142"/>
                </a:cubicBezTo>
                <a:cubicBezTo>
                  <a:pt x="196" y="137"/>
                  <a:pt x="191" y="132"/>
                  <a:pt x="185" y="132"/>
                </a:cubicBezTo>
                <a:close/>
                <a:moveTo>
                  <a:pt x="235" y="117"/>
                </a:moveTo>
                <a:cubicBezTo>
                  <a:pt x="207" y="117"/>
                  <a:pt x="207" y="117"/>
                  <a:pt x="207" y="117"/>
                </a:cubicBezTo>
                <a:cubicBezTo>
                  <a:pt x="215" y="123"/>
                  <a:pt x="219" y="132"/>
                  <a:pt x="219" y="142"/>
                </a:cubicBezTo>
                <a:cubicBezTo>
                  <a:pt x="223" y="142"/>
                  <a:pt x="223" y="142"/>
                  <a:pt x="223" y="142"/>
                </a:cubicBezTo>
                <a:cubicBezTo>
                  <a:pt x="228" y="158"/>
                  <a:pt x="228" y="158"/>
                  <a:pt x="228" y="158"/>
                </a:cubicBezTo>
                <a:cubicBezTo>
                  <a:pt x="228" y="159"/>
                  <a:pt x="229" y="160"/>
                  <a:pt x="229" y="160"/>
                </a:cubicBezTo>
                <a:cubicBezTo>
                  <a:pt x="230" y="160"/>
                  <a:pt x="230" y="160"/>
                  <a:pt x="230" y="160"/>
                </a:cubicBezTo>
                <a:cubicBezTo>
                  <a:pt x="231" y="159"/>
                  <a:pt x="233" y="158"/>
                  <a:pt x="231" y="157"/>
                </a:cubicBezTo>
                <a:cubicBezTo>
                  <a:pt x="228" y="142"/>
                  <a:pt x="228" y="142"/>
                  <a:pt x="228" y="142"/>
                </a:cubicBezTo>
                <a:cubicBezTo>
                  <a:pt x="235" y="142"/>
                  <a:pt x="235" y="142"/>
                  <a:pt x="235" y="142"/>
                </a:cubicBezTo>
                <a:cubicBezTo>
                  <a:pt x="235" y="117"/>
                  <a:pt x="235" y="117"/>
                  <a:pt x="235" y="117"/>
                </a:cubicBezTo>
                <a:cubicBezTo>
                  <a:pt x="235" y="117"/>
                  <a:pt x="235" y="117"/>
                  <a:pt x="235" y="117"/>
                </a:cubicBezTo>
                <a:close/>
                <a:moveTo>
                  <a:pt x="151" y="142"/>
                </a:moveTo>
                <a:cubicBezTo>
                  <a:pt x="95" y="142"/>
                  <a:pt x="95" y="142"/>
                  <a:pt x="95" y="142"/>
                </a:cubicBezTo>
                <a:cubicBezTo>
                  <a:pt x="99" y="157"/>
                  <a:pt x="99" y="157"/>
                  <a:pt x="99" y="157"/>
                </a:cubicBezTo>
                <a:cubicBezTo>
                  <a:pt x="99" y="158"/>
                  <a:pt x="99" y="159"/>
                  <a:pt x="97" y="160"/>
                </a:cubicBezTo>
                <a:cubicBezTo>
                  <a:pt x="96" y="160"/>
                  <a:pt x="96" y="160"/>
                  <a:pt x="96" y="160"/>
                </a:cubicBezTo>
                <a:cubicBezTo>
                  <a:pt x="95" y="160"/>
                  <a:pt x="95" y="159"/>
                  <a:pt x="94" y="158"/>
                </a:cubicBezTo>
                <a:cubicBezTo>
                  <a:pt x="90" y="142"/>
                  <a:pt x="90" y="142"/>
                  <a:pt x="90" y="142"/>
                </a:cubicBezTo>
                <a:cubicBezTo>
                  <a:pt x="85" y="142"/>
                  <a:pt x="85" y="142"/>
                  <a:pt x="85" y="142"/>
                </a:cubicBezTo>
                <a:cubicBezTo>
                  <a:pt x="85" y="134"/>
                  <a:pt x="83" y="126"/>
                  <a:pt x="78" y="120"/>
                </a:cubicBezTo>
                <a:cubicBezTo>
                  <a:pt x="77" y="120"/>
                  <a:pt x="77" y="119"/>
                  <a:pt x="76" y="119"/>
                </a:cubicBezTo>
                <a:cubicBezTo>
                  <a:pt x="76" y="118"/>
                  <a:pt x="76" y="118"/>
                  <a:pt x="75" y="118"/>
                </a:cubicBezTo>
                <a:cubicBezTo>
                  <a:pt x="69" y="112"/>
                  <a:pt x="61" y="108"/>
                  <a:pt x="52" y="108"/>
                </a:cubicBezTo>
                <a:cubicBezTo>
                  <a:pt x="42" y="108"/>
                  <a:pt x="35" y="112"/>
                  <a:pt x="29" y="118"/>
                </a:cubicBezTo>
                <a:cubicBezTo>
                  <a:pt x="28" y="118"/>
                  <a:pt x="28" y="118"/>
                  <a:pt x="28" y="119"/>
                </a:cubicBezTo>
                <a:cubicBezTo>
                  <a:pt x="27" y="119"/>
                  <a:pt x="27" y="120"/>
                  <a:pt x="25" y="120"/>
                </a:cubicBezTo>
                <a:cubicBezTo>
                  <a:pt x="21" y="126"/>
                  <a:pt x="18" y="134"/>
                  <a:pt x="18" y="142"/>
                </a:cubicBezTo>
                <a:cubicBezTo>
                  <a:pt x="0" y="142"/>
                  <a:pt x="0" y="142"/>
                  <a:pt x="0" y="142"/>
                </a:cubicBezTo>
                <a:cubicBezTo>
                  <a:pt x="0" y="117"/>
                  <a:pt x="0" y="117"/>
                  <a:pt x="0" y="117"/>
                </a:cubicBezTo>
                <a:cubicBezTo>
                  <a:pt x="8" y="117"/>
                  <a:pt x="8" y="117"/>
                  <a:pt x="8" y="117"/>
                </a:cubicBezTo>
                <a:cubicBezTo>
                  <a:pt x="8" y="81"/>
                  <a:pt x="8" y="81"/>
                  <a:pt x="8" y="81"/>
                </a:cubicBezTo>
                <a:cubicBezTo>
                  <a:pt x="8" y="71"/>
                  <a:pt x="10" y="67"/>
                  <a:pt x="23" y="53"/>
                </a:cubicBezTo>
                <a:cubicBezTo>
                  <a:pt x="29" y="48"/>
                  <a:pt x="29" y="48"/>
                  <a:pt x="29" y="48"/>
                </a:cubicBezTo>
                <a:cubicBezTo>
                  <a:pt x="41" y="36"/>
                  <a:pt x="45" y="32"/>
                  <a:pt x="52" y="32"/>
                </a:cubicBezTo>
                <a:cubicBezTo>
                  <a:pt x="96" y="32"/>
                  <a:pt x="96" y="32"/>
                  <a:pt x="96" y="32"/>
                </a:cubicBezTo>
                <a:cubicBezTo>
                  <a:pt x="96" y="117"/>
                  <a:pt x="96" y="117"/>
                  <a:pt x="96" y="117"/>
                </a:cubicBezTo>
                <a:cubicBezTo>
                  <a:pt x="163" y="117"/>
                  <a:pt x="163" y="117"/>
                  <a:pt x="163" y="117"/>
                </a:cubicBezTo>
                <a:cubicBezTo>
                  <a:pt x="156" y="123"/>
                  <a:pt x="151" y="132"/>
                  <a:pt x="151" y="142"/>
                </a:cubicBezTo>
                <a:close/>
                <a:moveTo>
                  <a:pt x="87" y="42"/>
                </a:moveTo>
                <a:cubicBezTo>
                  <a:pt x="54" y="42"/>
                  <a:pt x="54" y="42"/>
                  <a:pt x="54" y="42"/>
                </a:cubicBezTo>
                <a:cubicBezTo>
                  <a:pt x="54" y="77"/>
                  <a:pt x="54" y="77"/>
                  <a:pt x="54" y="77"/>
                </a:cubicBezTo>
                <a:cubicBezTo>
                  <a:pt x="87" y="77"/>
                  <a:pt x="87" y="77"/>
                  <a:pt x="87" y="77"/>
                </a:cubicBezTo>
                <a:cubicBezTo>
                  <a:pt x="87" y="42"/>
                  <a:pt x="87" y="42"/>
                  <a:pt x="87" y="42"/>
                </a:cubicBezTo>
                <a:cubicBezTo>
                  <a:pt x="87" y="42"/>
                  <a:pt x="87" y="42"/>
                  <a:pt x="87" y="42"/>
                </a:cubicBezTo>
                <a:close/>
                <a:moveTo>
                  <a:pt x="17" y="77"/>
                </a:moveTo>
                <a:cubicBezTo>
                  <a:pt x="49" y="77"/>
                  <a:pt x="49" y="77"/>
                  <a:pt x="49" y="77"/>
                </a:cubicBezTo>
                <a:cubicBezTo>
                  <a:pt x="49" y="42"/>
                  <a:pt x="49" y="42"/>
                  <a:pt x="49" y="42"/>
                </a:cubicBezTo>
                <a:cubicBezTo>
                  <a:pt x="47" y="43"/>
                  <a:pt x="45" y="46"/>
                  <a:pt x="35" y="55"/>
                </a:cubicBezTo>
                <a:cubicBezTo>
                  <a:pt x="30" y="60"/>
                  <a:pt x="30" y="60"/>
                  <a:pt x="30" y="60"/>
                </a:cubicBezTo>
                <a:cubicBezTo>
                  <a:pt x="21" y="70"/>
                  <a:pt x="17" y="73"/>
                  <a:pt x="17" y="77"/>
                </a:cubicBezTo>
                <a:close/>
                <a:moveTo>
                  <a:pt x="72" y="89"/>
                </a:moveTo>
                <a:cubicBezTo>
                  <a:pt x="72" y="88"/>
                  <a:pt x="71" y="87"/>
                  <a:pt x="70" y="87"/>
                </a:cubicBezTo>
                <a:cubicBezTo>
                  <a:pt x="66" y="87"/>
                  <a:pt x="66" y="87"/>
                  <a:pt x="66" y="87"/>
                </a:cubicBezTo>
                <a:cubicBezTo>
                  <a:pt x="65" y="85"/>
                  <a:pt x="63" y="84"/>
                  <a:pt x="61" y="84"/>
                </a:cubicBezTo>
                <a:cubicBezTo>
                  <a:pt x="55" y="84"/>
                  <a:pt x="55" y="84"/>
                  <a:pt x="55" y="84"/>
                </a:cubicBezTo>
                <a:cubicBezTo>
                  <a:pt x="53" y="84"/>
                  <a:pt x="51" y="87"/>
                  <a:pt x="51" y="89"/>
                </a:cubicBezTo>
                <a:cubicBezTo>
                  <a:pt x="51" y="93"/>
                  <a:pt x="53" y="95"/>
                  <a:pt x="55" y="95"/>
                </a:cubicBezTo>
                <a:cubicBezTo>
                  <a:pt x="61" y="95"/>
                  <a:pt x="61" y="95"/>
                  <a:pt x="61" y="95"/>
                </a:cubicBezTo>
                <a:cubicBezTo>
                  <a:pt x="63" y="95"/>
                  <a:pt x="65" y="94"/>
                  <a:pt x="66" y="93"/>
                </a:cubicBezTo>
                <a:cubicBezTo>
                  <a:pt x="70" y="93"/>
                  <a:pt x="70" y="93"/>
                  <a:pt x="70" y="93"/>
                </a:cubicBezTo>
                <a:cubicBezTo>
                  <a:pt x="71" y="93"/>
                  <a:pt x="72" y="91"/>
                  <a:pt x="72" y="8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ea typeface="LiSu" panose="02010509060101010101" pitchFamily="49" charset="-122"/>
              <a:cs typeface="+mn-ea"/>
              <a:sym typeface="Arial" panose="020B0604020202020204" pitchFamily="34" charset="0"/>
            </a:endParaRPr>
          </a:p>
        </p:txBody>
      </p:sp>
      <p:sp>
        <p:nvSpPr>
          <p:cNvPr id="119" name="Freeform 118"/>
          <p:cNvSpPr>
            <a:spLocks noEditPoints="1"/>
          </p:cNvSpPr>
          <p:nvPr/>
        </p:nvSpPr>
        <p:spPr bwMode="auto">
          <a:xfrm>
            <a:off x="2322672" y="1936966"/>
            <a:ext cx="362589" cy="439375"/>
          </a:xfrm>
          <a:custGeom>
            <a:avLst/>
            <a:gdLst>
              <a:gd name="T0" fmla="*/ 6 w 144"/>
              <a:gd name="T1" fmla="*/ 37 h 174"/>
              <a:gd name="T2" fmla="*/ 5 w 144"/>
              <a:gd name="T3" fmla="*/ 50 h 174"/>
              <a:gd name="T4" fmla="*/ 29 w 144"/>
              <a:gd name="T5" fmla="*/ 79 h 174"/>
              <a:gd name="T6" fmla="*/ 30 w 144"/>
              <a:gd name="T7" fmla="*/ 78 h 174"/>
              <a:gd name="T8" fmla="*/ 45 w 144"/>
              <a:gd name="T9" fmla="*/ 70 h 174"/>
              <a:gd name="T10" fmla="*/ 0 w 144"/>
              <a:gd name="T11" fmla="*/ 14 h 174"/>
              <a:gd name="T12" fmla="*/ 29 w 144"/>
              <a:gd name="T13" fmla="*/ 79 h 174"/>
              <a:gd name="T14" fmla="*/ 72 w 144"/>
              <a:gd name="T15" fmla="*/ 38 h 174"/>
              <a:gd name="T16" fmla="*/ 82 w 144"/>
              <a:gd name="T17" fmla="*/ 43 h 174"/>
              <a:gd name="T18" fmla="*/ 119 w 144"/>
              <a:gd name="T19" fmla="*/ 73 h 174"/>
              <a:gd name="T20" fmla="*/ 92 w 144"/>
              <a:gd name="T21" fmla="*/ 35 h 174"/>
              <a:gd name="T22" fmla="*/ 93 w 144"/>
              <a:gd name="T23" fmla="*/ 19 h 174"/>
              <a:gd name="T24" fmla="*/ 96 w 144"/>
              <a:gd name="T25" fmla="*/ 12 h 174"/>
              <a:gd name="T26" fmla="*/ 89 w 144"/>
              <a:gd name="T27" fmla="*/ 8 h 174"/>
              <a:gd name="T28" fmla="*/ 76 w 144"/>
              <a:gd name="T29" fmla="*/ 5 h 174"/>
              <a:gd name="T30" fmla="*/ 70 w 144"/>
              <a:gd name="T31" fmla="*/ 7 h 174"/>
              <a:gd name="T32" fmla="*/ 62 w 144"/>
              <a:gd name="T33" fmla="*/ 11 h 174"/>
              <a:gd name="T34" fmla="*/ 32 w 144"/>
              <a:gd name="T35" fmla="*/ 4 h 174"/>
              <a:gd name="T36" fmla="*/ 48 w 144"/>
              <a:gd name="T37" fmla="*/ 68 h 174"/>
              <a:gd name="T38" fmla="*/ 126 w 144"/>
              <a:gd name="T39" fmla="*/ 163 h 174"/>
              <a:gd name="T40" fmla="*/ 11 w 144"/>
              <a:gd name="T41" fmla="*/ 167 h 174"/>
              <a:gd name="T42" fmla="*/ 14 w 144"/>
              <a:gd name="T43" fmla="*/ 174 h 174"/>
              <a:gd name="T44" fmla="*/ 126 w 144"/>
              <a:gd name="T45" fmla="*/ 174 h 174"/>
              <a:gd name="T46" fmla="*/ 130 w 144"/>
              <a:gd name="T47" fmla="*/ 167 h 174"/>
              <a:gd name="T48" fmla="*/ 139 w 144"/>
              <a:gd name="T49" fmla="*/ 76 h 174"/>
              <a:gd name="T50" fmla="*/ 122 w 144"/>
              <a:gd name="T51" fmla="*/ 93 h 174"/>
              <a:gd name="T52" fmla="*/ 139 w 144"/>
              <a:gd name="T53" fmla="*/ 76 h 174"/>
              <a:gd name="T54" fmla="*/ 71 w 144"/>
              <a:gd name="T55" fmla="*/ 135 h 174"/>
              <a:gd name="T56" fmla="*/ 70 w 144"/>
              <a:gd name="T57" fmla="*/ 135 h 174"/>
              <a:gd name="T58" fmla="*/ 61 w 144"/>
              <a:gd name="T59" fmla="*/ 136 h 174"/>
              <a:gd name="T60" fmla="*/ 57 w 144"/>
              <a:gd name="T61" fmla="*/ 137 h 174"/>
              <a:gd name="T62" fmla="*/ 49 w 144"/>
              <a:gd name="T63" fmla="*/ 139 h 174"/>
              <a:gd name="T64" fmla="*/ 49 w 144"/>
              <a:gd name="T65" fmla="*/ 139 h 174"/>
              <a:gd name="T66" fmla="*/ 48 w 144"/>
              <a:gd name="T67" fmla="*/ 135 h 174"/>
              <a:gd name="T68" fmla="*/ 39 w 144"/>
              <a:gd name="T69" fmla="*/ 136 h 174"/>
              <a:gd name="T70" fmla="*/ 39 w 144"/>
              <a:gd name="T71" fmla="*/ 144 h 174"/>
              <a:gd name="T72" fmla="*/ 39 w 144"/>
              <a:gd name="T73" fmla="*/ 144 h 174"/>
              <a:gd name="T74" fmla="*/ 39 w 144"/>
              <a:gd name="T75" fmla="*/ 144 h 174"/>
              <a:gd name="T76" fmla="*/ 28 w 144"/>
              <a:gd name="T77" fmla="*/ 155 h 174"/>
              <a:gd name="T78" fmla="*/ 115 w 144"/>
              <a:gd name="T79" fmla="*/ 159 h 174"/>
              <a:gd name="T80" fmla="*/ 113 w 144"/>
              <a:gd name="T81" fmla="*/ 155 h 174"/>
              <a:gd name="T82" fmla="*/ 110 w 144"/>
              <a:gd name="T83" fmla="*/ 152 h 174"/>
              <a:gd name="T84" fmla="*/ 107 w 144"/>
              <a:gd name="T85" fmla="*/ 149 h 174"/>
              <a:gd name="T86" fmla="*/ 104 w 144"/>
              <a:gd name="T87" fmla="*/ 146 h 174"/>
              <a:gd name="T88" fmla="*/ 101 w 144"/>
              <a:gd name="T89" fmla="*/ 144 h 174"/>
              <a:gd name="T90" fmla="*/ 96 w 144"/>
              <a:gd name="T91" fmla="*/ 141 h 174"/>
              <a:gd name="T92" fmla="*/ 92 w 144"/>
              <a:gd name="T93" fmla="*/ 139 h 174"/>
              <a:gd name="T94" fmla="*/ 128 w 144"/>
              <a:gd name="T95" fmla="*/ 101 h 174"/>
              <a:gd name="T96" fmla="*/ 117 w 144"/>
              <a:gd name="T97" fmla="*/ 94 h 174"/>
              <a:gd name="T98" fmla="*/ 116 w 144"/>
              <a:gd name="T99" fmla="*/ 7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4">
                <a:moveTo>
                  <a:pt x="5" y="50"/>
                </a:moveTo>
                <a:cubicBezTo>
                  <a:pt x="4" y="46"/>
                  <a:pt x="4" y="41"/>
                  <a:pt x="6" y="37"/>
                </a:cubicBezTo>
                <a:cubicBezTo>
                  <a:pt x="15" y="59"/>
                  <a:pt x="15" y="59"/>
                  <a:pt x="15" y="59"/>
                </a:cubicBezTo>
                <a:cubicBezTo>
                  <a:pt x="11" y="58"/>
                  <a:pt x="7" y="55"/>
                  <a:pt x="5" y="50"/>
                </a:cubicBezTo>
                <a:close/>
                <a:moveTo>
                  <a:pt x="29" y="79"/>
                </a:moveTo>
                <a:cubicBezTo>
                  <a:pt x="29" y="79"/>
                  <a:pt x="29" y="79"/>
                  <a:pt x="29" y="79"/>
                </a:cubicBezTo>
                <a:cubicBezTo>
                  <a:pt x="29" y="79"/>
                  <a:pt x="29" y="79"/>
                  <a:pt x="30" y="78"/>
                </a:cubicBezTo>
                <a:cubicBezTo>
                  <a:pt x="30" y="78"/>
                  <a:pt x="30" y="78"/>
                  <a:pt x="30" y="78"/>
                </a:cubicBezTo>
                <a:cubicBezTo>
                  <a:pt x="30" y="78"/>
                  <a:pt x="30" y="78"/>
                  <a:pt x="30" y="78"/>
                </a:cubicBezTo>
                <a:cubicBezTo>
                  <a:pt x="32" y="77"/>
                  <a:pt x="36" y="74"/>
                  <a:pt x="45" y="70"/>
                </a:cubicBezTo>
                <a:cubicBezTo>
                  <a:pt x="18" y="9"/>
                  <a:pt x="18" y="9"/>
                  <a:pt x="18" y="9"/>
                </a:cubicBezTo>
                <a:cubicBezTo>
                  <a:pt x="0" y="14"/>
                  <a:pt x="0" y="14"/>
                  <a:pt x="0" y="14"/>
                </a:cubicBezTo>
                <a:cubicBezTo>
                  <a:pt x="0" y="14"/>
                  <a:pt x="0" y="14"/>
                  <a:pt x="28" y="79"/>
                </a:cubicBezTo>
                <a:cubicBezTo>
                  <a:pt x="28" y="79"/>
                  <a:pt x="28" y="79"/>
                  <a:pt x="29" y="79"/>
                </a:cubicBezTo>
                <a:close/>
                <a:moveTo>
                  <a:pt x="58" y="63"/>
                </a:moveTo>
                <a:cubicBezTo>
                  <a:pt x="67" y="58"/>
                  <a:pt x="72" y="48"/>
                  <a:pt x="72" y="38"/>
                </a:cubicBezTo>
                <a:cubicBezTo>
                  <a:pt x="73" y="39"/>
                  <a:pt x="73" y="40"/>
                  <a:pt x="74" y="40"/>
                </a:cubicBezTo>
                <a:cubicBezTo>
                  <a:pt x="76" y="43"/>
                  <a:pt x="79" y="44"/>
                  <a:pt x="82" y="43"/>
                </a:cubicBezTo>
                <a:cubicBezTo>
                  <a:pt x="82" y="43"/>
                  <a:pt x="111" y="71"/>
                  <a:pt x="116" y="77"/>
                </a:cubicBezTo>
                <a:cubicBezTo>
                  <a:pt x="117" y="76"/>
                  <a:pt x="118" y="74"/>
                  <a:pt x="119" y="73"/>
                </a:cubicBezTo>
                <a:cubicBezTo>
                  <a:pt x="121" y="71"/>
                  <a:pt x="123" y="70"/>
                  <a:pt x="126" y="69"/>
                </a:cubicBezTo>
                <a:cubicBezTo>
                  <a:pt x="92" y="35"/>
                  <a:pt x="92" y="35"/>
                  <a:pt x="92" y="35"/>
                </a:cubicBezTo>
                <a:cubicBezTo>
                  <a:pt x="92" y="32"/>
                  <a:pt x="92" y="29"/>
                  <a:pt x="90" y="27"/>
                </a:cubicBezTo>
                <a:cubicBezTo>
                  <a:pt x="92" y="25"/>
                  <a:pt x="93" y="22"/>
                  <a:pt x="93" y="19"/>
                </a:cubicBezTo>
                <a:cubicBezTo>
                  <a:pt x="93" y="18"/>
                  <a:pt x="93" y="18"/>
                  <a:pt x="93" y="18"/>
                </a:cubicBezTo>
                <a:cubicBezTo>
                  <a:pt x="96" y="17"/>
                  <a:pt x="97" y="15"/>
                  <a:pt x="96" y="12"/>
                </a:cubicBezTo>
                <a:cubicBezTo>
                  <a:pt x="96" y="12"/>
                  <a:pt x="96" y="12"/>
                  <a:pt x="95" y="10"/>
                </a:cubicBezTo>
                <a:cubicBezTo>
                  <a:pt x="94" y="8"/>
                  <a:pt x="91" y="7"/>
                  <a:pt x="89" y="8"/>
                </a:cubicBezTo>
                <a:cubicBezTo>
                  <a:pt x="89" y="8"/>
                  <a:pt x="89" y="8"/>
                  <a:pt x="88" y="8"/>
                </a:cubicBezTo>
                <a:cubicBezTo>
                  <a:pt x="85" y="5"/>
                  <a:pt x="80" y="3"/>
                  <a:pt x="76" y="5"/>
                </a:cubicBezTo>
                <a:cubicBezTo>
                  <a:pt x="76" y="5"/>
                  <a:pt x="76" y="5"/>
                  <a:pt x="70" y="8"/>
                </a:cubicBezTo>
                <a:cubicBezTo>
                  <a:pt x="70" y="7"/>
                  <a:pt x="70" y="7"/>
                  <a:pt x="70" y="7"/>
                </a:cubicBezTo>
                <a:cubicBezTo>
                  <a:pt x="62" y="11"/>
                  <a:pt x="62" y="11"/>
                  <a:pt x="62" y="11"/>
                </a:cubicBezTo>
                <a:cubicBezTo>
                  <a:pt x="62" y="11"/>
                  <a:pt x="62" y="11"/>
                  <a:pt x="62" y="11"/>
                </a:cubicBezTo>
                <a:cubicBezTo>
                  <a:pt x="61" y="11"/>
                  <a:pt x="61" y="11"/>
                  <a:pt x="61" y="11"/>
                </a:cubicBezTo>
                <a:cubicBezTo>
                  <a:pt x="54" y="4"/>
                  <a:pt x="43" y="0"/>
                  <a:pt x="32" y="4"/>
                </a:cubicBezTo>
                <a:cubicBezTo>
                  <a:pt x="22" y="7"/>
                  <a:pt x="22" y="7"/>
                  <a:pt x="22" y="7"/>
                </a:cubicBezTo>
                <a:cubicBezTo>
                  <a:pt x="48" y="68"/>
                  <a:pt x="48" y="68"/>
                  <a:pt x="48" y="68"/>
                </a:cubicBezTo>
                <a:cubicBezTo>
                  <a:pt x="51" y="66"/>
                  <a:pt x="54" y="65"/>
                  <a:pt x="58" y="63"/>
                </a:cubicBezTo>
                <a:close/>
                <a:moveTo>
                  <a:pt x="126" y="163"/>
                </a:moveTo>
                <a:cubicBezTo>
                  <a:pt x="122" y="163"/>
                  <a:pt x="14" y="163"/>
                  <a:pt x="14" y="163"/>
                </a:cubicBezTo>
                <a:cubicBezTo>
                  <a:pt x="12" y="163"/>
                  <a:pt x="11" y="165"/>
                  <a:pt x="11" y="167"/>
                </a:cubicBezTo>
                <a:cubicBezTo>
                  <a:pt x="11" y="170"/>
                  <a:pt x="11" y="170"/>
                  <a:pt x="11" y="170"/>
                </a:cubicBezTo>
                <a:cubicBezTo>
                  <a:pt x="11" y="172"/>
                  <a:pt x="12" y="174"/>
                  <a:pt x="14" y="174"/>
                </a:cubicBezTo>
                <a:cubicBezTo>
                  <a:pt x="37" y="174"/>
                  <a:pt x="56" y="174"/>
                  <a:pt x="70" y="174"/>
                </a:cubicBezTo>
                <a:cubicBezTo>
                  <a:pt x="126" y="174"/>
                  <a:pt x="126" y="174"/>
                  <a:pt x="126" y="174"/>
                </a:cubicBezTo>
                <a:cubicBezTo>
                  <a:pt x="128" y="174"/>
                  <a:pt x="130" y="172"/>
                  <a:pt x="130" y="170"/>
                </a:cubicBezTo>
                <a:cubicBezTo>
                  <a:pt x="130" y="167"/>
                  <a:pt x="130" y="167"/>
                  <a:pt x="130" y="167"/>
                </a:cubicBezTo>
                <a:cubicBezTo>
                  <a:pt x="130" y="165"/>
                  <a:pt x="128" y="163"/>
                  <a:pt x="126" y="163"/>
                </a:cubicBezTo>
                <a:close/>
                <a:moveTo>
                  <a:pt x="139" y="76"/>
                </a:moveTo>
                <a:cubicBezTo>
                  <a:pt x="134" y="71"/>
                  <a:pt x="126" y="71"/>
                  <a:pt x="122" y="76"/>
                </a:cubicBezTo>
                <a:cubicBezTo>
                  <a:pt x="117" y="81"/>
                  <a:pt x="117" y="88"/>
                  <a:pt x="122" y="93"/>
                </a:cubicBezTo>
                <a:cubicBezTo>
                  <a:pt x="126" y="98"/>
                  <a:pt x="134" y="98"/>
                  <a:pt x="139" y="93"/>
                </a:cubicBezTo>
                <a:cubicBezTo>
                  <a:pt x="144" y="88"/>
                  <a:pt x="144" y="81"/>
                  <a:pt x="139" y="76"/>
                </a:cubicBezTo>
                <a:close/>
                <a:moveTo>
                  <a:pt x="117" y="94"/>
                </a:moveTo>
                <a:cubicBezTo>
                  <a:pt x="71" y="135"/>
                  <a:pt x="71" y="135"/>
                  <a:pt x="71" y="135"/>
                </a:cubicBezTo>
                <a:cubicBezTo>
                  <a:pt x="71" y="135"/>
                  <a:pt x="70" y="135"/>
                  <a:pt x="70" y="135"/>
                </a:cubicBezTo>
                <a:cubicBezTo>
                  <a:pt x="70" y="135"/>
                  <a:pt x="70" y="135"/>
                  <a:pt x="70" y="135"/>
                </a:cubicBezTo>
                <a:cubicBezTo>
                  <a:pt x="68" y="135"/>
                  <a:pt x="66" y="135"/>
                  <a:pt x="65" y="135"/>
                </a:cubicBezTo>
                <a:cubicBezTo>
                  <a:pt x="64" y="135"/>
                  <a:pt x="62" y="136"/>
                  <a:pt x="61" y="136"/>
                </a:cubicBezTo>
                <a:cubicBezTo>
                  <a:pt x="60" y="136"/>
                  <a:pt x="58" y="136"/>
                  <a:pt x="57" y="137"/>
                </a:cubicBezTo>
                <a:cubicBezTo>
                  <a:pt x="57" y="137"/>
                  <a:pt x="57" y="137"/>
                  <a:pt x="57" y="137"/>
                </a:cubicBezTo>
                <a:cubicBezTo>
                  <a:pt x="54" y="137"/>
                  <a:pt x="52" y="138"/>
                  <a:pt x="49" y="139"/>
                </a:cubicBezTo>
                <a:cubicBezTo>
                  <a:pt x="49" y="139"/>
                  <a:pt x="49" y="139"/>
                  <a:pt x="49" y="139"/>
                </a:cubicBezTo>
                <a:cubicBezTo>
                  <a:pt x="50" y="139"/>
                  <a:pt x="50" y="139"/>
                  <a:pt x="50" y="140"/>
                </a:cubicBezTo>
                <a:cubicBezTo>
                  <a:pt x="50" y="139"/>
                  <a:pt x="49" y="139"/>
                  <a:pt x="49" y="139"/>
                </a:cubicBezTo>
                <a:cubicBezTo>
                  <a:pt x="49" y="139"/>
                  <a:pt x="49" y="139"/>
                  <a:pt x="49" y="139"/>
                </a:cubicBezTo>
                <a:cubicBezTo>
                  <a:pt x="49" y="139"/>
                  <a:pt x="49" y="139"/>
                  <a:pt x="48" y="135"/>
                </a:cubicBezTo>
                <a:cubicBezTo>
                  <a:pt x="47" y="134"/>
                  <a:pt x="45" y="133"/>
                  <a:pt x="43" y="134"/>
                </a:cubicBezTo>
                <a:cubicBezTo>
                  <a:pt x="43" y="134"/>
                  <a:pt x="43" y="134"/>
                  <a:pt x="39" y="136"/>
                </a:cubicBezTo>
                <a:cubicBezTo>
                  <a:pt x="37" y="137"/>
                  <a:pt x="36" y="139"/>
                  <a:pt x="37" y="141"/>
                </a:cubicBezTo>
                <a:cubicBezTo>
                  <a:pt x="37" y="141"/>
                  <a:pt x="37" y="141"/>
                  <a:pt x="39" y="144"/>
                </a:cubicBezTo>
                <a:cubicBezTo>
                  <a:pt x="39" y="144"/>
                  <a:pt x="39" y="144"/>
                  <a:pt x="39" y="144"/>
                </a:cubicBezTo>
                <a:cubicBezTo>
                  <a:pt x="39" y="144"/>
                  <a:pt x="39" y="144"/>
                  <a:pt x="39" y="144"/>
                </a:cubicBezTo>
                <a:cubicBezTo>
                  <a:pt x="39" y="144"/>
                  <a:pt x="39" y="144"/>
                  <a:pt x="39" y="144"/>
                </a:cubicBezTo>
                <a:cubicBezTo>
                  <a:pt x="39" y="144"/>
                  <a:pt x="39" y="144"/>
                  <a:pt x="39" y="144"/>
                </a:cubicBezTo>
                <a:cubicBezTo>
                  <a:pt x="36" y="146"/>
                  <a:pt x="33" y="149"/>
                  <a:pt x="31" y="151"/>
                </a:cubicBezTo>
                <a:cubicBezTo>
                  <a:pt x="30" y="152"/>
                  <a:pt x="29" y="154"/>
                  <a:pt x="28" y="155"/>
                </a:cubicBezTo>
                <a:cubicBezTo>
                  <a:pt x="27" y="156"/>
                  <a:pt x="26" y="158"/>
                  <a:pt x="25" y="159"/>
                </a:cubicBezTo>
                <a:cubicBezTo>
                  <a:pt x="115" y="159"/>
                  <a:pt x="115" y="159"/>
                  <a:pt x="115" y="159"/>
                </a:cubicBezTo>
                <a:cubicBezTo>
                  <a:pt x="114" y="158"/>
                  <a:pt x="114" y="157"/>
                  <a:pt x="113" y="156"/>
                </a:cubicBezTo>
                <a:cubicBezTo>
                  <a:pt x="113" y="156"/>
                  <a:pt x="113" y="155"/>
                  <a:pt x="113" y="155"/>
                </a:cubicBezTo>
                <a:cubicBezTo>
                  <a:pt x="112" y="154"/>
                  <a:pt x="111" y="153"/>
                  <a:pt x="111" y="153"/>
                </a:cubicBezTo>
                <a:cubicBezTo>
                  <a:pt x="111" y="152"/>
                  <a:pt x="110" y="152"/>
                  <a:pt x="110" y="152"/>
                </a:cubicBezTo>
                <a:cubicBezTo>
                  <a:pt x="109" y="151"/>
                  <a:pt x="109" y="150"/>
                  <a:pt x="108" y="149"/>
                </a:cubicBezTo>
                <a:cubicBezTo>
                  <a:pt x="108" y="149"/>
                  <a:pt x="107" y="149"/>
                  <a:pt x="107" y="149"/>
                </a:cubicBezTo>
                <a:cubicBezTo>
                  <a:pt x="106" y="148"/>
                  <a:pt x="106" y="147"/>
                  <a:pt x="105" y="147"/>
                </a:cubicBezTo>
                <a:cubicBezTo>
                  <a:pt x="104" y="146"/>
                  <a:pt x="104" y="146"/>
                  <a:pt x="104" y="146"/>
                </a:cubicBezTo>
                <a:cubicBezTo>
                  <a:pt x="103" y="145"/>
                  <a:pt x="102" y="144"/>
                  <a:pt x="101" y="144"/>
                </a:cubicBezTo>
                <a:cubicBezTo>
                  <a:pt x="101" y="144"/>
                  <a:pt x="101" y="144"/>
                  <a:pt x="101" y="144"/>
                </a:cubicBezTo>
                <a:cubicBezTo>
                  <a:pt x="99" y="143"/>
                  <a:pt x="98" y="142"/>
                  <a:pt x="97" y="142"/>
                </a:cubicBezTo>
                <a:cubicBezTo>
                  <a:pt x="97" y="141"/>
                  <a:pt x="96" y="141"/>
                  <a:pt x="96" y="141"/>
                </a:cubicBezTo>
                <a:cubicBezTo>
                  <a:pt x="95" y="141"/>
                  <a:pt x="94" y="140"/>
                  <a:pt x="93" y="140"/>
                </a:cubicBezTo>
                <a:cubicBezTo>
                  <a:pt x="93" y="140"/>
                  <a:pt x="92" y="139"/>
                  <a:pt x="92" y="139"/>
                </a:cubicBezTo>
                <a:cubicBezTo>
                  <a:pt x="91" y="139"/>
                  <a:pt x="90" y="138"/>
                  <a:pt x="88" y="138"/>
                </a:cubicBezTo>
                <a:cubicBezTo>
                  <a:pt x="128" y="101"/>
                  <a:pt x="128" y="101"/>
                  <a:pt x="128" y="101"/>
                </a:cubicBezTo>
                <a:cubicBezTo>
                  <a:pt x="125" y="100"/>
                  <a:pt x="121" y="98"/>
                  <a:pt x="119" y="96"/>
                </a:cubicBezTo>
                <a:cubicBezTo>
                  <a:pt x="118" y="95"/>
                  <a:pt x="118" y="94"/>
                  <a:pt x="117" y="94"/>
                </a:cubicBezTo>
                <a:close/>
                <a:moveTo>
                  <a:pt x="82" y="43"/>
                </a:moveTo>
                <a:cubicBezTo>
                  <a:pt x="116" y="77"/>
                  <a:pt x="116" y="77"/>
                  <a:pt x="116" y="77"/>
                </a:cubicBezTo>
              </a:path>
            </a:pathLst>
          </a:custGeom>
          <a:solidFill>
            <a:schemeClr val="accent4">
              <a:lumMod val="75000"/>
            </a:schemeClr>
          </a:solidFill>
          <a:ln>
            <a:noFill/>
          </a:ln>
        </p:spPr>
        <p:txBody>
          <a:bodyPr vert="horz" wrap="square" lIns="182880" tIns="91440" rIns="182880" bIns="91440" numCol="1" anchor="t" anchorCtr="0" compatLnSpc="1">
            <a:prstTxWarp prst="textNoShape">
              <a:avLst/>
            </a:prstTxWarp>
          </a:bodyPr>
          <a:lstStyle/>
          <a:p>
            <a:endParaRPr lang="en-US" sz="7200">
              <a:latin typeface="Arial" panose="020B0604020202020204" pitchFamily="34" charset="0"/>
              <a:ea typeface="LiSu" panose="02010509060101010101" pitchFamily="49" charset="-122"/>
              <a:cs typeface="+mn-ea"/>
              <a:sym typeface="Arial" panose="020B0604020202020204" pitchFamily="34" charset="0"/>
            </a:endParaRPr>
          </a:p>
        </p:txBody>
      </p:sp>
      <p:sp>
        <p:nvSpPr>
          <p:cNvPr id="120" name="Freeform 119"/>
          <p:cNvSpPr>
            <a:spLocks noEditPoints="1"/>
          </p:cNvSpPr>
          <p:nvPr/>
        </p:nvSpPr>
        <p:spPr bwMode="auto">
          <a:xfrm>
            <a:off x="1062999" y="3096029"/>
            <a:ext cx="431703" cy="369249"/>
          </a:xfrm>
          <a:custGeom>
            <a:avLst/>
            <a:gdLst>
              <a:gd name="T0" fmla="*/ 394 w 394"/>
              <a:gd name="T1" fmla="*/ 0 h 337"/>
              <a:gd name="T2" fmla="*/ 298 w 394"/>
              <a:gd name="T3" fmla="*/ 337 h 337"/>
              <a:gd name="T4" fmla="*/ 132 w 394"/>
              <a:gd name="T5" fmla="*/ 218 h 337"/>
              <a:gd name="T6" fmla="*/ 394 w 394"/>
              <a:gd name="T7" fmla="*/ 0 h 337"/>
              <a:gd name="T8" fmla="*/ 113 w 394"/>
              <a:gd name="T9" fmla="*/ 204 h 337"/>
              <a:gd name="T10" fmla="*/ 394 w 394"/>
              <a:gd name="T11" fmla="*/ 0 h 337"/>
              <a:gd name="T12" fmla="*/ 0 w 394"/>
              <a:gd name="T13" fmla="*/ 123 h 337"/>
              <a:gd name="T14" fmla="*/ 113 w 394"/>
              <a:gd name="T15" fmla="*/ 204 h 337"/>
              <a:gd name="T16" fmla="*/ 132 w 394"/>
              <a:gd name="T17" fmla="*/ 322 h 337"/>
              <a:gd name="T18" fmla="*/ 177 w 394"/>
              <a:gd name="T19" fmla="*/ 268 h 337"/>
              <a:gd name="T20" fmla="*/ 132 w 394"/>
              <a:gd name="T21" fmla="*/ 237 h 337"/>
              <a:gd name="T22" fmla="*/ 132 w 394"/>
              <a:gd name="T23" fmla="*/ 32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337">
                <a:moveTo>
                  <a:pt x="394" y="0"/>
                </a:moveTo>
                <a:lnTo>
                  <a:pt x="298" y="337"/>
                </a:lnTo>
                <a:lnTo>
                  <a:pt x="132" y="218"/>
                </a:lnTo>
                <a:lnTo>
                  <a:pt x="394" y="0"/>
                </a:lnTo>
                <a:close/>
                <a:moveTo>
                  <a:pt x="113" y="204"/>
                </a:moveTo>
                <a:lnTo>
                  <a:pt x="394" y="0"/>
                </a:lnTo>
                <a:lnTo>
                  <a:pt x="0" y="123"/>
                </a:lnTo>
                <a:lnTo>
                  <a:pt x="113" y="204"/>
                </a:lnTo>
                <a:close/>
                <a:moveTo>
                  <a:pt x="132" y="322"/>
                </a:moveTo>
                <a:lnTo>
                  <a:pt x="177" y="268"/>
                </a:lnTo>
                <a:lnTo>
                  <a:pt x="132" y="237"/>
                </a:lnTo>
                <a:lnTo>
                  <a:pt x="132" y="322"/>
                </a:lnTo>
                <a:close/>
              </a:path>
            </a:pathLst>
          </a:custGeom>
          <a:solidFill>
            <a:schemeClr val="accent4">
              <a:lumMod val="75000"/>
            </a:schemeClr>
          </a:solidFill>
          <a:ln>
            <a:noFill/>
          </a:ln>
        </p:spPr>
        <p:txBody>
          <a:bodyPr vert="horz" wrap="square" lIns="182880" tIns="91440" rIns="182880" bIns="91440" numCol="1" anchor="t" anchorCtr="0" compatLnSpc="1">
            <a:prstTxWarp prst="textNoShape">
              <a:avLst/>
            </a:prstTxWarp>
          </a:bodyPr>
          <a:lstStyle/>
          <a:p>
            <a:endParaRPr lang="en-US" sz="7200">
              <a:latin typeface="Arial" panose="020B0604020202020204" pitchFamily="34" charset="0"/>
              <a:ea typeface="LiSu" panose="02010509060101010101" pitchFamily="49" charset="-122"/>
              <a:cs typeface="+mn-ea"/>
              <a:sym typeface="Arial" panose="020B0604020202020204" pitchFamily="34" charset="0"/>
            </a:endParaRPr>
          </a:p>
        </p:txBody>
      </p:sp>
      <p:grpSp>
        <p:nvGrpSpPr>
          <p:cNvPr id="66" name="组合 65">
            <a:extLst>
              <a:ext uri="{FF2B5EF4-FFF2-40B4-BE49-F238E27FC236}">
                <a16:creationId xmlns:a16="http://schemas.microsoft.com/office/drawing/2014/main" xmlns="" id="{57CD95A2-2D10-4147-9281-24011E2AAA45}"/>
              </a:ext>
            </a:extLst>
          </p:cNvPr>
          <p:cNvGrpSpPr/>
          <p:nvPr/>
        </p:nvGrpSpPr>
        <p:grpSpPr>
          <a:xfrm>
            <a:off x="6219339" y="1762627"/>
            <a:ext cx="4634511" cy="885025"/>
            <a:chOff x="468937" y="2419540"/>
            <a:chExt cx="1934629" cy="885025"/>
          </a:xfrm>
        </p:grpSpPr>
        <p:sp>
          <p:nvSpPr>
            <p:cNvPr id="67" name="TextBox 18">
              <a:extLst>
                <a:ext uri="{FF2B5EF4-FFF2-40B4-BE49-F238E27FC236}">
                  <a16:creationId xmlns:a16="http://schemas.microsoft.com/office/drawing/2014/main" xmlns="" id="{BB91A7B9-1A5D-4279-934A-446A97452A9D}"/>
                </a:ext>
              </a:extLst>
            </p:cNvPr>
            <p:cNvSpPr txBox="1"/>
            <p:nvPr/>
          </p:nvSpPr>
          <p:spPr>
            <a:xfrm flipH="1">
              <a:off x="468937" y="2419540"/>
              <a:ext cx="851971"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70" name="矩形 69">
              <a:extLst>
                <a:ext uri="{FF2B5EF4-FFF2-40B4-BE49-F238E27FC236}">
                  <a16:creationId xmlns:a16="http://schemas.microsoft.com/office/drawing/2014/main" xmlns="" id="{F2AE9982-6D79-48AA-B951-BB2C3305E49B}"/>
                </a:ext>
              </a:extLst>
            </p:cNvPr>
            <p:cNvSpPr/>
            <p:nvPr/>
          </p:nvSpPr>
          <p:spPr>
            <a:xfrm>
              <a:off x="470268" y="2823664"/>
              <a:ext cx="1933298" cy="480901"/>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71" name="组合 70">
            <a:extLst>
              <a:ext uri="{FF2B5EF4-FFF2-40B4-BE49-F238E27FC236}">
                <a16:creationId xmlns:a16="http://schemas.microsoft.com/office/drawing/2014/main" xmlns="" id="{0BAF21CB-093F-42D7-9CED-62B69053E061}"/>
              </a:ext>
            </a:extLst>
          </p:cNvPr>
          <p:cNvGrpSpPr/>
          <p:nvPr/>
        </p:nvGrpSpPr>
        <p:grpSpPr>
          <a:xfrm>
            <a:off x="6219339" y="3297513"/>
            <a:ext cx="4634511" cy="885025"/>
            <a:chOff x="468937" y="2419540"/>
            <a:chExt cx="1934629" cy="885025"/>
          </a:xfrm>
        </p:grpSpPr>
        <p:sp>
          <p:nvSpPr>
            <p:cNvPr id="74" name="TextBox 18">
              <a:extLst>
                <a:ext uri="{FF2B5EF4-FFF2-40B4-BE49-F238E27FC236}">
                  <a16:creationId xmlns:a16="http://schemas.microsoft.com/office/drawing/2014/main" xmlns="" id="{F21C494C-4337-4464-B2EE-3FEC5651582C}"/>
                </a:ext>
              </a:extLst>
            </p:cNvPr>
            <p:cNvSpPr txBox="1"/>
            <p:nvPr/>
          </p:nvSpPr>
          <p:spPr>
            <a:xfrm flipH="1">
              <a:off x="468937" y="2419540"/>
              <a:ext cx="851971"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77" name="矩形 76">
              <a:extLst>
                <a:ext uri="{FF2B5EF4-FFF2-40B4-BE49-F238E27FC236}">
                  <a16:creationId xmlns:a16="http://schemas.microsoft.com/office/drawing/2014/main" xmlns="" id="{31DC30F7-0DDD-4FC1-9A35-111A13EBA683}"/>
                </a:ext>
              </a:extLst>
            </p:cNvPr>
            <p:cNvSpPr/>
            <p:nvPr/>
          </p:nvSpPr>
          <p:spPr>
            <a:xfrm>
              <a:off x="470268" y="2823664"/>
              <a:ext cx="1933298" cy="480901"/>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80" name="组合 79">
            <a:extLst>
              <a:ext uri="{FF2B5EF4-FFF2-40B4-BE49-F238E27FC236}">
                <a16:creationId xmlns:a16="http://schemas.microsoft.com/office/drawing/2014/main" xmlns="" id="{DF057ED2-AF3F-41E1-ADBF-E4FE56A53FCF}"/>
              </a:ext>
            </a:extLst>
          </p:cNvPr>
          <p:cNvGrpSpPr/>
          <p:nvPr/>
        </p:nvGrpSpPr>
        <p:grpSpPr>
          <a:xfrm>
            <a:off x="6219339" y="4832399"/>
            <a:ext cx="4634511" cy="885025"/>
            <a:chOff x="468937" y="2419540"/>
            <a:chExt cx="1934629" cy="885025"/>
          </a:xfrm>
        </p:grpSpPr>
        <p:sp>
          <p:nvSpPr>
            <p:cNvPr id="83" name="TextBox 18">
              <a:extLst>
                <a:ext uri="{FF2B5EF4-FFF2-40B4-BE49-F238E27FC236}">
                  <a16:creationId xmlns:a16="http://schemas.microsoft.com/office/drawing/2014/main" xmlns="" id="{D33A69F3-835D-471C-AEBA-BAC21F60F287}"/>
                </a:ext>
              </a:extLst>
            </p:cNvPr>
            <p:cNvSpPr txBox="1"/>
            <p:nvPr/>
          </p:nvSpPr>
          <p:spPr>
            <a:xfrm flipH="1">
              <a:off x="468937" y="2419540"/>
              <a:ext cx="851971"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84" name="矩形 83">
              <a:extLst>
                <a:ext uri="{FF2B5EF4-FFF2-40B4-BE49-F238E27FC236}">
                  <a16:creationId xmlns:a16="http://schemas.microsoft.com/office/drawing/2014/main" xmlns="" id="{26462D3A-98B6-46A0-8555-1B1CFD51F854}"/>
                </a:ext>
              </a:extLst>
            </p:cNvPr>
            <p:cNvSpPr/>
            <p:nvPr/>
          </p:nvSpPr>
          <p:spPr>
            <a:xfrm>
              <a:off x="470268" y="2823664"/>
              <a:ext cx="1933298" cy="480901"/>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85" name="组合 84"/>
          <p:cNvGrpSpPr/>
          <p:nvPr/>
        </p:nvGrpSpPr>
        <p:grpSpPr>
          <a:xfrm>
            <a:off x="-116114" y="-164954"/>
            <a:ext cx="812800" cy="843343"/>
            <a:chOff x="5695466" y="654839"/>
            <a:chExt cx="7916198" cy="8213668"/>
          </a:xfrm>
        </p:grpSpPr>
        <p:sp>
          <p:nvSpPr>
            <p:cNvPr id="86" name="椭圆 85"/>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文本框 94"/>
          <p:cNvSpPr txBox="1"/>
          <p:nvPr/>
        </p:nvSpPr>
        <p:spPr>
          <a:xfrm>
            <a:off x="681640" y="126374"/>
            <a:ext cx="3382360" cy="738664"/>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点击输入标题名称</a:t>
            </a:r>
          </a:p>
        </p:txBody>
      </p:sp>
      <p:cxnSp>
        <p:nvCxnSpPr>
          <p:cNvPr id="96" name="直接连接符 95"/>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0163706" y="287957"/>
            <a:ext cx="1894380" cy="696794"/>
          </a:xfrm>
          <a:prstGeom prst="rect">
            <a:avLst/>
          </a:prstGeom>
          <a:noFill/>
        </p:spPr>
        <p:txBody>
          <a:bodyPr vert="horz" wrap="square" rtlCol="0">
            <a:spAutoFit/>
          </a:bodyPr>
          <a:lstStyle/>
          <a:p>
            <a:pPr>
              <a:lnSpc>
                <a:spcPct val="150000"/>
              </a:lnSpc>
            </a:pPr>
            <a:r>
              <a:rPr lang="zh-CN" altLang="en-US" sz="1400" dirty="0">
                <a:solidFill>
                  <a:schemeClr val="accent2"/>
                </a:solidFill>
                <a:cs typeface="+mn-ea"/>
                <a:sym typeface="+mn-lt"/>
              </a:rPr>
              <a:t>风云办公课件有限公司</a:t>
            </a:r>
          </a:p>
        </p:txBody>
      </p:sp>
    </p:spTree>
    <p:extLst>
      <p:ext uri="{BB962C8B-B14F-4D97-AF65-F5344CB8AC3E}">
        <p14:creationId xmlns:p14="http://schemas.microsoft.com/office/powerpoint/2010/main" xmlns="" val="3349549288"/>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14:bounceEnd="60000">
                                          <p:cBhvr additive="base">
                                            <p:cTn id="7" dur="500" fill="hold"/>
                                            <p:tgtEl>
                                              <p:spTgt spid="56"/>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5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fade">
                                          <p:cBhvr>
                                            <p:cTn id="12" dur="500"/>
                                            <p:tgtEl>
                                              <p:spTgt spid="92">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2">
                                                <p:txEl>
                                                  <p:pRg st="1" end="1"/>
                                                </p:txEl>
                                              </p:spTgt>
                                            </p:tgtEl>
                                            <p:attrNameLst>
                                              <p:attrName>style.visibility</p:attrName>
                                            </p:attrNameLst>
                                          </p:cBhvr>
                                          <p:to>
                                            <p:strVal val="visible"/>
                                          </p:to>
                                        </p:set>
                                        <p:animEffect transition="in" filter="fade">
                                          <p:cBhvr>
                                            <p:cTn id="16" dur="500"/>
                                            <p:tgtEl>
                                              <p:spTgt spid="92">
                                                <p:txEl>
                                                  <p:pRg st="1" end="1"/>
                                                </p:txEl>
                                              </p:spTgt>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000"/>
                                </p:stCondLst>
                                <p:childTnLst>
                                  <p:par>
                                    <p:cTn id="28" presetID="2" presetClass="entr" presetSubtype="1" fill="hold" nodeType="afterEffect" p14:presetBounceEnd="60000">
                                      <p:stCondLst>
                                        <p:cond delay="0"/>
                                      </p:stCondLst>
                                      <p:childTnLst>
                                        <p:set>
                                          <p:cBhvr>
                                            <p:cTn id="29" dur="1" fill="hold">
                                              <p:stCondLst>
                                                <p:cond delay="0"/>
                                              </p:stCondLst>
                                            </p:cTn>
                                            <p:tgtEl>
                                              <p:spTgt spid="105"/>
                                            </p:tgtEl>
                                            <p:attrNameLst>
                                              <p:attrName>style.visibility</p:attrName>
                                            </p:attrNameLst>
                                          </p:cBhvr>
                                          <p:to>
                                            <p:strVal val="visible"/>
                                          </p:to>
                                        </p:set>
                                        <p:anim calcmode="lin" valueType="num" p14:bounceEnd="60000">
                                          <p:cBhvr additive="base">
                                            <p:cTn id="30" dur="500" fill="hold"/>
                                            <p:tgtEl>
                                              <p:spTgt spid="105"/>
                                            </p:tgtEl>
                                            <p:attrNameLst>
                                              <p:attrName>ppt_x</p:attrName>
                                            </p:attrNameLst>
                                          </p:cBhvr>
                                          <p:tavLst>
                                            <p:tav tm="0">
                                              <p:val>
                                                <p:strVal val="#ppt_x"/>
                                              </p:val>
                                            </p:tav>
                                            <p:tav tm="100000">
                                              <p:val>
                                                <p:strVal val="#ppt_x"/>
                                              </p:val>
                                            </p:tav>
                                          </p:tavLst>
                                        </p:anim>
                                        <p:anim calcmode="lin" valueType="num" p14:bounceEnd="60000">
                                          <p:cBhvr additive="base">
                                            <p:cTn id="31" dur="500" fill="hold"/>
                                            <p:tgtEl>
                                              <p:spTgt spid="105"/>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14:presetBounceEnd="60000">
                                      <p:stCondLst>
                                        <p:cond delay="0"/>
                                      </p:stCondLst>
                                      <p:childTnLst>
                                        <p:set>
                                          <p:cBhvr>
                                            <p:cTn id="33" dur="1" fill="hold">
                                              <p:stCondLst>
                                                <p:cond delay="0"/>
                                              </p:stCondLst>
                                            </p:cTn>
                                            <p:tgtEl>
                                              <p:spTgt spid="102"/>
                                            </p:tgtEl>
                                            <p:attrNameLst>
                                              <p:attrName>style.visibility</p:attrName>
                                            </p:attrNameLst>
                                          </p:cBhvr>
                                          <p:to>
                                            <p:strVal val="visible"/>
                                          </p:to>
                                        </p:set>
                                        <p:anim calcmode="lin" valueType="num" p14:bounceEnd="60000">
                                          <p:cBhvr additive="base">
                                            <p:cTn id="34" dur="500" fill="hold"/>
                                            <p:tgtEl>
                                              <p:spTgt spid="102"/>
                                            </p:tgtEl>
                                            <p:attrNameLst>
                                              <p:attrName>ppt_x</p:attrName>
                                            </p:attrNameLst>
                                          </p:cBhvr>
                                          <p:tavLst>
                                            <p:tav tm="0">
                                              <p:val>
                                                <p:strVal val="#ppt_x"/>
                                              </p:val>
                                            </p:tav>
                                            <p:tav tm="100000">
                                              <p:val>
                                                <p:strVal val="#ppt_x"/>
                                              </p:val>
                                            </p:tav>
                                          </p:tavLst>
                                        </p:anim>
                                        <p:anim calcmode="lin" valueType="num" p14:bounceEnd="60000">
                                          <p:cBhvr additive="base">
                                            <p:cTn id="35" dur="500" fill="hold"/>
                                            <p:tgtEl>
                                              <p:spTgt spid="102"/>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14:presetBounceEnd="60000">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14:bounceEnd="60000">
                                          <p:cBhvr additive="base">
                                            <p:cTn id="38" dur="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39" dur="500" fill="hold"/>
                                            <p:tgtEl>
                                              <p:spTgt spid="3"/>
                                            </p:tgtEl>
                                            <p:attrNameLst>
                                              <p:attrName>ppt_y</p:attrName>
                                            </p:attrNameLst>
                                          </p:cBhvr>
                                          <p:tavLst>
                                            <p:tav tm="0">
                                              <p:val>
                                                <p:strVal val="0-#ppt_h/2"/>
                                              </p:val>
                                            </p:tav>
                                            <p:tav tm="100000">
                                              <p:val>
                                                <p:strVal val="#ppt_y"/>
                                              </p:val>
                                            </p:tav>
                                          </p:tavLst>
                                        </p:anim>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500"/>
                                            <p:tgtEl>
                                              <p:spTgt spid="10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right)">
                                          <p:cBhvr>
                                            <p:cTn id="56" dur="500"/>
                                            <p:tgtEl>
                                              <p:spTgt spid="13"/>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right)">
                                          <p:cBhvr>
                                            <p:cTn id="59" dur="500"/>
                                            <p:tgtEl>
                                              <p:spTgt spid="2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par>
                              <p:cTn id="72" fill="hold">
                                <p:stCondLst>
                                  <p:cond delay="3500"/>
                                </p:stCondLst>
                                <p:childTnLst>
                                  <p:par>
                                    <p:cTn id="73" presetID="2" presetClass="entr" presetSubtype="1" fill="hold" nodeType="afterEffect">
                                      <p:stCondLst>
                                        <p:cond delay="0"/>
                                      </p:stCondLst>
                                      <p:childTnLst>
                                        <p:set>
                                          <p:cBhvr>
                                            <p:cTn id="74" dur="1" fill="hold">
                                              <p:stCondLst>
                                                <p:cond delay="0"/>
                                              </p:stCondLst>
                                            </p:cTn>
                                            <p:tgtEl>
                                              <p:spTgt spid="106"/>
                                            </p:tgtEl>
                                            <p:attrNameLst>
                                              <p:attrName>style.visibility</p:attrName>
                                            </p:attrNameLst>
                                          </p:cBhvr>
                                          <p:to>
                                            <p:strVal val="visible"/>
                                          </p:to>
                                        </p:set>
                                        <p:anim calcmode="lin" valueType="num">
                                          <p:cBhvr additive="base">
                                            <p:cTn id="75" dur="500" fill="hold"/>
                                            <p:tgtEl>
                                              <p:spTgt spid="106"/>
                                            </p:tgtEl>
                                            <p:attrNameLst>
                                              <p:attrName>ppt_x</p:attrName>
                                            </p:attrNameLst>
                                          </p:cBhvr>
                                          <p:tavLst>
                                            <p:tav tm="0">
                                              <p:val>
                                                <p:strVal val="#ppt_x"/>
                                              </p:val>
                                            </p:tav>
                                            <p:tav tm="100000">
                                              <p:val>
                                                <p:strVal val="#ppt_x"/>
                                              </p:val>
                                            </p:tav>
                                          </p:tavLst>
                                        </p:anim>
                                        <p:anim calcmode="lin" valueType="num">
                                          <p:cBhvr additive="base">
                                            <p:cTn id="76" dur="500" fill="hold"/>
                                            <p:tgtEl>
                                              <p:spTgt spid="106"/>
                                            </p:tgtEl>
                                            <p:attrNameLst>
                                              <p:attrName>ppt_y</p:attrName>
                                            </p:attrNameLst>
                                          </p:cBhvr>
                                          <p:tavLst>
                                            <p:tav tm="0">
                                              <p:val>
                                                <p:strVal val="0-#ppt_h/2"/>
                                              </p:val>
                                            </p:tav>
                                            <p:tav tm="100000">
                                              <p:val>
                                                <p:strVal val="#ppt_y"/>
                                              </p:val>
                                            </p:tav>
                                          </p:tavLst>
                                        </p:anim>
                                      </p:childTnLst>
                                    </p:cTn>
                                  </p:par>
                                  <p:par>
                                    <p:cTn id="77" presetID="2" presetClass="entr" presetSubtype="1"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additive="base">
                                            <p:cTn id="79" dur="500" fill="hold"/>
                                            <p:tgtEl>
                                              <p:spTgt spid="107"/>
                                            </p:tgtEl>
                                            <p:attrNameLst>
                                              <p:attrName>ppt_x</p:attrName>
                                            </p:attrNameLst>
                                          </p:cBhvr>
                                          <p:tavLst>
                                            <p:tav tm="0">
                                              <p:val>
                                                <p:strVal val="#ppt_x"/>
                                              </p:val>
                                            </p:tav>
                                            <p:tav tm="100000">
                                              <p:val>
                                                <p:strVal val="#ppt_x"/>
                                              </p:val>
                                            </p:tav>
                                          </p:tavLst>
                                        </p:anim>
                                        <p:anim calcmode="lin" valueType="num">
                                          <p:cBhvr additive="base">
                                            <p:cTn id="80" dur="500" fill="hold"/>
                                            <p:tgtEl>
                                              <p:spTgt spid="107"/>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stCondLst>
                                        <p:cond delay="0"/>
                                      </p:stCondLst>
                                      <p:childTnLst>
                                        <p:set>
                                          <p:cBhvr>
                                            <p:cTn id="82" dur="1" fill="hold">
                                              <p:stCondLst>
                                                <p:cond delay="0"/>
                                              </p:stCondLst>
                                            </p:cTn>
                                            <p:tgtEl>
                                              <p:spTgt spid="99"/>
                                            </p:tgtEl>
                                            <p:attrNameLst>
                                              <p:attrName>style.visibility</p:attrName>
                                            </p:attrNameLst>
                                          </p:cBhvr>
                                          <p:to>
                                            <p:strVal val="visible"/>
                                          </p:to>
                                        </p:set>
                                        <p:anim calcmode="lin" valueType="num">
                                          <p:cBhvr additive="base">
                                            <p:cTn id="83" dur="500" fill="hold"/>
                                            <p:tgtEl>
                                              <p:spTgt spid="99"/>
                                            </p:tgtEl>
                                            <p:attrNameLst>
                                              <p:attrName>ppt_x</p:attrName>
                                            </p:attrNameLst>
                                          </p:cBhvr>
                                          <p:tavLst>
                                            <p:tav tm="0">
                                              <p:val>
                                                <p:strVal val="#ppt_x"/>
                                              </p:val>
                                            </p:tav>
                                            <p:tav tm="100000">
                                              <p:val>
                                                <p:strVal val="#ppt_x"/>
                                              </p:val>
                                            </p:tav>
                                          </p:tavLst>
                                        </p:anim>
                                        <p:anim calcmode="lin" valueType="num">
                                          <p:cBhvr additive="base">
                                            <p:cTn id="84" dur="500" fill="hold"/>
                                            <p:tgtEl>
                                              <p:spTgt spid="99"/>
                                            </p:tgtEl>
                                            <p:attrNameLst>
                                              <p:attrName>ppt_y</p:attrName>
                                            </p:attrNameLst>
                                          </p:cBhvr>
                                          <p:tavLst>
                                            <p:tav tm="0">
                                              <p:val>
                                                <p:strVal val="0-#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104"/>
                                            </p:tgtEl>
                                            <p:attrNameLst>
                                              <p:attrName>style.visibility</p:attrName>
                                            </p:attrNameLst>
                                          </p:cBhvr>
                                          <p:to>
                                            <p:strVal val="visible"/>
                                          </p:to>
                                        </p:set>
                                        <p:anim calcmode="lin" valueType="num">
                                          <p:cBhvr additive="base">
                                            <p:cTn id="87" dur="500" fill="hold"/>
                                            <p:tgtEl>
                                              <p:spTgt spid="104"/>
                                            </p:tgtEl>
                                            <p:attrNameLst>
                                              <p:attrName>ppt_x</p:attrName>
                                            </p:attrNameLst>
                                          </p:cBhvr>
                                          <p:tavLst>
                                            <p:tav tm="0">
                                              <p:val>
                                                <p:strVal val="#ppt_x"/>
                                              </p:val>
                                            </p:tav>
                                            <p:tav tm="100000">
                                              <p:val>
                                                <p:strVal val="#ppt_x"/>
                                              </p:val>
                                            </p:tav>
                                          </p:tavLst>
                                        </p:anim>
                                        <p:anim calcmode="lin" valueType="num">
                                          <p:cBhvr additive="base">
                                            <p:cTn id="88" dur="500" fill="hold"/>
                                            <p:tgtEl>
                                              <p:spTgt spid="104"/>
                                            </p:tgtEl>
                                            <p:attrNameLst>
                                              <p:attrName>ppt_y</p:attrName>
                                            </p:attrNameLst>
                                          </p:cBhvr>
                                          <p:tavLst>
                                            <p:tav tm="0">
                                              <p:val>
                                                <p:strVal val="0-#ppt_h/2"/>
                                              </p:val>
                                            </p:tav>
                                            <p:tav tm="100000">
                                              <p:val>
                                                <p:strVal val="#ppt_y"/>
                                              </p:val>
                                            </p:tav>
                                          </p:tavLst>
                                        </p:anim>
                                      </p:childTnLst>
                                    </p:cTn>
                                  </p:par>
                                  <p:par>
                                    <p:cTn id="89" presetID="2" presetClass="entr" presetSubtype="1" fill="hold" nodeType="withEffect">
                                      <p:stCondLst>
                                        <p:cond delay="0"/>
                                      </p:stCondLst>
                                      <p:childTnLst>
                                        <p:set>
                                          <p:cBhvr>
                                            <p:cTn id="90" dur="1" fill="hold">
                                              <p:stCondLst>
                                                <p:cond delay="0"/>
                                              </p:stCondLst>
                                            </p:cTn>
                                            <p:tgtEl>
                                              <p:spTgt spid="103"/>
                                            </p:tgtEl>
                                            <p:attrNameLst>
                                              <p:attrName>style.visibility</p:attrName>
                                            </p:attrNameLst>
                                          </p:cBhvr>
                                          <p:to>
                                            <p:strVal val="visible"/>
                                          </p:to>
                                        </p:set>
                                        <p:anim calcmode="lin" valueType="num">
                                          <p:cBhvr additive="base">
                                            <p:cTn id="91" dur="500" fill="hold"/>
                                            <p:tgtEl>
                                              <p:spTgt spid="103"/>
                                            </p:tgtEl>
                                            <p:attrNameLst>
                                              <p:attrName>ppt_x</p:attrName>
                                            </p:attrNameLst>
                                          </p:cBhvr>
                                          <p:tavLst>
                                            <p:tav tm="0">
                                              <p:val>
                                                <p:strVal val="#ppt_x"/>
                                              </p:val>
                                            </p:tav>
                                            <p:tav tm="100000">
                                              <p:val>
                                                <p:strVal val="#ppt_x"/>
                                              </p:val>
                                            </p:tav>
                                          </p:tavLst>
                                        </p:anim>
                                        <p:anim calcmode="lin" valueType="num">
                                          <p:cBhvr additive="base">
                                            <p:cTn id="92" dur="500" fill="hold"/>
                                            <p:tgtEl>
                                              <p:spTgt spid="103"/>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0"/>
                                      </p:stCondLst>
                                      <p:childTnLst>
                                        <p:set>
                                          <p:cBhvr>
                                            <p:cTn id="94" dur="1" fill="hold">
                                              <p:stCondLst>
                                                <p:cond delay="0"/>
                                              </p:stCondLst>
                                            </p:cTn>
                                            <p:tgtEl>
                                              <p:spTgt spid="100"/>
                                            </p:tgtEl>
                                            <p:attrNameLst>
                                              <p:attrName>style.visibility</p:attrName>
                                            </p:attrNameLst>
                                          </p:cBhvr>
                                          <p:to>
                                            <p:strVal val="visible"/>
                                          </p:to>
                                        </p:set>
                                        <p:anim calcmode="lin" valueType="num">
                                          <p:cBhvr additive="base">
                                            <p:cTn id="95" dur="500" fill="hold"/>
                                            <p:tgtEl>
                                              <p:spTgt spid="100"/>
                                            </p:tgtEl>
                                            <p:attrNameLst>
                                              <p:attrName>ppt_x</p:attrName>
                                            </p:attrNameLst>
                                          </p:cBhvr>
                                          <p:tavLst>
                                            <p:tav tm="0">
                                              <p:val>
                                                <p:strVal val="#ppt_x"/>
                                              </p:val>
                                            </p:tav>
                                            <p:tav tm="100000">
                                              <p:val>
                                                <p:strVal val="#ppt_x"/>
                                              </p:val>
                                            </p:tav>
                                          </p:tavLst>
                                        </p:anim>
                                        <p:anim calcmode="lin" valueType="num">
                                          <p:cBhvr additive="base">
                                            <p:cTn id="96" dur="500" fill="hold"/>
                                            <p:tgtEl>
                                              <p:spTgt spid="100"/>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101"/>
                                            </p:tgtEl>
                                            <p:attrNameLst>
                                              <p:attrName>style.visibility</p:attrName>
                                            </p:attrNameLst>
                                          </p:cBhvr>
                                          <p:to>
                                            <p:strVal val="visible"/>
                                          </p:to>
                                        </p:set>
                                        <p:anim calcmode="lin" valueType="num">
                                          <p:cBhvr additive="base">
                                            <p:cTn id="99" dur="500" fill="hold"/>
                                            <p:tgtEl>
                                              <p:spTgt spid="101"/>
                                            </p:tgtEl>
                                            <p:attrNameLst>
                                              <p:attrName>ppt_x</p:attrName>
                                            </p:attrNameLst>
                                          </p:cBhvr>
                                          <p:tavLst>
                                            <p:tav tm="0">
                                              <p:val>
                                                <p:strVal val="#ppt_x"/>
                                              </p:val>
                                            </p:tav>
                                            <p:tav tm="100000">
                                              <p:val>
                                                <p:strVal val="#ppt_x"/>
                                              </p:val>
                                            </p:tav>
                                          </p:tavLst>
                                        </p:anim>
                                        <p:anim calcmode="lin" valueType="num">
                                          <p:cBhvr additive="base">
                                            <p:cTn id="100" dur="500" fill="hold"/>
                                            <p:tgtEl>
                                              <p:spTgt spid="101"/>
                                            </p:tgtEl>
                                            <p:attrNameLst>
                                              <p:attrName>ppt_y</p:attrName>
                                            </p:attrNameLst>
                                          </p:cBhvr>
                                          <p:tavLst>
                                            <p:tav tm="0">
                                              <p:val>
                                                <p:strVal val="0-#ppt_h/2"/>
                                              </p:val>
                                            </p:tav>
                                            <p:tav tm="100000">
                                              <p:val>
                                                <p:strVal val="#ppt_y"/>
                                              </p:val>
                                            </p:tav>
                                          </p:tavLst>
                                        </p:anim>
                                      </p:childTnLst>
                                    </p:cTn>
                                  </p:par>
                                </p:childTnLst>
                              </p:cTn>
                            </p:par>
                            <p:par>
                              <p:cTn id="101" fill="hold">
                                <p:stCondLst>
                                  <p:cond delay="4000"/>
                                </p:stCondLst>
                                <p:childTnLst>
                                  <p:par>
                                    <p:cTn id="102" presetID="53" presetClass="entr" presetSubtype="16" fill="hold" grpId="0" nodeType="afterEffect">
                                      <p:stCondLst>
                                        <p:cond delay="0"/>
                                      </p:stCondLst>
                                      <p:childTnLst>
                                        <p:set>
                                          <p:cBhvr>
                                            <p:cTn id="103" dur="1" fill="hold">
                                              <p:stCondLst>
                                                <p:cond delay="0"/>
                                              </p:stCondLst>
                                            </p:cTn>
                                            <p:tgtEl>
                                              <p:spTgt spid="119"/>
                                            </p:tgtEl>
                                            <p:attrNameLst>
                                              <p:attrName>style.visibility</p:attrName>
                                            </p:attrNameLst>
                                          </p:cBhvr>
                                          <p:to>
                                            <p:strVal val="visible"/>
                                          </p:to>
                                        </p:set>
                                        <p:anim calcmode="lin" valueType="num">
                                          <p:cBhvr>
                                            <p:cTn id="104" dur="500" fill="hold"/>
                                            <p:tgtEl>
                                              <p:spTgt spid="119"/>
                                            </p:tgtEl>
                                            <p:attrNameLst>
                                              <p:attrName>ppt_w</p:attrName>
                                            </p:attrNameLst>
                                          </p:cBhvr>
                                          <p:tavLst>
                                            <p:tav tm="0">
                                              <p:val>
                                                <p:fltVal val="0"/>
                                              </p:val>
                                            </p:tav>
                                            <p:tav tm="100000">
                                              <p:val>
                                                <p:strVal val="#ppt_w"/>
                                              </p:val>
                                            </p:tav>
                                          </p:tavLst>
                                        </p:anim>
                                        <p:anim calcmode="lin" valueType="num">
                                          <p:cBhvr>
                                            <p:cTn id="105" dur="500" fill="hold"/>
                                            <p:tgtEl>
                                              <p:spTgt spid="119"/>
                                            </p:tgtEl>
                                            <p:attrNameLst>
                                              <p:attrName>ppt_h</p:attrName>
                                            </p:attrNameLst>
                                          </p:cBhvr>
                                          <p:tavLst>
                                            <p:tav tm="0">
                                              <p:val>
                                                <p:fltVal val="0"/>
                                              </p:val>
                                            </p:tav>
                                            <p:tav tm="100000">
                                              <p:val>
                                                <p:strVal val="#ppt_h"/>
                                              </p:val>
                                            </p:tav>
                                          </p:tavLst>
                                        </p:anim>
                                        <p:animEffect transition="in" filter="fade">
                                          <p:cBhvr>
                                            <p:cTn id="106" dur="500"/>
                                            <p:tgtEl>
                                              <p:spTgt spid="119"/>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20"/>
                                            </p:tgtEl>
                                            <p:attrNameLst>
                                              <p:attrName>style.visibility</p:attrName>
                                            </p:attrNameLst>
                                          </p:cBhvr>
                                          <p:to>
                                            <p:strVal val="visible"/>
                                          </p:to>
                                        </p:set>
                                        <p:anim calcmode="lin" valueType="num">
                                          <p:cBhvr>
                                            <p:cTn id="109" dur="500" fill="hold"/>
                                            <p:tgtEl>
                                              <p:spTgt spid="120"/>
                                            </p:tgtEl>
                                            <p:attrNameLst>
                                              <p:attrName>ppt_w</p:attrName>
                                            </p:attrNameLst>
                                          </p:cBhvr>
                                          <p:tavLst>
                                            <p:tav tm="0">
                                              <p:val>
                                                <p:fltVal val="0"/>
                                              </p:val>
                                            </p:tav>
                                            <p:tav tm="100000">
                                              <p:val>
                                                <p:strVal val="#ppt_w"/>
                                              </p:val>
                                            </p:tav>
                                          </p:tavLst>
                                        </p:anim>
                                        <p:anim calcmode="lin" valueType="num">
                                          <p:cBhvr>
                                            <p:cTn id="110" dur="500" fill="hold"/>
                                            <p:tgtEl>
                                              <p:spTgt spid="120"/>
                                            </p:tgtEl>
                                            <p:attrNameLst>
                                              <p:attrName>ppt_h</p:attrName>
                                            </p:attrNameLst>
                                          </p:cBhvr>
                                          <p:tavLst>
                                            <p:tav tm="0">
                                              <p:val>
                                                <p:fltVal val="0"/>
                                              </p:val>
                                            </p:tav>
                                            <p:tav tm="100000">
                                              <p:val>
                                                <p:strVal val="#ppt_h"/>
                                              </p:val>
                                            </p:tav>
                                          </p:tavLst>
                                        </p:anim>
                                        <p:animEffect transition="in" filter="fade">
                                          <p:cBhvr>
                                            <p:cTn id="111" dur="500"/>
                                            <p:tgtEl>
                                              <p:spTgt spid="12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 calcmode="lin" valueType="num">
                                          <p:cBhvr>
                                            <p:cTn id="114" dur="500" fill="hold"/>
                                            <p:tgtEl>
                                              <p:spTgt spid="114"/>
                                            </p:tgtEl>
                                            <p:attrNameLst>
                                              <p:attrName>ppt_w</p:attrName>
                                            </p:attrNameLst>
                                          </p:cBhvr>
                                          <p:tavLst>
                                            <p:tav tm="0">
                                              <p:val>
                                                <p:fltVal val="0"/>
                                              </p:val>
                                            </p:tav>
                                            <p:tav tm="100000">
                                              <p:val>
                                                <p:strVal val="#ppt_w"/>
                                              </p:val>
                                            </p:tav>
                                          </p:tavLst>
                                        </p:anim>
                                        <p:anim calcmode="lin" valueType="num">
                                          <p:cBhvr>
                                            <p:cTn id="115" dur="500" fill="hold"/>
                                            <p:tgtEl>
                                              <p:spTgt spid="114"/>
                                            </p:tgtEl>
                                            <p:attrNameLst>
                                              <p:attrName>ppt_h</p:attrName>
                                            </p:attrNameLst>
                                          </p:cBhvr>
                                          <p:tavLst>
                                            <p:tav tm="0">
                                              <p:val>
                                                <p:fltVal val="0"/>
                                              </p:val>
                                            </p:tav>
                                            <p:tav tm="100000">
                                              <p:val>
                                                <p:strVal val="#ppt_h"/>
                                              </p:val>
                                            </p:tav>
                                          </p:tavLst>
                                        </p:anim>
                                        <p:animEffect transition="in" filter="fade">
                                          <p:cBhvr>
                                            <p:cTn id="116" dur="500"/>
                                            <p:tgtEl>
                                              <p:spTgt spid="114"/>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p:cTn id="119" dur="500" fill="hold"/>
                                            <p:tgtEl>
                                              <p:spTgt spid="118"/>
                                            </p:tgtEl>
                                            <p:attrNameLst>
                                              <p:attrName>ppt_w</p:attrName>
                                            </p:attrNameLst>
                                          </p:cBhvr>
                                          <p:tavLst>
                                            <p:tav tm="0">
                                              <p:val>
                                                <p:fltVal val="0"/>
                                              </p:val>
                                            </p:tav>
                                            <p:tav tm="100000">
                                              <p:val>
                                                <p:strVal val="#ppt_w"/>
                                              </p:val>
                                            </p:tav>
                                          </p:tavLst>
                                        </p:anim>
                                        <p:anim calcmode="lin" valueType="num">
                                          <p:cBhvr>
                                            <p:cTn id="120" dur="500" fill="hold"/>
                                            <p:tgtEl>
                                              <p:spTgt spid="118"/>
                                            </p:tgtEl>
                                            <p:attrNameLst>
                                              <p:attrName>ppt_h</p:attrName>
                                            </p:attrNameLst>
                                          </p:cBhvr>
                                          <p:tavLst>
                                            <p:tav tm="0">
                                              <p:val>
                                                <p:fltVal val="0"/>
                                              </p:val>
                                            </p:tav>
                                            <p:tav tm="100000">
                                              <p:val>
                                                <p:strVal val="#ppt_h"/>
                                              </p:val>
                                            </p:tav>
                                          </p:tavLst>
                                        </p:anim>
                                        <p:animEffect transition="in" filter="fade">
                                          <p:cBhvr>
                                            <p:cTn id="121" dur="500"/>
                                            <p:tgtEl>
                                              <p:spTgt spid="11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11"/>
                                            </p:tgtEl>
                                            <p:attrNameLst>
                                              <p:attrName>style.visibility</p:attrName>
                                            </p:attrNameLst>
                                          </p:cBhvr>
                                          <p:to>
                                            <p:strVal val="visible"/>
                                          </p:to>
                                        </p:set>
                                        <p:anim calcmode="lin" valueType="num">
                                          <p:cBhvr>
                                            <p:cTn id="124" dur="500" fill="hold"/>
                                            <p:tgtEl>
                                              <p:spTgt spid="111"/>
                                            </p:tgtEl>
                                            <p:attrNameLst>
                                              <p:attrName>ppt_w</p:attrName>
                                            </p:attrNameLst>
                                          </p:cBhvr>
                                          <p:tavLst>
                                            <p:tav tm="0">
                                              <p:val>
                                                <p:fltVal val="0"/>
                                              </p:val>
                                            </p:tav>
                                            <p:tav tm="100000">
                                              <p:val>
                                                <p:strVal val="#ppt_w"/>
                                              </p:val>
                                            </p:tav>
                                          </p:tavLst>
                                        </p:anim>
                                        <p:anim calcmode="lin" valueType="num">
                                          <p:cBhvr>
                                            <p:cTn id="125" dur="500" fill="hold"/>
                                            <p:tgtEl>
                                              <p:spTgt spid="111"/>
                                            </p:tgtEl>
                                            <p:attrNameLst>
                                              <p:attrName>ppt_h</p:attrName>
                                            </p:attrNameLst>
                                          </p:cBhvr>
                                          <p:tavLst>
                                            <p:tav tm="0">
                                              <p:val>
                                                <p:fltVal val="0"/>
                                              </p:val>
                                            </p:tav>
                                            <p:tav tm="100000">
                                              <p:val>
                                                <p:strVal val="#ppt_h"/>
                                              </p:val>
                                            </p:tav>
                                          </p:tavLst>
                                        </p:anim>
                                        <p:animEffect transition="in" filter="fade">
                                          <p:cBhvr>
                                            <p:cTn id="126" dur="500"/>
                                            <p:tgtEl>
                                              <p:spTgt spid="111"/>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113"/>
                                            </p:tgtEl>
                                            <p:attrNameLst>
                                              <p:attrName>style.visibility</p:attrName>
                                            </p:attrNameLst>
                                          </p:cBhvr>
                                          <p:to>
                                            <p:strVal val="visible"/>
                                          </p:to>
                                        </p:set>
                                        <p:anim calcmode="lin" valueType="num">
                                          <p:cBhvr>
                                            <p:cTn id="129" dur="500" fill="hold"/>
                                            <p:tgtEl>
                                              <p:spTgt spid="113"/>
                                            </p:tgtEl>
                                            <p:attrNameLst>
                                              <p:attrName>ppt_w</p:attrName>
                                            </p:attrNameLst>
                                          </p:cBhvr>
                                          <p:tavLst>
                                            <p:tav tm="0">
                                              <p:val>
                                                <p:fltVal val="0"/>
                                              </p:val>
                                            </p:tav>
                                            <p:tav tm="100000">
                                              <p:val>
                                                <p:strVal val="#ppt_w"/>
                                              </p:val>
                                            </p:tav>
                                          </p:tavLst>
                                        </p:anim>
                                        <p:anim calcmode="lin" valueType="num">
                                          <p:cBhvr>
                                            <p:cTn id="130" dur="500" fill="hold"/>
                                            <p:tgtEl>
                                              <p:spTgt spid="113"/>
                                            </p:tgtEl>
                                            <p:attrNameLst>
                                              <p:attrName>ppt_h</p:attrName>
                                            </p:attrNameLst>
                                          </p:cBhvr>
                                          <p:tavLst>
                                            <p:tav tm="0">
                                              <p:val>
                                                <p:fltVal val="0"/>
                                              </p:val>
                                            </p:tav>
                                            <p:tav tm="100000">
                                              <p:val>
                                                <p:strVal val="#ppt_h"/>
                                              </p:val>
                                            </p:tav>
                                          </p:tavLst>
                                        </p:anim>
                                        <p:animEffect transition="in" filter="fade">
                                          <p:cBhvr>
                                            <p:cTn id="131" dur="500"/>
                                            <p:tgtEl>
                                              <p:spTgt spid="113"/>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12"/>
                                            </p:tgtEl>
                                            <p:attrNameLst>
                                              <p:attrName>style.visibility</p:attrName>
                                            </p:attrNameLst>
                                          </p:cBhvr>
                                          <p:to>
                                            <p:strVal val="visible"/>
                                          </p:to>
                                        </p:set>
                                        <p:anim calcmode="lin" valueType="num">
                                          <p:cBhvr>
                                            <p:cTn id="134" dur="500" fill="hold"/>
                                            <p:tgtEl>
                                              <p:spTgt spid="112"/>
                                            </p:tgtEl>
                                            <p:attrNameLst>
                                              <p:attrName>ppt_w</p:attrName>
                                            </p:attrNameLst>
                                          </p:cBhvr>
                                          <p:tavLst>
                                            <p:tav tm="0">
                                              <p:val>
                                                <p:fltVal val="0"/>
                                              </p:val>
                                            </p:tav>
                                            <p:tav tm="100000">
                                              <p:val>
                                                <p:strVal val="#ppt_w"/>
                                              </p:val>
                                            </p:tav>
                                          </p:tavLst>
                                        </p:anim>
                                        <p:anim calcmode="lin" valueType="num">
                                          <p:cBhvr>
                                            <p:cTn id="135" dur="500" fill="hold"/>
                                            <p:tgtEl>
                                              <p:spTgt spid="112"/>
                                            </p:tgtEl>
                                            <p:attrNameLst>
                                              <p:attrName>ppt_h</p:attrName>
                                            </p:attrNameLst>
                                          </p:cBhvr>
                                          <p:tavLst>
                                            <p:tav tm="0">
                                              <p:val>
                                                <p:fltVal val="0"/>
                                              </p:val>
                                            </p:tav>
                                            <p:tav tm="100000">
                                              <p:val>
                                                <p:strVal val="#ppt_h"/>
                                              </p:val>
                                            </p:tav>
                                          </p:tavLst>
                                        </p:anim>
                                        <p:animEffect transition="in" filter="fade">
                                          <p:cBhvr>
                                            <p:cTn id="136" dur="500"/>
                                            <p:tgtEl>
                                              <p:spTgt spid="112"/>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fade">
                                          <p:cBhvr>
                                            <p:cTn id="141" dur="1000"/>
                                            <p:tgtEl>
                                              <p:spTgt spid="66"/>
                                            </p:tgtEl>
                                          </p:cBhvr>
                                        </p:animEffect>
                                        <p:anim calcmode="lin" valueType="num">
                                          <p:cBhvr>
                                            <p:cTn id="142" dur="1000" fill="hold"/>
                                            <p:tgtEl>
                                              <p:spTgt spid="66"/>
                                            </p:tgtEl>
                                            <p:attrNameLst>
                                              <p:attrName>ppt_x</p:attrName>
                                            </p:attrNameLst>
                                          </p:cBhvr>
                                          <p:tavLst>
                                            <p:tav tm="0">
                                              <p:val>
                                                <p:strVal val="#ppt_x"/>
                                              </p:val>
                                            </p:tav>
                                            <p:tav tm="100000">
                                              <p:val>
                                                <p:strVal val="#ppt_x"/>
                                              </p:val>
                                            </p:tav>
                                          </p:tavLst>
                                        </p:anim>
                                        <p:anim calcmode="lin" valueType="num">
                                          <p:cBhvr>
                                            <p:cTn id="14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fade">
                                          <p:cBhvr>
                                            <p:cTn id="148" dur="1000"/>
                                            <p:tgtEl>
                                              <p:spTgt spid="71"/>
                                            </p:tgtEl>
                                          </p:cBhvr>
                                        </p:animEffect>
                                        <p:anim calcmode="lin" valueType="num">
                                          <p:cBhvr>
                                            <p:cTn id="149" dur="1000" fill="hold"/>
                                            <p:tgtEl>
                                              <p:spTgt spid="71"/>
                                            </p:tgtEl>
                                            <p:attrNameLst>
                                              <p:attrName>ppt_x</p:attrName>
                                            </p:attrNameLst>
                                          </p:cBhvr>
                                          <p:tavLst>
                                            <p:tav tm="0">
                                              <p:val>
                                                <p:strVal val="#ppt_x"/>
                                              </p:val>
                                            </p:tav>
                                            <p:tav tm="100000">
                                              <p:val>
                                                <p:strVal val="#ppt_x"/>
                                              </p:val>
                                            </p:tav>
                                          </p:tavLst>
                                        </p:anim>
                                        <p:anim calcmode="lin" valueType="num">
                                          <p:cBhvr>
                                            <p:cTn id="15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80"/>
                                            </p:tgtEl>
                                            <p:attrNameLst>
                                              <p:attrName>style.visibility</p:attrName>
                                            </p:attrNameLst>
                                          </p:cBhvr>
                                          <p:to>
                                            <p:strVal val="visible"/>
                                          </p:to>
                                        </p:set>
                                        <p:animEffect transition="in" filter="fade">
                                          <p:cBhvr>
                                            <p:cTn id="155" dur="1000"/>
                                            <p:tgtEl>
                                              <p:spTgt spid="80"/>
                                            </p:tgtEl>
                                          </p:cBhvr>
                                        </p:animEffect>
                                        <p:anim calcmode="lin" valueType="num">
                                          <p:cBhvr>
                                            <p:cTn id="156" dur="1000" fill="hold"/>
                                            <p:tgtEl>
                                              <p:spTgt spid="80"/>
                                            </p:tgtEl>
                                            <p:attrNameLst>
                                              <p:attrName>ppt_x</p:attrName>
                                            </p:attrNameLst>
                                          </p:cBhvr>
                                          <p:tavLst>
                                            <p:tav tm="0">
                                              <p:val>
                                                <p:strVal val="#ppt_x"/>
                                              </p:val>
                                            </p:tav>
                                            <p:tav tm="100000">
                                              <p:val>
                                                <p:strVal val="#ppt_x"/>
                                              </p:val>
                                            </p:tav>
                                          </p:tavLst>
                                        </p:anim>
                                        <p:anim calcmode="lin" valueType="num">
                                          <p:cBhvr>
                                            <p:cTn id="15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animBg="1"/>
          <p:bldP spid="14" grpId="0" animBg="1"/>
          <p:bldP spid="20" grpId="0" animBg="1"/>
          <p:bldP spid="21" grpId="0" animBg="1"/>
          <p:bldP spid="22" grpId="0" animBg="1"/>
          <p:bldP spid="108" grpId="0"/>
          <p:bldP spid="109" grpId="0"/>
          <p:bldP spid="110" grpId="0"/>
          <p:bldP spid="111" grpId="0" animBg="1"/>
          <p:bldP spid="112" grpId="0" animBg="1"/>
          <p:bldP spid="113" grpId="0" animBg="1"/>
          <p:bldP spid="114" grpId="0" animBg="1"/>
          <p:bldP spid="118" grpId="0" animBg="1"/>
          <p:bldP spid="119" grpId="0" animBg="1"/>
          <p:bldP spid="1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fade">
                                          <p:cBhvr>
                                            <p:cTn id="12" dur="500"/>
                                            <p:tgtEl>
                                              <p:spTgt spid="92">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2">
                                                <p:txEl>
                                                  <p:pRg st="1" end="1"/>
                                                </p:txEl>
                                              </p:spTgt>
                                            </p:tgtEl>
                                            <p:attrNameLst>
                                              <p:attrName>style.visibility</p:attrName>
                                            </p:attrNameLst>
                                          </p:cBhvr>
                                          <p:to>
                                            <p:strVal val="visible"/>
                                          </p:to>
                                        </p:set>
                                        <p:animEffect transition="in" filter="fade">
                                          <p:cBhvr>
                                            <p:cTn id="16" dur="500"/>
                                            <p:tgtEl>
                                              <p:spTgt spid="92">
                                                <p:txEl>
                                                  <p:pRg st="1" end="1"/>
                                                </p:txEl>
                                              </p:spTgt>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000"/>
                                </p:stCondLst>
                                <p:childTnLst>
                                  <p:par>
                                    <p:cTn id="28" presetID="2" presetClass="entr" presetSubtype="1" fill="hold" nodeType="afterEffect">
                                      <p:stCondLst>
                                        <p:cond delay="0"/>
                                      </p:stCondLst>
                                      <p:childTnLst>
                                        <p:set>
                                          <p:cBhvr>
                                            <p:cTn id="29" dur="1" fill="hold">
                                              <p:stCondLst>
                                                <p:cond delay="0"/>
                                              </p:stCondLst>
                                            </p:cTn>
                                            <p:tgtEl>
                                              <p:spTgt spid="105"/>
                                            </p:tgtEl>
                                            <p:attrNameLst>
                                              <p:attrName>style.visibility</p:attrName>
                                            </p:attrNameLst>
                                          </p:cBhvr>
                                          <p:to>
                                            <p:strVal val="visible"/>
                                          </p:to>
                                        </p:set>
                                        <p:anim calcmode="lin" valueType="num">
                                          <p:cBhvr additive="base">
                                            <p:cTn id="30" dur="500" fill="hold"/>
                                            <p:tgtEl>
                                              <p:spTgt spid="105"/>
                                            </p:tgtEl>
                                            <p:attrNameLst>
                                              <p:attrName>ppt_x</p:attrName>
                                            </p:attrNameLst>
                                          </p:cBhvr>
                                          <p:tavLst>
                                            <p:tav tm="0">
                                              <p:val>
                                                <p:strVal val="#ppt_x"/>
                                              </p:val>
                                            </p:tav>
                                            <p:tav tm="100000">
                                              <p:val>
                                                <p:strVal val="#ppt_x"/>
                                              </p:val>
                                            </p:tav>
                                          </p:tavLst>
                                        </p:anim>
                                        <p:anim calcmode="lin" valueType="num">
                                          <p:cBhvr additive="base">
                                            <p:cTn id="31" dur="500" fill="hold"/>
                                            <p:tgtEl>
                                              <p:spTgt spid="105"/>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 calcmode="lin" valueType="num">
                                          <p:cBhvr additive="base">
                                            <p:cTn id="34" dur="500" fill="hold"/>
                                            <p:tgtEl>
                                              <p:spTgt spid="102"/>
                                            </p:tgtEl>
                                            <p:attrNameLst>
                                              <p:attrName>ppt_x</p:attrName>
                                            </p:attrNameLst>
                                          </p:cBhvr>
                                          <p:tavLst>
                                            <p:tav tm="0">
                                              <p:val>
                                                <p:strVal val="#ppt_x"/>
                                              </p:val>
                                            </p:tav>
                                            <p:tav tm="100000">
                                              <p:val>
                                                <p:strVal val="#ppt_x"/>
                                              </p:val>
                                            </p:tav>
                                          </p:tavLst>
                                        </p:anim>
                                        <p:anim calcmode="lin" valueType="num">
                                          <p:cBhvr additive="base">
                                            <p:cTn id="35" dur="500" fill="hold"/>
                                            <p:tgtEl>
                                              <p:spTgt spid="102"/>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0-#ppt_h/2"/>
                                              </p:val>
                                            </p:tav>
                                            <p:tav tm="100000">
                                              <p:val>
                                                <p:strVal val="#ppt_y"/>
                                              </p:val>
                                            </p:tav>
                                          </p:tavLst>
                                        </p:anim>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500"/>
                                            <p:tgtEl>
                                              <p:spTgt spid="10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right)">
                                          <p:cBhvr>
                                            <p:cTn id="56" dur="500"/>
                                            <p:tgtEl>
                                              <p:spTgt spid="13"/>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right)">
                                          <p:cBhvr>
                                            <p:cTn id="59" dur="500"/>
                                            <p:tgtEl>
                                              <p:spTgt spid="2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par>
                              <p:cTn id="72" fill="hold">
                                <p:stCondLst>
                                  <p:cond delay="3500"/>
                                </p:stCondLst>
                                <p:childTnLst>
                                  <p:par>
                                    <p:cTn id="73" presetID="2" presetClass="entr" presetSubtype="1" fill="hold" nodeType="afterEffect">
                                      <p:stCondLst>
                                        <p:cond delay="0"/>
                                      </p:stCondLst>
                                      <p:childTnLst>
                                        <p:set>
                                          <p:cBhvr>
                                            <p:cTn id="74" dur="1" fill="hold">
                                              <p:stCondLst>
                                                <p:cond delay="0"/>
                                              </p:stCondLst>
                                            </p:cTn>
                                            <p:tgtEl>
                                              <p:spTgt spid="106"/>
                                            </p:tgtEl>
                                            <p:attrNameLst>
                                              <p:attrName>style.visibility</p:attrName>
                                            </p:attrNameLst>
                                          </p:cBhvr>
                                          <p:to>
                                            <p:strVal val="visible"/>
                                          </p:to>
                                        </p:set>
                                        <p:anim calcmode="lin" valueType="num">
                                          <p:cBhvr additive="base">
                                            <p:cTn id="75" dur="500" fill="hold"/>
                                            <p:tgtEl>
                                              <p:spTgt spid="106"/>
                                            </p:tgtEl>
                                            <p:attrNameLst>
                                              <p:attrName>ppt_x</p:attrName>
                                            </p:attrNameLst>
                                          </p:cBhvr>
                                          <p:tavLst>
                                            <p:tav tm="0">
                                              <p:val>
                                                <p:strVal val="#ppt_x"/>
                                              </p:val>
                                            </p:tav>
                                            <p:tav tm="100000">
                                              <p:val>
                                                <p:strVal val="#ppt_x"/>
                                              </p:val>
                                            </p:tav>
                                          </p:tavLst>
                                        </p:anim>
                                        <p:anim calcmode="lin" valueType="num">
                                          <p:cBhvr additive="base">
                                            <p:cTn id="76" dur="500" fill="hold"/>
                                            <p:tgtEl>
                                              <p:spTgt spid="106"/>
                                            </p:tgtEl>
                                            <p:attrNameLst>
                                              <p:attrName>ppt_y</p:attrName>
                                            </p:attrNameLst>
                                          </p:cBhvr>
                                          <p:tavLst>
                                            <p:tav tm="0">
                                              <p:val>
                                                <p:strVal val="0-#ppt_h/2"/>
                                              </p:val>
                                            </p:tav>
                                            <p:tav tm="100000">
                                              <p:val>
                                                <p:strVal val="#ppt_y"/>
                                              </p:val>
                                            </p:tav>
                                          </p:tavLst>
                                        </p:anim>
                                      </p:childTnLst>
                                    </p:cTn>
                                  </p:par>
                                  <p:par>
                                    <p:cTn id="77" presetID="2" presetClass="entr" presetSubtype="1"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additive="base">
                                            <p:cTn id="79" dur="500" fill="hold"/>
                                            <p:tgtEl>
                                              <p:spTgt spid="107"/>
                                            </p:tgtEl>
                                            <p:attrNameLst>
                                              <p:attrName>ppt_x</p:attrName>
                                            </p:attrNameLst>
                                          </p:cBhvr>
                                          <p:tavLst>
                                            <p:tav tm="0">
                                              <p:val>
                                                <p:strVal val="#ppt_x"/>
                                              </p:val>
                                            </p:tav>
                                            <p:tav tm="100000">
                                              <p:val>
                                                <p:strVal val="#ppt_x"/>
                                              </p:val>
                                            </p:tav>
                                          </p:tavLst>
                                        </p:anim>
                                        <p:anim calcmode="lin" valueType="num">
                                          <p:cBhvr additive="base">
                                            <p:cTn id="80" dur="500" fill="hold"/>
                                            <p:tgtEl>
                                              <p:spTgt spid="107"/>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stCondLst>
                                        <p:cond delay="0"/>
                                      </p:stCondLst>
                                      <p:childTnLst>
                                        <p:set>
                                          <p:cBhvr>
                                            <p:cTn id="82" dur="1" fill="hold">
                                              <p:stCondLst>
                                                <p:cond delay="0"/>
                                              </p:stCondLst>
                                            </p:cTn>
                                            <p:tgtEl>
                                              <p:spTgt spid="99"/>
                                            </p:tgtEl>
                                            <p:attrNameLst>
                                              <p:attrName>style.visibility</p:attrName>
                                            </p:attrNameLst>
                                          </p:cBhvr>
                                          <p:to>
                                            <p:strVal val="visible"/>
                                          </p:to>
                                        </p:set>
                                        <p:anim calcmode="lin" valueType="num">
                                          <p:cBhvr additive="base">
                                            <p:cTn id="83" dur="500" fill="hold"/>
                                            <p:tgtEl>
                                              <p:spTgt spid="99"/>
                                            </p:tgtEl>
                                            <p:attrNameLst>
                                              <p:attrName>ppt_x</p:attrName>
                                            </p:attrNameLst>
                                          </p:cBhvr>
                                          <p:tavLst>
                                            <p:tav tm="0">
                                              <p:val>
                                                <p:strVal val="#ppt_x"/>
                                              </p:val>
                                            </p:tav>
                                            <p:tav tm="100000">
                                              <p:val>
                                                <p:strVal val="#ppt_x"/>
                                              </p:val>
                                            </p:tav>
                                          </p:tavLst>
                                        </p:anim>
                                        <p:anim calcmode="lin" valueType="num">
                                          <p:cBhvr additive="base">
                                            <p:cTn id="84" dur="500" fill="hold"/>
                                            <p:tgtEl>
                                              <p:spTgt spid="99"/>
                                            </p:tgtEl>
                                            <p:attrNameLst>
                                              <p:attrName>ppt_y</p:attrName>
                                            </p:attrNameLst>
                                          </p:cBhvr>
                                          <p:tavLst>
                                            <p:tav tm="0">
                                              <p:val>
                                                <p:strVal val="0-#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104"/>
                                            </p:tgtEl>
                                            <p:attrNameLst>
                                              <p:attrName>style.visibility</p:attrName>
                                            </p:attrNameLst>
                                          </p:cBhvr>
                                          <p:to>
                                            <p:strVal val="visible"/>
                                          </p:to>
                                        </p:set>
                                        <p:anim calcmode="lin" valueType="num">
                                          <p:cBhvr additive="base">
                                            <p:cTn id="87" dur="500" fill="hold"/>
                                            <p:tgtEl>
                                              <p:spTgt spid="104"/>
                                            </p:tgtEl>
                                            <p:attrNameLst>
                                              <p:attrName>ppt_x</p:attrName>
                                            </p:attrNameLst>
                                          </p:cBhvr>
                                          <p:tavLst>
                                            <p:tav tm="0">
                                              <p:val>
                                                <p:strVal val="#ppt_x"/>
                                              </p:val>
                                            </p:tav>
                                            <p:tav tm="100000">
                                              <p:val>
                                                <p:strVal val="#ppt_x"/>
                                              </p:val>
                                            </p:tav>
                                          </p:tavLst>
                                        </p:anim>
                                        <p:anim calcmode="lin" valueType="num">
                                          <p:cBhvr additive="base">
                                            <p:cTn id="88" dur="500" fill="hold"/>
                                            <p:tgtEl>
                                              <p:spTgt spid="104"/>
                                            </p:tgtEl>
                                            <p:attrNameLst>
                                              <p:attrName>ppt_y</p:attrName>
                                            </p:attrNameLst>
                                          </p:cBhvr>
                                          <p:tavLst>
                                            <p:tav tm="0">
                                              <p:val>
                                                <p:strVal val="0-#ppt_h/2"/>
                                              </p:val>
                                            </p:tav>
                                            <p:tav tm="100000">
                                              <p:val>
                                                <p:strVal val="#ppt_y"/>
                                              </p:val>
                                            </p:tav>
                                          </p:tavLst>
                                        </p:anim>
                                      </p:childTnLst>
                                    </p:cTn>
                                  </p:par>
                                  <p:par>
                                    <p:cTn id="89" presetID="2" presetClass="entr" presetSubtype="1" fill="hold" nodeType="withEffect">
                                      <p:stCondLst>
                                        <p:cond delay="0"/>
                                      </p:stCondLst>
                                      <p:childTnLst>
                                        <p:set>
                                          <p:cBhvr>
                                            <p:cTn id="90" dur="1" fill="hold">
                                              <p:stCondLst>
                                                <p:cond delay="0"/>
                                              </p:stCondLst>
                                            </p:cTn>
                                            <p:tgtEl>
                                              <p:spTgt spid="103"/>
                                            </p:tgtEl>
                                            <p:attrNameLst>
                                              <p:attrName>style.visibility</p:attrName>
                                            </p:attrNameLst>
                                          </p:cBhvr>
                                          <p:to>
                                            <p:strVal val="visible"/>
                                          </p:to>
                                        </p:set>
                                        <p:anim calcmode="lin" valueType="num">
                                          <p:cBhvr additive="base">
                                            <p:cTn id="91" dur="500" fill="hold"/>
                                            <p:tgtEl>
                                              <p:spTgt spid="103"/>
                                            </p:tgtEl>
                                            <p:attrNameLst>
                                              <p:attrName>ppt_x</p:attrName>
                                            </p:attrNameLst>
                                          </p:cBhvr>
                                          <p:tavLst>
                                            <p:tav tm="0">
                                              <p:val>
                                                <p:strVal val="#ppt_x"/>
                                              </p:val>
                                            </p:tav>
                                            <p:tav tm="100000">
                                              <p:val>
                                                <p:strVal val="#ppt_x"/>
                                              </p:val>
                                            </p:tav>
                                          </p:tavLst>
                                        </p:anim>
                                        <p:anim calcmode="lin" valueType="num">
                                          <p:cBhvr additive="base">
                                            <p:cTn id="92" dur="500" fill="hold"/>
                                            <p:tgtEl>
                                              <p:spTgt spid="103"/>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0"/>
                                      </p:stCondLst>
                                      <p:childTnLst>
                                        <p:set>
                                          <p:cBhvr>
                                            <p:cTn id="94" dur="1" fill="hold">
                                              <p:stCondLst>
                                                <p:cond delay="0"/>
                                              </p:stCondLst>
                                            </p:cTn>
                                            <p:tgtEl>
                                              <p:spTgt spid="100"/>
                                            </p:tgtEl>
                                            <p:attrNameLst>
                                              <p:attrName>style.visibility</p:attrName>
                                            </p:attrNameLst>
                                          </p:cBhvr>
                                          <p:to>
                                            <p:strVal val="visible"/>
                                          </p:to>
                                        </p:set>
                                        <p:anim calcmode="lin" valueType="num">
                                          <p:cBhvr additive="base">
                                            <p:cTn id="95" dur="500" fill="hold"/>
                                            <p:tgtEl>
                                              <p:spTgt spid="100"/>
                                            </p:tgtEl>
                                            <p:attrNameLst>
                                              <p:attrName>ppt_x</p:attrName>
                                            </p:attrNameLst>
                                          </p:cBhvr>
                                          <p:tavLst>
                                            <p:tav tm="0">
                                              <p:val>
                                                <p:strVal val="#ppt_x"/>
                                              </p:val>
                                            </p:tav>
                                            <p:tav tm="100000">
                                              <p:val>
                                                <p:strVal val="#ppt_x"/>
                                              </p:val>
                                            </p:tav>
                                          </p:tavLst>
                                        </p:anim>
                                        <p:anim calcmode="lin" valueType="num">
                                          <p:cBhvr additive="base">
                                            <p:cTn id="96" dur="500" fill="hold"/>
                                            <p:tgtEl>
                                              <p:spTgt spid="100"/>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101"/>
                                            </p:tgtEl>
                                            <p:attrNameLst>
                                              <p:attrName>style.visibility</p:attrName>
                                            </p:attrNameLst>
                                          </p:cBhvr>
                                          <p:to>
                                            <p:strVal val="visible"/>
                                          </p:to>
                                        </p:set>
                                        <p:anim calcmode="lin" valueType="num">
                                          <p:cBhvr additive="base">
                                            <p:cTn id="99" dur="500" fill="hold"/>
                                            <p:tgtEl>
                                              <p:spTgt spid="101"/>
                                            </p:tgtEl>
                                            <p:attrNameLst>
                                              <p:attrName>ppt_x</p:attrName>
                                            </p:attrNameLst>
                                          </p:cBhvr>
                                          <p:tavLst>
                                            <p:tav tm="0">
                                              <p:val>
                                                <p:strVal val="#ppt_x"/>
                                              </p:val>
                                            </p:tav>
                                            <p:tav tm="100000">
                                              <p:val>
                                                <p:strVal val="#ppt_x"/>
                                              </p:val>
                                            </p:tav>
                                          </p:tavLst>
                                        </p:anim>
                                        <p:anim calcmode="lin" valueType="num">
                                          <p:cBhvr additive="base">
                                            <p:cTn id="100" dur="500" fill="hold"/>
                                            <p:tgtEl>
                                              <p:spTgt spid="101"/>
                                            </p:tgtEl>
                                            <p:attrNameLst>
                                              <p:attrName>ppt_y</p:attrName>
                                            </p:attrNameLst>
                                          </p:cBhvr>
                                          <p:tavLst>
                                            <p:tav tm="0">
                                              <p:val>
                                                <p:strVal val="0-#ppt_h/2"/>
                                              </p:val>
                                            </p:tav>
                                            <p:tav tm="100000">
                                              <p:val>
                                                <p:strVal val="#ppt_y"/>
                                              </p:val>
                                            </p:tav>
                                          </p:tavLst>
                                        </p:anim>
                                      </p:childTnLst>
                                    </p:cTn>
                                  </p:par>
                                </p:childTnLst>
                              </p:cTn>
                            </p:par>
                            <p:par>
                              <p:cTn id="101" fill="hold">
                                <p:stCondLst>
                                  <p:cond delay="4000"/>
                                </p:stCondLst>
                                <p:childTnLst>
                                  <p:par>
                                    <p:cTn id="102" presetID="53" presetClass="entr" presetSubtype="16" fill="hold" grpId="0" nodeType="afterEffect">
                                      <p:stCondLst>
                                        <p:cond delay="0"/>
                                      </p:stCondLst>
                                      <p:childTnLst>
                                        <p:set>
                                          <p:cBhvr>
                                            <p:cTn id="103" dur="1" fill="hold">
                                              <p:stCondLst>
                                                <p:cond delay="0"/>
                                              </p:stCondLst>
                                            </p:cTn>
                                            <p:tgtEl>
                                              <p:spTgt spid="119"/>
                                            </p:tgtEl>
                                            <p:attrNameLst>
                                              <p:attrName>style.visibility</p:attrName>
                                            </p:attrNameLst>
                                          </p:cBhvr>
                                          <p:to>
                                            <p:strVal val="visible"/>
                                          </p:to>
                                        </p:set>
                                        <p:anim calcmode="lin" valueType="num">
                                          <p:cBhvr>
                                            <p:cTn id="104" dur="500" fill="hold"/>
                                            <p:tgtEl>
                                              <p:spTgt spid="119"/>
                                            </p:tgtEl>
                                            <p:attrNameLst>
                                              <p:attrName>ppt_w</p:attrName>
                                            </p:attrNameLst>
                                          </p:cBhvr>
                                          <p:tavLst>
                                            <p:tav tm="0">
                                              <p:val>
                                                <p:fltVal val="0"/>
                                              </p:val>
                                            </p:tav>
                                            <p:tav tm="100000">
                                              <p:val>
                                                <p:strVal val="#ppt_w"/>
                                              </p:val>
                                            </p:tav>
                                          </p:tavLst>
                                        </p:anim>
                                        <p:anim calcmode="lin" valueType="num">
                                          <p:cBhvr>
                                            <p:cTn id="105" dur="500" fill="hold"/>
                                            <p:tgtEl>
                                              <p:spTgt spid="119"/>
                                            </p:tgtEl>
                                            <p:attrNameLst>
                                              <p:attrName>ppt_h</p:attrName>
                                            </p:attrNameLst>
                                          </p:cBhvr>
                                          <p:tavLst>
                                            <p:tav tm="0">
                                              <p:val>
                                                <p:fltVal val="0"/>
                                              </p:val>
                                            </p:tav>
                                            <p:tav tm="100000">
                                              <p:val>
                                                <p:strVal val="#ppt_h"/>
                                              </p:val>
                                            </p:tav>
                                          </p:tavLst>
                                        </p:anim>
                                        <p:animEffect transition="in" filter="fade">
                                          <p:cBhvr>
                                            <p:cTn id="106" dur="500"/>
                                            <p:tgtEl>
                                              <p:spTgt spid="119"/>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20"/>
                                            </p:tgtEl>
                                            <p:attrNameLst>
                                              <p:attrName>style.visibility</p:attrName>
                                            </p:attrNameLst>
                                          </p:cBhvr>
                                          <p:to>
                                            <p:strVal val="visible"/>
                                          </p:to>
                                        </p:set>
                                        <p:anim calcmode="lin" valueType="num">
                                          <p:cBhvr>
                                            <p:cTn id="109" dur="500" fill="hold"/>
                                            <p:tgtEl>
                                              <p:spTgt spid="120"/>
                                            </p:tgtEl>
                                            <p:attrNameLst>
                                              <p:attrName>ppt_w</p:attrName>
                                            </p:attrNameLst>
                                          </p:cBhvr>
                                          <p:tavLst>
                                            <p:tav tm="0">
                                              <p:val>
                                                <p:fltVal val="0"/>
                                              </p:val>
                                            </p:tav>
                                            <p:tav tm="100000">
                                              <p:val>
                                                <p:strVal val="#ppt_w"/>
                                              </p:val>
                                            </p:tav>
                                          </p:tavLst>
                                        </p:anim>
                                        <p:anim calcmode="lin" valueType="num">
                                          <p:cBhvr>
                                            <p:cTn id="110" dur="500" fill="hold"/>
                                            <p:tgtEl>
                                              <p:spTgt spid="120"/>
                                            </p:tgtEl>
                                            <p:attrNameLst>
                                              <p:attrName>ppt_h</p:attrName>
                                            </p:attrNameLst>
                                          </p:cBhvr>
                                          <p:tavLst>
                                            <p:tav tm="0">
                                              <p:val>
                                                <p:fltVal val="0"/>
                                              </p:val>
                                            </p:tav>
                                            <p:tav tm="100000">
                                              <p:val>
                                                <p:strVal val="#ppt_h"/>
                                              </p:val>
                                            </p:tav>
                                          </p:tavLst>
                                        </p:anim>
                                        <p:animEffect transition="in" filter="fade">
                                          <p:cBhvr>
                                            <p:cTn id="111" dur="500"/>
                                            <p:tgtEl>
                                              <p:spTgt spid="12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 calcmode="lin" valueType="num">
                                          <p:cBhvr>
                                            <p:cTn id="114" dur="500" fill="hold"/>
                                            <p:tgtEl>
                                              <p:spTgt spid="114"/>
                                            </p:tgtEl>
                                            <p:attrNameLst>
                                              <p:attrName>ppt_w</p:attrName>
                                            </p:attrNameLst>
                                          </p:cBhvr>
                                          <p:tavLst>
                                            <p:tav tm="0">
                                              <p:val>
                                                <p:fltVal val="0"/>
                                              </p:val>
                                            </p:tav>
                                            <p:tav tm="100000">
                                              <p:val>
                                                <p:strVal val="#ppt_w"/>
                                              </p:val>
                                            </p:tav>
                                          </p:tavLst>
                                        </p:anim>
                                        <p:anim calcmode="lin" valueType="num">
                                          <p:cBhvr>
                                            <p:cTn id="115" dur="500" fill="hold"/>
                                            <p:tgtEl>
                                              <p:spTgt spid="114"/>
                                            </p:tgtEl>
                                            <p:attrNameLst>
                                              <p:attrName>ppt_h</p:attrName>
                                            </p:attrNameLst>
                                          </p:cBhvr>
                                          <p:tavLst>
                                            <p:tav tm="0">
                                              <p:val>
                                                <p:fltVal val="0"/>
                                              </p:val>
                                            </p:tav>
                                            <p:tav tm="100000">
                                              <p:val>
                                                <p:strVal val="#ppt_h"/>
                                              </p:val>
                                            </p:tav>
                                          </p:tavLst>
                                        </p:anim>
                                        <p:animEffect transition="in" filter="fade">
                                          <p:cBhvr>
                                            <p:cTn id="116" dur="500"/>
                                            <p:tgtEl>
                                              <p:spTgt spid="114"/>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p:cTn id="119" dur="500" fill="hold"/>
                                            <p:tgtEl>
                                              <p:spTgt spid="118"/>
                                            </p:tgtEl>
                                            <p:attrNameLst>
                                              <p:attrName>ppt_w</p:attrName>
                                            </p:attrNameLst>
                                          </p:cBhvr>
                                          <p:tavLst>
                                            <p:tav tm="0">
                                              <p:val>
                                                <p:fltVal val="0"/>
                                              </p:val>
                                            </p:tav>
                                            <p:tav tm="100000">
                                              <p:val>
                                                <p:strVal val="#ppt_w"/>
                                              </p:val>
                                            </p:tav>
                                          </p:tavLst>
                                        </p:anim>
                                        <p:anim calcmode="lin" valueType="num">
                                          <p:cBhvr>
                                            <p:cTn id="120" dur="500" fill="hold"/>
                                            <p:tgtEl>
                                              <p:spTgt spid="118"/>
                                            </p:tgtEl>
                                            <p:attrNameLst>
                                              <p:attrName>ppt_h</p:attrName>
                                            </p:attrNameLst>
                                          </p:cBhvr>
                                          <p:tavLst>
                                            <p:tav tm="0">
                                              <p:val>
                                                <p:fltVal val="0"/>
                                              </p:val>
                                            </p:tav>
                                            <p:tav tm="100000">
                                              <p:val>
                                                <p:strVal val="#ppt_h"/>
                                              </p:val>
                                            </p:tav>
                                          </p:tavLst>
                                        </p:anim>
                                        <p:animEffect transition="in" filter="fade">
                                          <p:cBhvr>
                                            <p:cTn id="121" dur="500"/>
                                            <p:tgtEl>
                                              <p:spTgt spid="11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11"/>
                                            </p:tgtEl>
                                            <p:attrNameLst>
                                              <p:attrName>style.visibility</p:attrName>
                                            </p:attrNameLst>
                                          </p:cBhvr>
                                          <p:to>
                                            <p:strVal val="visible"/>
                                          </p:to>
                                        </p:set>
                                        <p:anim calcmode="lin" valueType="num">
                                          <p:cBhvr>
                                            <p:cTn id="124" dur="500" fill="hold"/>
                                            <p:tgtEl>
                                              <p:spTgt spid="111"/>
                                            </p:tgtEl>
                                            <p:attrNameLst>
                                              <p:attrName>ppt_w</p:attrName>
                                            </p:attrNameLst>
                                          </p:cBhvr>
                                          <p:tavLst>
                                            <p:tav tm="0">
                                              <p:val>
                                                <p:fltVal val="0"/>
                                              </p:val>
                                            </p:tav>
                                            <p:tav tm="100000">
                                              <p:val>
                                                <p:strVal val="#ppt_w"/>
                                              </p:val>
                                            </p:tav>
                                          </p:tavLst>
                                        </p:anim>
                                        <p:anim calcmode="lin" valueType="num">
                                          <p:cBhvr>
                                            <p:cTn id="125" dur="500" fill="hold"/>
                                            <p:tgtEl>
                                              <p:spTgt spid="111"/>
                                            </p:tgtEl>
                                            <p:attrNameLst>
                                              <p:attrName>ppt_h</p:attrName>
                                            </p:attrNameLst>
                                          </p:cBhvr>
                                          <p:tavLst>
                                            <p:tav tm="0">
                                              <p:val>
                                                <p:fltVal val="0"/>
                                              </p:val>
                                            </p:tav>
                                            <p:tav tm="100000">
                                              <p:val>
                                                <p:strVal val="#ppt_h"/>
                                              </p:val>
                                            </p:tav>
                                          </p:tavLst>
                                        </p:anim>
                                        <p:animEffect transition="in" filter="fade">
                                          <p:cBhvr>
                                            <p:cTn id="126" dur="500"/>
                                            <p:tgtEl>
                                              <p:spTgt spid="111"/>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113"/>
                                            </p:tgtEl>
                                            <p:attrNameLst>
                                              <p:attrName>style.visibility</p:attrName>
                                            </p:attrNameLst>
                                          </p:cBhvr>
                                          <p:to>
                                            <p:strVal val="visible"/>
                                          </p:to>
                                        </p:set>
                                        <p:anim calcmode="lin" valueType="num">
                                          <p:cBhvr>
                                            <p:cTn id="129" dur="500" fill="hold"/>
                                            <p:tgtEl>
                                              <p:spTgt spid="113"/>
                                            </p:tgtEl>
                                            <p:attrNameLst>
                                              <p:attrName>ppt_w</p:attrName>
                                            </p:attrNameLst>
                                          </p:cBhvr>
                                          <p:tavLst>
                                            <p:tav tm="0">
                                              <p:val>
                                                <p:fltVal val="0"/>
                                              </p:val>
                                            </p:tav>
                                            <p:tav tm="100000">
                                              <p:val>
                                                <p:strVal val="#ppt_w"/>
                                              </p:val>
                                            </p:tav>
                                          </p:tavLst>
                                        </p:anim>
                                        <p:anim calcmode="lin" valueType="num">
                                          <p:cBhvr>
                                            <p:cTn id="130" dur="500" fill="hold"/>
                                            <p:tgtEl>
                                              <p:spTgt spid="113"/>
                                            </p:tgtEl>
                                            <p:attrNameLst>
                                              <p:attrName>ppt_h</p:attrName>
                                            </p:attrNameLst>
                                          </p:cBhvr>
                                          <p:tavLst>
                                            <p:tav tm="0">
                                              <p:val>
                                                <p:fltVal val="0"/>
                                              </p:val>
                                            </p:tav>
                                            <p:tav tm="100000">
                                              <p:val>
                                                <p:strVal val="#ppt_h"/>
                                              </p:val>
                                            </p:tav>
                                          </p:tavLst>
                                        </p:anim>
                                        <p:animEffect transition="in" filter="fade">
                                          <p:cBhvr>
                                            <p:cTn id="131" dur="500"/>
                                            <p:tgtEl>
                                              <p:spTgt spid="113"/>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12"/>
                                            </p:tgtEl>
                                            <p:attrNameLst>
                                              <p:attrName>style.visibility</p:attrName>
                                            </p:attrNameLst>
                                          </p:cBhvr>
                                          <p:to>
                                            <p:strVal val="visible"/>
                                          </p:to>
                                        </p:set>
                                        <p:anim calcmode="lin" valueType="num">
                                          <p:cBhvr>
                                            <p:cTn id="134" dur="500" fill="hold"/>
                                            <p:tgtEl>
                                              <p:spTgt spid="112"/>
                                            </p:tgtEl>
                                            <p:attrNameLst>
                                              <p:attrName>ppt_w</p:attrName>
                                            </p:attrNameLst>
                                          </p:cBhvr>
                                          <p:tavLst>
                                            <p:tav tm="0">
                                              <p:val>
                                                <p:fltVal val="0"/>
                                              </p:val>
                                            </p:tav>
                                            <p:tav tm="100000">
                                              <p:val>
                                                <p:strVal val="#ppt_w"/>
                                              </p:val>
                                            </p:tav>
                                          </p:tavLst>
                                        </p:anim>
                                        <p:anim calcmode="lin" valueType="num">
                                          <p:cBhvr>
                                            <p:cTn id="135" dur="500" fill="hold"/>
                                            <p:tgtEl>
                                              <p:spTgt spid="112"/>
                                            </p:tgtEl>
                                            <p:attrNameLst>
                                              <p:attrName>ppt_h</p:attrName>
                                            </p:attrNameLst>
                                          </p:cBhvr>
                                          <p:tavLst>
                                            <p:tav tm="0">
                                              <p:val>
                                                <p:fltVal val="0"/>
                                              </p:val>
                                            </p:tav>
                                            <p:tav tm="100000">
                                              <p:val>
                                                <p:strVal val="#ppt_h"/>
                                              </p:val>
                                            </p:tav>
                                          </p:tavLst>
                                        </p:anim>
                                        <p:animEffect transition="in" filter="fade">
                                          <p:cBhvr>
                                            <p:cTn id="136" dur="500"/>
                                            <p:tgtEl>
                                              <p:spTgt spid="112"/>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fade">
                                          <p:cBhvr>
                                            <p:cTn id="141" dur="1000"/>
                                            <p:tgtEl>
                                              <p:spTgt spid="66"/>
                                            </p:tgtEl>
                                          </p:cBhvr>
                                        </p:animEffect>
                                        <p:anim calcmode="lin" valueType="num">
                                          <p:cBhvr>
                                            <p:cTn id="142" dur="1000" fill="hold"/>
                                            <p:tgtEl>
                                              <p:spTgt spid="66"/>
                                            </p:tgtEl>
                                            <p:attrNameLst>
                                              <p:attrName>ppt_x</p:attrName>
                                            </p:attrNameLst>
                                          </p:cBhvr>
                                          <p:tavLst>
                                            <p:tav tm="0">
                                              <p:val>
                                                <p:strVal val="#ppt_x"/>
                                              </p:val>
                                            </p:tav>
                                            <p:tav tm="100000">
                                              <p:val>
                                                <p:strVal val="#ppt_x"/>
                                              </p:val>
                                            </p:tav>
                                          </p:tavLst>
                                        </p:anim>
                                        <p:anim calcmode="lin" valueType="num">
                                          <p:cBhvr>
                                            <p:cTn id="14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fade">
                                          <p:cBhvr>
                                            <p:cTn id="148" dur="1000"/>
                                            <p:tgtEl>
                                              <p:spTgt spid="71"/>
                                            </p:tgtEl>
                                          </p:cBhvr>
                                        </p:animEffect>
                                        <p:anim calcmode="lin" valueType="num">
                                          <p:cBhvr>
                                            <p:cTn id="149" dur="1000" fill="hold"/>
                                            <p:tgtEl>
                                              <p:spTgt spid="71"/>
                                            </p:tgtEl>
                                            <p:attrNameLst>
                                              <p:attrName>ppt_x</p:attrName>
                                            </p:attrNameLst>
                                          </p:cBhvr>
                                          <p:tavLst>
                                            <p:tav tm="0">
                                              <p:val>
                                                <p:strVal val="#ppt_x"/>
                                              </p:val>
                                            </p:tav>
                                            <p:tav tm="100000">
                                              <p:val>
                                                <p:strVal val="#ppt_x"/>
                                              </p:val>
                                            </p:tav>
                                          </p:tavLst>
                                        </p:anim>
                                        <p:anim calcmode="lin" valueType="num">
                                          <p:cBhvr>
                                            <p:cTn id="15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80"/>
                                            </p:tgtEl>
                                            <p:attrNameLst>
                                              <p:attrName>style.visibility</p:attrName>
                                            </p:attrNameLst>
                                          </p:cBhvr>
                                          <p:to>
                                            <p:strVal val="visible"/>
                                          </p:to>
                                        </p:set>
                                        <p:animEffect transition="in" filter="fade">
                                          <p:cBhvr>
                                            <p:cTn id="155" dur="1000"/>
                                            <p:tgtEl>
                                              <p:spTgt spid="80"/>
                                            </p:tgtEl>
                                          </p:cBhvr>
                                        </p:animEffect>
                                        <p:anim calcmode="lin" valueType="num">
                                          <p:cBhvr>
                                            <p:cTn id="156" dur="1000" fill="hold"/>
                                            <p:tgtEl>
                                              <p:spTgt spid="80"/>
                                            </p:tgtEl>
                                            <p:attrNameLst>
                                              <p:attrName>ppt_x</p:attrName>
                                            </p:attrNameLst>
                                          </p:cBhvr>
                                          <p:tavLst>
                                            <p:tav tm="0">
                                              <p:val>
                                                <p:strVal val="#ppt_x"/>
                                              </p:val>
                                            </p:tav>
                                            <p:tav tm="100000">
                                              <p:val>
                                                <p:strVal val="#ppt_x"/>
                                              </p:val>
                                            </p:tav>
                                          </p:tavLst>
                                        </p:anim>
                                        <p:anim calcmode="lin" valueType="num">
                                          <p:cBhvr>
                                            <p:cTn id="15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animBg="1"/>
          <p:bldP spid="14" grpId="0" animBg="1"/>
          <p:bldP spid="20" grpId="0" animBg="1"/>
          <p:bldP spid="21" grpId="0" animBg="1"/>
          <p:bldP spid="22" grpId="0" animBg="1"/>
          <p:bldP spid="108" grpId="0"/>
          <p:bldP spid="109" grpId="0"/>
          <p:bldP spid="110" grpId="0"/>
          <p:bldP spid="111" grpId="0" animBg="1"/>
          <p:bldP spid="112" grpId="0" animBg="1"/>
          <p:bldP spid="113" grpId="0" animBg="1"/>
          <p:bldP spid="114" grpId="0" animBg="1"/>
          <p:bldP spid="118" grpId="0" animBg="1"/>
          <p:bldP spid="119" grpId="0" animBg="1"/>
          <p:bldP spid="120"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711491" y="1436128"/>
            <a:ext cx="1564704" cy="1725374"/>
            <a:chOff x="2076102" y="1772816"/>
            <a:chExt cx="1564704" cy="1725374"/>
          </a:xfrm>
          <a:solidFill>
            <a:schemeClr val="accent2"/>
          </a:solidFill>
        </p:grpSpPr>
        <p:sp>
          <p:nvSpPr>
            <p:cNvPr id="6" name="Freeform 11"/>
            <p:cNvSpPr>
              <a:spLocks/>
            </p:cNvSpPr>
            <p:nvPr/>
          </p:nvSpPr>
          <p:spPr bwMode="auto">
            <a:xfrm>
              <a:off x="2076102" y="1772816"/>
              <a:ext cx="1564704" cy="1725374"/>
            </a:xfrm>
            <a:custGeom>
              <a:avLst/>
              <a:gdLst>
                <a:gd name="T0" fmla="*/ 0 w 1183"/>
                <a:gd name="T1" fmla="*/ 602 h 1305"/>
                <a:gd name="T2" fmla="*/ 406 w 1183"/>
                <a:gd name="T3" fmla="*/ 1305 h 1305"/>
                <a:gd name="T4" fmla="*/ 811 w 1183"/>
                <a:gd name="T5" fmla="*/ 602 h 1305"/>
                <a:gd name="T6" fmla="*/ 584 w 1183"/>
                <a:gd name="T7" fmla="*/ 602 h 1305"/>
                <a:gd name="T8" fmla="*/ 535 w 1183"/>
                <a:gd name="T9" fmla="*/ 455 h 1305"/>
                <a:gd name="T10" fmla="*/ 572 w 1183"/>
                <a:gd name="T11" fmla="*/ 258 h 1305"/>
                <a:gd name="T12" fmla="*/ 959 w 1183"/>
                <a:gd name="T13" fmla="*/ 101 h 1305"/>
                <a:gd name="T14" fmla="*/ 1183 w 1183"/>
                <a:gd name="T15" fmla="*/ 176 h 1305"/>
                <a:gd name="T16" fmla="*/ 663 w 1183"/>
                <a:gd name="T17" fmla="*/ 13 h 1305"/>
                <a:gd name="T18" fmla="*/ 341 w 1183"/>
                <a:gd name="T19" fmla="*/ 140 h 1305"/>
                <a:gd name="T20" fmla="*/ 231 w 1183"/>
                <a:gd name="T21" fmla="*/ 380 h 1305"/>
                <a:gd name="T22" fmla="*/ 220 w 1183"/>
                <a:gd name="T23" fmla="*/ 602 h 1305"/>
                <a:gd name="T24" fmla="*/ 0 w 1183"/>
                <a:gd name="T25" fmla="*/ 602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3" h="1305">
                  <a:moveTo>
                    <a:pt x="0" y="602"/>
                  </a:moveTo>
                  <a:cubicBezTo>
                    <a:pt x="406" y="1305"/>
                    <a:pt x="406" y="1305"/>
                    <a:pt x="406" y="1305"/>
                  </a:cubicBezTo>
                  <a:cubicBezTo>
                    <a:pt x="406" y="1305"/>
                    <a:pt x="811" y="602"/>
                    <a:pt x="811" y="602"/>
                  </a:cubicBezTo>
                  <a:cubicBezTo>
                    <a:pt x="811" y="602"/>
                    <a:pt x="584" y="602"/>
                    <a:pt x="584" y="602"/>
                  </a:cubicBezTo>
                  <a:cubicBezTo>
                    <a:pt x="559" y="602"/>
                    <a:pt x="536" y="472"/>
                    <a:pt x="535" y="455"/>
                  </a:cubicBezTo>
                  <a:cubicBezTo>
                    <a:pt x="528" y="389"/>
                    <a:pt x="538" y="316"/>
                    <a:pt x="572" y="258"/>
                  </a:cubicBezTo>
                  <a:cubicBezTo>
                    <a:pt x="645" y="133"/>
                    <a:pt x="825" y="94"/>
                    <a:pt x="959" y="101"/>
                  </a:cubicBezTo>
                  <a:cubicBezTo>
                    <a:pt x="1035" y="105"/>
                    <a:pt x="1121" y="131"/>
                    <a:pt x="1183" y="176"/>
                  </a:cubicBezTo>
                  <a:cubicBezTo>
                    <a:pt x="1031" y="66"/>
                    <a:pt x="852" y="0"/>
                    <a:pt x="663" y="13"/>
                  </a:cubicBezTo>
                  <a:cubicBezTo>
                    <a:pt x="549" y="22"/>
                    <a:pt x="427" y="63"/>
                    <a:pt x="341" y="140"/>
                  </a:cubicBezTo>
                  <a:cubicBezTo>
                    <a:pt x="273" y="202"/>
                    <a:pt x="245" y="292"/>
                    <a:pt x="231" y="380"/>
                  </a:cubicBezTo>
                  <a:cubicBezTo>
                    <a:pt x="228" y="397"/>
                    <a:pt x="203" y="602"/>
                    <a:pt x="220" y="602"/>
                  </a:cubicBezTo>
                  <a:lnTo>
                    <a:pt x="0" y="60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nvGrpSpPr>
            <p:cNvPr id="7" name="组合 6"/>
            <p:cNvGrpSpPr/>
            <p:nvPr/>
          </p:nvGrpSpPr>
          <p:grpSpPr>
            <a:xfrm>
              <a:off x="2449084" y="2649037"/>
              <a:ext cx="359628" cy="347915"/>
              <a:chOff x="2370920" y="2565813"/>
              <a:chExt cx="437367" cy="423121"/>
            </a:xfrm>
            <a:grpFill/>
          </p:grpSpPr>
          <p:sp>
            <p:nvSpPr>
              <p:cNvPr id="8" name="Freeform 822"/>
              <p:cNvSpPr>
                <a:spLocks/>
              </p:cNvSpPr>
              <p:nvPr/>
            </p:nvSpPr>
            <p:spPr bwMode="auto">
              <a:xfrm>
                <a:off x="2674371" y="2706853"/>
                <a:ext cx="128218" cy="138191"/>
              </a:xfrm>
              <a:custGeom>
                <a:avLst/>
                <a:gdLst>
                  <a:gd name="T0" fmla="*/ 0 w 38"/>
                  <a:gd name="T1" fmla="*/ 14 h 41"/>
                  <a:gd name="T2" fmla="*/ 12 w 38"/>
                  <a:gd name="T3" fmla="*/ 38 h 41"/>
                  <a:gd name="T4" fmla="*/ 38 w 38"/>
                  <a:gd name="T5" fmla="*/ 24 h 41"/>
                  <a:gd name="T6" fmla="*/ 25 w 38"/>
                  <a:gd name="T7" fmla="*/ 0 h 41"/>
                  <a:gd name="T8" fmla="*/ 0 w 38"/>
                  <a:gd name="T9" fmla="*/ 14 h 41"/>
                </a:gdLst>
                <a:ahLst/>
                <a:cxnLst>
                  <a:cxn ang="0">
                    <a:pos x="T0" y="T1"/>
                  </a:cxn>
                  <a:cxn ang="0">
                    <a:pos x="T2" y="T3"/>
                  </a:cxn>
                  <a:cxn ang="0">
                    <a:pos x="T4" y="T5"/>
                  </a:cxn>
                  <a:cxn ang="0">
                    <a:pos x="T6" y="T7"/>
                  </a:cxn>
                  <a:cxn ang="0">
                    <a:pos x="T8" y="T9"/>
                  </a:cxn>
                </a:cxnLst>
                <a:rect l="0" t="0" r="r" b="b"/>
                <a:pathLst>
                  <a:path w="38" h="41">
                    <a:moveTo>
                      <a:pt x="0" y="14"/>
                    </a:moveTo>
                    <a:cubicBezTo>
                      <a:pt x="12" y="38"/>
                      <a:pt x="12" y="38"/>
                      <a:pt x="12" y="38"/>
                    </a:cubicBezTo>
                    <a:cubicBezTo>
                      <a:pt x="12" y="38"/>
                      <a:pt x="33" y="41"/>
                      <a:pt x="38" y="24"/>
                    </a:cubicBezTo>
                    <a:cubicBezTo>
                      <a:pt x="25" y="0"/>
                      <a:pt x="25" y="0"/>
                      <a:pt x="25" y="0"/>
                    </a:cubicBezTo>
                    <a:lnTo>
                      <a:pt x="0"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9" name="Freeform 823"/>
              <p:cNvSpPr>
                <a:spLocks/>
              </p:cNvSpPr>
              <p:nvPr/>
            </p:nvSpPr>
            <p:spPr bwMode="auto">
              <a:xfrm>
                <a:off x="2603138" y="2805154"/>
                <a:ext cx="205149" cy="183780"/>
              </a:xfrm>
              <a:custGeom>
                <a:avLst/>
                <a:gdLst>
                  <a:gd name="T0" fmla="*/ 61 w 61"/>
                  <a:gd name="T1" fmla="*/ 0 h 55"/>
                  <a:gd name="T2" fmla="*/ 36 w 61"/>
                  <a:gd name="T3" fmla="*/ 13 h 55"/>
                  <a:gd name="T4" fmla="*/ 19 w 61"/>
                  <a:gd name="T5" fmla="*/ 13 h 55"/>
                  <a:gd name="T6" fmla="*/ 19 w 61"/>
                  <a:gd name="T7" fmla="*/ 2 h 55"/>
                  <a:gd name="T8" fmla="*/ 0 w 61"/>
                  <a:gd name="T9" fmla="*/ 28 h 55"/>
                  <a:gd name="T10" fmla="*/ 17 w 61"/>
                  <a:gd name="T11" fmla="*/ 55 h 55"/>
                  <a:gd name="T12" fmla="*/ 17 w 61"/>
                  <a:gd name="T13" fmla="*/ 45 h 55"/>
                  <a:gd name="T14" fmla="*/ 31 w 61"/>
                  <a:gd name="T15" fmla="*/ 45 h 55"/>
                  <a:gd name="T16" fmla="*/ 40 w 61"/>
                  <a:gd name="T17" fmla="*/ 39 h 55"/>
                  <a:gd name="T18" fmla="*/ 59 w 61"/>
                  <a:gd name="T19" fmla="*/ 10 h 55"/>
                  <a:gd name="T20" fmla="*/ 61 w 61"/>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5">
                    <a:moveTo>
                      <a:pt x="61" y="0"/>
                    </a:moveTo>
                    <a:cubicBezTo>
                      <a:pt x="61" y="0"/>
                      <a:pt x="60" y="12"/>
                      <a:pt x="36" y="13"/>
                    </a:cubicBezTo>
                    <a:cubicBezTo>
                      <a:pt x="19" y="13"/>
                      <a:pt x="19" y="13"/>
                      <a:pt x="19" y="13"/>
                    </a:cubicBezTo>
                    <a:cubicBezTo>
                      <a:pt x="19" y="2"/>
                      <a:pt x="19" y="2"/>
                      <a:pt x="19" y="2"/>
                    </a:cubicBezTo>
                    <a:cubicBezTo>
                      <a:pt x="0" y="28"/>
                      <a:pt x="0" y="28"/>
                      <a:pt x="0" y="28"/>
                    </a:cubicBezTo>
                    <a:cubicBezTo>
                      <a:pt x="17" y="55"/>
                      <a:pt x="17" y="55"/>
                      <a:pt x="17" y="55"/>
                    </a:cubicBezTo>
                    <a:cubicBezTo>
                      <a:pt x="17" y="45"/>
                      <a:pt x="17" y="45"/>
                      <a:pt x="17" y="45"/>
                    </a:cubicBezTo>
                    <a:cubicBezTo>
                      <a:pt x="31" y="45"/>
                      <a:pt x="31" y="45"/>
                      <a:pt x="31" y="45"/>
                    </a:cubicBezTo>
                    <a:cubicBezTo>
                      <a:pt x="31" y="45"/>
                      <a:pt x="36" y="45"/>
                      <a:pt x="40" y="39"/>
                    </a:cubicBezTo>
                    <a:cubicBezTo>
                      <a:pt x="59" y="10"/>
                      <a:pt x="59" y="10"/>
                      <a:pt x="59" y="10"/>
                    </a:cubicBezTo>
                    <a:cubicBezTo>
                      <a:pt x="59" y="10"/>
                      <a:pt x="61" y="7"/>
                      <a:pt x="6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10" name="Freeform 824"/>
              <p:cNvSpPr>
                <a:spLocks/>
              </p:cNvSpPr>
              <p:nvPr/>
            </p:nvSpPr>
            <p:spPr bwMode="auto">
              <a:xfrm>
                <a:off x="2442153" y="2855016"/>
                <a:ext cx="133917" cy="101150"/>
              </a:xfrm>
              <a:custGeom>
                <a:avLst/>
                <a:gdLst>
                  <a:gd name="T0" fmla="*/ 40 w 40"/>
                  <a:gd name="T1" fmla="*/ 0 h 30"/>
                  <a:gd name="T2" fmla="*/ 13 w 40"/>
                  <a:gd name="T3" fmla="*/ 0 h 30"/>
                  <a:gd name="T4" fmla="*/ 13 w 40"/>
                  <a:gd name="T5" fmla="*/ 30 h 30"/>
                  <a:gd name="T6" fmla="*/ 40 w 40"/>
                  <a:gd name="T7" fmla="*/ 30 h 30"/>
                  <a:gd name="T8" fmla="*/ 40 w 40"/>
                  <a:gd name="T9" fmla="*/ 0 h 30"/>
                </a:gdLst>
                <a:ahLst/>
                <a:cxnLst>
                  <a:cxn ang="0">
                    <a:pos x="T0" y="T1"/>
                  </a:cxn>
                  <a:cxn ang="0">
                    <a:pos x="T2" y="T3"/>
                  </a:cxn>
                  <a:cxn ang="0">
                    <a:pos x="T4" y="T5"/>
                  </a:cxn>
                  <a:cxn ang="0">
                    <a:pos x="T6" y="T7"/>
                  </a:cxn>
                  <a:cxn ang="0">
                    <a:pos x="T8" y="T9"/>
                  </a:cxn>
                </a:cxnLst>
                <a:rect l="0" t="0" r="r" b="b"/>
                <a:pathLst>
                  <a:path w="40" h="30">
                    <a:moveTo>
                      <a:pt x="40" y="0"/>
                    </a:moveTo>
                    <a:cubicBezTo>
                      <a:pt x="13" y="0"/>
                      <a:pt x="13" y="0"/>
                      <a:pt x="13" y="0"/>
                    </a:cubicBezTo>
                    <a:cubicBezTo>
                      <a:pt x="13" y="0"/>
                      <a:pt x="0" y="17"/>
                      <a:pt x="13" y="30"/>
                    </a:cubicBezTo>
                    <a:cubicBezTo>
                      <a:pt x="40" y="30"/>
                      <a:pt x="40" y="30"/>
                      <a:pt x="40" y="30"/>
                    </a:cubicBezTo>
                    <a:lnTo>
                      <a:pt x="4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11" name="Freeform 825"/>
              <p:cNvSpPr>
                <a:spLocks/>
              </p:cNvSpPr>
              <p:nvPr/>
            </p:nvSpPr>
            <p:spPr bwMode="auto">
              <a:xfrm>
                <a:off x="2370920" y="2723949"/>
                <a:ext cx="155287" cy="232218"/>
              </a:xfrm>
              <a:custGeom>
                <a:avLst/>
                <a:gdLst>
                  <a:gd name="T0" fmla="*/ 28 w 46"/>
                  <a:gd name="T1" fmla="*/ 69 h 69"/>
                  <a:gd name="T2" fmla="*/ 29 w 46"/>
                  <a:gd name="T3" fmla="*/ 39 h 69"/>
                  <a:gd name="T4" fmla="*/ 37 w 46"/>
                  <a:gd name="T5" fmla="*/ 25 h 69"/>
                  <a:gd name="T6" fmla="*/ 46 w 46"/>
                  <a:gd name="T7" fmla="*/ 30 h 69"/>
                  <a:gd name="T8" fmla="*/ 32 w 46"/>
                  <a:gd name="T9" fmla="*/ 0 h 69"/>
                  <a:gd name="T10" fmla="*/ 0 w 46"/>
                  <a:gd name="T11" fmla="*/ 4 h 69"/>
                  <a:gd name="T12" fmla="*/ 9 w 46"/>
                  <a:gd name="T13" fmla="*/ 9 h 69"/>
                  <a:gd name="T14" fmla="*/ 3 w 46"/>
                  <a:gd name="T15" fmla="*/ 21 h 69"/>
                  <a:gd name="T16" fmla="*/ 4 w 46"/>
                  <a:gd name="T17" fmla="*/ 31 h 69"/>
                  <a:gd name="T18" fmla="*/ 21 w 46"/>
                  <a:gd name="T19" fmla="*/ 62 h 69"/>
                  <a:gd name="T20" fmla="*/ 28 w 46"/>
                  <a:gd name="T2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9">
                    <a:moveTo>
                      <a:pt x="28" y="69"/>
                    </a:moveTo>
                    <a:cubicBezTo>
                      <a:pt x="28" y="69"/>
                      <a:pt x="19" y="61"/>
                      <a:pt x="29" y="39"/>
                    </a:cubicBezTo>
                    <a:cubicBezTo>
                      <a:pt x="37" y="25"/>
                      <a:pt x="37" y="25"/>
                      <a:pt x="37" y="25"/>
                    </a:cubicBezTo>
                    <a:cubicBezTo>
                      <a:pt x="46" y="30"/>
                      <a:pt x="46" y="30"/>
                      <a:pt x="46" y="30"/>
                    </a:cubicBezTo>
                    <a:cubicBezTo>
                      <a:pt x="32" y="0"/>
                      <a:pt x="32" y="0"/>
                      <a:pt x="32" y="0"/>
                    </a:cubicBezTo>
                    <a:cubicBezTo>
                      <a:pt x="0" y="4"/>
                      <a:pt x="0" y="4"/>
                      <a:pt x="0" y="4"/>
                    </a:cubicBezTo>
                    <a:cubicBezTo>
                      <a:pt x="9" y="9"/>
                      <a:pt x="9" y="9"/>
                      <a:pt x="9" y="9"/>
                    </a:cubicBezTo>
                    <a:cubicBezTo>
                      <a:pt x="3" y="21"/>
                      <a:pt x="3" y="21"/>
                      <a:pt x="3" y="21"/>
                    </a:cubicBezTo>
                    <a:cubicBezTo>
                      <a:pt x="3" y="21"/>
                      <a:pt x="0" y="26"/>
                      <a:pt x="4" y="31"/>
                    </a:cubicBezTo>
                    <a:cubicBezTo>
                      <a:pt x="21" y="62"/>
                      <a:pt x="21" y="62"/>
                      <a:pt x="21" y="62"/>
                    </a:cubicBezTo>
                    <a:cubicBezTo>
                      <a:pt x="21" y="62"/>
                      <a:pt x="22" y="65"/>
                      <a:pt x="28" y="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12" name="Freeform 826"/>
              <p:cNvSpPr>
                <a:spLocks/>
              </p:cNvSpPr>
              <p:nvPr/>
            </p:nvSpPr>
            <p:spPr bwMode="auto">
              <a:xfrm>
                <a:off x="2445002" y="2580060"/>
                <a:ext cx="131068" cy="143890"/>
              </a:xfrm>
              <a:custGeom>
                <a:avLst/>
                <a:gdLst>
                  <a:gd name="T0" fmla="*/ 25 w 39"/>
                  <a:gd name="T1" fmla="*/ 43 h 43"/>
                  <a:gd name="T2" fmla="*/ 39 w 39"/>
                  <a:gd name="T3" fmla="*/ 20 h 43"/>
                  <a:gd name="T4" fmla="*/ 14 w 39"/>
                  <a:gd name="T5" fmla="*/ 5 h 43"/>
                  <a:gd name="T6" fmla="*/ 0 w 39"/>
                  <a:gd name="T7" fmla="*/ 28 h 43"/>
                  <a:gd name="T8" fmla="*/ 25 w 39"/>
                  <a:gd name="T9" fmla="*/ 43 h 43"/>
                </a:gdLst>
                <a:ahLst/>
                <a:cxnLst>
                  <a:cxn ang="0">
                    <a:pos x="T0" y="T1"/>
                  </a:cxn>
                  <a:cxn ang="0">
                    <a:pos x="T2" y="T3"/>
                  </a:cxn>
                  <a:cxn ang="0">
                    <a:pos x="T4" y="T5"/>
                  </a:cxn>
                  <a:cxn ang="0">
                    <a:pos x="T6" y="T7"/>
                  </a:cxn>
                  <a:cxn ang="0">
                    <a:pos x="T8" y="T9"/>
                  </a:cxn>
                </a:cxnLst>
                <a:rect l="0" t="0" r="r" b="b"/>
                <a:pathLst>
                  <a:path w="39" h="43">
                    <a:moveTo>
                      <a:pt x="25" y="43"/>
                    </a:moveTo>
                    <a:cubicBezTo>
                      <a:pt x="39" y="20"/>
                      <a:pt x="39" y="20"/>
                      <a:pt x="39" y="20"/>
                    </a:cubicBezTo>
                    <a:cubicBezTo>
                      <a:pt x="39" y="20"/>
                      <a:pt x="31" y="0"/>
                      <a:pt x="14" y="5"/>
                    </a:cubicBezTo>
                    <a:cubicBezTo>
                      <a:pt x="0" y="28"/>
                      <a:pt x="0" y="28"/>
                      <a:pt x="0" y="28"/>
                    </a:cubicBezTo>
                    <a:lnTo>
                      <a:pt x="25"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13" name="Freeform 827"/>
              <p:cNvSpPr>
                <a:spLocks/>
              </p:cNvSpPr>
              <p:nvPr/>
            </p:nvSpPr>
            <p:spPr bwMode="auto">
              <a:xfrm>
                <a:off x="2501988" y="2565813"/>
                <a:ext cx="232218" cy="141041"/>
              </a:xfrm>
              <a:custGeom>
                <a:avLst/>
                <a:gdLst>
                  <a:gd name="T0" fmla="*/ 0 w 69"/>
                  <a:gd name="T1" fmla="*/ 4 h 42"/>
                  <a:gd name="T2" fmla="*/ 24 w 69"/>
                  <a:gd name="T3" fmla="*/ 20 h 42"/>
                  <a:gd name="T4" fmla="*/ 33 w 69"/>
                  <a:gd name="T5" fmla="*/ 34 h 42"/>
                  <a:gd name="T6" fmla="*/ 23 w 69"/>
                  <a:gd name="T7" fmla="*/ 39 h 42"/>
                  <a:gd name="T8" fmla="*/ 56 w 69"/>
                  <a:gd name="T9" fmla="*/ 42 h 42"/>
                  <a:gd name="T10" fmla="*/ 69 w 69"/>
                  <a:gd name="T11" fmla="*/ 13 h 42"/>
                  <a:gd name="T12" fmla="*/ 61 w 69"/>
                  <a:gd name="T13" fmla="*/ 18 h 42"/>
                  <a:gd name="T14" fmla="*/ 54 w 69"/>
                  <a:gd name="T15" fmla="*/ 7 h 42"/>
                  <a:gd name="T16" fmla="*/ 44 w 69"/>
                  <a:gd name="T17" fmla="*/ 2 h 42"/>
                  <a:gd name="T18" fmla="*/ 9 w 69"/>
                  <a:gd name="T19" fmla="*/ 1 h 42"/>
                  <a:gd name="T20" fmla="*/ 0 w 69"/>
                  <a:gd name="T2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2">
                    <a:moveTo>
                      <a:pt x="0" y="4"/>
                    </a:moveTo>
                    <a:cubicBezTo>
                      <a:pt x="0" y="4"/>
                      <a:pt x="11" y="0"/>
                      <a:pt x="24" y="20"/>
                    </a:cubicBezTo>
                    <a:cubicBezTo>
                      <a:pt x="33" y="34"/>
                      <a:pt x="33" y="34"/>
                      <a:pt x="33" y="34"/>
                    </a:cubicBezTo>
                    <a:cubicBezTo>
                      <a:pt x="23" y="39"/>
                      <a:pt x="23" y="39"/>
                      <a:pt x="23" y="39"/>
                    </a:cubicBezTo>
                    <a:cubicBezTo>
                      <a:pt x="56" y="42"/>
                      <a:pt x="56" y="42"/>
                      <a:pt x="56" y="42"/>
                    </a:cubicBezTo>
                    <a:cubicBezTo>
                      <a:pt x="69" y="13"/>
                      <a:pt x="69" y="13"/>
                      <a:pt x="69" y="13"/>
                    </a:cubicBezTo>
                    <a:cubicBezTo>
                      <a:pt x="61" y="18"/>
                      <a:pt x="61" y="18"/>
                      <a:pt x="61" y="18"/>
                    </a:cubicBezTo>
                    <a:cubicBezTo>
                      <a:pt x="54" y="7"/>
                      <a:pt x="54" y="7"/>
                      <a:pt x="54" y="7"/>
                    </a:cubicBezTo>
                    <a:cubicBezTo>
                      <a:pt x="54" y="7"/>
                      <a:pt x="51" y="2"/>
                      <a:pt x="44" y="2"/>
                    </a:cubicBezTo>
                    <a:cubicBezTo>
                      <a:pt x="9" y="1"/>
                      <a:pt x="9" y="1"/>
                      <a:pt x="9" y="1"/>
                    </a:cubicBezTo>
                    <a:cubicBezTo>
                      <a:pt x="9" y="1"/>
                      <a:pt x="6" y="1"/>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grpSp>
      <p:grpSp>
        <p:nvGrpSpPr>
          <p:cNvPr id="14" name="组合 13"/>
          <p:cNvGrpSpPr/>
          <p:nvPr/>
        </p:nvGrpSpPr>
        <p:grpSpPr>
          <a:xfrm>
            <a:off x="6448217" y="2354797"/>
            <a:ext cx="1831180" cy="1073740"/>
            <a:chOff x="2812828" y="2691485"/>
            <a:chExt cx="1831180" cy="1073740"/>
          </a:xfrm>
          <a:solidFill>
            <a:schemeClr val="accent2"/>
          </a:solidFill>
        </p:grpSpPr>
        <p:sp>
          <p:nvSpPr>
            <p:cNvPr id="15" name="Freeform 8"/>
            <p:cNvSpPr>
              <a:spLocks/>
            </p:cNvSpPr>
            <p:nvPr/>
          </p:nvSpPr>
          <p:spPr bwMode="auto">
            <a:xfrm>
              <a:off x="2812828" y="2691485"/>
              <a:ext cx="1831180" cy="1073740"/>
            </a:xfrm>
            <a:custGeom>
              <a:avLst/>
              <a:gdLst>
                <a:gd name="T0" fmla="*/ 406 w 1385"/>
                <a:gd name="T1" fmla="*/ 0 h 812"/>
                <a:gd name="T2" fmla="*/ 0 w 1385"/>
                <a:gd name="T3" fmla="*/ 703 h 812"/>
                <a:gd name="T4" fmla="*/ 811 w 1385"/>
                <a:gd name="T5" fmla="*/ 703 h 812"/>
                <a:gd name="T6" fmla="*/ 698 w 1385"/>
                <a:gd name="T7" fmla="*/ 506 h 812"/>
                <a:gd name="T8" fmla="*/ 800 w 1385"/>
                <a:gd name="T9" fmla="*/ 390 h 812"/>
                <a:gd name="T10" fmla="*/ 990 w 1385"/>
                <a:gd name="T11" fmla="*/ 324 h 812"/>
                <a:gd name="T12" fmla="*/ 1319 w 1385"/>
                <a:gd name="T13" fmla="*/ 581 h 812"/>
                <a:gd name="T14" fmla="*/ 1366 w 1385"/>
                <a:gd name="T15" fmla="*/ 812 h 812"/>
                <a:gd name="T16" fmla="*/ 1247 w 1385"/>
                <a:gd name="T17" fmla="*/ 281 h 812"/>
                <a:gd name="T18" fmla="*/ 977 w 1385"/>
                <a:gd name="T19" fmla="*/ 65 h 812"/>
                <a:gd name="T20" fmla="*/ 714 w 1385"/>
                <a:gd name="T21" fmla="*/ 89 h 812"/>
                <a:gd name="T22" fmla="*/ 516 w 1385"/>
                <a:gd name="T23" fmla="*/ 191 h 812"/>
                <a:gd name="T24" fmla="*/ 406 w 1385"/>
                <a:gd name="T25"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5" h="812">
                  <a:moveTo>
                    <a:pt x="406" y="0"/>
                  </a:moveTo>
                  <a:cubicBezTo>
                    <a:pt x="0" y="703"/>
                    <a:pt x="0" y="703"/>
                    <a:pt x="0" y="703"/>
                  </a:cubicBezTo>
                  <a:cubicBezTo>
                    <a:pt x="0" y="703"/>
                    <a:pt x="811" y="703"/>
                    <a:pt x="811" y="703"/>
                  </a:cubicBezTo>
                  <a:cubicBezTo>
                    <a:pt x="811" y="703"/>
                    <a:pt x="698" y="506"/>
                    <a:pt x="698" y="506"/>
                  </a:cubicBezTo>
                  <a:cubicBezTo>
                    <a:pt x="685" y="485"/>
                    <a:pt x="787" y="400"/>
                    <a:pt x="800" y="390"/>
                  </a:cubicBezTo>
                  <a:cubicBezTo>
                    <a:pt x="855" y="351"/>
                    <a:pt x="922" y="324"/>
                    <a:pt x="990" y="324"/>
                  </a:cubicBezTo>
                  <a:cubicBezTo>
                    <a:pt x="1134" y="325"/>
                    <a:pt x="1259" y="461"/>
                    <a:pt x="1319" y="581"/>
                  </a:cubicBezTo>
                  <a:cubicBezTo>
                    <a:pt x="1353" y="649"/>
                    <a:pt x="1374" y="736"/>
                    <a:pt x="1366" y="812"/>
                  </a:cubicBezTo>
                  <a:cubicBezTo>
                    <a:pt x="1385" y="625"/>
                    <a:pt x="1353" y="437"/>
                    <a:pt x="1247" y="281"/>
                  </a:cubicBezTo>
                  <a:cubicBezTo>
                    <a:pt x="1183" y="186"/>
                    <a:pt x="1086" y="101"/>
                    <a:pt x="977" y="65"/>
                  </a:cubicBezTo>
                  <a:cubicBezTo>
                    <a:pt x="889" y="37"/>
                    <a:pt x="797" y="57"/>
                    <a:pt x="714" y="89"/>
                  </a:cubicBezTo>
                  <a:cubicBezTo>
                    <a:pt x="698" y="95"/>
                    <a:pt x="507" y="176"/>
                    <a:pt x="516" y="191"/>
                  </a:cubicBezTo>
                  <a:cubicBezTo>
                    <a:pt x="516" y="191"/>
                    <a:pt x="406" y="0"/>
                    <a:pt x="40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16" name="Freeform 832"/>
            <p:cNvSpPr>
              <a:spLocks/>
            </p:cNvSpPr>
            <p:nvPr/>
          </p:nvSpPr>
          <p:spPr bwMode="auto">
            <a:xfrm>
              <a:off x="3256439" y="3138721"/>
              <a:ext cx="274114" cy="347915"/>
            </a:xfrm>
            <a:custGeom>
              <a:avLst/>
              <a:gdLst>
                <a:gd name="T0" fmla="*/ 84 w 99"/>
                <a:gd name="T1" fmla="*/ 73 h 126"/>
                <a:gd name="T2" fmla="*/ 97 w 99"/>
                <a:gd name="T3" fmla="*/ 71 h 126"/>
                <a:gd name="T4" fmla="*/ 92 w 99"/>
                <a:gd name="T5" fmla="*/ 52 h 126"/>
                <a:gd name="T6" fmla="*/ 84 w 99"/>
                <a:gd name="T7" fmla="*/ 52 h 126"/>
                <a:gd name="T8" fmla="*/ 78 w 99"/>
                <a:gd name="T9" fmla="*/ 42 h 126"/>
                <a:gd name="T10" fmla="*/ 78 w 99"/>
                <a:gd name="T11" fmla="*/ 29 h 126"/>
                <a:gd name="T12" fmla="*/ 78 w 99"/>
                <a:gd name="T13" fmla="*/ 24 h 126"/>
                <a:gd name="T14" fmla="*/ 58 w 99"/>
                <a:gd name="T15" fmla="*/ 23 h 126"/>
                <a:gd name="T16" fmla="*/ 55 w 99"/>
                <a:gd name="T17" fmla="*/ 23 h 126"/>
                <a:gd name="T18" fmla="*/ 48 w 99"/>
                <a:gd name="T19" fmla="*/ 21 h 126"/>
                <a:gd name="T20" fmla="*/ 49 w 99"/>
                <a:gd name="T21" fmla="*/ 5 h 126"/>
                <a:gd name="T22" fmla="*/ 28 w 99"/>
                <a:gd name="T23" fmla="*/ 3 h 126"/>
                <a:gd name="T24" fmla="*/ 25 w 99"/>
                <a:gd name="T25" fmla="*/ 12 h 126"/>
                <a:gd name="T26" fmla="*/ 28 w 99"/>
                <a:gd name="T27" fmla="*/ 21 h 126"/>
                <a:gd name="T28" fmla="*/ 15 w 99"/>
                <a:gd name="T29" fmla="*/ 24 h 126"/>
                <a:gd name="T30" fmla="*/ 2 w 99"/>
                <a:gd name="T31" fmla="*/ 42 h 126"/>
                <a:gd name="T32" fmla="*/ 2 w 99"/>
                <a:gd name="T33" fmla="*/ 48 h 126"/>
                <a:gd name="T34" fmla="*/ 14 w 99"/>
                <a:gd name="T35" fmla="*/ 46 h 126"/>
                <a:gd name="T36" fmla="*/ 20 w 99"/>
                <a:gd name="T37" fmla="*/ 72 h 126"/>
                <a:gd name="T38" fmla="*/ 3 w 99"/>
                <a:gd name="T39" fmla="*/ 76 h 126"/>
                <a:gd name="T40" fmla="*/ 1 w 99"/>
                <a:gd name="T41" fmla="*/ 74 h 126"/>
                <a:gd name="T42" fmla="*/ 0 w 99"/>
                <a:gd name="T43" fmla="*/ 85 h 126"/>
                <a:gd name="T44" fmla="*/ 3 w 99"/>
                <a:gd name="T45" fmla="*/ 100 h 126"/>
                <a:gd name="T46" fmla="*/ 18 w 99"/>
                <a:gd name="T47" fmla="*/ 100 h 126"/>
                <a:gd name="T48" fmla="*/ 25 w 99"/>
                <a:gd name="T49" fmla="*/ 111 h 126"/>
                <a:gd name="T50" fmla="*/ 27 w 99"/>
                <a:gd name="T51" fmla="*/ 121 h 126"/>
                <a:gd name="T52" fmla="*/ 51 w 99"/>
                <a:gd name="T53" fmla="*/ 118 h 126"/>
                <a:gd name="T54" fmla="*/ 51 w 99"/>
                <a:gd name="T55" fmla="*/ 111 h 126"/>
                <a:gd name="T56" fmla="*/ 51 w 99"/>
                <a:gd name="T57" fmla="*/ 102 h 126"/>
                <a:gd name="T58" fmla="*/ 62 w 99"/>
                <a:gd name="T59" fmla="*/ 100 h 126"/>
                <a:gd name="T60" fmla="*/ 77 w 99"/>
                <a:gd name="T61" fmla="*/ 98 h 126"/>
                <a:gd name="T62" fmla="*/ 77 w 99"/>
                <a:gd name="T63" fmla="*/ 82 h 126"/>
                <a:gd name="T64" fmla="*/ 77 w 99"/>
                <a:gd name="T65" fmla="*/ 7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26">
                  <a:moveTo>
                    <a:pt x="79" y="72"/>
                  </a:moveTo>
                  <a:cubicBezTo>
                    <a:pt x="81" y="71"/>
                    <a:pt x="83" y="72"/>
                    <a:pt x="84" y="73"/>
                  </a:cubicBezTo>
                  <a:cubicBezTo>
                    <a:pt x="85" y="73"/>
                    <a:pt x="85" y="73"/>
                    <a:pt x="86" y="74"/>
                  </a:cubicBezTo>
                  <a:cubicBezTo>
                    <a:pt x="91" y="75"/>
                    <a:pt x="95" y="75"/>
                    <a:pt x="97" y="71"/>
                  </a:cubicBezTo>
                  <a:cubicBezTo>
                    <a:pt x="99" y="69"/>
                    <a:pt x="99" y="65"/>
                    <a:pt x="99" y="62"/>
                  </a:cubicBezTo>
                  <a:cubicBezTo>
                    <a:pt x="99" y="57"/>
                    <a:pt x="97" y="53"/>
                    <a:pt x="92" y="52"/>
                  </a:cubicBezTo>
                  <a:cubicBezTo>
                    <a:pt x="90" y="51"/>
                    <a:pt x="89" y="52"/>
                    <a:pt x="87" y="52"/>
                  </a:cubicBezTo>
                  <a:cubicBezTo>
                    <a:pt x="86" y="52"/>
                    <a:pt x="85" y="52"/>
                    <a:pt x="84" y="52"/>
                  </a:cubicBezTo>
                  <a:cubicBezTo>
                    <a:pt x="82" y="52"/>
                    <a:pt x="81" y="52"/>
                    <a:pt x="80" y="50"/>
                  </a:cubicBezTo>
                  <a:cubicBezTo>
                    <a:pt x="78" y="48"/>
                    <a:pt x="78" y="45"/>
                    <a:pt x="78" y="42"/>
                  </a:cubicBezTo>
                  <a:cubicBezTo>
                    <a:pt x="78" y="40"/>
                    <a:pt x="78" y="37"/>
                    <a:pt x="78" y="35"/>
                  </a:cubicBezTo>
                  <a:cubicBezTo>
                    <a:pt x="78" y="33"/>
                    <a:pt x="78" y="31"/>
                    <a:pt x="78" y="29"/>
                  </a:cubicBezTo>
                  <a:cubicBezTo>
                    <a:pt x="78" y="28"/>
                    <a:pt x="78" y="27"/>
                    <a:pt x="78" y="25"/>
                  </a:cubicBezTo>
                  <a:cubicBezTo>
                    <a:pt x="78" y="25"/>
                    <a:pt x="78" y="24"/>
                    <a:pt x="78" y="24"/>
                  </a:cubicBezTo>
                  <a:cubicBezTo>
                    <a:pt x="74" y="24"/>
                    <a:pt x="70" y="24"/>
                    <a:pt x="65" y="24"/>
                  </a:cubicBezTo>
                  <a:cubicBezTo>
                    <a:pt x="63" y="24"/>
                    <a:pt x="61" y="24"/>
                    <a:pt x="58" y="23"/>
                  </a:cubicBezTo>
                  <a:cubicBezTo>
                    <a:pt x="58" y="23"/>
                    <a:pt x="58" y="23"/>
                    <a:pt x="58" y="23"/>
                  </a:cubicBezTo>
                  <a:cubicBezTo>
                    <a:pt x="57" y="23"/>
                    <a:pt x="56" y="23"/>
                    <a:pt x="55" y="23"/>
                  </a:cubicBezTo>
                  <a:cubicBezTo>
                    <a:pt x="53" y="23"/>
                    <a:pt x="52" y="23"/>
                    <a:pt x="50" y="23"/>
                  </a:cubicBezTo>
                  <a:cubicBezTo>
                    <a:pt x="49" y="22"/>
                    <a:pt x="48" y="22"/>
                    <a:pt x="48" y="21"/>
                  </a:cubicBezTo>
                  <a:cubicBezTo>
                    <a:pt x="47" y="19"/>
                    <a:pt x="48" y="17"/>
                    <a:pt x="48" y="15"/>
                  </a:cubicBezTo>
                  <a:cubicBezTo>
                    <a:pt x="50" y="11"/>
                    <a:pt x="50" y="8"/>
                    <a:pt x="49" y="5"/>
                  </a:cubicBezTo>
                  <a:cubicBezTo>
                    <a:pt x="48" y="3"/>
                    <a:pt x="46" y="2"/>
                    <a:pt x="43" y="1"/>
                  </a:cubicBezTo>
                  <a:cubicBezTo>
                    <a:pt x="38" y="0"/>
                    <a:pt x="31" y="0"/>
                    <a:pt x="28" y="3"/>
                  </a:cubicBezTo>
                  <a:cubicBezTo>
                    <a:pt x="26" y="4"/>
                    <a:pt x="25" y="5"/>
                    <a:pt x="25" y="6"/>
                  </a:cubicBezTo>
                  <a:cubicBezTo>
                    <a:pt x="25" y="8"/>
                    <a:pt x="25" y="10"/>
                    <a:pt x="25" y="12"/>
                  </a:cubicBezTo>
                  <a:cubicBezTo>
                    <a:pt x="26" y="13"/>
                    <a:pt x="26" y="13"/>
                    <a:pt x="26" y="14"/>
                  </a:cubicBezTo>
                  <a:cubicBezTo>
                    <a:pt x="28" y="16"/>
                    <a:pt x="29" y="18"/>
                    <a:pt x="28" y="21"/>
                  </a:cubicBezTo>
                  <a:cubicBezTo>
                    <a:pt x="27" y="25"/>
                    <a:pt x="21" y="24"/>
                    <a:pt x="17" y="24"/>
                  </a:cubicBezTo>
                  <a:cubicBezTo>
                    <a:pt x="16" y="24"/>
                    <a:pt x="15" y="24"/>
                    <a:pt x="15" y="24"/>
                  </a:cubicBezTo>
                  <a:cubicBezTo>
                    <a:pt x="10" y="24"/>
                    <a:pt x="6" y="24"/>
                    <a:pt x="2" y="24"/>
                  </a:cubicBezTo>
                  <a:cubicBezTo>
                    <a:pt x="2" y="30"/>
                    <a:pt x="2" y="36"/>
                    <a:pt x="2" y="42"/>
                  </a:cubicBezTo>
                  <a:cubicBezTo>
                    <a:pt x="2" y="43"/>
                    <a:pt x="2" y="43"/>
                    <a:pt x="2" y="44"/>
                  </a:cubicBezTo>
                  <a:cubicBezTo>
                    <a:pt x="2" y="45"/>
                    <a:pt x="1" y="48"/>
                    <a:pt x="2" y="48"/>
                  </a:cubicBezTo>
                  <a:cubicBezTo>
                    <a:pt x="3" y="49"/>
                    <a:pt x="5" y="48"/>
                    <a:pt x="7" y="47"/>
                  </a:cubicBezTo>
                  <a:cubicBezTo>
                    <a:pt x="9" y="47"/>
                    <a:pt x="11" y="46"/>
                    <a:pt x="14" y="46"/>
                  </a:cubicBezTo>
                  <a:cubicBezTo>
                    <a:pt x="18" y="48"/>
                    <a:pt x="21" y="51"/>
                    <a:pt x="22" y="56"/>
                  </a:cubicBezTo>
                  <a:cubicBezTo>
                    <a:pt x="23" y="60"/>
                    <a:pt x="23" y="67"/>
                    <a:pt x="20" y="72"/>
                  </a:cubicBezTo>
                  <a:cubicBezTo>
                    <a:pt x="19" y="75"/>
                    <a:pt x="17" y="77"/>
                    <a:pt x="14" y="78"/>
                  </a:cubicBezTo>
                  <a:cubicBezTo>
                    <a:pt x="10" y="79"/>
                    <a:pt x="6" y="78"/>
                    <a:pt x="3" y="76"/>
                  </a:cubicBezTo>
                  <a:cubicBezTo>
                    <a:pt x="3" y="75"/>
                    <a:pt x="2" y="75"/>
                    <a:pt x="2" y="75"/>
                  </a:cubicBezTo>
                  <a:cubicBezTo>
                    <a:pt x="1" y="74"/>
                    <a:pt x="1" y="74"/>
                    <a:pt x="1" y="74"/>
                  </a:cubicBezTo>
                  <a:cubicBezTo>
                    <a:pt x="0" y="75"/>
                    <a:pt x="0" y="80"/>
                    <a:pt x="0" y="82"/>
                  </a:cubicBezTo>
                  <a:cubicBezTo>
                    <a:pt x="0" y="83"/>
                    <a:pt x="0" y="84"/>
                    <a:pt x="0" y="85"/>
                  </a:cubicBezTo>
                  <a:cubicBezTo>
                    <a:pt x="0" y="90"/>
                    <a:pt x="0" y="95"/>
                    <a:pt x="0" y="100"/>
                  </a:cubicBezTo>
                  <a:cubicBezTo>
                    <a:pt x="1" y="100"/>
                    <a:pt x="2" y="100"/>
                    <a:pt x="3" y="100"/>
                  </a:cubicBezTo>
                  <a:cubicBezTo>
                    <a:pt x="7" y="101"/>
                    <a:pt x="11" y="101"/>
                    <a:pt x="17" y="100"/>
                  </a:cubicBezTo>
                  <a:cubicBezTo>
                    <a:pt x="18" y="100"/>
                    <a:pt x="18" y="100"/>
                    <a:pt x="18" y="100"/>
                  </a:cubicBezTo>
                  <a:cubicBezTo>
                    <a:pt x="20" y="100"/>
                    <a:pt x="24" y="99"/>
                    <a:pt x="26" y="103"/>
                  </a:cubicBezTo>
                  <a:cubicBezTo>
                    <a:pt x="27" y="106"/>
                    <a:pt x="26" y="108"/>
                    <a:pt x="25" y="111"/>
                  </a:cubicBezTo>
                  <a:cubicBezTo>
                    <a:pt x="25" y="111"/>
                    <a:pt x="24" y="112"/>
                    <a:pt x="24" y="113"/>
                  </a:cubicBezTo>
                  <a:cubicBezTo>
                    <a:pt x="24" y="115"/>
                    <a:pt x="25" y="118"/>
                    <a:pt x="27" y="121"/>
                  </a:cubicBezTo>
                  <a:cubicBezTo>
                    <a:pt x="28" y="124"/>
                    <a:pt x="33" y="125"/>
                    <a:pt x="36" y="125"/>
                  </a:cubicBezTo>
                  <a:cubicBezTo>
                    <a:pt x="44" y="126"/>
                    <a:pt x="49" y="125"/>
                    <a:pt x="51" y="118"/>
                  </a:cubicBezTo>
                  <a:cubicBezTo>
                    <a:pt x="52" y="116"/>
                    <a:pt x="52" y="115"/>
                    <a:pt x="52" y="113"/>
                  </a:cubicBezTo>
                  <a:cubicBezTo>
                    <a:pt x="51" y="112"/>
                    <a:pt x="51" y="111"/>
                    <a:pt x="51" y="111"/>
                  </a:cubicBezTo>
                  <a:cubicBezTo>
                    <a:pt x="51" y="110"/>
                    <a:pt x="50" y="108"/>
                    <a:pt x="50" y="107"/>
                  </a:cubicBezTo>
                  <a:cubicBezTo>
                    <a:pt x="50" y="105"/>
                    <a:pt x="50" y="104"/>
                    <a:pt x="51" y="102"/>
                  </a:cubicBezTo>
                  <a:cubicBezTo>
                    <a:pt x="53" y="100"/>
                    <a:pt x="57" y="100"/>
                    <a:pt x="60" y="100"/>
                  </a:cubicBezTo>
                  <a:cubicBezTo>
                    <a:pt x="60" y="100"/>
                    <a:pt x="61" y="100"/>
                    <a:pt x="62" y="100"/>
                  </a:cubicBezTo>
                  <a:cubicBezTo>
                    <a:pt x="67" y="100"/>
                    <a:pt x="72" y="100"/>
                    <a:pt x="77" y="100"/>
                  </a:cubicBezTo>
                  <a:cubicBezTo>
                    <a:pt x="77" y="99"/>
                    <a:pt x="77" y="99"/>
                    <a:pt x="77" y="98"/>
                  </a:cubicBezTo>
                  <a:cubicBezTo>
                    <a:pt x="77" y="96"/>
                    <a:pt x="77" y="93"/>
                    <a:pt x="77" y="91"/>
                  </a:cubicBezTo>
                  <a:cubicBezTo>
                    <a:pt x="77" y="88"/>
                    <a:pt x="77" y="85"/>
                    <a:pt x="77" y="82"/>
                  </a:cubicBezTo>
                  <a:cubicBezTo>
                    <a:pt x="77" y="81"/>
                    <a:pt x="77" y="80"/>
                    <a:pt x="77" y="80"/>
                  </a:cubicBezTo>
                  <a:cubicBezTo>
                    <a:pt x="77" y="78"/>
                    <a:pt x="77" y="77"/>
                    <a:pt x="77" y="76"/>
                  </a:cubicBezTo>
                  <a:cubicBezTo>
                    <a:pt x="78" y="75"/>
                    <a:pt x="78" y="73"/>
                    <a:pt x="79" y="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grpSp>
        <p:nvGrpSpPr>
          <p:cNvPr id="17" name="组合 16"/>
          <p:cNvGrpSpPr/>
          <p:nvPr/>
        </p:nvGrpSpPr>
        <p:grpSpPr>
          <a:xfrm>
            <a:off x="4629914" y="1648860"/>
            <a:ext cx="1408514" cy="1635802"/>
            <a:chOff x="994525" y="1985548"/>
            <a:chExt cx="1408514" cy="1635802"/>
          </a:xfrm>
          <a:solidFill>
            <a:schemeClr val="accent2"/>
          </a:solidFill>
        </p:grpSpPr>
        <p:sp>
          <p:nvSpPr>
            <p:cNvPr id="18" name="Freeform 9"/>
            <p:cNvSpPr>
              <a:spLocks/>
            </p:cNvSpPr>
            <p:nvPr/>
          </p:nvSpPr>
          <p:spPr bwMode="auto">
            <a:xfrm>
              <a:off x="994525" y="1985548"/>
              <a:ext cx="1408514" cy="1635802"/>
            </a:xfrm>
            <a:custGeom>
              <a:avLst/>
              <a:gdLst>
                <a:gd name="T0" fmla="*/ 253 w 1065"/>
                <a:gd name="T1" fmla="*/ 1237 h 1237"/>
                <a:gd name="T2" fmla="*/ 1065 w 1065"/>
                <a:gd name="T3" fmla="*/ 1237 h 1237"/>
                <a:gd name="T4" fmla="*/ 659 w 1065"/>
                <a:gd name="T5" fmla="*/ 535 h 1237"/>
                <a:gd name="T6" fmla="*/ 545 w 1065"/>
                <a:gd name="T7" fmla="*/ 732 h 1237"/>
                <a:gd name="T8" fmla="*/ 393 w 1065"/>
                <a:gd name="T9" fmla="*/ 701 h 1237"/>
                <a:gd name="T10" fmla="*/ 242 w 1065"/>
                <a:gd name="T11" fmla="*/ 570 h 1237"/>
                <a:gd name="T12" fmla="*/ 299 w 1065"/>
                <a:gd name="T13" fmla="*/ 156 h 1237"/>
                <a:gd name="T14" fmla="*/ 476 w 1065"/>
                <a:gd name="T15" fmla="*/ 0 h 1237"/>
                <a:gd name="T16" fmla="*/ 75 w 1065"/>
                <a:gd name="T17" fmla="*/ 368 h 1237"/>
                <a:gd name="T18" fmla="*/ 24 w 1065"/>
                <a:gd name="T19" fmla="*/ 711 h 1237"/>
                <a:gd name="T20" fmla="*/ 176 w 1065"/>
                <a:gd name="T21" fmla="*/ 926 h 1237"/>
                <a:gd name="T22" fmla="*/ 363 w 1065"/>
                <a:gd name="T23" fmla="*/ 1047 h 1237"/>
                <a:gd name="T24" fmla="*/ 253 w 1065"/>
                <a:gd name="T25" fmla="*/ 1237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5" h="1237">
                  <a:moveTo>
                    <a:pt x="253" y="1237"/>
                  </a:moveTo>
                  <a:cubicBezTo>
                    <a:pt x="1065" y="1237"/>
                    <a:pt x="1065" y="1237"/>
                    <a:pt x="1065" y="1237"/>
                  </a:cubicBezTo>
                  <a:cubicBezTo>
                    <a:pt x="1065" y="1237"/>
                    <a:pt x="659" y="535"/>
                    <a:pt x="659" y="535"/>
                  </a:cubicBezTo>
                  <a:cubicBezTo>
                    <a:pt x="659" y="535"/>
                    <a:pt x="545" y="731"/>
                    <a:pt x="545" y="732"/>
                  </a:cubicBezTo>
                  <a:cubicBezTo>
                    <a:pt x="533" y="753"/>
                    <a:pt x="409" y="708"/>
                    <a:pt x="393" y="701"/>
                  </a:cubicBezTo>
                  <a:cubicBezTo>
                    <a:pt x="333" y="673"/>
                    <a:pt x="275" y="628"/>
                    <a:pt x="242" y="570"/>
                  </a:cubicBezTo>
                  <a:cubicBezTo>
                    <a:pt x="170" y="444"/>
                    <a:pt x="226" y="268"/>
                    <a:pt x="299" y="156"/>
                  </a:cubicBezTo>
                  <a:cubicBezTo>
                    <a:pt x="341" y="93"/>
                    <a:pt x="406" y="31"/>
                    <a:pt x="476" y="0"/>
                  </a:cubicBezTo>
                  <a:cubicBezTo>
                    <a:pt x="304" y="77"/>
                    <a:pt x="157" y="198"/>
                    <a:pt x="75" y="368"/>
                  </a:cubicBezTo>
                  <a:cubicBezTo>
                    <a:pt x="25" y="471"/>
                    <a:pt x="0" y="598"/>
                    <a:pt x="24" y="711"/>
                  </a:cubicBezTo>
                  <a:cubicBezTo>
                    <a:pt x="43" y="801"/>
                    <a:pt x="107" y="870"/>
                    <a:pt x="176" y="926"/>
                  </a:cubicBezTo>
                  <a:cubicBezTo>
                    <a:pt x="189" y="937"/>
                    <a:pt x="355" y="1061"/>
                    <a:pt x="363" y="1047"/>
                  </a:cubicBezTo>
                  <a:lnTo>
                    <a:pt x="253" y="123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19" name="Freeform 837"/>
            <p:cNvSpPr>
              <a:spLocks noEditPoints="1"/>
            </p:cNvSpPr>
            <p:nvPr/>
          </p:nvSpPr>
          <p:spPr bwMode="auto">
            <a:xfrm>
              <a:off x="1642300" y="3119596"/>
              <a:ext cx="346743" cy="292857"/>
            </a:xfrm>
            <a:custGeom>
              <a:avLst/>
              <a:gdLst>
                <a:gd name="T0" fmla="*/ 296 w 296"/>
                <a:gd name="T1" fmla="*/ 113 h 250"/>
                <a:gd name="T2" fmla="*/ 256 w 296"/>
                <a:gd name="T3" fmla="*/ 83 h 250"/>
                <a:gd name="T4" fmla="*/ 256 w 296"/>
                <a:gd name="T5" fmla="*/ 0 h 250"/>
                <a:gd name="T6" fmla="*/ 218 w 296"/>
                <a:gd name="T7" fmla="*/ 0 h 250"/>
                <a:gd name="T8" fmla="*/ 218 w 296"/>
                <a:gd name="T9" fmla="*/ 54 h 250"/>
                <a:gd name="T10" fmla="*/ 154 w 296"/>
                <a:gd name="T11" fmla="*/ 7 h 250"/>
                <a:gd name="T12" fmla="*/ 142 w 296"/>
                <a:gd name="T13" fmla="*/ 7 h 250"/>
                <a:gd name="T14" fmla="*/ 0 w 296"/>
                <a:gd name="T15" fmla="*/ 113 h 250"/>
                <a:gd name="T16" fmla="*/ 36 w 296"/>
                <a:gd name="T17" fmla="*/ 161 h 250"/>
                <a:gd name="T18" fmla="*/ 52 w 296"/>
                <a:gd name="T19" fmla="*/ 146 h 250"/>
                <a:gd name="T20" fmla="*/ 52 w 296"/>
                <a:gd name="T21" fmla="*/ 250 h 250"/>
                <a:gd name="T22" fmla="*/ 111 w 296"/>
                <a:gd name="T23" fmla="*/ 250 h 250"/>
                <a:gd name="T24" fmla="*/ 185 w 296"/>
                <a:gd name="T25" fmla="*/ 250 h 250"/>
                <a:gd name="T26" fmla="*/ 244 w 296"/>
                <a:gd name="T27" fmla="*/ 250 h 250"/>
                <a:gd name="T28" fmla="*/ 244 w 296"/>
                <a:gd name="T29" fmla="*/ 146 h 250"/>
                <a:gd name="T30" fmla="*/ 261 w 296"/>
                <a:gd name="T31" fmla="*/ 161 h 250"/>
                <a:gd name="T32" fmla="*/ 296 w 296"/>
                <a:gd name="T33" fmla="*/ 113 h 250"/>
                <a:gd name="T34" fmla="*/ 126 w 296"/>
                <a:gd name="T35" fmla="*/ 234 h 250"/>
                <a:gd name="T36" fmla="*/ 126 w 296"/>
                <a:gd name="T37" fmla="*/ 165 h 250"/>
                <a:gd name="T38" fmla="*/ 171 w 296"/>
                <a:gd name="T39" fmla="*/ 165 h 250"/>
                <a:gd name="T40" fmla="*/ 171 w 296"/>
                <a:gd name="T41" fmla="*/ 234 h 250"/>
                <a:gd name="T42" fmla="*/ 126 w 296"/>
                <a:gd name="T43" fmla="*/ 234 h 250"/>
                <a:gd name="T44" fmla="*/ 230 w 296"/>
                <a:gd name="T45" fmla="*/ 234 h 250"/>
                <a:gd name="T46" fmla="*/ 185 w 296"/>
                <a:gd name="T47" fmla="*/ 234 h 250"/>
                <a:gd name="T48" fmla="*/ 185 w 296"/>
                <a:gd name="T49" fmla="*/ 151 h 250"/>
                <a:gd name="T50" fmla="*/ 111 w 296"/>
                <a:gd name="T51" fmla="*/ 151 h 250"/>
                <a:gd name="T52" fmla="*/ 111 w 296"/>
                <a:gd name="T53" fmla="*/ 234 h 250"/>
                <a:gd name="T54" fmla="*/ 67 w 296"/>
                <a:gd name="T55" fmla="*/ 234 h 250"/>
                <a:gd name="T56" fmla="*/ 67 w 296"/>
                <a:gd name="T57" fmla="*/ 137 h 250"/>
                <a:gd name="T58" fmla="*/ 147 w 296"/>
                <a:gd name="T59" fmla="*/ 76 h 250"/>
                <a:gd name="T60" fmla="*/ 230 w 296"/>
                <a:gd name="T61" fmla="*/ 137 h 250"/>
                <a:gd name="T62" fmla="*/ 230 w 296"/>
                <a:gd name="T63" fmla="*/ 23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6" h="250">
                  <a:moveTo>
                    <a:pt x="296" y="113"/>
                  </a:moveTo>
                  <a:lnTo>
                    <a:pt x="256" y="83"/>
                  </a:lnTo>
                  <a:lnTo>
                    <a:pt x="256" y="0"/>
                  </a:lnTo>
                  <a:lnTo>
                    <a:pt x="218" y="0"/>
                  </a:lnTo>
                  <a:lnTo>
                    <a:pt x="218" y="54"/>
                  </a:lnTo>
                  <a:lnTo>
                    <a:pt x="154" y="7"/>
                  </a:lnTo>
                  <a:lnTo>
                    <a:pt x="142" y="7"/>
                  </a:lnTo>
                  <a:lnTo>
                    <a:pt x="0" y="113"/>
                  </a:lnTo>
                  <a:lnTo>
                    <a:pt x="36" y="161"/>
                  </a:lnTo>
                  <a:lnTo>
                    <a:pt x="52" y="146"/>
                  </a:lnTo>
                  <a:lnTo>
                    <a:pt x="52" y="250"/>
                  </a:lnTo>
                  <a:lnTo>
                    <a:pt x="111" y="250"/>
                  </a:lnTo>
                  <a:lnTo>
                    <a:pt x="185" y="250"/>
                  </a:lnTo>
                  <a:lnTo>
                    <a:pt x="244" y="250"/>
                  </a:lnTo>
                  <a:lnTo>
                    <a:pt x="244" y="146"/>
                  </a:lnTo>
                  <a:lnTo>
                    <a:pt x="261" y="161"/>
                  </a:lnTo>
                  <a:lnTo>
                    <a:pt x="296" y="113"/>
                  </a:lnTo>
                  <a:close/>
                  <a:moveTo>
                    <a:pt x="126" y="234"/>
                  </a:moveTo>
                  <a:lnTo>
                    <a:pt x="126" y="165"/>
                  </a:lnTo>
                  <a:lnTo>
                    <a:pt x="171" y="165"/>
                  </a:lnTo>
                  <a:lnTo>
                    <a:pt x="171" y="234"/>
                  </a:lnTo>
                  <a:lnTo>
                    <a:pt x="126" y="234"/>
                  </a:lnTo>
                  <a:close/>
                  <a:moveTo>
                    <a:pt x="230" y="234"/>
                  </a:moveTo>
                  <a:lnTo>
                    <a:pt x="185" y="234"/>
                  </a:lnTo>
                  <a:lnTo>
                    <a:pt x="185" y="151"/>
                  </a:lnTo>
                  <a:lnTo>
                    <a:pt x="111" y="151"/>
                  </a:lnTo>
                  <a:lnTo>
                    <a:pt x="111" y="234"/>
                  </a:lnTo>
                  <a:lnTo>
                    <a:pt x="67" y="234"/>
                  </a:lnTo>
                  <a:lnTo>
                    <a:pt x="67" y="137"/>
                  </a:lnTo>
                  <a:lnTo>
                    <a:pt x="147" y="76"/>
                  </a:lnTo>
                  <a:lnTo>
                    <a:pt x="230" y="137"/>
                  </a:lnTo>
                  <a:lnTo>
                    <a:pt x="230" y="2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grpSp>
        <p:nvGrpSpPr>
          <p:cNvPr id="20" name="组合 19"/>
          <p:cNvGrpSpPr/>
          <p:nvPr/>
        </p:nvGrpSpPr>
        <p:grpSpPr>
          <a:xfrm>
            <a:off x="4203889" y="3432456"/>
            <a:ext cx="1831739" cy="1075419"/>
            <a:chOff x="568500" y="3769144"/>
            <a:chExt cx="1831739" cy="1075419"/>
          </a:xfrm>
          <a:solidFill>
            <a:schemeClr val="accent2"/>
          </a:solidFill>
        </p:grpSpPr>
        <p:sp>
          <p:nvSpPr>
            <p:cNvPr id="21" name="Freeform 10"/>
            <p:cNvSpPr>
              <a:spLocks/>
            </p:cNvSpPr>
            <p:nvPr/>
          </p:nvSpPr>
          <p:spPr bwMode="auto">
            <a:xfrm>
              <a:off x="568500" y="3769144"/>
              <a:ext cx="1831739" cy="1075419"/>
            </a:xfrm>
            <a:custGeom>
              <a:avLst/>
              <a:gdLst>
                <a:gd name="T0" fmla="*/ 979 w 1385"/>
                <a:gd name="T1" fmla="*/ 813 h 813"/>
                <a:gd name="T2" fmla="*/ 1385 w 1385"/>
                <a:gd name="T3" fmla="*/ 111 h 813"/>
                <a:gd name="T4" fmla="*/ 574 w 1385"/>
                <a:gd name="T5" fmla="*/ 109 h 813"/>
                <a:gd name="T6" fmla="*/ 688 w 1385"/>
                <a:gd name="T7" fmla="*/ 306 h 813"/>
                <a:gd name="T8" fmla="*/ 584 w 1385"/>
                <a:gd name="T9" fmla="*/ 422 h 813"/>
                <a:gd name="T10" fmla="*/ 395 w 1385"/>
                <a:gd name="T11" fmla="*/ 488 h 813"/>
                <a:gd name="T12" fmla="*/ 66 w 1385"/>
                <a:gd name="T13" fmla="*/ 230 h 813"/>
                <a:gd name="T14" fmla="*/ 19 w 1385"/>
                <a:gd name="T15" fmla="*/ 0 h 813"/>
                <a:gd name="T16" fmla="*/ 137 w 1385"/>
                <a:gd name="T17" fmla="*/ 531 h 813"/>
                <a:gd name="T18" fmla="*/ 408 w 1385"/>
                <a:gd name="T19" fmla="*/ 747 h 813"/>
                <a:gd name="T20" fmla="*/ 671 w 1385"/>
                <a:gd name="T21" fmla="*/ 724 h 813"/>
                <a:gd name="T22" fmla="*/ 869 w 1385"/>
                <a:gd name="T23" fmla="*/ 622 h 813"/>
                <a:gd name="T24" fmla="*/ 979 w 1385"/>
                <a:gd name="T25"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5" h="813">
                  <a:moveTo>
                    <a:pt x="979" y="813"/>
                  </a:moveTo>
                  <a:cubicBezTo>
                    <a:pt x="1385" y="111"/>
                    <a:pt x="1385" y="111"/>
                    <a:pt x="1385" y="111"/>
                  </a:cubicBezTo>
                  <a:cubicBezTo>
                    <a:pt x="1385" y="111"/>
                    <a:pt x="574" y="109"/>
                    <a:pt x="574" y="109"/>
                  </a:cubicBezTo>
                  <a:cubicBezTo>
                    <a:pt x="574" y="109"/>
                    <a:pt x="687" y="306"/>
                    <a:pt x="688" y="306"/>
                  </a:cubicBezTo>
                  <a:cubicBezTo>
                    <a:pt x="700" y="328"/>
                    <a:pt x="598" y="413"/>
                    <a:pt x="584" y="422"/>
                  </a:cubicBezTo>
                  <a:cubicBezTo>
                    <a:pt x="530" y="461"/>
                    <a:pt x="462" y="488"/>
                    <a:pt x="395" y="488"/>
                  </a:cubicBezTo>
                  <a:cubicBezTo>
                    <a:pt x="251" y="487"/>
                    <a:pt x="126" y="351"/>
                    <a:pt x="66" y="230"/>
                  </a:cubicBezTo>
                  <a:cubicBezTo>
                    <a:pt x="32" y="163"/>
                    <a:pt x="11" y="76"/>
                    <a:pt x="19" y="0"/>
                  </a:cubicBezTo>
                  <a:cubicBezTo>
                    <a:pt x="0" y="186"/>
                    <a:pt x="31" y="374"/>
                    <a:pt x="137" y="531"/>
                  </a:cubicBezTo>
                  <a:cubicBezTo>
                    <a:pt x="201" y="626"/>
                    <a:pt x="298" y="711"/>
                    <a:pt x="408" y="747"/>
                  </a:cubicBezTo>
                  <a:cubicBezTo>
                    <a:pt x="495" y="776"/>
                    <a:pt x="587" y="755"/>
                    <a:pt x="671" y="724"/>
                  </a:cubicBezTo>
                  <a:cubicBezTo>
                    <a:pt x="687" y="718"/>
                    <a:pt x="877" y="636"/>
                    <a:pt x="869" y="622"/>
                  </a:cubicBezTo>
                  <a:lnTo>
                    <a:pt x="979" y="81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nvGrpSpPr>
            <p:cNvPr id="22" name="组合 21"/>
            <p:cNvGrpSpPr/>
            <p:nvPr/>
          </p:nvGrpSpPr>
          <p:grpSpPr>
            <a:xfrm>
              <a:off x="1653013" y="4077072"/>
              <a:ext cx="349085" cy="262400"/>
              <a:chOff x="1376517" y="4293911"/>
              <a:chExt cx="424544" cy="319121"/>
            </a:xfrm>
            <a:grpFill/>
          </p:grpSpPr>
          <p:sp>
            <p:nvSpPr>
              <p:cNvPr id="23" name="Freeform 847"/>
              <p:cNvSpPr>
                <a:spLocks/>
              </p:cNvSpPr>
              <p:nvPr/>
            </p:nvSpPr>
            <p:spPr bwMode="auto">
              <a:xfrm>
                <a:off x="1695637" y="4419280"/>
                <a:ext cx="105424" cy="193752"/>
              </a:xfrm>
              <a:custGeom>
                <a:avLst/>
                <a:gdLst>
                  <a:gd name="T0" fmla="*/ 0 w 74"/>
                  <a:gd name="T1" fmla="*/ 11 h 136"/>
                  <a:gd name="T2" fmla="*/ 74 w 74"/>
                  <a:gd name="T3" fmla="*/ 0 h 136"/>
                  <a:gd name="T4" fmla="*/ 74 w 74"/>
                  <a:gd name="T5" fmla="*/ 136 h 136"/>
                  <a:gd name="T6" fmla="*/ 0 w 74"/>
                  <a:gd name="T7" fmla="*/ 136 h 136"/>
                  <a:gd name="T8" fmla="*/ 0 w 74"/>
                  <a:gd name="T9" fmla="*/ 11 h 136"/>
                </a:gdLst>
                <a:ahLst/>
                <a:cxnLst>
                  <a:cxn ang="0">
                    <a:pos x="T0" y="T1"/>
                  </a:cxn>
                  <a:cxn ang="0">
                    <a:pos x="T2" y="T3"/>
                  </a:cxn>
                  <a:cxn ang="0">
                    <a:pos x="T4" y="T5"/>
                  </a:cxn>
                  <a:cxn ang="0">
                    <a:pos x="T6" y="T7"/>
                  </a:cxn>
                  <a:cxn ang="0">
                    <a:pos x="T8" y="T9"/>
                  </a:cxn>
                </a:cxnLst>
                <a:rect l="0" t="0" r="r" b="b"/>
                <a:pathLst>
                  <a:path w="74" h="136">
                    <a:moveTo>
                      <a:pt x="0" y="11"/>
                    </a:moveTo>
                    <a:lnTo>
                      <a:pt x="74" y="0"/>
                    </a:lnTo>
                    <a:lnTo>
                      <a:pt x="74" y="136"/>
                    </a:lnTo>
                    <a:lnTo>
                      <a:pt x="0" y="136"/>
                    </a:lnTo>
                    <a:lnTo>
                      <a:pt x="0" y="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24" name="Freeform 848"/>
              <p:cNvSpPr>
                <a:spLocks/>
              </p:cNvSpPr>
              <p:nvPr/>
            </p:nvSpPr>
            <p:spPr bwMode="auto">
              <a:xfrm>
                <a:off x="1376517" y="4293911"/>
                <a:ext cx="302025" cy="319121"/>
              </a:xfrm>
              <a:custGeom>
                <a:avLst/>
                <a:gdLst>
                  <a:gd name="T0" fmla="*/ 90 w 90"/>
                  <a:gd name="T1" fmla="*/ 50 h 95"/>
                  <a:gd name="T2" fmla="*/ 75 w 90"/>
                  <a:gd name="T3" fmla="*/ 50 h 95"/>
                  <a:gd name="T4" fmla="*/ 61 w 90"/>
                  <a:gd name="T5" fmla="*/ 32 h 95"/>
                  <a:gd name="T6" fmla="*/ 59 w 90"/>
                  <a:gd name="T7" fmla="*/ 7 h 95"/>
                  <a:gd name="T8" fmla="*/ 44 w 90"/>
                  <a:gd name="T9" fmla="*/ 10 h 95"/>
                  <a:gd name="T10" fmla="*/ 41 w 90"/>
                  <a:gd name="T11" fmla="*/ 24 h 95"/>
                  <a:gd name="T12" fmla="*/ 44 w 90"/>
                  <a:gd name="T13" fmla="*/ 39 h 95"/>
                  <a:gd name="T14" fmla="*/ 9 w 90"/>
                  <a:gd name="T15" fmla="*/ 40 h 95"/>
                  <a:gd name="T16" fmla="*/ 7 w 90"/>
                  <a:gd name="T17" fmla="*/ 55 h 95"/>
                  <a:gd name="T18" fmla="*/ 8 w 90"/>
                  <a:gd name="T19" fmla="*/ 71 h 95"/>
                  <a:gd name="T20" fmla="*/ 9 w 90"/>
                  <a:gd name="T21" fmla="*/ 85 h 95"/>
                  <a:gd name="T22" fmla="*/ 11 w 90"/>
                  <a:gd name="T23" fmla="*/ 95 h 95"/>
                  <a:gd name="T24" fmla="*/ 65 w 90"/>
                  <a:gd name="T25" fmla="*/ 95 h 95"/>
                  <a:gd name="T26" fmla="*/ 73 w 90"/>
                  <a:gd name="T27" fmla="*/ 90 h 95"/>
                  <a:gd name="T28" fmla="*/ 90 w 90"/>
                  <a:gd name="T29" fmla="*/ 90 h 95"/>
                  <a:gd name="T30" fmla="*/ 90 w 90"/>
                  <a:gd name="T31" fmla="*/ 5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5">
                    <a:moveTo>
                      <a:pt x="90" y="50"/>
                    </a:moveTo>
                    <a:cubicBezTo>
                      <a:pt x="75" y="50"/>
                      <a:pt x="75" y="50"/>
                      <a:pt x="75" y="50"/>
                    </a:cubicBezTo>
                    <a:cubicBezTo>
                      <a:pt x="61" y="32"/>
                      <a:pt x="61" y="32"/>
                      <a:pt x="61" y="32"/>
                    </a:cubicBezTo>
                    <a:cubicBezTo>
                      <a:pt x="59" y="7"/>
                      <a:pt x="59" y="7"/>
                      <a:pt x="59" y="7"/>
                    </a:cubicBezTo>
                    <a:cubicBezTo>
                      <a:pt x="59" y="7"/>
                      <a:pt x="53" y="0"/>
                      <a:pt x="44" y="10"/>
                    </a:cubicBezTo>
                    <a:cubicBezTo>
                      <a:pt x="41" y="24"/>
                      <a:pt x="41" y="24"/>
                      <a:pt x="41" y="24"/>
                    </a:cubicBezTo>
                    <a:cubicBezTo>
                      <a:pt x="44" y="39"/>
                      <a:pt x="44" y="39"/>
                      <a:pt x="44" y="39"/>
                    </a:cubicBezTo>
                    <a:cubicBezTo>
                      <a:pt x="9" y="40"/>
                      <a:pt x="9" y="40"/>
                      <a:pt x="9" y="40"/>
                    </a:cubicBezTo>
                    <a:cubicBezTo>
                      <a:pt x="9" y="40"/>
                      <a:pt x="0" y="44"/>
                      <a:pt x="7" y="55"/>
                    </a:cubicBezTo>
                    <a:cubicBezTo>
                      <a:pt x="7" y="55"/>
                      <a:pt x="3" y="65"/>
                      <a:pt x="8" y="71"/>
                    </a:cubicBezTo>
                    <a:cubicBezTo>
                      <a:pt x="8" y="71"/>
                      <a:pt x="6" y="78"/>
                      <a:pt x="9" y="85"/>
                    </a:cubicBezTo>
                    <a:cubicBezTo>
                      <a:pt x="9" y="85"/>
                      <a:pt x="8" y="92"/>
                      <a:pt x="11" y="95"/>
                    </a:cubicBezTo>
                    <a:cubicBezTo>
                      <a:pt x="65" y="95"/>
                      <a:pt x="65" y="95"/>
                      <a:pt x="65" y="95"/>
                    </a:cubicBezTo>
                    <a:cubicBezTo>
                      <a:pt x="73" y="90"/>
                      <a:pt x="73" y="90"/>
                      <a:pt x="73" y="90"/>
                    </a:cubicBezTo>
                    <a:cubicBezTo>
                      <a:pt x="90" y="90"/>
                      <a:pt x="90" y="90"/>
                      <a:pt x="90" y="90"/>
                    </a:cubicBezTo>
                    <a:lnTo>
                      <a:pt x="90" y="5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grpSp>
      <p:grpSp>
        <p:nvGrpSpPr>
          <p:cNvPr id="25" name="组合 24"/>
          <p:cNvGrpSpPr/>
          <p:nvPr/>
        </p:nvGrpSpPr>
        <p:grpSpPr>
          <a:xfrm>
            <a:off x="5221087" y="3691654"/>
            <a:ext cx="1564144" cy="1725933"/>
            <a:chOff x="1585698" y="4028342"/>
            <a:chExt cx="1564144" cy="1725933"/>
          </a:xfrm>
          <a:solidFill>
            <a:schemeClr val="accent2"/>
          </a:solidFill>
        </p:grpSpPr>
        <p:sp>
          <p:nvSpPr>
            <p:cNvPr id="26" name="Freeform 6"/>
            <p:cNvSpPr>
              <a:spLocks/>
            </p:cNvSpPr>
            <p:nvPr/>
          </p:nvSpPr>
          <p:spPr bwMode="auto">
            <a:xfrm>
              <a:off x="1585698" y="4028342"/>
              <a:ext cx="1564144" cy="1725933"/>
            </a:xfrm>
            <a:custGeom>
              <a:avLst/>
              <a:gdLst>
                <a:gd name="T0" fmla="*/ 1183 w 1183"/>
                <a:gd name="T1" fmla="*/ 702 h 1305"/>
                <a:gd name="T2" fmla="*/ 777 w 1183"/>
                <a:gd name="T3" fmla="*/ 0 h 1305"/>
                <a:gd name="T4" fmla="*/ 371 w 1183"/>
                <a:gd name="T5" fmla="*/ 702 h 1305"/>
                <a:gd name="T6" fmla="*/ 599 w 1183"/>
                <a:gd name="T7" fmla="*/ 702 h 1305"/>
                <a:gd name="T8" fmla="*/ 648 w 1183"/>
                <a:gd name="T9" fmla="*/ 849 h 1305"/>
                <a:gd name="T10" fmla="*/ 610 w 1183"/>
                <a:gd name="T11" fmla="*/ 1046 h 1305"/>
                <a:gd name="T12" fmla="*/ 223 w 1183"/>
                <a:gd name="T13" fmla="*/ 1203 h 1305"/>
                <a:gd name="T14" fmla="*/ 0 w 1183"/>
                <a:gd name="T15" fmla="*/ 1128 h 1305"/>
                <a:gd name="T16" fmla="*/ 519 w 1183"/>
                <a:gd name="T17" fmla="*/ 1291 h 1305"/>
                <a:gd name="T18" fmla="*/ 841 w 1183"/>
                <a:gd name="T19" fmla="*/ 1164 h 1305"/>
                <a:gd name="T20" fmla="*/ 952 w 1183"/>
                <a:gd name="T21" fmla="*/ 925 h 1305"/>
                <a:gd name="T22" fmla="*/ 963 w 1183"/>
                <a:gd name="T23" fmla="*/ 702 h 1305"/>
                <a:gd name="T24" fmla="*/ 1183 w 1183"/>
                <a:gd name="T25" fmla="*/ 702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3" h="1305">
                  <a:moveTo>
                    <a:pt x="1183" y="702"/>
                  </a:moveTo>
                  <a:cubicBezTo>
                    <a:pt x="777" y="0"/>
                    <a:pt x="777" y="0"/>
                    <a:pt x="777" y="0"/>
                  </a:cubicBezTo>
                  <a:cubicBezTo>
                    <a:pt x="777" y="0"/>
                    <a:pt x="371" y="702"/>
                    <a:pt x="371" y="702"/>
                  </a:cubicBezTo>
                  <a:cubicBezTo>
                    <a:pt x="371" y="702"/>
                    <a:pt x="598" y="702"/>
                    <a:pt x="599" y="702"/>
                  </a:cubicBezTo>
                  <a:cubicBezTo>
                    <a:pt x="623" y="702"/>
                    <a:pt x="646" y="832"/>
                    <a:pt x="648" y="849"/>
                  </a:cubicBezTo>
                  <a:cubicBezTo>
                    <a:pt x="654" y="916"/>
                    <a:pt x="644" y="988"/>
                    <a:pt x="610" y="1046"/>
                  </a:cubicBezTo>
                  <a:cubicBezTo>
                    <a:pt x="538" y="1171"/>
                    <a:pt x="357" y="1211"/>
                    <a:pt x="223" y="1203"/>
                  </a:cubicBezTo>
                  <a:cubicBezTo>
                    <a:pt x="147" y="1199"/>
                    <a:pt x="62" y="1173"/>
                    <a:pt x="0" y="1128"/>
                  </a:cubicBezTo>
                  <a:cubicBezTo>
                    <a:pt x="152" y="1238"/>
                    <a:pt x="331" y="1305"/>
                    <a:pt x="519" y="1291"/>
                  </a:cubicBezTo>
                  <a:cubicBezTo>
                    <a:pt x="633" y="1283"/>
                    <a:pt x="755" y="1241"/>
                    <a:pt x="841" y="1164"/>
                  </a:cubicBezTo>
                  <a:cubicBezTo>
                    <a:pt x="910" y="1103"/>
                    <a:pt x="938" y="1013"/>
                    <a:pt x="952" y="925"/>
                  </a:cubicBezTo>
                  <a:cubicBezTo>
                    <a:pt x="955" y="908"/>
                    <a:pt x="979" y="702"/>
                    <a:pt x="963" y="702"/>
                  </a:cubicBezTo>
                  <a:cubicBezTo>
                    <a:pt x="963" y="702"/>
                    <a:pt x="1183" y="702"/>
                    <a:pt x="1183" y="70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nvGrpSpPr>
            <p:cNvPr id="27" name="组合 26"/>
            <p:cNvGrpSpPr/>
            <p:nvPr/>
          </p:nvGrpSpPr>
          <p:grpSpPr>
            <a:xfrm>
              <a:off x="2455669" y="4539989"/>
              <a:ext cx="325657" cy="329171"/>
              <a:chOff x="2396564" y="4882291"/>
              <a:chExt cx="396052" cy="400326"/>
            </a:xfrm>
            <a:grpFill/>
          </p:grpSpPr>
          <p:sp>
            <p:nvSpPr>
              <p:cNvPr id="28" name="Freeform 853"/>
              <p:cNvSpPr>
                <a:spLocks noEditPoints="1"/>
              </p:cNvSpPr>
              <p:nvPr/>
            </p:nvSpPr>
            <p:spPr bwMode="auto">
              <a:xfrm>
                <a:off x="2396564" y="4882291"/>
                <a:ext cx="396052" cy="400326"/>
              </a:xfrm>
              <a:custGeom>
                <a:avLst/>
                <a:gdLst>
                  <a:gd name="T0" fmla="*/ 114 w 118"/>
                  <a:gd name="T1" fmla="*/ 38 h 119"/>
                  <a:gd name="T2" fmla="*/ 101 w 118"/>
                  <a:gd name="T3" fmla="*/ 28 h 119"/>
                  <a:gd name="T4" fmla="*/ 102 w 118"/>
                  <a:gd name="T5" fmla="*/ 18 h 119"/>
                  <a:gd name="T6" fmla="*/ 86 w 118"/>
                  <a:gd name="T7" fmla="*/ 15 h 119"/>
                  <a:gd name="T8" fmla="*/ 83 w 118"/>
                  <a:gd name="T9" fmla="*/ 5 h 119"/>
                  <a:gd name="T10" fmla="*/ 66 w 118"/>
                  <a:gd name="T11" fmla="*/ 8 h 119"/>
                  <a:gd name="T12" fmla="*/ 60 w 118"/>
                  <a:gd name="T13" fmla="*/ 0 h 119"/>
                  <a:gd name="T14" fmla="*/ 46 w 118"/>
                  <a:gd name="T15" fmla="*/ 9 h 119"/>
                  <a:gd name="T16" fmla="*/ 38 w 118"/>
                  <a:gd name="T17" fmla="*/ 4 h 119"/>
                  <a:gd name="T18" fmla="*/ 28 w 118"/>
                  <a:gd name="T19" fmla="*/ 18 h 119"/>
                  <a:gd name="T20" fmla="*/ 18 w 118"/>
                  <a:gd name="T21" fmla="*/ 17 h 119"/>
                  <a:gd name="T22" fmla="*/ 14 w 118"/>
                  <a:gd name="T23" fmla="*/ 32 h 119"/>
                  <a:gd name="T24" fmla="*/ 5 w 118"/>
                  <a:gd name="T25" fmla="*/ 35 h 119"/>
                  <a:gd name="T26" fmla="*/ 7 w 118"/>
                  <a:gd name="T27" fmla="*/ 52 h 119"/>
                  <a:gd name="T28" fmla="*/ 0 w 118"/>
                  <a:gd name="T29" fmla="*/ 59 h 119"/>
                  <a:gd name="T30" fmla="*/ 8 w 118"/>
                  <a:gd name="T31" fmla="*/ 72 h 119"/>
                  <a:gd name="T32" fmla="*/ 4 w 118"/>
                  <a:gd name="T33" fmla="*/ 81 h 119"/>
                  <a:gd name="T34" fmla="*/ 17 w 118"/>
                  <a:gd name="T35" fmla="*/ 91 h 119"/>
                  <a:gd name="T36" fmla="*/ 17 w 118"/>
                  <a:gd name="T37" fmla="*/ 101 h 119"/>
                  <a:gd name="T38" fmla="*/ 32 w 118"/>
                  <a:gd name="T39" fmla="*/ 104 h 119"/>
                  <a:gd name="T40" fmla="*/ 35 w 118"/>
                  <a:gd name="T41" fmla="*/ 114 h 119"/>
                  <a:gd name="T42" fmla="*/ 52 w 118"/>
                  <a:gd name="T43" fmla="*/ 111 h 119"/>
                  <a:gd name="T44" fmla="*/ 59 w 118"/>
                  <a:gd name="T45" fmla="*/ 119 h 119"/>
                  <a:gd name="T46" fmla="*/ 72 w 118"/>
                  <a:gd name="T47" fmla="*/ 110 h 119"/>
                  <a:gd name="T48" fmla="*/ 80 w 118"/>
                  <a:gd name="T49" fmla="*/ 115 h 119"/>
                  <a:gd name="T50" fmla="*/ 91 w 118"/>
                  <a:gd name="T51" fmla="*/ 101 h 119"/>
                  <a:gd name="T52" fmla="*/ 101 w 118"/>
                  <a:gd name="T53" fmla="*/ 102 h 119"/>
                  <a:gd name="T54" fmla="*/ 104 w 118"/>
                  <a:gd name="T55" fmla="*/ 86 h 119"/>
                  <a:gd name="T56" fmla="*/ 113 w 118"/>
                  <a:gd name="T57" fmla="*/ 83 h 119"/>
                  <a:gd name="T58" fmla="*/ 111 w 118"/>
                  <a:gd name="T59" fmla="*/ 66 h 119"/>
                  <a:gd name="T60" fmla="*/ 118 w 118"/>
                  <a:gd name="T61" fmla="*/ 60 h 119"/>
                  <a:gd name="T62" fmla="*/ 110 w 118"/>
                  <a:gd name="T63" fmla="*/ 47 h 119"/>
                  <a:gd name="T64" fmla="*/ 71 w 118"/>
                  <a:gd name="T65" fmla="*/ 96 h 119"/>
                  <a:gd name="T66" fmla="*/ 47 w 118"/>
                  <a:gd name="T67" fmla="*/ 23 h 119"/>
                  <a:gd name="T68" fmla="*/ 71 w 118"/>
                  <a:gd name="T6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9">
                    <a:moveTo>
                      <a:pt x="117" y="45"/>
                    </a:moveTo>
                    <a:cubicBezTo>
                      <a:pt x="114" y="38"/>
                      <a:pt x="114" y="38"/>
                      <a:pt x="114" y="38"/>
                    </a:cubicBezTo>
                    <a:cubicBezTo>
                      <a:pt x="108" y="40"/>
                      <a:pt x="108" y="40"/>
                      <a:pt x="108" y="40"/>
                    </a:cubicBezTo>
                    <a:cubicBezTo>
                      <a:pt x="106" y="36"/>
                      <a:pt x="104" y="31"/>
                      <a:pt x="101" y="28"/>
                    </a:cubicBezTo>
                    <a:cubicBezTo>
                      <a:pt x="106" y="23"/>
                      <a:pt x="106" y="23"/>
                      <a:pt x="106" y="23"/>
                    </a:cubicBezTo>
                    <a:cubicBezTo>
                      <a:pt x="102" y="18"/>
                      <a:pt x="102" y="18"/>
                      <a:pt x="102" y="18"/>
                    </a:cubicBezTo>
                    <a:cubicBezTo>
                      <a:pt x="96" y="23"/>
                      <a:pt x="96" y="23"/>
                      <a:pt x="96" y="23"/>
                    </a:cubicBezTo>
                    <a:cubicBezTo>
                      <a:pt x="93" y="19"/>
                      <a:pt x="90" y="17"/>
                      <a:pt x="86" y="15"/>
                    </a:cubicBezTo>
                    <a:cubicBezTo>
                      <a:pt x="89" y="8"/>
                      <a:pt x="89" y="8"/>
                      <a:pt x="89" y="8"/>
                    </a:cubicBezTo>
                    <a:cubicBezTo>
                      <a:pt x="83" y="5"/>
                      <a:pt x="83" y="5"/>
                      <a:pt x="83" y="5"/>
                    </a:cubicBezTo>
                    <a:cubicBezTo>
                      <a:pt x="80" y="11"/>
                      <a:pt x="80" y="11"/>
                      <a:pt x="80" y="11"/>
                    </a:cubicBezTo>
                    <a:cubicBezTo>
                      <a:pt x="75" y="9"/>
                      <a:pt x="71" y="8"/>
                      <a:pt x="66" y="8"/>
                    </a:cubicBezTo>
                    <a:cubicBezTo>
                      <a:pt x="67" y="0"/>
                      <a:pt x="67" y="0"/>
                      <a:pt x="67" y="0"/>
                    </a:cubicBezTo>
                    <a:cubicBezTo>
                      <a:pt x="60" y="0"/>
                      <a:pt x="60" y="0"/>
                      <a:pt x="60" y="0"/>
                    </a:cubicBezTo>
                    <a:cubicBezTo>
                      <a:pt x="59" y="7"/>
                      <a:pt x="59" y="7"/>
                      <a:pt x="59" y="7"/>
                    </a:cubicBezTo>
                    <a:cubicBezTo>
                      <a:pt x="55" y="7"/>
                      <a:pt x="51" y="8"/>
                      <a:pt x="46" y="9"/>
                    </a:cubicBezTo>
                    <a:cubicBezTo>
                      <a:pt x="44" y="2"/>
                      <a:pt x="44" y="2"/>
                      <a:pt x="44" y="2"/>
                    </a:cubicBezTo>
                    <a:cubicBezTo>
                      <a:pt x="38" y="4"/>
                      <a:pt x="38" y="4"/>
                      <a:pt x="38" y="4"/>
                    </a:cubicBezTo>
                    <a:cubicBezTo>
                      <a:pt x="40" y="11"/>
                      <a:pt x="40" y="11"/>
                      <a:pt x="40" y="11"/>
                    </a:cubicBezTo>
                    <a:cubicBezTo>
                      <a:pt x="35" y="12"/>
                      <a:pt x="31" y="15"/>
                      <a:pt x="28" y="18"/>
                    </a:cubicBezTo>
                    <a:cubicBezTo>
                      <a:pt x="23" y="12"/>
                      <a:pt x="23" y="12"/>
                      <a:pt x="23" y="12"/>
                    </a:cubicBezTo>
                    <a:cubicBezTo>
                      <a:pt x="18" y="17"/>
                      <a:pt x="18" y="17"/>
                      <a:pt x="18" y="17"/>
                    </a:cubicBezTo>
                    <a:cubicBezTo>
                      <a:pt x="22" y="22"/>
                      <a:pt x="22" y="22"/>
                      <a:pt x="22" y="22"/>
                    </a:cubicBezTo>
                    <a:cubicBezTo>
                      <a:pt x="19" y="25"/>
                      <a:pt x="16" y="29"/>
                      <a:pt x="14" y="32"/>
                    </a:cubicBezTo>
                    <a:cubicBezTo>
                      <a:pt x="8" y="29"/>
                      <a:pt x="8" y="29"/>
                      <a:pt x="8" y="29"/>
                    </a:cubicBezTo>
                    <a:cubicBezTo>
                      <a:pt x="5" y="35"/>
                      <a:pt x="5" y="35"/>
                      <a:pt x="5" y="35"/>
                    </a:cubicBezTo>
                    <a:cubicBezTo>
                      <a:pt x="11" y="39"/>
                      <a:pt x="11" y="39"/>
                      <a:pt x="11" y="39"/>
                    </a:cubicBezTo>
                    <a:cubicBezTo>
                      <a:pt x="9" y="43"/>
                      <a:pt x="8" y="47"/>
                      <a:pt x="7" y="52"/>
                    </a:cubicBezTo>
                    <a:cubicBezTo>
                      <a:pt x="0" y="52"/>
                      <a:pt x="0" y="52"/>
                      <a:pt x="0" y="52"/>
                    </a:cubicBezTo>
                    <a:cubicBezTo>
                      <a:pt x="0" y="59"/>
                      <a:pt x="0" y="59"/>
                      <a:pt x="0" y="59"/>
                    </a:cubicBezTo>
                    <a:cubicBezTo>
                      <a:pt x="7" y="59"/>
                      <a:pt x="7" y="59"/>
                      <a:pt x="7" y="59"/>
                    </a:cubicBezTo>
                    <a:cubicBezTo>
                      <a:pt x="7" y="63"/>
                      <a:pt x="7" y="68"/>
                      <a:pt x="8" y="72"/>
                    </a:cubicBezTo>
                    <a:cubicBezTo>
                      <a:pt x="2" y="74"/>
                      <a:pt x="2" y="74"/>
                      <a:pt x="2" y="74"/>
                    </a:cubicBezTo>
                    <a:cubicBezTo>
                      <a:pt x="4" y="81"/>
                      <a:pt x="4" y="81"/>
                      <a:pt x="4" y="81"/>
                    </a:cubicBezTo>
                    <a:cubicBezTo>
                      <a:pt x="11" y="79"/>
                      <a:pt x="11" y="79"/>
                      <a:pt x="11" y="79"/>
                    </a:cubicBezTo>
                    <a:cubicBezTo>
                      <a:pt x="12" y="83"/>
                      <a:pt x="15" y="87"/>
                      <a:pt x="17" y="91"/>
                    </a:cubicBezTo>
                    <a:cubicBezTo>
                      <a:pt x="12" y="95"/>
                      <a:pt x="12" y="95"/>
                      <a:pt x="12" y="95"/>
                    </a:cubicBezTo>
                    <a:cubicBezTo>
                      <a:pt x="17" y="101"/>
                      <a:pt x="17" y="101"/>
                      <a:pt x="17" y="101"/>
                    </a:cubicBezTo>
                    <a:cubicBezTo>
                      <a:pt x="22" y="96"/>
                      <a:pt x="22" y="96"/>
                      <a:pt x="22" y="96"/>
                    </a:cubicBezTo>
                    <a:cubicBezTo>
                      <a:pt x="25" y="99"/>
                      <a:pt x="28" y="102"/>
                      <a:pt x="32" y="104"/>
                    </a:cubicBezTo>
                    <a:cubicBezTo>
                      <a:pt x="29" y="110"/>
                      <a:pt x="29" y="110"/>
                      <a:pt x="29" y="110"/>
                    </a:cubicBezTo>
                    <a:cubicBezTo>
                      <a:pt x="35" y="114"/>
                      <a:pt x="35" y="114"/>
                      <a:pt x="35" y="114"/>
                    </a:cubicBezTo>
                    <a:cubicBezTo>
                      <a:pt x="38" y="107"/>
                      <a:pt x="38" y="107"/>
                      <a:pt x="38" y="107"/>
                    </a:cubicBezTo>
                    <a:cubicBezTo>
                      <a:pt x="43" y="109"/>
                      <a:pt x="47" y="110"/>
                      <a:pt x="52" y="111"/>
                    </a:cubicBezTo>
                    <a:cubicBezTo>
                      <a:pt x="51" y="118"/>
                      <a:pt x="51" y="118"/>
                      <a:pt x="51" y="118"/>
                    </a:cubicBezTo>
                    <a:cubicBezTo>
                      <a:pt x="59" y="119"/>
                      <a:pt x="59" y="119"/>
                      <a:pt x="59" y="119"/>
                    </a:cubicBezTo>
                    <a:cubicBezTo>
                      <a:pt x="59" y="112"/>
                      <a:pt x="59" y="112"/>
                      <a:pt x="59" y="112"/>
                    </a:cubicBezTo>
                    <a:cubicBezTo>
                      <a:pt x="63" y="112"/>
                      <a:pt x="67" y="111"/>
                      <a:pt x="72" y="110"/>
                    </a:cubicBezTo>
                    <a:cubicBezTo>
                      <a:pt x="74" y="117"/>
                      <a:pt x="74" y="117"/>
                      <a:pt x="74" y="117"/>
                    </a:cubicBezTo>
                    <a:cubicBezTo>
                      <a:pt x="80" y="115"/>
                      <a:pt x="80" y="115"/>
                      <a:pt x="80" y="115"/>
                    </a:cubicBezTo>
                    <a:cubicBezTo>
                      <a:pt x="78" y="108"/>
                      <a:pt x="78" y="108"/>
                      <a:pt x="78" y="108"/>
                    </a:cubicBezTo>
                    <a:cubicBezTo>
                      <a:pt x="83" y="106"/>
                      <a:pt x="87" y="104"/>
                      <a:pt x="91" y="101"/>
                    </a:cubicBezTo>
                    <a:cubicBezTo>
                      <a:pt x="95" y="106"/>
                      <a:pt x="95" y="106"/>
                      <a:pt x="95" y="106"/>
                    </a:cubicBezTo>
                    <a:cubicBezTo>
                      <a:pt x="101" y="102"/>
                      <a:pt x="101" y="102"/>
                      <a:pt x="101" y="102"/>
                    </a:cubicBezTo>
                    <a:cubicBezTo>
                      <a:pt x="96" y="96"/>
                      <a:pt x="96" y="96"/>
                      <a:pt x="96" y="96"/>
                    </a:cubicBezTo>
                    <a:cubicBezTo>
                      <a:pt x="99" y="93"/>
                      <a:pt x="102" y="90"/>
                      <a:pt x="104" y="86"/>
                    </a:cubicBezTo>
                    <a:cubicBezTo>
                      <a:pt x="110" y="90"/>
                      <a:pt x="110" y="90"/>
                      <a:pt x="110" y="90"/>
                    </a:cubicBezTo>
                    <a:cubicBezTo>
                      <a:pt x="113" y="83"/>
                      <a:pt x="113" y="83"/>
                      <a:pt x="113" y="83"/>
                    </a:cubicBezTo>
                    <a:cubicBezTo>
                      <a:pt x="107" y="80"/>
                      <a:pt x="107" y="80"/>
                      <a:pt x="107" y="80"/>
                    </a:cubicBezTo>
                    <a:cubicBezTo>
                      <a:pt x="109" y="76"/>
                      <a:pt x="110" y="71"/>
                      <a:pt x="111" y="66"/>
                    </a:cubicBezTo>
                    <a:cubicBezTo>
                      <a:pt x="118" y="67"/>
                      <a:pt x="118" y="67"/>
                      <a:pt x="118" y="67"/>
                    </a:cubicBezTo>
                    <a:cubicBezTo>
                      <a:pt x="118" y="60"/>
                      <a:pt x="118" y="60"/>
                      <a:pt x="118" y="60"/>
                    </a:cubicBezTo>
                    <a:cubicBezTo>
                      <a:pt x="111" y="60"/>
                      <a:pt x="111" y="60"/>
                      <a:pt x="111" y="60"/>
                    </a:cubicBezTo>
                    <a:cubicBezTo>
                      <a:pt x="111" y="55"/>
                      <a:pt x="111" y="51"/>
                      <a:pt x="110" y="47"/>
                    </a:cubicBezTo>
                    <a:lnTo>
                      <a:pt x="117" y="45"/>
                    </a:lnTo>
                    <a:close/>
                    <a:moveTo>
                      <a:pt x="71" y="96"/>
                    </a:moveTo>
                    <a:cubicBezTo>
                      <a:pt x="51" y="102"/>
                      <a:pt x="29" y="91"/>
                      <a:pt x="23" y="71"/>
                    </a:cubicBezTo>
                    <a:cubicBezTo>
                      <a:pt x="16" y="51"/>
                      <a:pt x="27" y="29"/>
                      <a:pt x="47" y="23"/>
                    </a:cubicBezTo>
                    <a:cubicBezTo>
                      <a:pt x="68" y="16"/>
                      <a:pt x="89" y="27"/>
                      <a:pt x="96" y="48"/>
                    </a:cubicBezTo>
                    <a:cubicBezTo>
                      <a:pt x="102" y="68"/>
                      <a:pt x="91" y="89"/>
                      <a:pt x="71"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29" name="Freeform 854"/>
              <p:cNvSpPr>
                <a:spLocks/>
              </p:cNvSpPr>
              <p:nvPr/>
            </p:nvSpPr>
            <p:spPr bwMode="auto">
              <a:xfrm>
                <a:off x="2530481" y="5016208"/>
                <a:ext cx="131068" cy="131068"/>
              </a:xfrm>
              <a:custGeom>
                <a:avLst/>
                <a:gdLst>
                  <a:gd name="T0" fmla="*/ 36 w 39"/>
                  <a:gd name="T1" fmla="*/ 14 h 39"/>
                  <a:gd name="T2" fmla="*/ 24 w 39"/>
                  <a:gd name="T3" fmla="*/ 36 h 39"/>
                  <a:gd name="T4" fmla="*/ 2 w 39"/>
                  <a:gd name="T5" fmla="*/ 25 h 39"/>
                  <a:gd name="T6" fmla="*/ 14 w 39"/>
                  <a:gd name="T7" fmla="*/ 3 h 39"/>
                  <a:gd name="T8" fmla="*/ 36 w 39"/>
                  <a:gd name="T9" fmla="*/ 14 h 39"/>
                </a:gdLst>
                <a:ahLst/>
                <a:cxnLst>
                  <a:cxn ang="0">
                    <a:pos x="T0" y="T1"/>
                  </a:cxn>
                  <a:cxn ang="0">
                    <a:pos x="T2" y="T3"/>
                  </a:cxn>
                  <a:cxn ang="0">
                    <a:pos x="T4" y="T5"/>
                  </a:cxn>
                  <a:cxn ang="0">
                    <a:pos x="T6" y="T7"/>
                  </a:cxn>
                  <a:cxn ang="0">
                    <a:pos x="T8" y="T9"/>
                  </a:cxn>
                </a:cxnLst>
                <a:rect l="0" t="0" r="r" b="b"/>
                <a:pathLst>
                  <a:path w="39" h="39">
                    <a:moveTo>
                      <a:pt x="36" y="14"/>
                    </a:moveTo>
                    <a:cubicBezTo>
                      <a:pt x="39" y="23"/>
                      <a:pt x="34" y="33"/>
                      <a:pt x="24" y="36"/>
                    </a:cubicBezTo>
                    <a:cubicBezTo>
                      <a:pt x="15" y="39"/>
                      <a:pt x="5" y="34"/>
                      <a:pt x="2" y="25"/>
                    </a:cubicBezTo>
                    <a:cubicBezTo>
                      <a:pt x="0" y="16"/>
                      <a:pt x="5" y="6"/>
                      <a:pt x="14" y="3"/>
                    </a:cubicBezTo>
                    <a:cubicBezTo>
                      <a:pt x="23" y="0"/>
                      <a:pt x="33" y="5"/>
                      <a:pt x="36"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grpSp>
      <p:grpSp>
        <p:nvGrpSpPr>
          <p:cNvPr id="30" name="组合 29"/>
          <p:cNvGrpSpPr/>
          <p:nvPr/>
        </p:nvGrpSpPr>
        <p:grpSpPr>
          <a:xfrm>
            <a:off x="6452136" y="3587527"/>
            <a:ext cx="1406834" cy="1635802"/>
            <a:chOff x="2816747" y="3924215"/>
            <a:chExt cx="1406834" cy="1635802"/>
          </a:xfrm>
          <a:solidFill>
            <a:schemeClr val="accent2"/>
          </a:solidFill>
        </p:grpSpPr>
        <p:sp>
          <p:nvSpPr>
            <p:cNvPr id="31" name="Freeform 7"/>
            <p:cNvSpPr>
              <a:spLocks/>
            </p:cNvSpPr>
            <p:nvPr/>
          </p:nvSpPr>
          <p:spPr bwMode="auto">
            <a:xfrm>
              <a:off x="2816747" y="3924215"/>
              <a:ext cx="1406834" cy="1635802"/>
            </a:xfrm>
            <a:custGeom>
              <a:avLst/>
              <a:gdLst>
                <a:gd name="T0" fmla="*/ 811 w 1064"/>
                <a:gd name="T1" fmla="*/ 0 h 1237"/>
                <a:gd name="T2" fmla="*/ 0 w 1064"/>
                <a:gd name="T3" fmla="*/ 0 h 1237"/>
                <a:gd name="T4" fmla="*/ 406 w 1064"/>
                <a:gd name="T5" fmla="*/ 703 h 1237"/>
                <a:gd name="T6" fmla="*/ 519 w 1064"/>
                <a:gd name="T7" fmla="*/ 506 h 1237"/>
                <a:gd name="T8" fmla="*/ 671 w 1064"/>
                <a:gd name="T9" fmla="*/ 537 h 1237"/>
                <a:gd name="T10" fmla="*/ 823 w 1064"/>
                <a:gd name="T11" fmla="*/ 667 h 1237"/>
                <a:gd name="T12" fmla="*/ 765 w 1064"/>
                <a:gd name="T13" fmla="*/ 1081 h 1237"/>
                <a:gd name="T14" fmla="*/ 589 w 1064"/>
                <a:gd name="T15" fmla="*/ 1237 h 1237"/>
                <a:gd name="T16" fmla="*/ 990 w 1064"/>
                <a:gd name="T17" fmla="*/ 869 h 1237"/>
                <a:gd name="T18" fmla="*/ 1041 w 1064"/>
                <a:gd name="T19" fmla="*/ 527 h 1237"/>
                <a:gd name="T20" fmla="*/ 889 w 1064"/>
                <a:gd name="T21" fmla="*/ 311 h 1237"/>
                <a:gd name="T22" fmla="*/ 701 w 1064"/>
                <a:gd name="T23" fmla="*/ 190 h 1237"/>
                <a:gd name="T24" fmla="*/ 811 w 1064"/>
                <a:gd name="T25" fmla="*/ 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4" h="1237">
                  <a:moveTo>
                    <a:pt x="811" y="0"/>
                  </a:moveTo>
                  <a:cubicBezTo>
                    <a:pt x="0" y="0"/>
                    <a:pt x="0" y="0"/>
                    <a:pt x="0" y="0"/>
                  </a:cubicBezTo>
                  <a:cubicBezTo>
                    <a:pt x="0" y="0"/>
                    <a:pt x="406" y="703"/>
                    <a:pt x="406" y="703"/>
                  </a:cubicBezTo>
                  <a:cubicBezTo>
                    <a:pt x="406" y="703"/>
                    <a:pt x="519" y="506"/>
                    <a:pt x="519" y="506"/>
                  </a:cubicBezTo>
                  <a:cubicBezTo>
                    <a:pt x="532" y="484"/>
                    <a:pt x="656" y="530"/>
                    <a:pt x="671" y="537"/>
                  </a:cubicBezTo>
                  <a:cubicBezTo>
                    <a:pt x="732" y="564"/>
                    <a:pt x="790" y="609"/>
                    <a:pt x="823" y="667"/>
                  </a:cubicBezTo>
                  <a:cubicBezTo>
                    <a:pt x="895" y="793"/>
                    <a:pt x="839" y="969"/>
                    <a:pt x="765" y="1081"/>
                  </a:cubicBezTo>
                  <a:cubicBezTo>
                    <a:pt x="724" y="1145"/>
                    <a:pt x="659" y="1206"/>
                    <a:pt x="589" y="1237"/>
                  </a:cubicBezTo>
                  <a:cubicBezTo>
                    <a:pt x="760" y="1161"/>
                    <a:pt x="907" y="1039"/>
                    <a:pt x="990" y="869"/>
                  </a:cubicBezTo>
                  <a:cubicBezTo>
                    <a:pt x="1039" y="766"/>
                    <a:pt x="1064" y="640"/>
                    <a:pt x="1041" y="527"/>
                  </a:cubicBezTo>
                  <a:cubicBezTo>
                    <a:pt x="1022" y="437"/>
                    <a:pt x="958" y="367"/>
                    <a:pt x="889" y="311"/>
                  </a:cubicBezTo>
                  <a:cubicBezTo>
                    <a:pt x="876" y="300"/>
                    <a:pt x="710" y="176"/>
                    <a:pt x="701" y="190"/>
                  </a:cubicBezTo>
                  <a:lnTo>
                    <a:pt x="811"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32" name="Freeform 860"/>
            <p:cNvSpPr>
              <a:spLocks/>
            </p:cNvSpPr>
            <p:nvPr/>
          </p:nvSpPr>
          <p:spPr bwMode="auto">
            <a:xfrm>
              <a:off x="3289774" y="4065943"/>
              <a:ext cx="194457" cy="387743"/>
            </a:xfrm>
            <a:custGeom>
              <a:avLst/>
              <a:gdLst>
                <a:gd name="T0" fmla="*/ 67 w 70"/>
                <a:gd name="T1" fmla="*/ 42 h 140"/>
                <a:gd name="T2" fmla="*/ 67 w 70"/>
                <a:gd name="T3" fmla="*/ 37 h 140"/>
                <a:gd name="T4" fmla="*/ 53 w 70"/>
                <a:gd name="T5" fmla="*/ 25 h 140"/>
                <a:gd name="T6" fmla="*/ 44 w 70"/>
                <a:gd name="T7" fmla="*/ 22 h 140"/>
                <a:gd name="T8" fmla="*/ 43 w 70"/>
                <a:gd name="T9" fmla="*/ 15 h 140"/>
                <a:gd name="T10" fmla="*/ 43 w 70"/>
                <a:gd name="T11" fmla="*/ 4 h 140"/>
                <a:gd name="T12" fmla="*/ 36 w 70"/>
                <a:gd name="T13" fmla="*/ 1 h 140"/>
                <a:gd name="T14" fmla="*/ 23 w 70"/>
                <a:gd name="T15" fmla="*/ 6 h 140"/>
                <a:gd name="T16" fmla="*/ 24 w 70"/>
                <a:gd name="T17" fmla="*/ 18 h 140"/>
                <a:gd name="T18" fmla="*/ 17 w 70"/>
                <a:gd name="T19" fmla="*/ 27 h 140"/>
                <a:gd name="T20" fmla="*/ 2 w 70"/>
                <a:gd name="T21" fmla="*/ 53 h 140"/>
                <a:gd name="T22" fmla="*/ 19 w 70"/>
                <a:gd name="T23" fmla="*/ 70 h 140"/>
                <a:gd name="T24" fmla="*/ 52 w 70"/>
                <a:gd name="T25" fmla="*/ 88 h 140"/>
                <a:gd name="T26" fmla="*/ 41 w 70"/>
                <a:gd name="T27" fmla="*/ 104 h 140"/>
                <a:gd name="T28" fmla="*/ 23 w 70"/>
                <a:gd name="T29" fmla="*/ 100 h 140"/>
                <a:gd name="T30" fmla="*/ 9 w 70"/>
                <a:gd name="T31" fmla="*/ 97 h 140"/>
                <a:gd name="T32" fmla="*/ 0 w 70"/>
                <a:gd name="T33" fmla="*/ 105 h 140"/>
                <a:gd name="T34" fmla="*/ 17 w 70"/>
                <a:gd name="T35" fmla="*/ 118 h 140"/>
                <a:gd name="T36" fmla="*/ 27 w 70"/>
                <a:gd name="T37" fmla="*/ 121 h 140"/>
                <a:gd name="T38" fmla="*/ 29 w 70"/>
                <a:gd name="T39" fmla="*/ 131 h 140"/>
                <a:gd name="T40" fmla="*/ 30 w 70"/>
                <a:gd name="T41" fmla="*/ 137 h 140"/>
                <a:gd name="T42" fmla="*/ 37 w 70"/>
                <a:gd name="T43" fmla="*/ 140 h 140"/>
                <a:gd name="T44" fmla="*/ 46 w 70"/>
                <a:gd name="T45" fmla="*/ 138 h 140"/>
                <a:gd name="T46" fmla="*/ 47 w 70"/>
                <a:gd name="T47" fmla="*/ 132 h 140"/>
                <a:gd name="T48" fmla="*/ 46 w 70"/>
                <a:gd name="T49" fmla="*/ 122 h 140"/>
                <a:gd name="T50" fmla="*/ 55 w 70"/>
                <a:gd name="T51" fmla="*/ 117 h 140"/>
                <a:gd name="T52" fmla="*/ 69 w 70"/>
                <a:gd name="T53" fmla="*/ 99 h 140"/>
                <a:gd name="T54" fmla="*/ 66 w 70"/>
                <a:gd name="T55" fmla="*/ 79 h 140"/>
                <a:gd name="T56" fmla="*/ 51 w 70"/>
                <a:gd name="T57" fmla="*/ 68 h 140"/>
                <a:gd name="T58" fmla="*/ 37 w 70"/>
                <a:gd name="T59" fmla="*/ 61 h 140"/>
                <a:gd name="T60" fmla="*/ 22 w 70"/>
                <a:gd name="T61" fmla="*/ 41 h 140"/>
                <a:gd name="T62" fmla="*/ 49 w 70"/>
                <a:gd name="T63" fmla="*/ 43 h 140"/>
                <a:gd name="T64" fmla="*/ 59 w 70"/>
                <a:gd name="T65" fmla="*/ 48 h 140"/>
                <a:gd name="T66" fmla="*/ 67 w 70"/>
                <a:gd name="T67" fmla="*/ 4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140">
                  <a:moveTo>
                    <a:pt x="67" y="42"/>
                  </a:moveTo>
                  <a:cubicBezTo>
                    <a:pt x="68" y="40"/>
                    <a:pt x="68" y="39"/>
                    <a:pt x="67" y="37"/>
                  </a:cubicBezTo>
                  <a:cubicBezTo>
                    <a:pt x="66" y="31"/>
                    <a:pt x="58" y="27"/>
                    <a:pt x="53" y="25"/>
                  </a:cubicBezTo>
                  <a:cubicBezTo>
                    <a:pt x="50" y="24"/>
                    <a:pt x="47" y="24"/>
                    <a:pt x="44" y="22"/>
                  </a:cubicBezTo>
                  <a:cubicBezTo>
                    <a:pt x="43" y="20"/>
                    <a:pt x="42" y="17"/>
                    <a:pt x="43" y="15"/>
                  </a:cubicBezTo>
                  <a:cubicBezTo>
                    <a:pt x="42" y="12"/>
                    <a:pt x="44" y="7"/>
                    <a:pt x="43" y="4"/>
                  </a:cubicBezTo>
                  <a:cubicBezTo>
                    <a:pt x="41" y="2"/>
                    <a:pt x="38" y="1"/>
                    <a:pt x="36" y="1"/>
                  </a:cubicBezTo>
                  <a:cubicBezTo>
                    <a:pt x="31" y="0"/>
                    <a:pt x="24" y="0"/>
                    <a:pt x="23" y="6"/>
                  </a:cubicBezTo>
                  <a:cubicBezTo>
                    <a:pt x="22" y="10"/>
                    <a:pt x="24" y="14"/>
                    <a:pt x="24" y="18"/>
                  </a:cubicBezTo>
                  <a:cubicBezTo>
                    <a:pt x="24" y="24"/>
                    <a:pt x="21" y="25"/>
                    <a:pt x="17" y="27"/>
                  </a:cubicBezTo>
                  <a:cubicBezTo>
                    <a:pt x="8" y="32"/>
                    <a:pt x="0" y="41"/>
                    <a:pt x="2" y="53"/>
                  </a:cubicBezTo>
                  <a:cubicBezTo>
                    <a:pt x="4" y="62"/>
                    <a:pt x="11" y="66"/>
                    <a:pt x="19" y="70"/>
                  </a:cubicBezTo>
                  <a:cubicBezTo>
                    <a:pt x="29" y="76"/>
                    <a:pt x="47" y="77"/>
                    <a:pt x="52" y="88"/>
                  </a:cubicBezTo>
                  <a:cubicBezTo>
                    <a:pt x="56" y="97"/>
                    <a:pt x="48" y="103"/>
                    <a:pt x="41" y="104"/>
                  </a:cubicBezTo>
                  <a:cubicBezTo>
                    <a:pt x="35" y="105"/>
                    <a:pt x="29" y="102"/>
                    <a:pt x="23" y="100"/>
                  </a:cubicBezTo>
                  <a:cubicBezTo>
                    <a:pt x="19" y="99"/>
                    <a:pt x="14" y="97"/>
                    <a:pt x="9" y="97"/>
                  </a:cubicBezTo>
                  <a:cubicBezTo>
                    <a:pt x="3" y="97"/>
                    <a:pt x="0" y="100"/>
                    <a:pt x="0" y="105"/>
                  </a:cubicBezTo>
                  <a:cubicBezTo>
                    <a:pt x="0" y="113"/>
                    <a:pt x="11" y="117"/>
                    <a:pt x="17" y="118"/>
                  </a:cubicBezTo>
                  <a:cubicBezTo>
                    <a:pt x="20" y="119"/>
                    <a:pt x="25" y="119"/>
                    <a:pt x="27" y="121"/>
                  </a:cubicBezTo>
                  <a:cubicBezTo>
                    <a:pt x="30" y="123"/>
                    <a:pt x="29" y="128"/>
                    <a:pt x="29" y="131"/>
                  </a:cubicBezTo>
                  <a:cubicBezTo>
                    <a:pt x="29" y="133"/>
                    <a:pt x="28" y="135"/>
                    <a:pt x="30" y="137"/>
                  </a:cubicBezTo>
                  <a:cubicBezTo>
                    <a:pt x="32" y="139"/>
                    <a:pt x="35" y="140"/>
                    <a:pt x="37" y="140"/>
                  </a:cubicBezTo>
                  <a:cubicBezTo>
                    <a:pt x="40" y="140"/>
                    <a:pt x="44" y="140"/>
                    <a:pt x="46" y="138"/>
                  </a:cubicBezTo>
                  <a:cubicBezTo>
                    <a:pt x="47" y="137"/>
                    <a:pt x="47" y="134"/>
                    <a:pt x="47" y="132"/>
                  </a:cubicBezTo>
                  <a:cubicBezTo>
                    <a:pt x="46" y="129"/>
                    <a:pt x="46" y="125"/>
                    <a:pt x="46" y="122"/>
                  </a:cubicBezTo>
                  <a:cubicBezTo>
                    <a:pt x="48" y="119"/>
                    <a:pt x="52" y="119"/>
                    <a:pt x="55" y="117"/>
                  </a:cubicBezTo>
                  <a:cubicBezTo>
                    <a:pt x="62" y="113"/>
                    <a:pt x="67" y="107"/>
                    <a:pt x="69" y="99"/>
                  </a:cubicBezTo>
                  <a:cubicBezTo>
                    <a:pt x="70" y="93"/>
                    <a:pt x="70" y="86"/>
                    <a:pt x="66" y="79"/>
                  </a:cubicBezTo>
                  <a:cubicBezTo>
                    <a:pt x="63" y="73"/>
                    <a:pt x="57" y="71"/>
                    <a:pt x="51" y="68"/>
                  </a:cubicBezTo>
                  <a:cubicBezTo>
                    <a:pt x="46" y="65"/>
                    <a:pt x="42" y="63"/>
                    <a:pt x="37" y="61"/>
                  </a:cubicBezTo>
                  <a:cubicBezTo>
                    <a:pt x="31" y="58"/>
                    <a:pt x="12" y="51"/>
                    <a:pt x="22" y="41"/>
                  </a:cubicBezTo>
                  <a:cubicBezTo>
                    <a:pt x="30" y="35"/>
                    <a:pt x="41" y="39"/>
                    <a:pt x="49" y="43"/>
                  </a:cubicBezTo>
                  <a:cubicBezTo>
                    <a:pt x="52" y="44"/>
                    <a:pt x="56" y="48"/>
                    <a:pt x="59" y="48"/>
                  </a:cubicBezTo>
                  <a:cubicBezTo>
                    <a:pt x="64" y="48"/>
                    <a:pt x="66" y="46"/>
                    <a:pt x="67"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sp>
        <p:nvSpPr>
          <p:cNvPr id="34" name="Oval 12"/>
          <p:cNvSpPr>
            <a:spLocks noChangeArrowheads="1"/>
          </p:cNvSpPr>
          <p:nvPr/>
        </p:nvSpPr>
        <p:spPr bwMode="auto">
          <a:xfrm>
            <a:off x="5803862" y="2993555"/>
            <a:ext cx="894037" cy="894037"/>
          </a:xfrm>
          <a:prstGeom prst="ellipse">
            <a:avLst/>
          </a:prstGeom>
          <a:gradFill flip="none" rotWithShape="1">
            <a:gsLst>
              <a:gs pos="0">
                <a:sysClr val="window" lastClr="FFFFFF"/>
              </a:gs>
              <a:gs pos="100000">
                <a:sysClr val="window" lastClr="FFFFFF">
                  <a:lumMod val="95000"/>
                </a:sysClr>
              </a:gs>
            </a:gsLst>
            <a:path path="shape">
              <a:fillToRect l="50000" t="50000" r="50000" b="50000"/>
            </a:path>
            <a:tileRect/>
          </a:gradFill>
          <a:ln>
            <a:solidFill>
              <a:sysClr val="window" lastClr="FFFFFF">
                <a:lumMod val="65000"/>
              </a:sys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nvGrpSpPr>
          <p:cNvPr id="35" name="组合 34"/>
          <p:cNvGrpSpPr/>
          <p:nvPr/>
        </p:nvGrpSpPr>
        <p:grpSpPr>
          <a:xfrm>
            <a:off x="5857942" y="3132251"/>
            <a:ext cx="773112" cy="447676"/>
            <a:chOff x="2241576" y="3541387"/>
            <a:chExt cx="773112" cy="447676"/>
          </a:xfrm>
          <a:solidFill>
            <a:schemeClr val="accent2"/>
          </a:solidFill>
        </p:grpSpPr>
        <p:sp>
          <p:nvSpPr>
            <p:cNvPr id="36" name="Freeform 17"/>
            <p:cNvSpPr>
              <a:spLocks/>
            </p:cNvSpPr>
            <p:nvPr/>
          </p:nvSpPr>
          <p:spPr bwMode="auto">
            <a:xfrm>
              <a:off x="2547963" y="3541387"/>
              <a:ext cx="466725" cy="447676"/>
            </a:xfrm>
            <a:custGeom>
              <a:avLst/>
              <a:gdLst>
                <a:gd name="T0" fmla="*/ 385 w 951"/>
                <a:gd name="T1" fmla="*/ 371 h 917"/>
                <a:gd name="T2" fmla="*/ 782 w 951"/>
                <a:gd name="T3" fmla="*/ 202 h 917"/>
                <a:gd name="T4" fmla="*/ 338 w 951"/>
                <a:gd name="T5" fmla="*/ 360 h 917"/>
                <a:gd name="T6" fmla="*/ 68 w 951"/>
                <a:gd name="T7" fmla="*/ 689 h 917"/>
                <a:gd name="T8" fmla="*/ 173 w 951"/>
                <a:gd name="T9" fmla="*/ 276 h 917"/>
                <a:gd name="T10" fmla="*/ 951 w 951"/>
                <a:gd name="T11" fmla="*/ 209 h 917"/>
                <a:gd name="T12" fmla="*/ 564 w 951"/>
                <a:gd name="T13" fmla="*/ 815 h 917"/>
                <a:gd name="T14" fmla="*/ 122 w 951"/>
                <a:gd name="T15" fmla="*/ 770 h 917"/>
                <a:gd name="T16" fmla="*/ 385 w 951"/>
                <a:gd name="T17" fmla="*/ 371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1" h="917">
                  <a:moveTo>
                    <a:pt x="385" y="371"/>
                  </a:moveTo>
                  <a:cubicBezTo>
                    <a:pt x="509" y="274"/>
                    <a:pt x="647" y="214"/>
                    <a:pt x="782" y="202"/>
                  </a:cubicBezTo>
                  <a:cubicBezTo>
                    <a:pt x="635" y="206"/>
                    <a:pt x="478" y="258"/>
                    <a:pt x="338" y="360"/>
                  </a:cubicBezTo>
                  <a:cubicBezTo>
                    <a:pt x="213" y="450"/>
                    <a:pt x="121" y="567"/>
                    <a:pt x="68" y="689"/>
                  </a:cubicBezTo>
                  <a:cubicBezTo>
                    <a:pt x="0" y="547"/>
                    <a:pt x="42" y="374"/>
                    <a:pt x="173" y="276"/>
                  </a:cubicBezTo>
                  <a:cubicBezTo>
                    <a:pt x="544" y="0"/>
                    <a:pt x="951" y="209"/>
                    <a:pt x="951" y="209"/>
                  </a:cubicBezTo>
                  <a:cubicBezTo>
                    <a:pt x="720" y="236"/>
                    <a:pt x="762" y="667"/>
                    <a:pt x="564" y="815"/>
                  </a:cubicBezTo>
                  <a:cubicBezTo>
                    <a:pt x="427" y="917"/>
                    <a:pt x="235" y="894"/>
                    <a:pt x="122" y="770"/>
                  </a:cubicBezTo>
                  <a:cubicBezTo>
                    <a:pt x="114" y="761"/>
                    <a:pt x="201" y="515"/>
                    <a:pt x="385" y="37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37" name="Freeform 18"/>
            <p:cNvSpPr>
              <a:spLocks/>
            </p:cNvSpPr>
            <p:nvPr/>
          </p:nvSpPr>
          <p:spPr bwMode="auto">
            <a:xfrm>
              <a:off x="2241576" y="3776337"/>
              <a:ext cx="309562" cy="211138"/>
            </a:xfrm>
            <a:custGeom>
              <a:avLst/>
              <a:gdLst>
                <a:gd name="T0" fmla="*/ 344 w 632"/>
                <a:gd name="T1" fmla="*/ 135 h 430"/>
                <a:gd name="T2" fmla="*/ 81 w 632"/>
                <a:gd name="T3" fmla="*/ 209 h 430"/>
                <a:gd name="T4" fmla="*/ 363 w 632"/>
                <a:gd name="T5" fmla="*/ 110 h 430"/>
                <a:gd name="T6" fmla="*/ 626 w 632"/>
                <a:gd name="T7" fmla="*/ 166 h 430"/>
                <a:gd name="T8" fmla="*/ 411 w 632"/>
                <a:gd name="T9" fmla="*/ 4 h 430"/>
                <a:gd name="T10" fmla="*/ 0 w 632"/>
                <a:gd name="T11" fmla="*/ 280 h 430"/>
                <a:gd name="T12" fmla="*/ 431 w 632"/>
                <a:gd name="T13" fmla="*/ 425 h 430"/>
                <a:gd name="T14" fmla="*/ 631 w 632"/>
                <a:gd name="T15" fmla="*/ 228 h 430"/>
                <a:gd name="T16" fmla="*/ 344 w 632"/>
                <a:gd name="T17" fmla="*/ 13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430">
                  <a:moveTo>
                    <a:pt x="344" y="135"/>
                  </a:moveTo>
                  <a:cubicBezTo>
                    <a:pt x="244" y="136"/>
                    <a:pt x="152" y="161"/>
                    <a:pt x="81" y="209"/>
                  </a:cubicBezTo>
                  <a:cubicBezTo>
                    <a:pt x="155" y="153"/>
                    <a:pt x="253" y="116"/>
                    <a:pt x="363" y="110"/>
                  </a:cubicBezTo>
                  <a:cubicBezTo>
                    <a:pt x="460" y="106"/>
                    <a:pt x="551" y="127"/>
                    <a:pt x="626" y="166"/>
                  </a:cubicBezTo>
                  <a:cubicBezTo>
                    <a:pt x="603" y="69"/>
                    <a:pt x="514" y="0"/>
                    <a:pt x="411" y="4"/>
                  </a:cubicBezTo>
                  <a:cubicBezTo>
                    <a:pt x="118" y="15"/>
                    <a:pt x="0" y="280"/>
                    <a:pt x="0" y="280"/>
                  </a:cubicBezTo>
                  <a:cubicBezTo>
                    <a:pt x="125" y="201"/>
                    <a:pt x="275" y="430"/>
                    <a:pt x="431" y="425"/>
                  </a:cubicBezTo>
                  <a:cubicBezTo>
                    <a:pt x="540" y="421"/>
                    <a:pt x="625" y="334"/>
                    <a:pt x="631" y="228"/>
                  </a:cubicBezTo>
                  <a:cubicBezTo>
                    <a:pt x="632" y="220"/>
                    <a:pt x="492" y="133"/>
                    <a:pt x="344" y="1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sp>
          <p:nvSpPr>
            <p:cNvPr id="38" name="Freeform 19"/>
            <p:cNvSpPr>
              <a:spLocks/>
            </p:cNvSpPr>
            <p:nvPr/>
          </p:nvSpPr>
          <p:spPr bwMode="auto">
            <a:xfrm>
              <a:off x="2397151" y="3541387"/>
              <a:ext cx="184150" cy="225425"/>
            </a:xfrm>
            <a:custGeom>
              <a:avLst/>
              <a:gdLst>
                <a:gd name="T0" fmla="*/ 231 w 377"/>
                <a:gd name="T1" fmla="*/ 202 h 461"/>
                <a:gd name="T2" fmla="*/ 101 w 377"/>
                <a:gd name="T3" fmla="*/ 36 h 461"/>
                <a:gd name="T4" fmla="*/ 254 w 377"/>
                <a:gd name="T5" fmla="*/ 208 h 461"/>
                <a:gd name="T6" fmla="*/ 291 w 377"/>
                <a:gd name="T7" fmla="*/ 413 h 461"/>
                <a:gd name="T8" fmla="*/ 344 w 377"/>
                <a:gd name="T9" fmla="*/ 211 h 461"/>
                <a:gd name="T10" fmla="*/ 26 w 377"/>
                <a:gd name="T11" fmla="*/ 0 h 461"/>
                <a:gd name="T12" fmla="*/ 50 w 377"/>
                <a:gd name="T13" fmla="*/ 350 h 461"/>
                <a:gd name="T14" fmla="*/ 249 w 377"/>
                <a:gd name="T15" fmla="*/ 435 h 461"/>
                <a:gd name="T16" fmla="*/ 231 w 377"/>
                <a:gd name="T17" fmla="*/ 20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461">
                  <a:moveTo>
                    <a:pt x="231" y="202"/>
                  </a:moveTo>
                  <a:cubicBezTo>
                    <a:pt x="200" y="131"/>
                    <a:pt x="155" y="73"/>
                    <a:pt x="101" y="36"/>
                  </a:cubicBezTo>
                  <a:cubicBezTo>
                    <a:pt x="162" y="73"/>
                    <a:pt x="218" y="132"/>
                    <a:pt x="254" y="208"/>
                  </a:cubicBezTo>
                  <a:cubicBezTo>
                    <a:pt x="286" y="277"/>
                    <a:pt x="297" y="348"/>
                    <a:pt x="291" y="413"/>
                  </a:cubicBezTo>
                  <a:cubicBezTo>
                    <a:pt x="354" y="368"/>
                    <a:pt x="377" y="284"/>
                    <a:pt x="344" y="211"/>
                  </a:cubicBezTo>
                  <a:cubicBezTo>
                    <a:pt x="250" y="6"/>
                    <a:pt x="26" y="0"/>
                    <a:pt x="26" y="0"/>
                  </a:cubicBezTo>
                  <a:cubicBezTo>
                    <a:pt x="119" y="65"/>
                    <a:pt x="0" y="240"/>
                    <a:pt x="50" y="350"/>
                  </a:cubicBezTo>
                  <a:cubicBezTo>
                    <a:pt x="84" y="426"/>
                    <a:pt x="172" y="461"/>
                    <a:pt x="249" y="435"/>
                  </a:cubicBezTo>
                  <a:cubicBezTo>
                    <a:pt x="255" y="433"/>
                    <a:pt x="275" y="307"/>
                    <a:pt x="231" y="20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LiSu" panose="02010509060101010101" pitchFamily="49" charset="-122"/>
                <a:sym typeface="Arial" panose="020B0604020202020204" pitchFamily="34" charset="0"/>
              </a:endParaRPr>
            </a:p>
          </p:txBody>
        </p:sp>
      </p:grpSp>
      <p:sp>
        <p:nvSpPr>
          <p:cNvPr id="39" name="TextBox 41"/>
          <p:cNvSpPr txBox="1"/>
          <p:nvPr/>
        </p:nvSpPr>
        <p:spPr>
          <a:xfrm>
            <a:off x="5831125" y="3528112"/>
            <a:ext cx="852523" cy="307777"/>
          </a:xfrm>
          <a:prstGeom prst="rect">
            <a:avLst/>
          </a:prstGeom>
          <a:noFill/>
          <a:effectLst>
            <a:reflection blurRad="6350" stA="52000" endA="300" endPos="35000" dir="5400000" sy="-100000" algn="bl" rotWithShape="0"/>
          </a:effectLst>
        </p:spPr>
        <p:txBody>
          <a:bodyPr wrap="square" rtlCol="0">
            <a:spAutoFit/>
          </a:bodyPr>
          <a:lstStyle/>
          <a:p>
            <a:pPr algn="ctr"/>
            <a:r>
              <a:rPr lang="en-US" altLang="zh-CN" sz="1400" b="1" dirty="0">
                <a:solidFill>
                  <a:prstClr val="black">
                    <a:lumMod val="65000"/>
                    <a:lumOff val="35000"/>
                  </a:prstClr>
                </a:solidFill>
                <a:latin typeface="Arial" panose="020B0604020202020204" pitchFamily="34" charset="0"/>
                <a:ea typeface="LiSu" panose="02010509060101010101" pitchFamily="49" charset="-122"/>
                <a:sym typeface="Arial" panose="020B0604020202020204" pitchFamily="34" charset="0"/>
              </a:rPr>
              <a:t>LOGO</a:t>
            </a:r>
            <a:endParaRPr lang="zh-CN" altLang="en-US" sz="1400" b="1" dirty="0">
              <a:solidFill>
                <a:prstClr val="black">
                  <a:lumMod val="65000"/>
                  <a:lumOff val="35000"/>
                </a:prstClr>
              </a:solidFill>
              <a:latin typeface="Arial" panose="020B0604020202020204" pitchFamily="34" charset="0"/>
              <a:ea typeface="LiSu" panose="02010509060101010101" pitchFamily="49" charset="-122"/>
              <a:sym typeface="Arial" panose="020B0604020202020204" pitchFamily="34" charset="0"/>
            </a:endParaRPr>
          </a:p>
        </p:txBody>
      </p:sp>
      <p:grpSp>
        <p:nvGrpSpPr>
          <p:cNvPr id="40" name="组合 39">
            <a:extLst>
              <a:ext uri="{FF2B5EF4-FFF2-40B4-BE49-F238E27FC236}">
                <a16:creationId xmlns:a16="http://schemas.microsoft.com/office/drawing/2014/main" xmlns="" id="{EFAADAE7-2320-4083-8BBD-57D36775BB66}"/>
              </a:ext>
            </a:extLst>
          </p:cNvPr>
          <p:cNvGrpSpPr/>
          <p:nvPr/>
        </p:nvGrpSpPr>
        <p:grpSpPr>
          <a:xfrm>
            <a:off x="1024071" y="1989122"/>
            <a:ext cx="3179818" cy="1508272"/>
            <a:chOff x="468937" y="2419540"/>
            <a:chExt cx="2031325" cy="1508272"/>
          </a:xfrm>
        </p:grpSpPr>
        <p:sp>
          <p:nvSpPr>
            <p:cNvPr id="41" name="TextBox 18">
              <a:extLst>
                <a:ext uri="{FF2B5EF4-FFF2-40B4-BE49-F238E27FC236}">
                  <a16:creationId xmlns:a16="http://schemas.microsoft.com/office/drawing/2014/main" xmlns="" id="{DF99D1F5-BDC9-4C3C-8A65-D76DDACD8AA4}"/>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42" name="矩形 41">
              <a:extLst>
                <a:ext uri="{FF2B5EF4-FFF2-40B4-BE49-F238E27FC236}">
                  <a16:creationId xmlns:a16="http://schemas.microsoft.com/office/drawing/2014/main" xmlns="" id="{DA97186C-566D-456E-8F01-F60AB445D57A}"/>
                </a:ext>
              </a:extLst>
            </p:cNvPr>
            <p:cNvSpPr/>
            <p:nvPr/>
          </p:nvSpPr>
          <p:spPr>
            <a:xfrm>
              <a:off x="470268" y="2823664"/>
              <a:ext cx="1933298" cy="1104148"/>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43" name="组合 42">
            <a:extLst>
              <a:ext uri="{FF2B5EF4-FFF2-40B4-BE49-F238E27FC236}">
                <a16:creationId xmlns:a16="http://schemas.microsoft.com/office/drawing/2014/main" xmlns="" id="{0849789A-E687-41C4-BB24-519CAAA48A71}"/>
              </a:ext>
            </a:extLst>
          </p:cNvPr>
          <p:cNvGrpSpPr/>
          <p:nvPr/>
        </p:nvGrpSpPr>
        <p:grpSpPr>
          <a:xfrm>
            <a:off x="1024071" y="4004188"/>
            <a:ext cx="3179818" cy="1535203"/>
            <a:chOff x="468937" y="2419540"/>
            <a:chExt cx="2031325" cy="1535203"/>
          </a:xfrm>
        </p:grpSpPr>
        <p:sp>
          <p:nvSpPr>
            <p:cNvPr id="44" name="TextBox 18">
              <a:extLst>
                <a:ext uri="{FF2B5EF4-FFF2-40B4-BE49-F238E27FC236}">
                  <a16:creationId xmlns:a16="http://schemas.microsoft.com/office/drawing/2014/main" xmlns="" id="{41E54BB5-4519-404A-8DAC-6B5AC6409A66}"/>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45" name="矩形 44">
              <a:extLst>
                <a:ext uri="{FF2B5EF4-FFF2-40B4-BE49-F238E27FC236}">
                  <a16:creationId xmlns:a16="http://schemas.microsoft.com/office/drawing/2014/main" xmlns="" id="{7BF49FD0-4CB9-44A1-A4E7-FD13EFAB84FF}"/>
                </a:ext>
              </a:extLst>
            </p:cNvPr>
            <p:cNvSpPr/>
            <p:nvPr/>
          </p:nvSpPr>
          <p:spPr>
            <a:xfrm>
              <a:off x="470268" y="2823664"/>
              <a:ext cx="1933298" cy="113107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46" name="组合 45">
            <a:extLst>
              <a:ext uri="{FF2B5EF4-FFF2-40B4-BE49-F238E27FC236}">
                <a16:creationId xmlns:a16="http://schemas.microsoft.com/office/drawing/2014/main" xmlns="" id="{D1AC18CC-DF18-4D57-B175-AF871AA8371D}"/>
              </a:ext>
            </a:extLst>
          </p:cNvPr>
          <p:cNvGrpSpPr/>
          <p:nvPr/>
        </p:nvGrpSpPr>
        <p:grpSpPr>
          <a:xfrm>
            <a:off x="8457804" y="1989122"/>
            <a:ext cx="3179818" cy="1535203"/>
            <a:chOff x="468937" y="2419540"/>
            <a:chExt cx="2031325" cy="1535203"/>
          </a:xfrm>
        </p:grpSpPr>
        <p:sp>
          <p:nvSpPr>
            <p:cNvPr id="47" name="TextBox 18">
              <a:extLst>
                <a:ext uri="{FF2B5EF4-FFF2-40B4-BE49-F238E27FC236}">
                  <a16:creationId xmlns:a16="http://schemas.microsoft.com/office/drawing/2014/main" xmlns="" id="{F6D342A6-854C-4EC3-BEBC-DE69F956675B}"/>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48" name="矩形 47">
              <a:extLst>
                <a:ext uri="{FF2B5EF4-FFF2-40B4-BE49-F238E27FC236}">
                  <a16:creationId xmlns:a16="http://schemas.microsoft.com/office/drawing/2014/main" xmlns="" id="{E69EF4D0-7B6D-462C-8E13-1682CC4B63A1}"/>
                </a:ext>
              </a:extLst>
            </p:cNvPr>
            <p:cNvSpPr/>
            <p:nvPr/>
          </p:nvSpPr>
          <p:spPr>
            <a:xfrm>
              <a:off x="470268" y="2823664"/>
              <a:ext cx="1933298" cy="113107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49" name="组合 48">
            <a:extLst>
              <a:ext uri="{FF2B5EF4-FFF2-40B4-BE49-F238E27FC236}">
                <a16:creationId xmlns:a16="http://schemas.microsoft.com/office/drawing/2014/main" xmlns="" id="{AD1D2A77-39BC-4E71-AA9C-ED37C08F6FFB}"/>
              </a:ext>
            </a:extLst>
          </p:cNvPr>
          <p:cNvGrpSpPr/>
          <p:nvPr/>
        </p:nvGrpSpPr>
        <p:grpSpPr>
          <a:xfrm>
            <a:off x="8457804" y="4004188"/>
            <a:ext cx="3179818" cy="1535203"/>
            <a:chOff x="468937" y="2419540"/>
            <a:chExt cx="2031325" cy="1535203"/>
          </a:xfrm>
        </p:grpSpPr>
        <p:sp>
          <p:nvSpPr>
            <p:cNvPr id="50" name="TextBox 18">
              <a:extLst>
                <a:ext uri="{FF2B5EF4-FFF2-40B4-BE49-F238E27FC236}">
                  <a16:creationId xmlns:a16="http://schemas.microsoft.com/office/drawing/2014/main" xmlns="" id="{28E83857-EBE6-40DE-B4F7-321E8DBB7654}"/>
                </a:ext>
              </a:extLst>
            </p:cNvPr>
            <p:cNvSpPr txBox="1"/>
            <p:nvPr/>
          </p:nvSpPr>
          <p:spPr>
            <a:xfrm flipH="1">
              <a:off x="468937" y="2419540"/>
              <a:ext cx="2031325" cy="461665"/>
            </a:xfrm>
            <a:prstGeom prst="rect">
              <a:avLst/>
            </a:prstGeom>
            <a:noFill/>
          </p:spPr>
          <p:txBody>
            <a:bodyPr wrap="none" rtlCol="0">
              <a:spAutoFit/>
            </a:bodyPr>
            <a:lstStyle/>
            <a:p>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51" name="矩形 50">
              <a:extLst>
                <a:ext uri="{FF2B5EF4-FFF2-40B4-BE49-F238E27FC236}">
                  <a16:creationId xmlns:a16="http://schemas.microsoft.com/office/drawing/2014/main" xmlns="" id="{915591D1-52D8-4E59-AB7F-993735E03FE6}"/>
                </a:ext>
              </a:extLst>
            </p:cNvPr>
            <p:cNvSpPr/>
            <p:nvPr/>
          </p:nvSpPr>
          <p:spPr>
            <a:xfrm>
              <a:off x="470268" y="2823664"/>
              <a:ext cx="1933298" cy="113107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52" name="组合 51"/>
          <p:cNvGrpSpPr/>
          <p:nvPr/>
        </p:nvGrpSpPr>
        <p:grpSpPr>
          <a:xfrm>
            <a:off x="-116114" y="-164954"/>
            <a:ext cx="812800" cy="843343"/>
            <a:chOff x="5695466" y="654839"/>
            <a:chExt cx="7916198" cy="8213668"/>
          </a:xfrm>
        </p:grpSpPr>
        <p:sp>
          <p:nvSpPr>
            <p:cNvPr id="53" name="椭圆 52"/>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681640" y="126374"/>
            <a:ext cx="3382360" cy="738664"/>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点击输入标题名称</a:t>
            </a:r>
          </a:p>
        </p:txBody>
      </p:sp>
      <p:cxnSp>
        <p:nvCxnSpPr>
          <p:cNvPr id="58" name="直接连接符 57"/>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10163706" y="287957"/>
            <a:ext cx="1894380" cy="696794"/>
          </a:xfrm>
          <a:prstGeom prst="rect">
            <a:avLst/>
          </a:prstGeom>
          <a:noFill/>
        </p:spPr>
        <p:txBody>
          <a:bodyPr vert="horz" wrap="square" rtlCol="0">
            <a:spAutoFit/>
          </a:bodyPr>
          <a:lstStyle/>
          <a:p>
            <a:pPr>
              <a:lnSpc>
                <a:spcPct val="150000"/>
              </a:lnSpc>
            </a:pPr>
            <a:r>
              <a:rPr lang="zh-CN" altLang="en-US" sz="1400" dirty="0">
                <a:solidFill>
                  <a:schemeClr val="accent2"/>
                </a:solidFill>
                <a:cs typeface="+mn-ea"/>
                <a:sym typeface="+mn-lt"/>
              </a:rPr>
              <a:t>风云办公课件有限公司</a:t>
            </a:r>
          </a:p>
        </p:txBody>
      </p:sp>
    </p:spTree>
    <p:extLst>
      <p:ext uri="{BB962C8B-B14F-4D97-AF65-F5344CB8AC3E}">
        <p14:creationId xmlns:p14="http://schemas.microsoft.com/office/powerpoint/2010/main" xmlns="" val="2471294947"/>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par>
                                <p:cTn id="23" presetID="3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par>
                                <p:cTn id="29" presetID="3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par>
                                <p:cTn id="35" presetID="3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1500"/>
                            </p:stCondLst>
                            <p:childTnLst>
                              <p:par>
                                <p:cTn id="46" presetID="53" presetClass="entr" presetSubtype="16"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2000"/>
                            </p:stCondLst>
                            <p:childTnLst>
                              <p:par>
                                <p:cTn id="52" presetID="55" presetClass="entr" presetSubtype="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1000" fill="hold"/>
                                        <p:tgtEl>
                                          <p:spTgt spid="39"/>
                                        </p:tgtEl>
                                        <p:attrNameLst>
                                          <p:attrName>ppt_w</p:attrName>
                                        </p:attrNameLst>
                                      </p:cBhvr>
                                      <p:tavLst>
                                        <p:tav tm="0">
                                          <p:val>
                                            <p:strVal val="#ppt_w*0.70"/>
                                          </p:val>
                                        </p:tav>
                                        <p:tav tm="100000">
                                          <p:val>
                                            <p:strVal val="#ppt_w"/>
                                          </p:val>
                                        </p:tav>
                                      </p:tavLst>
                                    </p:anim>
                                    <p:anim calcmode="lin" valueType="num">
                                      <p:cBhvr>
                                        <p:cTn id="55" dur="1000" fill="hold"/>
                                        <p:tgtEl>
                                          <p:spTgt spid="39"/>
                                        </p:tgtEl>
                                        <p:attrNameLst>
                                          <p:attrName>ppt_h</p:attrName>
                                        </p:attrNameLst>
                                      </p:cBhvr>
                                      <p:tavLst>
                                        <p:tav tm="0">
                                          <p:val>
                                            <p:strVal val="#ppt_h"/>
                                          </p:val>
                                        </p:tav>
                                        <p:tav tm="100000">
                                          <p:val>
                                            <p:strVal val="#ppt_h"/>
                                          </p:val>
                                        </p:tav>
                                      </p:tavLst>
                                    </p:anim>
                                    <p:animEffect transition="in" filter="fade">
                                      <p:cBhvr>
                                        <p:cTn id="56" dur="10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1000"/>
                                        <p:tgtEl>
                                          <p:spTgt spid="46"/>
                                        </p:tgtEl>
                                      </p:cBhvr>
                                    </p:animEffect>
                                    <p:anim calcmode="lin" valueType="num">
                                      <p:cBhvr>
                                        <p:cTn id="76" dur="1000" fill="hold"/>
                                        <p:tgtEl>
                                          <p:spTgt spid="46"/>
                                        </p:tgtEl>
                                        <p:attrNameLst>
                                          <p:attrName>ppt_x</p:attrName>
                                        </p:attrNameLst>
                                      </p:cBhvr>
                                      <p:tavLst>
                                        <p:tav tm="0">
                                          <p:val>
                                            <p:strVal val="#ppt_x"/>
                                          </p:val>
                                        </p:tav>
                                        <p:tav tm="100000">
                                          <p:val>
                                            <p:strVal val="#ppt_x"/>
                                          </p:val>
                                        </p:tav>
                                      </p:tavLst>
                                    </p:anim>
                                    <p:anim calcmode="lin" valueType="num">
                                      <p:cBhvr>
                                        <p:cTn id="7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1000"/>
                                        <p:tgtEl>
                                          <p:spTgt spid="49"/>
                                        </p:tgtEl>
                                      </p:cBhvr>
                                    </p:animEffect>
                                    <p:anim calcmode="lin" valueType="num">
                                      <p:cBhvr>
                                        <p:cTn id="83" dur="1000" fill="hold"/>
                                        <p:tgtEl>
                                          <p:spTgt spid="49"/>
                                        </p:tgtEl>
                                        <p:attrNameLst>
                                          <p:attrName>ppt_x</p:attrName>
                                        </p:attrNameLst>
                                      </p:cBhvr>
                                      <p:tavLst>
                                        <p:tav tm="0">
                                          <p:val>
                                            <p:strVal val="#ppt_x"/>
                                          </p:val>
                                        </p:tav>
                                        <p:tav tm="100000">
                                          <p:val>
                                            <p:strVal val="#ppt_x"/>
                                          </p:val>
                                        </p:tav>
                                      </p:tavLst>
                                    </p:anim>
                                    <p:anim calcmode="lin" valueType="num">
                                      <p:cBhvr>
                                        <p:cTn id="8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243"/>
          <p:cNvSpPr/>
          <p:nvPr/>
        </p:nvSpPr>
        <p:spPr>
          <a:xfrm>
            <a:off x="888294" y="5463848"/>
            <a:ext cx="160532" cy="160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tx1"/>
              </a:solidFill>
              <a:latin typeface="Arial" panose="020B0604020202020204" pitchFamily="34" charset="0"/>
              <a:ea typeface="LiSu" panose="02010509060101010101" pitchFamily="49" charset="-122"/>
              <a:sym typeface="Arial" panose="020B0604020202020204" pitchFamily="34" charset="0"/>
            </a:endParaRPr>
          </a:p>
        </p:txBody>
      </p:sp>
      <p:sp>
        <p:nvSpPr>
          <p:cNvPr id="245" name="TextBox 244"/>
          <p:cNvSpPr txBox="1"/>
          <p:nvPr/>
        </p:nvSpPr>
        <p:spPr>
          <a:xfrm>
            <a:off x="1048825" y="5405615"/>
            <a:ext cx="1263016" cy="276999"/>
          </a:xfrm>
          <a:prstGeom prst="rect">
            <a:avLst/>
          </a:prstGeom>
          <a:noFill/>
        </p:spPr>
        <p:txBody>
          <a:bodyPr wrap="square" rtlCol="0">
            <a:spAutoFit/>
          </a:bodyPr>
          <a:lstStyle/>
          <a:p>
            <a:r>
              <a:rPr lang="id-ID" sz="1200" dirty="0">
                <a:latin typeface="Arial" panose="020B0604020202020204" pitchFamily="34" charset="0"/>
                <a:ea typeface="LiSu" panose="02010509060101010101" pitchFamily="49" charset="-122"/>
                <a:sym typeface="Arial" panose="020B0604020202020204" pitchFamily="34" charset="0"/>
              </a:rPr>
              <a:t>Brazil</a:t>
            </a:r>
          </a:p>
        </p:txBody>
      </p:sp>
      <p:sp>
        <p:nvSpPr>
          <p:cNvPr id="246" name="Rectangle 245"/>
          <p:cNvSpPr/>
          <p:nvPr/>
        </p:nvSpPr>
        <p:spPr>
          <a:xfrm>
            <a:off x="1859452" y="5463848"/>
            <a:ext cx="160532" cy="1605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tx1"/>
              </a:solidFill>
              <a:latin typeface="Arial" panose="020B0604020202020204" pitchFamily="34" charset="0"/>
              <a:ea typeface="LiSu" panose="02010509060101010101" pitchFamily="49" charset="-122"/>
              <a:sym typeface="Arial" panose="020B0604020202020204" pitchFamily="34" charset="0"/>
            </a:endParaRPr>
          </a:p>
        </p:txBody>
      </p:sp>
      <p:sp>
        <p:nvSpPr>
          <p:cNvPr id="247" name="TextBox 246"/>
          <p:cNvSpPr txBox="1"/>
          <p:nvPr/>
        </p:nvSpPr>
        <p:spPr>
          <a:xfrm>
            <a:off x="2019985" y="5405615"/>
            <a:ext cx="708296" cy="276999"/>
          </a:xfrm>
          <a:prstGeom prst="rect">
            <a:avLst/>
          </a:prstGeom>
          <a:noFill/>
        </p:spPr>
        <p:txBody>
          <a:bodyPr wrap="square" rtlCol="0">
            <a:spAutoFit/>
          </a:bodyPr>
          <a:lstStyle/>
          <a:p>
            <a:r>
              <a:rPr lang="id-ID" sz="1200" dirty="0">
                <a:latin typeface="Arial" panose="020B0604020202020204" pitchFamily="34" charset="0"/>
                <a:ea typeface="LiSu" panose="02010509060101010101" pitchFamily="49" charset="-122"/>
                <a:sym typeface="Arial" panose="020B0604020202020204" pitchFamily="34" charset="0"/>
              </a:rPr>
              <a:t>USA</a:t>
            </a:r>
          </a:p>
        </p:txBody>
      </p:sp>
      <p:sp>
        <p:nvSpPr>
          <p:cNvPr id="248" name="Rectangle 247"/>
          <p:cNvSpPr/>
          <p:nvPr/>
        </p:nvSpPr>
        <p:spPr>
          <a:xfrm>
            <a:off x="2824194" y="5463848"/>
            <a:ext cx="160532" cy="160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tx1"/>
              </a:solidFill>
              <a:latin typeface="Arial" panose="020B0604020202020204" pitchFamily="34" charset="0"/>
              <a:ea typeface="LiSu" panose="02010509060101010101" pitchFamily="49" charset="-122"/>
              <a:sym typeface="Arial" panose="020B0604020202020204" pitchFamily="34" charset="0"/>
            </a:endParaRPr>
          </a:p>
        </p:txBody>
      </p:sp>
      <p:sp>
        <p:nvSpPr>
          <p:cNvPr id="249" name="TextBox 248"/>
          <p:cNvSpPr txBox="1"/>
          <p:nvPr/>
        </p:nvSpPr>
        <p:spPr>
          <a:xfrm>
            <a:off x="2984724" y="5405615"/>
            <a:ext cx="1631869" cy="276999"/>
          </a:xfrm>
          <a:prstGeom prst="rect">
            <a:avLst/>
          </a:prstGeom>
          <a:noFill/>
        </p:spPr>
        <p:txBody>
          <a:bodyPr wrap="square" rtlCol="0">
            <a:spAutoFit/>
          </a:bodyPr>
          <a:lstStyle/>
          <a:p>
            <a:r>
              <a:rPr lang="id-ID" sz="1200" dirty="0">
                <a:latin typeface="Arial" panose="020B0604020202020204" pitchFamily="34" charset="0"/>
                <a:ea typeface="LiSu" panose="02010509060101010101" pitchFamily="49" charset="-122"/>
                <a:sym typeface="Arial" panose="020B0604020202020204" pitchFamily="34" charset="0"/>
              </a:rPr>
              <a:t>United Kingdom</a:t>
            </a:r>
          </a:p>
        </p:txBody>
      </p:sp>
      <p:sp>
        <p:nvSpPr>
          <p:cNvPr id="250" name="Rectangle 249"/>
          <p:cNvSpPr/>
          <p:nvPr/>
        </p:nvSpPr>
        <p:spPr>
          <a:xfrm>
            <a:off x="4456062" y="5463848"/>
            <a:ext cx="160532" cy="1605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tx1"/>
              </a:solidFill>
              <a:latin typeface="Arial" panose="020B0604020202020204" pitchFamily="34" charset="0"/>
              <a:ea typeface="LiSu" panose="02010509060101010101" pitchFamily="49" charset="-122"/>
              <a:sym typeface="Arial" panose="020B0604020202020204" pitchFamily="34" charset="0"/>
            </a:endParaRPr>
          </a:p>
        </p:txBody>
      </p:sp>
      <p:sp>
        <p:nvSpPr>
          <p:cNvPr id="251" name="TextBox 250"/>
          <p:cNvSpPr txBox="1"/>
          <p:nvPr/>
        </p:nvSpPr>
        <p:spPr>
          <a:xfrm>
            <a:off x="4616593" y="5405615"/>
            <a:ext cx="1263016" cy="276999"/>
          </a:xfrm>
          <a:prstGeom prst="rect">
            <a:avLst/>
          </a:prstGeom>
          <a:noFill/>
        </p:spPr>
        <p:txBody>
          <a:bodyPr wrap="square" rtlCol="0">
            <a:spAutoFit/>
          </a:bodyPr>
          <a:lstStyle/>
          <a:p>
            <a:r>
              <a:rPr lang="id-ID" sz="1200" dirty="0">
                <a:latin typeface="Arial" panose="020B0604020202020204" pitchFamily="34" charset="0"/>
                <a:ea typeface="LiSu" panose="02010509060101010101" pitchFamily="49" charset="-122"/>
                <a:sym typeface="Arial" panose="020B0604020202020204" pitchFamily="34" charset="0"/>
              </a:rPr>
              <a:t>China</a:t>
            </a:r>
          </a:p>
        </p:txBody>
      </p:sp>
      <p:sp>
        <p:nvSpPr>
          <p:cNvPr id="252" name="Rectangle 251"/>
          <p:cNvSpPr/>
          <p:nvPr/>
        </p:nvSpPr>
        <p:spPr>
          <a:xfrm>
            <a:off x="5397348" y="5459176"/>
            <a:ext cx="160532" cy="1605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tx1"/>
              </a:solidFill>
              <a:latin typeface="Arial" panose="020B0604020202020204" pitchFamily="34" charset="0"/>
              <a:ea typeface="LiSu" panose="02010509060101010101" pitchFamily="49" charset="-122"/>
              <a:sym typeface="Arial" panose="020B0604020202020204" pitchFamily="34" charset="0"/>
            </a:endParaRPr>
          </a:p>
        </p:txBody>
      </p:sp>
      <p:sp>
        <p:nvSpPr>
          <p:cNvPr id="253" name="TextBox 252"/>
          <p:cNvSpPr txBox="1"/>
          <p:nvPr/>
        </p:nvSpPr>
        <p:spPr>
          <a:xfrm>
            <a:off x="5557880" y="5400943"/>
            <a:ext cx="1263016" cy="276999"/>
          </a:xfrm>
          <a:prstGeom prst="rect">
            <a:avLst/>
          </a:prstGeom>
          <a:noFill/>
        </p:spPr>
        <p:txBody>
          <a:bodyPr wrap="square" rtlCol="0">
            <a:spAutoFit/>
          </a:bodyPr>
          <a:lstStyle/>
          <a:p>
            <a:r>
              <a:rPr lang="id-ID" sz="1200" dirty="0">
                <a:solidFill>
                  <a:schemeClr val="tx2"/>
                </a:solidFill>
                <a:latin typeface="Arial" panose="020B0604020202020204" pitchFamily="34" charset="0"/>
                <a:ea typeface="LiSu" panose="02010509060101010101" pitchFamily="49" charset="-122"/>
                <a:sym typeface="Arial" panose="020B0604020202020204" pitchFamily="34" charset="0"/>
              </a:rPr>
              <a:t>Australia</a:t>
            </a:r>
          </a:p>
        </p:txBody>
      </p:sp>
      <p:grpSp>
        <p:nvGrpSpPr>
          <p:cNvPr id="258" name="Group 257"/>
          <p:cNvGrpSpPr/>
          <p:nvPr/>
        </p:nvGrpSpPr>
        <p:grpSpPr>
          <a:xfrm>
            <a:off x="7635643" y="4734330"/>
            <a:ext cx="1635887" cy="340575"/>
            <a:chOff x="7619566" y="5087295"/>
            <a:chExt cx="1635887" cy="340574"/>
          </a:xfrm>
          <a:solidFill>
            <a:schemeClr val="accent4"/>
          </a:solidFill>
        </p:grpSpPr>
        <p:grpSp>
          <p:nvGrpSpPr>
            <p:cNvPr id="259" name="Group 258"/>
            <p:cNvGrpSpPr/>
            <p:nvPr/>
          </p:nvGrpSpPr>
          <p:grpSpPr>
            <a:xfrm flipH="1">
              <a:off x="7619566" y="5087295"/>
              <a:ext cx="143904" cy="340574"/>
              <a:chOff x="5505537" y="930389"/>
              <a:chExt cx="333375" cy="788988"/>
            </a:xfrm>
            <a:grpFill/>
          </p:grpSpPr>
          <p:sp>
            <p:nvSpPr>
              <p:cNvPr id="287"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88"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60" name="Group 259"/>
            <p:cNvGrpSpPr/>
            <p:nvPr/>
          </p:nvGrpSpPr>
          <p:grpSpPr>
            <a:xfrm flipH="1">
              <a:off x="7785739" y="5087295"/>
              <a:ext cx="143904" cy="340574"/>
              <a:chOff x="5505537" y="930389"/>
              <a:chExt cx="333375" cy="788988"/>
            </a:xfrm>
            <a:grpFill/>
          </p:grpSpPr>
          <p:sp>
            <p:nvSpPr>
              <p:cNvPr id="285"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86"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61" name="Group 260"/>
            <p:cNvGrpSpPr/>
            <p:nvPr/>
          </p:nvGrpSpPr>
          <p:grpSpPr>
            <a:xfrm flipH="1">
              <a:off x="7949822" y="5087295"/>
              <a:ext cx="143904" cy="340574"/>
              <a:chOff x="5505537" y="930389"/>
              <a:chExt cx="333375" cy="788988"/>
            </a:xfrm>
            <a:grpFill/>
          </p:grpSpPr>
          <p:sp>
            <p:nvSpPr>
              <p:cNvPr id="283" name="Oval 282"/>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84" name="Freeform 283"/>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62" name="Group 261"/>
            <p:cNvGrpSpPr/>
            <p:nvPr/>
          </p:nvGrpSpPr>
          <p:grpSpPr>
            <a:xfrm flipH="1">
              <a:off x="8115995" y="5087295"/>
              <a:ext cx="143904" cy="340574"/>
              <a:chOff x="5505537" y="930389"/>
              <a:chExt cx="333375" cy="788988"/>
            </a:xfrm>
            <a:grpFill/>
          </p:grpSpPr>
          <p:sp>
            <p:nvSpPr>
              <p:cNvPr id="281"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82"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63" name="Group 262"/>
            <p:cNvGrpSpPr/>
            <p:nvPr/>
          </p:nvGrpSpPr>
          <p:grpSpPr>
            <a:xfrm flipH="1">
              <a:off x="8285100" y="5087295"/>
              <a:ext cx="143904" cy="340574"/>
              <a:chOff x="5505537" y="930389"/>
              <a:chExt cx="333375" cy="788988"/>
            </a:xfrm>
            <a:grpFill/>
          </p:grpSpPr>
          <p:sp>
            <p:nvSpPr>
              <p:cNvPr id="279"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80"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64" name="Group 263"/>
            <p:cNvGrpSpPr/>
            <p:nvPr/>
          </p:nvGrpSpPr>
          <p:grpSpPr>
            <a:xfrm flipH="1">
              <a:off x="8451272" y="5087295"/>
              <a:ext cx="143904" cy="340574"/>
              <a:chOff x="5505537" y="930389"/>
              <a:chExt cx="333375" cy="788988"/>
            </a:xfrm>
            <a:grpFill/>
          </p:grpSpPr>
          <p:sp>
            <p:nvSpPr>
              <p:cNvPr id="277" name="Oval 27"/>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78" name="Freeform 28"/>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65" name="Group 264"/>
            <p:cNvGrpSpPr/>
            <p:nvPr/>
          </p:nvGrpSpPr>
          <p:grpSpPr>
            <a:xfrm flipH="1">
              <a:off x="8615356" y="5087295"/>
              <a:ext cx="143904" cy="340574"/>
              <a:chOff x="5505537" y="930389"/>
              <a:chExt cx="333375" cy="788988"/>
            </a:xfrm>
            <a:grpFill/>
          </p:grpSpPr>
          <p:sp>
            <p:nvSpPr>
              <p:cNvPr id="275" name="Oval 274"/>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76" name="Freeform 275"/>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66" name="Group 265"/>
            <p:cNvGrpSpPr/>
            <p:nvPr/>
          </p:nvGrpSpPr>
          <p:grpSpPr>
            <a:xfrm flipH="1">
              <a:off x="8781528" y="5087295"/>
              <a:ext cx="143904" cy="340574"/>
              <a:chOff x="5505537" y="930389"/>
              <a:chExt cx="333375" cy="788988"/>
            </a:xfrm>
            <a:grpFill/>
          </p:grpSpPr>
          <p:sp>
            <p:nvSpPr>
              <p:cNvPr id="273" name="Oval 272"/>
              <p:cNvSpPr>
                <a:spLocks noChangeArrowheads="1"/>
              </p:cNvSpPr>
              <p:nvPr/>
            </p:nvSpPr>
            <p:spPr bwMode="auto">
              <a:xfrm>
                <a:off x="5602373" y="930389"/>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74" name="Freeform 273"/>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67" name="Group 266"/>
            <p:cNvGrpSpPr/>
            <p:nvPr/>
          </p:nvGrpSpPr>
          <p:grpSpPr>
            <a:xfrm flipH="1">
              <a:off x="8945376" y="5087295"/>
              <a:ext cx="143904" cy="340574"/>
              <a:chOff x="5505537" y="930389"/>
              <a:chExt cx="333375" cy="788988"/>
            </a:xfrm>
            <a:grpFill/>
          </p:grpSpPr>
          <p:sp>
            <p:nvSpPr>
              <p:cNvPr id="271" name="Oval 270"/>
              <p:cNvSpPr>
                <a:spLocks noChangeArrowheads="1"/>
              </p:cNvSpPr>
              <p:nvPr/>
            </p:nvSpPr>
            <p:spPr bwMode="auto">
              <a:xfrm>
                <a:off x="5602373" y="930389"/>
                <a:ext cx="141288" cy="139700"/>
              </a:xfrm>
              <a:prstGeom prst="ellipse">
                <a:avLst/>
              </a:pr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72" name="Freeform 271"/>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68" name="Group 267"/>
            <p:cNvGrpSpPr/>
            <p:nvPr/>
          </p:nvGrpSpPr>
          <p:grpSpPr>
            <a:xfrm flipH="1">
              <a:off x="9111549" y="5087295"/>
              <a:ext cx="143904" cy="340574"/>
              <a:chOff x="5505537" y="930389"/>
              <a:chExt cx="333375" cy="788988"/>
            </a:xfrm>
            <a:grpFill/>
          </p:grpSpPr>
          <p:sp>
            <p:nvSpPr>
              <p:cNvPr id="269" name="Oval 268"/>
              <p:cNvSpPr>
                <a:spLocks noChangeArrowheads="1"/>
              </p:cNvSpPr>
              <p:nvPr/>
            </p:nvSpPr>
            <p:spPr bwMode="auto">
              <a:xfrm>
                <a:off x="5602373" y="930389"/>
                <a:ext cx="141288" cy="139700"/>
              </a:xfrm>
              <a:prstGeom prst="ellipse">
                <a:avLst/>
              </a:pr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270" name="Freeform 269"/>
              <p:cNvSpPr/>
              <p:nvPr/>
            </p:nvSpPr>
            <p:spPr bwMode="auto">
              <a:xfrm>
                <a:off x="5505537" y="1084378"/>
                <a:ext cx="333375" cy="634999"/>
              </a:xfrm>
              <a:custGeom>
                <a:avLst/>
                <a:gdLst>
                  <a:gd name="T0" fmla="*/ 87 w 87"/>
                  <a:gd name="T1" fmla="*/ 24 h 168"/>
                  <a:gd name="T2" fmla="*/ 62 w 87"/>
                  <a:gd name="T3" fmla="*/ 0 h 168"/>
                  <a:gd name="T4" fmla="*/ 37 w 87"/>
                  <a:gd name="T5" fmla="*/ 0 h 168"/>
                  <a:gd name="T6" fmla="*/ 35 w 87"/>
                  <a:gd name="T7" fmla="*/ 0 h 168"/>
                  <a:gd name="T8" fmla="*/ 25 w 87"/>
                  <a:gd name="T9" fmla="*/ 0 h 168"/>
                  <a:gd name="T10" fmla="*/ 0 w 87"/>
                  <a:gd name="T11" fmla="*/ 24 h 168"/>
                  <a:gd name="T12" fmla="*/ 0 w 87"/>
                  <a:gd name="T13" fmla="*/ 24 h 168"/>
                  <a:gd name="T14" fmla="*/ 0 w 87"/>
                  <a:gd name="T15" fmla="*/ 73 h 168"/>
                  <a:gd name="T16" fmla="*/ 8 w 87"/>
                  <a:gd name="T17" fmla="*/ 81 h 168"/>
                  <a:gd name="T18" fmla="*/ 16 w 87"/>
                  <a:gd name="T19" fmla="*/ 73 h 168"/>
                  <a:gd name="T20" fmla="*/ 16 w 87"/>
                  <a:gd name="T21" fmla="*/ 44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4 h 168"/>
                  <a:gd name="T60" fmla="*/ 71 w 87"/>
                  <a:gd name="T61" fmla="*/ 73 h 168"/>
                  <a:gd name="T62" fmla="*/ 79 w 87"/>
                  <a:gd name="T63" fmla="*/ 81 h 168"/>
                  <a:gd name="T64" fmla="*/ 87 w 87"/>
                  <a:gd name="T65" fmla="*/ 73 h 168"/>
                  <a:gd name="T66" fmla="*/ 87 w 87"/>
                  <a:gd name="T67" fmla="*/ 24 h 168"/>
                  <a:gd name="T68" fmla="*/ 87 w 87"/>
                  <a:gd name="T6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68">
                    <a:moveTo>
                      <a:pt x="87" y="24"/>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4"/>
                    </a:cubicBezTo>
                    <a:cubicBezTo>
                      <a:pt x="0" y="24"/>
                      <a:pt x="0" y="24"/>
                      <a:pt x="0" y="24"/>
                    </a:cubicBezTo>
                    <a:cubicBezTo>
                      <a:pt x="0" y="73"/>
                      <a:pt x="0" y="73"/>
                      <a:pt x="0" y="73"/>
                    </a:cubicBezTo>
                    <a:cubicBezTo>
                      <a:pt x="0" y="78"/>
                      <a:pt x="4" y="81"/>
                      <a:pt x="8" y="81"/>
                    </a:cubicBezTo>
                    <a:cubicBezTo>
                      <a:pt x="13" y="81"/>
                      <a:pt x="16" y="78"/>
                      <a:pt x="16" y="73"/>
                    </a:cubicBezTo>
                    <a:cubicBezTo>
                      <a:pt x="16" y="44"/>
                      <a:pt x="16" y="44"/>
                      <a:pt x="16" y="44"/>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4"/>
                      <a:pt x="71" y="44"/>
                      <a:pt x="71" y="44"/>
                    </a:cubicBezTo>
                    <a:cubicBezTo>
                      <a:pt x="71" y="73"/>
                      <a:pt x="71" y="73"/>
                      <a:pt x="71" y="73"/>
                    </a:cubicBezTo>
                    <a:cubicBezTo>
                      <a:pt x="71" y="78"/>
                      <a:pt x="74" y="81"/>
                      <a:pt x="79" y="81"/>
                    </a:cubicBezTo>
                    <a:cubicBezTo>
                      <a:pt x="83" y="81"/>
                      <a:pt x="87" y="78"/>
                      <a:pt x="87" y="73"/>
                    </a:cubicBezTo>
                    <a:cubicBezTo>
                      <a:pt x="87" y="24"/>
                      <a:pt x="87" y="24"/>
                      <a:pt x="87" y="24"/>
                    </a:cubicBezTo>
                    <a:cubicBezTo>
                      <a:pt x="87" y="24"/>
                      <a:pt x="87" y="24"/>
                      <a:pt x="87" y="24"/>
                    </a:cubicBez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grpSp>
        <p:nvGrpSpPr>
          <p:cNvPr id="289" name="Group 288"/>
          <p:cNvGrpSpPr/>
          <p:nvPr/>
        </p:nvGrpSpPr>
        <p:grpSpPr>
          <a:xfrm>
            <a:off x="9715954" y="4735631"/>
            <a:ext cx="1749703" cy="337973"/>
            <a:chOff x="9699876" y="5088596"/>
            <a:chExt cx="1749703" cy="337973"/>
          </a:xfrm>
          <a:solidFill>
            <a:schemeClr val="accent6"/>
          </a:solidFill>
        </p:grpSpPr>
        <p:grpSp>
          <p:nvGrpSpPr>
            <p:cNvPr id="290" name="Group 289"/>
            <p:cNvGrpSpPr/>
            <p:nvPr/>
          </p:nvGrpSpPr>
          <p:grpSpPr>
            <a:xfrm>
              <a:off x="9699876" y="5088596"/>
              <a:ext cx="157310" cy="337973"/>
              <a:chOff x="5670652" y="1738427"/>
              <a:chExt cx="363539" cy="781050"/>
            </a:xfrm>
            <a:grpFill/>
          </p:grpSpPr>
          <p:sp>
            <p:nvSpPr>
              <p:cNvPr id="318"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19"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91" name="Group 290"/>
            <p:cNvGrpSpPr/>
            <p:nvPr/>
          </p:nvGrpSpPr>
          <p:grpSpPr>
            <a:xfrm>
              <a:off x="9876092" y="5088596"/>
              <a:ext cx="157310" cy="337973"/>
              <a:chOff x="5670652" y="1738427"/>
              <a:chExt cx="363539" cy="781050"/>
            </a:xfrm>
            <a:grpFill/>
          </p:grpSpPr>
          <p:sp>
            <p:nvSpPr>
              <p:cNvPr id="316"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17"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92" name="Group 291"/>
            <p:cNvGrpSpPr/>
            <p:nvPr/>
          </p:nvGrpSpPr>
          <p:grpSpPr>
            <a:xfrm>
              <a:off x="10052307" y="5088596"/>
              <a:ext cx="157310" cy="337973"/>
              <a:chOff x="5670652" y="1738427"/>
              <a:chExt cx="363539" cy="781050"/>
            </a:xfrm>
            <a:grpFill/>
          </p:grpSpPr>
          <p:sp>
            <p:nvSpPr>
              <p:cNvPr id="314"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15"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93" name="Group 292"/>
            <p:cNvGrpSpPr/>
            <p:nvPr/>
          </p:nvGrpSpPr>
          <p:grpSpPr>
            <a:xfrm>
              <a:off x="10228523" y="5088596"/>
              <a:ext cx="157310" cy="337973"/>
              <a:chOff x="5670652" y="1738427"/>
              <a:chExt cx="363539" cy="781050"/>
            </a:xfrm>
            <a:grpFill/>
          </p:grpSpPr>
          <p:sp>
            <p:nvSpPr>
              <p:cNvPr id="312"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13"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94" name="Group 293"/>
            <p:cNvGrpSpPr/>
            <p:nvPr/>
          </p:nvGrpSpPr>
          <p:grpSpPr>
            <a:xfrm>
              <a:off x="10404738" y="5088596"/>
              <a:ext cx="157310" cy="337973"/>
              <a:chOff x="5670652" y="1738427"/>
              <a:chExt cx="363539" cy="781050"/>
            </a:xfrm>
            <a:grpFill/>
          </p:grpSpPr>
          <p:sp>
            <p:nvSpPr>
              <p:cNvPr id="310"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11"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95" name="Group 294"/>
            <p:cNvGrpSpPr/>
            <p:nvPr/>
          </p:nvGrpSpPr>
          <p:grpSpPr>
            <a:xfrm>
              <a:off x="10580954" y="5088596"/>
              <a:ext cx="157310" cy="337973"/>
              <a:chOff x="5670652" y="1738427"/>
              <a:chExt cx="363539" cy="781050"/>
            </a:xfrm>
            <a:grpFill/>
          </p:grpSpPr>
          <p:sp>
            <p:nvSpPr>
              <p:cNvPr id="308"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09"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96" name="Group 295"/>
            <p:cNvGrpSpPr/>
            <p:nvPr/>
          </p:nvGrpSpPr>
          <p:grpSpPr>
            <a:xfrm>
              <a:off x="10757170" y="5088596"/>
              <a:ext cx="157310" cy="337973"/>
              <a:chOff x="5670652" y="1738427"/>
              <a:chExt cx="363539" cy="781050"/>
            </a:xfrm>
            <a:grpFill/>
          </p:grpSpPr>
          <p:sp>
            <p:nvSpPr>
              <p:cNvPr id="306" name="Oval 25"/>
              <p:cNvSpPr>
                <a:spLocks noChangeArrowheads="1"/>
              </p:cNvSpPr>
              <p:nvPr/>
            </p:nvSpPr>
            <p:spPr bwMode="auto">
              <a:xfrm>
                <a:off x="5781760" y="1738427"/>
                <a:ext cx="141288" cy="13970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07"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97" name="Group 296"/>
            <p:cNvGrpSpPr/>
            <p:nvPr/>
          </p:nvGrpSpPr>
          <p:grpSpPr>
            <a:xfrm>
              <a:off x="10933386" y="5088596"/>
              <a:ext cx="157310" cy="337973"/>
              <a:chOff x="5670652" y="1738427"/>
              <a:chExt cx="363539" cy="781050"/>
            </a:xfrm>
            <a:grpFill/>
          </p:grpSpPr>
          <p:sp>
            <p:nvSpPr>
              <p:cNvPr id="304" name="Oval 25"/>
              <p:cNvSpPr>
                <a:spLocks noChangeArrowheads="1"/>
              </p:cNvSpPr>
              <p:nvPr/>
            </p:nvSpPr>
            <p:spPr bwMode="auto">
              <a:xfrm>
                <a:off x="5781760" y="1738427"/>
                <a:ext cx="141288" cy="139700"/>
              </a:xfrm>
              <a:prstGeom prst="ellipse">
                <a:avLst/>
              </a:pr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05"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98" name="Group 297"/>
            <p:cNvGrpSpPr/>
            <p:nvPr/>
          </p:nvGrpSpPr>
          <p:grpSpPr>
            <a:xfrm>
              <a:off x="11116054" y="5088596"/>
              <a:ext cx="157310" cy="337973"/>
              <a:chOff x="5670652" y="1738427"/>
              <a:chExt cx="363539" cy="781050"/>
            </a:xfrm>
            <a:grpFill/>
          </p:grpSpPr>
          <p:sp>
            <p:nvSpPr>
              <p:cNvPr id="302" name="Oval 25"/>
              <p:cNvSpPr>
                <a:spLocks noChangeArrowheads="1"/>
              </p:cNvSpPr>
              <p:nvPr/>
            </p:nvSpPr>
            <p:spPr bwMode="auto">
              <a:xfrm>
                <a:off x="5781760" y="1738427"/>
                <a:ext cx="141288" cy="139700"/>
              </a:xfrm>
              <a:prstGeom prst="ellipse">
                <a:avLst/>
              </a:pr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03"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299" name="Group 298"/>
            <p:cNvGrpSpPr/>
            <p:nvPr/>
          </p:nvGrpSpPr>
          <p:grpSpPr>
            <a:xfrm>
              <a:off x="11292269" y="5088596"/>
              <a:ext cx="157310" cy="337973"/>
              <a:chOff x="5670652" y="1738427"/>
              <a:chExt cx="363539" cy="781050"/>
            </a:xfrm>
            <a:grpFill/>
          </p:grpSpPr>
          <p:sp>
            <p:nvSpPr>
              <p:cNvPr id="300" name="Oval 25"/>
              <p:cNvSpPr>
                <a:spLocks noChangeArrowheads="1"/>
              </p:cNvSpPr>
              <p:nvPr/>
            </p:nvSpPr>
            <p:spPr bwMode="auto">
              <a:xfrm>
                <a:off x="5781760" y="1738427"/>
                <a:ext cx="141288" cy="139700"/>
              </a:xfrm>
              <a:prstGeom prst="ellipse">
                <a:avLst/>
              </a:pr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sp>
            <p:nvSpPr>
              <p:cNvPr id="301" name="Freeform 26"/>
              <p:cNvSpPr/>
              <p:nvPr/>
            </p:nvSpPr>
            <p:spPr bwMode="auto">
              <a:xfrm>
                <a:off x="5670652" y="1889240"/>
                <a:ext cx="363539" cy="630237"/>
              </a:xfrm>
              <a:custGeom>
                <a:avLst/>
                <a:gdLst>
                  <a:gd name="T0" fmla="*/ 94 w 95"/>
                  <a:gd name="T1" fmla="*/ 64 h 167"/>
                  <a:gd name="T2" fmla="*/ 80 w 95"/>
                  <a:gd name="T3" fmla="*/ 19 h 167"/>
                  <a:gd name="T4" fmla="*/ 79 w 95"/>
                  <a:gd name="T5" fmla="*/ 18 h 167"/>
                  <a:gd name="T6" fmla="*/ 56 w 95"/>
                  <a:gd name="T7" fmla="*/ 0 h 167"/>
                  <a:gd name="T8" fmla="*/ 49 w 95"/>
                  <a:gd name="T9" fmla="*/ 0 h 167"/>
                  <a:gd name="T10" fmla="*/ 46 w 95"/>
                  <a:gd name="T11" fmla="*/ 0 h 167"/>
                  <a:gd name="T12" fmla="*/ 39 w 95"/>
                  <a:gd name="T13" fmla="*/ 0 h 167"/>
                  <a:gd name="T14" fmla="*/ 16 w 95"/>
                  <a:gd name="T15" fmla="*/ 18 h 167"/>
                  <a:gd name="T16" fmla="*/ 15 w 95"/>
                  <a:gd name="T17" fmla="*/ 19 h 167"/>
                  <a:gd name="T18" fmla="*/ 1 w 95"/>
                  <a:gd name="T19" fmla="*/ 64 h 167"/>
                  <a:gd name="T20" fmla="*/ 5 w 95"/>
                  <a:gd name="T21" fmla="*/ 73 h 167"/>
                  <a:gd name="T22" fmla="*/ 15 w 95"/>
                  <a:gd name="T23" fmla="*/ 69 h 167"/>
                  <a:gd name="T24" fmla="*/ 28 w 95"/>
                  <a:gd name="T25" fmla="*/ 25 h 167"/>
                  <a:gd name="T26" fmla="*/ 32 w 95"/>
                  <a:gd name="T27" fmla="*/ 25 h 167"/>
                  <a:gd name="T28" fmla="*/ 8 w 95"/>
                  <a:gd name="T29" fmla="*/ 100 h 167"/>
                  <a:gd name="T30" fmla="*/ 27 w 95"/>
                  <a:gd name="T31" fmla="*/ 100 h 167"/>
                  <a:gd name="T32" fmla="*/ 27 w 95"/>
                  <a:gd name="T33" fmla="*/ 158 h 167"/>
                  <a:gd name="T34" fmla="*/ 36 w 95"/>
                  <a:gd name="T35" fmla="*/ 167 h 167"/>
                  <a:gd name="T36" fmla="*/ 44 w 95"/>
                  <a:gd name="T37" fmla="*/ 158 h 167"/>
                  <a:gd name="T38" fmla="*/ 44 w 95"/>
                  <a:gd name="T39" fmla="*/ 100 h 167"/>
                  <a:gd name="T40" fmla="*/ 51 w 95"/>
                  <a:gd name="T41" fmla="*/ 100 h 167"/>
                  <a:gd name="T42" fmla="*/ 51 w 95"/>
                  <a:gd name="T43" fmla="*/ 158 h 167"/>
                  <a:gd name="T44" fmla="*/ 59 w 95"/>
                  <a:gd name="T45" fmla="*/ 167 h 167"/>
                  <a:gd name="T46" fmla="*/ 68 w 95"/>
                  <a:gd name="T47" fmla="*/ 158 h 167"/>
                  <a:gd name="T48" fmla="*/ 68 w 95"/>
                  <a:gd name="T49" fmla="*/ 100 h 167"/>
                  <a:gd name="T50" fmla="*/ 87 w 95"/>
                  <a:gd name="T51" fmla="*/ 100 h 167"/>
                  <a:gd name="T52" fmla="*/ 63 w 95"/>
                  <a:gd name="T53" fmla="*/ 25 h 167"/>
                  <a:gd name="T54" fmla="*/ 67 w 95"/>
                  <a:gd name="T55" fmla="*/ 25 h 167"/>
                  <a:gd name="T56" fmla="*/ 80 w 95"/>
                  <a:gd name="T57" fmla="*/ 69 h 167"/>
                  <a:gd name="T58" fmla="*/ 90 w 95"/>
                  <a:gd name="T59" fmla="*/ 73 h 167"/>
                  <a:gd name="T60" fmla="*/ 94 w 95"/>
                  <a:gd name="T61" fmla="*/ 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167">
                    <a:moveTo>
                      <a:pt x="94" y="64"/>
                    </a:moveTo>
                    <a:cubicBezTo>
                      <a:pt x="80" y="19"/>
                      <a:pt x="80" y="19"/>
                      <a:pt x="80" y="19"/>
                    </a:cubicBezTo>
                    <a:cubicBezTo>
                      <a:pt x="80" y="19"/>
                      <a:pt x="79" y="18"/>
                      <a:pt x="79" y="18"/>
                    </a:cubicBezTo>
                    <a:cubicBezTo>
                      <a:pt x="74" y="4"/>
                      <a:pt x="61" y="0"/>
                      <a:pt x="56" y="0"/>
                    </a:cubicBezTo>
                    <a:cubicBezTo>
                      <a:pt x="52" y="0"/>
                      <a:pt x="53" y="0"/>
                      <a:pt x="49" y="0"/>
                    </a:cubicBezTo>
                    <a:cubicBezTo>
                      <a:pt x="48" y="0"/>
                      <a:pt x="47" y="0"/>
                      <a:pt x="46" y="0"/>
                    </a:cubicBezTo>
                    <a:cubicBezTo>
                      <a:pt x="42" y="0"/>
                      <a:pt x="43" y="0"/>
                      <a:pt x="39" y="0"/>
                    </a:cubicBezTo>
                    <a:cubicBezTo>
                      <a:pt x="34" y="0"/>
                      <a:pt x="21" y="4"/>
                      <a:pt x="16" y="18"/>
                    </a:cubicBezTo>
                    <a:cubicBezTo>
                      <a:pt x="16" y="18"/>
                      <a:pt x="15" y="19"/>
                      <a:pt x="15" y="19"/>
                    </a:cubicBezTo>
                    <a:cubicBezTo>
                      <a:pt x="1" y="64"/>
                      <a:pt x="1" y="64"/>
                      <a:pt x="1" y="64"/>
                    </a:cubicBezTo>
                    <a:cubicBezTo>
                      <a:pt x="0" y="68"/>
                      <a:pt x="2" y="72"/>
                      <a:pt x="5" y="73"/>
                    </a:cubicBezTo>
                    <a:cubicBezTo>
                      <a:pt x="9" y="74"/>
                      <a:pt x="13" y="72"/>
                      <a:pt x="15" y="69"/>
                    </a:cubicBezTo>
                    <a:cubicBezTo>
                      <a:pt x="28" y="25"/>
                      <a:pt x="28" y="25"/>
                      <a:pt x="28" y="25"/>
                    </a:cubicBezTo>
                    <a:cubicBezTo>
                      <a:pt x="32" y="25"/>
                      <a:pt x="32" y="25"/>
                      <a:pt x="32" y="25"/>
                    </a:cubicBezTo>
                    <a:cubicBezTo>
                      <a:pt x="8" y="100"/>
                      <a:pt x="8" y="100"/>
                      <a:pt x="8" y="100"/>
                    </a:cubicBezTo>
                    <a:cubicBezTo>
                      <a:pt x="27" y="100"/>
                      <a:pt x="27" y="100"/>
                      <a:pt x="27" y="100"/>
                    </a:cubicBezTo>
                    <a:cubicBezTo>
                      <a:pt x="27" y="158"/>
                      <a:pt x="27" y="158"/>
                      <a:pt x="27" y="158"/>
                    </a:cubicBezTo>
                    <a:cubicBezTo>
                      <a:pt x="27" y="163"/>
                      <a:pt x="31" y="167"/>
                      <a:pt x="36" y="167"/>
                    </a:cubicBezTo>
                    <a:cubicBezTo>
                      <a:pt x="41" y="167"/>
                      <a:pt x="44" y="163"/>
                      <a:pt x="44" y="158"/>
                    </a:cubicBezTo>
                    <a:cubicBezTo>
                      <a:pt x="44" y="100"/>
                      <a:pt x="44" y="100"/>
                      <a:pt x="44" y="100"/>
                    </a:cubicBezTo>
                    <a:cubicBezTo>
                      <a:pt x="51" y="100"/>
                      <a:pt x="51" y="100"/>
                      <a:pt x="51" y="100"/>
                    </a:cubicBezTo>
                    <a:cubicBezTo>
                      <a:pt x="51" y="158"/>
                      <a:pt x="51" y="158"/>
                      <a:pt x="51" y="158"/>
                    </a:cubicBezTo>
                    <a:cubicBezTo>
                      <a:pt x="51" y="163"/>
                      <a:pt x="54" y="167"/>
                      <a:pt x="59" y="167"/>
                    </a:cubicBezTo>
                    <a:cubicBezTo>
                      <a:pt x="64" y="167"/>
                      <a:pt x="68" y="163"/>
                      <a:pt x="68" y="158"/>
                    </a:cubicBezTo>
                    <a:cubicBezTo>
                      <a:pt x="68" y="100"/>
                      <a:pt x="68" y="100"/>
                      <a:pt x="68" y="100"/>
                    </a:cubicBezTo>
                    <a:cubicBezTo>
                      <a:pt x="87" y="100"/>
                      <a:pt x="87" y="100"/>
                      <a:pt x="87" y="100"/>
                    </a:cubicBezTo>
                    <a:cubicBezTo>
                      <a:pt x="63" y="25"/>
                      <a:pt x="63" y="25"/>
                      <a:pt x="63" y="25"/>
                    </a:cubicBezTo>
                    <a:cubicBezTo>
                      <a:pt x="67" y="25"/>
                      <a:pt x="67" y="25"/>
                      <a:pt x="67" y="25"/>
                    </a:cubicBezTo>
                    <a:cubicBezTo>
                      <a:pt x="80" y="69"/>
                      <a:pt x="80" y="69"/>
                      <a:pt x="80" y="69"/>
                    </a:cubicBezTo>
                    <a:cubicBezTo>
                      <a:pt x="82" y="72"/>
                      <a:pt x="86" y="74"/>
                      <a:pt x="90" y="73"/>
                    </a:cubicBezTo>
                    <a:cubicBezTo>
                      <a:pt x="93" y="72"/>
                      <a:pt x="95" y="68"/>
                      <a:pt x="94" y="64"/>
                    </a:cubicBezTo>
                    <a:close/>
                  </a:path>
                </a:pathLst>
              </a:custGeom>
              <a:solidFill>
                <a:schemeClr val="tx2">
                  <a:lumMod val="40000"/>
                  <a:lumOff val="6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2400">
                  <a:solidFill>
                    <a:srgbClr val="404040"/>
                  </a:solidFill>
                  <a:latin typeface="Arial" panose="020B0604020202020204" pitchFamily="34" charset="0"/>
                  <a:ea typeface="LiSu" panose="02010509060101010101" pitchFamily="49" charset="-122"/>
                  <a:sym typeface="Arial" panose="020B0604020202020204" pitchFamily="34" charset="0"/>
                </a:endParaRPr>
              </a:p>
            </p:txBody>
          </p:sp>
        </p:grpSp>
      </p:grpSp>
      <p:sp>
        <p:nvSpPr>
          <p:cNvPr id="321" name="TextBox 320"/>
          <p:cNvSpPr txBox="1"/>
          <p:nvPr/>
        </p:nvSpPr>
        <p:spPr>
          <a:xfrm>
            <a:off x="8065543" y="4189738"/>
            <a:ext cx="904415" cy="523220"/>
          </a:xfrm>
          <a:prstGeom prst="rect">
            <a:avLst/>
          </a:prstGeom>
          <a:noFill/>
        </p:spPr>
        <p:txBody>
          <a:bodyPr wrap="none" rtlCol="0">
            <a:spAutoFit/>
          </a:bodyPr>
          <a:lstStyle/>
          <a:p>
            <a:r>
              <a:rPr lang="id-ID" sz="2800" b="1" dirty="0">
                <a:solidFill>
                  <a:schemeClr val="accent4"/>
                </a:solidFill>
                <a:latin typeface="Arial" panose="020B0604020202020204" pitchFamily="34" charset="0"/>
                <a:ea typeface="LiSu" panose="02010509060101010101" pitchFamily="49" charset="-122"/>
                <a:sym typeface="Arial" panose="020B0604020202020204" pitchFamily="34" charset="0"/>
              </a:rPr>
              <a:t>55%</a:t>
            </a:r>
          </a:p>
        </p:txBody>
      </p:sp>
      <p:sp>
        <p:nvSpPr>
          <p:cNvPr id="322" name="TextBox 321"/>
          <p:cNvSpPr txBox="1"/>
          <p:nvPr/>
        </p:nvSpPr>
        <p:spPr>
          <a:xfrm>
            <a:off x="10116463" y="4189738"/>
            <a:ext cx="904415" cy="523220"/>
          </a:xfrm>
          <a:prstGeom prst="rect">
            <a:avLst/>
          </a:prstGeom>
          <a:noFill/>
        </p:spPr>
        <p:txBody>
          <a:bodyPr wrap="none" rtlCol="0">
            <a:spAutoFit/>
          </a:bodyPr>
          <a:lstStyle/>
          <a:p>
            <a:r>
              <a:rPr lang="id-ID" sz="2800" b="1" dirty="0">
                <a:solidFill>
                  <a:schemeClr val="accent6"/>
                </a:solidFill>
                <a:latin typeface="Arial" panose="020B0604020202020204" pitchFamily="34" charset="0"/>
                <a:ea typeface="LiSu" panose="02010509060101010101" pitchFamily="49" charset="-122"/>
                <a:sym typeface="Arial" panose="020B0604020202020204" pitchFamily="34" charset="0"/>
              </a:rPr>
              <a:t>45%</a:t>
            </a:r>
          </a:p>
        </p:txBody>
      </p:sp>
      <p:grpSp>
        <p:nvGrpSpPr>
          <p:cNvPr id="323" name="Group 322"/>
          <p:cNvGrpSpPr/>
          <p:nvPr/>
        </p:nvGrpSpPr>
        <p:grpSpPr>
          <a:xfrm>
            <a:off x="898948" y="1788005"/>
            <a:ext cx="6354484" cy="3100135"/>
            <a:chOff x="1922250" y="1859791"/>
            <a:chExt cx="8334980" cy="4066351"/>
          </a:xfrm>
          <a:solidFill>
            <a:schemeClr val="tx1">
              <a:lumMod val="40000"/>
              <a:lumOff val="60000"/>
            </a:schemeClr>
          </a:solidFill>
        </p:grpSpPr>
        <p:sp>
          <p:nvSpPr>
            <p:cNvPr id="324" name="Freeform 403"/>
            <p:cNvSpPr/>
            <p:nvPr/>
          </p:nvSpPr>
          <p:spPr bwMode="auto">
            <a:xfrm>
              <a:off x="8431913" y="4779344"/>
              <a:ext cx="952478" cy="711969"/>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chemeClr val="accent5"/>
            </a:solid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25" name="Freeform 404"/>
            <p:cNvSpPr/>
            <p:nvPr/>
          </p:nvSpPr>
          <p:spPr bwMode="auto">
            <a:xfrm>
              <a:off x="5709864" y="2963582"/>
              <a:ext cx="186353" cy="28192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chemeClr val="accent3"/>
            </a:solid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26" name="Freeform 405"/>
            <p:cNvSpPr/>
            <p:nvPr/>
          </p:nvSpPr>
          <p:spPr bwMode="auto">
            <a:xfrm>
              <a:off x="5284593" y="2668920"/>
              <a:ext cx="251658" cy="122645"/>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27" name="Freeform 418"/>
            <p:cNvSpPr/>
            <p:nvPr/>
          </p:nvSpPr>
          <p:spPr bwMode="auto">
            <a:xfrm>
              <a:off x="9725245" y="2538312"/>
              <a:ext cx="50968" cy="28669"/>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28" name="Freeform 419"/>
            <p:cNvSpPr/>
            <p:nvPr/>
          </p:nvSpPr>
          <p:spPr bwMode="auto">
            <a:xfrm>
              <a:off x="9626492" y="2949248"/>
              <a:ext cx="28669" cy="23893"/>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29" name="Freeform 420"/>
            <p:cNvSpPr/>
            <p:nvPr/>
          </p:nvSpPr>
          <p:spPr bwMode="auto">
            <a:xfrm>
              <a:off x="9005311" y="3086227"/>
              <a:ext cx="23891" cy="12742"/>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30" name="Freeform 421"/>
            <p:cNvSpPr/>
            <p:nvPr/>
          </p:nvSpPr>
          <p:spPr bwMode="auto">
            <a:xfrm>
              <a:off x="9425803" y="3226390"/>
              <a:ext cx="23891" cy="22299"/>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31" name="Freeform 422"/>
            <p:cNvSpPr/>
            <p:nvPr/>
          </p:nvSpPr>
          <p:spPr bwMode="auto">
            <a:xfrm>
              <a:off x="9411468" y="3263023"/>
              <a:ext cx="9557" cy="4778"/>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32" name="Freeform 423"/>
            <p:cNvSpPr/>
            <p:nvPr/>
          </p:nvSpPr>
          <p:spPr bwMode="auto">
            <a:xfrm>
              <a:off x="9346165" y="3337884"/>
              <a:ext cx="14335" cy="4778"/>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33" name="Freeform 424"/>
            <p:cNvSpPr/>
            <p:nvPr/>
          </p:nvSpPr>
          <p:spPr bwMode="auto">
            <a:xfrm>
              <a:off x="9290417" y="3361775"/>
              <a:ext cx="33448" cy="1911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34" name="Freeform 425"/>
            <p:cNvSpPr/>
            <p:nvPr/>
          </p:nvSpPr>
          <p:spPr bwMode="auto">
            <a:xfrm>
              <a:off x="9253784" y="3380889"/>
              <a:ext cx="27077" cy="17521"/>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35" name="Freeform 426"/>
            <p:cNvSpPr/>
            <p:nvPr/>
          </p:nvSpPr>
          <p:spPr bwMode="auto">
            <a:xfrm>
              <a:off x="9229892" y="3395224"/>
              <a:ext cx="23891" cy="22299"/>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36" name="Freeform 427"/>
            <p:cNvSpPr/>
            <p:nvPr/>
          </p:nvSpPr>
          <p:spPr bwMode="auto">
            <a:xfrm>
              <a:off x="9225113" y="3427079"/>
              <a:ext cx="4778" cy="477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37" name="Freeform 428"/>
            <p:cNvSpPr/>
            <p:nvPr/>
          </p:nvSpPr>
          <p:spPr bwMode="auto">
            <a:xfrm>
              <a:off x="9201222" y="3407966"/>
              <a:ext cx="23891" cy="1911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38" name="Freeform 429"/>
            <p:cNvSpPr/>
            <p:nvPr/>
          </p:nvSpPr>
          <p:spPr bwMode="auto">
            <a:xfrm>
              <a:off x="9029202" y="3581578"/>
              <a:ext cx="9557" cy="1433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grpSp>
          <p:nvGrpSpPr>
            <p:cNvPr id="339" name="Group 338"/>
            <p:cNvGrpSpPr/>
            <p:nvPr/>
          </p:nvGrpSpPr>
          <p:grpSpPr>
            <a:xfrm>
              <a:off x="8857184" y="3380889"/>
              <a:ext cx="348815" cy="331297"/>
              <a:chOff x="5961121" y="2686387"/>
              <a:chExt cx="288233" cy="273757"/>
            </a:xfrm>
            <a:grpFill/>
          </p:grpSpPr>
          <p:sp>
            <p:nvSpPr>
              <p:cNvPr id="842" name="Freeform 430"/>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43" name="Freeform 431"/>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grpSp>
        <p:sp>
          <p:nvSpPr>
            <p:cNvPr id="340" name="Freeform 432"/>
            <p:cNvSpPr/>
            <p:nvPr/>
          </p:nvSpPr>
          <p:spPr bwMode="auto">
            <a:xfrm>
              <a:off x="8944785" y="3685108"/>
              <a:ext cx="9557" cy="12742"/>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41" name="Freeform 433"/>
            <p:cNvSpPr/>
            <p:nvPr/>
          </p:nvSpPr>
          <p:spPr bwMode="auto">
            <a:xfrm>
              <a:off x="8889037" y="3685108"/>
              <a:ext cx="60525" cy="4619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42" name="Freeform 434"/>
            <p:cNvSpPr/>
            <p:nvPr/>
          </p:nvSpPr>
          <p:spPr bwMode="auto">
            <a:xfrm>
              <a:off x="8828513" y="3702629"/>
              <a:ext cx="50968" cy="7486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43" name="Freeform 435"/>
            <p:cNvSpPr/>
            <p:nvPr/>
          </p:nvSpPr>
          <p:spPr bwMode="auto">
            <a:xfrm>
              <a:off x="8777545" y="3885799"/>
              <a:ext cx="17521" cy="14335"/>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44" name="Freeform 436"/>
            <p:cNvSpPr/>
            <p:nvPr/>
          </p:nvSpPr>
          <p:spPr bwMode="auto">
            <a:xfrm>
              <a:off x="8818956" y="3839608"/>
              <a:ext cx="9557" cy="796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45" name="Freeform 437"/>
            <p:cNvSpPr/>
            <p:nvPr/>
          </p:nvSpPr>
          <p:spPr bwMode="auto">
            <a:xfrm>
              <a:off x="8693127" y="3936767"/>
              <a:ext cx="9557" cy="477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46" name="Freeform 438"/>
            <p:cNvSpPr/>
            <p:nvPr/>
          </p:nvSpPr>
          <p:spPr bwMode="auto">
            <a:xfrm>
              <a:off x="8603933" y="3919246"/>
              <a:ext cx="55747" cy="78046"/>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47" name="Freeform 439"/>
            <p:cNvSpPr/>
            <p:nvPr/>
          </p:nvSpPr>
          <p:spPr bwMode="auto">
            <a:xfrm>
              <a:off x="8328383" y="4049854"/>
              <a:ext cx="65304" cy="4619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48" name="Freeform 440"/>
            <p:cNvSpPr/>
            <p:nvPr/>
          </p:nvSpPr>
          <p:spPr bwMode="auto">
            <a:xfrm>
              <a:off x="8594376" y="4081710"/>
              <a:ext cx="93973" cy="1322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49" name="Freeform 441"/>
            <p:cNvSpPr/>
            <p:nvPr/>
          </p:nvSpPr>
          <p:spPr bwMode="auto">
            <a:xfrm>
              <a:off x="8674015" y="4194796"/>
              <a:ext cx="28669" cy="3663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0" name="Freeform 443"/>
            <p:cNvSpPr/>
            <p:nvPr/>
          </p:nvSpPr>
          <p:spPr bwMode="auto">
            <a:xfrm>
              <a:off x="8608710" y="4199575"/>
              <a:ext cx="28669" cy="3663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1" name="Freeform 444"/>
            <p:cNvSpPr/>
            <p:nvPr/>
          </p:nvSpPr>
          <p:spPr bwMode="auto">
            <a:xfrm>
              <a:off x="8642159" y="4236208"/>
              <a:ext cx="41412" cy="47783"/>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2" name="Freeform 445"/>
            <p:cNvSpPr/>
            <p:nvPr/>
          </p:nvSpPr>
          <p:spPr bwMode="auto">
            <a:xfrm>
              <a:off x="8651716" y="4264878"/>
              <a:ext cx="31856" cy="50968"/>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3" name="Freeform 446"/>
            <p:cNvSpPr/>
            <p:nvPr/>
          </p:nvSpPr>
          <p:spPr bwMode="auto">
            <a:xfrm>
              <a:off x="8678791" y="4260100"/>
              <a:ext cx="19114" cy="3663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4" name="Freeform 447"/>
            <p:cNvSpPr/>
            <p:nvPr/>
          </p:nvSpPr>
          <p:spPr bwMode="auto">
            <a:xfrm>
              <a:off x="8688349" y="4283991"/>
              <a:ext cx="28669" cy="17521"/>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5" name="Freeform 450"/>
            <p:cNvSpPr/>
            <p:nvPr/>
          </p:nvSpPr>
          <p:spPr bwMode="auto">
            <a:xfrm>
              <a:off x="8533850" y="4269657"/>
              <a:ext cx="55747" cy="55747"/>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6" name="Freeform 451"/>
            <p:cNvSpPr/>
            <p:nvPr/>
          </p:nvSpPr>
          <p:spPr bwMode="auto">
            <a:xfrm>
              <a:off x="8697906" y="4199575"/>
              <a:ext cx="9557" cy="477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7" name="Freeform 452"/>
            <p:cNvSpPr/>
            <p:nvPr/>
          </p:nvSpPr>
          <p:spPr bwMode="auto">
            <a:xfrm>
              <a:off x="8020977" y="4390707"/>
              <a:ext cx="261215" cy="272364"/>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8" name="Freeform 453"/>
            <p:cNvSpPr/>
            <p:nvPr/>
          </p:nvSpPr>
          <p:spPr bwMode="auto">
            <a:xfrm>
              <a:off x="8067167" y="4489461"/>
              <a:ext cx="23891" cy="238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59" name="Freeform 454"/>
            <p:cNvSpPr/>
            <p:nvPr/>
          </p:nvSpPr>
          <p:spPr bwMode="auto">
            <a:xfrm>
              <a:off x="8100616" y="4545208"/>
              <a:ext cx="22299" cy="238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0" name="Freeform 455"/>
            <p:cNvSpPr/>
            <p:nvPr/>
          </p:nvSpPr>
          <p:spPr bwMode="auto">
            <a:xfrm>
              <a:off x="8258301" y="4559541"/>
              <a:ext cx="33448" cy="3344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1" name="Freeform 456"/>
            <p:cNvSpPr/>
            <p:nvPr/>
          </p:nvSpPr>
          <p:spPr bwMode="auto">
            <a:xfrm>
              <a:off x="8310862" y="4583434"/>
              <a:ext cx="17521" cy="17521"/>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2" name="Freeform 457"/>
            <p:cNvSpPr/>
            <p:nvPr/>
          </p:nvSpPr>
          <p:spPr bwMode="auto">
            <a:xfrm>
              <a:off x="8263078" y="4663072"/>
              <a:ext cx="215025" cy="7008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3" name="Freeform 458"/>
            <p:cNvSpPr/>
            <p:nvPr/>
          </p:nvSpPr>
          <p:spPr bwMode="auto">
            <a:xfrm>
              <a:off x="8422356" y="4680592"/>
              <a:ext cx="36633" cy="14335"/>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4" name="Freeform 459"/>
            <p:cNvSpPr/>
            <p:nvPr/>
          </p:nvSpPr>
          <p:spPr bwMode="auto">
            <a:xfrm>
              <a:off x="8473324" y="4714040"/>
              <a:ext cx="28669" cy="1911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5" name="Freeform 460"/>
            <p:cNvSpPr/>
            <p:nvPr/>
          </p:nvSpPr>
          <p:spPr bwMode="auto">
            <a:xfrm>
              <a:off x="8501995" y="4718818"/>
              <a:ext cx="22299" cy="14335"/>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6" name="Freeform 461"/>
            <p:cNvSpPr/>
            <p:nvPr/>
          </p:nvSpPr>
          <p:spPr bwMode="auto">
            <a:xfrm>
              <a:off x="8519515" y="4718818"/>
              <a:ext cx="33448" cy="1911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7" name="Freeform 462"/>
            <p:cNvSpPr/>
            <p:nvPr/>
          </p:nvSpPr>
          <p:spPr bwMode="auto">
            <a:xfrm>
              <a:off x="8543406" y="4714040"/>
              <a:ext cx="38226" cy="23893"/>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8" name="Freeform 463"/>
            <p:cNvSpPr/>
            <p:nvPr/>
          </p:nvSpPr>
          <p:spPr bwMode="auto">
            <a:xfrm>
              <a:off x="8594376" y="4718818"/>
              <a:ext cx="57340" cy="1911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69" name="Freeform 464"/>
            <p:cNvSpPr/>
            <p:nvPr/>
          </p:nvSpPr>
          <p:spPr bwMode="auto">
            <a:xfrm>
              <a:off x="8576855" y="4745895"/>
              <a:ext cx="50968" cy="28669"/>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0" name="Freeform 465"/>
            <p:cNvSpPr/>
            <p:nvPr/>
          </p:nvSpPr>
          <p:spPr bwMode="auto">
            <a:xfrm>
              <a:off x="8739317" y="4596176"/>
              <a:ext cx="28669" cy="1911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1" name="Freeform 466"/>
            <p:cNvSpPr/>
            <p:nvPr/>
          </p:nvSpPr>
          <p:spPr bwMode="auto">
            <a:xfrm>
              <a:off x="8787101" y="4592990"/>
              <a:ext cx="70082" cy="22299"/>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2" name="Freeform 467"/>
            <p:cNvSpPr/>
            <p:nvPr/>
          </p:nvSpPr>
          <p:spPr bwMode="auto">
            <a:xfrm>
              <a:off x="8572076" y="4484680"/>
              <a:ext cx="149721" cy="168834"/>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3" name="Freeform 468"/>
            <p:cNvSpPr/>
            <p:nvPr/>
          </p:nvSpPr>
          <p:spPr bwMode="auto">
            <a:xfrm>
              <a:off x="8772766" y="4475124"/>
              <a:ext cx="36633" cy="7008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4" name="Freeform 469"/>
            <p:cNvSpPr/>
            <p:nvPr/>
          </p:nvSpPr>
          <p:spPr bwMode="auto">
            <a:xfrm>
              <a:off x="8791880" y="4465568"/>
              <a:ext cx="12742" cy="9557"/>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5" name="Freeform 470"/>
            <p:cNvSpPr/>
            <p:nvPr/>
          </p:nvSpPr>
          <p:spPr bwMode="auto">
            <a:xfrm>
              <a:off x="8842849" y="4526093"/>
              <a:ext cx="22299" cy="9557"/>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6" name="Freeform 471"/>
            <p:cNvSpPr/>
            <p:nvPr/>
          </p:nvSpPr>
          <p:spPr bwMode="auto">
            <a:xfrm>
              <a:off x="8847628" y="4530871"/>
              <a:ext cx="87603" cy="52562"/>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7" name="Freeform 472"/>
            <p:cNvSpPr/>
            <p:nvPr/>
          </p:nvSpPr>
          <p:spPr bwMode="auto">
            <a:xfrm>
              <a:off x="9263341" y="4620067"/>
              <a:ext cx="97159" cy="55747"/>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8" name="Freeform 473"/>
            <p:cNvSpPr/>
            <p:nvPr/>
          </p:nvSpPr>
          <p:spPr bwMode="auto">
            <a:xfrm>
              <a:off x="9403505" y="4648736"/>
              <a:ext cx="41412" cy="50968"/>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79" name="Freeform 474"/>
            <p:cNvSpPr/>
            <p:nvPr/>
          </p:nvSpPr>
          <p:spPr bwMode="auto">
            <a:xfrm>
              <a:off x="9524555" y="4742711"/>
              <a:ext cx="27077" cy="27077"/>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0" name="Freeform 475"/>
            <p:cNvSpPr/>
            <p:nvPr/>
          </p:nvSpPr>
          <p:spPr bwMode="auto">
            <a:xfrm>
              <a:off x="9495885" y="4699705"/>
              <a:ext cx="43005" cy="2866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1" name="Freeform 476"/>
            <p:cNvSpPr/>
            <p:nvPr/>
          </p:nvSpPr>
          <p:spPr bwMode="auto">
            <a:xfrm>
              <a:off x="9454473" y="4680592"/>
              <a:ext cx="19114" cy="23893"/>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2" name="Freeform 477"/>
            <p:cNvSpPr/>
            <p:nvPr/>
          </p:nvSpPr>
          <p:spPr bwMode="auto">
            <a:xfrm>
              <a:off x="9626492" y="5008703"/>
              <a:ext cx="74859" cy="55747"/>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3" name="Freeform 482"/>
            <p:cNvSpPr/>
            <p:nvPr/>
          </p:nvSpPr>
          <p:spPr bwMode="auto">
            <a:xfrm>
              <a:off x="9174145" y="5532726"/>
              <a:ext cx="89196" cy="84417"/>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4" name="Freeform 483"/>
            <p:cNvSpPr/>
            <p:nvPr/>
          </p:nvSpPr>
          <p:spPr bwMode="auto">
            <a:xfrm>
              <a:off x="9244227" y="5508835"/>
              <a:ext cx="14335" cy="23893"/>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5" name="Freeform 484"/>
            <p:cNvSpPr/>
            <p:nvPr/>
          </p:nvSpPr>
          <p:spPr bwMode="auto">
            <a:xfrm>
              <a:off x="9150254" y="5508835"/>
              <a:ext cx="9557" cy="955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6" name="Freeform 486"/>
            <p:cNvSpPr/>
            <p:nvPr/>
          </p:nvSpPr>
          <p:spPr bwMode="auto">
            <a:xfrm>
              <a:off x="6834362" y="4803236"/>
              <a:ext cx="168834" cy="326518"/>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7" name="Freeform 489"/>
            <p:cNvSpPr/>
            <p:nvPr/>
          </p:nvSpPr>
          <p:spPr bwMode="auto">
            <a:xfrm>
              <a:off x="7474656" y="2383813"/>
              <a:ext cx="41412" cy="23893"/>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8" name="Freeform 490"/>
            <p:cNvSpPr/>
            <p:nvPr/>
          </p:nvSpPr>
          <p:spPr bwMode="auto">
            <a:xfrm>
              <a:off x="8408021" y="2337622"/>
              <a:ext cx="46190" cy="22299"/>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89" name="Freeform 492"/>
            <p:cNvSpPr/>
            <p:nvPr/>
          </p:nvSpPr>
          <p:spPr bwMode="auto">
            <a:xfrm>
              <a:off x="7675346" y="2402927"/>
              <a:ext cx="27077" cy="1911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0" name="Freeform 493"/>
            <p:cNvSpPr/>
            <p:nvPr/>
          </p:nvSpPr>
          <p:spPr bwMode="auto">
            <a:xfrm>
              <a:off x="6050716" y="3446193"/>
              <a:ext cx="27077" cy="50968"/>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1" name="Freeform 494"/>
            <p:cNvSpPr/>
            <p:nvPr/>
          </p:nvSpPr>
          <p:spPr bwMode="auto">
            <a:xfrm>
              <a:off x="6041160" y="3492384"/>
              <a:ext cx="41412" cy="7008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2" name="Freeform 496"/>
            <p:cNvSpPr/>
            <p:nvPr/>
          </p:nvSpPr>
          <p:spPr bwMode="auto">
            <a:xfrm>
              <a:off x="6582703" y="3642104"/>
              <a:ext cx="60525" cy="3344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3" name="Freeform 497"/>
            <p:cNvSpPr/>
            <p:nvPr/>
          </p:nvSpPr>
          <p:spPr bwMode="auto">
            <a:xfrm>
              <a:off x="6382015" y="3646882"/>
              <a:ext cx="70082" cy="1911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4" name="Freeform 498"/>
            <p:cNvSpPr/>
            <p:nvPr/>
          </p:nvSpPr>
          <p:spPr bwMode="auto">
            <a:xfrm>
              <a:off x="6348566" y="2958805"/>
              <a:ext cx="33448" cy="3344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5" name="Freeform 499"/>
            <p:cNvSpPr/>
            <p:nvPr/>
          </p:nvSpPr>
          <p:spPr bwMode="auto">
            <a:xfrm>
              <a:off x="6353344" y="2946063"/>
              <a:ext cx="23891" cy="12742"/>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6" name="Freeform 500"/>
            <p:cNvSpPr/>
            <p:nvPr/>
          </p:nvSpPr>
          <p:spPr bwMode="auto">
            <a:xfrm>
              <a:off x="6256185" y="2977917"/>
              <a:ext cx="27077" cy="4619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7" name="Freeform 501"/>
            <p:cNvSpPr/>
            <p:nvPr/>
          </p:nvSpPr>
          <p:spPr bwMode="auto">
            <a:xfrm>
              <a:off x="6297598" y="2898279"/>
              <a:ext cx="19114" cy="1911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8" name="Freeform 502"/>
            <p:cNvSpPr/>
            <p:nvPr/>
          </p:nvSpPr>
          <p:spPr bwMode="auto">
            <a:xfrm>
              <a:off x="6111243" y="3043221"/>
              <a:ext cx="27077" cy="43005"/>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399" name="Freeform 503"/>
            <p:cNvSpPr/>
            <p:nvPr/>
          </p:nvSpPr>
          <p:spPr bwMode="auto">
            <a:xfrm>
              <a:off x="6077796" y="3052778"/>
              <a:ext cx="38226" cy="38226"/>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400" name="Freeform 504"/>
            <p:cNvSpPr/>
            <p:nvPr/>
          </p:nvSpPr>
          <p:spPr bwMode="auto">
            <a:xfrm>
              <a:off x="5910553" y="3535388"/>
              <a:ext cx="22299" cy="17521"/>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401" name="Freeform 505"/>
            <p:cNvSpPr/>
            <p:nvPr/>
          </p:nvSpPr>
          <p:spPr bwMode="auto">
            <a:xfrm>
              <a:off x="5681192" y="2963582"/>
              <a:ext cx="28669" cy="28669"/>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402" name="Freeform 506"/>
            <p:cNvSpPr/>
            <p:nvPr/>
          </p:nvSpPr>
          <p:spPr bwMode="auto">
            <a:xfrm>
              <a:off x="5695529" y="2997031"/>
              <a:ext cx="14335" cy="14335"/>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403" name="Freeform 507"/>
            <p:cNvSpPr/>
            <p:nvPr/>
          </p:nvSpPr>
          <p:spPr bwMode="auto">
            <a:xfrm>
              <a:off x="5709864" y="3011366"/>
              <a:ext cx="7964" cy="477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79" name="Freeform 508"/>
            <p:cNvSpPr/>
            <p:nvPr/>
          </p:nvSpPr>
          <p:spPr bwMode="auto">
            <a:xfrm>
              <a:off x="5709864" y="3024108"/>
              <a:ext cx="4778" cy="955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80" name="Freeform 509"/>
            <p:cNvSpPr/>
            <p:nvPr/>
          </p:nvSpPr>
          <p:spPr bwMode="auto">
            <a:xfrm>
              <a:off x="5709864" y="3033664"/>
              <a:ext cx="7964" cy="477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83" name="Freeform 510"/>
            <p:cNvSpPr/>
            <p:nvPr/>
          </p:nvSpPr>
          <p:spPr bwMode="auto">
            <a:xfrm>
              <a:off x="5746497" y="3103746"/>
              <a:ext cx="4778" cy="9557"/>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84" name="Freeform 511"/>
            <p:cNvSpPr/>
            <p:nvPr/>
          </p:nvSpPr>
          <p:spPr bwMode="auto">
            <a:xfrm>
              <a:off x="5816580" y="2893501"/>
              <a:ext cx="9557" cy="1911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87" name="Freeform 522"/>
            <p:cNvSpPr/>
            <p:nvPr/>
          </p:nvSpPr>
          <p:spPr bwMode="auto">
            <a:xfrm>
              <a:off x="4112313" y="5556617"/>
              <a:ext cx="28669" cy="50968"/>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88" name="Freeform 523"/>
            <p:cNvSpPr/>
            <p:nvPr/>
          </p:nvSpPr>
          <p:spPr bwMode="auto">
            <a:xfrm>
              <a:off x="4206286" y="4231429"/>
              <a:ext cx="22299" cy="1911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91" name="Freeform 524"/>
            <p:cNvSpPr/>
            <p:nvPr/>
          </p:nvSpPr>
          <p:spPr bwMode="auto">
            <a:xfrm>
              <a:off x="4406975" y="4260100"/>
              <a:ext cx="27077" cy="3663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92" name="Freeform 525"/>
            <p:cNvSpPr/>
            <p:nvPr/>
          </p:nvSpPr>
          <p:spPr bwMode="auto">
            <a:xfrm>
              <a:off x="4663413" y="4513351"/>
              <a:ext cx="65304" cy="60525"/>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95" name="Freeform 526"/>
            <p:cNvSpPr/>
            <p:nvPr/>
          </p:nvSpPr>
          <p:spPr bwMode="auto">
            <a:xfrm>
              <a:off x="4281147" y="4081710"/>
              <a:ext cx="46190" cy="1911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96" name="Freeform 529"/>
            <p:cNvSpPr/>
            <p:nvPr/>
          </p:nvSpPr>
          <p:spPr bwMode="auto">
            <a:xfrm>
              <a:off x="4018339" y="3919246"/>
              <a:ext cx="19114" cy="17521"/>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599" name="Freeform 531"/>
            <p:cNvSpPr/>
            <p:nvPr/>
          </p:nvSpPr>
          <p:spPr bwMode="auto">
            <a:xfrm>
              <a:off x="4416532" y="3328328"/>
              <a:ext cx="27077" cy="47783"/>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00" name="Freeform 532"/>
            <p:cNvSpPr/>
            <p:nvPr/>
          </p:nvSpPr>
          <p:spPr bwMode="auto">
            <a:xfrm>
              <a:off x="4429274" y="3352220"/>
              <a:ext cx="33448" cy="1911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03" name="Freeform 533"/>
            <p:cNvSpPr/>
            <p:nvPr/>
          </p:nvSpPr>
          <p:spPr bwMode="auto">
            <a:xfrm>
              <a:off x="4336893" y="3333106"/>
              <a:ext cx="70082" cy="3344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11" name="Freeform 534"/>
            <p:cNvSpPr/>
            <p:nvPr/>
          </p:nvSpPr>
          <p:spPr bwMode="auto">
            <a:xfrm>
              <a:off x="4351230" y="3240725"/>
              <a:ext cx="73267" cy="3663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13" name="Freeform 535"/>
            <p:cNvSpPr/>
            <p:nvPr/>
          </p:nvSpPr>
          <p:spPr bwMode="auto">
            <a:xfrm>
              <a:off x="4467501" y="3192942"/>
              <a:ext cx="149721" cy="144942"/>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17" name="Freeform 536"/>
            <p:cNvSpPr/>
            <p:nvPr/>
          </p:nvSpPr>
          <p:spPr bwMode="auto">
            <a:xfrm>
              <a:off x="4588552" y="3296472"/>
              <a:ext cx="38226" cy="4619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38" name="Freeform 537"/>
            <p:cNvSpPr/>
            <p:nvPr/>
          </p:nvSpPr>
          <p:spPr bwMode="auto">
            <a:xfrm>
              <a:off x="4327338" y="2847309"/>
              <a:ext cx="14335" cy="27077"/>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60" name="Freeform 538"/>
            <p:cNvSpPr/>
            <p:nvPr/>
          </p:nvSpPr>
          <p:spPr bwMode="auto">
            <a:xfrm>
              <a:off x="4257257" y="2893501"/>
              <a:ext cx="14335" cy="14335"/>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61" name="Freeform 539"/>
            <p:cNvSpPr/>
            <p:nvPr/>
          </p:nvSpPr>
          <p:spPr bwMode="auto">
            <a:xfrm>
              <a:off x="3935515" y="3141974"/>
              <a:ext cx="31856" cy="1911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62" name="Freeform 540"/>
            <p:cNvSpPr/>
            <p:nvPr/>
          </p:nvSpPr>
          <p:spPr bwMode="auto">
            <a:xfrm>
              <a:off x="3986483" y="3028887"/>
              <a:ext cx="28669" cy="2866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63" name="Freeform 541"/>
            <p:cNvSpPr/>
            <p:nvPr/>
          </p:nvSpPr>
          <p:spPr bwMode="auto">
            <a:xfrm>
              <a:off x="3972149" y="2828196"/>
              <a:ext cx="28669" cy="3344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64" name="Freeform 542"/>
            <p:cNvSpPr/>
            <p:nvPr/>
          </p:nvSpPr>
          <p:spPr bwMode="auto">
            <a:xfrm>
              <a:off x="3892510" y="2809083"/>
              <a:ext cx="55747" cy="2866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67" name="Freeform 543"/>
            <p:cNvSpPr/>
            <p:nvPr/>
          </p:nvSpPr>
          <p:spPr bwMode="auto">
            <a:xfrm>
              <a:off x="4010375" y="2791562"/>
              <a:ext cx="31856" cy="1274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68" name="Freeform 544"/>
            <p:cNvSpPr/>
            <p:nvPr/>
          </p:nvSpPr>
          <p:spPr bwMode="auto">
            <a:xfrm>
              <a:off x="3812871" y="2697589"/>
              <a:ext cx="159278" cy="111495"/>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69" name="Freeform 545"/>
            <p:cNvSpPr/>
            <p:nvPr/>
          </p:nvSpPr>
          <p:spPr bwMode="auto">
            <a:xfrm>
              <a:off x="3874990" y="2688031"/>
              <a:ext cx="31856" cy="23893"/>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0" name="Freeform 546"/>
            <p:cNvSpPr/>
            <p:nvPr/>
          </p:nvSpPr>
          <p:spPr bwMode="auto">
            <a:xfrm>
              <a:off x="3865432" y="2692810"/>
              <a:ext cx="17521" cy="23893"/>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1" name="Freeform 547"/>
            <p:cNvSpPr/>
            <p:nvPr/>
          </p:nvSpPr>
          <p:spPr bwMode="auto">
            <a:xfrm>
              <a:off x="3822427" y="2603617"/>
              <a:ext cx="14335" cy="2866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2" name="Freeform 548"/>
            <p:cNvSpPr/>
            <p:nvPr/>
          </p:nvSpPr>
          <p:spPr bwMode="auto">
            <a:xfrm>
              <a:off x="3752346" y="2359922"/>
              <a:ext cx="672151" cy="492166"/>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3" name="Freeform 549"/>
            <p:cNvSpPr/>
            <p:nvPr/>
          </p:nvSpPr>
          <p:spPr bwMode="auto">
            <a:xfrm>
              <a:off x="4187172" y="2818641"/>
              <a:ext cx="28669" cy="955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4" name="Freeform 550"/>
            <p:cNvSpPr/>
            <p:nvPr/>
          </p:nvSpPr>
          <p:spPr bwMode="auto">
            <a:xfrm>
              <a:off x="4102756" y="2613173"/>
              <a:ext cx="38226" cy="955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5" name="Freeform 551"/>
            <p:cNvSpPr/>
            <p:nvPr/>
          </p:nvSpPr>
          <p:spPr bwMode="auto">
            <a:xfrm>
              <a:off x="4047009" y="2603617"/>
              <a:ext cx="55747" cy="4619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6" name="Freeform 553"/>
            <p:cNvSpPr/>
            <p:nvPr/>
          </p:nvSpPr>
          <p:spPr bwMode="auto">
            <a:xfrm>
              <a:off x="4042231" y="2557425"/>
              <a:ext cx="28669" cy="14335"/>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7" name="Freeform 555"/>
            <p:cNvSpPr/>
            <p:nvPr/>
          </p:nvSpPr>
          <p:spPr bwMode="auto">
            <a:xfrm>
              <a:off x="3957814" y="2369478"/>
              <a:ext cx="122643" cy="52562"/>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8" name="Freeform 602"/>
            <p:cNvSpPr/>
            <p:nvPr/>
          </p:nvSpPr>
          <p:spPr bwMode="auto">
            <a:xfrm>
              <a:off x="3710933" y="1883684"/>
              <a:ext cx="727898" cy="37907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79" name="Freeform 610"/>
            <p:cNvSpPr/>
            <p:nvPr/>
          </p:nvSpPr>
          <p:spPr bwMode="auto">
            <a:xfrm>
              <a:off x="8833290" y="4569097"/>
              <a:ext cx="9557" cy="4779"/>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0" name="Freeform 611"/>
            <p:cNvSpPr/>
            <p:nvPr/>
          </p:nvSpPr>
          <p:spPr bwMode="auto">
            <a:xfrm>
              <a:off x="8772766" y="4559540"/>
              <a:ext cx="9557" cy="9557"/>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1" name="Freeform 612"/>
            <p:cNvSpPr/>
            <p:nvPr/>
          </p:nvSpPr>
          <p:spPr bwMode="auto">
            <a:xfrm>
              <a:off x="8983012" y="5392560"/>
              <a:ext cx="31856" cy="23893"/>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2" name="Rectangle 613"/>
            <p:cNvSpPr>
              <a:spLocks noChangeArrowheads="1"/>
            </p:cNvSpPr>
            <p:nvPr/>
          </p:nvSpPr>
          <p:spPr bwMode="auto">
            <a:xfrm>
              <a:off x="6227516" y="2598838"/>
              <a:ext cx="1594" cy="1594"/>
            </a:xfrm>
            <a:prstGeom prst="rect">
              <a:avLst/>
            </a:pr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3" name="Freeform 614"/>
            <p:cNvSpPr/>
            <p:nvPr/>
          </p:nvSpPr>
          <p:spPr bwMode="auto">
            <a:xfrm>
              <a:off x="4629963" y="5252397"/>
              <a:ext cx="47783" cy="41414"/>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4" name="Freeform 615"/>
            <p:cNvSpPr/>
            <p:nvPr/>
          </p:nvSpPr>
          <p:spPr bwMode="auto">
            <a:xfrm>
              <a:off x="3911624" y="3366554"/>
              <a:ext cx="33448" cy="14336"/>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5" name="Freeform 618"/>
            <p:cNvSpPr/>
            <p:nvPr/>
          </p:nvSpPr>
          <p:spPr bwMode="auto">
            <a:xfrm>
              <a:off x="4131425" y="4250542"/>
              <a:ext cx="355189" cy="258029"/>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6" name="Freeform 619"/>
            <p:cNvSpPr/>
            <p:nvPr/>
          </p:nvSpPr>
          <p:spPr bwMode="auto">
            <a:xfrm>
              <a:off x="4416532" y="4320625"/>
              <a:ext cx="121050" cy="17839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7" name="Freeform 620"/>
            <p:cNvSpPr/>
            <p:nvPr/>
          </p:nvSpPr>
          <p:spPr bwMode="auto">
            <a:xfrm>
              <a:off x="4494578" y="4376372"/>
              <a:ext cx="103530" cy="108308"/>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8" name="Freeform 621"/>
            <p:cNvSpPr/>
            <p:nvPr/>
          </p:nvSpPr>
          <p:spPr bwMode="auto">
            <a:xfrm>
              <a:off x="4578995" y="4385930"/>
              <a:ext cx="74861" cy="84419"/>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89" name="Freeform 622"/>
            <p:cNvSpPr/>
            <p:nvPr/>
          </p:nvSpPr>
          <p:spPr bwMode="auto">
            <a:xfrm>
              <a:off x="3911624" y="4226652"/>
              <a:ext cx="377488" cy="393415"/>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90" name="Freeform 623"/>
            <p:cNvSpPr/>
            <p:nvPr/>
          </p:nvSpPr>
          <p:spPr bwMode="auto">
            <a:xfrm>
              <a:off x="3962592" y="4489458"/>
              <a:ext cx="130606" cy="1545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91" name="Freeform 624"/>
            <p:cNvSpPr/>
            <p:nvPr/>
          </p:nvSpPr>
          <p:spPr bwMode="auto">
            <a:xfrm>
              <a:off x="3948257" y="4518129"/>
              <a:ext cx="299441" cy="444384"/>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92" name="Freeform 625"/>
            <p:cNvSpPr/>
            <p:nvPr/>
          </p:nvSpPr>
          <p:spPr bwMode="auto">
            <a:xfrm>
              <a:off x="4080457" y="4933843"/>
              <a:ext cx="203874" cy="992299"/>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93" name="Freeform 626"/>
            <p:cNvSpPr/>
            <p:nvPr/>
          </p:nvSpPr>
          <p:spPr bwMode="auto">
            <a:xfrm>
              <a:off x="4219028" y="4742709"/>
              <a:ext cx="299441" cy="326519"/>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94" name="Freeform 627"/>
            <p:cNvSpPr/>
            <p:nvPr/>
          </p:nvSpPr>
          <p:spPr bwMode="auto">
            <a:xfrm>
              <a:off x="4387863" y="4975254"/>
              <a:ext cx="210246" cy="20706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95" name="Freeform 628"/>
            <p:cNvSpPr>
              <a:spLocks noEditPoints="1"/>
            </p:cNvSpPr>
            <p:nvPr/>
          </p:nvSpPr>
          <p:spPr bwMode="auto">
            <a:xfrm>
              <a:off x="4121870" y="4400263"/>
              <a:ext cx="928586" cy="94132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accent1"/>
            </a:solidFill>
            <a:ln w="9525" cap="flat">
              <a:solidFill>
                <a:schemeClr val="bg1"/>
              </a:solidFill>
              <a:prstDash val="solid"/>
              <a:round/>
            </a:ln>
          </p:spPr>
          <p:txBody>
            <a:bodyPr vert="horz" wrap="square" lIns="91440" tIns="45720" rIns="91440" bIns="45720" numCol="1" anchor="t" anchorCtr="0" compatLnSpc="1"/>
            <a:lstStyle/>
            <a:p>
              <a:endParaRPr lang="id-ID" sz="2400" dirty="0">
                <a:latin typeface="Arial" panose="020B0604020202020204" pitchFamily="34" charset="0"/>
                <a:ea typeface="LiSu" panose="02010509060101010101" pitchFamily="49" charset="-122"/>
                <a:sym typeface="Arial" panose="020B0604020202020204" pitchFamily="34" charset="0"/>
              </a:endParaRPr>
            </a:p>
          </p:txBody>
        </p:sp>
        <p:sp>
          <p:nvSpPr>
            <p:cNvPr id="696" name="Freeform 629"/>
            <p:cNvSpPr/>
            <p:nvPr/>
          </p:nvSpPr>
          <p:spPr bwMode="auto">
            <a:xfrm>
              <a:off x="4481836" y="5242840"/>
              <a:ext cx="125829" cy="13060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97" name="Freeform 630"/>
            <p:cNvSpPr/>
            <p:nvPr/>
          </p:nvSpPr>
          <p:spPr bwMode="auto">
            <a:xfrm>
              <a:off x="4121870" y="5037372"/>
              <a:ext cx="481017" cy="836206"/>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98" name="Freeform 631"/>
            <p:cNvSpPr/>
            <p:nvPr/>
          </p:nvSpPr>
          <p:spPr bwMode="auto">
            <a:xfrm>
              <a:off x="3809685" y="4156570"/>
              <a:ext cx="101938" cy="11308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699" name="Freeform 632"/>
            <p:cNvSpPr/>
            <p:nvPr/>
          </p:nvSpPr>
          <p:spPr bwMode="auto">
            <a:xfrm>
              <a:off x="3841542" y="4260099"/>
              <a:ext cx="79638" cy="7008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00" name="Freeform 633"/>
            <p:cNvSpPr/>
            <p:nvPr/>
          </p:nvSpPr>
          <p:spPr bwMode="auto">
            <a:xfrm>
              <a:off x="3752346" y="4180460"/>
              <a:ext cx="52562" cy="41414"/>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01" name="Freeform 634"/>
            <p:cNvSpPr/>
            <p:nvPr/>
          </p:nvSpPr>
          <p:spPr bwMode="auto">
            <a:xfrm>
              <a:off x="3696599" y="4096045"/>
              <a:ext cx="93975" cy="108308"/>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02" name="Freeform 635"/>
            <p:cNvSpPr/>
            <p:nvPr/>
          </p:nvSpPr>
          <p:spPr bwMode="auto">
            <a:xfrm>
              <a:off x="3127979" y="3726521"/>
              <a:ext cx="699228" cy="449162"/>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03" name="Freeform 636"/>
            <p:cNvSpPr/>
            <p:nvPr/>
          </p:nvSpPr>
          <p:spPr bwMode="auto">
            <a:xfrm>
              <a:off x="3766682" y="4143828"/>
              <a:ext cx="140164" cy="7486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04" name="Freeform 637"/>
            <p:cNvSpPr/>
            <p:nvPr/>
          </p:nvSpPr>
          <p:spPr bwMode="auto">
            <a:xfrm>
              <a:off x="3766682" y="4081710"/>
              <a:ext cx="33448" cy="7008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05" name="Freeform 640"/>
            <p:cNvSpPr/>
            <p:nvPr/>
          </p:nvSpPr>
          <p:spPr bwMode="auto">
            <a:xfrm>
              <a:off x="1922250" y="2482565"/>
              <a:ext cx="906289" cy="608439"/>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06" name="Freeform 641"/>
            <p:cNvSpPr/>
            <p:nvPr/>
          </p:nvSpPr>
          <p:spPr bwMode="auto">
            <a:xfrm>
              <a:off x="2944810" y="3258244"/>
              <a:ext cx="1349079" cy="66896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2"/>
            </a:solidFill>
            <a:ln w="9525" cap="flat">
              <a:solidFill>
                <a:schemeClr val="bg1"/>
              </a:solidFill>
              <a:prstDash val="solid"/>
              <a:round/>
            </a:ln>
          </p:spPr>
          <p:txBody>
            <a:bodyPr vert="horz" wrap="square" lIns="91440" tIns="45720" rIns="91440" bIns="45720" numCol="1" anchor="t" anchorCtr="0" compatLnSpc="1"/>
            <a:lstStyle/>
            <a:p>
              <a:endParaRPr lang="id-ID" sz="2400" dirty="0">
                <a:latin typeface="Arial" panose="020B0604020202020204" pitchFamily="34" charset="0"/>
                <a:ea typeface="LiSu" panose="02010509060101010101" pitchFamily="49" charset="-122"/>
                <a:sym typeface="Arial" panose="020B0604020202020204" pitchFamily="34" charset="0"/>
              </a:endParaRPr>
            </a:p>
          </p:txBody>
        </p:sp>
        <p:sp>
          <p:nvSpPr>
            <p:cNvPr id="707" name="Freeform 642"/>
            <p:cNvSpPr>
              <a:spLocks noEditPoints="1"/>
            </p:cNvSpPr>
            <p:nvPr/>
          </p:nvSpPr>
          <p:spPr bwMode="auto">
            <a:xfrm>
              <a:off x="2567323" y="2453895"/>
              <a:ext cx="1992559" cy="1024154"/>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08" name="Freeform 643"/>
            <p:cNvSpPr/>
            <p:nvPr/>
          </p:nvSpPr>
          <p:spPr bwMode="auto">
            <a:xfrm>
              <a:off x="8674015" y="4733153"/>
              <a:ext cx="47783" cy="41414"/>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09" name="Freeform 644"/>
            <p:cNvSpPr/>
            <p:nvPr/>
          </p:nvSpPr>
          <p:spPr bwMode="auto">
            <a:xfrm>
              <a:off x="8712241" y="4723597"/>
              <a:ext cx="60525" cy="22299"/>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0" name="Freeform 645"/>
            <p:cNvSpPr/>
            <p:nvPr/>
          </p:nvSpPr>
          <p:spPr bwMode="auto">
            <a:xfrm>
              <a:off x="6138320" y="3207276"/>
              <a:ext cx="144943" cy="79640"/>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1" name="Freeform 646"/>
            <p:cNvSpPr/>
            <p:nvPr/>
          </p:nvSpPr>
          <p:spPr bwMode="auto">
            <a:xfrm>
              <a:off x="6073017" y="3272580"/>
              <a:ext cx="173611" cy="7486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2" name="Freeform 647"/>
            <p:cNvSpPr/>
            <p:nvPr/>
          </p:nvSpPr>
          <p:spPr bwMode="auto">
            <a:xfrm>
              <a:off x="6012490" y="3328327"/>
              <a:ext cx="265993" cy="258029"/>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3" name="Freeform 648"/>
            <p:cNvSpPr/>
            <p:nvPr/>
          </p:nvSpPr>
          <p:spPr bwMode="auto">
            <a:xfrm>
              <a:off x="6166990" y="3342662"/>
              <a:ext cx="125829" cy="117866"/>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4" name="Freeform 649"/>
            <p:cNvSpPr/>
            <p:nvPr/>
          </p:nvSpPr>
          <p:spPr bwMode="auto">
            <a:xfrm>
              <a:off x="5736941" y="3207276"/>
              <a:ext cx="308998" cy="265993"/>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5" name="Freeform 650"/>
            <p:cNvSpPr/>
            <p:nvPr/>
          </p:nvSpPr>
          <p:spPr bwMode="auto">
            <a:xfrm>
              <a:off x="5993377" y="3310807"/>
              <a:ext cx="103530" cy="7008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6" name="Freeform 651"/>
            <p:cNvSpPr/>
            <p:nvPr/>
          </p:nvSpPr>
          <p:spPr bwMode="auto">
            <a:xfrm>
              <a:off x="5905775" y="3197720"/>
              <a:ext cx="97159" cy="60525"/>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7" name="Freeform 652"/>
            <p:cNvSpPr/>
            <p:nvPr/>
          </p:nvSpPr>
          <p:spPr bwMode="auto">
            <a:xfrm>
              <a:off x="5985414" y="3240725"/>
              <a:ext cx="17521" cy="17521"/>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8" name="Freeform 653"/>
            <p:cNvSpPr/>
            <p:nvPr/>
          </p:nvSpPr>
          <p:spPr bwMode="auto">
            <a:xfrm>
              <a:off x="5928074" y="3132416"/>
              <a:ext cx="93975" cy="84419"/>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19" name="Freeform 654"/>
            <p:cNvSpPr/>
            <p:nvPr/>
          </p:nvSpPr>
          <p:spPr bwMode="auto">
            <a:xfrm>
              <a:off x="6041160" y="2992252"/>
              <a:ext cx="70082" cy="10353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0" name="Freeform 655"/>
            <p:cNvSpPr/>
            <p:nvPr/>
          </p:nvSpPr>
          <p:spPr bwMode="auto">
            <a:xfrm>
              <a:off x="5990192" y="3086227"/>
              <a:ext cx="208653" cy="242102"/>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1" name="Freeform 656"/>
            <p:cNvSpPr/>
            <p:nvPr/>
          </p:nvSpPr>
          <p:spPr bwMode="auto">
            <a:xfrm>
              <a:off x="6358123" y="3161086"/>
              <a:ext cx="415714" cy="24688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2" name="Freeform 657"/>
            <p:cNvSpPr/>
            <p:nvPr/>
          </p:nvSpPr>
          <p:spPr bwMode="auto">
            <a:xfrm>
              <a:off x="6227516" y="3253467"/>
              <a:ext cx="140164" cy="57340"/>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3" name="Freeform 658"/>
            <p:cNvSpPr/>
            <p:nvPr/>
          </p:nvSpPr>
          <p:spPr bwMode="auto">
            <a:xfrm>
              <a:off x="6382013" y="3043221"/>
              <a:ext cx="219803" cy="16405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4" name="Freeform 659"/>
            <p:cNvSpPr/>
            <p:nvPr/>
          </p:nvSpPr>
          <p:spPr bwMode="auto">
            <a:xfrm>
              <a:off x="6331045" y="3033664"/>
              <a:ext cx="135385" cy="89196"/>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5" name="Freeform 660"/>
            <p:cNvSpPr/>
            <p:nvPr/>
          </p:nvSpPr>
          <p:spPr bwMode="auto">
            <a:xfrm>
              <a:off x="6331045" y="2977917"/>
              <a:ext cx="167242" cy="84419"/>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6" name="Freeform 661"/>
            <p:cNvSpPr/>
            <p:nvPr/>
          </p:nvSpPr>
          <p:spPr bwMode="auto">
            <a:xfrm>
              <a:off x="6382013" y="2926949"/>
              <a:ext cx="111495" cy="7008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7" name="Freeform 662"/>
            <p:cNvSpPr/>
            <p:nvPr/>
          </p:nvSpPr>
          <p:spPr bwMode="auto">
            <a:xfrm>
              <a:off x="6297598" y="3071891"/>
              <a:ext cx="74861" cy="3663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8" name="Freeform 663"/>
            <p:cNvSpPr/>
            <p:nvPr/>
          </p:nvSpPr>
          <p:spPr bwMode="auto">
            <a:xfrm>
              <a:off x="6181324" y="3081447"/>
              <a:ext cx="222988" cy="195911"/>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29" name="Freeform 664"/>
            <p:cNvSpPr/>
            <p:nvPr/>
          </p:nvSpPr>
          <p:spPr bwMode="auto">
            <a:xfrm>
              <a:off x="6316710" y="3286916"/>
              <a:ext cx="215025" cy="140164"/>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0" name="Freeform 665"/>
            <p:cNvSpPr/>
            <p:nvPr/>
          </p:nvSpPr>
          <p:spPr bwMode="auto">
            <a:xfrm>
              <a:off x="6466431" y="3282137"/>
              <a:ext cx="78046" cy="93975"/>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1" name="Freeform 666"/>
            <p:cNvSpPr/>
            <p:nvPr/>
          </p:nvSpPr>
          <p:spPr bwMode="auto">
            <a:xfrm>
              <a:off x="6498286" y="3333105"/>
              <a:ext cx="46190" cy="47783"/>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2" name="Freeform 667"/>
            <p:cNvSpPr/>
            <p:nvPr/>
          </p:nvSpPr>
          <p:spPr bwMode="auto">
            <a:xfrm>
              <a:off x="6358123" y="3407966"/>
              <a:ext cx="149721" cy="89196"/>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3" name="Freeform 668"/>
            <p:cNvSpPr/>
            <p:nvPr/>
          </p:nvSpPr>
          <p:spPr bwMode="auto">
            <a:xfrm>
              <a:off x="6213180" y="3385667"/>
              <a:ext cx="84417" cy="7008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4" name="Freeform 669"/>
            <p:cNvSpPr/>
            <p:nvPr/>
          </p:nvSpPr>
          <p:spPr bwMode="auto">
            <a:xfrm>
              <a:off x="6273705" y="3352219"/>
              <a:ext cx="103530" cy="125829"/>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5" name="Freeform 670"/>
            <p:cNvSpPr/>
            <p:nvPr/>
          </p:nvSpPr>
          <p:spPr bwMode="auto">
            <a:xfrm>
              <a:off x="6217959" y="3277359"/>
              <a:ext cx="164057" cy="89196"/>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6" name="Freeform 671"/>
            <p:cNvSpPr/>
            <p:nvPr/>
          </p:nvSpPr>
          <p:spPr bwMode="auto">
            <a:xfrm>
              <a:off x="6311931" y="3478048"/>
              <a:ext cx="144943" cy="149721"/>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7" name="Freeform 672"/>
            <p:cNvSpPr/>
            <p:nvPr/>
          </p:nvSpPr>
          <p:spPr bwMode="auto">
            <a:xfrm>
              <a:off x="6442539" y="3470083"/>
              <a:ext cx="70082" cy="4619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8" name="Freeform 673"/>
            <p:cNvSpPr/>
            <p:nvPr/>
          </p:nvSpPr>
          <p:spPr bwMode="auto">
            <a:xfrm>
              <a:off x="6292819" y="3455750"/>
              <a:ext cx="41412" cy="84419"/>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39" name="Freeform 674"/>
            <p:cNvSpPr/>
            <p:nvPr/>
          </p:nvSpPr>
          <p:spPr bwMode="auto">
            <a:xfrm>
              <a:off x="6316710" y="3465306"/>
              <a:ext cx="60525" cy="41414"/>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0" name="Freeform 675"/>
            <p:cNvSpPr/>
            <p:nvPr/>
          </p:nvSpPr>
          <p:spPr bwMode="auto">
            <a:xfrm>
              <a:off x="6829583" y="3492382"/>
              <a:ext cx="89196" cy="7486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1" name="Freeform 676"/>
            <p:cNvSpPr/>
            <p:nvPr/>
          </p:nvSpPr>
          <p:spPr bwMode="auto">
            <a:xfrm>
              <a:off x="6863031" y="3530609"/>
              <a:ext cx="461905" cy="391821"/>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2" name="Freeform 677"/>
            <p:cNvSpPr/>
            <p:nvPr/>
          </p:nvSpPr>
          <p:spPr bwMode="auto">
            <a:xfrm>
              <a:off x="6872588" y="3535388"/>
              <a:ext cx="36635" cy="27078"/>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3" name="Freeform 678"/>
            <p:cNvSpPr/>
            <p:nvPr/>
          </p:nvSpPr>
          <p:spPr bwMode="auto">
            <a:xfrm>
              <a:off x="6764278" y="3422300"/>
              <a:ext cx="164057" cy="84419"/>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4" name="Freeform 679"/>
            <p:cNvSpPr/>
            <p:nvPr/>
          </p:nvSpPr>
          <p:spPr bwMode="auto">
            <a:xfrm>
              <a:off x="6877367" y="3478048"/>
              <a:ext cx="125829" cy="98753"/>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5" name="Freeform 680"/>
            <p:cNvSpPr/>
            <p:nvPr/>
          </p:nvSpPr>
          <p:spPr bwMode="auto">
            <a:xfrm>
              <a:off x="6918778" y="3787046"/>
              <a:ext cx="41412" cy="47783"/>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6" name="Freeform 681"/>
            <p:cNvSpPr/>
            <p:nvPr/>
          </p:nvSpPr>
          <p:spPr bwMode="auto">
            <a:xfrm>
              <a:off x="6657564" y="3610247"/>
              <a:ext cx="162463" cy="125829"/>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7" name="Freeform 682"/>
            <p:cNvSpPr/>
            <p:nvPr/>
          </p:nvSpPr>
          <p:spPr bwMode="auto">
            <a:xfrm>
              <a:off x="6732424" y="3600692"/>
              <a:ext cx="232545" cy="219803"/>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8" name="Freeform 683"/>
            <p:cNvSpPr/>
            <p:nvPr/>
          </p:nvSpPr>
          <p:spPr bwMode="auto">
            <a:xfrm>
              <a:off x="6437760" y="3473271"/>
              <a:ext cx="442791" cy="168834"/>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49" name="Freeform 684"/>
            <p:cNvSpPr/>
            <p:nvPr/>
          </p:nvSpPr>
          <p:spPr bwMode="auto">
            <a:xfrm>
              <a:off x="6638450" y="3740856"/>
              <a:ext cx="490574" cy="393415"/>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0" name="Freeform 685"/>
            <p:cNvSpPr/>
            <p:nvPr/>
          </p:nvSpPr>
          <p:spPr bwMode="auto">
            <a:xfrm>
              <a:off x="6648006" y="3712184"/>
              <a:ext cx="97159" cy="10353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1" name="Freeform 686"/>
            <p:cNvSpPr/>
            <p:nvPr/>
          </p:nvSpPr>
          <p:spPr bwMode="auto">
            <a:xfrm>
              <a:off x="6652785" y="3675552"/>
              <a:ext cx="36635" cy="41414"/>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2" name="Freeform 687"/>
            <p:cNvSpPr/>
            <p:nvPr/>
          </p:nvSpPr>
          <p:spPr bwMode="auto">
            <a:xfrm>
              <a:off x="6648006" y="3731299"/>
              <a:ext cx="14336" cy="3344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3" name="Freeform 688"/>
            <p:cNvSpPr/>
            <p:nvPr/>
          </p:nvSpPr>
          <p:spPr bwMode="auto">
            <a:xfrm>
              <a:off x="6628894" y="3712184"/>
              <a:ext cx="38226" cy="122645"/>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4" name="Freeform 689"/>
            <p:cNvSpPr/>
            <p:nvPr/>
          </p:nvSpPr>
          <p:spPr bwMode="auto">
            <a:xfrm>
              <a:off x="7015937" y="3895354"/>
              <a:ext cx="23891" cy="3663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5" name="Freeform 690"/>
            <p:cNvSpPr/>
            <p:nvPr/>
          </p:nvSpPr>
          <p:spPr bwMode="auto">
            <a:xfrm>
              <a:off x="6824805" y="4068968"/>
              <a:ext cx="248472" cy="157685"/>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6" name="Freeform 691"/>
            <p:cNvSpPr/>
            <p:nvPr/>
          </p:nvSpPr>
          <p:spPr bwMode="auto">
            <a:xfrm>
              <a:off x="7044607" y="3895354"/>
              <a:ext cx="191132" cy="229360"/>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7" name="Freeform 692"/>
            <p:cNvSpPr/>
            <p:nvPr/>
          </p:nvSpPr>
          <p:spPr bwMode="auto">
            <a:xfrm>
              <a:off x="7450763" y="3446193"/>
              <a:ext cx="256437" cy="111495"/>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8" name="Freeform 693"/>
            <p:cNvSpPr/>
            <p:nvPr/>
          </p:nvSpPr>
          <p:spPr bwMode="auto">
            <a:xfrm>
              <a:off x="7138581" y="3376111"/>
              <a:ext cx="415714" cy="243694"/>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59" name="Freeform 694"/>
            <p:cNvSpPr/>
            <p:nvPr/>
          </p:nvSpPr>
          <p:spPr bwMode="auto">
            <a:xfrm>
              <a:off x="7264410" y="3646882"/>
              <a:ext cx="0" cy="477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0" name="Freeform 695"/>
            <p:cNvSpPr/>
            <p:nvPr/>
          </p:nvSpPr>
          <p:spPr bwMode="auto">
            <a:xfrm>
              <a:off x="7049385" y="3460527"/>
              <a:ext cx="340852" cy="200689"/>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1" name="Freeform 696"/>
            <p:cNvSpPr/>
            <p:nvPr/>
          </p:nvSpPr>
          <p:spPr bwMode="auto">
            <a:xfrm>
              <a:off x="7409352" y="3506718"/>
              <a:ext cx="186353" cy="125829"/>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2" name="Freeform 697"/>
            <p:cNvSpPr/>
            <p:nvPr/>
          </p:nvSpPr>
          <p:spPr bwMode="auto">
            <a:xfrm>
              <a:off x="7259632" y="3615026"/>
              <a:ext cx="387045" cy="345632"/>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3" name="Freeform 698"/>
            <p:cNvSpPr/>
            <p:nvPr/>
          </p:nvSpPr>
          <p:spPr bwMode="auto">
            <a:xfrm>
              <a:off x="7240519" y="3572021"/>
              <a:ext cx="350410" cy="248472"/>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4" name="Freeform 699"/>
            <p:cNvSpPr/>
            <p:nvPr/>
          </p:nvSpPr>
          <p:spPr bwMode="auto">
            <a:xfrm>
              <a:off x="7208663" y="3371332"/>
              <a:ext cx="12742" cy="1911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5" name="Freeform 700"/>
            <p:cNvSpPr>
              <a:spLocks noEditPoints="1"/>
            </p:cNvSpPr>
            <p:nvPr/>
          </p:nvSpPr>
          <p:spPr bwMode="auto">
            <a:xfrm>
              <a:off x="6913999" y="3076670"/>
              <a:ext cx="947700" cy="453941"/>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6" name="Freeform 701"/>
            <p:cNvSpPr/>
            <p:nvPr/>
          </p:nvSpPr>
          <p:spPr bwMode="auto">
            <a:xfrm>
              <a:off x="7426873" y="3642103"/>
              <a:ext cx="654630" cy="697634"/>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7" name="Freeform 702"/>
            <p:cNvSpPr/>
            <p:nvPr/>
          </p:nvSpPr>
          <p:spPr bwMode="auto">
            <a:xfrm>
              <a:off x="7965230" y="3834829"/>
              <a:ext cx="191132" cy="458719"/>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8" name="Freeform 703"/>
            <p:cNvSpPr/>
            <p:nvPr/>
          </p:nvSpPr>
          <p:spPr bwMode="auto">
            <a:xfrm>
              <a:off x="7876034" y="3890575"/>
              <a:ext cx="106717" cy="130608"/>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69" name="Freeform 704"/>
            <p:cNvSpPr/>
            <p:nvPr/>
          </p:nvSpPr>
          <p:spPr bwMode="auto">
            <a:xfrm>
              <a:off x="8076724" y="4035518"/>
              <a:ext cx="195911" cy="359967"/>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0" name="Freeform 705"/>
            <p:cNvSpPr/>
            <p:nvPr/>
          </p:nvSpPr>
          <p:spPr bwMode="auto">
            <a:xfrm>
              <a:off x="8183440" y="3960658"/>
              <a:ext cx="178390" cy="364746"/>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1" name="Freeform 706"/>
            <p:cNvSpPr/>
            <p:nvPr/>
          </p:nvSpPr>
          <p:spPr bwMode="auto">
            <a:xfrm>
              <a:off x="8142028" y="3989328"/>
              <a:ext cx="172020" cy="210246"/>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2" name="Freeform 707"/>
            <p:cNvSpPr/>
            <p:nvPr/>
          </p:nvSpPr>
          <p:spPr bwMode="auto">
            <a:xfrm>
              <a:off x="8879481" y="4559540"/>
              <a:ext cx="210246" cy="17839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3" name="Freeform 708"/>
            <p:cNvSpPr/>
            <p:nvPr/>
          </p:nvSpPr>
          <p:spPr bwMode="auto">
            <a:xfrm>
              <a:off x="9084949" y="4588211"/>
              <a:ext cx="238916" cy="191132"/>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4" name="Freeform 709"/>
            <p:cNvSpPr/>
            <p:nvPr/>
          </p:nvSpPr>
          <p:spPr bwMode="auto">
            <a:xfrm>
              <a:off x="8342717" y="4414599"/>
              <a:ext cx="238916" cy="210246"/>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5" name="Freeform 710"/>
            <p:cNvSpPr/>
            <p:nvPr/>
          </p:nvSpPr>
          <p:spPr bwMode="auto">
            <a:xfrm>
              <a:off x="8357051" y="4358851"/>
              <a:ext cx="229360" cy="149721"/>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6" name="Freeform 711"/>
            <p:cNvSpPr/>
            <p:nvPr/>
          </p:nvSpPr>
          <p:spPr bwMode="auto">
            <a:xfrm>
              <a:off x="7890370" y="3839607"/>
              <a:ext cx="79638" cy="4619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7" name="Freeform 712"/>
            <p:cNvSpPr/>
            <p:nvPr/>
          </p:nvSpPr>
          <p:spPr bwMode="auto">
            <a:xfrm>
              <a:off x="7707201" y="3787046"/>
              <a:ext cx="173611" cy="108308"/>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8" name="Freeform 713"/>
            <p:cNvSpPr/>
            <p:nvPr/>
          </p:nvSpPr>
          <p:spPr bwMode="auto">
            <a:xfrm>
              <a:off x="8188218" y="4180460"/>
              <a:ext cx="130606" cy="108308"/>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79" name="Freeform 714"/>
            <p:cNvSpPr/>
            <p:nvPr/>
          </p:nvSpPr>
          <p:spPr bwMode="auto">
            <a:xfrm>
              <a:off x="8137249" y="4371593"/>
              <a:ext cx="103530" cy="122645"/>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0" name="Freeform 715"/>
            <p:cNvSpPr/>
            <p:nvPr/>
          </p:nvSpPr>
          <p:spPr bwMode="auto">
            <a:xfrm>
              <a:off x="7554294" y="3132416"/>
              <a:ext cx="1400048" cy="912659"/>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4"/>
            </a:solidFill>
            <a:ln w="9525"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1" name="Freeform 716"/>
            <p:cNvSpPr/>
            <p:nvPr/>
          </p:nvSpPr>
          <p:spPr bwMode="auto">
            <a:xfrm>
              <a:off x="7876034" y="3178607"/>
              <a:ext cx="732675" cy="318553"/>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2" name="Freeform 717"/>
            <p:cNvSpPr/>
            <p:nvPr/>
          </p:nvSpPr>
          <p:spPr bwMode="auto">
            <a:xfrm>
              <a:off x="6111243" y="2566982"/>
              <a:ext cx="293070" cy="504910"/>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3" name="Freeform 718"/>
            <p:cNvSpPr/>
            <p:nvPr/>
          </p:nvSpPr>
          <p:spPr bwMode="auto">
            <a:xfrm>
              <a:off x="6326268" y="2528756"/>
              <a:ext cx="251658" cy="393415"/>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4" name="Freeform 719"/>
            <p:cNvSpPr/>
            <p:nvPr/>
          </p:nvSpPr>
          <p:spPr bwMode="auto">
            <a:xfrm>
              <a:off x="5966300" y="2482565"/>
              <a:ext cx="597290" cy="500131"/>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5" name="Freeform 720"/>
            <p:cNvSpPr>
              <a:spLocks noEditPoints="1"/>
            </p:cNvSpPr>
            <p:nvPr/>
          </p:nvSpPr>
          <p:spPr bwMode="auto">
            <a:xfrm>
              <a:off x="6474394" y="2183123"/>
              <a:ext cx="3782836" cy="1318816"/>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6" name="Freeform 721"/>
            <p:cNvSpPr/>
            <p:nvPr/>
          </p:nvSpPr>
          <p:spPr bwMode="auto">
            <a:xfrm>
              <a:off x="9099284" y="3113304"/>
              <a:ext cx="70082" cy="149721"/>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7" name="Freeform 722"/>
            <p:cNvSpPr/>
            <p:nvPr/>
          </p:nvSpPr>
          <p:spPr bwMode="auto">
            <a:xfrm>
              <a:off x="9113618" y="3258244"/>
              <a:ext cx="70082" cy="108308"/>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8" name="Freeform 723"/>
            <p:cNvSpPr/>
            <p:nvPr/>
          </p:nvSpPr>
          <p:spPr bwMode="auto">
            <a:xfrm>
              <a:off x="8744095" y="3576800"/>
              <a:ext cx="98752" cy="117866"/>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89" name="Freeform 724"/>
            <p:cNvSpPr/>
            <p:nvPr/>
          </p:nvSpPr>
          <p:spPr bwMode="auto">
            <a:xfrm>
              <a:off x="8702684" y="3450971"/>
              <a:ext cx="149721" cy="144943"/>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0" name="Freeform 725"/>
            <p:cNvSpPr/>
            <p:nvPr/>
          </p:nvSpPr>
          <p:spPr bwMode="auto">
            <a:xfrm>
              <a:off x="5606334" y="3081447"/>
              <a:ext cx="111495" cy="116272"/>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1" name="Freeform 726"/>
            <p:cNvSpPr/>
            <p:nvPr/>
          </p:nvSpPr>
          <p:spPr bwMode="auto">
            <a:xfrm>
              <a:off x="5662080" y="3076670"/>
              <a:ext cx="74861" cy="4619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2" name="Freeform 727"/>
            <p:cNvSpPr/>
            <p:nvPr/>
          </p:nvSpPr>
          <p:spPr bwMode="auto">
            <a:xfrm>
              <a:off x="5635003" y="3427079"/>
              <a:ext cx="293070" cy="215025"/>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3" name="Freeform 728"/>
            <p:cNvSpPr/>
            <p:nvPr/>
          </p:nvSpPr>
          <p:spPr bwMode="auto">
            <a:xfrm>
              <a:off x="5635003" y="3473271"/>
              <a:ext cx="74861" cy="141758"/>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4" name="Freeform 729"/>
            <p:cNvSpPr/>
            <p:nvPr/>
          </p:nvSpPr>
          <p:spPr bwMode="auto">
            <a:xfrm>
              <a:off x="6536512" y="4755451"/>
              <a:ext cx="246881" cy="412529"/>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5" name="Freeform 730"/>
            <p:cNvSpPr/>
            <p:nvPr/>
          </p:nvSpPr>
          <p:spPr bwMode="auto">
            <a:xfrm>
              <a:off x="6592259" y="4742709"/>
              <a:ext cx="74861" cy="176799"/>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6" name="Freeform 731"/>
            <p:cNvSpPr/>
            <p:nvPr/>
          </p:nvSpPr>
          <p:spPr bwMode="auto">
            <a:xfrm>
              <a:off x="6339008" y="4709261"/>
              <a:ext cx="280328" cy="23413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7" name="Freeform 732"/>
            <p:cNvSpPr/>
            <p:nvPr/>
          </p:nvSpPr>
          <p:spPr bwMode="auto">
            <a:xfrm>
              <a:off x="6125578" y="4919507"/>
              <a:ext cx="297849" cy="294664"/>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8" name="Freeform 733"/>
            <p:cNvSpPr/>
            <p:nvPr/>
          </p:nvSpPr>
          <p:spPr bwMode="auto">
            <a:xfrm>
              <a:off x="6133541" y="4390707"/>
              <a:ext cx="425271" cy="444384"/>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799" name="Freeform 734"/>
            <p:cNvSpPr/>
            <p:nvPr/>
          </p:nvSpPr>
          <p:spPr bwMode="auto">
            <a:xfrm>
              <a:off x="6128762" y="4653515"/>
              <a:ext cx="262808" cy="294664"/>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0" name="Freeform 735"/>
            <p:cNvSpPr/>
            <p:nvPr/>
          </p:nvSpPr>
          <p:spPr bwMode="auto">
            <a:xfrm>
              <a:off x="6297597" y="4933843"/>
              <a:ext cx="215025" cy="224582"/>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1" name="Freeform 736"/>
            <p:cNvSpPr/>
            <p:nvPr/>
          </p:nvSpPr>
          <p:spPr bwMode="auto">
            <a:xfrm>
              <a:off x="6413869" y="4887651"/>
              <a:ext cx="183169" cy="162463"/>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2" name="Freeform 737"/>
            <p:cNvSpPr/>
            <p:nvPr/>
          </p:nvSpPr>
          <p:spPr bwMode="auto">
            <a:xfrm>
              <a:off x="6536512" y="5129753"/>
              <a:ext cx="46190" cy="52562"/>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3" name="Freeform 738"/>
            <p:cNvSpPr>
              <a:spLocks noEditPoints="1"/>
            </p:cNvSpPr>
            <p:nvPr/>
          </p:nvSpPr>
          <p:spPr bwMode="auto">
            <a:xfrm>
              <a:off x="6222737" y="5045337"/>
              <a:ext cx="369523" cy="323332"/>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4" name="Freeform 739"/>
            <p:cNvSpPr/>
            <p:nvPr/>
          </p:nvSpPr>
          <p:spPr bwMode="auto">
            <a:xfrm>
              <a:off x="6461652" y="5199836"/>
              <a:ext cx="60525" cy="62119"/>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5" name="Freeform 740"/>
            <p:cNvSpPr/>
            <p:nvPr/>
          </p:nvSpPr>
          <p:spPr bwMode="auto">
            <a:xfrm>
              <a:off x="6133541" y="4620065"/>
              <a:ext cx="23891" cy="38226"/>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6" name="Freeform 741"/>
            <p:cNvSpPr/>
            <p:nvPr/>
          </p:nvSpPr>
          <p:spPr bwMode="auto">
            <a:xfrm>
              <a:off x="6111241" y="4428933"/>
              <a:ext cx="162463" cy="210246"/>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7" name="Freeform 742"/>
            <p:cNvSpPr/>
            <p:nvPr/>
          </p:nvSpPr>
          <p:spPr bwMode="auto">
            <a:xfrm>
              <a:off x="6181324" y="4260099"/>
              <a:ext cx="297849" cy="210246"/>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8" name="Freeform 743"/>
            <p:cNvSpPr/>
            <p:nvPr/>
          </p:nvSpPr>
          <p:spPr bwMode="auto">
            <a:xfrm>
              <a:off x="5850027" y="3960658"/>
              <a:ext cx="546322" cy="383858"/>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09" name="Freeform 744"/>
            <p:cNvSpPr/>
            <p:nvPr/>
          </p:nvSpPr>
          <p:spPr bwMode="auto">
            <a:xfrm>
              <a:off x="6343786" y="3970214"/>
              <a:ext cx="383859" cy="473054"/>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0" name="Freeform 745"/>
            <p:cNvSpPr/>
            <p:nvPr/>
          </p:nvSpPr>
          <p:spPr bwMode="auto">
            <a:xfrm>
              <a:off x="6679863" y="4091265"/>
              <a:ext cx="149721" cy="135387"/>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1" name="Freeform 746"/>
            <p:cNvSpPr/>
            <p:nvPr/>
          </p:nvSpPr>
          <p:spPr bwMode="auto">
            <a:xfrm>
              <a:off x="6601816" y="4156570"/>
              <a:ext cx="345631" cy="286699"/>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2" name="Freeform 747"/>
            <p:cNvSpPr/>
            <p:nvPr/>
          </p:nvSpPr>
          <p:spPr bwMode="auto">
            <a:xfrm>
              <a:off x="6619337" y="4240986"/>
              <a:ext cx="406157" cy="388636"/>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3" name="Freeform 748"/>
            <p:cNvSpPr/>
            <p:nvPr/>
          </p:nvSpPr>
          <p:spPr bwMode="auto">
            <a:xfrm>
              <a:off x="6802507" y="4218687"/>
              <a:ext cx="41412" cy="50968"/>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4" name="Freeform 749"/>
            <p:cNvSpPr/>
            <p:nvPr/>
          </p:nvSpPr>
          <p:spPr bwMode="auto">
            <a:xfrm>
              <a:off x="6522179" y="4424156"/>
              <a:ext cx="121050" cy="130608"/>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5" name="Freeform 750"/>
            <p:cNvSpPr/>
            <p:nvPr/>
          </p:nvSpPr>
          <p:spPr bwMode="auto">
            <a:xfrm>
              <a:off x="6507843" y="4573876"/>
              <a:ext cx="46190" cy="4619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6" name="Freeform 751"/>
            <p:cNvSpPr/>
            <p:nvPr/>
          </p:nvSpPr>
          <p:spPr bwMode="auto">
            <a:xfrm>
              <a:off x="6507843" y="4545206"/>
              <a:ext cx="50968" cy="43005"/>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7" name="Freeform 752"/>
            <p:cNvSpPr/>
            <p:nvPr/>
          </p:nvSpPr>
          <p:spPr bwMode="auto">
            <a:xfrm>
              <a:off x="6517400" y="4530871"/>
              <a:ext cx="251658" cy="272364"/>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8" name="Freeform 753"/>
            <p:cNvSpPr/>
            <p:nvPr/>
          </p:nvSpPr>
          <p:spPr bwMode="auto">
            <a:xfrm>
              <a:off x="6060275" y="4465567"/>
              <a:ext cx="125829" cy="144943"/>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19" name="Freeform 754"/>
            <p:cNvSpPr/>
            <p:nvPr/>
          </p:nvSpPr>
          <p:spPr bwMode="auto">
            <a:xfrm>
              <a:off x="6068237" y="4465567"/>
              <a:ext cx="52562" cy="3344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0" name="Freeform 755"/>
            <p:cNvSpPr/>
            <p:nvPr/>
          </p:nvSpPr>
          <p:spPr bwMode="auto">
            <a:xfrm>
              <a:off x="6050716" y="4213910"/>
              <a:ext cx="172020" cy="26599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1" name="Freeform 756"/>
            <p:cNvSpPr/>
            <p:nvPr/>
          </p:nvSpPr>
          <p:spPr bwMode="auto">
            <a:xfrm>
              <a:off x="5867549" y="4226652"/>
              <a:ext cx="70082" cy="144943"/>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2" name="Freeform 757"/>
            <p:cNvSpPr/>
            <p:nvPr/>
          </p:nvSpPr>
          <p:spPr bwMode="auto">
            <a:xfrm>
              <a:off x="5915332" y="4190016"/>
              <a:ext cx="275550" cy="238916"/>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3" name="Freeform 758"/>
            <p:cNvSpPr/>
            <p:nvPr/>
          </p:nvSpPr>
          <p:spPr bwMode="auto">
            <a:xfrm>
              <a:off x="5717828" y="4161345"/>
              <a:ext cx="197504" cy="140164"/>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4" name="Freeform 759"/>
            <p:cNvSpPr/>
            <p:nvPr/>
          </p:nvSpPr>
          <p:spPr bwMode="auto">
            <a:xfrm>
              <a:off x="5850028" y="4264876"/>
              <a:ext cx="46190" cy="111495"/>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5" name="Freeform 760"/>
            <p:cNvSpPr/>
            <p:nvPr/>
          </p:nvSpPr>
          <p:spPr bwMode="auto">
            <a:xfrm>
              <a:off x="5649338" y="4269655"/>
              <a:ext cx="148127" cy="144943"/>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6" name="Freeform 761"/>
            <p:cNvSpPr/>
            <p:nvPr/>
          </p:nvSpPr>
          <p:spPr bwMode="auto">
            <a:xfrm>
              <a:off x="5775168" y="4264876"/>
              <a:ext cx="106717" cy="140164"/>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7" name="Freeform 762"/>
            <p:cNvSpPr/>
            <p:nvPr/>
          </p:nvSpPr>
          <p:spPr bwMode="auto">
            <a:xfrm>
              <a:off x="5541030" y="4279211"/>
              <a:ext cx="70082" cy="84417"/>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8" name="Freeform 763"/>
            <p:cNvSpPr/>
            <p:nvPr/>
          </p:nvSpPr>
          <p:spPr bwMode="auto">
            <a:xfrm>
              <a:off x="5582442" y="4315846"/>
              <a:ext cx="103530" cy="98753"/>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29" name="Freeform 764"/>
            <p:cNvSpPr/>
            <p:nvPr/>
          </p:nvSpPr>
          <p:spPr bwMode="auto">
            <a:xfrm>
              <a:off x="5509174" y="4221873"/>
              <a:ext cx="162463" cy="136979"/>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0" name="Freeform 765"/>
            <p:cNvSpPr/>
            <p:nvPr/>
          </p:nvSpPr>
          <p:spPr bwMode="auto">
            <a:xfrm>
              <a:off x="5466170" y="4226652"/>
              <a:ext cx="74861" cy="3344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1" name="Freeform 766"/>
            <p:cNvSpPr/>
            <p:nvPr/>
          </p:nvSpPr>
          <p:spPr bwMode="auto">
            <a:xfrm>
              <a:off x="5461391" y="4194795"/>
              <a:ext cx="70082" cy="19114"/>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2" name="Freeform 767"/>
            <p:cNvSpPr/>
            <p:nvPr/>
          </p:nvSpPr>
          <p:spPr bwMode="auto">
            <a:xfrm>
              <a:off x="5451834" y="3866685"/>
              <a:ext cx="280328" cy="318553"/>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3" name="Freeform 768"/>
            <p:cNvSpPr/>
            <p:nvPr/>
          </p:nvSpPr>
          <p:spPr bwMode="auto">
            <a:xfrm>
              <a:off x="5451834" y="4129491"/>
              <a:ext cx="135385" cy="106717"/>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4" name="Freeform 769"/>
            <p:cNvSpPr/>
            <p:nvPr/>
          </p:nvSpPr>
          <p:spPr bwMode="auto">
            <a:xfrm>
              <a:off x="5569700" y="3919245"/>
              <a:ext cx="391822" cy="364746"/>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5" name="Freeform 770"/>
            <p:cNvSpPr/>
            <p:nvPr/>
          </p:nvSpPr>
          <p:spPr bwMode="auto">
            <a:xfrm>
              <a:off x="6409091" y="3750410"/>
              <a:ext cx="258029" cy="251658"/>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6" name="Freeform 771"/>
            <p:cNvSpPr/>
            <p:nvPr/>
          </p:nvSpPr>
          <p:spPr bwMode="auto">
            <a:xfrm>
              <a:off x="6026825" y="3605470"/>
              <a:ext cx="93975" cy="18157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7" name="Freeform 772"/>
            <p:cNvSpPr/>
            <p:nvPr/>
          </p:nvSpPr>
          <p:spPr bwMode="auto">
            <a:xfrm>
              <a:off x="6068239" y="3712184"/>
              <a:ext cx="355189" cy="342447"/>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8" name="Freeform 773"/>
            <p:cNvSpPr/>
            <p:nvPr/>
          </p:nvSpPr>
          <p:spPr bwMode="auto">
            <a:xfrm>
              <a:off x="5456613" y="3857128"/>
              <a:ext cx="195911" cy="15927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39" name="Freeform 774"/>
            <p:cNvSpPr/>
            <p:nvPr/>
          </p:nvSpPr>
          <p:spPr bwMode="auto">
            <a:xfrm>
              <a:off x="5550586" y="3632546"/>
              <a:ext cx="280328" cy="224582"/>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40" name="Freeform 775"/>
            <p:cNvSpPr/>
            <p:nvPr/>
          </p:nvSpPr>
          <p:spPr bwMode="auto">
            <a:xfrm>
              <a:off x="5649339" y="3610247"/>
              <a:ext cx="484203" cy="461904"/>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sp>
          <p:nvSpPr>
            <p:cNvPr id="841" name="Freeform 776"/>
            <p:cNvSpPr/>
            <p:nvPr/>
          </p:nvSpPr>
          <p:spPr bwMode="auto">
            <a:xfrm>
              <a:off x="4148946" y="1859791"/>
              <a:ext cx="1425532" cy="106238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ln>
          </p:spPr>
          <p:txBody>
            <a:bodyPr vert="horz" wrap="square" lIns="91440" tIns="45720" rIns="91440" bIns="45720" numCol="1" anchor="t" anchorCtr="0" compatLnSpc="1"/>
            <a:lstStyle/>
            <a:p>
              <a:endParaRPr lang="id-ID" sz="2400">
                <a:latin typeface="Arial" panose="020B0604020202020204" pitchFamily="34" charset="0"/>
                <a:ea typeface="LiSu" panose="02010509060101010101" pitchFamily="49" charset="-122"/>
                <a:sym typeface="Arial" panose="020B0604020202020204" pitchFamily="34" charset="0"/>
              </a:endParaRPr>
            </a:p>
          </p:txBody>
        </p:sp>
      </p:grpSp>
      <p:sp>
        <p:nvSpPr>
          <p:cNvPr id="844" name="Freeform 843"/>
          <p:cNvSpPr/>
          <p:nvPr/>
        </p:nvSpPr>
        <p:spPr>
          <a:xfrm>
            <a:off x="1690678" y="2494007"/>
            <a:ext cx="846963" cy="572175"/>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2">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solidFill>
                  <a:schemeClr val="bg2"/>
                </a:solidFill>
                <a:latin typeface="Arial" panose="020B0604020202020204" pitchFamily="34" charset="0"/>
                <a:ea typeface="LiSu" panose="02010509060101010101" pitchFamily="49" charset="-122"/>
                <a:sym typeface="Arial" panose="020B0604020202020204" pitchFamily="34" charset="0"/>
              </a:rPr>
              <a:t>850k</a:t>
            </a:r>
          </a:p>
        </p:txBody>
      </p:sp>
      <p:sp>
        <p:nvSpPr>
          <p:cNvPr id="845" name="Freeform 844"/>
          <p:cNvSpPr/>
          <p:nvPr/>
        </p:nvSpPr>
        <p:spPr>
          <a:xfrm>
            <a:off x="2630013" y="3388953"/>
            <a:ext cx="846963" cy="572175"/>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1">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solidFill>
                  <a:schemeClr val="bg2"/>
                </a:solidFill>
                <a:latin typeface="Arial" panose="020B0604020202020204" pitchFamily="34" charset="0"/>
                <a:ea typeface="LiSu" panose="02010509060101010101" pitchFamily="49" charset="-122"/>
                <a:sym typeface="Arial" panose="020B0604020202020204" pitchFamily="34" charset="0"/>
              </a:rPr>
              <a:t>317k</a:t>
            </a:r>
          </a:p>
        </p:txBody>
      </p:sp>
      <p:sp>
        <p:nvSpPr>
          <p:cNvPr id="846" name="Freeform 845"/>
          <p:cNvSpPr/>
          <p:nvPr/>
        </p:nvSpPr>
        <p:spPr>
          <a:xfrm>
            <a:off x="5918316" y="3671225"/>
            <a:ext cx="846963" cy="572175"/>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5">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solidFill>
                  <a:schemeClr val="bg2"/>
                </a:solidFill>
                <a:latin typeface="Arial" panose="020B0604020202020204" pitchFamily="34" charset="0"/>
                <a:ea typeface="LiSu" panose="02010509060101010101" pitchFamily="49" charset="-122"/>
                <a:sym typeface="Arial" panose="020B0604020202020204" pitchFamily="34" charset="0"/>
              </a:rPr>
              <a:t>390k</a:t>
            </a:r>
          </a:p>
        </p:txBody>
      </p:sp>
      <p:sp>
        <p:nvSpPr>
          <p:cNvPr id="847" name="Freeform 846"/>
          <p:cNvSpPr/>
          <p:nvPr/>
        </p:nvSpPr>
        <p:spPr>
          <a:xfrm>
            <a:off x="5405877" y="2482470"/>
            <a:ext cx="846963" cy="572175"/>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4">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solidFill>
                  <a:schemeClr val="bg2"/>
                </a:solidFill>
                <a:latin typeface="Arial" panose="020B0604020202020204" pitchFamily="34" charset="0"/>
                <a:ea typeface="LiSu" panose="02010509060101010101" pitchFamily="49" charset="-122"/>
                <a:sym typeface="Arial" panose="020B0604020202020204" pitchFamily="34" charset="0"/>
              </a:rPr>
              <a:t>190k</a:t>
            </a:r>
          </a:p>
        </p:txBody>
      </p:sp>
      <p:sp>
        <p:nvSpPr>
          <p:cNvPr id="848" name="Freeform 847"/>
          <p:cNvSpPr/>
          <p:nvPr/>
        </p:nvSpPr>
        <p:spPr>
          <a:xfrm>
            <a:off x="3494241" y="2093797"/>
            <a:ext cx="846963" cy="572175"/>
          </a:xfrm>
          <a:custGeom>
            <a:avLst/>
            <a:gdLst>
              <a:gd name="connsiteX0" fmla="*/ 0 w 1771135"/>
              <a:gd name="connsiteY0" fmla="*/ 0 h 606899"/>
              <a:gd name="connsiteX1" fmla="*/ 1771135 w 1771135"/>
              <a:gd name="connsiteY1" fmla="*/ 0 h 606899"/>
              <a:gd name="connsiteX2" fmla="*/ 1771135 w 1771135"/>
              <a:gd name="connsiteY2" fmla="*/ 340585 h 606899"/>
              <a:gd name="connsiteX3" fmla="*/ 1040030 w 1771135"/>
              <a:gd name="connsiteY3" fmla="*/ 340585 h 606899"/>
              <a:gd name="connsiteX4" fmla="*/ 885567 w 1771135"/>
              <a:gd name="connsiteY4" fmla="*/ 606899 h 606899"/>
              <a:gd name="connsiteX5" fmla="*/ 731105 w 1771135"/>
              <a:gd name="connsiteY5" fmla="*/ 340585 h 606899"/>
              <a:gd name="connsiteX6" fmla="*/ 0 w 1771135"/>
              <a:gd name="connsiteY6" fmla="*/ 340585 h 606899"/>
              <a:gd name="connsiteX0-1" fmla="*/ 0 w 1771135"/>
              <a:gd name="connsiteY0-2" fmla="*/ 0 h 532758"/>
              <a:gd name="connsiteX1-3" fmla="*/ 1771135 w 1771135"/>
              <a:gd name="connsiteY1-4" fmla="*/ 0 h 532758"/>
              <a:gd name="connsiteX2-5" fmla="*/ 1771135 w 1771135"/>
              <a:gd name="connsiteY2-6" fmla="*/ 340585 h 532758"/>
              <a:gd name="connsiteX3-7" fmla="*/ 1040030 w 1771135"/>
              <a:gd name="connsiteY3-8" fmla="*/ 340585 h 532758"/>
              <a:gd name="connsiteX4-9" fmla="*/ 893805 w 1771135"/>
              <a:gd name="connsiteY4-10" fmla="*/ 532758 h 532758"/>
              <a:gd name="connsiteX5-11" fmla="*/ 731105 w 1771135"/>
              <a:gd name="connsiteY5-12" fmla="*/ 340585 h 532758"/>
              <a:gd name="connsiteX6-13" fmla="*/ 0 w 1771135"/>
              <a:gd name="connsiteY6-14" fmla="*/ 340585 h 532758"/>
              <a:gd name="connsiteX7" fmla="*/ 0 w 1771135"/>
              <a:gd name="connsiteY7" fmla="*/ 0 h 532758"/>
              <a:gd name="connsiteX0-15" fmla="*/ 0 w 1771135"/>
              <a:gd name="connsiteY0-16" fmla="*/ 0 h 466856"/>
              <a:gd name="connsiteX1-17" fmla="*/ 1771135 w 1771135"/>
              <a:gd name="connsiteY1-18" fmla="*/ 0 h 466856"/>
              <a:gd name="connsiteX2-19" fmla="*/ 1771135 w 1771135"/>
              <a:gd name="connsiteY2-20" fmla="*/ 340585 h 466856"/>
              <a:gd name="connsiteX3-21" fmla="*/ 1040030 w 1771135"/>
              <a:gd name="connsiteY3-22" fmla="*/ 340585 h 466856"/>
              <a:gd name="connsiteX4-23" fmla="*/ 893805 w 1771135"/>
              <a:gd name="connsiteY4-24" fmla="*/ 466856 h 466856"/>
              <a:gd name="connsiteX5-25" fmla="*/ 731105 w 1771135"/>
              <a:gd name="connsiteY5-26" fmla="*/ 340585 h 466856"/>
              <a:gd name="connsiteX6-27" fmla="*/ 0 w 1771135"/>
              <a:gd name="connsiteY6-28" fmla="*/ 340585 h 466856"/>
              <a:gd name="connsiteX7-29" fmla="*/ 0 w 1771135"/>
              <a:gd name="connsiteY7-30" fmla="*/ 0 h 46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771135" h="466856">
                <a:moveTo>
                  <a:pt x="0" y="0"/>
                </a:moveTo>
                <a:lnTo>
                  <a:pt x="1771135" y="0"/>
                </a:lnTo>
                <a:lnTo>
                  <a:pt x="1771135" y="340585"/>
                </a:lnTo>
                <a:lnTo>
                  <a:pt x="1040030" y="340585"/>
                </a:lnTo>
                <a:lnTo>
                  <a:pt x="893805" y="466856"/>
                </a:lnTo>
                <a:lnTo>
                  <a:pt x="731105" y="340585"/>
                </a:lnTo>
                <a:lnTo>
                  <a:pt x="0" y="340585"/>
                </a:lnTo>
                <a:lnTo>
                  <a:pt x="0" y="0"/>
                </a:lnTo>
                <a:close/>
              </a:path>
            </a:pathLst>
          </a:custGeom>
          <a:solidFill>
            <a:schemeClr val="accent3">
              <a:lumMod val="60000"/>
              <a:lumOff val="40000"/>
            </a:schemeClr>
          </a:solidFill>
          <a:ln>
            <a:noFill/>
          </a:ln>
          <a:effectLst>
            <a:outerShdw blurRad="38100" dist="381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16000" rtlCol="0" anchor="ctr"/>
          <a:lstStyle/>
          <a:p>
            <a:pPr algn="ctr"/>
            <a:r>
              <a:rPr lang="id-ID" sz="1600" b="1" dirty="0">
                <a:solidFill>
                  <a:schemeClr val="bg2"/>
                </a:solidFill>
                <a:latin typeface="Arial" panose="020B0604020202020204" pitchFamily="34" charset="0"/>
                <a:ea typeface="LiSu" panose="02010509060101010101" pitchFamily="49" charset="-122"/>
                <a:sym typeface="Arial" panose="020B0604020202020204" pitchFamily="34" charset="0"/>
              </a:rPr>
              <a:t>257k</a:t>
            </a:r>
          </a:p>
        </p:txBody>
      </p:sp>
      <p:grpSp>
        <p:nvGrpSpPr>
          <p:cNvPr id="404" name="组合 403">
            <a:extLst>
              <a:ext uri="{FF2B5EF4-FFF2-40B4-BE49-F238E27FC236}">
                <a16:creationId xmlns:a16="http://schemas.microsoft.com/office/drawing/2014/main" xmlns="" id="{71190287-C94E-43BC-B0AE-3D22469C620D}"/>
              </a:ext>
            </a:extLst>
          </p:cNvPr>
          <p:cNvGrpSpPr/>
          <p:nvPr/>
        </p:nvGrpSpPr>
        <p:grpSpPr>
          <a:xfrm>
            <a:off x="7405051" y="2407030"/>
            <a:ext cx="2031325" cy="1535203"/>
            <a:chOff x="468937" y="2419540"/>
            <a:chExt cx="2031325" cy="1535203"/>
          </a:xfrm>
        </p:grpSpPr>
        <p:sp>
          <p:nvSpPr>
            <p:cNvPr id="405" name="TextBox 18">
              <a:extLst>
                <a:ext uri="{FF2B5EF4-FFF2-40B4-BE49-F238E27FC236}">
                  <a16:creationId xmlns:a16="http://schemas.microsoft.com/office/drawing/2014/main" xmlns="" id="{DD984AC7-9B73-4F67-9428-69A7BDF9513C}"/>
                </a:ext>
              </a:extLst>
            </p:cNvPr>
            <p:cNvSpPr txBox="1"/>
            <p:nvPr/>
          </p:nvSpPr>
          <p:spPr>
            <a:xfrm flipH="1">
              <a:off x="468937" y="2419540"/>
              <a:ext cx="2031325" cy="461665"/>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406" name="矩形 405">
              <a:extLst>
                <a:ext uri="{FF2B5EF4-FFF2-40B4-BE49-F238E27FC236}">
                  <a16:creationId xmlns:a16="http://schemas.microsoft.com/office/drawing/2014/main" xmlns="" id="{E9B4FD2F-3C82-4325-9DCE-76486F535744}"/>
                </a:ext>
              </a:extLst>
            </p:cNvPr>
            <p:cNvSpPr/>
            <p:nvPr/>
          </p:nvSpPr>
          <p:spPr>
            <a:xfrm>
              <a:off x="470268" y="2823664"/>
              <a:ext cx="1933298" cy="1131079"/>
            </a:xfrm>
            <a:prstGeom prst="rect">
              <a:avLst/>
            </a:prstGeom>
          </p:spPr>
          <p:txBody>
            <a:bodyPr wrap="square">
              <a:spAutoFit/>
            </a:bodyPr>
            <a:lstStyle/>
            <a:p>
              <a:pPr algn="ct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407" name="组合 406">
            <a:extLst>
              <a:ext uri="{FF2B5EF4-FFF2-40B4-BE49-F238E27FC236}">
                <a16:creationId xmlns:a16="http://schemas.microsoft.com/office/drawing/2014/main" xmlns="" id="{15DB3F8F-E3C4-4742-BA8C-30D17B4198AF}"/>
              </a:ext>
            </a:extLst>
          </p:cNvPr>
          <p:cNvGrpSpPr/>
          <p:nvPr/>
        </p:nvGrpSpPr>
        <p:grpSpPr>
          <a:xfrm>
            <a:off x="9646228" y="2407030"/>
            <a:ext cx="2031325" cy="1535203"/>
            <a:chOff x="468937" y="2419540"/>
            <a:chExt cx="2031325" cy="1535203"/>
          </a:xfrm>
        </p:grpSpPr>
        <p:sp>
          <p:nvSpPr>
            <p:cNvPr id="408" name="TextBox 18">
              <a:extLst>
                <a:ext uri="{FF2B5EF4-FFF2-40B4-BE49-F238E27FC236}">
                  <a16:creationId xmlns:a16="http://schemas.microsoft.com/office/drawing/2014/main" xmlns="" id="{05CDA20C-5816-4EEB-8EF5-2FD42B844482}"/>
                </a:ext>
              </a:extLst>
            </p:cNvPr>
            <p:cNvSpPr txBox="1"/>
            <p:nvPr/>
          </p:nvSpPr>
          <p:spPr>
            <a:xfrm flipH="1">
              <a:off x="468937" y="2419540"/>
              <a:ext cx="2031325" cy="461665"/>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409" name="矩形 408">
              <a:extLst>
                <a:ext uri="{FF2B5EF4-FFF2-40B4-BE49-F238E27FC236}">
                  <a16:creationId xmlns:a16="http://schemas.microsoft.com/office/drawing/2014/main" xmlns="" id="{CD0CF167-CA65-4A19-98E4-E9B581066CEF}"/>
                </a:ext>
              </a:extLst>
            </p:cNvPr>
            <p:cNvSpPr/>
            <p:nvPr/>
          </p:nvSpPr>
          <p:spPr>
            <a:xfrm>
              <a:off x="470268" y="2823664"/>
              <a:ext cx="1933298" cy="1131079"/>
            </a:xfrm>
            <a:prstGeom prst="rect">
              <a:avLst/>
            </a:prstGeom>
          </p:spPr>
          <p:txBody>
            <a:bodyPr wrap="square">
              <a:spAutoFit/>
            </a:bodyPr>
            <a:lstStyle/>
            <a:p>
              <a:pPr algn="ct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点击输入您的内容文字请点击输入您的内容文字点击输入您的内容文字请点击输入您的内容文字点击输入您的内容文字请点击输入您的点击输入您的内</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410" name="组合 409"/>
          <p:cNvGrpSpPr/>
          <p:nvPr/>
        </p:nvGrpSpPr>
        <p:grpSpPr>
          <a:xfrm>
            <a:off x="-116114" y="-164954"/>
            <a:ext cx="812800" cy="843343"/>
            <a:chOff x="5695466" y="654839"/>
            <a:chExt cx="7916198" cy="8213668"/>
          </a:xfrm>
        </p:grpSpPr>
        <p:sp>
          <p:nvSpPr>
            <p:cNvPr id="411" name="椭圆 410"/>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5" name="文本框 414"/>
          <p:cNvSpPr txBox="1"/>
          <p:nvPr/>
        </p:nvSpPr>
        <p:spPr>
          <a:xfrm>
            <a:off x="681640" y="126374"/>
            <a:ext cx="3382360" cy="738664"/>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点击输入标题名称</a:t>
            </a:r>
          </a:p>
        </p:txBody>
      </p:sp>
      <p:cxnSp>
        <p:nvCxnSpPr>
          <p:cNvPr id="416" name="直接连接符 415"/>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417" name="文本框 416"/>
          <p:cNvSpPr txBox="1"/>
          <p:nvPr/>
        </p:nvSpPr>
        <p:spPr>
          <a:xfrm>
            <a:off x="10163706" y="287957"/>
            <a:ext cx="1894380" cy="696794"/>
          </a:xfrm>
          <a:prstGeom prst="rect">
            <a:avLst/>
          </a:prstGeom>
          <a:noFill/>
        </p:spPr>
        <p:txBody>
          <a:bodyPr vert="horz" wrap="square" rtlCol="0">
            <a:spAutoFit/>
          </a:bodyPr>
          <a:lstStyle/>
          <a:p>
            <a:pPr>
              <a:lnSpc>
                <a:spcPct val="150000"/>
              </a:lnSpc>
            </a:pPr>
            <a:r>
              <a:rPr lang="zh-CN" altLang="en-US" sz="1400" dirty="0">
                <a:solidFill>
                  <a:schemeClr val="accent2"/>
                </a:solidFill>
                <a:cs typeface="+mn-ea"/>
                <a:sym typeface="+mn-lt"/>
              </a:rPr>
              <a:t>风云办公课件有限公司</a:t>
            </a:r>
          </a:p>
        </p:txBody>
      </p:sp>
    </p:spTree>
    <p:custDataLst>
      <p:tags r:id="rId1"/>
    </p:custDataLst>
    <p:extLst>
      <p:ext uri="{BB962C8B-B14F-4D97-AF65-F5344CB8AC3E}">
        <p14:creationId xmlns:p14="http://schemas.microsoft.com/office/powerpoint/2010/main" xmlns="" val="1914734735"/>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p:cTn id="7" dur="500" fill="hold"/>
                                        <p:tgtEl>
                                          <p:spTgt spid="323"/>
                                        </p:tgtEl>
                                        <p:attrNameLst>
                                          <p:attrName>ppt_w</p:attrName>
                                        </p:attrNameLst>
                                      </p:cBhvr>
                                      <p:tavLst>
                                        <p:tav tm="0">
                                          <p:val>
                                            <p:fltVal val="0"/>
                                          </p:val>
                                        </p:tav>
                                        <p:tav tm="100000">
                                          <p:val>
                                            <p:strVal val="#ppt_w"/>
                                          </p:val>
                                        </p:tav>
                                      </p:tavLst>
                                    </p:anim>
                                    <p:anim calcmode="lin" valueType="num">
                                      <p:cBhvr>
                                        <p:cTn id="8" dur="500" fill="hold"/>
                                        <p:tgtEl>
                                          <p:spTgt spid="323"/>
                                        </p:tgtEl>
                                        <p:attrNameLst>
                                          <p:attrName>ppt_h</p:attrName>
                                        </p:attrNameLst>
                                      </p:cBhvr>
                                      <p:tavLst>
                                        <p:tav tm="0">
                                          <p:val>
                                            <p:fltVal val="0"/>
                                          </p:val>
                                        </p:tav>
                                        <p:tav tm="100000">
                                          <p:val>
                                            <p:strVal val="#ppt_h"/>
                                          </p:val>
                                        </p:tav>
                                      </p:tavLst>
                                    </p:anim>
                                    <p:animEffect transition="in" filter="fade">
                                      <p:cBhvr>
                                        <p:cTn id="9" dur="500"/>
                                        <p:tgtEl>
                                          <p:spTgt spid="32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45"/>
                                        </p:tgtEl>
                                        <p:attrNameLst>
                                          <p:attrName>style.visibility</p:attrName>
                                        </p:attrNameLst>
                                      </p:cBhvr>
                                      <p:to>
                                        <p:strVal val="visible"/>
                                      </p:to>
                                    </p:set>
                                    <p:animEffect transition="in" filter="fade">
                                      <p:cBhvr>
                                        <p:cTn id="13" dur="1000"/>
                                        <p:tgtEl>
                                          <p:spTgt spid="845"/>
                                        </p:tgtEl>
                                      </p:cBhvr>
                                    </p:animEffect>
                                    <p:anim calcmode="lin" valueType="num">
                                      <p:cBhvr>
                                        <p:cTn id="14" dur="1000" fill="hold"/>
                                        <p:tgtEl>
                                          <p:spTgt spid="845"/>
                                        </p:tgtEl>
                                        <p:attrNameLst>
                                          <p:attrName>ppt_x</p:attrName>
                                        </p:attrNameLst>
                                      </p:cBhvr>
                                      <p:tavLst>
                                        <p:tav tm="0">
                                          <p:val>
                                            <p:strVal val="#ppt_x"/>
                                          </p:val>
                                        </p:tav>
                                        <p:tav tm="100000">
                                          <p:val>
                                            <p:strVal val="#ppt_x"/>
                                          </p:val>
                                        </p:tav>
                                      </p:tavLst>
                                    </p:anim>
                                    <p:anim calcmode="lin" valueType="num">
                                      <p:cBhvr>
                                        <p:cTn id="15" dur="1000" fill="hold"/>
                                        <p:tgtEl>
                                          <p:spTgt spid="845"/>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844"/>
                                        </p:tgtEl>
                                        <p:attrNameLst>
                                          <p:attrName>style.visibility</p:attrName>
                                        </p:attrNameLst>
                                      </p:cBhvr>
                                      <p:to>
                                        <p:strVal val="visible"/>
                                      </p:to>
                                    </p:set>
                                    <p:animEffect transition="in" filter="fade">
                                      <p:cBhvr>
                                        <p:cTn id="18" dur="1000"/>
                                        <p:tgtEl>
                                          <p:spTgt spid="844"/>
                                        </p:tgtEl>
                                      </p:cBhvr>
                                    </p:animEffect>
                                    <p:anim calcmode="lin" valueType="num">
                                      <p:cBhvr>
                                        <p:cTn id="19" dur="1000" fill="hold"/>
                                        <p:tgtEl>
                                          <p:spTgt spid="844"/>
                                        </p:tgtEl>
                                        <p:attrNameLst>
                                          <p:attrName>ppt_x</p:attrName>
                                        </p:attrNameLst>
                                      </p:cBhvr>
                                      <p:tavLst>
                                        <p:tav tm="0">
                                          <p:val>
                                            <p:strVal val="#ppt_x"/>
                                          </p:val>
                                        </p:tav>
                                        <p:tav tm="100000">
                                          <p:val>
                                            <p:strVal val="#ppt_x"/>
                                          </p:val>
                                        </p:tav>
                                      </p:tavLst>
                                    </p:anim>
                                    <p:anim calcmode="lin" valueType="num">
                                      <p:cBhvr>
                                        <p:cTn id="20" dur="1000" fill="hold"/>
                                        <p:tgtEl>
                                          <p:spTgt spid="84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48"/>
                                        </p:tgtEl>
                                        <p:attrNameLst>
                                          <p:attrName>style.visibility</p:attrName>
                                        </p:attrNameLst>
                                      </p:cBhvr>
                                      <p:to>
                                        <p:strVal val="visible"/>
                                      </p:to>
                                    </p:set>
                                    <p:animEffect transition="in" filter="fade">
                                      <p:cBhvr>
                                        <p:cTn id="23" dur="1000"/>
                                        <p:tgtEl>
                                          <p:spTgt spid="848"/>
                                        </p:tgtEl>
                                      </p:cBhvr>
                                    </p:animEffect>
                                    <p:anim calcmode="lin" valueType="num">
                                      <p:cBhvr>
                                        <p:cTn id="24" dur="1000" fill="hold"/>
                                        <p:tgtEl>
                                          <p:spTgt spid="848"/>
                                        </p:tgtEl>
                                        <p:attrNameLst>
                                          <p:attrName>ppt_x</p:attrName>
                                        </p:attrNameLst>
                                      </p:cBhvr>
                                      <p:tavLst>
                                        <p:tav tm="0">
                                          <p:val>
                                            <p:strVal val="#ppt_x"/>
                                          </p:val>
                                        </p:tav>
                                        <p:tav tm="100000">
                                          <p:val>
                                            <p:strVal val="#ppt_x"/>
                                          </p:val>
                                        </p:tav>
                                      </p:tavLst>
                                    </p:anim>
                                    <p:anim calcmode="lin" valueType="num">
                                      <p:cBhvr>
                                        <p:cTn id="25" dur="1000" fill="hold"/>
                                        <p:tgtEl>
                                          <p:spTgt spid="84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847"/>
                                        </p:tgtEl>
                                        <p:attrNameLst>
                                          <p:attrName>style.visibility</p:attrName>
                                        </p:attrNameLst>
                                      </p:cBhvr>
                                      <p:to>
                                        <p:strVal val="visible"/>
                                      </p:to>
                                    </p:set>
                                    <p:animEffect transition="in" filter="fade">
                                      <p:cBhvr>
                                        <p:cTn id="28" dur="1000"/>
                                        <p:tgtEl>
                                          <p:spTgt spid="847"/>
                                        </p:tgtEl>
                                      </p:cBhvr>
                                    </p:animEffect>
                                    <p:anim calcmode="lin" valueType="num">
                                      <p:cBhvr>
                                        <p:cTn id="29" dur="1000" fill="hold"/>
                                        <p:tgtEl>
                                          <p:spTgt spid="847"/>
                                        </p:tgtEl>
                                        <p:attrNameLst>
                                          <p:attrName>ppt_x</p:attrName>
                                        </p:attrNameLst>
                                      </p:cBhvr>
                                      <p:tavLst>
                                        <p:tav tm="0">
                                          <p:val>
                                            <p:strVal val="#ppt_x"/>
                                          </p:val>
                                        </p:tav>
                                        <p:tav tm="100000">
                                          <p:val>
                                            <p:strVal val="#ppt_x"/>
                                          </p:val>
                                        </p:tav>
                                      </p:tavLst>
                                    </p:anim>
                                    <p:anim calcmode="lin" valueType="num">
                                      <p:cBhvr>
                                        <p:cTn id="30" dur="1000" fill="hold"/>
                                        <p:tgtEl>
                                          <p:spTgt spid="84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46"/>
                                        </p:tgtEl>
                                        <p:attrNameLst>
                                          <p:attrName>style.visibility</p:attrName>
                                        </p:attrNameLst>
                                      </p:cBhvr>
                                      <p:to>
                                        <p:strVal val="visible"/>
                                      </p:to>
                                    </p:set>
                                    <p:animEffect transition="in" filter="fade">
                                      <p:cBhvr>
                                        <p:cTn id="33" dur="1000"/>
                                        <p:tgtEl>
                                          <p:spTgt spid="846"/>
                                        </p:tgtEl>
                                      </p:cBhvr>
                                    </p:animEffect>
                                    <p:anim calcmode="lin" valueType="num">
                                      <p:cBhvr>
                                        <p:cTn id="34" dur="1000" fill="hold"/>
                                        <p:tgtEl>
                                          <p:spTgt spid="846"/>
                                        </p:tgtEl>
                                        <p:attrNameLst>
                                          <p:attrName>ppt_x</p:attrName>
                                        </p:attrNameLst>
                                      </p:cBhvr>
                                      <p:tavLst>
                                        <p:tav tm="0">
                                          <p:val>
                                            <p:strVal val="#ppt_x"/>
                                          </p:val>
                                        </p:tav>
                                        <p:tav tm="100000">
                                          <p:val>
                                            <p:strVal val="#ppt_x"/>
                                          </p:val>
                                        </p:tav>
                                      </p:tavLst>
                                    </p:anim>
                                    <p:anim calcmode="lin" valueType="num">
                                      <p:cBhvr>
                                        <p:cTn id="35" dur="1000" fill="hold"/>
                                        <p:tgtEl>
                                          <p:spTgt spid="84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44"/>
                                        </p:tgtEl>
                                        <p:attrNameLst>
                                          <p:attrName>style.visibility</p:attrName>
                                        </p:attrNameLst>
                                      </p:cBhvr>
                                      <p:to>
                                        <p:strVal val="visible"/>
                                      </p:to>
                                    </p:set>
                                    <p:animEffect transition="in" filter="fade">
                                      <p:cBhvr>
                                        <p:cTn id="39" dur="500"/>
                                        <p:tgtEl>
                                          <p:spTgt spid="2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fade">
                                      <p:cBhvr>
                                        <p:cTn id="42" dur="500"/>
                                        <p:tgtEl>
                                          <p:spTgt spid="2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6"/>
                                        </p:tgtEl>
                                        <p:attrNameLst>
                                          <p:attrName>style.visibility</p:attrName>
                                        </p:attrNameLst>
                                      </p:cBhvr>
                                      <p:to>
                                        <p:strVal val="visible"/>
                                      </p:to>
                                    </p:set>
                                    <p:animEffect transition="in" filter="fade">
                                      <p:cBhvr>
                                        <p:cTn id="45" dur="500"/>
                                        <p:tgtEl>
                                          <p:spTgt spid="2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7"/>
                                        </p:tgtEl>
                                        <p:attrNameLst>
                                          <p:attrName>style.visibility</p:attrName>
                                        </p:attrNameLst>
                                      </p:cBhvr>
                                      <p:to>
                                        <p:strVal val="visible"/>
                                      </p:to>
                                    </p:set>
                                    <p:animEffect transition="in" filter="fade">
                                      <p:cBhvr>
                                        <p:cTn id="48" dur="500"/>
                                        <p:tgtEl>
                                          <p:spTgt spid="2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8"/>
                                        </p:tgtEl>
                                        <p:attrNameLst>
                                          <p:attrName>style.visibility</p:attrName>
                                        </p:attrNameLst>
                                      </p:cBhvr>
                                      <p:to>
                                        <p:strVal val="visible"/>
                                      </p:to>
                                    </p:set>
                                    <p:animEffect transition="in" filter="fade">
                                      <p:cBhvr>
                                        <p:cTn id="51" dur="500"/>
                                        <p:tgtEl>
                                          <p:spTgt spid="24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9"/>
                                        </p:tgtEl>
                                        <p:attrNameLst>
                                          <p:attrName>style.visibility</p:attrName>
                                        </p:attrNameLst>
                                      </p:cBhvr>
                                      <p:to>
                                        <p:strVal val="visible"/>
                                      </p:to>
                                    </p:set>
                                    <p:animEffect transition="in" filter="fade">
                                      <p:cBhvr>
                                        <p:cTn id="54" dur="500"/>
                                        <p:tgtEl>
                                          <p:spTgt spid="2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0"/>
                                        </p:tgtEl>
                                        <p:attrNameLst>
                                          <p:attrName>style.visibility</p:attrName>
                                        </p:attrNameLst>
                                      </p:cBhvr>
                                      <p:to>
                                        <p:strVal val="visible"/>
                                      </p:to>
                                    </p:set>
                                    <p:animEffect transition="in" filter="fade">
                                      <p:cBhvr>
                                        <p:cTn id="57" dur="500"/>
                                        <p:tgtEl>
                                          <p:spTgt spid="2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1"/>
                                        </p:tgtEl>
                                        <p:attrNameLst>
                                          <p:attrName>style.visibility</p:attrName>
                                        </p:attrNameLst>
                                      </p:cBhvr>
                                      <p:to>
                                        <p:strVal val="visible"/>
                                      </p:to>
                                    </p:set>
                                    <p:animEffect transition="in" filter="fade">
                                      <p:cBhvr>
                                        <p:cTn id="60" dur="500"/>
                                        <p:tgtEl>
                                          <p:spTgt spid="2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2"/>
                                        </p:tgtEl>
                                        <p:attrNameLst>
                                          <p:attrName>style.visibility</p:attrName>
                                        </p:attrNameLst>
                                      </p:cBhvr>
                                      <p:to>
                                        <p:strVal val="visible"/>
                                      </p:to>
                                    </p:set>
                                    <p:animEffect transition="in" filter="fade">
                                      <p:cBhvr>
                                        <p:cTn id="63" dur="500"/>
                                        <p:tgtEl>
                                          <p:spTgt spid="2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3"/>
                                        </p:tgtEl>
                                        <p:attrNameLst>
                                          <p:attrName>style.visibility</p:attrName>
                                        </p:attrNameLst>
                                      </p:cBhvr>
                                      <p:to>
                                        <p:strVal val="visible"/>
                                      </p:to>
                                    </p:set>
                                    <p:animEffect transition="in" filter="fade">
                                      <p:cBhvr>
                                        <p:cTn id="66" dur="500"/>
                                        <p:tgtEl>
                                          <p:spTgt spid="253"/>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321"/>
                                        </p:tgtEl>
                                        <p:attrNameLst>
                                          <p:attrName>style.visibility</p:attrName>
                                        </p:attrNameLst>
                                      </p:cBhvr>
                                      <p:to>
                                        <p:strVal val="visible"/>
                                      </p:to>
                                    </p:set>
                                    <p:animEffect transition="in" filter="fade">
                                      <p:cBhvr>
                                        <p:cTn id="70" dur="500"/>
                                        <p:tgtEl>
                                          <p:spTgt spid="321"/>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322"/>
                                        </p:tgtEl>
                                        <p:attrNameLst>
                                          <p:attrName>style.visibility</p:attrName>
                                        </p:attrNameLst>
                                      </p:cBhvr>
                                      <p:to>
                                        <p:strVal val="visible"/>
                                      </p:to>
                                    </p:set>
                                    <p:animEffect transition="in" filter="fade">
                                      <p:cBhvr>
                                        <p:cTn id="74" dur="500"/>
                                        <p:tgtEl>
                                          <p:spTgt spid="322"/>
                                        </p:tgtEl>
                                      </p:cBhvr>
                                    </p:animEffect>
                                  </p:childTnLst>
                                </p:cTn>
                              </p:par>
                            </p:childTnLst>
                          </p:cTn>
                        </p:par>
                        <p:par>
                          <p:cTn id="75" fill="hold">
                            <p:stCondLst>
                              <p:cond delay="3000"/>
                            </p:stCondLst>
                            <p:childTnLst>
                              <p:par>
                                <p:cTn id="76" presetID="22" presetClass="entr" presetSubtype="4" fill="hold" nodeType="afterEffect">
                                  <p:stCondLst>
                                    <p:cond delay="0"/>
                                  </p:stCondLst>
                                  <p:childTnLst>
                                    <p:set>
                                      <p:cBhvr>
                                        <p:cTn id="77" dur="1" fill="hold">
                                          <p:stCondLst>
                                            <p:cond delay="0"/>
                                          </p:stCondLst>
                                        </p:cTn>
                                        <p:tgtEl>
                                          <p:spTgt spid="258"/>
                                        </p:tgtEl>
                                        <p:attrNameLst>
                                          <p:attrName>style.visibility</p:attrName>
                                        </p:attrNameLst>
                                      </p:cBhvr>
                                      <p:to>
                                        <p:strVal val="visible"/>
                                      </p:to>
                                    </p:set>
                                    <p:animEffect transition="in" filter="wipe(down)">
                                      <p:cBhvr>
                                        <p:cTn id="78" dur="500"/>
                                        <p:tgtEl>
                                          <p:spTgt spid="258"/>
                                        </p:tgtEl>
                                      </p:cBhvr>
                                    </p:animEffect>
                                  </p:childTnLst>
                                </p:cTn>
                              </p:par>
                              <p:par>
                                <p:cTn id="79" presetID="22" presetClass="entr" presetSubtype="4" fill="hold" nodeType="withEffect">
                                  <p:stCondLst>
                                    <p:cond delay="0"/>
                                  </p:stCondLst>
                                  <p:childTnLst>
                                    <p:set>
                                      <p:cBhvr>
                                        <p:cTn id="80" dur="1" fill="hold">
                                          <p:stCondLst>
                                            <p:cond delay="0"/>
                                          </p:stCondLst>
                                        </p:cTn>
                                        <p:tgtEl>
                                          <p:spTgt spid="289"/>
                                        </p:tgtEl>
                                        <p:attrNameLst>
                                          <p:attrName>style.visibility</p:attrName>
                                        </p:attrNameLst>
                                      </p:cBhvr>
                                      <p:to>
                                        <p:strVal val="visible"/>
                                      </p:to>
                                    </p:set>
                                    <p:animEffect transition="in" filter="wipe(down)">
                                      <p:cBhvr>
                                        <p:cTn id="81" dur="500"/>
                                        <p:tgtEl>
                                          <p:spTgt spid="28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404"/>
                                        </p:tgtEl>
                                        <p:attrNameLst>
                                          <p:attrName>style.visibility</p:attrName>
                                        </p:attrNameLst>
                                      </p:cBhvr>
                                      <p:to>
                                        <p:strVal val="visible"/>
                                      </p:to>
                                    </p:set>
                                    <p:animEffect transition="in" filter="fade">
                                      <p:cBhvr>
                                        <p:cTn id="86" dur="1000"/>
                                        <p:tgtEl>
                                          <p:spTgt spid="404"/>
                                        </p:tgtEl>
                                      </p:cBhvr>
                                    </p:animEffect>
                                    <p:anim calcmode="lin" valueType="num">
                                      <p:cBhvr>
                                        <p:cTn id="87" dur="1000" fill="hold"/>
                                        <p:tgtEl>
                                          <p:spTgt spid="404"/>
                                        </p:tgtEl>
                                        <p:attrNameLst>
                                          <p:attrName>ppt_x</p:attrName>
                                        </p:attrNameLst>
                                      </p:cBhvr>
                                      <p:tavLst>
                                        <p:tav tm="0">
                                          <p:val>
                                            <p:strVal val="#ppt_x"/>
                                          </p:val>
                                        </p:tav>
                                        <p:tav tm="100000">
                                          <p:val>
                                            <p:strVal val="#ppt_x"/>
                                          </p:val>
                                        </p:tav>
                                      </p:tavLst>
                                    </p:anim>
                                    <p:anim calcmode="lin" valueType="num">
                                      <p:cBhvr>
                                        <p:cTn id="88" dur="1000" fill="hold"/>
                                        <p:tgtEl>
                                          <p:spTgt spid="40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407"/>
                                        </p:tgtEl>
                                        <p:attrNameLst>
                                          <p:attrName>style.visibility</p:attrName>
                                        </p:attrNameLst>
                                      </p:cBhvr>
                                      <p:to>
                                        <p:strVal val="visible"/>
                                      </p:to>
                                    </p:set>
                                    <p:animEffect transition="in" filter="fade">
                                      <p:cBhvr>
                                        <p:cTn id="93" dur="1000"/>
                                        <p:tgtEl>
                                          <p:spTgt spid="407"/>
                                        </p:tgtEl>
                                      </p:cBhvr>
                                    </p:animEffect>
                                    <p:anim calcmode="lin" valueType="num">
                                      <p:cBhvr>
                                        <p:cTn id="94" dur="1000" fill="hold"/>
                                        <p:tgtEl>
                                          <p:spTgt spid="407"/>
                                        </p:tgtEl>
                                        <p:attrNameLst>
                                          <p:attrName>ppt_x</p:attrName>
                                        </p:attrNameLst>
                                      </p:cBhvr>
                                      <p:tavLst>
                                        <p:tav tm="0">
                                          <p:val>
                                            <p:strVal val="#ppt_x"/>
                                          </p:val>
                                        </p:tav>
                                        <p:tav tm="100000">
                                          <p:val>
                                            <p:strVal val="#ppt_x"/>
                                          </p:val>
                                        </p:tav>
                                      </p:tavLst>
                                    </p:anim>
                                    <p:anim calcmode="lin" valueType="num">
                                      <p:cBhvr>
                                        <p:cTn id="95" dur="1000" fill="hold"/>
                                        <p:tgtEl>
                                          <p:spTgt spid="4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5" grpId="0"/>
      <p:bldP spid="246" grpId="0" animBg="1"/>
      <p:bldP spid="247" grpId="0"/>
      <p:bldP spid="248" grpId="0" animBg="1"/>
      <p:bldP spid="249" grpId="0"/>
      <p:bldP spid="250" grpId="0" animBg="1"/>
      <p:bldP spid="251" grpId="0"/>
      <p:bldP spid="252" grpId="0" animBg="1"/>
      <p:bldP spid="253" grpId="0"/>
      <p:bldP spid="321" grpId="0"/>
      <p:bldP spid="322" grpId="0"/>
      <p:bldP spid="844" grpId="0" animBg="1"/>
      <p:bldP spid="845" grpId="0" animBg="1"/>
      <p:bldP spid="846" grpId="0" animBg="1"/>
      <p:bldP spid="847" grpId="0" animBg="1"/>
      <p:bldP spid="8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a:extLst>
              <a:ext uri="{FF2B5EF4-FFF2-40B4-BE49-F238E27FC236}">
                <a16:creationId xmlns:a16="http://schemas.microsoft.com/office/drawing/2014/main" xmlns="" id="{90C0D621-25D5-4F41-B20B-7D2DA034F461}"/>
              </a:ext>
            </a:extLst>
          </p:cNvPr>
          <p:cNvSpPr/>
          <p:nvPr/>
        </p:nvSpPr>
        <p:spPr>
          <a:xfrm>
            <a:off x="11127227" y="6716605"/>
            <a:ext cx="108000" cy="10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xmlns="" id="{F8224ABC-AF19-4922-9DD5-BC261A74C3DF}"/>
              </a:ext>
            </a:extLst>
          </p:cNvPr>
          <p:cNvSpPr/>
          <p:nvPr/>
        </p:nvSpPr>
        <p:spPr>
          <a:xfrm>
            <a:off x="11348422" y="6716604"/>
            <a:ext cx="108000" cy="10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xmlns="" id="{B589D012-5E49-4777-8384-66C502331A3F}"/>
              </a:ext>
            </a:extLst>
          </p:cNvPr>
          <p:cNvSpPr/>
          <p:nvPr/>
        </p:nvSpPr>
        <p:spPr>
          <a:xfrm>
            <a:off x="11547845" y="6716604"/>
            <a:ext cx="108000" cy="10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xmlns="" id="{8E091221-CF7E-41A6-9AE0-EE4A8B701922}"/>
              </a:ext>
            </a:extLst>
          </p:cNvPr>
          <p:cNvSpPr/>
          <p:nvPr/>
        </p:nvSpPr>
        <p:spPr>
          <a:xfrm>
            <a:off x="11279627" y="6869005"/>
            <a:ext cx="108000" cy="10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xmlns="" id="{744284D1-4631-4D65-91E5-F8016C60B4ED}"/>
              </a:ext>
            </a:extLst>
          </p:cNvPr>
          <p:cNvSpPr/>
          <p:nvPr/>
        </p:nvSpPr>
        <p:spPr>
          <a:xfrm>
            <a:off x="11500822" y="6869004"/>
            <a:ext cx="108000" cy="10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07DC0E33-B3E0-4906-ACC8-705A878F462F}"/>
              </a:ext>
            </a:extLst>
          </p:cNvPr>
          <p:cNvSpPr/>
          <p:nvPr/>
        </p:nvSpPr>
        <p:spPr>
          <a:xfrm>
            <a:off x="11700245" y="6869004"/>
            <a:ext cx="108000" cy="10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8"/>
          <p:cNvSpPr txBox="1"/>
          <p:nvPr/>
        </p:nvSpPr>
        <p:spPr>
          <a:xfrm>
            <a:off x="6716979" y="1367879"/>
            <a:ext cx="5305132" cy="4540538"/>
          </a:xfrm>
          <a:prstGeom prst="rect">
            <a:avLst/>
          </a:prstGeom>
          <a:noFill/>
        </p:spPr>
        <p:txBody>
          <a:bodyPr vert="horz" wrap="square" rtlCol="0">
            <a:spAutoFit/>
          </a:bodyPr>
          <a:lstStyle/>
          <a:p>
            <a:pPr algn="ctr">
              <a:lnSpc>
                <a:spcPct val="150000"/>
              </a:lnSpc>
            </a:pPr>
            <a:r>
              <a:rPr lang="zh-CN" altLang="zh-CN" sz="2800" dirty="0">
                <a:latin typeface="隶书" panose="02010509060101010101" pitchFamily="49" charset="-122"/>
                <a:ea typeface="隶书" panose="02010509060101010101" pitchFamily="49" charset="-122"/>
              </a:rPr>
              <a:t>非常年轻</a:t>
            </a:r>
            <a:endParaRPr lang="en-US" altLang="zh-CN" sz="2800" dirty="0">
              <a:latin typeface="隶书" panose="02010509060101010101" pitchFamily="49" charset="-122"/>
              <a:ea typeface="隶书" panose="02010509060101010101" pitchFamily="49" charset="-122"/>
            </a:endParaRPr>
          </a:p>
          <a:p>
            <a:pPr algn="ctr">
              <a:lnSpc>
                <a:spcPct val="150000"/>
              </a:lnSpc>
            </a:pPr>
            <a:r>
              <a:rPr lang="zh-CN" altLang="zh-CN" sz="2800" dirty="0">
                <a:latin typeface="隶书" panose="02010509060101010101" pitchFamily="49" charset="-122"/>
                <a:ea typeface="隶书" panose="02010509060101010101" pitchFamily="49" charset="-122"/>
              </a:rPr>
              <a:t>人才济济</a:t>
            </a:r>
            <a:r>
              <a:rPr lang="zh-CN" altLang="en-US" sz="2800" dirty="0">
                <a:latin typeface="隶书" panose="02010509060101010101" pitchFamily="49" charset="-122"/>
                <a:ea typeface="隶书" panose="02010509060101010101" pitchFamily="49" charset="-122"/>
              </a:rPr>
              <a:t>、</a:t>
            </a:r>
            <a:r>
              <a:rPr lang="zh-CN" altLang="zh-CN" sz="2800" dirty="0">
                <a:latin typeface="隶书" panose="02010509060101010101" pitchFamily="49" charset="-122"/>
                <a:ea typeface="隶书" panose="02010509060101010101" pitchFamily="49" charset="-122"/>
              </a:rPr>
              <a:t>积极向上、业务勤勉</a:t>
            </a:r>
            <a:endParaRPr lang="en-US" altLang="zh-CN" sz="2800" dirty="0">
              <a:latin typeface="隶书" panose="02010509060101010101" pitchFamily="49" charset="-122"/>
              <a:ea typeface="隶书" panose="02010509060101010101" pitchFamily="49" charset="-122"/>
            </a:endParaRPr>
          </a:p>
          <a:p>
            <a:pPr algn="ctr">
              <a:lnSpc>
                <a:spcPct val="150000"/>
              </a:lnSpc>
            </a:pPr>
            <a:r>
              <a:rPr lang="zh-CN" altLang="zh-CN" sz="2800" dirty="0">
                <a:latin typeface="隶书" panose="02010509060101010101" pitchFamily="49" charset="-122"/>
                <a:ea typeface="隶书" panose="02010509060101010101" pitchFamily="49" charset="-122"/>
              </a:rPr>
              <a:t>严谨、高效</a:t>
            </a:r>
            <a:endParaRPr lang="en-US" altLang="zh-CN" sz="2800" dirty="0">
              <a:latin typeface="隶书" panose="02010509060101010101" pitchFamily="49" charset="-122"/>
              <a:ea typeface="隶书" panose="02010509060101010101" pitchFamily="49" charset="-122"/>
            </a:endParaRPr>
          </a:p>
          <a:p>
            <a:pPr algn="ctr">
              <a:lnSpc>
                <a:spcPct val="150000"/>
              </a:lnSpc>
            </a:pPr>
            <a:r>
              <a:rPr lang="zh-CN" altLang="zh-CN" sz="2800" dirty="0">
                <a:latin typeface="隶书" panose="02010509060101010101" pitchFamily="49" charset="-122"/>
                <a:ea typeface="隶书" panose="02010509060101010101" pitchFamily="49" charset="-122"/>
              </a:rPr>
              <a:t>五级梯队的占比是</a:t>
            </a:r>
            <a:r>
              <a:rPr lang="en-US" altLang="zh-CN" sz="2800" dirty="0">
                <a:latin typeface="隶书" panose="02010509060101010101" pitchFamily="49" charset="-122"/>
                <a:ea typeface="隶书" panose="02010509060101010101" pitchFamily="49" charset="-122"/>
              </a:rPr>
              <a:t>20.83%</a:t>
            </a:r>
          </a:p>
          <a:p>
            <a:pPr algn="ctr">
              <a:lnSpc>
                <a:spcPct val="150000"/>
              </a:lnSpc>
            </a:pPr>
            <a:r>
              <a:rPr lang="zh-CN" altLang="zh-CN" sz="2800" dirty="0">
                <a:latin typeface="隶书" panose="02010509060101010101" pitchFamily="49" charset="-122"/>
                <a:ea typeface="隶书" panose="02010509060101010101" pitchFamily="49" charset="-122"/>
              </a:rPr>
              <a:t>乐于钻研，勇于进取</a:t>
            </a:r>
            <a:endParaRPr lang="en-US" altLang="zh-CN" sz="2800" dirty="0">
              <a:latin typeface="隶书" panose="02010509060101010101" pitchFamily="49" charset="-122"/>
              <a:ea typeface="隶书" panose="02010509060101010101" pitchFamily="49" charset="-122"/>
            </a:endParaRPr>
          </a:p>
          <a:p>
            <a:pPr algn="ctr">
              <a:lnSpc>
                <a:spcPct val="150000"/>
              </a:lnSpc>
            </a:pPr>
            <a:r>
              <a:rPr lang="zh-CN" altLang="zh-CN" sz="2800" dirty="0">
                <a:latin typeface="隶书" panose="02010509060101010101" pitchFamily="49" charset="-122"/>
                <a:ea typeface="隶书" panose="02010509060101010101" pitchFamily="49" charset="-122"/>
              </a:rPr>
              <a:t>突破“复习类”课堂的教学</a:t>
            </a:r>
            <a:endParaRPr lang="en-US" altLang="zh-CN" sz="2800" dirty="0">
              <a:latin typeface="隶书" panose="02010509060101010101" pitchFamily="49" charset="-122"/>
              <a:ea typeface="隶书" panose="02010509060101010101" pitchFamily="49" charset="-122"/>
            </a:endParaRPr>
          </a:p>
          <a:p>
            <a:pPr algn="ctr">
              <a:lnSpc>
                <a:spcPct val="150000"/>
              </a:lnSpc>
            </a:pPr>
            <a:r>
              <a:rPr lang="zh-CN" altLang="zh-CN" sz="2800" dirty="0">
                <a:latin typeface="隶书" panose="02010509060101010101" pitchFamily="49" charset="-122"/>
                <a:ea typeface="隶书" panose="02010509060101010101" pitchFamily="49" charset="-122"/>
              </a:rPr>
              <a:t>试卷的命制和分析</a:t>
            </a:r>
            <a:endParaRPr lang="zh-CN" altLang="en-US" sz="1050" dirty="0">
              <a:latin typeface="隶书" panose="02010509060101010101" pitchFamily="49" charset="-122"/>
              <a:ea typeface="隶书" panose="02010509060101010101" pitchFamily="49" charset="-122"/>
              <a:sym typeface="+mn-ea"/>
            </a:endParaRPr>
          </a:p>
        </p:txBody>
      </p:sp>
      <p:sp>
        <p:nvSpPr>
          <p:cNvPr id="14" name="TextBox 97"/>
          <p:cNvSpPr txBox="1"/>
          <p:nvPr/>
        </p:nvSpPr>
        <p:spPr>
          <a:xfrm>
            <a:off x="6716979" y="520555"/>
            <a:ext cx="3790668" cy="488724"/>
          </a:xfrm>
          <a:prstGeom prst="rect">
            <a:avLst/>
          </a:prstGeom>
          <a:noFill/>
        </p:spPr>
        <p:txBody>
          <a:bodyPr vert="horz" wrap="square" lIns="102974" tIns="0" rIns="102974" bIns="0" rtlCol="0" anchor="t">
            <a:spAutoFit/>
          </a:bodyPr>
          <a:lstStyle/>
          <a:p>
            <a:pPr algn="ct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一、教师分析</a:t>
            </a:r>
          </a:p>
        </p:txBody>
      </p:sp>
      <p:sp>
        <p:nvSpPr>
          <p:cNvPr id="15" name="椭圆 14"/>
          <p:cNvSpPr/>
          <p:nvPr/>
        </p:nvSpPr>
        <p:spPr>
          <a:xfrm>
            <a:off x="10353727" y="-2073161"/>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93959" y="5942616"/>
            <a:ext cx="2534119" cy="2534119"/>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表格 3">
            <a:extLst>
              <a:ext uri="{FF2B5EF4-FFF2-40B4-BE49-F238E27FC236}">
                <a16:creationId xmlns:a16="http://schemas.microsoft.com/office/drawing/2014/main" xmlns="" id="{ED293BB7-4D3A-49A6-8248-3B57705B332E}"/>
              </a:ext>
            </a:extLst>
          </p:cNvPr>
          <p:cNvGraphicFramePr>
            <a:graphicFrameLocks noGrp="1"/>
          </p:cNvGraphicFramePr>
          <p:nvPr>
            <p:extLst>
              <p:ext uri="{D42A27DB-BD31-4B8C-83A1-F6EECF244321}">
                <p14:modId xmlns:p14="http://schemas.microsoft.com/office/powerpoint/2010/main" xmlns="" val="2965901661"/>
              </p:ext>
            </p:extLst>
          </p:nvPr>
        </p:nvGraphicFramePr>
        <p:xfrm>
          <a:off x="-1" y="9320"/>
          <a:ext cx="6581341" cy="7026650"/>
        </p:xfrm>
        <a:graphic>
          <a:graphicData uri="http://schemas.openxmlformats.org/drawingml/2006/table">
            <a:tbl>
              <a:tblPr firstRow="1" firstCol="1" bandRow="1">
                <a:tableStyleId>{5C22544A-7EE6-4342-B048-85BDC9FD1C3A}</a:tableStyleId>
              </a:tblPr>
              <a:tblGrid>
                <a:gridCol w="1400967">
                  <a:extLst>
                    <a:ext uri="{9D8B030D-6E8A-4147-A177-3AD203B41FA5}">
                      <a16:colId xmlns:a16="http://schemas.microsoft.com/office/drawing/2014/main" xmlns="" val="4184332196"/>
                    </a:ext>
                  </a:extLst>
                </a:gridCol>
                <a:gridCol w="2135769">
                  <a:extLst>
                    <a:ext uri="{9D8B030D-6E8A-4147-A177-3AD203B41FA5}">
                      <a16:colId xmlns:a16="http://schemas.microsoft.com/office/drawing/2014/main" xmlns="" val="1396925978"/>
                    </a:ext>
                  </a:extLst>
                </a:gridCol>
                <a:gridCol w="1505461">
                  <a:extLst>
                    <a:ext uri="{9D8B030D-6E8A-4147-A177-3AD203B41FA5}">
                      <a16:colId xmlns:a16="http://schemas.microsoft.com/office/drawing/2014/main" xmlns="" val="4223480744"/>
                    </a:ext>
                  </a:extLst>
                </a:gridCol>
                <a:gridCol w="1539144">
                  <a:extLst>
                    <a:ext uri="{9D8B030D-6E8A-4147-A177-3AD203B41FA5}">
                      <a16:colId xmlns:a16="http://schemas.microsoft.com/office/drawing/2014/main" xmlns="" val="2463485518"/>
                    </a:ext>
                  </a:extLst>
                </a:gridCol>
              </a:tblGrid>
              <a:tr h="370197">
                <a:tc>
                  <a:txBody>
                    <a:bodyPr/>
                    <a:lstStyle/>
                    <a:p>
                      <a:pPr algn="ctr">
                        <a:lnSpc>
                          <a:spcPct val="130000"/>
                        </a:lnSpc>
                      </a:pPr>
                      <a:r>
                        <a:rPr lang="zh-CN" sz="2000" kern="0" dirty="0">
                          <a:effectLst/>
                        </a:rPr>
                        <a:t>梯队分布</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30000"/>
                        </a:lnSpc>
                      </a:pPr>
                      <a:r>
                        <a:rPr lang="zh-CN" sz="2000" kern="0" dirty="0">
                          <a:effectLst/>
                        </a:rPr>
                        <a:t>第一梯队</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30000"/>
                        </a:lnSpc>
                      </a:pPr>
                      <a:r>
                        <a:rPr lang="zh-CN" sz="2000" kern="0" dirty="0">
                          <a:effectLst/>
                        </a:rPr>
                        <a:t>第二梯队</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30000"/>
                        </a:lnSpc>
                      </a:pPr>
                      <a:r>
                        <a:rPr lang="zh-CN" sz="2000" kern="0" dirty="0">
                          <a:effectLst/>
                        </a:rPr>
                        <a:t>第三梯队</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10956397"/>
                  </a:ext>
                </a:extLst>
              </a:tr>
              <a:tr h="764663">
                <a:tc>
                  <a:txBody>
                    <a:bodyPr/>
                    <a:lstStyle/>
                    <a:p>
                      <a:pPr algn="just">
                        <a:lnSpc>
                          <a:spcPct val="130000"/>
                        </a:lnSpc>
                      </a:pPr>
                      <a:r>
                        <a:rPr lang="en-US" sz="2000" kern="0" dirty="0">
                          <a:effectLst/>
                        </a:rPr>
                        <a:t> </a:t>
                      </a:r>
                      <a:r>
                        <a:rPr lang="zh-CN" sz="2000" kern="0" dirty="0">
                          <a:effectLst/>
                        </a:rPr>
                        <a:t>人数（百分比）</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600" kern="0" dirty="0">
                          <a:effectLst/>
                        </a:rPr>
                        <a:t>11</a:t>
                      </a:r>
                      <a:r>
                        <a:rPr lang="zh-CN" sz="1600" kern="0" dirty="0">
                          <a:effectLst/>
                        </a:rPr>
                        <a:t>人（</a:t>
                      </a:r>
                      <a:r>
                        <a:rPr lang="en-US" sz="1600" kern="0" dirty="0">
                          <a:effectLst/>
                        </a:rPr>
                        <a:t>45.8%</a:t>
                      </a:r>
                      <a:r>
                        <a:rPr lang="zh-CN" sz="1600" kern="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600" kern="0" dirty="0">
                          <a:effectLst/>
                        </a:rPr>
                        <a:t>7</a:t>
                      </a:r>
                      <a:r>
                        <a:rPr lang="zh-CN" sz="1600" kern="0" dirty="0">
                          <a:effectLst/>
                        </a:rPr>
                        <a:t>人（</a:t>
                      </a:r>
                      <a:r>
                        <a:rPr lang="en-US" sz="1600" kern="0" dirty="0">
                          <a:effectLst/>
                        </a:rPr>
                        <a:t>29.2%</a:t>
                      </a:r>
                      <a:r>
                        <a:rPr lang="zh-CN" sz="1600" kern="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600" kern="0" dirty="0">
                          <a:effectLst/>
                        </a:rPr>
                        <a:t>6</a:t>
                      </a:r>
                      <a:r>
                        <a:rPr lang="zh-CN" sz="1600" kern="0" dirty="0">
                          <a:effectLst/>
                        </a:rPr>
                        <a:t>人（</a:t>
                      </a:r>
                      <a:r>
                        <a:rPr lang="en-US" sz="1600" kern="0" dirty="0">
                          <a:effectLst/>
                        </a:rPr>
                        <a:t>25%</a:t>
                      </a:r>
                      <a:r>
                        <a:rPr lang="zh-CN" sz="1600" kern="0" dirty="0">
                          <a:effectLst/>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698711672"/>
                  </a:ext>
                </a:extLst>
              </a:tr>
              <a:tr h="343800">
                <a:tc rowSpan="12">
                  <a:txBody>
                    <a:bodyPr/>
                    <a:lstStyle/>
                    <a:p>
                      <a:pPr algn="just">
                        <a:lnSpc>
                          <a:spcPct val="130000"/>
                        </a:lnSpc>
                      </a:pPr>
                      <a:r>
                        <a:rPr lang="en-US" sz="1100" kern="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algn="just" defTabSz="914400" rtl="0" eaLnBrk="1" latinLnBrk="0" hangingPunct="1">
                        <a:lnSpc>
                          <a:spcPct val="130000"/>
                        </a:lnSpc>
                      </a:pPr>
                      <a:r>
                        <a:rPr lang="zh-CN" altLang="en-US" sz="1800" kern="0" dirty="0">
                          <a:solidFill>
                            <a:schemeClr val="dk1"/>
                          </a:solidFill>
                          <a:effectLst/>
                          <a:latin typeface="+mn-lt"/>
                          <a:ea typeface="+mn-ea"/>
                          <a:cs typeface="+mn-cs"/>
                        </a:rPr>
                        <a:t>荆亚琴</a:t>
                      </a:r>
                      <a:r>
                        <a:rPr lang="zh-CN" altLang="en-US" sz="1800" kern="0" dirty="0">
                          <a:solidFill>
                            <a:srgbClr val="00B0F0"/>
                          </a:solidFill>
                          <a:effectLst/>
                          <a:latin typeface="+mn-lt"/>
                          <a:ea typeface="+mn-ea"/>
                          <a:cs typeface="+mn-cs"/>
                        </a:rPr>
                        <a:t>（市学带）</a:t>
                      </a:r>
                    </a:p>
                  </a:txBody>
                  <a:tcPr marL="68580" marR="68580" marT="0" marB="0"/>
                </a:tc>
                <a:tc>
                  <a:txBody>
                    <a:bodyPr/>
                    <a:lstStyle/>
                    <a:p>
                      <a:pPr algn="just">
                        <a:lnSpc>
                          <a:spcPct val="130000"/>
                        </a:lnSpc>
                      </a:pPr>
                      <a:r>
                        <a:rPr lang="zh-CN" sz="1800" kern="0" dirty="0">
                          <a:effectLst/>
                        </a:rPr>
                        <a:t>杨建芬</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a:effectLst/>
                        </a:rPr>
                        <a:t>王凤昌</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410336951"/>
                  </a:ext>
                </a:extLst>
              </a:tr>
              <a:tr h="407204">
                <a:tc vMerge="1">
                  <a:txBody>
                    <a:bodyPr/>
                    <a:lstStyle/>
                    <a:p>
                      <a:endParaRPr lang="zh-CN" altLang="en-US"/>
                    </a:p>
                  </a:txBody>
                  <a:tcPr/>
                </a:tc>
                <a:tc>
                  <a:txBody>
                    <a:bodyPr/>
                    <a:lstStyle/>
                    <a:p>
                      <a:pPr marL="0" algn="just" defTabSz="914400" rtl="0" eaLnBrk="1" latinLnBrk="0" hangingPunct="1">
                        <a:lnSpc>
                          <a:spcPct val="130000"/>
                        </a:lnSpc>
                      </a:pPr>
                      <a:r>
                        <a:rPr lang="zh-CN" altLang="en-US" sz="1800" kern="0" dirty="0">
                          <a:solidFill>
                            <a:schemeClr val="dk1"/>
                          </a:solidFill>
                          <a:effectLst/>
                          <a:latin typeface="+mn-lt"/>
                          <a:ea typeface="+mn-ea"/>
                          <a:cs typeface="+mn-cs"/>
                        </a:rPr>
                        <a:t>许秋明</a:t>
                      </a:r>
                    </a:p>
                  </a:txBody>
                  <a:tcPr marL="68580" marR="68580" marT="0" marB="0"/>
                </a:tc>
                <a:tc>
                  <a:txBody>
                    <a:bodyPr/>
                    <a:lstStyle/>
                    <a:p>
                      <a:pPr algn="just">
                        <a:lnSpc>
                          <a:spcPct val="130000"/>
                        </a:lnSpc>
                      </a:pPr>
                      <a:r>
                        <a:rPr lang="zh-CN" sz="1800" kern="0" dirty="0">
                          <a:effectLst/>
                        </a:rPr>
                        <a:t>季琳</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dirty="0">
                          <a:effectLst/>
                        </a:rPr>
                        <a:t>朱莹</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170099430"/>
                  </a:ext>
                </a:extLst>
              </a:tr>
              <a:tr h="688159">
                <a:tc vMerge="1">
                  <a:txBody>
                    <a:bodyPr/>
                    <a:lstStyle/>
                    <a:p>
                      <a:endParaRPr lang="zh-CN" altLang="en-US"/>
                    </a:p>
                  </a:txBody>
                  <a:tcPr/>
                </a:tc>
                <a:tc>
                  <a:txBody>
                    <a:bodyPr/>
                    <a:lstStyle/>
                    <a:p>
                      <a:pPr algn="just">
                        <a:lnSpc>
                          <a:spcPct val="130000"/>
                        </a:lnSpc>
                      </a:pPr>
                      <a:r>
                        <a:rPr lang="zh-CN" sz="1800" kern="0" dirty="0">
                          <a:effectLst/>
                        </a:rPr>
                        <a:t>何玲洁</a:t>
                      </a:r>
                      <a:endParaRPr lang="en-US" altLang="zh-CN" sz="1800" kern="0" dirty="0">
                        <a:effectLst/>
                      </a:endParaRPr>
                    </a:p>
                    <a:p>
                      <a:pPr algn="just">
                        <a:lnSpc>
                          <a:spcPct val="130000"/>
                        </a:lnSpc>
                      </a:pPr>
                      <a:r>
                        <a:rPr lang="zh-CN" sz="1800" kern="0" dirty="0">
                          <a:solidFill>
                            <a:srgbClr val="FF0000"/>
                          </a:solidFill>
                          <a:effectLst/>
                        </a:rPr>
                        <a:t>（五级梯队）</a:t>
                      </a:r>
                      <a:endParaRPr lang="zh-CN" sz="20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dirty="0">
                          <a:effectLst/>
                        </a:rPr>
                        <a:t>叶朝阳</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dirty="0">
                          <a:effectLst/>
                        </a:rPr>
                        <a:t>孙丹</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08170246"/>
                  </a:ext>
                </a:extLst>
              </a:tr>
              <a:tr h="370197">
                <a:tc vMerge="1">
                  <a:txBody>
                    <a:bodyPr/>
                    <a:lstStyle/>
                    <a:p>
                      <a:endParaRPr lang="zh-CN" altLang="en-US"/>
                    </a:p>
                  </a:txBody>
                  <a:tcPr/>
                </a:tc>
                <a:tc>
                  <a:txBody>
                    <a:bodyPr/>
                    <a:lstStyle/>
                    <a:p>
                      <a:pPr algn="just">
                        <a:lnSpc>
                          <a:spcPct val="130000"/>
                        </a:lnSpc>
                      </a:pPr>
                      <a:r>
                        <a:rPr lang="zh-CN" sz="1800" kern="0" dirty="0">
                          <a:effectLst/>
                        </a:rPr>
                        <a:t>徐艳丽</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dirty="0">
                          <a:effectLst/>
                        </a:rPr>
                        <a:t>周丹</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dirty="0">
                          <a:effectLst/>
                        </a:rPr>
                        <a:t>顾昕</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060600200"/>
                  </a:ext>
                </a:extLst>
              </a:tr>
              <a:tr h="688159">
                <a:tc vMerge="1">
                  <a:txBody>
                    <a:bodyPr/>
                    <a:lstStyle/>
                    <a:p>
                      <a:endParaRPr lang="zh-CN" altLang="en-US"/>
                    </a:p>
                  </a:txBody>
                  <a:tcPr/>
                </a:tc>
                <a:tc>
                  <a:txBody>
                    <a:bodyPr/>
                    <a:lstStyle/>
                    <a:p>
                      <a:pPr algn="just">
                        <a:lnSpc>
                          <a:spcPct val="130000"/>
                        </a:lnSpc>
                      </a:pPr>
                      <a:r>
                        <a:rPr lang="zh-CN" sz="1800" kern="0" dirty="0">
                          <a:effectLst/>
                        </a:rPr>
                        <a:t>朱玥</a:t>
                      </a:r>
                      <a:r>
                        <a:rPr lang="zh-CN" sz="1800" kern="0" dirty="0">
                          <a:solidFill>
                            <a:srgbClr val="00B0F0"/>
                          </a:solidFill>
                          <a:effectLst/>
                        </a:rPr>
                        <a:t>（区新秀）</a:t>
                      </a:r>
                      <a:endParaRPr lang="en-US" altLang="zh-CN" sz="1800" kern="0" dirty="0">
                        <a:solidFill>
                          <a:srgbClr val="00B0F0"/>
                        </a:solidFill>
                        <a:effectLst/>
                      </a:endParaRPr>
                    </a:p>
                    <a:p>
                      <a:pPr algn="just">
                        <a:lnSpc>
                          <a:spcPct val="130000"/>
                        </a:lnSpc>
                      </a:pPr>
                      <a:r>
                        <a:rPr lang="zh-CN" sz="1800" kern="0" dirty="0">
                          <a:solidFill>
                            <a:srgbClr val="FFC000"/>
                          </a:solidFill>
                          <a:effectLst/>
                        </a:rPr>
                        <a:t>（五级梯队）</a:t>
                      </a:r>
                      <a:endParaRPr lang="zh-CN" sz="2000" kern="100" dirty="0">
                        <a:solidFill>
                          <a:srgbClr val="FFC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dirty="0">
                          <a:effectLst/>
                        </a:rPr>
                        <a:t>蒋宁</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dirty="0">
                          <a:effectLst/>
                        </a:rPr>
                        <a:t>费玥</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49368410"/>
                  </a:ext>
                </a:extLst>
              </a:tr>
              <a:tr h="370197">
                <a:tc vMerge="1">
                  <a:txBody>
                    <a:bodyPr/>
                    <a:lstStyle/>
                    <a:p>
                      <a:endParaRPr lang="zh-CN" altLang="en-US"/>
                    </a:p>
                  </a:txBody>
                  <a:tcPr/>
                </a:tc>
                <a:tc>
                  <a:txBody>
                    <a:bodyPr/>
                    <a:lstStyle/>
                    <a:p>
                      <a:pPr algn="just">
                        <a:lnSpc>
                          <a:spcPct val="130000"/>
                        </a:lnSpc>
                      </a:pPr>
                      <a:r>
                        <a:rPr lang="zh-CN" sz="1800" kern="0">
                          <a:effectLst/>
                        </a:rPr>
                        <a:t>顾鹏飞</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dirty="0">
                          <a:effectLst/>
                        </a:rPr>
                        <a:t>孔钰燕</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zh-CN" sz="1800" kern="0" dirty="0">
                          <a:effectLst/>
                        </a:rPr>
                        <a:t>唐宇</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382902267"/>
                  </a:ext>
                </a:extLst>
              </a:tr>
              <a:tr h="370197">
                <a:tc vMerge="1">
                  <a:txBody>
                    <a:bodyPr/>
                    <a:lstStyle/>
                    <a:p>
                      <a:endParaRPr lang="zh-CN" altLang="en-US"/>
                    </a:p>
                  </a:txBody>
                  <a:tcPr/>
                </a:tc>
                <a:tc>
                  <a:txBody>
                    <a:bodyPr/>
                    <a:lstStyle/>
                    <a:p>
                      <a:pPr algn="just">
                        <a:lnSpc>
                          <a:spcPct val="130000"/>
                        </a:lnSpc>
                      </a:pPr>
                      <a:r>
                        <a:rPr lang="zh-CN" sz="1800" kern="0" dirty="0">
                          <a:effectLst/>
                        </a:rPr>
                        <a:t>耿云</a:t>
                      </a:r>
                      <a:r>
                        <a:rPr lang="zh-CN" sz="1800" kern="0" dirty="0">
                          <a:solidFill>
                            <a:srgbClr val="00B0F0"/>
                          </a:solidFill>
                          <a:effectLst/>
                        </a:rPr>
                        <a:t>（区骨干）</a:t>
                      </a:r>
                      <a:endParaRPr lang="zh-CN" sz="20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003787806"/>
                  </a:ext>
                </a:extLst>
              </a:tr>
              <a:tr h="370197">
                <a:tc vMerge="1">
                  <a:txBody>
                    <a:bodyPr/>
                    <a:lstStyle/>
                    <a:p>
                      <a:endParaRPr lang="zh-CN" altLang="en-US"/>
                    </a:p>
                  </a:txBody>
                  <a:tcPr/>
                </a:tc>
                <a:tc>
                  <a:txBody>
                    <a:bodyPr/>
                    <a:lstStyle/>
                    <a:p>
                      <a:pPr algn="just">
                        <a:lnSpc>
                          <a:spcPct val="130000"/>
                        </a:lnSpc>
                      </a:pPr>
                      <a:r>
                        <a:rPr lang="zh-CN" sz="1800" kern="0" dirty="0">
                          <a:effectLst/>
                        </a:rPr>
                        <a:t>蔡芬</a:t>
                      </a:r>
                      <a:r>
                        <a:rPr lang="zh-CN" sz="1800" kern="0" dirty="0">
                          <a:solidFill>
                            <a:srgbClr val="00B0F0"/>
                          </a:solidFill>
                          <a:effectLst/>
                        </a:rPr>
                        <a:t>（区骨干）</a:t>
                      </a:r>
                      <a:endParaRPr lang="zh-CN" sz="20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905453873"/>
                  </a:ext>
                </a:extLst>
              </a:tr>
              <a:tr h="370197">
                <a:tc vMerge="1">
                  <a:txBody>
                    <a:bodyPr/>
                    <a:lstStyle/>
                    <a:p>
                      <a:endParaRPr lang="zh-CN" altLang="en-US"/>
                    </a:p>
                  </a:txBody>
                  <a:tcPr/>
                </a:tc>
                <a:tc>
                  <a:txBody>
                    <a:bodyPr/>
                    <a:lstStyle/>
                    <a:p>
                      <a:pPr algn="just">
                        <a:lnSpc>
                          <a:spcPct val="130000"/>
                        </a:lnSpc>
                      </a:pPr>
                      <a:r>
                        <a:rPr lang="zh-CN" sz="1800" kern="0" dirty="0">
                          <a:effectLst/>
                        </a:rPr>
                        <a:t>杨伟</a:t>
                      </a:r>
                      <a:r>
                        <a:rPr lang="zh-CN" sz="1800" kern="0" dirty="0">
                          <a:solidFill>
                            <a:srgbClr val="00B0F0"/>
                          </a:solidFill>
                          <a:effectLst/>
                        </a:rPr>
                        <a:t>（市能手）</a:t>
                      </a:r>
                      <a:endParaRPr lang="zh-CN" sz="20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467108658"/>
                  </a:ext>
                </a:extLst>
              </a:tr>
              <a:tr h="688159">
                <a:tc vMerge="1">
                  <a:txBody>
                    <a:bodyPr/>
                    <a:lstStyle/>
                    <a:p>
                      <a:endParaRPr lang="zh-CN" altLang="en-US"/>
                    </a:p>
                  </a:txBody>
                  <a:tcPr/>
                </a:tc>
                <a:tc>
                  <a:txBody>
                    <a:bodyPr/>
                    <a:lstStyle/>
                    <a:p>
                      <a:pPr algn="just">
                        <a:lnSpc>
                          <a:spcPct val="130000"/>
                        </a:lnSpc>
                      </a:pPr>
                      <a:r>
                        <a:rPr lang="zh-CN" sz="1800" kern="0" dirty="0">
                          <a:effectLst/>
                        </a:rPr>
                        <a:t>章叶</a:t>
                      </a:r>
                      <a:endParaRPr lang="en-US" altLang="zh-CN" sz="1800" kern="0" dirty="0">
                        <a:effectLst/>
                      </a:endParaRPr>
                    </a:p>
                    <a:p>
                      <a:pPr algn="just">
                        <a:lnSpc>
                          <a:spcPct val="130000"/>
                        </a:lnSpc>
                      </a:pPr>
                      <a:r>
                        <a:rPr lang="zh-CN" sz="1800" kern="0" dirty="0">
                          <a:solidFill>
                            <a:srgbClr val="FF0000"/>
                          </a:solidFill>
                          <a:effectLst/>
                        </a:rPr>
                        <a:t>（五级梯队）</a:t>
                      </a:r>
                      <a:endParaRPr lang="zh-CN" sz="20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175072500"/>
                  </a:ext>
                </a:extLst>
              </a:tr>
              <a:tr h="370197">
                <a:tc vMerge="1">
                  <a:txBody>
                    <a:bodyPr/>
                    <a:lstStyle/>
                    <a:p>
                      <a:endParaRPr lang="zh-CN" altLang="en-US"/>
                    </a:p>
                  </a:txBody>
                  <a:tcPr/>
                </a:tc>
                <a:tc>
                  <a:txBody>
                    <a:bodyPr/>
                    <a:lstStyle/>
                    <a:p>
                      <a:pPr algn="just">
                        <a:lnSpc>
                          <a:spcPct val="130000"/>
                        </a:lnSpc>
                      </a:pPr>
                      <a:r>
                        <a:rPr lang="zh-CN" sz="1800" kern="0">
                          <a:effectLst/>
                        </a:rPr>
                        <a:t>姜丽娟</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77493775"/>
                  </a:ext>
                </a:extLst>
              </a:tr>
              <a:tr h="688159">
                <a:tc vMerge="1">
                  <a:txBody>
                    <a:bodyPr/>
                    <a:lstStyle/>
                    <a:p>
                      <a:endParaRPr lang="zh-CN" altLang="en-US"/>
                    </a:p>
                  </a:txBody>
                  <a:tcPr/>
                </a:tc>
                <a:tc>
                  <a:txBody>
                    <a:bodyPr/>
                    <a:lstStyle/>
                    <a:p>
                      <a:pPr algn="just">
                        <a:lnSpc>
                          <a:spcPct val="130000"/>
                        </a:lnSpc>
                      </a:pPr>
                      <a:r>
                        <a:rPr lang="zh-CN" sz="1800" kern="0" dirty="0">
                          <a:effectLst/>
                        </a:rPr>
                        <a:t>林浩</a:t>
                      </a:r>
                      <a:endParaRPr lang="en-US" altLang="zh-CN" sz="1800" kern="0" dirty="0">
                        <a:effectLst/>
                      </a:endParaRPr>
                    </a:p>
                    <a:p>
                      <a:pPr algn="just">
                        <a:lnSpc>
                          <a:spcPct val="130000"/>
                        </a:lnSpc>
                      </a:pPr>
                      <a:r>
                        <a:rPr lang="zh-CN" sz="1800" kern="0" dirty="0">
                          <a:solidFill>
                            <a:srgbClr val="FFC000"/>
                          </a:solidFill>
                          <a:effectLst/>
                        </a:rPr>
                        <a:t>（五级梯队）</a:t>
                      </a:r>
                      <a:endParaRPr lang="zh-CN" sz="2000" kern="100" dirty="0">
                        <a:solidFill>
                          <a:srgbClr val="FFC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30000"/>
                        </a:lnSpc>
                      </a:pPr>
                      <a:r>
                        <a:rPr lang="en-US" sz="1800" kern="0" dirty="0">
                          <a:effectLst/>
                        </a:rPr>
                        <a:t>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6674500"/>
                  </a:ext>
                </a:extLst>
              </a:tr>
            </a:tbl>
          </a:graphicData>
        </a:graphic>
      </p:graphicFrame>
    </p:spTree>
    <p:extLst>
      <p:ext uri="{BB962C8B-B14F-4D97-AF65-F5344CB8AC3E}">
        <p14:creationId xmlns:p14="http://schemas.microsoft.com/office/powerpoint/2010/main" xmlns="" val="1399022283"/>
      </p:ext>
    </p:extLst>
  </p:cSld>
  <p:clrMapOvr>
    <a:masterClrMapping/>
  </p:clrMapOvr>
  <p:transition spd="med"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13" grpId="0"/>
      <p:bldP spid="14" grpId="0"/>
      <p:bldP spid="15"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2">
            <a:extLst>
              <a:ext uri="{FF2B5EF4-FFF2-40B4-BE49-F238E27FC236}">
                <a16:creationId xmlns:a16="http://schemas.microsoft.com/office/drawing/2014/main" xmlns="" id="{AF8D4FFC-6B53-46C4-A862-27AA46AFB5BA}"/>
              </a:ext>
            </a:extLst>
          </p:cNvPr>
          <p:cNvGrpSpPr>
            <a:grpSpLocks noChangeAspect="1"/>
          </p:cNvGrpSpPr>
          <p:nvPr>
            <p:custDataLst>
              <p:tags r:id="rId1"/>
            </p:custDataLst>
          </p:nvPr>
        </p:nvGrpSpPr>
        <p:grpSpPr bwMode="auto">
          <a:xfrm>
            <a:off x="1740995" y="2306054"/>
            <a:ext cx="1079500" cy="1079441"/>
            <a:chOff x="0" y="0"/>
            <a:chExt cx="1080000" cy="1080000"/>
          </a:xfrm>
        </p:grpSpPr>
        <p:sp>
          <p:nvSpPr>
            <p:cNvPr id="5" name="圆角矩形 4">
              <a:extLst>
                <a:ext uri="{FF2B5EF4-FFF2-40B4-BE49-F238E27FC236}">
                  <a16:creationId xmlns:a16="http://schemas.microsoft.com/office/drawing/2014/main" xmlns="" id="{7F2E81CF-0437-41A8-9F07-063252EACF59}"/>
                </a:ext>
              </a:extLst>
            </p:cNvPr>
            <p:cNvSpPr>
              <a:spLocks noChangeAspect="1" noChangeArrowheads="1"/>
            </p:cNvSpPr>
            <p:nvPr/>
          </p:nvSpPr>
          <p:spPr bwMode="auto">
            <a:xfrm rot="1800000">
              <a:off x="0" y="0"/>
              <a:ext cx="1080000" cy="1080000"/>
            </a:xfrm>
            <a:prstGeom prst="roundRect">
              <a:avLst>
                <a:gd name="adj" fmla="val 30000"/>
              </a:avLst>
            </a:prstGeom>
            <a:solidFill>
              <a:srgbClr val="5CB9F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Segoe UI" charset="0"/>
                  <a:ea typeface="微软雅黑" charset="-122"/>
                </a:defRPr>
              </a:lvl1pPr>
              <a:lvl2pPr marL="742950" indent="-285750">
                <a:defRPr>
                  <a:solidFill>
                    <a:schemeClr val="tx1"/>
                  </a:solidFill>
                  <a:latin typeface="Segoe UI" charset="0"/>
                  <a:ea typeface="微软雅黑" charset="-122"/>
                </a:defRPr>
              </a:lvl2pPr>
              <a:lvl3pPr marL="1143000" indent="-228600">
                <a:defRPr>
                  <a:solidFill>
                    <a:schemeClr val="tx1"/>
                  </a:solidFill>
                  <a:latin typeface="Segoe UI" charset="0"/>
                  <a:ea typeface="微软雅黑" charset="-122"/>
                </a:defRPr>
              </a:lvl3pPr>
              <a:lvl4pPr marL="1600200" indent="-228600">
                <a:defRPr>
                  <a:solidFill>
                    <a:schemeClr val="tx1"/>
                  </a:solidFill>
                  <a:latin typeface="Segoe UI" charset="0"/>
                  <a:ea typeface="微软雅黑" charset="-122"/>
                </a:defRPr>
              </a:lvl4pPr>
              <a:lvl5pPr marL="2057400" indent="-228600">
                <a:defRPr>
                  <a:solidFill>
                    <a:schemeClr val="tx1"/>
                  </a:solidFill>
                  <a:latin typeface="Segoe UI" charset="0"/>
                  <a:ea typeface="微软雅黑" charset="-122"/>
                </a:defRPr>
              </a:lvl5pPr>
              <a:lvl6pPr marL="2514600" indent="-228600" fontAlgn="base">
                <a:spcBef>
                  <a:spcPct val="0"/>
                </a:spcBef>
                <a:spcAft>
                  <a:spcPct val="0"/>
                </a:spcAft>
                <a:buFont typeface="Arial" charset="0"/>
                <a:defRPr>
                  <a:solidFill>
                    <a:schemeClr val="tx1"/>
                  </a:solidFill>
                  <a:latin typeface="Segoe UI" charset="0"/>
                  <a:ea typeface="微软雅黑" charset="-122"/>
                </a:defRPr>
              </a:lvl6pPr>
              <a:lvl7pPr marL="2971800" indent="-228600" fontAlgn="base">
                <a:spcBef>
                  <a:spcPct val="0"/>
                </a:spcBef>
                <a:spcAft>
                  <a:spcPct val="0"/>
                </a:spcAft>
                <a:buFont typeface="Arial" charset="0"/>
                <a:defRPr>
                  <a:solidFill>
                    <a:schemeClr val="tx1"/>
                  </a:solidFill>
                  <a:latin typeface="Segoe UI" charset="0"/>
                  <a:ea typeface="微软雅黑" charset="-122"/>
                </a:defRPr>
              </a:lvl7pPr>
              <a:lvl8pPr marL="3429000" indent="-228600" fontAlgn="base">
                <a:spcBef>
                  <a:spcPct val="0"/>
                </a:spcBef>
                <a:spcAft>
                  <a:spcPct val="0"/>
                </a:spcAft>
                <a:buFont typeface="Arial" charset="0"/>
                <a:defRPr>
                  <a:solidFill>
                    <a:schemeClr val="tx1"/>
                  </a:solidFill>
                  <a:latin typeface="Segoe UI" charset="0"/>
                  <a:ea typeface="微软雅黑" charset="-122"/>
                </a:defRPr>
              </a:lvl8pPr>
              <a:lvl9pPr marL="3886200" indent="-228600" fontAlgn="base">
                <a:spcBef>
                  <a:spcPct val="0"/>
                </a:spcBef>
                <a:spcAft>
                  <a:spcPct val="0"/>
                </a:spcAft>
                <a:buFont typeface="Arial" charset="0"/>
                <a:defRPr>
                  <a:solidFill>
                    <a:schemeClr val="tx1"/>
                  </a:solidFill>
                  <a:latin typeface="Segoe UI" charset="0"/>
                  <a:ea typeface="微软雅黑" charset="-122"/>
                </a:defRPr>
              </a:lvl9pPr>
            </a:lstStyle>
            <a:p>
              <a:pPr algn="ctr" eaLnBrk="1" hangingPunct="1"/>
              <a:endParaRPr lang="zh-CN" altLang="en-US" sz="1707">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6" name="圆角矩形 5">
              <a:extLst>
                <a:ext uri="{FF2B5EF4-FFF2-40B4-BE49-F238E27FC236}">
                  <a16:creationId xmlns:a16="http://schemas.microsoft.com/office/drawing/2014/main" xmlns="" id="{26C17EA2-3A5E-4B55-B558-DE06E8C8BF77}"/>
                </a:ext>
              </a:extLst>
            </p:cNvPr>
            <p:cNvSpPr>
              <a:spLocks noChangeAspect="1" noChangeArrowheads="1"/>
            </p:cNvSpPr>
            <p:nvPr/>
          </p:nvSpPr>
          <p:spPr bwMode="auto">
            <a:xfrm rot="27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Segoe UI" charset="0"/>
                  <a:ea typeface="微软雅黑" charset="-122"/>
                </a:defRPr>
              </a:lvl1pPr>
              <a:lvl2pPr marL="742950" indent="-285750">
                <a:defRPr>
                  <a:solidFill>
                    <a:schemeClr val="tx1"/>
                  </a:solidFill>
                  <a:latin typeface="Segoe UI" charset="0"/>
                  <a:ea typeface="微软雅黑" charset="-122"/>
                </a:defRPr>
              </a:lvl2pPr>
              <a:lvl3pPr marL="1143000" indent="-228600">
                <a:defRPr>
                  <a:solidFill>
                    <a:schemeClr val="tx1"/>
                  </a:solidFill>
                  <a:latin typeface="Segoe UI" charset="0"/>
                  <a:ea typeface="微软雅黑" charset="-122"/>
                </a:defRPr>
              </a:lvl3pPr>
              <a:lvl4pPr marL="1600200" indent="-228600">
                <a:defRPr>
                  <a:solidFill>
                    <a:schemeClr val="tx1"/>
                  </a:solidFill>
                  <a:latin typeface="Segoe UI" charset="0"/>
                  <a:ea typeface="微软雅黑" charset="-122"/>
                </a:defRPr>
              </a:lvl4pPr>
              <a:lvl5pPr marL="2057400" indent="-228600">
                <a:defRPr>
                  <a:solidFill>
                    <a:schemeClr val="tx1"/>
                  </a:solidFill>
                  <a:latin typeface="Segoe UI" charset="0"/>
                  <a:ea typeface="微软雅黑" charset="-122"/>
                </a:defRPr>
              </a:lvl5pPr>
              <a:lvl6pPr marL="2514600" indent="-228600" fontAlgn="base">
                <a:spcBef>
                  <a:spcPct val="0"/>
                </a:spcBef>
                <a:spcAft>
                  <a:spcPct val="0"/>
                </a:spcAft>
                <a:buFont typeface="Arial" charset="0"/>
                <a:defRPr>
                  <a:solidFill>
                    <a:schemeClr val="tx1"/>
                  </a:solidFill>
                  <a:latin typeface="Segoe UI" charset="0"/>
                  <a:ea typeface="微软雅黑" charset="-122"/>
                </a:defRPr>
              </a:lvl6pPr>
              <a:lvl7pPr marL="2971800" indent="-228600" fontAlgn="base">
                <a:spcBef>
                  <a:spcPct val="0"/>
                </a:spcBef>
                <a:spcAft>
                  <a:spcPct val="0"/>
                </a:spcAft>
                <a:buFont typeface="Arial" charset="0"/>
                <a:defRPr>
                  <a:solidFill>
                    <a:schemeClr val="tx1"/>
                  </a:solidFill>
                  <a:latin typeface="Segoe UI" charset="0"/>
                  <a:ea typeface="微软雅黑" charset="-122"/>
                </a:defRPr>
              </a:lvl7pPr>
              <a:lvl8pPr marL="3429000" indent="-228600" fontAlgn="base">
                <a:spcBef>
                  <a:spcPct val="0"/>
                </a:spcBef>
                <a:spcAft>
                  <a:spcPct val="0"/>
                </a:spcAft>
                <a:buFont typeface="Arial" charset="0"/>
                <a:defRPr>
                  <a:solidFill>
                    <a:schemeClr val="tx1"/>
                  </a:solidFill>
                  <a:latin typeface="Segoe UI" charset="0"/>
                  <a:ea typeface="微软雅黑" charset="-122"/>
                </a:defRPr>
              </a:lvl8pPr>
              <a:lvl9pPr marL="3886200" indent="-228600" fontAlgn="base">
                <a:spcBef>
                  <a:spcPct val="0"/>
                </a:spcBef>
                <a:spcAft>
                  <a:spcPct val="0"/>
                </a:spcAft>
                <a:buFont typeface="Arial" charset="0"/>
                <a:defRPr>
                  <a:solidFill>
                    <a:schemeClr val="tx1"/>
                  </a:solidFill>
                  <a:latin typeface="Segoe UI" charset="0"/>
                  <a:ea typeface="微软雅黑" charset="-122"/>
                </a:defRPr>
              </a:lvl9pPr>
            </a:lstStyle>
            <a:p>
              <a:pPr algn="ctr" eaLnBrk="1" hangingPunct="1"/>
              <a:endParaRPr lang="zh-CN" altLang="en-US" sz="1707">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grpSp>
      <p:cxnSp>
        <p:nvCxnSpPr>
          <p:cNvPr id="7" name="PA_直接连接符 18">
            <a:extLst>
              <a:ext uri="{FF2B5EF4-FFF2-40B4-BE49-F238E27FC236}">
                <a16:creationId xmlns:a16="http://schemas.microsoft.com/office/drawing/2014/main" xmlns="" id="{94DA721D-D66B-4097-9E78-E6BCBD575232}"/>
              </a:ext>
            </a:extLst>
          </p:cNvPr>
          <p:cNvCxnSpPr>
            <a:cxnSpLocks noChangeShapeType="1"/>
          </p:cNvCxnSpPr>
          <p:nvPr>
            <p:custDataLst>
              <p:tags r:id="rId2"/>
            </p:custDataLst>
          </p:nvPr>
        </p:nvCxnSpPr>
        <p:spPr bwMode="auto">
          <a:xfrm>
            <a:off x="2280744" y="3475977"/>
            <a:ext cx="0" cy="539720"/>
          </a:xfrm>
          <a:prstGeom prst="line">
            <a:avLst/>
          </a:prstGeom>
          <a:noFill/>
          <a:ln w="19050" cmpd="sng">
            <a:solidFill>
              <a:srgbClr val="002060"/>
            </a:solidFill>
            <a:round/>
            <a:headEnd/>
            <a:tailEnd/>
          </a:ln>
          <a:extLst>
            <a:ext uri="{909E8E84-426E-40DD-AFC4-6F175D3DCCD1}">
              <a14:hiddenFill xmlns:a14="http://schemas.microsoft.com/office/drawing/2010/main" xmlns="">
                <a:noFill/>
              </a14:hiddenFill>
            </a:ext>
          </a:extLst>
        </p:spPr>
      </p:cxnSp>
      <p:grpSp>
        <p:nvGrpSpPr>
          <p:cNvPr id="3" name="PA_组合 7">
            <a:extLst>
              <a:ext uri="{FF2B5EF4-FFF2-40B4-BE49-F238E27FC236}">
                <a16:creationId xmlns:a16="http://schemas.microsoft.com/office/drawing/2014/main" xmlns="" id="{7C2A7716-C5DA-41BA-98C9-01C91F5D15DA}"/>
              </a:ext>
            </a:extLst>
          </p:cNvPr>
          <p:cNvGrpSpPr>
            <a:grpSpLocks noChangeAspect="1"/>
          </p:cNvGrpSpPr>
          <p:nvPr>
            <p:custDataLst>
              <p:tags r:id="rId3"/>
            </p:custDataLst>
          </p:nvPr>
        </p:nvGrpSpPr>
        <p:grpSpPr bwMode="auto">
          <a:xfrm>
            <a:off x="4368309" y="2306054"/>
            <a:ext cx="1079500" cy="1079441"/>
            <a:chOff x="0" y="0"/>
            <a:chExt cx="1080000" cy="1080000"/>
          </a:xfrm>
        </p:grpSpPr>
        <p:sp>
          <p:nvSpPr>
            <p:cNvPr id="11" name="圆角矩形 15">
              <a:extLst>
                <a:ext uri="{FF2B5EF4-FFF2-40B4-BE49-F238E27FC236}">
                  <a16:creationId xmlns:a16="http://schemas.microsoft.com/office/drawing/2014/main" xmlns="" id="{3D05EA60-29E8-4161-A851-C855FD4A041D}"/>
                </a:ext>
              </a:extLst>
            </p:cNvPr>
            <p:cNvSpPr>
              <a:spLocks noChangeAspect="1" noChangeArrowheads="1"/>
            </p:cNvSpPr>
            <p:nvPr/>
          </p:nvSpPr>
          <p:spPr bwMode="auto">
            <a:xfrm rot="1800000">
              <a:off x="0" y="0"/>
              <a:ext cx="1080000" cy="1080000"/>
            </a:xfrm>
            <a:prstGeom prst="roundRect">
              <a:avLst>
                <a:gd name="adj" fmla="val 30000"/>
              </a:avLst>
            </a:pr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Segoe UI" charset="0"/>
                  <a:ea typeface="微软雅黑" charset="-122"/>
                </a:defRPr>
              </a:lvl1pPr>
              <a:lvl2pPr marL="742950" indent="-285750">
                <a:defRPr>
                  <a:solidFill>
                    <a:schemeClr val="tx1"/>
                  </a:solidFill>
                  <a:latin typeface="Segoe UI" charset="0"/>
                  <a:ea typeface="微软雅黑" charset="-122"/>
                </a:defRPr>
              </a:lvl2pPr>
              <a:lvl3pPr marL="1143000" indent="-228600">
                <a:defRPr>
                  <a:solidFill>
                    <a:schemeClr val="tx1"/>
                  </a:solidFill>
                  <a:latin typeface="Segoe UI" charset="0"/>
                  <a:ea typeface="微软雅黑" charset="-122"/>
                </a:defRPr>
              </a:lvl3pPr>
              <a:lvl4pPr marL="1600200" indent="-228600">
                <a:defRPr>
                  <a:solidFill>
                    <a:schemeClr val="tx1"/>
                  </a:solidFill>
                  <a:latin typeface="Segoe UI" charset="0"/>
                  <a:ea typeface="微软雅黑" charset="-122"/>
                </a:defRPr>
              </a:lvl4pPr>
              <a:lvl5pPr marL="2057400" indent="-228600">
                <a:defRPr>
                  <a:solidFill>
                    <a:schemeClr val="tx1"/>
                  </a:solidFill>
                  <a:latin typeface="Segoe UI" charset="0"/>
                  <a:ea typeface="微软雅黑" charset="-122"/>
                </a:defRPr>
              </a:lvl5pPr>
              <a:lvl6pPr marL="2514600" indent="-228600" fontAlgn="base">
                <a:spcBef>
                  <a:spcPct val="0"/>
                </a:spcBef>
                <a:spcAft>
                  <a:spcPct val="0"/>
                </a:spcAft>
                <a:buFont typeface="Arial" charset="0"/>
                <a:defRPr>
                  <a:solidFill>
                    <a:schemeClr val="tx1"/>
                  </a:solidFill>
                  <a:latin typeface="Segoe UI" charset="0"/>
                  <a:ea typeface="微软雅黑" charset="-122"/>
                </a:defRPr>
              </a:lvl6pPr>
              <a:lvl7pPr marL="2971800" indent="-228600" fontAlgn="base">
                <a:spcBef>
                  <a:spcPct val="0"/>
                </a:spcBef>
                <a:spcAft>
                  <a:spcPct val="0"/>
                </a:spcAft>
                <a:buFont typeface="Arial" charset="0"/>
                <a:defRPr>
                  <a:solidFill>
                    <a:schemeClr val="tx1"/>
                  </a:solidFill>
                  <a:latin typeface="Segoe UI" charset="0"/>
                  <a:ea typeface="微软雅黑" charset="-122"/>
                </a:defRPr>
              </a:lvl7pPr>
              <a:lvl8pPr marL="3429000" indent="-228600" fontAlgn="base">
                <a:spcBef>
                  <a:spcPct val="0"/>
                </a:spcBef>
                <a:spcAft>
                  <a:spcPct val="0"/>
                </a:spcAft>
                <a:buFont typeface="Arial" charset="0"/>
                <a:defRPr>
                  <a:solidFill>
                    <a:schemeClr val="tx1"/>
                  </a:solidFill>
                  <a:latin typeface="Segoe UI" charset="0"/>
                  <a:ea typeface="微软雅黑" charset="-122"/>
                </a:defRPr>
              </a:lvl8pPr>
              <a:lvl9pPr marL="3886200" indent="-228600" fontAlgn="base">
                <a:spcBef>
                  <a:spcPct val="0"/>
                </a:spcBef>
                <a:spcAft>
                  <a:spcPct val="0"/>
                </a:spcAft>
                <a:buFont typeface="Arial" charset="0"/>
                <a:defRPr>
                  <a:solidFill>
                    <a:schemeClr val="tx1"/>
                  </a:solidFill>
                  <a:latin typeface="Segoe UI" charset="0"/>
                  <a:ea typeface="微软雅黑" charset="-122"/>
                </a:defRPr>
              </a:lvl9pPr>
            </a:lstStyle>
            <a:p>
              <a:pPr algn="ctr" eaLnBrk="1" hangingPunct="1"/>
              <a:endParaRPr lang="zh-CN" altLang="en-US" sz="1707">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12" name="圆角矩形 16">
              <a:extLst>
                <a:ext uri="{FF2B5EF4-FFF2-40B4-BE49-F238E27FC236}">
                  <a16:creationId xmlns:a16="http://schemas.microsoft.com/office/drawing/2014/main" xmlns="" id="{131513F8-1771-442F-B695-1C02A1648843}"/>
                </a:ext>
              </a:extLst>
            </p:cNvPr>
            <p:cNvSpPr>
              <a:spLocks noChangeAspect="1" noChangeArrowheads="1"/>
            </p:cNvSpPr>
            <p:nvPr/>
          </p:nvSpPr>
          <p:spPr bwMode="auto">
            <a:xfrm rot="2700000">
              <a:off x="0" y="0"/>
              <a:ext cx="1080000" cy="1080000"/>
            </a:xfrm>
            <a:prstGeom prst="roundRect">
              <a:avLst>
                <a:gd name="adj" fmla="val 30000"/>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Segoe UI" charset="0"/>
                  <a:ea typeface="微软雅黑" charset="-122"/>
                </a:defRPr>
              </a:lvl1pPr>
              <a:lvl2pPr marL="742950" indent="-285750">
                <a:defRPr>
                  <a:solidFill>
                    <a:schemeClr val="tx1"/>
                  </a:solidFill>
                  <a:latin typeface="Segoe UI" charset="0"/>
                  <a:ea typeface="微软雅黑" charset="-122"/>
                </a:defRPr>
              </a:lvl2pPr>
              <a:lvl3pPr marL="1143000" indent="-228600">
                <a:defRPr>
                  <a:solidFill>
                    <a:schemeClr val="tx1"/>
                  </a:solidFill>
                  <a:latin typeface="Segoe UI" charset="0"/>
                  <a:ea typeface="微软雅黑" charset="-122"/>
                </a:defRPr>
              </a:lvl3pPr>
              <a:lvl4pPr marL="1600200" indent="-228600">
                <a:defRPr>
                  <a:solidFill>
                    <a:schemeClr val="tx1"/>
                  </a:solidFill>
                  <a:latin typeface="Segoe UI" charset="0"/>
                  <a:ea typeface="微软雅黑" charset="-122"/>
                </a:defRPr>
              </a:lvl4pPr>
              <a:lvl5pPr marL="2057400" indent="-228600">
                <a:defRPr>
                  <a:solidFill>
                    <a:schemeClr val="tx1"/>
                  </a:solidFill>
                  <a:latin typeface="Segoe UI" charset="0"/>
                  <a:ea typeface="微软雅黑" charset="-122"/>
                </a:defRPr>
              </a:lvl5pPr>
              <a:lvl6pPr marL="2514600" indent="-228600" fontAlgn="base">
                <a:spcBef>
                  <a:spcPct val="0"/>
                </a:spcBef>
                <a:spcAft>
                  <a:spcPct val="0"/>
                </a:spcAft>
                <a:buFont typeface="Arial" charset="0"/>
                <a:defRPr>
                  <a:solidFill>
                    <a:schemeClr val="tx1"/>
                  </a:solidFill>
                  <a:latin typeface="Segoe UI" charset="0"/>
                  <a:ea typeface="微软雅黑" charset="-122"/>
                </a:defRPr>
              </a:lvl6pPr>
              <a:lvl7pPr marL="2971800" indent="-228600" fontAlgn="base">
                <a:spcBef>
                  <a:spcPct val="0"/>
                </a:spcBef>
                <a:spcAft>
                  <a:spcPct val="0"/>
                </a:spcAft>
                <a:buFont typeface="Arial" charset="0"/>
                <a:defRPr>
                  <a:solidFill>
                    <a:schemeClr val="tx1"/>
                  </a:solidFill>
                  <a:latin typeface="Segoe UI" charset="0"/>
                  <a:ea typeface="微软雅黑" charset="-122"/>
                </a:defRPr>
              </a:lvl7pPr>
              <a:lvl8pPr marL="3429000" indent="-228600" fontAlgn="base">
                <a:spcBef>
                  <a:spcPct val="0"/>
                </a:spcBef>
                <a:spcAft>
                  <a:spcPct val="0"/>
                </a:spcAft>
                <a:buFont typeface="Arial" charset="0"/>
                <a:defRPr>
                  <a:solidFill>
                    <a:schemeClr val="tx1"/>
                  </a:solidFill>
                  <a:latin typeface="Segoe UI" charset="0"/>
                  <a:ea typeface="微软雅黑" charset="-122"/>
                </a:defRPr>
              </a:lvl8pPr>
              <a:lvl9pPr marL="3886200" indent="-228600" fontAlgn="base">
                <a:spcBef>
                  <a:spcPct val="0"/>
                </a:spcBef>
                <a:spcAft>
                  <a:spcPct val="0"/>
                </a:spcAft>
                <a:buFont typeface="Arial" charset="0"/>
                <a:defRPr>
                  <a:solidFill>
                    <a:schemeClr val="tx1"/>
                  </a:solidFill>
                  <a:latin typeface="Segoe UI" charset="0"/>
                  <a:ea typeface="微软雅黑" charset="-122"/>
                </a:defRPr>
              </a:lvl9pPr>
            </a:lstStyle>
            <a:p>
              <a:pPr algn="ctr" eaLnBrk="1" hangingPunct="1"/>
              <a:endParaRPr lang="zh-CN" altLang="en-US" sz="1707" dirty="0">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grpSp>
      <p:cxnSp>
        <p:nvCxnSpPr>
          <p:cNvPr id="13" name="PA_直接连接符 19">
            <a:extLst>
              <a:ext uri="{FF2B5EF4-FFF2-40B4-BE49-F238E27FC236}">
                <a16:creationId xmlns:a16="http://schemas.microsoft.com/office/drawing/2014/main" xmlns="" id="{F2C3B024-1DD1-4EF7-A3E0-425391ECA4F5}"/>
              </a:ext>
            </a:extLst>
          </p:cNvPr>
          <p:cNvCxnSpPr>
            <a:cxnSpLocks noChangeShapeType="1"/>
          </p:cNvCxnSpPr>
          <p:nvPr>
            <p:custDataLst>
              <p:tags r:id="rId4"/>
            </p:custDataLst>
          </p:nvPr>
        </p:nvCxnSpPr>
        <p:spPr bwMode="auto">
          <a:xfrm>
            <a:off x="4908056" y="3475977"/>
            <a:ext cx="0" cy="539720"/>
          </a:xfrm>
          <a:prstGeom prst="line">
            <a:avLst/>
          </a:prstGeom>
          <a:noFill/>
          <a:ln w="19050" cmpd="sng">
            <a:solidFill>
              <a:srgbClr val="354B5E"/>
            </a:solidFill>
            <a:round/>
            <a:headEnd/>
            <a:tailEnd/>
          </a:ln>
          <a:extLst>
            <a:ext uri="{909E8E84-426E-40DD-AFC4-6F175D3DCCD1}">
              <a14:hiddenFill xmlns:a14="http://schemas.microsoft.com/office/drawing/2010/main" xmlns="">
                <a:noFill/>
              </a14:hiddenFill>
            </a:ext>
          </a:extLst>
        </p:spPr>
      </p:cxnSp>
      <p:grpSp>
        <p:nvGrpSpPr>
          <p:cNvPr id="4" name="PA_组合 10">
            <a:extLst>
              <a:ext uri="{FF2B5EF4-FFF2-40B4-BE49-F238E27FC236}">
                <a16:creationId xmlns:a16="http://schemas.microsoft.com/office/drawing/2014/main" xmlns="" id="{F060EEE0-9BD7-4B73-84A9-2F0427CF27B2}"/>
              </a:ext>
            </a:extLst>
          </p:cNvPr>
          <p:cNvGrpSpPr>
            <a:grpSpLocks noChangeAspect="1"/>
          </p:cNvGrpSpPr>
          <p:nvPr>
            <p:custDataLst>
              <p:tags r:id="rId5"/>
            </p:custDataLst>
          </p:nvPr>
        </p:nvGrpSpPr>
        <p:grpSpPr bwMode="auto">
          <a:xfrm>
            <a:off x="6995619" y="2306054"/>
            <a:ext cx="1081088" cy="1079441"/>
            <a:chOff x="0" y="0"/>
            <a:chExt cx="1080000" cy="1080000"/>
          </a:xfrm>
        </p:grpSpPr>
        <p:sp>
          <p:nvSpPr>
            <p:cNvPr id="17" name="圆角矩形 11">
              <a:extLst>
                <a:ext uri="{FF2B5EF4-FFF2-40B4-BE49-F238E27FC236}">
                  <a16:creationId xmlns:a16="http://schemas.microsoft.com/office/drawing/2014/main" xmlns="" id="{7855E168-4C21-470C-A184-9EFEB382BF6B}"/>
                </a:ext>
              </a:extLst>
            </p:cNvPr>
            <p:cNvSpPr>
              <a:spLocks noChangeAspect="1" noChangeArrowheads="1"/>
            </p:cNvSpPr>
            <p:nvPr/>
          </p:nvSpPr>
          <p:spPr bwMode="auto">
            <a:xfrm rot="1800000">
              <a:off x="0" y="0"/>
              <a:ext cx="1080000" cy="1080000"/>
            </a:xfrm>
            <a:prstGeom prst="roundRect">
              <a:avLst>
                <a:gd name="adj" fmla="val 3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Segoe UI" charset="0"/>
                  <a:ea typeface="微软雅黑" charset="-122"/>
                </a:defRPr>
              </a:lvl1pPr>
              <a:lvl2pPr marL="742950" indent="-285750">
                <a:defRPr>
                  <a:solidFill>
                    <a:schemeClr val="tx1"/>
                  </a:solidFill>
                  <a:latin typeface="Segoe UI" charset="0"/>
                  <a:ea typeface="微软雅黑" charset="-122"/>
                </a:defRPr>
              </a:lvl2pPr>
              <a:lvl3pPr marL="1143000" indent="-228600">
                <a:defRPr>
                  <a:solidFill>
                    <a:schemeClr val="tx1"/>
                  </a:solidFill>
                  <a:latin typeface="Segoe UI" charset="0"/>
                  <a:ea typeface="微软雅黑" charset="-122"/>
                </a:defRPr>
              </a:lvl3pPr>
              <a:lvl4pPr marL="1600200" indent="-228600">
                <a:defRPr>
                  <a:solidFill>
                    <a:schemeClr val="tx1"/>
                  </a:solidFill>
                  <a:latin typeface="Segoe UI" charset="0"/>
                  <a:ea typeface="微软雅黑" charset="-122"/>
                </a:defRPr>
              </a:lvl4pPr>
              <a:lvl5pPr marL="2057400" indent="-228600">
                <a:defRPr>
                  <a:solidFill>
                    <a:schemeClr val="tx1"/>
                  </a:solidFill>
                  <a:latin typeface="Segoe UI" charset="0"/>
                  <a:ea typeface="微软雅黑" charset="-122"/>
                </a:defRPr>
              </a:lvl5pPr>
              <a:lvl6pPr marL="2514600" indent="-228600" fontAlgn="base">
                <a:spcBef>
                  <a:spcPct val="0"/>
                </a:spcBef>
                <a:spcAft>
                  <a:spcPct val="0"/>
                </a:spcAft>
                <a:buFont typeface="Arial" charset="0"/>
                <a:defRPr>
                  <a:solidFill>
                    <a:schemeClr val="tx1"/>
                  </a:solidFill>
                  <a:latin typeface="Segoe UI" charset="0"/>
                  <a:ea typeface="微软雅黑" charset="-122"/>
                </a:defRPr>
              </a:lvl6pPr>
              <a:lvl7pPr marL="2971800" indent="-228600" fontAlgn="base">
                <a:spcBef>
                  <a:spcPct val="0"/>
                </a:spcBef>
                <a:spcAft>
                  <a:spcPct val="0"/>
                </a:spcAft>
                <a:buFont typeface="Arial" charset="0"/>
                <a:defRPr>
                  <a:solidFill>
                    <a:schemeClr val="tx1"/>
                  </a:solidFill>
                  <a:latin typeface="Segoe UI" charset="0"/>
                  <a:ea typeface="微软雅黑" charset="-122"/>
                </a:defRPr>
              </a:lvl7pPr>
              <a:lvl8pPr marL="3429000" indent="-228600" fontAlgn="base">
                <a:spcBef>
                  <a:spcPct val="0"/>
                </a:spcBef>
                <a:spcAft>
                  <a:spcPct val="0"/>
                </a:spcAft>
                <a:buFont typeface="Arial" charset="0"/>
                <a:defRPr>
                  <a:solidFill>
                    <a:schemeClr val="tx1"/>
                  </a:solidFill>
                  <a:latin typeface="Segoe UI" charset="0"/>
                  <a:ea typeface="微软雅黑" charset="-122"/>
                </a:defRPr>
              </a:lvl8pPr>
              <a:lvl9pPr marL="3886200" indent="-228600" fontAlgn="base">
                <a:spcBef>
                  <a:spcPct val="0"/>
                </a:spcBef>
                <a:spcAft>
                  <a:spcPct val="0"/>
                </a:spcAft>
                <a:buFont typeface="Arial" charset="0"/>
                <a:defRPr>
                  <a:solidFill>
                    <a:schemeClr val="tx1"/>
                  </a:solidFill>
                  <a:latin typeface="Segoe UI" charset="0"/>
                  <a:ea typeface="微软雅黑" charset="-122"/>
                </a:defRPr>
              </a:lvl9pPr>
            </a:lstStyle>
            <a:p>
              <a:pPr algn="ctr" eaLnBrk="1" hangingPunct="1"/>
              <a:endParaRPr lang="zh-CN" altLang="en-US" sz="1707">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18" name="圆角矩形 12">
              <a:extLst>
                <a:ext uri="{FF2B5EF4-FFF2-40B4-BE49-F238E27FC236}">
                  <a16:creationId xmlns:a16="http://schemas.microsoft.com/office/drawing/2014/main" xmlns="" id="{90DFD5E6-047C-4314-96DD-F25289076C61}"/>
                </a:ext>
              </a:extLst>
            </p:cNvPr>
            <p:cNvSpPr>
              <a:spLocks noChangeAspect="1" noChangeArrowheads="1"/>
            </p:cNvSpPr>
            <p:nvPr/>
          </p:nvSpPr>
          <p:spPr bwMode="auto">
            <a:xfrm rot="27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Segoe UI" charset="0"/>
                  <a:ea typeface="微软雅黑" charset="-122"/>
                </a:defRPr>
              </a:lvl1pPr>
              <a:lvl2pPr marL="742950" indent="-285750">
                <a:defRPr>
                  <a:solidFill>
                    <a:schemeClr val="tx1"/>
                  </a:solidFill>
                  <a:latin typeface="Segoe UI" charset="0"/>
                  <a:ea typeface="微软雅黑" charset="-122"/>
                </a:defRPr>
              </a:lvl2pPr>
              <a:lvl3pPr marL="1143000" indent="-228600">
                <a:defRPr>
                  <a:solidFill>
                    <a:schemeClr val="tx1"/>
                  </a:solidFill>
                  <a:latin typeface="Segoe UI" charset="0"/>
                  <a:ea typeface="微软雅黑" charset="-122"/>
                </a:defRPr>
              </a:lvl3pPr>
              <a:lvl4pPr marL="1600200" indent="-228600">
                <a:defRPr>
                  <a:solidFill>
                    <a:schemeClr val="tx1"/>
                  </a:solidFill>
                  <a:latin typeface="Segoe UI" charset="0"/>
                  <a:ea typeface="微软雅黑" charset="-122"/>
                </a:defRPr>
              </a:lvl4pPr>
              <a:lvl5pPr marL="2057400" indent="-228600">
                <a:defRPr>
                  <a:solidFill>
                    <a:schemeClr val="tx1"/>
                  </a:solidFill>
                  <a:latin typeface="Segoe UI" charset="0"/>
                  <a:ea typeface="微软雅黑" charset="-122"/>
                </a:defRPr>
              </a:lvl5pPr>
              <a:lvl6pPr marL="2514600" indent="-228600" fontAlgn="base">
                <a:spcBef>
                  <a:spcPct val="0"/>
                </a:spcBef>
                <a:spcAft>
                  <a:spcPct val="0"/>
                </a:spcAft>
                <a:buFont typeface="Arial" charset="0"/>
                <a:defRPr>
                  <a:solidFill>
                    <a:schemeClr val="tx1"/>
                  </a:solidFill>
                  <a:latin typeface="Segoe UI" charset="0"/>
                  <a:ea typeface="微软雅黑" charset="-122"/>
                </a:defRPr>
              </a:lvl6pPr>
              <a:lvl7pPr marL="2971800" indent="-228600" fontAlgn="base">
                <a:spcBef>
                  <a:spcPct val="0"/>
                </a:spcBef>
                <a:spcAft>
                  <a:spcPct val="0"/>
                </a:spcAft>
                <a:buFont typeface="Arial" charset="0"/>
                <a:defRPr>
                  <a:solidFill>
                    <a:schemeClr val="tx1"/>
                  </a:solidFill>
                  <a:latin typeface="Segoe UI" charset="0"/>
                  <a:ea typeface="微软雅黑" charset="-122"/>
                </a:defRPr>
              </a:lvl7pPr>
              <a:lvl8pPr marL="3429000" indent="-228600" fontAlgn="base">
                <a:spcBef>
                  <a:spcPct val="0"/>
                </a:spcBef>
                <a:spcAft>
                  <a:spcPct val="0"/>
                </a:spcAft>
                <a:buFont typeface="Arial" charset="0"/>
                <a:defRPr>
                  <a:solidFill>
                    <a:schemeClr val="tx1"/>
                  </a:solidFill>
                  <a:latin typeface="Segoe UI" charset="0"/>
                  <a:ea typeface="微软雅黑" charset="-122"/>
                </a:defRPr>
              </a:lvl8pPr>
              <a:lvl9pPr marL="3886200" indent="-228600" fontAlgn="base">
                <a:spcBef>
                  <a:spcPct val="0"/>
                </a:spcBef>
                <a:spcAft>
                  <a:spcPct val="0"/>
                </a:spcAft>
                <a:buFont typeface="Arial" charset="0"/>
                <a:defRPr>
                  <a:solidFill>
                    <a:schemeClr val="tx1"/>
                  </a:solidFill>
                  <a:latin typeface="Segoe UI" charset="0"/>
                  <a:ea typeface="微软雅黑" charset="-122"/>
                </a:defRPr>
              </a:lvl9pPr>
            </a:lstStyle>
            <a:p>
              <a:pPr algn="ctr" eaLnBrk="1" hangingPunct="1"/>
              <a:endParaRPr lang="zh-CN" altLang="en-US" sz="1707">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grpSp>
      <p:cxnSp>
        <p:nvCxnSpPr>
          <p:cNvPr id="19" name="PA_直接连接符 20">
            <a:extLst>
              <a:ext uri="{FF2B5EF4-FFF2-40B4-BE49-F238E27FC236}">
                <a16:creationId xmlns:a16="http://schemas.microsoft.com/office/drawing/2014/main" xmlns="" id="{0C85BE90-0CDF-4D68-8855-92AABA46272D}"/>
              </a:ext>
            </a:extLst>
          </p:cNvPr>
          <p:cNvCxnSpPr>
            <a:cxnSpLocks noChangeShapeType="1"/>
          </p:cNvCxnSpPr>
          <p:nvPr>
            <p:custDataLst>
              <p:tags r:id="rId6"/>
            </p:custDataLst>
          </p:nvPr>
        </p:nvCxnSpPr>
        <p:spPr bwMode="auto">
          <a:xfrm>
            <a:off x="7535368" y="3475977"/>
            <a:ext cx="0" cy="539720"/>
          </a:xfrm>
          <a:prstGeom prst="line">
            <a:avLst/>
          </a:prstGeom>
          <a:noFill/>
          <a:ln w="19050" cmpd="sng">
            <a:solidFill>
              <a:srgbClr val="002060"/>
            </a:solidFill>
            <a:round/>
            <a:headEnd/>
            <a:tailEnd/>
          </a:ln>
          <a:extLst>
            <a:ext uri="{909E8E84-426E-40DD-AFC4-6F175D3DCCD1}">
              <a14:hiddenFill xmlns:a14="http://schemas.microsoft.com/office/drawing/2010/main" xmlns="">
                <a:noFill/>
              </a14:hiddenFill>
            </a:ext>
          </a:extLst>
        </p:spPr>
      </p:cxnSp>
      <p:grpSp>
        <p:nvGrpSpPr>
          <p:cNvPr id="10" name="PA_组合 13">
            <a:extLst>
              <a:ext uri="{FF2B5EF4-FFF2-40B4-BE49-F238E27FC236}">
                <a16:creationId xmlns:a16="http://schemas.microsoft.com/office/drawing/2014/main" xmlns="" id="{FE649E3F-571C-4FD2-B118-6A914241B72C}"/>
              </a:ext>
            </a:extLst>
          </p:cNvPr>
          <p:cNvGrpSpPr>
            <a:grpSpLocks noChangeAspect="1"/>
          </p:cNvGrpSpPr>
          <p:nvPr>
            <p:custDataLst>
              <p:tags r:id="rId7"/>
            </p:custDataLst>
          </p:nvPr>
        </p:nvGrpSpPr>
        <p:grpSpPr bwMode="auto">
          <a:xfrm>
            <a:off x="9624521" y="2306054"/>
            <a:ext cx="1079500" cy="1079441"/>
            <a:chOff x="0" y="0"/>
            <a:chExt cx="1080000" cy="1080000"/>
          </a:xfrm>
        </p:grpSpPr>
        <p:sp>
          <p:nvSpPr>
            <p:cNvPr id="23" name="圆角矩形 14">
              <a:extLst>
                <a:ext uri="{FF2B5EF4-FFF2-40B4-BE49-F238E27FC236}">
                  <a16:creationId xmlns:a16="http://schemas.microsoft.com/office/drawing/2014/main" xmlns="" id="{B4BDD9B0-83A6-4261-8E1F-7D360111E339}"/>
                </a:ext>
              </a:extLst>
            </p:cNvPr>
            <p:cNvSpPr>
              <a:spLocks noChangeAspect="1" noChangeArrowheads="1"/>
            </p:cNvSpPr>
            <p:nvPr/>
          </p:nvSpPr>
          <p:spPr bwMode="auto">
            <a:xfrm rot="18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Segoe UI" charset="0"/>
                  <a:ea typeface="微软雅黑" charset="-122"/>
                </a:defRPr>
              </a:lvl1pPr>
              <a:lvl2pPr marL="742950" indent="-285750">
                <a:defRPr>
                  <a:solidFill>
                    <a:schemeClr val="tx1"/>
                  </a:solidFill>
                  <a:latin typeface="Segoe UI" charset="0"/>
                  <a:ea typeface="微软雅黑" charset="-122"/>
                </a:defRPr>
              </a:lvl2pPr>
              <a:lvl3pPr marL="1143000" indent="-228600">
                <a:defRPr>
                  <a:solidFill>
                    <a:schemeClr val="tx1"/>
                  </a:solidFill>
                  <a:latin typeface="Segoe UI" charset="0"/>
                  <a:ea typeface="微软雅黑" charset="-122"/>
                </a:defRPr>
              </a:lvl3pPr>
              <a:lvl4pPr marL="1600200" indent="-228600">
                <a:defRPr>
                  <a:solidFill>
                    <a:schemeClr val="tx1"/>
                  </a:solidFill>
                  <a:latin typeface="Segoe UI" charset="0"/>
                  <a:ea typeface="微软雅黑" charset="-122"/>
                </a:defRPr>
              </a:lvl4pPr>
              <a:lvl5pPr marL="2057400" indent="-228600">
                <a:defRPr>
                  <a:solidFill>
                    <a:schemeClr val="tx1"/>
                  </a:solidFill>
                  <a:latin typeface="Segoe UI" charset="0"/>
                  <a:ea typeface="微软雅黑" charset="-122"/>
                </a:defRPr>
              </a:lvl5pPr>
              <a:lvl6pPr marL="2514600" indent="-228600" fontAlgn="base">
                <a:spcBef>
                  <a:spcPct val="0"/>
                </a:spcBef>
                <a:spcAft>
                  <a:spcPct val="0"/>
                </a:spcAft>
                <a:buFont typeface="Arial" charset="0"/>
                <a:defRPr>
                  <a:solidFill>
                    <a:schemeClr val="tx1"/>
                  </a:solidFill>
                  <a:latin typeface="Segoe UI" charset="0"/>
                  <a:ea typeface="微软雅黑" charset="-122"/>
                </a:defRPr>
              </a:lvl6pPr>
              <a:lvl7pPr marL="2971800" indent="-228600" fontAlgn="base">
                <a:spcBef>
                  <a:spcPct val="0"/>
                </a:spcBef>
                <a:spcAft>
                  <a:spcPct val="0"/>
                </a:spcAft>
                <a:buFont typeface="Arial" charset="0"/>
                <a:defRPr>
                  <a:solidFill>
                    <a:schemeClr val="tx1"/>
                  </a:solidFill>
                  <a:latin typeface="Segoe UI" charset="0"/>
                  <a:ea typeface="微软雅黑" charset="-122"/>
                </a:defRPr>
              </a:lvl7pPr>
              <a:lvl8pPr marL="3429000" indent="-228600" fontAlgn="base">
                <a:spcBef>
                  <a:spcPct val="0"/>
                </a:spcBef>
                <a:spcAft>
                  <a:spcPct val="0"/>
                </a:spcAft>
                <a:buFont typeface="Arial" charset="0"/>
                <a:defRPr>
                  <a:solidFill>
                    <a:schemeClr val="tx1"/>
                  </a:solidFill>
                  <a:latin typeface="Segoe UI" charset="0"/>
                  <a:ea typeface="微软雅黑" charset="-122"/>
                </a:defRPr>
              </a:lvl8pPr>
              <a:lvl9pPr marL="3886200" indent="-228600" fontAlgn="base">
                <a:spcBef>
                  <a:spcPct val="0"/>
                </a:spcBef>
                <a:spcAft>
                  <a:spcPct val="0"/>
                </a:spcAft>
                <a:buFont typeface="Arial" charset="0"/>
                <a:defRPr>
                  <a:solidFill>
                    <a:schemeClr val="tx1"/>
                  </a:solidFill>
                  <a:latin typeface="Segoe UI" charset="0"/>
                  <a:ea typeface="微软雅黑" charset="-122"/>
                </a:defRPr>
              </a:lvl9pPr>
            </a:lstStyle>
            <a:p>
              <a:pPr algn="ctr" eaLnBrk="1" hangingPunct="1"/>
              <a:endParaRPr lang="zh-CN" altLang="en-US" sz="1707">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24" name="圆角矩形 15">
              <a:extLst>
                <a:ext uri="{FF2B5EF4-FFF2-40B4-BE49-F238E27FC236}">
                  <a16:creationId xmlns:a16="http://schemas.microsoft.com/office/drawing/2014/main" xmlns="" id="{4CC21B4C-F3F0-4241-9010-F546D7071E2D}"/>
                </a:ext>
              </a:extLst>
            </p:cNvPr>
            <p:cNvSpPr>
              <a:spLocks noChangeAspect="1" noChangeArrowheads="1"/>
            </p:cNvSpPr>
            <p:nvPr/>
          </p:nvSpPr>
          <p:spPr bwMode="auto">
            <a:xfrm rot="2700000">
              <a:off x="0" y="0"/>
              <a:ext cx="1080000" cy="1080000"/>
            </a:xfrm>
            <a:prstGeom prst="roundRect">
              <a:avLst>
                <a:gd name="adj" fmla="val 30000"/>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a:defRPr>
                  <a:solidFill>
                    <a:schemeClr val="tx1"/>
                  </a:solidFill>
                  <a:latin typeface="Segoe UI" charset="0"/>
                  <a:ea typeface="微软雅黑" charset="-122"/>
                </a:defRPr>
              </a:lvl1pPr>
              <a:lvl2pPr marL="742950" indent="-285750">
                <a:defRPr>
                  <a:solidFill>
                    <a:schemeClr val="tx1"/>
                  </a:solidFill>
                  <a:latin typeface="Segoe UI" charset="0"/>
                  <a:ea typeface="微软雅黑" charset="-122"/>
                </a:defRPr>
              </a:lvl2pPr>
              <a:lvl3pPr marL="1143000" indent="-228600">
                <a:defRPr>
                  <a:solidFill>
                    <a:schemeClr val="tx1"/>
                  </a:solidFill>
                  <a:latin typeface="Segoe UI" charset="0"/>
                  <a:ea typeface="微软雅黑" charset="-122"/>
                </a:defRPr>
              </a:lvl3pPr>
              <a:lvl4pPr marL="1600200" indent="-228600">
                <a:defRPr>
                  <a:solidFill>
                    <a:schemeClr val="tx1"/>
                  </a:solidFill>
                  <a:latin typeface="Segoe UI" charset="0"/>
                  <a:ea typeface="微软雅黑" charset="-122"/>
                </a:defRPr>
              </a:lvl4pPr>
              <a:lvl5pPr marL="2057400" indent="-228600">
                <a:defRPr>
                  <a:solidFill>
                    <a:schemeClr val="tx1"/>
                  </a:solidFill>
                  <a:latin typeface="Segoe UI" charset="0"/>
                  <a:ea typeface="微软雅黑" charset="-122"/>
                </a:defRPr>
              </a:lvl5pPr>
              <a:lvl6pPr marL="2514600" indent="-228600" fontAlgn="base">
                <a:spcBef>
                  <a:spcPct val="0"/>
                </a:spcBef>
                <a:spcAft>
                  <a:spcPct val="0"/>
                </a:spcAft>
                <a:buFont typeface="Arial" charset="0"/>
                <a:defRPr>
                  <a:solidFill>
                    <a:schemeClr val="tx1"/>
                  </a:solidFill>
                  <a:latin typeface="Segoe UI" charset="0"/>
                  <a:ea typeface="微软雅黑" charset="-122"/>
                </a:defRPr>
              </a:lvl6pPr>
              <a:lvl7pPr marL="2971800" indent="-228600" fontAlgn="base">
                <a:spcBef>
                  <a:spcPct val="0"/>
                </a:spcBef>
                <a:spcAft>
                  <a:spcPct val="0"/>
                </a:spcAft>
                <a:buFont typeface="Arial" charset="0"/>
                <a:defRPr>
                  <a:solidFill>
                    <a:schemeClr val="tx1"/>
                  </a:solidFill>
                  <a:latin typeface="Segoe UI" charset="0"/>
                  <a:ea typeface="微软雅黑" charset="-122"/>
                </a:defRPr>
              </a:lvl7pPr>
              <a:lvl8pPr marL="3429000" indent="-228600" fontAlgn="base">
                <a:spcBef>
                  <a:spcPct val="0"/>
                </a:spcBef>
                <a:spcAft>
                  <a:spcPct val="0"/>
                </a:spcAft>
                <a:buFont typeface="Arial" charset="0"/>
                <a:defRPr>
                  <a:solidFill>
                    <a:schemeClr val="tx1"/>
                  </a:solidFill>
                  <a:latin typeface="Segoe UI" charset="0"/>
                  <a:ea typeface="微软雅黑" charset="-122"/>
                </a:defRPr>
              </a:lvl8pPr>
              <a:lvl9pPr marL="3886200" indent="-228600" fontAlgn="base">
                <a:spcBef>
                  <a:spcPct val="0"/>
                </a:spcBef>
                <a:spcAft>
                  <a:spcPct val="0"/>
                </a:spcAft>
                <a:buFont typeface="Arial" charset="0"/>
                <a:defRPr>
                  <a:solidFill>
                    <a:schemeClr val="tx1"/>
                  </a:solidFill>
                  <a:latin typeface="Segoe UI" charset="0"/>
                  <a:ea typeface="微软雅黑" charset="-122"/>
                </a:defRPr>
              </a:lvl9pPr>
            </a:lstStyle>
            <a:p>
              <a:pPr algn="ctr" eaLnBrk="1" hangingPunct="1"/>
              <a:endParaRPr lang="zh-CN" altLang="en-US" sz="1707">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grpSp>
      <p:cxnSp>
        <p:nvCxnSpPr>
          <p:cNvPr id="25" name="PA_直接连接符 21">
            <a:extLst>
              <a:ext uri="{FF2B5EF4-FFF2-40B4-BE49-F238E27FC236}">
                <a16:creationId xmlns:a16="http://schemas.microsoft.com/office/drawing/2014/main" xmlns="" id="{6F546752-F31B-4113-B311-D45212E41653}"/>
              </a:ext>
            </a:extLst>
          </p:cNvPr>
          <p:cNvCxnSpPr>
            <a:cxnSpLocks noChangeShapeType="1"/>
          </p:cNvCxnSpPr>
          <p:nvPr>
            <p:custDataLst>
              <p:tags r:id="rId8"/>
            </p:custDataLst>
          </p:nvPr>
        </p:nvCxnSpPr>
        <p:spPr bwMode="auto">
          <a:xfrm>
            <a:off x="10164268" y="3475977"/>
            <a:ext cx="0" cy="539720"/>
          </a:xfrm>
          <a:prstGeom prst="line">
            <a:avLst/>
          </a:prstGeom>
          <a:noFill/>
          <a:ln w="19050" cmpd="sng">
            <a:solidFill>
              <a:srgbClr val="354B5E"/>
            </a:solidFill>
            <a:round/>
            <a:headEnd/>
            <a:tailEnd/>
          </a:ln>
          <a:extLst>
            <a:ext uri="{909E8E84-426E-40DD-AFC4-6F175D3DCCD1}">
              <a14:hiddenFill xmlns:a14="http://schemas.microsoft.com/office/drawing/2010/main" xmlns="">
                <a:noFill/>
              </a14:hiddenFill>
            </a:ext>
          </a:extLst>
        </p:spPr>
      </p:cxnSp>
      <p:sp>
        <p:nvSpPr>
          <p:cNvPr id="28" name="PA_KSO_Shape">
            <a:extLst>
              <a:ext uri="{FF2B5EF4-FFF2-40B4-BE49-F238E27FC236}">
                <a16:creationId xmlns:a16="http://schemas.microsoft.com/office/drawing/2014/main" xmlns="" id="{CB8EC85E-D16D-4A8B-B7FC-5F3E88595594}"/>
              </a:ext>
            </a:extLst>
          </p:cNvPr>
          <p:cNvSpPr>
            <a:spLocks noChangeAspect="1"/>
          </p:cNvSpPr>
          <p:nvPr>
            <p:custDataLst>
              <p:tags r:id="rId9"/>
            </p:custDataLst>
          </p:nvPr>
        </p:nvSpPr>
        <p:spPr bwMode="auto">
          <a:xfrm>
            <a:off x="1920383" y="2525117"/>
            <a:ext cx="720725" cy="714336"/>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33" tIns="45716" rIns="91433" bIns="45716" anchor="ctr"/>
          <a:lstStyle/>
          <a:p>
            <a:endParaRPr lang="zh-CN" altLang="en-US" sz="1707">
              <a:latin typeface="Arial" panose="020B0604020202020204" pitchFamily="34" charset="0"/>
              <a:ea typeface="LiSu" panose="02010509060101010101" pitchFamily="49" charset="-122"/>
              <a:cs typeface="+mn-ea"/>
              <a:sym typeface="Arial" panose="020B0604020202020204" pitchFamily="34" charset="0"/>
            </a:endParaRPr>
          </a:p>
        </p:txBody>
      </p:sp>
      <p:sp>
        <p:nvSpPr>
          <p:cNvPr id="29" name="PA_KSO_Shape">
            <a:extLst>
              <a:ext uri="{FF2B5EF4-FFF2-40B4-BE49-F238E27FC236}">
                <a16:creationId xmlns:a16="http://schemas.microsoft.com/office/drawing/2014/main" xmlns="" id="{0BAE5318-A358-4A83-B8AA-034A9DD3110D}"/>
              </a:ext>
            </a:extLst>
          </p:cNvPr>
          <p:cNvSpPr>
            <a:spLocks noChangeAspect="1"/>
          </p:cNvSpPr>
          <p:nvPr>
            <p:custDataLst>
              <p:tags r:id="rId10"/>
            </p:custDataLst>
          </p:nvPr>
        </p:nvSpPr>
        <p:spPr bwMode="auto">
          <a:xfrm>
            <a:off x="4644534" y="2450508"/>
            <a:ext cx="527049" cy="72068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33" tIns="45716" rIns="91433" bIns="45716" anchor="ctr"/>
          <a:lstStyle/>
          <a:p>
            <a:endParaRPr lang="zh-CN" altLang="en-US" sz="1707">
              <a:latin typeface="Arial" panose="020B0604020202020204" pitchFamily="34" charset="0"/>
              <a:ea typeface="LiSu" panose="02010509060101010101" pitchFamily="49" charset="-122"/>
              <a:cs typeface="+mn-ea"/>
              <a:sym typeface="Arial" panose="020B0604020202020204" pitchFamily="34" charset="0"/>
            </a:endParaRPr>
          </a:p>
        </p:txBody>
      </p:sp>
      <p:sp>
        <p:nvSpPr>
          <p:cNvPr id="30" name="PA_KSO_Shape">
            <a:extLst>
              <a:ext uri="{FF2B5EF4-FFF2-40B4-BE49-F238E27FC236}">
                <a16:creationId xmlns:a16="http://schemas.microsoft.com/office/drawing/2014/main" xmlns="" id="{45F26792-E67A-48C0-8A4D-C77F21FA47B0}"/>
              </a:ext>
            </a:extLst>
          </p:cNvPr>
          <p:cNvSpPr>
            <a:spLocks noChangeAspect="1"/>
          </p:cNvSpPr>
          <p:nvPr>
            <p:custDataLst>
              <p:tags r:id="rId11"/>
            </p:custDataLst>
          </p:nvPr>
        </p:nvSpPr>
        <p:spPr bwMode="auto">
          <a:xfrm>
            <a:off x="7268670" y="2436224"/>
            <a:ext cx="534988" cy="719097"/>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33" tIns="45716" rIns="91433" bIns="45716" anchor="ctr"/>
          <a:lstStyle/>
          <a:p>
            <a:endParaRPr lang="zh-CN" altLang="en-US" sz="1707">
              <a:latin typeface="Arial" panose="020B0604020202020204" pitchFamily="34" charset="0"/>
              <a:ea typeface="LiSu" panose="02010509060101010101" pitchFamily="49" charset="-122"/>
              <a:cs typeface="+mn-ea"/>
              <a:sym typeface="Arial" panose="020B0604020202020204" pitchFamily="34" charset="0"/>
            </a:endParaRPr>
          </a:p>
        </p:txBody>
      </p:sp>
      <p:sp>
        <p:nvSpPr>
          <p:cNvPr id="31" name="PA_KSO_Shape">
            <a:extLst>
              <a:ext uri="{FF2B5EF4-FFF2-40B4-BE49-F238E27FC236}">
                <a16:creationId xmlns:a16="http://schemas.microsoft.com/office/drawing/2014/main" xmlns="" id="{F3EC0DA0-D113-4736-A38C-4CD61D3B276E}"/>
              </a:ext>
            </a:extLst>
          </p:cNvPr>
          <p:cNvSpPr>
            <a:spLocks noChangeAspect="1"/>
          </p:cNvSpPr>
          <p:nvPr>
            <p:custDataLst>
              <p:tags r:id="rId12"/>
            </p:custDataLst>
          </p:nvPr>
        </p:nvSpPr>
        <p:spPr bwMode="auto">
          <a:xfrm>
            <a:off x="9805496" y="2485432"/>
            <a:ext cx="715963" cy="72068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91433" tIns="45716" rIns="91433" bIns="45716" anchor="ctr"/>
          <a:lstStyle/>
          <a:p>
            <a:endParaRPr lang="zh-CN" altLang="en-US" sz="1707">
              <a:latin typeface="Arial" panose="020B0604020202020204" pitchFamily="34" charset="0"/>
              <a:ea typeface="LiSu" panose="02010509060101010101" pitchFamily="49" charset="-122"/>
              <a:cs typeface="+mn-ea"/>
              <a:sym typeface="Arial" panose="020B0604020202020204" pitchFamily="34" charset="0"/>
            </a:endParaRPr>
          </a:p>
        </p:txBody>
      </p:sp>
      <p:grpSp>
        <p:nvGrpSpPr>
          <p:cNvPr id="32" name="组合 31">
            <a:extLst>
              <a:ext uri="{FF2B5EF4-FFF2-40B4-BE49-F238E27FC236}">
                <a16:creationId xmlns:a16="http://schemas.microsoft.com/office/drawing/2014/main" xmlns="" id="{DE600B28-C1F4-4E22-BBAA-EF9AC2C2C624}"/>
              </a:ext>
            </a:extLst>
          </p:cNvPr>
          <p:cNvGrpSpPr/>
          <p:nvPr/>
        </p:nvGrpSpPr>
        <p:grpSpPr>
          <a:xfrm>
            <a:off x="1265081" y="4015697"/>
            <a:ext cx="2031325" cy="1327454"/>
            <a:chOff x="468937" y="2419540"/>
            <a:chExt cx="2031325" cy="1327454"/>
          </a:xfrm>
        </p:grpSpPr>
        <p:sp>
          <p:nvSpPr>
            <p:cNvPr id="33" name="TextBox 18">
              <a:extLst>
                <a:ext uri="{FF2B5EF4-FFF2-40B4-BE49-F238E27FC236}">
                  <a16:creationId xmlns:a16="http://schemas.microsoft.com/office/drawing/2014/main" xmlns="" id="{E9F3FC11-689C-45AA-AED3-D3FCBBAB4962}"/>
                </a:ext>
              </a:extLst>
            </p:cNvPr>
            <p:cNvSpPr txBox="1"/>
            <p:nvPr/>
          </p:nvSpPr>
          <p:spPr>
            <a:xfrm flipH="1">
              <a:off x="468937" y="2419540"/>
              <a:ext cx="2031325" cy="461665"/>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34" name="矩形 33">
              <a:extLst>
                <a:ext uri="{FF2B5EF4-FFF2-40B4-BE49-F238E27FC236}">
                  <a16:creationId xmlns:a16="http://schemas.microsoft.com/office/drawing/2014/main" xmlns="" id="{49C5A1FE-F09B-4C7F-A0FD-5D06C8FCC12F}"/>
                </a:ext>
              </a:extLst>
            </p:cNvPr>
            <p:cNvSpPr/>
            <p:nvPr/>
          </p:nvSpPr>
          <p:spPr>
            <a:xfrm>
              <a:off x="470268" y="2823664"/>
              <a:ext cx="1933298" cy="923330"/>
            </a:xfrm>
            <a:prstGeom prst="rect">
              <a:avLst/>
            </a:prstGeom>
          </p:spPr>
          <p:txBody>
            <a:bodyPr wrap="square">
              <a:spAutoFit/>
            </a:bodyPr>
            <a:lstStyle/>
            <a:p>
              <a:pPr algn="ct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48" name="组合 47">
            <a:extLst>
              <a:ext uri="{FF2B5EF4-FFF2-40B4-BE49-F238E27FC236}">
                <a16:creationId xmlns:a16="http://schemas.microsoft.com/office/drawing/2014/main" xmlns="" id="{5796815E-BD46-486A-AC06-27C370ADC07E}"/>
              </a:ext>
            </a:extLst>
          </p:cNvPr>
          <p:cNvGrpSpPr/>
          <p:nvPr/>
        </p:nvGrpSpPr>
        <p:grpSpPr>
          <a:xfrm>
            <a:off x="3825401" y="4015697"/>
            <a:ext cx="2031325" cy="1327454"/>
            <a:chOff x="468937" y="2419540"/>
            <a:chExt cx="2031325" cy="1327454"/>
          </a:xfrm>
        </p:grpSpPr>
        <p:sp>
          <p:nvSpPr>
            <p:cNvPr id="49" name="TextBox 18">
              <a:extLst>
                <a:ext uri="{FF2B5EF4-FFF2-40B4-BE49-F238E27FC236}">
                  <a16:creationId xmlns:a16="http://schemas.microsoft.com/office/drawing/2014/main" xmlns="" id="{3146408F-0BFD-4151-AFCC-10D844945127}"/>
                </a:ext>
              </a:extLst>
            </p:cNvPr>
            <p:cNvSpPr txBox="1"/>
            <p:nvPr/>
          </p:nvSpPr>
          <p:spPr>
            <a:xfrm flipH="1">
              <a:off x="468937" y="2419540"/>
              <a:ext cx="2031325" cy="461665"/>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50" name="矩形 49">
              <a:extLst>
                <a:ext uri="{FF2B5EF4-FFF2-40B4-BE49-F238E27FC236}">
                  <a16:creationId xmlns:a16="http://schemas.microsoft.com/office/drawing/2014/main" xmlns="" id="{BCF14CA4-6CC0-40F0-ABBB-623DA1A46E98}"/>
                </a:ext>
              </a:extLst>
            </p:cNvPr>
            <p:cNvSpPr/>
            <p:nvPr/>
          </p:nvSpPr>
          <p:spPr>
            <a:xfrm>
              <a:off x="470268" y="2823664"/>
              <a:ext cx="1933298" cy="923330"/>
            </a:xfrm>
            <a:prstGeom prst="rect">
              <a:avLst/>
            </a:prstGeom>
          </p:spPr>
          <p:txBody>
            <a:bodyPr wrap="square">
              <a:spAutoFit/>
            </a:bodyPr>
            <a:lstStyle/>
            <a:p>
              <a:pPr algn="ct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51" name="组合 50">
            <a:extLst>
              <a:ext uri="{FF2B5EF4-FFF2-40B4-BE49-F238E27FC236}">
                <a16:creationId xmlns:a16="http://schemas.microsoft.com/office/drawing/2014/main" xmlns="" id="{AE438D5E-812C-414D-8D5F-9E7BE8B33BFC}"/>
              </a:ext>
            </a:extLst>
          </p:cNvPr>
          <p:cNvGrpSpPr/>
          <p:nvPr/>
        </p:nvGrpSpPr>
        <p:grpSpPr>
          <a:xfrm>
            <a:off x="6416201" y="4015697"/>
            <a:ext cx="2031325" cy="1327454"/>
            <a:chOff x="468937" y="2419540"/>
            <a:chExt cx="2031325" cy="1327454"/>
          </a:xfrm>
        </p:grpSpPr>
        <p:sp>
          <p:nvSpPr>
            <p:cNvPr id="52" name="TextBox 18">
              <a:extLst>
                <a:ext uri="{FF2B5EF4-FFF2-40B4-BE49-F238E27FC236}">
                  <a16:creationId xmlns:a16="http://schemas.microsoft.com/office/drawing/2014/main" xmlns="" id="{E60056E3-D383-4A67-BBE9-9EF32DB6807C}"/>
                </a:ext>
              </a:extLst>
            </p:cNvPr>
            <p:cNvSpPr txBox="1"/>
            <p:nvPr/>
          </p:nvSpPr>
          <p:spPr>
            <a:xfrm flipH="1">
              <a:off x="468937" y="2419540"/>
              <a:ext cx="2031325" cy="461665"/>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53" name="矩形 52">
              <a:extLst>
                <a:ext uri="{FF2B5EF4-FFF2-40B4-BE49-F238E27FC236}">
                  <a16:creationId xmlns:a16="http://schemas.microsoft.com/office/drawing/2014/main" xmlns="" id="{899AE662-DE23-4A03-8BF9-B9E1E8C2981C}"/>
                </a:ext>
              </a:extLst>
            </p:cNvPr>
            <p:cNvSpPr/>
            <p:nvPr/>
          </p:nvSpPr>
          <p:spPr>
            <a:xfrm>
              <a:off x="470268" y="2823664"/>
              <a:ext cx="1933298" cy="923330"/>
            </a:xfrm>
            <a:prstGeom prst="rect">
              <a:avLst/>
            </a:prstGeom>
          </p:spPr>
          <p:txBody>
            <a:bodyPr wrap="square">
              <a:spAutoFit/>
            </a:bodyPr>
            <a:lstStyle/>
            <a:p>
              <a:pPr algn="ct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点击输入您的内容文字请点击输入您的内容文字点击输入您的内容文字请点击输入您的内容文字点击输入您的内容文字请</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54" name="组合 53">
            <a:extLst>
              <a:ext uri="{FF2B5EF4-FFF2-40B4-BE49-F238E27FC236}">
                <a16:creationId xmlns:a16="http://schemas.microsoft.com/office/drawing/2014/main" xmlns="" id="{D8AD9AF7-852B-4882-A06C-3BEB05C3EDB6}"/>
              </a:ext>
            </a:extLst>
          </p:cNvPr>
          <p:cNvGrpSpPr/>
          <p:nvPr/>
        </p:nvGrpSpPr>
        <p:grpSpPr>
          <a:xfrm>
            <a:off x="9007001" y="4015697"/>
            <a:ext cx="2031325" cy="1327454"/>
            <a:chOff x="468937" y="2419540"/>
            <a:chExt cx="2031325" cy="1327454"/>
          </a:xfrm>
        </p:grpSpPr>
        <p:sp>
          <p:nvSpPr>
            <p:cNvPr id="55" name="TextBox 18">
              <a:extLst>
                <a:ext uri="{FF2B5EF4-FFF2-40B4-BE49-F238E27FC236}">
                  <a16:creationId xmlns:a16="http://schemas.microsoft.com/office/drawing/2014/main" xmlns="" id="{99B39660-D2E7-4712-B035-0365F71C4D7D}"/>
                </a:ext>
              </a:extLst>
            </p:cNvPr>
            <p:cNvSpPr txBox="1"/>
            <p:nvPr/>
          </p:nvSpPr>
          <p:spPr>
            <a:xfrm flipH="1">
              <a:off x="468937" y="2419540"/>
              <a:ext cx="2031325" cy="461665"/>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rPr>
                <a:t>点击添加标题</a:t>
              </a:r>
              <a:endParaRPr lang="en-US" sz="2400" b="1" dirty="0">
                <a:solidFill>
                  <a:schemeClr val="tx1">
                    <a:lumMod val="65000"/>
                    <a:lumOff val="35000"/>
                  </a:schemeClr>
                </a:solidFill>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56" name="矩形 55">
              <a:extLst>
                <a:ext uri="{FF2B5EF4-FFF2-40B4-BE49-F238E27FC236}">
                  <a16:creationId xmlns:a16="http://schemas.microsoft.com/office/drawing/2014/main" xmlns="" id="{033620EF-AE34-40A6-8583-4437BC59D107}"/>
                </a:ext>
              </a:extLst>
            </p:cNvPr>
            <p:cNvSpPr/>
            <p:nvPr/>
          </p:nvSpPr>
          <p:spPr>
            <a:xfrm>
              <a:off x="470268" y="2823664"/>
              <a:ext cx="1933298" cy="923330"/>
            </a:xfrm>
            <a:prstGeom prst="rect">
              <a:avLst/>
            </a:prstGeom>
          </p:spPr>
          <p:txBody>
            <a:bodyPr wrap="square">
              <a:spAutoFit/>
            </a:bodyPr>
            <a:lstStyle/>
            <a:p>
              <a:pPr algn="ctr">
                <a:lnSpc>
                  <a:spcPct val="150000"/>
                </a:lnSpc>
              </a:pPr>
              <a:r>
                <a:rPr lang="zh-CN" altLang="en-US"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rPr>
                <a:t>点击输入您的内容文字请点击输入您的内容文字点击输入您的内容文字请点击输入您的内容文字点击输入您的内容文字</a:t>
              </a:r>
              <a:endParaRPr lang="en-US" altLang="zh-CN" sz="900"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grpSp>
        <p:nvGrpSpPr>
          <p:cNvPr id="35" name="组合 34"/>
          <p:cNvGrpSpPr/>
          <p:nvPr/>
        </p:nvGrpSpPr>
        <p:grpSpPr>
          <a:xfrm>
            <a:off x="-116114" y="-164954"/>
            <a:ext cx="812800" cy="843343"/>
            <a:chOff x="5695466" y="654839"/>
            <a:chExt cx="7916198" cy="8213668"/>
          </a:xfrm>
        </p:grpSpPr>
        <p:sp>
          <p:nvSpPr>
            <p:cNvPr id="36" name="椭圆 35"/>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81640" y="126374"/>
            <a:ext cx="3382360" cy="738664"/>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点击输入标题名称</a:t>
            </a:r>
          </a:p>
        </p:txBody>
      </p:sp>
      <p:cxnSp>
        <p:nvCxnSpPr>
          <p:cNvPr id="41" name="直接连接符 4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0163706" y="287957"/>
            <a:ext cx="1894380" cy="696794"/>
          </a:xfrm>
          <a:prstGeom prst="rect">
            <a:avLst/>
          </a:prstGeom>
          <a:noFill/>
        </p:spPr>
        <p:txBody>
          <a:bodyPr vert="horz" wrap="square" rtlCol="0">
            <a:spAutoFit/>
          </a:bodyPr>
          <a:lstStyle/>
          <a:p>
            <a:pPr>
              <a:lnSpc>
                <a:spcPct val="150000"/>
              </a:lnSpc>
            </a:pPr>
            <a:r>
              <a:rPr lang="zh-CN" altLang="en-US" sz="1400" dirty="0">
                <a:solidFill>
                  <a:schemeClr val="accent2"/>
                </a:solidFill>
                <a:cs typeface="+mn-ea"/>
                <a:sym typeface="+mn-lt"/>
              </a:rPr>
              <a:t>风云办公课件有限公司</a:t>
            </a:r>
          </a:p>
        </p:txBody>
      </p:sp>
    </p:spTree>
    <p:extLst>
      <p:ext uri="{BB962C8B-B14F-4D97-AF65-F5344CB8AC3E}">
        <p14:creationId xmlns:p14="http://schemas.microsoft.com/office/powerpoint/2010/main" xmlns="" val="4170005358"/>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25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40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25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25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50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75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1000"/>
                                        <p:tgtEl>
                                          <p:spTgt spid="48"/>
                                        </p:tgtEl>
                                      </p:cBhvr>
                                    </p:animEffect>
                                    <p:anim calcmode="lin" valueType="num">
                                      <p:cBhvr>
                                        <p:cTn id="77" dur="1000" fill="hold"/>
                                        <p:tgtEl>
                                          <p:spTgt spid="48"/>
                                        </p:tgtEl>
                                        <p:attrNameLst>
                                          <p:attrName>ppt_x</p:attrName>
                                        </p:attrNameLst>
                                      </p:cBhvr>
                                      <p:tavLst>
                                        <p:tav tm="0">
                                          <p:val>
                                            <p:strVal val="#ppt_x"/>
                                          </p:val>
                                        </p:tav>
                                        <p:tav tm="100000">
                                          <p:val>
                                            <p:strVal val="#ppt_x"/>
                                          </p:val>
                                        </p:tav>
                                      </p:tavLst>
                                    </p:anim>
                                    <p:anim calcmode="lin" valueType="num">
                                      <p:cBhvr>
                                        <p:cTn id="7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1000"/>
                                        <p:tgtEl>
                                          <p:spTgt spid="54"/>
                                        </p:tgtEl>
                                      </p:cBhvr>
                                    </p:animEffect>
                                    <p:anim calcmode="lin" valueType="num">
                                      <p:cBhvr>
                                        <p:cTn id="91" dur="1000" fill="hold"/>
                                        <p:tgtEl>
                                          <p:spTgt spid="54"/>
                                        </p:tgtEl>
                                        <p:attrNameLst>
                                          <p:attrName>ppt_x</p:attrName>
                                        </p:attrNameLst>
                                      </p:cBhvr>
                                      <p:tavLst>
                                        <p:tav tm="0">
                                          <p:val>
                                            <p:strVal val="#ppt_x"/>
                                          </p:val>
                                        </p:tav>
                                        <p:tav tm="100000">
                                          <p:val>
                                            <p:strVal val="#ppt_x"/>
                                          </p:val>
                                        </p:tav>
                                      </p:tavLst>
                                    </p:anim>
                                    <p:anim calcmode="lin" valueType="num">
                                      <p:cBhvr>
                                        <p:cTn id="9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400642" y="-1132385"/>
            <a:ext cx="4997738" cy="5900352"/>
            <a:chOff x="6938889" y="990599"/>
            <a:chExt cx="6672775" cy="7877908"/>
          </a:xfrm>
        </p:grpSpPr>
        <p:sp>
          <p:nvSpPr>
            <p:cNvPr id="2" name="椭圆 1"/>
            <p:cNvSpPr/>
            <p:nvPr/>
          </p:nvSpPr>
          <p:spPr>
            <a:xfrm>
              <a:off x="7357403" y="2316773"/>
              <a:ext cx="3727938" cy="3727938"/>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97"/>
          <p:cNvSpPr txBox="1"/>
          <p:nvPr/>
        </p:nvSpPr>
        <p:spPr>
          <a:xfrm>
            <a:off x="3418993" y="2375910"/>
            <a:ext cx="8512733" cy="1686808"/>
          </a:xfrm>
          <a:prstGeom prst="rect">
            <a:avLst/>
          </a:prstGeom>
          <a:noFill/>
        </p:spPr>
        <p:txBody>
          <a:bodyPr vert="horz" wrap="square" lIns="102974" tIns="0" rIns="102974" bIns="0" rtlCol="0" anchor="t">
            <a:spAutoFit/>
          </a:bodyPr>
          <a:lstStyle/>
          <a:p>
            <a:pPr>
              <a:lnSpc>
                <a:spcPct val="150000"/>
              </a:lnSpc>
            </a:pPr>
            <a:r>
              <a:rPr lang="zh-CN" altLang="en-US" sz="8000" b="1" dirty="0">
                <a:solidFill>
                  <a:schemeClr val="accent2"/>
                </a:solidFill>
                <a:latin typeface="腾祥铁山楷书繁" panose="01010104010101010101" pitchFamily="2" charset="-122"/>
                <a:ea typeface="腾祥铁山楷书繁" panose="01010104010101010101" pitchFamily="2" charset="-122"/>
                <a:cs typeface="+mn-ea"/>
                <a:sym typeface="+mn-lt"/>
              </a:rPr>
              <a:t>非常感谢您的收看</a:t>
            </a:r>
          </a:p>
        </p:txBody>
      </p:sp>
      <p:sp>
        <p:nvSpPr>
          <p:cNvPr id="7" name="文本框 6"/>
          <p:cNvSpPr txBox="1"/>
          <p:nvPr/>
        </p:nvSpPr>
        <p:spPr>
          <a:xfrm>
            <a:off x="3597096" y="4193386"/>
            <a:ext cx="6893170" cy="574581"/>
          </a:xfrm>
          <a:prstGeom prst="rect">
            <a:avLst/>
          </a:prstGeom>
          <a:noFill/>
        </p:spPr>
        <p:txBody>
          <a:bodyPr vert="horz" wrap="square" rtlCol="0">
            <a:spAutoFit/>
          </a:bodyPr>
          <a:lstStyle/>
          <a:p>
            <a:pPr>
              <a:lnSpc>
                <a:spcPct val="150000"/>
              </a:lnSpc>
            </a:pPr>
            <a:r>
              <a:rPr lang="zh-CN" altLang="en-US" sz="2400" dirty="0">
                <a:cs typeface="+mn-ea"/>
                <a:sym typeface="+mn-lt"/>
              </a:rPr>
              <a:t>简约商务 工作计划 营销策划 商业计划书</a:t>
            </a:r>
          </a:p>
        </p:txBody>
      </p:sp>
      <p:sp>
        <p:nvSpPr>
          <p:cNvPr id="8" name="矩形 7"/>
          <p:cNvSpPr/>
          <p:nvPr/>
        </p:nvSpPr>
        <p:spPr>
          <a:xfrm>
            <a:off x="3690335" y="5065851"/>
            <a:ext cx="2009957" cy="363279"/>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TextBox 97"/>
          <p:cNvSpPr txBox="1"/>
          <p:nvPr/>
        </p:nvSpPr>
        <p:spPr>
          <a:xfrm>
            <a:off x="3872816" y="5026680"/>
            <a:ext cx="2464868" cy="366895"/>
          </a:xfrm>
          <a:prstGeom prst="rect">
            <a:avLst/>
          </a:prstGeom>
          <a:noFill/>
        </p:spPr>
        <p:txBody>
          <a:bodyPr wrap="square" lIns="102974" tIns="0" rIns="102974" bIns="0" rtlCol="0" anchor="t">
            <a:spAutoFit/>
          </a:bodyPr>
          <a:lstStyle/>
          <a:p>
            <a:pPr>
              <a:lnSpc>
                <a:spcPct val="150000"/>
              </a:lnSpc>
            </a:pPr>
            <a:r>
              <a:rPr lang="zh-CN" altLang="en-US" b="1" dirty="0">
                <a:latin typeface="迷你简特细等线" panose="02010604000101010101" pitchFamily="2" charset="-122"/>
                <a:ea typeface="迷你简特细等线" panose="02010604000101010101" pitchFamily="2" charset="-122"/>
                <a:cs typeface="+mn-ea"/>
                <a:sym typeface="+mn-lt"/>
              </a:rPr>
              <a:t>姓名：风云办公</a:t>
            </a:r>
          </a:p>
        </p:txBody>
      </p:sp>
      <p:sp>
        <p:nvSpPr>
          <p:cNvPr id="10" name="矩形 9"/>
          <p:cNvSpPr/>
          <p:nvPr/>
        </p:nvSpPr>
        <p:spPr>
          <a:xfrm>
            <a:off x="5967400" y="5065851"/>
            <a:ext cx="2009957" cy="363279"/>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TextBox 97"/>
          <p:cNvSpPr txBox="1"/>
          <p:nvPr/>
        </p:nvSpPr>
        <p:spPr>
          <a:xfrm>
            <a:off x="6149881" y="5026680"/>
            <a:ext cx="2464868" cy="366895"/>
          </a:xfrm>
          <a:prstGeom prst="rect">
            <a:avLst/>
          </a:prstGeom>
          <a:noFill/>
        </p:spPr>
        <p:txBody>
          <a:bodyPr wrap="square" lIns="102974" tIns="0" rIns="102974" bIns="0" rtlCol="0" anchor="t">
            <a:spAutoFit/>
          </a:bodyPr>
          <a:lstStyle/>
          <a:p>
            <a:pPr>
              <a:lnSpc>
                <a:spcPct val="150000"/>
              </a:lnSpc>
            </a:pPr>
            <a:r>
              <a:rPr lang="zh-CN" altLang="en-US" b="1" dirty="0">
                <a:latin typeface="迷你简特细等线" panose="02010604000101010101" pitchFamily="2" charset="-122"/>
                <a:ea typeface="迷你简特细等线" panose="02010604000101010101" pitchFamily="2" charset="-122"/>
                <a:cs typeface="+mn-ea"/>
                <a:sym typeface="+mn-lt"/>
              </a:rPr>
              <a:t>日期：</a:t>
            </a:r>
            <a:r>
              <a:rPr lang="en-US" altLang="zh-CN" b="1" dirty="0">
                <a:latin typeface="迷你简特细等线" panose="02010604000101010101" pitchFamily="2" charset="-122"/>
                <a:ea typeface="迷你简特细等线" panose="02010604000101010101" pitchFamily="2" charset="-122"/>
                <a:cs typeface="+mn-ea"/>
                <a:sym typeface="+mn-lt"/>
              </a:rPr>
              <a:t>2023.12</a:t>
            </a:r>
            <a:endParaRPr lang="zh-CN" altLang="en-US" b="1" dirty="0">
              <a:latin typeface="迷你简特细等线" panose="02010604000101010101" pitchFamily="2" charset="-122"/>
              <a:ea typeface="迷你简特细等线" panose="02010604000101010101" pitchFamily="2" charset="-122"/>
              <a:cs typeface="+mn-ea"/>
              <a:sym typeface="+mn-lt"/>
            </a:endParaRPr>
          </a:p>
        </p:txBody>
      </p:sp>
      <p:sp>
        <p:nvSpPr>
          <p:cNvPr id="12" name="文本框 11"/>
          <p:cNvSpPr txBox="1"/>
          <p:nvPr/>
        </p:nvSpPr>
        <p:spPr>
          <a:xfrm>
            <a:off x="3588844" y="1026028"/>
            <a:ext cx="3225093" cy="1754326"/>
          </a:xfrm>
          <a:prstGeom prst="rect">
            <a:avLst/>
          </a:prstGeom>
          <a:noFill/>
        </p:spPr>
        <p:txBody>
          <a:bodyPr vert="horz" wrap="square" rtlCol="0">
            <a:spAutoFit/>
          </a:bodyPr>
          <a:lstStyle/>
          <a:p>
            <a:pPr>
              <a:lnSpc>
                <a:spcPct val="150000"/>
              </a:lnSpc>
            </a:pPr>
            <a:r>
              <a:rPr lang="en-US" altLang="zh-CN" sz="7200" b="1" dirty="0">
                <a:solidFill>
                  <a:schemeClr val="tx1">
                    <a:lumMod val="65000"/>
                    <a:lumOff val="35000"/>
                  </a:schemeClr>
                </a:solidFill>
                <a:cs typeface="+mn-ea"/>
                <a:sym typeface="+mn-lt"/>
              </a:rPr>
              <a:t>LOGO</a:t>
            </a:r>
            <a:endParaRPr lang="zh-CN" altLang="en-US" sz="7200" b="1" dirty="0">
              <a:solidFill>
                <a:schemeClr val="tx1">
                  <a:lumMod val="65000"/>
                  <a:lumOff val="35000"/>
                </a:schemeClr>
              </a:solidFill>
              <a:cs typeface="+mn-ea"/>
              <a:sym typeface="+mn-lt"/>
            </a:endParaRPr>
          </a:p>
        </p:txBody>
      </p:sp>
      <p:sp>
        <p:nvSpPr>
          <p:cNvPr id="14" name="椭圆 13"/>
          <p:cNvSpPr/>
          <p:nvPr/>
        </p:nvSpPr>
        <p:spPr>
          <a:xfrm>
            <a:off x="11113212" y="5930278"/>
            <a:ext cx="1855444" cy="1855444"/>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14938468"/>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animBg="1"/>
      <p:bldP spid="11" grpId="0"/>
      <p:bldP spid="12"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9FA06208-D049-4306-8475-B87614FA1F98}"/>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8E8"/>
              </a:solidFill>
            </a:endParaRPr>
          </a:p>
        </p:txBody>
      </p:sp>
      <p:sp>
        <p:nvSpPr>
          <p:cNvPr id="8" name="文本框 7">
            <a:extLst>
              <a:ext uri="{FF2B5EF4-FFF2-40B4-BE49-F238E27FC236}">
                <a16:creationId xmlns:a16="http://schemas.microsoft.com/office/drawing/2014/main" xmlns="" id="{F355D692-91B7-434F-8F39-13C85FBD817F}"/>
              </a:ext>
            </a:extLst>
          </p:cNvPr>
          <p:cNvSpPr txBox="1"/>
          <p:nvPr/>
        </p:nvSpPr>
        <p:spPr>
          <a:xfrm>
            <a:off x="2158180" y="1497752"/>
            <a:ext cx="7875638" cy="2962734"/>
          </a:xfrm>
          <a:prstGeom prst="rect">
            <a:avLst/>
          </a:prstGeom>
          <a:noFill/>
        </p:spPr>
        <p:txBody>
          <a:bodyPr wrap="square" rtlCol="0">
            <a:spAutoFit/>
          </a:bodyPr>
          <a:lstStyle/>
          <a:p>
            <a:pPr algn="just">
              <a:lnSpc>
                <a:spcPct val="150000"/>
              </a:lnSpc>
            </a:pPr>
            <a:endParaRPr lang="zh-CN" altLang="en-US" sz="1400" dirty="0">
              <a:solidFill>
                <a:srgbClr val="0098E8"/>
              </a:solidFill>
              <a:latin typeface="微软雅黑" panose="020B0503020204020204" pitchFamily="34" charset="-122"/>
              <a:ea typeface="微软雅黑" panose="020B0503020204020204" pitchFamily="34" charset="-122"/>
            </a:endParaRPr>
          </a:p>
          <a:p>
            <a:pPr algn="just">
              <a:lnSpc>
                <a:spcPct val="150000"/>
              </a:lnSpc>
            </a:pPr>
            <a:r>
              <a:rPr lang="zh-CN" altLang="en-US" sz="1400" dirty="0">
                <a:solidFill>
                  <a:srgbClr val="0098E8"/>
                </a:solidFill>
                <a:latin typeface="微软雅黑" panose="020B0503020204020204" pitchFamily="34" charset="-122"/>
                <a:ea typeface="微软雅黑" panose="020B0503020204020204" pitchFamily="34" charset="-122"/>
              </a:rPr>
              <a:t>感谢您下载平台上提供的</a:t>
            </a:r>
            <a:r>
              <a:rPr lang="en-US" altLang="zh-CN" sz="1400" dirty="0">
                <a:solidFill>
                  <a:srgbClr val="0098E8"/>
                </a:solidFill>
                <a:latin typeface="微软雅黑" panose="020B0503020204020204" pitchFamily="34" charset="-122"/>
                <a:ea typeface="微软雅黑" panose="020B0503020204020204" pitchFamily="34" charset="-122"/>
              </a:rPr>
              <a:t>PPT</a:t>
            </a:r>
            <a:r>
              <a:rPr lang="zh-CN" altLang="en-US" sz="1400" dirty="0">
                <a:solidFill>
                  <a:srgbClr val="0098E8"/>
                </a:solidFill>
                <a:latin typeface="微软雅黑" panose="020B0503020204020204" pitchFamily="34" charset="-122"/>
                <a:ea typeface="微软雅黑" panose="020B0503020204020204" pitchFamily="34" charset="-122"/>
              </a:rPr>
              <a:t>作品，为了您和风云办公以及原创作者的利益，请勿复制、传播、销售，否则将承担法律责任！风云办公将对作品进行维权，按照传播下载次数进行十倍的索取赔偿！</a:t>
            </a:r>
            <a:endParaRPr lang="en-US" altLang="zh-CN" sz="1400" dirty="0">
              <a:solidFill>
                <a:srgbClr val="0098E8"/>
              </a:solidFill>
              <a:latin typeface="微软雅黑" panose="020B0503020204020204" pitchFamily="34" charset="-122"/>
              <a:ea typeface="微软雅黑" panose="020B0503020204020204" pitchFamily="34" charset="-122"/>
            </a:endParaRPr>
          </a:p>
          <a:p>
            <a:pPr algn="just">
              <a:lnSpc>
                <a:spcPct val="150000"/>
              </a:lnSpc>
            </a:pPr>
            <a:endParaRPr lang="zh-CN" altLang="en-US" sz="1400" dirty="0">
              <a:solidFill>
                <a:srgbClr val="0098E8"/>
              </a:solidFill>
              <a:latin typeface="微软雅黑" panose="020B0503020204020204" pitchFamily="34" charset="-122"/>
              <a:ea typeface="微软雅黑" panose="020B0503020204020204" pitchFamily="34" charset="-122"/>
            </a:endParaRPr>
          </a:p>
          <a:p>
            <a:pPr algn="just">
              <a:lnSpc>
                <a:spcPct val="150000"/>
              </a:lnSpc>
            </a:pPr>
            <a:r>
              <a:rPr lang="en-US" altLang="zh-CN" sz="1400" dirty="0">
                <a:solidFill>
                  <a:srgbClr val="0098E8"/>
                </a:solidFill>
                <a:latin typeface="微软雅黑" panose="020B0503020204020204" pitchFamily="34" charset="-122"/>
                <a:ea typeface="微软雅黑" panose="020B0503020204020204" pitchFamily="34" charset="-122"/>
              </a:rPr>
              <a:t>1.</a:t>
            </a:r>
            <a:r>
              <a:rPr lang="zh-CN" altLang="en-US" sz="1400" dirty="0">
                <a:solidFill>
                  <a:srgbClr val="0098E8"/>
                </a:solidFill>
                <a:latin typeface="微软雅黑" panose="020B0503020204020204" pitchFamily="34" charset="-122"/>
                <a:ea typeface="微软雅黑" panose="020B0503020204020204" pitchFamily="34" charset="-122"/>
              </a:rPr>
              <a:t>在风云办公出售的</a:t>
            </a:r>
            <a:r>
              <a:rPr lang="en-US" altLang="zh-CN" sz="1400" dirty="0">
                <a:solidFill>
                  <a:srgbClr val="0098E8"/>
                </a:solidFill>
                <a:latin typeface="微软雅黑" panose="020B0503020204020204" pitchFamily="34" charset="-122"/>
                <a:ea typeface="微软雅黑" panose="020B0503020204020204" pitchFamily="34" charset="-122"/>
              </a:rPr>
              <a:t>PPT</a:t>
            </a:r>
            <a:r>
              <a:rPr lang="zh-CN" altLang="en-US" sz="1400" dirty="0">
                <a:solidFill>
                  <a:srgbClr val="0098E8"/>
                </a:solidFill>
                <a:latin typeface="微软雅黑" panose="020B0503020204020204" pitchFamily="34" charset="-122"/>
                <a:ea typeface="微软雅黑" panose="020B0503020204020204" pitchFamily="34" charset="-122"/>
              </a:rPr>
              <a:t>模板是免版税类（</a:t>
            </a:r>
            <a:r>
              <a:rPr lang="en-US" altLang="zh-CN" sz="1400" dirty="0">
                <a:solidFill>
                  <a:srgbClr val="0098E8"/>
                </a:solidFill>
                <a:latin typeface="微软雅黑" panose="020B0503020204020204" pitchFamily="34" charset="-122"/>
                <a:ea typeface="微软雅黑" panose="020B0503020204020204" pitchFamily="34" charset="-122"/>
              </a:rPr>
              <a:t>RF</a:t>
            </a:r>
            <a:r>
              <a:rPr lang="zh-CN" altLang="en-US" sz="1400" dirty="0">
                <a:solidFill>
                  <a:srgbClr val="0098E8"/>
                </a:solidFill>
                <a:latin typeface="微软雅黑" panose="020B0503020204020204" pitchFamily="34" charset="-122"/>
                <a:ea typeface="微软雅黑" panose="020B0503020204020204" pitchFamily="34" charset="-122"/>
              </a:rPr>
              <a:t>：</a:t>
            </a:r>
            <a:r>
              <a:rPr lang="en-US" altLang="zh-CN" sz="1400" dirty="0">
                <a:solidFill>
                  <a:srgbClr val="0098E8"/>
                </a:solidFill>
                <a:latin typeface="微软雅黑" panose="020B0503020204020204" pitchFamily="34" charset="-122"/>
                <a:ea typeface="微软雅黑" panose="020B0503020204020204" pitchFamily="34" charset="-122"/>
              </a:rPr>
              <a:t>Royalty-Free</a:t>
            </a:r>
            <a:r>
              <a:rPr lang="zh-CN" altLang="en-US" sz="1400" dirty="0">
                <a:solidFill>
                  <a:srgbClr val="0098E8"/>
                </a:solidFill>
                <a:latin typeface="微软雅黑" panose="020B0503020204020204" pitchFamily="34" charset="-122"/>
                <a:ea typeface="微软雅黑" panose="020B0503020204020204" pitchFamily="34" charset="-122"/>
              </a:rPr>
              <a:t>）正版受</a:t>
            </a:r>
            <a:r>
              <a:rPr lang="en-US" altLang="zh-CN" sz="1400" dirty="0">
                <a:solidFill>
                  <a:srgbClr val="0098E8"/>
                </a:solidFill>
                <a:latin typeface="微软雅黑" panose="020B0503020204020204" pitchFamily="34" charset="-122"/>
                <a:ea typeface="微软雅黑" panose="020B0503020204020204" pitchFamily="34" charset="-122"/>
              </a:rPr>
              <a:t>《</a:t>
            </a:r>
            <a:r>
              <a:rPr lang="zh-CN" altLang="en-US" sz="1400" dirty="0">
                <a:solidFill>
                  <a:srgbClr val="0098E8"/>
                </a:solidFill>
                <a:latin typeface="微软雅黑" panose="020B0503020204020204" pitchFamily="34" charset="-122"/>
                <a:ea typeface="微软雅黑" panose="020B0503020204020204" pitchFamily="34" charset="-122"/>
              </a:rPr>
              <a:t>中国人民共和国著作法</a:t>
            </a:r>
            <a:r>
              <a:rPr lang="en-US" altLang="zh-CN" sz="1400" dirty="0">
                <a:solidFill>
                  <a:srgbClr val="0098E8"/>
                </a:solidFill>
                <a:latin typeface="微软雅黑" panose="020B0503020204020204" pitchFamily="34" charset="-122"/>
                <a:ea typeface="微软雅黑" panose="020B0503020204020204" pitchFamily="34" charset="-122"/>
              </a:rPr>
              <a:t>》</a:t>
            </a:r>
            <a:r>
              <a:rPr lang="zh-CN" altLang="en-US" sz="1400" dirty="0">
                <a:solidFill>
                  <a:srgbClr val="0098E8"/>
                </a:solidFill>
                <a:latin typeface="微软雅黑" panose="020B0503020204020204" pitchFamily="34" charset="-122"/>
                <a:ea typeface="微软雅黑" panose="020B0503020204020204" pitchFamily="34" charset="-122"/>
              </a:rPr>
              <a:t>和</a:t>
            </a:r>
            <a:r>
              <a:rPr lang="en-US" altLang="zh-CN" sz="1400" dirty="0">
                <a:solidFill>
                  <a:srgbClr val="0098E8"/>
                </a:solidFill>
                <a:latin typeface="微软雅黑" panose="020B0503020204020204" pitchFamily="34" charset="-122"/>
                <a:ea typeface="微软雅黑" panose="020B0503020204020204" pitchFamily="34" charset="-122"/>
              </a:rPr>
              <a:t>《</a:t>
            </a:r>
            <a:r>
              <a:rPr lang="zh-CN" altLang="en-US" sz="1400" dirty="0">
                <a:solidFill>
                  <a:srgbClr val="0098E8"/>
                </a:solidFill>
                <a:latin typeface="微软雅黑" panose="020B0503020204020204" pitchFamily="34" charset="-122"/>
                <a:ea typeface="微软雅黑" panose="020B0503020204020204" pitchFamily="34" charset="-122"/>
              </a:rPr>
              <a:t>世界版权公约</a:t>
            </a:r>
            <a:r>
              <a:rPr lang="en-US" altLang="zh-CN" sz="1400" dirty="0">
                <a:solidFill>
                  <a:srgbClr val="0098E8"/>
                </a:solidFill>
                <a:latin typeface="微软雅黑" panose="020B0503020204020204" pitchFamily="34" charset="-122"/>
                <a:ea typeface="微软雅黑" panose="020B0503020204020204" pitchFamily="34" charset="-122"/>
              </a:rPr>
              <a:t>》</a:t>
            </a:r>
            <a:r>
              <a:rPr lang="zh-CN" altLang="en-US" sz="1400" dirty="0">
                <a:solidFill>
                  <a:srgbClr val="0098E8"/>
                </a:solidFill>
                <a:latin typeface="微软雅黑" panose="020B0503020204020204" pitchFamily="34" charset="-122"/>
                <a:ea typeface="微软雅黑" panose="020B0503020204020204" pitchFamily="34" charset="-122"/>
              </a:rPr>
              <a:t>的保护，作品的所有权、版权和著作权归风云办公所有，您下载的是</a:t>
            </a:r>
            <a:r>
              <a:rPr lang="en-US" altLang="zh-CN" sz="1400" dirty="0">
                <a:solidFill>
                  <a:srgbClr val="0098E8"/>
                </a:solidFill>
                <a:latin typeface="微软雅黑" panose="020B0503020204020204" pitchFamily="34" charset="-122"/>
                <a:ea typeface="微软雅黑" panose="020B0503020204020204" pitchFamily="34" charset="-122"/>
              </a:rPr>
              <a:t>PPT</a:t>
            </a:r>
            <a:r>
              <a:rPr lang="zh-CN" altLang="en-US" sz="1400" dirty="0">
                <a:solidFill>
                  <a:srgbClr val="0098E8"/>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400" dirty="0">
                <a:solidFill>
                  <a:srgbClr val="0098E8"/>
                </a:solidFill>
                <a:latin typeface="微软雅黑" panose="020B0503020204020204" pitchFamily="34" charset="-122"/>
                <a:ea typeface="微软雅黑" panose="020B0503020204020204" pitchFamily="34" charset="-122"/>
              </a:rPr>
              <a:t>2.</a:t>
            </a:r>
            <a:r>
              <a:rPr lang="zh-CN" altLang="en-US" sz="1400" dirty="0">
                <a:solidFill>
                  <a:srgbClr val="0098E8"/>
                </a:solidFill>
                <a:latin typeface="微软雅黑" panose="020B0503020204020204" pitchFamily="34" charset="-122"/>
                <a:ea typeface="微软雅黑" panose="020B0503020204020204" pitchFamily="34" charset="-122"/>
              </a:rPr>
              <a:t>不得将风云办公的</a:t>
            </a:r>
            <a:r>
              <a:rPr lang="en-US" altLang="zh-CN" sz="1400" dirty="0">
                <a:solidFill>
                  <a:srgbClr val="0098E8"/>
                </a:solidFill>
                <a:latin typeface="微软雅黑" panose="020B0503020204020204" pitchFamily="34" charset="-122"/>
                <a:ea typeface="微软雅黑" panose="020B0503020204020204" pitchFamily="34" charset="-122"/>
              </a:rPr>
              <a:t>PPT</a:t>
            </a:r>
            <a:r>
              <a:rPr lang="zh-CN" altLang="en-US" sz="1400" dirty="0">
                <a:solidFill>
                  <a:srgbClr val="0098E8"/>
                </a:solidFill>
                <a:latin typeface="微软雅黑" panose="020B0503020204020204" pitchFamily="34" charset="-122"/>
                <a:ea typeface="微软雅黑" panose="020B0503020204020204" pitchFamily="34" charset="-122"/>
              </a:rPr>
              <a:t>模板、</a:t>
            </a:r>
            <a:r>
              <a:rPr lang="en-US" altLang="zh-CN" sz="1400" dirty="0">
                <a:solidFill>
                  <a:srgbClr val="0098E8"/>
                </a:solidFill>
                <a:latin typeface="微软雅黑" panose="020B0503020204020204" pitchFamily="34" charset="-122"/>
                <a:ea typeface="微软雅黑" panose="020B0503020204020204" pitchFamily="34" charset="-122"/>
              </a:rPr>
              <a:t>PPT</a:t>
            </a:r>
            <a:r>
              <a:rPr lang="zh-CN" altLang="en-US" sz="1400" dirty="0">
                <a:solidFill>
                  <a:srgbClr val="0098E8"/>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9" name="文本框 8">
            <a:extLst>
              <a:ext uri="{FF2B5EF4-FFF2-40B4-BE49-F238E27FC236}">
                <a16:creationId xmlns:a16="http://schemas.microsoft.com/office/drawing/2014/main" xmlns="" id="{3D85B813-0240-4F69-959F-92C982505B92}"/>
              </a:ext>
            </a:extLst>
          </p:cNvPr>
          <p:cNvSpPr txBox="1"/>
          <p:nvPr/>
        </p:nvSpPr>
        <p:spPr>
          <a:xfrm>
            <a:off x="2158180" y="5258969"/>
            <a:ext cx="603332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zh-CN" altLang="en-US" sz="1600" b="1" dirty="0">
                <a:solidFill>
                  <a:srgbClr val="0098E8"/>
                </a:solidFill>
                <a:latin typeface="微软雅黑" panose="020B0503020204020204" pitchFamily="34" charset="-122"/>
                <a:ea typeface="微软雅黑" panose="020B0503020204020204" pitchFamily="34" charset="-122"/>
              </a:rPr>
              <a:t>更多精品</a:t>
            </a:r>
            <a:r>
              <a:rPr lang="en-US" altLang="zh-CN" sz="1600" b="1" dirty="0">
                <a:solidFill>
                  <a:srgbClr val="0098E8"/>
                </a:solidFill>
                <a:latin typeface="微软雅黑" panose="020B0503020204020204" pitchFamily="34" charset="-122"/>
                <a:ea typeface="微软雅黑" panose="020B0503020204020204" pitchFamily="34" charset="-122"/>
              </a:rPr>
              <a:t>PPT</a:t>
            </a:r>
            <a:r>
              <a:rPr lang="zh-CN" altLang="en-US" sz="1600" b="1" dirty="0">
                <a:solidFill>
                  <a:srgbClr val="0098E8"/>
                </a:solidFill>
                <a:latin typeface="微软雅黑" panose="020B0503020204020204" pitchFamily="34" charset="-122"/>
                <a:ea typeface="微软雅黑" panose="020B0503020204020204" pitchFamily="34" charset="-122"/>
              </a:rPr>
              <a:t>模板：</a:t>
            </a:r>
            <a:r>
              <a:rPr lang="en-US" altLang="zh-CN" sz="1600" b="1" dirty="0">
                <a:solidFill>
                  <a:srgbClr val="0098E8"/>
                </a:solidFill>
                <a:latin typeface="微软雅黑" panose="020B0503020204020204" pitchFamily="34" charset="-122"/>
                <a:ea typeface="微软雅黑" panose="020B0503020204020204" pitchFamily="34" charset="-122"/>
              </a:rPr>
              <a:t>http://www.ppt118.com/</a:t>
            </a:r>
            <a:endParaRPr lang="zh-CN" altLang="en-US" sz="1600" b="1" dirty="0">
              <a:solidFill>
                <a:srgbClr val="0098E8"/>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xmlns="" id="{D2A6186F-F645-467F-B772-87E7C39D763F}"/>
              </a:ext>
            </a:extLst>
          </p:cNvPr>
          <p:cNvSpPr txBox="1"/>
          <p:nvPr/>
        </p:nvSpPr>
        <p:spPr>
          <a:xfrm>
            <a:off x="7935602" y="5258969"/>
            <a:ext cx="2098216" cy="338554"/>
          </a:xfrm>
          <a:prstGeom prst="rect">
            <a:avLst/>
          </a:prstGeom>
          <a:noFill/>
        </p:spPr>
        <p:txBody>
          <a:bodyPr wrap="square" rtlCol="0">
            <a:spAutoFit/>
          </a:bodyPr>
          <a:lstStyle/>
          <a:p>
            <a:pPr algn="r"/>
            <a:r>
              <a:rPr lang="zh-CN" altLang="en-US" sz="1600" b="1" dirty="0">
                <a:solidFill>
                  <a:srgbClr val="0098E8"/>
                </a:solidFill>
                <a:latin typeface="微软雅黑" panose="020B0503020204020204" pitchFamily="34" charset="-122"/>
                <a:ea typeface="微软雅黑" panose="020B0503020204020204" pitchFamily="34" charset="-122"/>
                <a:hlinkClick r:id="rId2">
                  <a:extLst>
                    <a:ext uri="{A12FA001-AC4F-418D-AE19-62706E023703}">
                      <ahyp:hlinkClr xmlns:ahyp="http://schemas.microsoft.com/office/drawing/2018/hyperlinkcolor" xmlns="" val="tx"/>
                    </a:ext>
                  </a:extLst>
                </a:hlinkClick>
              </a:rPr>
              <a:t>点击进入</a:t>
            </a:r>
            <a:endParaRPr lang="zh-CN" altLang="en-US" sz="1600" b="1" dirty="0">
              <a:solidFill>
                <a:srgbClr val="0098E8"/>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B9241C1C-679B-4B5C-8673-F0E496471A94}"/>
              </a:ext>
            </a:extLst>
          </p:cNvPr>
          <p:cNvSpPr/>
          <p:nvPr/>
        </p:nvSpPr>
        <p:spPr>
          <a:xfrm>
            <a:off x="5285521" y="835198"/>
            <a:ext cx="1620957" cy="662554"/>
          </a:xfrm>
          <a:prstGeom prst="rect">
            <a:avLst/>
          </a:prstGeom>
        </p:spPr>
        <p:txBody>
          <a:bodyPr wrap="none">
            <a:spAutoFit/>
          </a:bodyPr>
          <a:lstStyle/>
          <a:p>
            <a:pPr algn="ctr">
              <a:lnSpc>
                <a:spcPct val="150000"/>
              </a:lnSpc>
            </a:pPr>
            <a:r>
              <a:rPr lang="zh-CN" altLang="en-US" sz="2800" b="1" dirty="0">
                <a:solidFill>
                  <a:srgbClr val="0098E8"/>
                </a:solidFill>
                <a:latin typeface="微软雅黑" panose="020B0503020204020204" pitchFamily="34" charset="-122"/>
                <a:ea typeface="微软雅黑" panose="020B0503020204020204" pitchFamily="34" charset="-122"/>
              </a:rPr>
              <a:t>版权声明</a:t>
            </a:r>
          </a:p>
        </p:txBody>
      </p:sp>
    </p:spTree>
    <p:extLst>
      <p:ext uri="{BB962C8B-B14F-4D97-AF65-F5344CB8AC3E}">
        <p14:creationId xmlns:p14="http://schemas.microsoft.com/office/powerpoint/2010/main" xmlns="" val="2052232885"/>
      </p:ext>
    </p:extLst>
  </p:cSld>
  <p:clrMapOvr>
    <a:masterClrMapping/>
  </p:clrMapOvr>
  <mc:AlternateContent xmlns:mc="http://schemas.openxmlformats.org/markup-compatibility/2006">
    <mc:Choice xmlns:p14="http://schemas.microsoft.com/office/powerpoint/2010/main" xmlns="" Requires="p14">
      <p:transition spd="slow" p14:dur="1600" advTm="0">
        <p14:prism isContent="1"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E30C124-3796-4459-B1C1-E36F9FD46A66}"/>
              </a:ext>
            </a:extLst>
          </p:cNvPr>
          <p:cNvSpPr/>
          <p:nvPr/>
        </p:nvSpPr>
        <p:spPr>
          <a:xfrm>
            <a:off x="8780821" y="973644"/>
            <a:ext cx="3278765" cy="2777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C5BD341E-0102-46AB-AB12-3709273C34A0}"/>
              </a:ext>
            </a:extLst>
          </p:cNvPr>
          <p:cNvSpPr/>
          <p:nvPr/>
        </p:nvSpPr>
        <p:spPr>
          <a:xfrm>
            <a:off x="4783275" y="3740255"/>
            <a:ext cx="4001940" cy="3117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xmlns="" id="{859DC215-4AB2-4FE2-A927-8E06ED1DBE0B}"/>
              </a:ext>
            </a:extLst>
          </p:cNvPr>
          <p:cNvSpPr txBox="1"/>
          <p:nvPr/>
        </p:nvSpPr>
        <p:spPr>
          <a:xfrm>
            <a:off x="10027989" y="1219757"/>
            <a:ext cx="1117670"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01</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7" name="文本框 6">
            <a:extLst>
              <a:ext uri="{FF2B5EF4-FFF2-40B4-BE49-F238E27FC236}">
                <a16:creationId xmlns:a16="http://schemas.microsoft.com/office/drawing/2014/main" xmlns="" id="{5BCEB1EE-0A28-4674-85AC-9AB24373BC45}"/>
              </a:ext>
            </a:extLst>
          </p:cNvPr>
          <p:cNvSpPr txBox="1"/>
          <p:nvPr/>
        </p:nvSpPr>
        <p:spPr>
          <a:xfrm>
            <a:off x="6298908" y="5924531"/>
            <a:ext cx="1269968" cy="923330"/>
          </a:xfrm>
          <a:prstGeom prst="rect">
            <a:avLst/>
          </a:prstGeom>
          <a:noFill/>
        </p:spPr>
        <p:txBody>
          <a:bodyPr wrap="square" rtlCol="0">
            <a:spAutoFit/>
          </a:bodyPr>
          <a:lstStyle/>
          <a:p>
            <a:r>
              <a:rPr lang="en-US" altLang="zh-CN" sz="5400" dirty="0">
                <a:solidFill>
                  <a:schemeClr val="bg1"/>
                </a:solidFill>
                <a:latin typeface="Kozuka Mincho Pr6N H" panose="02020900000000000000" pitchFamily="18" charset="-128"/>
                <a:ea typeface="Kozuka Mincho Pr6N H" panose="02020900000000000000" pitchFamily="18" charset="-128"/>
              </a:rPr>
              <a:t>02</a:t>
            </a:r>
            <a:endParaRPr lang="zh-CN" altLang="en-US" sz="5400" dirty="0">
              <a:solidFill>
                <a:schemeClr val="bg1"/>
              </a:solidFill>
              <a:latin typeface="Kozuka Mincho Pr6N H" panose="02020900000000000000" pitchFamily="18" charset="-128"/>
              <a:ea typeface="Kozuka Mincho Pr6N H" panose="02020900000000000000" pitchFamily="18" charset="-128"/>
            </a:endParaRPr>
          </a:p>
        </p:txBody>
      </p:sp>
      <p:sp>
        <p:nvSpPr>
          <p:cNvPr id="14" name="等腰三角形 13">
            <a:extLst>
              <a:ext uri="{FF2B5EF4-FFF2-40B4-BE49-F238E27FC236}">
                <a16:creationId xmlns:a16="http://schemas.microsoft.com/office/drawing/2014/main" xmlns="" id="{73A466F6-F635-4924-9059-EC90367161F3}"/>
              </a:ext>
            </a:extLst>
          </p:cNvPr>
          <p:cNvSpPr/>
          <p:nvPr/>
        </p:nvSpPr>
        <p:spPr>
          <a:xfrm flipV="1">
            <a:off x="6636345" y="529471"/>
            <a:ext cx="1378134" cy="690286"/>
          </a:xfrm>
          <a:prstGeom prst="triangle">
            <a:avLst/>
          </a:prstGeom>
          <a:solidFill>
            <a:srgbClr val="CAD5E8">
              <a:alpha val="40000"/>
            </a:srgbClr>
          </a:solidFill>
          <a:ln w="25400">
            <a:solidFill>
              <a:srgbClr val="FFFFFF">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xmlns="" id="{A064782F-88DD-41E9-930C-4291371ED20C}"/>
              </a:ext>
            </a:extLst>
          </p:cNvPr>
          <p:cNvCxnSpPr>
            <a:cxnSpLocks/>
          </p:cNvCxnSpPr>
          <p:nvPr/>
        </p:nvCxnSpPr>
        <p:spPr>
          <a:xfrm>
            <a:off x="1164801" y="973644"/>
            <a:ext cx="855057" cy="947475"/>
          </a:xfrm>
          <a:prstGeom prst="line">
            <a:avLst/>
          </a:prstGeom>
          <a:noFill/>
          <a:ln>
            <a:solidFill>
              <a:schemeClr val="tx1">
                <a:lumMod val="65000"/>
                <a:lumOff val="35000"/>
                <a:alpha val="64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a:extLst>
              <a:ext uri="{FF2B5EF4-FFF2-40B4-BE49-F238E27FC236}">
                <a16:creationId xmlns:a16="http://schemas.microsoft.com/office/drawing/2014/main" xmlns="" id="{A834A0C8-650C-49F8-B8BB-0234D7EF4AF1}"/>
              </a:ext>
            </a:extLst>
          </p:cNvPr>
          <p:cNvCxnSpPr>
            <a:cxnSpLocks/>
          </p:cNvCxnSpPr>
          <p:nvPr/>
        </p:nvCxnSpPr>
        <p:spPr>
          <a:xfrm>
            <a:off x="1412851" y="1927109"/>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xmlns="" id="{D0F5E0DF-A3B9-4261-B099-45A05D1C5CBD}"/>
              </a:ext>
            </a:extLst>
          </p:cNvPr>
          <p:cNvCxnSpPr>
            <a:cxnSpLocks/>
          </p:cNvCxnSpPr>
          <p:nvPr/>
        </p:nvCxnSpPr>
        <p:spPr>
          <a:xfrm>
            <a:off x="4322307" y="4555543"/>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xmlns="" id="{2738D9F9-7A43-4053-83EB-1C80D8AB6E8A}"/>
              </a:ext>
            </a:extLst>
          </p:cNvPr>
          <p:cNvCxnSpPr>
            <a:cxnSpLocks/>
          </p:cNvCxnSpPr>
          <p:nvPr/>
        </p:nvCxnSpPr>
        <p:spPr>
          <a:xfrm>
            <a:off x="4231906" y="5311929"/>
            <a:ext cx="855057" cy="947475"/>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3" name="文本框 28"/>
          <p:cNvSpPr txBox="1"/>
          <p:nvPr/>
        </p:nvSpPr>
        <p:spPr>
          <a:xfrm>
            <a:off x="1164801" y="2765212"/>
            <a:ext cx="4271874" cy="1458220"/>
          </a:xfrm>
          <a:prstGeom prst="rect">
            <a:avLst/>
          </a:prstGeom>
          <a:noFill/>
        </p:spPr>
        <p:txBody>
          <a:bodyPr vert="horz" wrap="square" rtlCol="0">
            <a:spAutoFit/>
          </a:bodyPr>
          <a:lstStyle/>
          <a:p>
            <a:pPr>
              <a:lnSpc>
                <a:spcPct val="200000"/>
              </a:lnSpc>
            </a:pPr>
            <a:r>
              <a:rPr lang="en-US" altLang="zh-CN" sz="2400" dirty="0">
                <a:latin typeface="隶书" panose="02010509060101010101" pitchFamily="49" charset="-122"/>
                <a:ea typeface="隶书" panose="02010509060101010101" pitchFamily="49" charset="-122"/>
              </a:rPr>
              <a:t>1.</a:t>
            </a:r>
            <a:r>
              <a:rPr lang="zh-CN" altLang="zh-CN" sz="2400" dirty="0">
                <a:latin typeface="隶书" panose="02010509060101010101" pitchFamily="49" charset="-122"/>
                <a:ea typeface="隶书" panose="02010509060101010101" pitchFamily="49" charset="-122"/>
              </a:rPr>
              <a:t>勇于改革、提升自我</a:t>
            </a:r>
          </a:p>
          <a:p>
            <a:pPr>
              <a:lnSpc>
                <a:spcPct val="200000"/>
              </a:lnSpc>
            </a:pPr>
            <a:r>
              <a:rPr lang="en-US" altLang="zh-CN" sz="2400" dirty="0">
                <a:latin typeface="隶书" panose="02010509060101010101" pitchFamily="49" charset="-122"/>
                <a:ea typeface="隶书" panose="02010509060101010101" pitchFamily="49" charset="-122"/>
              </a:rPr>
              <a:t>2.</a:t>
            </a:r>
            <a:r>
              <a:rPr lang="zh-CN" altLang="zh-CN" sz="2400" dirty="0">
                <a:latin typeface="隶书" panose="02010509060101010101" pitchFamily="49" charset="-122"/>
                <a:ea typeface="隶书" panose="02010509060101010101" pitchFamily="49" charset="-122"/>
              </a:rPr>
              <a:t>自成团体、自主研究</a:t>
            </a:r>
          </a:p>
        </p:txBody>
      </p:sp>
      <p:sp>
        <p:nvSpPr>
          <p:cNvPr id="34" name="TextBox 97"/>
          <p:cNvSpPr txBox="1"/>
          <p:nvPr/>
        </p:nvSpPr>
        <p:spPr>
          <a:xfrm>
            <a:off x="868766" y="1051397"/>
            <a:ext cx="3790668" cy="488724"/>
          </a:xfrm>
          <a:prstGeom prst="rect">
            <a:avLst/>
          </a:prstGeom>
          <a:noFill/>
        </p:spPr>
        <p:txBody>
          <a:bodyPr vert="horz" wrap="square" lIns="102974" tIns="0" rIns="102974" bIns="0" rtlCol="0" anchor="t">
            <a:spAutoFit/>
          </a:bodyPr>
          <a:lstStyle/>
          <a:p>
            <a:pPr algn="ct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优势分析</a:t>
            </a:r>
          </a:p>
        </p:txBody>
      </p:sp>
      <p:grpSp>
        <p:nvGrpSpPr>
          <p:cNvPr id="26" name="组合 25"/>
          <p:cNvGrpSpPr/>
          <p:nvPr/>
        </p:nvGrpSpPr>
        <p:grpSpPr>
          <a:xfrm>
            <a:off x="-116114" y="-164954"/>
            <a:ext cx="812800" cy="843343"/>
            <a:chOff x="5695466" y="654839"/>
            <a:chExt cx="7916198" cy="8213668"/>
          </a:xfrm>
        </p:grpSpPr>
        <p:sp>
          <p:nvSpPr>
            <p:cNvPr id="27" name="椭圆 26"/>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81640" y="126374"/>
            <a:ext cx="338236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二、学科组分析</a:t>
            </a:r>
          </a:p>
        </p:txBody>
      </p:sp>
      <p:cxnSp>
        <p:nvCxnSpPr>
          <p:cNvPr id="41" name="直接连接符 4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表格 7">
            <a:extLst>
              <a:ext uri="{FF2B5EF4-FFF2-40B4-BE49-F238E27FC236}">
                <a16:creationId xmlns:a16="http://schemas.microsoft.com/office/drawing/2014/main" xmlns="" id="{76F1902F-1038-4F47-A915-46930C5C82D3}"/>
              </a:ext>
            </a:extLst>
          </p:cNvPr>
          <p:cNvGraphicFramePr>
            <a:graphicFrameLocks noGrp="1"/>
          </p:cNvGraphicFramePr>
          <p:nvPr>
            <p:extLst>
              <p:ext uri="{D42A27DB-BD31-4B8C-83A1-F6EECF244321}">
                <p14:modId xmlns:p14="http://schemas.microsoft.com/office/powerpoint/2010/main" xmlns="" val="2043604698"/>
              </p:ext>
            </p:extLst>
          </p:nvPr>
        </p:nvGraphicFramePr>
        <p:xfrm>
          <a:off x="8796957" y="2199276"/>
          <a:ext cx="3262630" cy="4261899"/>
        </p:xfrm>
        <a:graphic>
          <a:graphicData uri="http://schemas.openxmlformats.org/drawingml/2006/table">
            <a:tbl>
              <a:tblPr firstRow="1" firstCol="1" bandRow="1">
                <a:tableStyleId>{5C22544A-7EE6-4342-B048-85BDC9FD1C3A}</a:tableStyleId>
              </a:tblPr>
              <a:tblGrid>
                <a:gridCol w="820191">
                  <a:extLst>
                    <a:ext uri="{9D8B030D-6E8A-4147-A177-3AD203B41FA5}">
                      <a16:colId xmlns:a16="http://schemas.microsoft.com/office/drawing/2014/main" xmlns="" val="1943140766"/>
                    </a:ext>
                  </a:extLst>
                </a:gridCol>
                <a:gridCol w="2442439">
                  <a:extLst>
                    <a:ext uri="{9D8B030D-6E8A-4147-A177-3AD203B41FA5}">
                      <a16:colId xmlns:a16="http://schemas.microsoft.com/office/drawing/2014/main" xmlns="" val="3989545199"/>
                    </a:ext>
                  </a:extLst>
                </a:gridCol>
              </a:tblGrid>
              <a:tr h="493851">
                <a:tc>
                  <a:txBody>
                    <a:bodyPr/>
                    <a:lstStyle/>
                    <a:p>
                      <a:pPr algn="ctr">
                        <a:lnSpc>
                          <a:spcPts val="2700"/>
                        </a:lnSpc>
                      </a:pPr>
                      <a:r>
                        <a:rPr lang="zh-CN" sz="1800" kern="100" dirty="0">
                          <a:effectLst/>
                        </a:rPr>
                        <a:t>年级</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ts val="2700"/>
                        </a:lnSpc>
                      </a:pPr>
                      <a:r>
                        <a:rPr lang="zh-CN" sz="1800" kern="100" dirty="0">
                          <a:effectLst/>
                        </a:rPr>
                        <a:t>活动</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461461279"/>
                  </a:ext>
                </a:extLst>
              </a:tr>
              <a:tr h="493851">
                <a:tc>
                  <a:txBody>
                    <a:bodyPr/>
                    <a:lstStyle/>
                    <a:p>
                      <a:pPr algn="ctr">
                        <a:lnSpc>
                          <a:spcPts val="2700"/>
                        </a:lnSpc>
                      </a:pPr>
                      <a:r>
                        <a:rPr lang="zh-CN" sz="1600" kern="100" dirty="0">
                          <a:effectLst/>
                        </a:rPr>
                        <a:t>一年级</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ts val="2700"/>
                        </a:lnSpc>
                      </a:pPr>
                      <a:r>
                        <a:rPr lang="zh-CN" sz="1800" kern="100" dirty="0">
                          <a:effectLst/>
                        </a:rPr>
                        <a:t>掷骰子、图形拼拼乐</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557634508"/>
                  </a:ext>
                </a:extLst>
              </a:tr>
              <a:tr h="762165">
                <a:tc>
                  <a:txBody>
                    <a:bodyPr/>
                    <a:lstStyle/>
                    <a:p>
                      <a:pPr algn="ctr">
                        <a:lnSpc>
                          <a:spcPts val="2700"/>
                        </a:lnSpc>
                      </a:pPr>
                      <a:r>
                        <a:rPr lang="zh-CN" sz="1600" kern="100" dirty="0">
                          <a:effectLst/>
                        </a:rPr>
                        <a:t>二年级</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ts val="2700"/>
                        </a:lnSpc>
                      </a:pPr>
                      <a:r>
                        <a:rPr lang="zh-CN" sz="1800" kern="100" dirty="0">
                          <a:effectLst/>
                        </a:rPr>
                        <a:t>认方向、量长度、制钟面</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446623059"/>
                  </a:ext>
                </a:extLst>
              </a:tr>
              <a:tr h="493851">
                <a:tc>
                  <a:txBody>
                    <a:bodyPr/>
                    <a:lstStyle/>
                    <a:p>
                      <a:pPr algn="ctr">
                        <a:lnSpc>
                          <a:spcPts val="2700"/>
                        </a:lnSpc>
                      </a:pPr>
                      <a:r>
                        <a:rPr lang="zh-CN" sz="1600" kern="100" dirty="0">
                          <a:effectLst/>
                        </a:rPr>
                        <a:t>三年级</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ts val="2700"/>
                        </a:lnSpc>
                      </a:pPr>
                      <a:r>
                        <a:rPr lang="zh-CN" sz="1800" kern="100" dirty="0">
                          <a:effectLst/>
                        </a:rPr>
                        <a:t>称重量、制日历</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821695262"/>
                  </a:ext>
                </a:extLst>
              </a:tr>
              <a:tr h="493851">
                <a:tc>
                  <a:txBody>
                    <a:bodyPr/>
                    <a:lstStyle/>
                    <a:p>
                      <a:pPr algn="ctr">
                        <a:lnSpc>
                          <a:spcPts val="2700"/>
                        </a:lnSpc>
                      </a:pPr>
                      <a:r>
                        <a:rPr lang="zh-CN" sz="1600" kern="100" dirty="0">
                          <a:effectLst/>
                        </a:rPr>
                        <a:t>四年级</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ts val="2700"/>
                        </a:lnSpc>
                      </a:pPr>
                      <a:r>
                        <a:rPr lang="zh-CN" sz="1800" kern="100" dirty="0">
                          <a:effectLst/>
                        </a:rPr>
                        <a:t>数学魔术、升与毫升</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510987093"/>
                  </a:ext>
                </a:extLst>
              </a:tr>
              <a:tr h="762165">
                <a:tc>
                  <a:txBody>
                    <a:bodyPr/>
                    <a:lstStyle/>
                    <a:p>
                      <a:pPr algn="ctr">
                        <a:lnSpc>
                          <a:spcPts val="2700"/>
                        </a:lnSpc>
                      </a:pPr>
                      <a:r>
                        <a:rPr lang="zh-CN" sz="1600" kern="100" dirty="0">
                          <a:effectLst/>
                        </a:rPr>
                        <a:t>五年级</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ts val="2700"/>
                        </a:lnSpc>
                      </a:pPr>
                      <a:r>
                        <a:rPr lang="zh-CN" sz="1800" kern="100" dirty="0">
                          <a:effectLst/>
                        </a:rPr>
                        <a:t>绘制自家平面图、可能性</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611835432"/>
                  </a:ext>
                </a:extLst>
              </a:tr>
              <a:tr h="762165">
                <a:tc>
                  <a:txBody>
                    <a:bodyPr/>
                    <a:lstStyle/>
                    <a:p>
                      <a:pPr algn="ctr">
                        <a:lnSpc>
                          <a:spcPts val="2700"/>
                        </a:lnSpc>
                      </a:pPr>
                      <a:r>
                        <a:rPr lang="zh-CN" sz="1600" kern="100" dirty="0">
                          <a:effectLst/>
                        </a:rPr>
                        <a:t>六年级</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ts val="2700"/>
                        </a:lnSpc>
                      </a:pPr>
                      <a:r>
                        <a:rPr lang="zh-CN" sz="1800" kern="100" dirty="0">
                          <a:effectLst/>
                        </a:rPr>
                        <a:t>比速度、圆柱圆锥立体图形制作</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748518918"/>
                  </a:ext>
                </a:extLst>
              </a:tr>
            </a:tbl>
          </a:graphicData>
        </a:graphic>
      </p:graphicFrame>
      <p:graphicFrame>
        <p:nvGraphicFramePr>
          <p:cNvPr id="9" name="表格 8">
            <a:extLst>
              <a:ext uri="{FF2B5EF4-FFF2-40B4-BE49-F238E27FC236}">
                <a16:creationId xmlns:a16="http://schemas.microsoft.com/office/drawing/2014/main" xmlns="" id="{CE6F7899-82BA-4CD3-ACB2-A05AE9A7B9E8}"/>
              </a:ext>
            </a:extLst>
          </p:cNvPr>
          <p:cNvGraphicFramePr>
            <a:graphicFrameLocks noGrp="1"/>
          </p:cNvGraphicFramePr>
          <p:nvPr>
            <p:extLst>
              <p:ext uri="{D42A27DB-BD31-4B8C-83A1-F6EECF244321}">
                <p14:modId xmlns:p14="http://schemas.microsoft.com/office/powerpoint/2010/main" xmlns="" val="229482029"/>
              </p:ext>
            </p:extLst>
          </p:nvPr>
        </p:nvGraphicFramePr>
        <p:xfrm>
          <a:off x="4783274" y="973644"/>
          <a:ext cx="3997548" cy="5176837"/>
        </p:xfrm>
        <a:graphic>
          <a:graphicData uri="http://schemas.openxmlformats.org/drawingml/2006/table">
            <a:tbl>
              <a:tblPr firstRow="1" firstCol="1" bandRow="1">
                <a:tableStyleId>{5C22544A-7EE6-4342-B048-85BDC9FD1C3A}</a:tableStyleId>
              </a:tblPr>
              <a:tblGrid>
                <a:gridCol w="726234">
                  <a:extLst>
                    <a:ext uri="{9D8B030D-6E8A-4147-A177-3AD203B41FA5}">
                      <a16:colId xmlns:a16="http://schemas.microsoft.com/office/drawing/2014/main" xmlns="" val="1553513573"/>
                    </a:ext>
                  </a:extLst>
                </a:gridCol>
                <a:gridCol w="1144621">
                  <a:extLst>
                    <a:ext uri="{9D8B030D-6E8A-4147-A177-3AD203B41FA5}">
                      <a16:colId xmlns:a16="http://schemas.microsoft.com/office/drawing/2014/main" xmlns="" val="3556397949"/>
                    </a:ext>
                  </a:extLst>
                </a:gridCol>
                <a:gridCol w="2126693">
                  <a:extLst>
                    <a:ext uri="{9D8B030D-6E8A-4147-A177-3AD203B41FA5}">
                      <a16:colId xmlns:a16="http://schemas.microsoft.com/office/drawing/2014/main" xmlns="" val="2504234953"/>
                    </a:ext>
                  </a:extLst>
                </a:gridCol>
              </a:tblGrid>
              <a:tr h="315365">
                <a:tc>
                  <a:txBody>
                    <a:bodyPr/>
                    <a:lstStyle/>
                    <a:p>
                      <a:pPr algn="ctr">
                        <a:lnSpc>
                          <a:spcPts val="2700"/>
                        </a:lnSpc>
                      </a:pPr>
                      <a:r>
                        <a:rPr lang="zh-CN" sz="1800" kern="100" dirty="0">
                          <a:effectLst/>
                        </a:rPr>
                        <a:t>年级</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1600" kern="100" dirty="0">
                          <a:effectLst/>
                        </a:rPr>
                        <a:t>研究主题</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ts val="2700"/>
                        </a:lnSpc>
                      </a:pPr>
                      <a:r>
                        <a:rPr lang="zh-CN" sz="1600" kern="100" dirty="0">
                          <a:effectLst/>
                        </a:rPr>
                        <a:t>成效</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511188783"/>
                  </a:ext>
                </a:extLst>
              </a:tr>
              <a:tr h="719137">
                <a:tc>
                  <a:txBody>
                    <a:bodyPr/>
                    <a:lstStyle/>
                    <a:p>
                      <a:pPr algn="ctr">
                        <a:lnSpc>
                          <a:spcPts val="2700"/>
                        </a:lnSpc>
                      </a:pPr>
                      <a:r>
                        <a:rPr lang="zh-CN" sz="1600" kern="100">
                          <a:effectLst/>
                        </a:rPr>
                        <a:t>一年级</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dirty="0">
                          <a:effectLst/>
                        </a:rPr>
                        <a:t>国家课程校本化</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dirty="0">
                          <a:effectLst/>
                        </a:rPr>
                        <a:t>已有多个成熟的活动</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632906013"/>
                  </a:ext>
                </a:extLst>
              </a:tr>
              <a:tr h="671634">
                <a:tc>
                  <a:txBody>
                    <a:bodyPr/>
                    <a:lstStyle/>
                    <a:p>
                      <a:pPr algn="ctr">
                        <a:lnSpc>
                          <a:spcPts val="2700"/>
                        </a:lnSpc>
                      </a:pPr>
                      <a:r>
                        <a:rPr lang="zh-CN" sz="1600" kern="100">
                          <a:effectLst/>
                        </a:rPr>
                        <a:t>二年级</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dirty="0">
                          <a:effectLst/>
                        </a:rPr>
                        <a:t>错题本的使用</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dirty="0">
                          <a:effectLst/>
                        </a:rPr>
                        <a:t>在研究中，有问题，在反思</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074418344"/>
                  </a:ext>
                </a:extLst>
              </a:tr>
              <a:tr h="671634">
                <a:tc>
                  <a:txBody>
                    <a:bodyPr/>
                    <a:lstStyle/>
                    <a:p>
                      <a:pPr algn="ctr">
                        <a:lnSpc>
                          <a:spcPts val="2700"/>
                        </a:lnSpc>
                      </a:pPr>
                      <a:r>
                        <a:rPr lang="zh-CN" sz="1600" kern="100">
                          <a:effectLst/>
                        </a:rPr>
                        <a:t>三年级</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dirty="0">
                          <a:effectLst/>
                        </a:rPr>
                        <a:t>传统板书</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dirty="0">
                          <a:effectLst/>
                        </a:rPr>
                        <a:t>已经成常态化，形成小课题</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648578873"/>
                  </a:ext>
                </a:extLst>
              </a:tr>
              <a:tr h="671634">
                <a:tc>
                  <a:txBody>
                    <a:bodyPr/>
                    <a:lstStyle/>
                    <a:p>
                      <a:pPr algn="ctr">
                        <a:lnSpc>
                          <a:spcPts val="2700"/>
                        </a:lnSpc>
                      </a:pPr>
                      <a:r>
                        <a:rPr lang="zh-CN" sz="1600" kern="100">
                          <a:effectLst/>
                        </a:rPr>
                        <a:t>四年级</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a:effectLst/>
                        </a:rPr>
                        <a:t>复习课型</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dirty="0">
                          <a:effectLst/>
                        </a:rPr>
                        <a:t>有区级课题支撑 </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4043066547"/>
                  </a:ext>
                </a:extLst>
              </a:tr>
              <a:tr h="671634">
                <a:tc>
                  <a:txBody>
                    <a:bodyPr/>
                    <a:lstStyle/>
                    <a:p>
                      <a:pPr algn="ctr">
                        <a:lnSpc>
                          <a:spcPts val="2700"/>
                        </a:lnSpc>
                      </a:pPr>
                      <a:r>
                        <a:rPr lang="zh-CN" sz="1600" kern="100">
                          <a:effectLst/>
                        </a:rPr>
                        <a:t>五年级</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a:effectLst/>
                        </a:rPr>
                        <a:t>数字化课堂的研究</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dirty="0">
                          <a:effectLst/>
                        </a:rPr>
                        <a:t>已有成熟型教师带领</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119975230"/>
                  </a:ext>
                </a:extLst>
              </a:tr>
              <a:tr h="1027904">
                <a:tc>
                  <a:txBody>
                    <a:bodyPr/>
                    <a:lstStyle/>
                    <a:p>
                      <a:pPr algn="ctr">
                        <a:lnSpc>
                          <a:spcPts val="2700"/>
                        </a:lnSpc>
                      </a:pPr>
                      <a:r>
                        <a:rPr lang="zh-CN" sz="1600" kern="100" dirty="0">
                          <a:effectLst/>
                        </a:rPr>
                        <a:t>六年级</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a:effectLst/>
                        </a:rPr>
                        <a:t>分层练习</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ts val="2700"/>
                        </a:lnSpc>
                      </a:pPr>
                      <a:r>
                        <a:rPr lang="zh-CN" sz="1800" kern="100" dirty="0">
                          <a:effectLst/>
                        </a:rPr>
                        <a:t>已在平时练习和复习阶段进行了使用，将会引导形成小课题</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816491363"/>
                  </a:ext>
                </a:extLst>
              </a:tr>
            </a:tbl>
          </a:graphicData>
        </a:graphic>
      </p:graphicFrame>
    </p:spTree>
    <p:extLst>
      <p:ext uri="{BB962C8B-B14F-4D97-AF65-F5344CB8AC3E}">
        <p14:creationId xmlns:p14="http://schemas.microsoft.com/office/powerpoint/2010/main" xmlns="" val="67588253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空心弧 12">
            <a:extLst>
              <a:ext uri="{FF2B5EF4-FFF2-40B4-BE49-F238E27FC236}">
                <a16:creationId xmlns:a16="http://schemas.microsoft.com/office/drawing/2014/main" xmlns="" id="{A8A9AB91-25D9-4510-A847-5AA75A41AEB6}"/>
              </a:ext>
            </a:extLst>
          </p:cNvPr>
          <p:cNvSpPr/>
          <p:nvPr/>
        </p:nvSpPr>
        <p:spPr>
          <a:xfrm>
            <a:off x="1504454" y="2167892"/>
            <a:ext cx="2312342" cy="2312342"/>
          </a:xfrm>
          <a:prstGeom prst="blockArc">
            <a:avLst>
              <a:gd name="adj1" fmla="val 10800000"/>
              <a:gd name="adj2" fmla="val 21522322"/>
              <a:gd name="adj3" fmla="val 93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 name="空心弧 13">
            <a:extLst>
              <a:ext uri="{FF2B5EF4-FFF2-40B4-BE49-F238E27FC236}">
                <a16:creationId xmlns:a16="http://schemas.microsoft.com/office/drawing/2014/main" xmlns="" id="{1F652505-FD34-43D8-9B70-AF0AF7FFD59F}"/>
              </a:ext>
            </a:extLst>
          </p:cNvPr>
          <p:cNvSpPr/>
          <p:nvPr/>
        </p:nvSpPr>
        <p:spPr>
          <a:xfrm>
            <a:off x="4918699" y="2167892"/>
            <a:ext cx="2312342" cy="2312342"/>
          </a:xfrm>
          <a:prstGeom prst="blockArc">
            <a:avLst>
              <a:gd name="adj1" fmla="val 10800000"/>
              <a:gd name="adj2" fmla="val 21522322"/>
              <a:gd name="adj3" fmla="val 93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空心弧 14">
            <a:extLst>
              <a:ext uri="{FF2B5EF4-FFF2-40B4-BE49-F238E27FC236}">
                <a16:creationId xmlns:a16="http://schemas.microsoft.com/office/drawing/2014/main" xmlns="" id="{3C036A65-1676-4F34-8B04-7668D17EF70A}"/>
              </a:ext>
            </a:extLst>
          </p:cNvPr>
          <p:cNvSpPr/>
          <p:nvPr/>
        </p:nvSpPr>
        <p:spPr>
          <a:xfrm>
            <a:off x="8287974" y="2167892"/>
            <a:ext cx="2312342" cy="2312342"/>
          </a:xfrm>
          <a:prstGeom prst="blockArc">
            <a:avLst>
              <a:gd name="adj1" fmla="val 10800000"/>
              <a:gd name="adj2" fmla="val 21522322"/>
              <a:gd name="adj3" fmla="val 93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xmlns="" id="{2F67182B-275C-4500-BD3A-E1BB062CE38F}"/>
              </a:ext>
            </a:extLst>
          </p:cNvPr>
          <p:cNvSpPr txBox="1"/>
          <p:nvPr/>
        </p:nvSpPr>
        <p:spPr bwMode="auto">
          <a:xfrm>
            <a:off x="1934926" y="2700103"/>
            <a:ext cx="1451398" cy="70788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eaLnBrk="1" fontAlgn="auto" hangingPunct="1">
              <a:spcBef>
                <a:spcPts val="0"/>
              </a:spcBef>
              <a:spcAft>
                <a:spcPts val="0"/>
              </a:spcAft>
              <a:defRPr/>
            </a:pPr>
            <a:r>
              <a:rPr lang="en-US" altLang="zh-CN" sz="4000" b="0" dirty="0">
                <a:solidFill>
                  <a:schemeClr val="tx1"/>
                </a:solidFill>
                <a:latin typeface="+mn-lt"/>
                <a:ea typeface="+mn-ea"/>
                <a:cs typeface="+mn-ea"/>
                <a:sym typeface="+mn-lt"/>
              </a:rPr>
              <a:t>68%</a:t>
            </a:r>
            <a:endParaRPr lang="zh-CN" altLang="en-US" sz="4000" b="0" dirty="0">
              <a:solidFill>
                <a:schemeClr val="tx1"/>
              </a:solidFill>
              <a:latin typeface="+mn-lt"/>
              <a:ea typeface="+mn-ea"/>
              <a:cs typeface="+mn-ea"/>
              <a:sym typeface="+mn-lt"/>
            </a:endParaRPr>
          </a:p>
        </p:txBody>
      </p:sp>
      <p:sp>
        <p:nvSpPr>
          <p:cNvPr id="26" name="文本框 25">
            <a:extLst>
              <a:ext uri="{FF2B5EF4-FFF2-40B4-BE49-F238E27FC236}">
                <a16:creationId xmlns:a16="http://schemas.microsoft.com/office/drawing/2014/main" xmlns="" id="{8FF7EA4B-A6EC-4EE1-9619-C70D61C4D374}"/>
              </a:ext>
            </a:extLst>
          </p:cNvPr>
          <p:cNvSpPr txBox="1"/>
          <p:nvPr/>
        </p:nvSpPr>
        <p:spPr bwMode="auto">
          <a:xfrm>
            <a:off x="5331113" y="2700103"/>
            <a:ext cx="1451398" cy="70788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eaLnBrk="1" fontAlgn="auto" hangingPunct="1">
              <a:spcBef>
                <a:spcPts val="0"/>
              </a:spcBef>
              <a:spcAft>
                <a:spcPts val="0"/>
              </a:spcAft>
              <a:defRPr/>
            </a:pPr>
            <a:r>
              <a:rPr lang="en-US" altLang="zh-CN" sz="4000" b="0" dirty="0">
                <a:solidFill>
                  <a:schemeClr val="tx1"/>
                </a:solidFill>
                <a:latin typeface="+mn-lt"/>
                <a:ea typeface="+mn-ea"/>
                <a:cs typeface="+mn-ea"/>
                <a:sym typeface="+mn-lt"/>
              </a:rPr>
              <a:t>86%</a:t>
            </a:r>
            <a:endParaRPr lang="zh-CN" altLang="en-US" sz="4000" b="0" dirty="0">
              <a:solidFill>
                <a:schemeClr val="tx1"/>
              </a:solidFill>
              <a:latin typeface="+mn-lt"/>
              <a:ea typeface="+mn-ea"/>
              <a:cs typeface="+mn-ea"/>
              <a:sym typeface="+mn-lt"/>
            </a:endParaRPr>
          </a:p>
        </p:txBody>
      </p:sp>
      <p:sp>
        <p:nvSpPr>
          <p:cNvPr id="27" name="文本框 26">
            <a:extLst>
              <a:ext uri="{FF2B5EF4-FFF2-40B4-BE49-F238E27FC236}">
                <a16:creationId xmlns:a16="http://schemas.microsoft.com/office/drawing/2014/main" xmlns="" id="{370CD8C6-FC25-46BE-94BC-A565DAA8D6B8}"/>
              </a:ext>
            </a:extLst>
          </p:cNvPr>
          <p:cNvSpPr txBox="1"/>
          <p:nvPr/>
        </p:nvSpPr>
        <p:spPr bwMode="auto">
          <a:xfrm>
            <a:off x="8712308" y="2700103"/>
            <a:ext cx="1451398" cy="70788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eaLnBrk="1" fontAlgn="auto" hangingPunct="1">
              <a:spcBef>
                <a:spcPts val="0"/>
              </a:spcBef>
              <a:spcAft>
                <a:spcPts val="0"/>
              </a:spcAft>
              <a:defRPr/>
            </a:pPr>
            <a:r>
              <a:rPr lang="en-US" altLang="zh-CN" sz="4000" b="0" dirty="0">
                <a:solidFill>
                  <a:schemeClr val="tx1"/>
                </a:solidFill>
                <a:latin typeface="+mn-lt"/>
                <a:ea typeface="+mn-ea"/>
                <a:cs typeface="+mn-ea"/>
                <a:sym typeface="+mn-lt"/>
              </a:rPr>
              <a:t>72%</a:t>
            </a:r>
            <a:endParaRPr lang="zh-CN" altLang="en-US" sz="4000" b="0" dirty="0">
              <a:solidFill>
                <a:schemeClr val="tx1"/>
              </a:solidFill>
              <a:latin typeface="+mn-lt"/>
              <a:ea typeface="+mn-ea"/>
              <a:cs typeface="+mn-ea"/>
              <a:sym typeface="+mn-lt"/>
            </a:endParaRPr>
          </a:p>
        </p:txBody>
      </p:sp>
      <p:sp>
        <p:nvSpPr>
          <p:cNvPr id="28" name="文本框 28"/>
          <p:cNvSpPr txBox="1"/>
          <p:nvPr/>
        </p:nvSpPr>
        <p:spPr>
          <a:xfrm>
            <a:off x="888069" y="4420808"/>
            <a:ext cx="3871308" cy="1289905"/>
          </a:xfrm>
          <a:prstGeom prst="rect">
            <a:avLst/>
          </a:prstGeom>
          <a:noFill/>
        </p:spPr>
        <p:txBody>
          <a:bodyPr vert="horz" wrap="square" rtlCol="0">
            <a:spAutoFit/>
          </a:bodyPr>
          <a:lstStyle/>
          <a:p>
            <a:pPr algn="ctr">
              <a:lnSpc>
                <a:spcPct val="150000"/>
              </a:lnSpc>
            </a:pPr>
            <a:r>
              <a:rPr lang="zh-CN" altLang="zh-CN" dirty="0">
                <a:latin typeface="隶书" panose="02010509060101010101" pitchFamily="49" charset="-122"/>
                <a:ea typeface="隶书" panose="02010509060101010101" pitchFamily="49" charset="-122"/>
              </a:rPr>
              <a:t>研究缺乏整体性</a:t>
            </a:r>
            <a:endParaRPr lang="en-US" altLang="zh-CN" dirty="0">
              <a:latin typeface="隶书" panose="02010509060101010101" pitchFamily="49" charset="-122"/>
              <a:ea typeface="隶书" panose="02010509060101010101" pitchFamily="49" charset="-122"/>
            </a:endParaRPr>
          </a:p>
          <a:p>
            <a:pPr algn="ctr">
              <a:lnSpc>
                <a:spcPct val="150000"/>
              </a:lnSpc>
            </a:pPr>
            <a:r>
              <a:rPr lang="zh-CN" altLang="zh-CN" dirty="0">
                <a:latin typeface="隶书" panose="02010509060101010101" pitchFamily="49" charset="-122"/>
                <a:ea typeface="隶书" panose="02010509060101010101" pitchFamily="49" charset="-122"/>
              </a:rPr>
              <a:t>如何操作、如何综合融通方面欠缺</a:t>
            </a:r>
            <a:endParaRPr lang="en-US" altLang="zh-CN" dirty="0">
              <a:latin typeface="隶书" panose="02010509060101010101" pitchFamily="49" charset="-122"/>
              <a:ea typeface="隶书" panose="02010509060101010101" pitchFamily="49" charset="-122"/>
            </a:endParaRPr>
          </a:p>
          <a:p>
            <a:pPr algn="ctr">
              <a:lnSpc>
                <a:spcPct val="150000"/>
              </a:lnSpc>
            </a:pPr>
            <a:r>
              <a:rPr lang="zh-CN" altLang="zh-CN" dirty="0">
                <a:latin typeface="隶书" panose="02010509060101010101" pitchFamily="49" charset="-122"/>
                <a:ea typeface="隶书" panose="02010509060101010101" pitchFamily="49" charset="-122"/>
              </a:rPr>
              <a:t>课题</a:t>
            </a:r>
            <a:r>
              <a:rPr lang="zh-CN" altLang="en-US" dirty="0">
                <a:latin typeface="隶书" panose="02010509060101010101" pitchFamily="49" charset="-122"/>
                <a:ea typeface="隶书" panose="02010509060101010101" pitchFamily="49" charset="-122"/>
              </a:rPr>
              <a:t>、</a:t>
            </a:r>
            <a:r>
              <a:rPr lang="zh-CN" altLang="zh-CN" dirty="0">
                <a:latin typeface="隶书" panose="02010509060101010101" pitchFamily="49" charset="-122"/>
                <a:ea typeface="隶书" panose="02010509060101010101" pitchFamily="49" charset="-122"/>
              </a:rPr>
              <a:t>论文方面，质量有待提升</a:t>
            </a:r>
            <a:endParaRPr lang="zh-CN" altLang="en-US" dirty="0">
              <a:latin typeface="隶书" panose="02010509060101010101" pitchFamily="49" charset="-122"/>
              <a:ea typeface="隶书" panose="02010509060101010101" pitchFamily="49" charset="-122"/>
              <a:sym typeface="+mn-ea"/>
            </a:endParaRPr>
          </a:p>
        </p:txBody>
      </p:sp>
      <p:sp>
        <p:nvSpPr>
          <p:cNvPr id="29" name="TextBox 97"/>
          <p:cNvSpPr txBox="1"/>
          <p:nvPr/>
        </p:nvSpPr>
        <p:spPr>
          <a:xfrm>
            <a:off x="1615595" y="3543168"/>
            <a:ext cx="2201201" cy="651653"/>
          </a:xfrm>
          <a:prstGeom prst="rect">
            <a:avLst/>
          </a:prstGeom>
          <a:noFill/>
        </p:spPr>
        <p:txBody>
          <a:bodyPr vert="horz" wrap="square" lIns="102974" tIns="0" rIns="102974" bIns="0" rtlCol="0" anchor="t">
            <a:spAutoFit/>
          </a:bodyPr>
          <a:lstStyle/>
          <a:p>
            <a:pPr algn="ctr">
              <a:lnSpc>
                <a:spcPct val="150000"/>
              </a:lnSpc>
            </a:pPr>
            <a:r>
              <a:rPr lang="zh-CN" altLang="en-US" sz="32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科研能力</a:t>
            </a:r>
          </a:p>
        </p:txBody>
      </p:sp>
      <p:sp>
        <p:nvSpPr>
          <p:cNvPr id="30" name="文本框 28"/>
          <p:cNvSpPr txBox="1"/>
          <p:nvPr/>
        </p:nvSpPr>
        <p:spPr>
          <a:xfrm>
            <a:off x="5001648" y="4628556"/>
            <a:ext cx="2316057" cy="874407"/>
          </a:xfrm>
          <a:prstGeom prst="rect">
            <a:avLst/>
          </a:prstGeom>
          <a:noFill/>
        </p:spPr>
        <p:txBody>
          <a:bodyPr vert="horz" wrap="square" rtlCol="0">
            <a:spAutoFit/>
          </a:bodyPr>
          <a:lstStyle/>
          <a:p>
            <a:pPr algn="ctr">
              <a:lnSpc>
                <a:spcPct val="150000"/>
              </a:lnSpc>
            </a:pPr>
            <a:r>
              <a:rPr lang="zh-CN" altLang="zh-CN" dirty="0">
                <a:latin typeface="隶书" panose="02010509060101010101" pitchFamily="49" charset="-122"/>
                <a:ea typeface="隶书" panose="02010509060101010101" pitchFamily="49" charset="-122"/>
              </a:rPr>
              <a:t>理论知识缺乏</a:t>
            </a:r>
            <a:endParaRPr lang="en-US" altLang="zh-CN" dirty="0">
              <a:latin typeface="隶书" panose="02010509060101010101" pitchFamily="49" charset="-122"/>
              <a:ea typeface="隶书" panose="02010509060101010101" pitchFamily="49" charset="-122"/>
            </a:endParaRPr>
          </a:p>
          <a:p>
            <a:pPr algn="ctr">
              <a:lnSpc>
                <a:spcPct val="150000"/>
              </a:lnSpc>
            </a:pPr>
            <a:r>
              <a:rPr lang="zh-CN" altLang="zh-CN" dirty="0">
                <a:latin typeface="隶书" panose="02010509060101010101" pitchFamily="49" charset="-122"/>
                <a:ea typeface="隶书" panose="02010509060101010101" pitchFamily="49" charset="-122"/>
              </a:rPr>
              <a:t>独立备课实践缺乏</a:t>
            </a:r>
            <a:endParaRPr lang="zh-CN" altLang="en-US" dirty="0">
              <a:latin typeface="隶书" panose="02010509060101010101" pitchFamily="49" charset="-122"/>
              <a:ea typeface="隶书" panose="02010509060101010101" pitchFamily="49" charset="-122"/>
              <a:sym typeface="+mn-ea"/>
            </a:endParaRPr>
          </a:p>
        </p:txBody>
      </p:sp>
      <p:sp>
        <p:nvSpPr>
          <p:cNvPr id="31" name="TextBox 97"/>
          <p:cNvSpPr txBox="1"/>
          <p:nvPr/>
        </p:nvSpPr>
        <p:spPr>
          <a:xfrm>
            <a:off x="5001648" y="3663201"/>
            <a:ext cx="2201201" cy="651653"/>
          </a:xfrm>
          <a:prstGeom prst="rect">
            <a:avLst/>
          </a:prstGeom>
          <a:noFill/>
        </p:spPr>
        <p:txBody>
          <a:bodyPr vert="horz" wrap="square" lIns="102974" tIns="0" rIns="102974" bIns="0" rtlCol="0" anchor="t">
            <a:spAutoFit/>
          </a:bodyPr>
          <a:lstStyle/>
          <a:p>
            <a:pPr algn="ctr">
              <a:lnSpc>
                <a:spcPct val="150000"/>
              </a:lnSpc>
            </a:pPr>
            <a:r>
              <a:rPr lang="zh-CN" altLang="en-US" sz="32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专业素养</a:t>
            </a:r>
          </a:p>
        </p:txBody>
      </p:sp>
      <p:sp>
        <p:nvSpPr>
          <p:cNvPr id="32" name="文本框 28"/>
          <p:cNvSpPr txBox="1"/>
          <p:nvPr/>
        </p:nvSpPr>
        <p:spPr>
          <a:xfrm>
            <a:off x="8341686" y="4688796"/>
            <a:ext cx="2316057" cy="874407"/>
          </a:xfrm>
          <a:prstGeom prst="rect">
            <a:avLst/>
          </a:prstGeom>
          <a:noFill/>
        </p:spPr>
        <p:txBody>
          <a:bodyPr vert="horz" wrap="square" rtlCol="0">
            <a:spAutoFit/>
          </a:bodyPr>
          <a:lstStyle/>
          <a:p>
            <a:pPr algn="ctr">
              <a:lnSpc>
                <a:spcPct val="150000"/>
              </a:lnSpc>
            </a:pPr>
            <a:r>
              <a:rPr lang="zh-CN" altLang="zh-CN" dirty="0">
                <a:latin typeface="隶书" panose="02010509060101010101" pitchFamily="49" charset="-122"/>
                <a:ea typeface="隶书" panose="02010509060101010101" pitchFamily="49" charset="-122"/>
              </a:rPr>
              <a:t>不同的年段有不同的学科素养表</a:t>
            </a:r>
            <a:endParaRPr lang="zh-CN" altLang="en-US" dirty="0">
              <a:latin typeface="隶书" panose="02010509060101010101" pitchFamily="49" charset="-122"/>
              <a:ea typeface="隶书" panose="02010509060101010101" pitchFamily="49" charset="-122"/>
              <a:sym typeface="+mn-ea"/>
            </a:endParaRPr>
          </a:p>
        </p:txBody>
      </p:sp>
      <p:sp>
        <p:nvSpPr>
          <p:cNvPr id="33" name="TextBox 97"/>
          <p:cNvSpPr txBox="1"/>
          <p:nvPr/>
        </p:nvSpPr>
        <p:spPr>
          <a:xfrm>
            <a:off x="8399115" y="3616551"/>
            <a:ext cx="2201201" cy="651653"/>
          </a:xfrm>
          <a:prstGeom prst="rect">
            <a:avLst/>
          </a:prstGeom>
          <a:noFill/>
        </p:spPr>
        <p:txBody>
          <a:bodyPr vert="horz" wrap="square" lIns="102974" tIns="0" rIns="102974" bIns="0" rtlCol="0" anchor="t">
            <a:spAutoFit/>
          </a:bodyPr>
          <a:lstStyle/>
          <a:p>
            <a:pPr algn="ctr">
              <a:lnSpc>
                <a:spcPct val="150000"/>
              </a:lnSpc>
            </a:pPr>
            <a:r>
              <a:rPr lang="zh-CN" altLang="en-US" sz="32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学生评价</a:t>
            </a:r>
          </a:p>
        </p:txBody>
      </p:sp>
      <p:grpSp>
        <p:nvGrpSpPr>
          <p:cNvPr id="16" name="组合 15"/>
          <p:cNvGrpSpPr/>
          <p:nvPr/>
        </p:nvGrpSpPr>
        <p:grpSpPr>
          <a:xfrm>
            <a:off x="-116114" y="-164954"/>
            <a:ext cx="812800" cy="843343"/>
            <a:chOff x="5695466" y="654839"/>
            <a:chExt cx="7916198" cy="8213668"/>
          </a:xfrm>
        </p:grpSpPr>
        <p:sp>
          <p:nvSpPr>
            <p:cNvPr id="17" name="椭圆 16"/>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681640" y="126374"/>
            <a:ext cx="3382360" cy="658835"/>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二、学科组分析</a:t>
            </a:r>
          </a:p>
        </p:txBody>
      </p:sp>
      <p:cxnSp>
        <p:nvCxnSpPr>
          <p:cNvPr id="3" name="直接连接符 2"/>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97">
            <a:extLst>
              <a:ext uri="{FF2B5EF4-FFF2-40B4-BE49-F238E27FC236}">
                <a16:creationId xmlns:a16="http://schemas.microsoft.com/office/drawing/2014/main" xmlns="" id="{22B4C811-B788-4F80-BB69-EF0AD964EA6E}"/>
              </a:ext>
            </a:extLst>
          </p:cNvPr>
          <p:cNvSpPr txBox="1"/>
          <p:nvPr/>
        </p:nvSpPr>
        <p:spPr>
          <a:xfrm>
            <a:off x="515035" y="1147287"/>
            <a:ext cx="3790668" cy="488724"/>
          </a:xfrm>
          <a:prstGeom prst="rect">
            <a:avLst/>
          </a:prstGeom>
          <a:noFill/>
        </p:spPr>
        <p:txBody>
          <a:bodyPr vert="horz" wrap="square" lIns="102974" tIns="0" rIns="102974" bIns="0" rtlCol="0" anchor="t">
            <a:spAutoFit/>
          </a:bodyPr>
          <a:lstStyle/>
          <a:p>
            <a:pPr algn="ct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潜势分析</a:t>
            </a:r>
          </a:p>
        </p:txBody>
      </p:sp>
    </p:spTree>
    <p:extLst>
      <p:ext uri="{BB962C8B-B14F-4D97-AF65-F5344CB8AC3E}">
        <p14:creationId xmlns:p14="http://schemas.microsoft.com/office/powerpoint/2010/main" xmlns="" val="1553518132"/>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up)">
                                      <p:cBhvr>
                                        <p:cTn id="50" dur="500"/>
                                        <p:tgtEl>
                                          <p:spTgt spid="3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p:bldP spid="26" grpId="0"/>
      <p:bldP spid="27" grpId="0"/>
      <p:bldP spid="28" grpId="0"/>
      <p:bldP spid="29" grpId="0"/>
      <p:bldP spid="30" grpId="0"/>
      <p:bldP spid="31" grpId="0"/>
      <p:bldP spid="32" grpId="0"/>
      <p:bldP spid="33"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MH_Other_1">
            <a:extLst>
              <a:ext uri="{FF2B5EF4-FFF2-40B4-BE49-F238E27FC236}">
                <a16:creationId xmlns:a16="http://schemas.microsoft.com/office/drawing/2014/main" xmlns="" id="{B49CD2F3-0700-4EB2-B18F-448DF34AA36B}"/>
              </a:ext>
            </a:extLst>
          </p:cNvPr>
          <p:cNvSpPr/>
          <p:nvPr>
            <p:custDataLst>
              <p:tags r:id="rId2"/>
            </p:custDataLst>
          </p:nvPr>
        </p:nvSpPr>
        <p:spPr>
          <a:xfrm flipH="1" flipV="1">
            <a:off x="6337287" y="3562345"/>
            <a:ext cx="1342952" cy="1479468"/>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433536 w 1279356"/>
              <a:gd name="connsiteY4" fmla="*/ 457200 h 1836420"/>
              <a:gd name="connsiteX5" fmla="*/ 75396 w 1279356"/>
              <a:gd name="connsiteY5" fmla="*/ 1005840 h 1836420"/>
              <a:gd name="connsiteX6" fmla="*/ 22056 w 1279356"/>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75396 w 1279356"/>
              <a:gd name="connsiteY4" fmla="*/ 1005840 h 1836420"/>
              <a:gd name="connsiteX5" fmla="*/ 22056 w 1279356"/>
              <a:gd name="connsiteY5"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0 w 1257300"/>
              <a:gd name="connsiteY4"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0 w 1257300"/>
              <a:gd name="connsiteY3" fmla="*/ 1836420 h 1836420"/>
              <a:gd name="connsiteX0" fmla="*/ 7664 w 1264964"/>
              <a:gd name="connsiteY0" fmla="*/ 1836420 h 1836420"/>
              <a:gd name="connsiteX1" fmla="*/ 1264964 w 1264964"/>
              <a:gd name="connsiteY1" fmla="*/ 1714500 h 1836420"/>
              <a:gd name="connsiteX2" fmla="*/ 1257344 w 1264964"/>
              <a:gd name="connsiteY2" fmla="*/ 0 h 1836420"/>
              <a:gd name="connsiteX3" fmla="*/ 7664 w 1264964"/>
              <a:gd name="connsiteY3" fmla="*/ 1836420 h 1836420"/>
              <a:gd name="connsiteX0" fmla="*/ 15773 w 1273073"/>
              <a:gd name="connsiteY0" fmla="*/ 1836420 h 1836420"/>
              <a:gd name="connsiteX1" fmla="*/ 1273073 w 1273073"/>
              <a:gd name="connsiteY1" fmla="*/ 1714500 h 1836420"/>
              <a:gd name="connsiteX2" fmla="*/ 1265453 w 1273073"/>
              <a:gd name="connsiteY2" fmla="*/ 0 h 1836420"/>
              <a:gd name="connsiteX3" fmla="*/ 15773 w 1273073"/>
              <a:gd name="connsiteY3" fmla="*/ 1836420 h 1836420"/>
              <a:gd name="connsiteX0" fmla="*/ 10193 w 1549911"/>
              <a:gd name="connsiteY0" fmla="*/ 1571118 h 1714500"/>
              <a:gd name="connsiteX1" fmla="*/ 1549911 w 1549911"/>
              <a:gd name="connsiteY1" fmla="*/ 1714500 h 1714500"/>
              <a:gd name="connsiteX2" fmla="*/ 1542291 w 1549911"/>
              <a:gd name="connsiteY2" fmla="*/ 0 h 1714500"/>
              <a:gd name="connsiteX3" fmla="*/ 10193 w 1549911"/>
              <a:gd name="connsiteY3" fmla="*/ 1571118 h 1714500"/>
              <a:gd name="connsiteX0" fmla="*/ 10193 w 1549911"/>
              <a:gd name="connsiteY0" fmla="*/ 1562560 h 1705942"/>
              <a:gd name="connsiteX1" fmla="*/ 1549911 w 1549911"/>
              <a:gd name="connsiteY1" fmla="*/ 1705942 h 1705942"/>
              <a:gd name="connsiteX2" fmla="*/ 1542291 w 1549911"/>
              <a:gd name="connsiteY2" fmla="*/ 0 h 1705942"/>
              <a:gd name="connsiteX3" fmla="*/ 10193 w 1549911"/>
              <a:gd name="connsiteY3" fmla="*/ 1562560 h 1705942"/>
              <a:gd name="connsiteX0" fmla="*/ 9483 w 1549201"/>
              <a:gd name="connsiteY0" fmla="*/ 1562560 h 1705942"/>
              <a:gd name="connsiteX1" fmla="*/ 1549201 w 1549201"/>
              <a:gd name="connsiteY1" fmla="*/ 1705942 h 1705942"/>
              <a:gd name="connsiteX2" fmla="*/ 1541581 w 1549201"/>
              <a:gd name="connsiteY2" fmla="*/ 0 h 1705942"/>
              <a:gd name="connsiteX3" fmla="*/ 9483 w 1549201"/>
              <a:gd name="connsiteY3" fmla="*/ 1562560 h 1705942"/>
              <a:gd name="connsiteX0" fmla="*/ 1 w 1539719"/>
              <a:gd name="connsiteY0" fmla="*/ 1562560 h 1705942"/>
              <a:gd name="connsiteX1" fmla="*/ 1539719 w 1539719"/>
              <a:gd name="connsiteY1" fmla="*/ 1705942 h 1705942"/>
              <a:gd name="connsiteX2" fmla="*/ 1532099 w 1539719"/>
              <a:gd name="connsiteY2" fmla="*/ 0 h 1705942"/>
              <a:gd name="connsiteX3" fmla="*/ 1 w 1539719"/>
              <a:gd name="connsiteY3" fmla="*/ 1562560 h 1705942"/>
              <a:gd name="connsiteX0" fmla="*/ 0 w 1282974"/>
              <a:gd name="connsiteY0" fmla="*/ 1579676 h 1705942"/>
              <a:gd name="connsiteX1" fmla="*/ 1282974 w 1282974"/>
              <a:gd name="connsiteY1" fmla="*/ 1705942 h 1705942"/>
              <a:gd name="connsiteX2" fmla="*/ 1275354 w 1282974"/>
              <a:gd name="connsiteY2" fmla="*/ 0 h 1705942"/>
              <a:gd name="connsiteX3" fmla="*/ 0 w 1282974"/>
              <a:gd name="connsiteY3" fmla="*/ 1579676 h 1705942"/>
              <a:gd name="connsiteX0" fmla="*/ 0 w 1282974"/>
              <a:gd name="connsiteY0" fmla="*/ 1562560 h 1688826"/>
              <a:gd name="connsiteX1" fmla="*/ 1282974 w 1282974"/>
              <a:gd name="connsiteY1" fmla="*/ 1688826 h 1688826"/>
              <a:gd name="connsiteX2" fmla="*/ 1266796 w 1282974"/>
              <a:gd name="connsiteY2" fmla="*/ 0 h 1688826"/>
              <a:gd name="connsiteX3" fmla="*/ 0 w 1282974"/>
              <a:gd name="connsiteY3" fmla="*/ 1562560 h 1688826"/>
              <a:gd name="connsiteX0" fmla="*/ 0 w 1282974"/>
              <a:gd name="connsiteY0" fmla="*/ 1562560 h 1688826"/>
              <a:gd name="connsiteX1" fmla="*/ 1282974 w 1282974"/>
              <a:gd name="connsiteY1" fmla="*/ 1688826 h 1688826"/>
              <a:gd name="connsiteX2" fmla="*/ 1266796 w 1282974"/>
              <a:gd name="connsiteY2" fmla="*/ 0 h 1688826"/>
              <a:gd name="connsiteX3" fmla="*/ 0 w 1282974"/>
              <a:gd name="connsiteY3" fmla="*/ 1562560 h 1688826"/>
              <a:gd name="connsiteX0" fmla="*/ 0 w 1282974"/>
              <a:gd name="connsiteY0" fmla="*/ 1562560 h 1688826"/>
              <a:gd name="connsiteX1" fmla="*/ 1282974 w 1282974"/>
              <a:gd name="connsiteY1" fmla="*/ 1688826 h 1688826"/>
              <a:gd name="connsiteX2" fmla="*/ 1266796 w 1282974"/>
              <a:gd name="connsiteY2" fmla="*/ 0 h 1688826"/>
              <a:gd name="connsiteX3" fmla="*/ 0 w 1282974"/>
              <a:gd name="connsiteY3" fmla="*/ 1562560 h 1688826"/>
              <a:gd name="connsiteX0" fmla="*/ 0 w 1282974"/>
              <a:gd name="connsiteY0" fmla="*/ 1596793 h 1723059"/>
              <a:gd name="connsiteX1" fmla="*/ 1282974 w 1282974"/>
              <a:gd name="connsiteY1" fmla="*/ 1723059 h 1723059"/>
              <a:gd name="connsiteX2" fmla="*/ 1249679 w 1282974"/>
              <a:gd name="connsiteY2" fmla="*/ 0 h 1723059"/>
              <a:gd name="connsiteX3" fmla="*/ 0 w 1282974"/>
              <a:gd name="connsiteY3" fmla="*/ 1596793 h 1723059"/>
              <a:gd name="connsiteX0" fmla="*/ 0 w 1282974"/>
              <a:gd name="connsiteY0" fmla="*/ 1588235 h 1714501"/>
              <a:gd name="connsiteX1" fmla="*/ 1282974 w 1282974"/>
              <a:gd name="connsiteY1" fmla="*/ 1714501 h 1714501"/>
              <a:gd name="connsiteX2" fmla="*/ 1266796 w 1282974"/>
              <a:gd name="connsiteY2" fmla="*/ 0 h 1714501"/>
              <a:gd name="connsiteX3" fmla="*/ 0 w 1282974"/>
              <a:gd name="connsiteY3" fmla="*/ 1588235 h 1714501"/>
              <a:gd name="connsiteX0" fmla="*/ 0 w 1359997"/>
              <a:gd name="connsiteY0" fmla="*/ 1708049 h 1714501"/>
              <a:gd name="connsiteX1" fmla="*/ 1359997 w 1359997"/>
              <a:gd name="connsiteY1" fmla="*/ 1714501 h 1714501"/>
              <a:gd name="connsiteX2" fmla="*/ 1343819 w 1359997"/>
              <a:gd name="connsiteY2" fmla="*/ 0 h 1714501"/>
              <a:gd name="connsiteX3" fmla="*/ 0 w 1359997"/>
              <a:gd name="connsiteY3" fmla="*/ 1708049 h 1714501"/>
              <a:gd name="connsiteX0" fmla="*/ 0 w 1668090"/>
              <a:gd name="connsiteY0" fmla="*/ 1708049 h 1708049"/>
              <a:gd name="connsiteX1" fmla="*/ 1668090 w 1668090"/>
              <a:gd name="connsiteY1" fmla="*/ 1697385 h 1708049"/>
              <a:gd name="connsiteX2" fmla="*/ 1343819 w 1668090"/>
              <a:gd name="connsiteY2" fmla="*/ 0 h 1708049"/>
              <a:gd name="connsiteX3" fmla="*/ 0 w 1668090"/>
              <a:gd name="connsiteY3" fmla="*/ 1708049 h 1708049"/>
              <a:gd name="connsiteX0" fmla="*/ 0 w 1694702"/>
              <a:gd name="connsiteY0" fmla="*/ 1716607 h 1716607"/>
              <a:gd name="connsiteX1" fmla="*/ 1668090 w 1694702"/>
              <a:gd name="connsiteY1" fmla="*/ 1705943 h 1716607"/>
              <a:gd name="connsiteX2" fmla="*/ 1694702 w 1694702"/>
              <a:gd name="connsiteY2" fmla="*/ 0 h 1716607"/>
              <a:gd name="connsiteX3" fmla="*/ 0 w 1694702"/>
              <a:gd name="connsiteY3" fmla="*/ 1716607 h 1716607"/>
              <a:gd name="connsiteX0" fmla="*/ 0 w 1694702"/>
              <a:gd name="connsiteY0" fmla="*/ 1716607 h 1716607"/>
              <a:gd name="connsiteX1" fmla="*/ 1668090 w 1694702"/>
              <a:gd name="connsiteY1" fmla="*/ 1705943 h 1716607"/>
              <a:gd name="connsiteX2" fmla="*/ 1694702 w 1694702"/>
              <a:gd name="connsiteY2" fmla="*/ 0 h 1716607"/>
              <a:gd name="connsiteX3" fmla="*/ 0 w 1694702"/>
              <a:gd name="connsiteY3" fmla="*/ 1716607 h 1716607"/>
              <a:gd name="connsiteX0" fmla="*/ 0 w 1694702"/>
              <a:gd name="connsiteY0" fmla="*/ 1716607 h 1716607"/>
              <a:gd name="connsiteX1" fmla="*/ 1668090 w 1694702"/>
              <a:gd name="connsiteY1" fmla="*/ 1705943 h 1716607"/>
              <a:gd name="connsiteX2" fmla="*/ 1694702 w 1694702"/>
              <a:gd name="connsiteY2" fmla="*/ 0 h 1716607"/>
              <a:gd name="connsiteX3" fmla="*/ 0 w 1694702"/>
              <a:gd name="connsiteY3" fmla="*/ 1716607 h 1716607"/>
            </a:gdLst>
            <a:ahLst/>
            <a:cxnLst>
              <a:cxn ang="0">
                <a:pos x="connsiteX0" y="connsiteY0"/>
              </a:cxn>
              <a:cxn ang="0">
                <a:pos x="connsiteX1" y="connsiteY1"/>
              </a:cxn>
              <a:cxn ang="0">
                <a:pos x="connsiteX2" y="connsiteY2"/>
              </a:cxn>
              <a:cxn ang="0">
                <a:pos x="connsiteX3" y="connsiteY3"/>
              </a:cxn>
            </a:cxnLst>
            <a:rect l="l" t="t" r="r" b="b"/>
            <a:pathLst>
              <a:path w="1694702" h="1716607">
                <a:moveTo>
                  <a:pt x="0" y="1716607"/>
                </a:moveTo>
                <a:lnTo>
                  <a:pt x="1668090" y="1705943"/>
                </a:lnTo>
                <a:lnTo>
                  <a:pt x="1694702" y="0"/>
                </a:lnTo>
                <a:cubicBezTo>
                  <a:pt x="643921" y="134186"/>
                  <a:pt x="43888" y="861567"/>
                  <a:pt x="0" y="1716607"/>
                </a:cubicBezTo>
                <a:close/>
              </a:path>
            </a:pathLst>
          </a:custGeom>
          <a:gradFill>
            <a:gsLst>
              <a:gs pos="49000">
                <a:schemeClr val="accent3"/>
              </a:gs>
              <a:gs pos="0">
                <a:schemeClr val="accent3">
                  <a:lumMod val="50000"/>
                </a:schemeClr>
              </a:gs>
              <a:gs pos="100000">
                <a:schemeClr val="accent3">
                  <a:lumMod val="60000"/>
                  <a:lumOff val="40000"/>
                </a:schemeClr>
              </a:gs>
            </a:gsLst>
            <a:lin ang="54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7">
              <a:latin typeface="Arial" panose="020B0604020202020204" pitchFamily="34" charset="0"/>
              <a:ea typeface="LiSu" panose="02010509060101010101" pitchFamily="49" charset="-122"/>
              <a:sym typeface="Arial" panose="020B0604020202020204" pitchFamily="34" charset="0"/>
            </a:endParaRPr>
          </a:p>
        </p:txBody>
      </p:sp>
      <p:sp>
        <p:nvSpPr>
          <p:cNvPr id="34" name="MH_Other_3">
            <a:extLst>
              <a:ext uri="{FF2B5EF4-FFF2-40B4-BE49-F238E27FC236}">
                <a16:creationId xmlns:a16="http://schemas.microsoft.com/office/drawing/2014/main" xmlns="" id="{0FF83079-6366-4A94-852E-66AB226C0C49}"/>
              </a:ext>
            </a:extLst>
          </p:cNvPr>
          <p:cNvSpPr/>
          <p:nvPr>
            <p:custDataLst>
              <p:tags r:id="rId3"/>
            </p:custDataLst>
          </p:nvPr>
        </p:nvSpPr>
        <p:spPr>
          <a:xfrm flipV="1">
            <a:off x="4664155" y="3559167"/>
            <a:ext cx="1355651" cy="1485819"/>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433536 w 1279356"/>
              <a:gd name="connsiteY4" fmla="*/ 457200 h 1836420"/>
              <a:gd name="connsiteX5" fmla="*/ 75396 w 1279356"/>
              <a:gd name="connsiteY5" fmla="*/ 1005840 h 1836420"/>
              <a:gd name="connsiteX6" fmla="*/ 22056 w 1279356"/>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75396 w 1279356"/>
              <a:gd name="connsiteY4" fmla="*/ 1005840 h 1836420"/>
              <a:gd name="connsiteX5" fmla="*/ 22056 w 1279356"/>
              <a:gd name="connsiteY5"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0 w 1257300"/>
              <a:gd name="connsiteY4"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0 w 1257300"/>
              <a:gd name="connsiteY3" fmla="*/ 1836420 h 1836420"/>
              <a:gd name="connsiteX0" fmla="*/ 7664 w 1264964"/>
              <a:gd name="connsiteY0" fmla="*/ 1836420 h 1836420"/>
              <a:gd name="connsiteX1" fmla="*/ 1264964 w 1264964"/>
              <a:gd name="connsiteY1" fmla="*/ 1714500 h 1836420"/>
              <a:gd name="connsiteX2" fmla="*/ 1257344 w 1264964"/>
              <a:gd name="connsiteY2" fmla="*/ 0 h 1836420"/>
              <a:gd name="connsiteX3" fmla="*/ 7664 w 1264964"/>
              <a:gd name="connsiteY3" fmla="*/ 1836420 h 1836420"/>
              <a:gd name="connsiteX0" fmla="*/ 15773 w 1273073"/>
              <a:gd name="connsiteY0" fmla="*/ 1836420 h 1836420"/>
              <a:gd name="connsiteX1" fmla="*/ 1273073 w 1273073"/>
              <a:gd name="connsiteY1" fmla="*/ 1714500 h 1836420"/>
              <a:gd name="connsiteX2" fmla="*/ 1265453 w 1273073"/>
              <a:gd name="connsiteY2" fmla="*/ 0 h 1836420"/>
              <a:gd name="connsiteX3" fmla="*/ 15773 w 1273073"/>
              <a:gd name="connsiteY3" fmla="*/ 1836420 h 1836420"/>
              <a:gd name="connsiteX0" fmla="*/ 10193 w 1549911"/>
              <a:gd name="connsiteY0" fmla="*/ 1571118 h 1714500"/>
              <a:gd name="connsiteX1" fmla="*/ 1549911 w 1549911"/>
              <a:gd name="connsiteY1" fmla="*/ 1714500 h 1714500"/>
              <a:gd name="connsiteX2" fmla="*/ 1542291 w 1549911"/>
              <a:gd name="connsiteY2" fmla="*/ 0 h 1714500"/>
              <a:gd name="connsiteX3" fmla="*/ 10193 w 1549911"/>
              <a:gd name="connsiteY3" fmla="*/ 1571118 h 1714500"/>
              <a:gd name="connsiteX0" fmla="*/ 10193 w 1549911"/>
              <a:gd name="connsiteY0" fmla="*/ 1562560 h 1705942"/>
              <a:gd name="connsiteX1" fmla="*/ 1549911 w 1549911"/>
              <a:gd name="connsiteY1" fmla="*/ 1705942 h 1705942"/>
              <a:gd name="connsiteX2" fmla="*/ 1542291 w 1549911"/>
              <a:gd name="connsiteY2" fmla="*/ 0 h 1705942"/>
              <a:gd name="connsiteX3" fmla="*/ 10193 w 1549911"/>
              <a:gd name="connsiteY3" fmla="*/ 1562560 h 1705942"/>
              <a:gd name="connsiteX0" fmla="*/ 9483 w 1549201"/>
              <a:gd name="connsiteY0" fmla="*/ 1562560 h 1705942"/>
              <a:gd name="connsiteX1" fmla="*/ 1549201 w 1549201"/>
              <a:gd name="connsiteY1" fmla="*/ 1705942 h 1705942"/>
              <a:gd name="connsiteX2" fmla="*/ 1541581 w 1549201"/>
              <a:gd name="connsiteY2" fmla="*/ 0 h 1705942"/>
              <a:gd name="connsiteX3" fmla="*/ 9483 w 1549201"/>
              <a:gd name="connsiteY3" fmla="*/ 1562560 h 1705942"/>
              <a:gd name="connsiteX0" fmla="*/ 1 w 1539719"/>
              <a:gd name="connsiteY0" fmla="*/ 1562560 h 1705942"/>
              <a:gd name="connsiteX1" fmla="*/ 1539719 w 1539719"/>
              <a:gd name="connsiteY1" fmla="*/ 1705942 h 1705942"/>
              <a:gd name="connsiteX2" fmla="*/ 1532099 w 1539719"/>
              <a:gd name="connsiteY2" fmla="*/ 0 h 1705942"/>
              <a:gd name="connsiteX3" fmla="*/ 1 w 1539719"/>
              <a:gd name="connsiteY3" fmla="*/ 1562560 h 1705942"/>
              <a:gd name="connsiteX0" fmla="*/ 0 w 1710881"/>
              <a:gd name="connsiteY0" fmla="*/ 1725164 h 1725164"/>
              <a:gd name="connsiteX1" fmla="*/ 1710881 w 1710881"/>
              <a:gd name="connsiteY1" fmla="*/ 1705942 h 1725164"/>
              <a:gd name="connsiteX2" fmla="*/ 1703261 w 1710881"/>
              <a:gd name="connsiteY2" fmla="*/ 0 h 1725164"/>
              <a:gd name="connsiteX3" fmla="*/ 0 w 1710881"/>
              <a:gd name="connsiteY3" fmla="*/ 1725164 h 1725164"/>
              <a:gd name="connsiteX0" fmla="*/ 232 w 1711113"/>
              <a:gd name="connsiteY0" fmla="*/ 1725164 h 1725164"/>
              <a:gd name="connsiteX1" fmla="*/ 1711113 w 1711113"/>
              <a:gd name="connsiteY1" fmla="*/ 1705942 h 1725164"/>
              <a:gd name="connsiteX2" fmla="*/ 1703493 w 1711113"/>
              <a:gd name="connsiteY2" fmla="*/ 0 h 1725164"/>
              <a:gd name="connsiteX3" fmla="*/ 232 w 1711113"/>
              <a:gd name="connsiteY3" fmla="*/ 1725164 h 1725164"/>
              <a:gd name="connsiteX0" fmla="*/ 278 w 1711159"/>
              <a:gd name="connsiteY0" fmla="*/ 1725164 h 1725164"/>
              <a:gd name="connsiteX1" fmla="*/ 1711159 w 1711159"/>
              <a:gd name="connsiteY1" fmla="*/ 1705942 h 1725164"/>
              <a:gd name="connsiteX2" fmla="*/ 1703539 w 1711159"/>
              <a:gd name="connsiteY2" fmla="*/ 0 h 1725164"/>
              <a:gd name="connsiteX3" fmla="*/ 278 w 1711159"/>
              <a:gd name="connsiteY3" fmla="*/ 1725164 h 1725164"/>
            </a:gdLst>
            <a:ahLst/>
            <a:cxnLst>
              <a:cxn ang="0">
                <a:pos x="connsiteX0" y="connsiteY0"/>
              </a:cxn>
              <a:cxn ang="0">
                <a:pos x="connsiteX1" y="connsiteY1"/>
              </a:cxn>
              <a:cxn ang="0">
                <a:pos x="connsiteX2" y="connsiteY2"/>
              </a:cxn>
              <a:cxn ang="0">
                <a:pos x="connsiteX3" y="connsiteY3"/>
              </a:cxn>
            </a:cxnLst>
            <a:rect l="l" t="t" r="r" b="b"/>
            <a:pathLst>
              <a:path w="1711159" h="1725164">
                <a:moveTo>
                  <a:pt x="278" y="1725164"/>
                </a:moveTo>
                <a:lnTo>
                  <a:pt x="1711159" y="1705942"/>
                </a:lnTo>
                <a:lnTo>
                  <a:pt x="1703539" y="0"/>
                </a:lnTo>
                <a:cubicBezTo>
                  <a:pt x="661316" y="194093"/>
                  <a:pt x="-15741" y="835891"/>
                  <a:pt x="278" y="1725164"/>
                </a:cubicBezTo>
                <a:close/>
              </a:path>
            </a:pathLst>
          </a:custGeom>
          <a:gradFill>
            <a:gsLst>
              <a:gs pos="49000">
                <a:schemeClr val="accent4"/>
              </a:gs>
              <a:gs pos="0">
                <a:schemeClr val="accent4">
                  <a:lumMod val="50000"/>
                </a:schemeClr>
              </a:gs>
              <a:gs pos="100000">
                <a:schemeClr val="accent4">
                  <a:lumMod val="60000"/>
                  <a:lumOff val="40000"/>
                </a:schemeClr>
              </a:gs>
            </a:gsLst>
            <a:lin ang="54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7">
              <a:latin typeface="Arial" panose="020B0604020202020204" pitchFamily="34" charset="0"/>
              <a:ea typeface="LiSu" panose="02010509060101010101" pitchFamily="49" charset="-122"/>
              <a:sym typeface="Arial" panose="020B0604020202020204" pitchFamily="34" charset="0"/>
            </a:endParaRPr>
          </a:p>
        </p:txBody>
      </p:sp>
      <p:sp>
        <p:nvSpPr>
          <p:cNvPr id="31" name="MH_Other_5">
            <a:extLst>
              <a:ext uri="{FF2B5EF4-FFF2-40B4-BE49-F238E27FC236}">
                <a16:creationId xmlns:a16="http://schemas.microsoft.com/office/drawing/2014/main" xmlns="" id="{C0DDAB52-9041-4D7B-B298-4D6468F60481}"/>
              </a:ext>
            </a:extLst>
          </p:cNvPr>
          <p:cNvSpPr/>
          <p:nvPr>
            <p:custDataLst>
              <p:tags r:id="rId4"/>
            </p:custDataLst>
          </p:nvPr>
        </p:nvSpPr>
        <p:spPr>
          <a:xfrm>
            <a:off x="4684791" y="1973344"/>
            <a:ext cx="1390573" cy="1477881"/>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433536 w 1279356"/>
              <a:gd name="connsiteY4" fmla="*/ 457200 h 1836420"/>
              <a:gd name="connsiteX5" fmla="*/ 75396 w 1279356"/>
              <a:gd name="connsiteY5" fmla="*/ 1005840 h 1836420"/>
              <a:gd name="connsiteX6" fmla="*/ 22056 w 1279356"/>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75396 w 1279356"/>
              <a:gd name="connsiteY4" fmla="*/ 1005840 h 1836420"/>
              <a:gd name="connsiteX5" fmla="*/ 22056 w 1279356"/>
              <a:gd name="connsiteY5"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0 w 1257300"/>
              <a:gd name="connsiteY4"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0 w 1257300"/>
              <a:gd name="connsiteY3" fmla="*/ 1836420 h 1836420"/>
              <a:gd name="connsiteX0" fmla="*/ 7664 w 1264964"/>
              <a:gd name="connsiteY0" fmla="*/ 1836420 h 1836420"/>
              <a:gd name="connsiteX1" fmla="*/ 1264964 w 1264964"/>
              <a:gd name="connsiteY1" fmla="*/ 1714500 h 1836420"/>
              <a:gd name="connsiteX2" fmla="*/ 1257344 w 1264964"/>
              <a:gd name="connsiteY2" fmla="*/ 0 h 1836420"/>
              <a:gd name="connsiteX3" fmla="*/ 7664 w 1264964"/>
              <a:gd name="connsiteY3" fmla="*/ 1836420 h 1836420"/>
              <a:gd name="connsiteX0" fmla="*/ 15773 w 1273073"/>
              <a:gd name="connsiteY0" fmla="*/ 1836420 h 1836420"/>
              <a:gd name="connsiteX1" fmla="*/ 1273073 w 1273073"/>
              <a:gd name="connsiteY1" fmla="*/ 1714500 h 1836420"/>
              <a:gd name="connsiteX2" fmla="*/ 1265453 w 1273073"/>
              <a:gd name="connsiteY2" fmla="*/ 0 h 1836420"/>
              <a:gd name="connsiteX3" fmla="*/ 15773 w 1273073"/>
              <a:gd name="connsiteY3" fmla="*/ 1836420 h 1836420"/>
              <a:gd name="connsiteX0" fmla="*/ 11716 w 1449001"/>
              <a:gd name="connsiteY0" fmla="*/ 1783483 h 1783483"/>
              <a:gd name="connsiteX1" fmla="*/ 1449001 w 1449001"/>
              <a:gd name="connsiteY1" fmla="*/ 1714500 h 1783483"/>
              <a:gd name="connsiteX2" fmla="*/ 1441381 w 1449001"/>
              <a:gd name="connsiteY2" fmla="*/ 0 h 1783483"/>
              <a:gd name="connsiteX3" fmla="*/ 11716 w 1449001"/>
              <a:gd name="connsiteY3" fmla="*/ 1783483 h 1783483"/>
              <a:gd name="connsiteX0" fmla="*/ 11716 w 1766622"/>
              <a:gd name="connsiteY0" fmla="*/ 1783483 h 1788612"/>
              <a:gd name="connsiteX1" fmla="*/ 1766622 w 1766622"/>
              <a:gd name="connsiteY1" fmla="*/ 1788612 h 1788612"/>
              <a:gd name="connsiteX2" fmla="*/ 1441381 w 1766622"/>
              <a:gd name="connsiteY2" fmla="*/ 0 h 1788612"/>
              <a:gd name="connsiteX3" fmla="*/ 11716 w 1766622"/>
              <a:gd name="connsiteY3" fmla="*/ 1783483 h 1788612"/>
              <a:gd name="connsiteX0" fmla="*/ 7987 w 1762893"/>
              <a:gd name="connsiteY0" fmla="*/ 1709371 h 1714500"/>
              <a:gd name="connsiteX1" fmla="*/ 1762893 w 1762893"/>
              <a:gd name="connsiteY1" fmla="*/ 1714500 h 1714500"/>
              <a:gd name="connsiteX2" fmla="*/ 1755274 w 1762893"/>
              <a:gd name="connsiteY2" fmla="*/ 0 h 1714500"/>
              <a:gd name="connsiteX3" fmla="*/ 7987 w 1762893"/>
              <a:gd name="connsiteY3" fmla="*/ 1709371 h 1714500"/>
              <a:gd name="connsiteX0" fmla="*/ 9131 w 1764037"/>
              <a:gd name="connsiteY0" fmla="*/ 1709371 h 1714500"/>
              <a:gd name="connsiteX1" fmla="*/ 1764037 w 1764037"/>
              <a:gd name="connsiteY1" fmla="*/ 1714500 h 1714500"/>
              <a:gd name="connsiteX2" fmla="*/ 1756418 w 1764037"/>
              <a:gd name="connsiteY2" fmla="*/ 0 h 1714500"/>
              <a:gd name="connsiteX3" fmla="*/ 9131 w 1764037"/>
              <a:gd name="connsiteY3" fmla="*/ 1709371 h 1714500"/>
              <a:gd name="connsiteX0" fmla="*/ 9132 w 1764038"/>
              <a:gd name="connsiteY0" fmla="*/ 1709371 h 1714500"/>
              <a:gd name="connsiteX1" fmla="*/ 1764038 w 1764038"/>
              <a:gd name="connsiteY1" fmla="*/ 1714500 h 1714500"/>
              <a:gd name="connsiteX2" fmla="*/ 1756419 w 1764038"/>
              <a:gd name="connsiteY2" fmla="*/ 0 h 1714500"/>
              <a:gd name="connsiteX3" fmla="*/ 9132 w 1764038"/>
              <a:gd name="connsiteY3" fmla="*/ 1709371 h 1714500"/>
              <a:gd name="connsiteX0" fmla="*/ 312 w 1755218"/>
              <a:gd name="connsiteY0" fmla="*/ 1709371 h 1714500"/>
              <a:gd name="connsiteX1" fmla="*/ 1755218 w 1755218"/>
              <a:gd name="connsiteY1" fmla="*/ 1714500 h 1714500"/>
              <a:gd name="connsiteX2" fmla="*/ 1747599 w 1755218"/>
              <a:gd name="connsiteY2" fmla="*/ 0 h 1714500"/>
              <a:gd name="connsiteX3" fmla="*/ 312 w 1755218"/>
              <a:gd name="connsiteY3" fmla="*/ 1709371 h 1714500"/>
            </a:gdLst>
            <a:ahLst/>
            <a:cxnLst>
              <a:cxn ang="0">
                <a:pos x="connsiteX0" y="connsiteY0"/>
              </a:cxn>
              <a:cxn ang="0">
                <a:pos x="connsiteX1" y="connsiteY1"/>
              </a:cxn>
              <a:cxn ang="0">
                <a:pos x="connsiteX2" y="connsiteY2"/>
              </a:cxn>
              <a:cxn ang="0">
                <a:pos x="connsiteX3" y="connsiteY3"/>
              </a:cxn>
            </a:cxnLst>
            <a:rect l="l" t="t" r="r" b="b"/>
            <a:pathLst>
              <a:path w="1755218" h="1714500">
                <a:moveTo>
                  <a:pt x="312" y="1709371"/>
                </a:moveTo>
                <a:lnTo>
                  <a:pt x="1755218" y="1714500"/>
                </a:lnTo>
                <a:cubicBezTo>
                  <a:pt x="1752678" y="1143000"/>
                  <a:pt x="1750139" y="571500"/>
                  <a:pt x="1747599" y="0"/>
                </a:cubicBezTo>
                <a:cubicBezTo>
                  <a:pt x="655351" y="105777"/>
                  <a:pt x="-16589" y="866945"/>
                  <a:pt x="312" y="1709371"/>
                </a:cubicBezTo>
                <a:close/>
              </a:path>
            </a:pathLst>
          </a:custGeom>
          <a:gradFill>
            <a:gsLst>
              <a:gs pos="49000">
                <a:schemeClr val="accent1"/>
              </a:gs>
              <a:gs pos="0">
                <a:schemeClr val="accent1">
                  <a:lumMod val="50000"/>
                </a:schemeClr>
              </a:gs>
              <a:gs pos="100000">
                <a:schemeClr val="accent1">
                  <a:lumMod val="60000"/>
                  <a:lumOff val="40000"/>
                </a:schemeClr>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7">
              <a:latin typeface="Arial" panose="020B0604020202020204" pitchFamily="34" charset="0"/>
              <a:ea typeface="LiSu" panose="02010509060101010101" pitchFamily="49" charset="-122"/>
              <a:sym typeface="Arial" panose="020B0604020202020204" pitchFamily="34" charset="0"/>
            </a:endParaRPr>
          </a:p>
        </p:txBody>
      </p:sp>
      <p:sp>
        <p:nvSpPr>
          <p:cNvPr id="32" name="MH_Other_6">
            <a:extLst>
              <a:ext uri="{FF2B5EF4-FFF2-40B4-BE49-F238E27FC236}">
                <a16:creationId xmlns:a16="http://schemas.microsoft.com/office/drawing/2014/main" xmlns="" id="{FA4DE7CF-0D6F-4046-8001-197DD88B38F4}"/>
              </a:ext>
            </a:extLst>
          </p:cNvPr>
          <p:cNvSpPr/>
          <p:nvPr>
            <p:custDataLst>
              <p:tags r:id="rId5"/>
            </p:custDataLst>
          </p:nvPr>
        </p:nvSpPr>
        <p:spPr>
          <a:xfrm flipH="1">
            <a:off x="6242043" y="1968582"/>
            <a:ext cx="1442959" cy="1465183"/>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433536 w 1279356"/>
              <a:gd name="connsiteY4" fmla="*/ 457200 h 1836420"/>
              <a:gd name="connsiteX5" fmla="*/ 75396 w 1279356"/>
              <a:gd name="connsiteY5" fmla="*/ 1005840 h 1836420"/>
              <a:gd name="connsiteX6" fmla="*/ 22056 w 1279356"/>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75396 w 1279356"/>
              <a:gd name="connsiteY4" fmla="*/ 1005840 h 1836420"/>
              <a:gd name="connsiteX5" fmla="*/ 22056 w 1279356"/>
              <a:gd name="connsiteY5"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0 w 1257300"/>
              <a:gd name="connsiteY4"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0 w 1257300"/>
              <a:gd name="connsiteY3" fmla="*/ 1836420 h 1836420"/>
              <a:gd name="connsiteX0" fmla="*/ 7664 w 1264964"/>
              <a:gd name="connsiteY0" fmla="*/ 1836420 h 1836420"/>
              <a:gd name="connsiteX1" fmla="*/ 1264964 w 1264964"/>
              <a:gd name="connsiteY1" fmla="*/ 1714500 h 1836420"/>
              <a:gd name="connsiteX2" fmla="*/ 1257344 w 1264964"/>
              <a:gd name="connsiteY2" fmla="*/ 0 h 1836420"/>
              <a:gd name="connsiteX3" fmla="*/ 7664 w 1264964"/>
              <a:gd name="connsiteY3" fmla="*/ 1836420 h 1836420"/>
              <a:gd name="connsiteX0" fmla="*/ 15773 w 1273073"/>
              <a:gd name="connsiteY0" fmla="*/ 1836420 h 1836420"/>
              <a:gd name="connsiteX1" fmla="*/ 1273073 w 1273073"/>
              <a:gd name="connsiteY1" fmla="*/ 1714500 h 1836420"/>
              <a:gd name="connsiteX2" fmla="*/ 1265453 w 1273073"/>
              <a:gd name="connsiteY2" fmla="*/ 0 h 1836420"/>
              <a:gd name="connsiteX3" fmla="*/ 15773 w 1273073"/>
              <a:gd name="connsiteY3" fmla="*/ 1836420 h 1836420"/>
              <a:gd name="connsiteX0" fmla="*/ 10661 w 1515888"/>
              <a:gd name="connsiteY0" fmla="*/ 1870653 h 1870653"/>
              <a:gd name="connsiteX1" fmla="*/ 1515888 w 1515888"/>
              <a:gd name="connsiteY1" fmla="*/ 1714500 h 1870653"/>
              <a:gd name="connsiteX2" fmla="*/ 1508268 w 1515888"/>
              <a:gd name="connsiteY2" fmla="*/ 0 h 1870653"/>
              <a:gd name="connsiteX3" fmla="*/ 10661 w 1515888"/>
              <a:gd name="connsiteY3" fmla="*/ 1870653 h 1870653"/>
              <a:gd name="connsiteX0" fmla="*/ 11391 w 1516618"/>
              <a:gd name="connsiteY0" fmla="*/ 1870653 h 1870653"/>
              <a:gd name="connsiteX1" fmla="*/ 1516618 w 1516618"/>
              <a:gd name="connsiteY1" fmla="*/ 1714500 h 1870653"/>
              <a:gd name="connsiteX2" fmla="*/ 1508998 w 1516618"/>
              <a:gd name="connsiteY2" fmla="*/ 0 h 1870653"/>
              <a:gd name="connsiteX3" fmla="*/ 11391 w 1516618"/>
              <a:gd name="connsiteY3" fmla="*/ 1870653 h 1870653"/>
              <a:gd name="connsiteX0" fmla="*/ 1708 w 1506935"/>
              <a:gd name="connsiteY0" fmla="*/ 1870653 h 1870653"/>
              <a:gd name="connsiteX1" fmla="*/ 1506935 w 1506935"/>
              <a:gd name="connsiteY1" fmla="*/ 1714500 h 1870653"/>
              <a:gd name="connsiteX2" fmla="*/ 1499315 w 1506935"/>
              <a:gd name="connsiteY2" fmla="*/ 0 h 1870653"/>
              <a:gd name="connsiteX3" fmla="*/ 1708 w 1506935"/>
              <a:gd name="connsiteY3" fmla="*/ 1870653 h 1870653"/>
              <a:gd name="connsiteX0" fmla="*/ 1708 w 1515199"/>
              <a:gd name="connsiteY0" fmla="*/ 1870653 h 1870653"/>
              <a:gd name="connsiteX1" fmla="*/ 1515199 w 1515199"/>
              <a:gd name="connsiteY1" fmla="*/ 1688825 h 1870653"/>
              <a:gd name="connsiteX2" fmla="*/ 1499315 w 1515199"/>
              <a:gd name="connsiteY2" fmla="*/ 0 h 1870653"/>
              <a:gd name="connsiteX3" fmla="*/ 1708 w 1515199"/>
              <a:gd name="connsiteY3" fmla="*/ 1870653 h 1870653"/>
              <a:gd name="connsiteX0" fmla="*/ 1708 w 1515199"/>
              <a:gd name="connsiteY0" fmla="*/ 1887769 h 1887769"/>
              <a:gd name="connsiteX1" fmla="*/ 1515199 w 1515199"/>
              <a:gd name="connsiteY1" fmla="*/ 1705941 h 1887769"/>
              <a:gd name="connsiteX2" fmla="*/ 1499315 w 1515199"/>
              <a:gd name="connsiteY2" fmla="*/ 0 h 1887769"/>
              <a:gd name="connsiteX3" fmla="*/ 1708 w 1515199"/>
              <a:gd name="connsiteY3" fmla="*/ 1887769 h 1887769"/>
              <a:gd name="connsiteX0" fmla="*/ 1708 w 1515199"/>
              <a:gd name="connsiteY0" fmla="*/ 1887769 h 1887769"/>
              <a:gd name="connsiteX1" fmla="*/ 1515199 w 1515199"/>
              <a:gd name="connsiteY1" fmla="*/ 1705941 h 1887769"/>
              <a:gd name="connsiteX2" fmla="*/ 1499315 w 1515199"/>
              <a:gd name="connsiteY2" fmla="*/ 0 h 1887769"/>
              <a:gd name="connsiteX3" fmla="*/ 1708 w 1515199"/>
              <a:gd name="connsiteY3" fmla="*/ 1887769 h 1887769"/>
              <a:gd name="connsiteX0" fmla="*/ 5710 w 1519201"/>
              <a:gd name="connsiteY0" fmla="*/ 1887769 h 1887769"/>
              <a:gd name="connsiteX1" fmla="*/ 1519201 w 1519201"/>
              <a:gd name="connsiteY1" fmla="*/ 1705941 h 1887769"/>
              <a:gd name="connsiteX2" fmla="*/ 1503317 w 1519201"/>
              <a:gd name="connsiteY2" fmla="*/ 0 h 1887769"/>
              <a:gd name="connsiteX3" fmla="*/ 5710 w 1519201"/>
              <a:gd name="connsiteY3" fmla="*/ 1887769 h 1887769"/>
              <a:gd name="connsiteX0" fmla="*/ 6096 w 1519587"/>
              <a:gd name="connsiteY0" fmla="*/ 1887769 h 1887769"/>
              <a:gd name="connsiteX1" fmla="*/ 1519587 w 1519587"/>
              <a:gd name="connsiteY1" fmla="*/ 1705941 h 1887769"/>
              <a:gd name="connsiteX2" fmla="*/ 1503703 w 1519587"/>
              <a:gd name="connsiteY2" fmla="*/ 0 h 1887769"/>
              <a:gd name="connsiteX3" fmla="*/ 6096 w 1519587"/>
              <a:gd name="connsiteY3" fmla="*/ 1887769 h 1887769"/>
              <a:gd name="connsiteX0" fmla="*/ 5501 w 1518992"/>
              <a:gd name="connsiteY0" fmla="*/ 1887769 h 1887769"/>
              <a:gd name="connsiteX1" fmla="*/ 1518992 w 1518992"/>
              <a:gd name="connsiteY1" fmla="*/ 1705941 h 1887769"/>
              <a:gd name="connsiteX2" fmla="*/ 1503108 w 1518992"/>
              <a:gd name="connsiteY2" fmla="*/ 0 h 1887769"/>
              <a:gd name="connsiteX3" fmla="*/ 5501 w 1518992"/>
              <a:gd name="connsiteY3" fmla="*/ 1887769 h 1887769"/>
              <a:gd name="connsiteX0" fmla="*/ 495 w 1513986"/>
              <a:gd name="connsiteY0" fmla="*/ 1887769 h 1887769"/>
              <a:gd name="connsiteX1" fmla="*/ 1513986 w 1513986"/>
              <a:gd name="connsiteY1" fmla="*/ 1705941 h 1887769"/>
              <a:gd name="connsiteX2" fmla="*/ 1498102 w 1513986"/>
              <a:gd name="connsiteY2" fmla="*/ 0 h 1887769"/>
              <a:gd name="connsiteX3" fmla="*/ 495 w 1513986"/>
              <a:gd name="connsiteY3" fmla="*/ 1887769 h 1887769"/>
              <a:gd name="connsiteX0" fmla="*/ 1636 w 1515127"/>
              <a:gd name="connsiteY0" fmla="*/ 1887769 h 1887769"/>
              <a:gd name="connsiteX1" fmla="*/ 1515127 w 1515127"/>
              <a:gd name="connsiteY1" fmla="*/ 1705941 h 1887769"/>
              <a:gd name="connsiteX2" fmla="*/ 1499243 w 1515127"/>
              <a:gd name="connsiteY2" fmla="*/ 0 h 1887769"/>
              <a:gd name="connsiteX3" fmla="*/ 1636 w 1515127"/>
              <a:gd name="connsiteY3" fmla="*/ 1887769 h 1887769"/>
              <a:gd name="connsiteX0" fmla="*/ 1549 w 1548097"/>
              <a:gd name="connsiteY0" fmla="*/ 1879211 h 1879211"/>
              <a:gd name="connsiteX1" fmla="*/ 1548097 w 1548097"/>
              <a:gd name="connsiteY1" fmla="*/ 1705941 h 1879211"/>
              <a:gd name="connsiteX2" fmla="*/ 1532213 w 1548097"/>
              <a:gd name="connsiteY2" fmla="*/ 0 h 1879211"/>
              <a:gd name="connsiteX3" fmla="*/ 1549 w 1548097"/>
              <a:gd name="connsiteY3" fmla="*/ 1879211 h 1879211"/>
              <a:gd name="connsiteX0" fmla="*/ 1274 w 1680732"/>
              <a:gd name="connsiteY0" fmla="*/ 1709813 h 1709813"/>
              <a:gd name="connsiteX1" fmla="*/ 1680732 w 1680732"/>
              <a:gd name="connsiteY1" fmla="*/ 1705941 h 1709813"/>
              <a:gd name="connsiteX2" fmla="*/ 1664848 w 1680732"/>
              <a:gd name="connsiteY2" fmla="*/ 0 h 1709813"/>
              <a:gd name="connsiteX3" fmla="*/ 1274 w 1680732"/>
              <a:gd name="connsiteY3" fmla="*/ 1709813 h 1709813"/>
              <a:gd name="connsiteX0" fmla="*/ 1274 w 1680732"/>
              <a:gd name="connsiteY0" fmla="*/ 1709813 h 1709813"/>
              <a:gd name="connsiteX1" fmla="*/ 1680732 w 1680732"/>
              <a:gd name="connsiteY1" fmla="*/ 1705942 h 1709813"/>
              <a:gd name="connsiteX2" fmla="*/ 1664848 w 1680732"/>
              <a:gd name="connsiteY2" fmla="*/ 0 h 1709813"/>
              <a:gd name="connsiteX3" fmla="*/ 1274 w 1680732"/>
              <a:gd name="connsiteY3" fmla="*/ 1709813 h 1709813"/>
              <a:gd name="connsiteX0" fmla="*/ 1497 w 1680955"/>
              <a:gd name="connsiteY0" fmla="*/ 1709813 h 1709813"/>
              <a:gd name="connsiteX1" fmla="*/ 1680955 w 1680955"/>
              <a:gd name="connsiteY1" fmla="*/ 1705942 h 1709813"/>
              <a:gd name="connsiteX2" fmla="*/ 1665071 w 1680955"/>
              <a:gd name="connsiteY2" fmla="*/ 0 h 1709813"/>
              <a:gd name="connsiteX3" fmla="*/ 1497 w 1680955"/>
              <a:gd name="connsiteY3" fmla="*/ 1709813 h 1709813"/>
              <a:gd name="connsiteX0" fmla="*/ 1308 w 1757770"/>
              <a:gd name="connsiteY0" fmla="*/ 1700972 h 1700972"/>
              <a:gd name="connsiteX1" fmla="*/ 1680766 w 1757770"/>
              <a:gd name="connsiteY1" fmla="*/ 1697101 h 1700972"/>
              <a:gd name="connsiteX2" fmla="*/ 1757770 w 1757770"/>
              <a:gd name="connsiteY2" fmla="*/ 0 h 1700972"/>
              <a:gd name="connsiteX3" fmla="*/ 1308 w 1757770"/>
              <a:gd name="connsiteY3" fmla="*/ 1700972 h 1700972"/>
            </a:gdLst>
            <a:ahLst/>
            <a:cxnLst>
              <a:cxn ang="0">
                <a:pos x="connsiteX0" y="connsiteY0"/>
              </a:cxn>
              <a:cxn ang="0">
                <a:pos x="connsiteX1" y="connsiteY1"/>
              </a:cxn>
              <a:cxn ang="0">
                <a:pos x="connsiteX2" y="connsiteY2"/>
              </a:cxn>
              <a:cxn ang="0">
                <a:pos x="connsiteX3" y="connsiteY3"/>
              </a:cxn>
            </a:cxnLst>
            <a:rect l="l" t="t" r="r" b="b"/>
            <a:pathLst>
              <a:path w="1757770" h="1700972">
                <a:moveTo>
                  <a:pt x="1308" y="1700972"/>
                </a:moveTo>
                <a:lnTo>
                  <a:pt x="1680766" y="1697101"/>
                </a:lnTo>
                <a:lnTo>
                  <a:pt x="1757770" y="0"/>
                </a:lnTo>
                <a:cubicBezTo>
                  <a:pt x="655316" y="194535"/>
                  <a:pt x="-34179" y="837372"/>
                  <a:pt x="1308" y="1700972"/>
                </a:cubicBezTo>
                <a:close/>
              </a:path>
            </a:pathLst>
          </a:custGeom>
          <a:gradFill>
            <a:gsLst>
              <a:gs pos="49000">
                <a:schemeClr val="accent2"/>
              </a:gs>
              <a:gs pos="0">
                <a:schemeClr val="accent2">
                  <a:lumMod val="50000"/>
                </a:schemeClr>
              </a:gs>
              <a:gs pos="100000">
                <a:schemeClr val="accent2">
                  <a:lumMod val="60000"/>
                  <a:lumOff val="40000"/>
                </a:schemeClr>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07">
              <a:latin typeface="Arial" panose="020B0604020202020204" pitchFamily="34" charset="0"/>
              <a:ea typeface="LiSu" panose="02010509060101010101" pitchFamily="49" charset="-122"/>
              <a:sym typeface="Arial" panose="020B0604020202020204" pitchFamily="34" charset="0"/>
            </a:endParaRPr>
          </a:p>
        </p:txBody>
      </p:sp>
      <p:sp>
        <p:nvSpPr>
          <p:cNvPr id="30" name="MH_Other_7">
            <a:extLst>
              <a:ext uri="{FF2B5EF4-FFF2-40B4-BE49-F238E27FC236}">
                <a16:creationId xmlns:a16="http://schemas.microsoft.com/office/drawing/2014/main" xmlns="" id="{5CA0CC8D-964C-4AAD-B413-28097CFF3F59}"/>
              </a:ext>
            </a:extLst>
          </p:cNvPr>
          <p:cNvSpPr/>
          <p:nvPr>
            <p:custDataLst>
              <p:tags r:id="rId6"/>
            </p:custDataLst>
          </p:nvPr>
        </p:nvSpPr>
        <p:spPr>
          <a:xfrm rot="21432854" flipH="1">
            <a:off x="6253155" y="1943183"/>
            <a:ext cx="1257231" cy="1742980"/>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433536 w 1279356"/>
              <a:gd name="connsiteY4" fmla="*/ 457200 h 1836420"/>
              <a:gd name="connsiteX5" fmla="*/ 75396 w 1279356"/>
              <a:gd name="connsiteY5" fmla="*/ 1005840 h 1836420"/>
              <a:gd name="connsiteX6" fmla="*/ 22056 w 1279356"/>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75396 w 1279356"/>
              <a:gd name="connsiteY4" fmla="*/ 1005840 h 1836420"/>
              <a:gd name="connsiteX5" fmla="*/ 22056 w 1279356"/>
              <a:gd name="connsiteY5"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0 w 1257300"/>
              <a:gd name="connsiteY4"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0 w 1257300"/>
              <a:gd name="connsiteY3" fmla="*/ 1836420 h 1836420"/>
              <a:gd name="connsiteX0" fmla="*/ 7664 w 1264964"/>
              <a:gd name="connsiteY0" fmla="*/ 1836420 h 1836420"/>
              <a:gd name="connsiteX1" fmla="*/ 1264964 w 1264964"/>
              <a:gd name="connsiteY1" fmla="*/ 1714500 h 1836420"/>
              <a:gd name="connsiteX2" fmla="*/ 1257344 w 1264964"/>
              <a:gd name="connsiteY2" fmla="*/ 0 h 1836420"/>
              <a:gd name="connsiteX3" fmla="*/ 7664 w 1264964"/>
              <a:gd name="connsiteY3" fmla="*/ 1836420 h 1836420"/>
              <a:gd name="connsiteX0" fmla="*/ 15773 w 1273073"/>
              <a:gd name="connsiteY0" fmla="*/ 1836420 h 1836420"/>
              <a:gd name="connsiteX1" fmla="*/ 1273073 w 1273073"/>
              <a:gd name="connsiteY1" fmla="*/ 1714500 h 1836420"/>
              <a:gd name="connsiteX2" fmla="*/ 1265453 w 1273073"/>
              <a:gd name="connsiteY2" fmla="*/ 0 h 1836420"/>
              <a:gd name="connsiteX3" fmla="*/ 15773 w 1273073"/>
              <a:gd name="connsiteY3" fmla="*/ 1836420 h 1836420"/>
              <a:gd name="connsiteX0" fmla="*/ 10661 w 1515888"/>
              <a:gd name="connsiteY0" fmla="*/ 1870653 h 1870653"/>
              <a:gd name="connsiteX1" fmla="*/ 1515888 w 1515888"/>
              <a:gd name="connsiteY1" fmla="*/ 1714500 h 1870653"/>
              <a:gd name="connsiteX2" fmla="*/ 1508268 w 1515888"/>
              <a:gd name="connsiteY2" fmla="*/ 0 h 1870653"/>
              <a:gd name="connsiteX3" fmla="*/ 10661 w 1515888"/>
              <a:gd name="connsiteY3" fmla="*/ 1870653 h 1870653"/>
              <a:gd name="connsiteX0" fmla="*/ 11391 w 1516618"/>
              <a:gd name="connsiteY0" fmla="*/ 1870653 h 1870653"/>
              <a:gd name="connsiteX1" fmla="*/ 1516618 w 1516618"/>
              <a:gd name="connsiteY1" fmla="*/ 1714500 h 1870653"/>
              <a:gd name="connsiteX2" fmla="*/ 1508998 w 1516618"/>
              <a:gd name="connsiteY2" fmla="*/ 0 h 1870653"/>
              <a:gd name="connsiteX3" fmla="*/ 11391 w 1516618"/>
              <a:gd name="connsiteY3" fmla="*/ 1870653 h 1870653"/>
              <a:gd name="connsiteX0" fmla="*/ 1708 w 1506935"/>
              <a:gd name="connsiteY0" fmla="*/ 1870653 h 1870653"/>
              <a:gd name="connsiteX1" fmla="*/ 1506935 w 1506935"/>
              <a:gd name="connsiteY1" fmla="*/ 1714500 h 1870653"/>
              <a:gd name="connsiteX2" fmla="*/ 1499315 w 1506935"/>
              <a:gd name="connsiteY2" fmla="*/ 0 h 1870653"/>
              <a:gd name="connsiteX3" fmla="*/ 1708 w 1506935"/>
              <a:gd name="connsiteY3" fmla="*/ 1870653 h 1870653"/>
              <a:gd name="connsiteX0" fmla="*/ 1708 w 1515199"/>
              <a:gd name="connsiteY0" fmla="*/ 1870653 h 1870653"/>
              <a:gd name="connsiteX1" fmla="*/ 1515199 w 1515199"/>
              <a:gd name="connsiteY1" fmla="*/ 1688825 h 1870653"/>
              <a:gd name="connsiteX2" fmla="*/ 1499315 w 1515199"/>
              <a:gd name="connsiteY2" fmla="*/ 0 h 1870653"/>
              <a:gd name="connsiteX3" fmla="*/ 1708 w 1515199"/>
              <a:gd name="connsiteY3" fmla="*/ 1870653 h 1870653"/>
              <a:gd name="connsiteX0" fmla="*/ 1708 w 1515199"/>
              <a:gd name="connsiteY0" fmla="*/ 1887769 h 1887769"/>
              <a:gd name="connsiteX1" fmla="*/ 1515199 w 1515199"/>
              <a:gd name="connsiteY1" fmla="*/ 1705941 h 1887769"/>
              <a:gd name="connsiteX2" fmla="*/ 1499315 w 1515199"/>
              <a:gd name="connsiteY2" fmla="*/ 0 h 1887769"/>
              <a:gd name="connsiteX3" fmla="*/ 1708 w 1515199"/>
              <a:gd name="connsiteY3" fmla="*/ 1887769 h 1887769"/>
              <a:gd name="connsiteX0" fmla="*/ 1708 w 1515199"/>
              <a:gd name="connsiteY0" fmla="*/ 1887769 h 1887769"/>
              <a:gd name="connsiteX1" fmla="*/ 1515199 w 1515199"/>
              <a:gd name="connsiteY1" fmla="*/ 1705941 h 1887769"/>
              <a:gd name="connsiteX2" fmla="*/ 1499315 w 1515199"/>
              <a:gd name="connsiteY2" fmla="*/ 0 h 1887769"/>
              <a:gd name="connsiteX3" fmla="*/ 1708 w 1515199"/>
              <a:gd name="connsiteY3" fmla="*/ 1887769 h 1887769"/>
              <a:gd name="connsiteX0" fmla="*/ 5710 w 1519201"/>
              <a:gd name="connsiteY0" fmla="*/ 1887769 h 1887769"/>
              <a:gd name="connsiteX1" fmla="*/ 1519201 w 1519201"/>
              <a:gd name="connsiteY1" fmla="*/ 1705941 h 1887769"/>
              <a:gd name="connsiteX2" fmla="*/ 1503317 w 1519201"/>
              <a:gd name="connsiteY2" fmla="*/ 0 h 1887769"/>
              <a:gd name="connsiteX3" fmla="*/ 5710 w 1519201"/>
              <a:gd name="connsiteY3" fmla="*/ 1887769 h 1887769"/>
              <a:gd name="connsiteX0" fmla="*/ 6096 w 1519587"/>
              <a:gd name="connsiteY0" fmla="*/ 1887769 h 1887769"/>
              <a:gd name="connsiteX1" fmla="*/ 1519587 w 1519587"/>
              <a:gd name="connsiteY1" fmla="*/ 1705941 h 1887769"/>
              <a:gd name="connsiteX2" fmla="*/ 1503703 w 1519587"/>
              <a:gd name="connsiteY2" fmla="*/ 0 h 1887769"/>
              <a:gd name="connsiteX3" fmla="*/ 6096 w 1519587"/>
              <a:gd name="connsiteY3" fmla="*/ 1887769 h 1887769"/>
              <a:gd name="connsiteX0" fmla="*/ 5501 w 1518992"/>
              <a:gd name="connsiteY0" fmla="*/ 1887769 h 1887769"/>
              <a:gd name="connsiteX1" fmla="*/ 1518992 w 1518992"/>
              <a:gd name="connsiteY1" fmla="*/ 1705941 h 1887769"/>
              <a:gd name="connsiteX2" fmla="*/ 1503108 w 1518992"/>
              <a:gd name="connsiteY2" fmla="*/ 0 h 1887769"/>
              <a:gd name="connsiteX3" fmla="*/ 5501 w 1518992"/>
              <a:gd name="connsiteY3" fmla="*/ 1887769 h 1887769"/>
              <a:gd name="connsiteX0" fmla="*/ 495 w 1513986"/>
              <a:gd name="connsiteY0" fmla="*/ 1887769 h 1887769"/>
              <a:gd name="connsiteX1" fmla="*/ 1513986 w 1513986"/>
              <a:gd name="connsiteY1" fmla="*/ 1705941 h 1887769"/>
              <a:gd name="connsiteX2" fmla="*/ 1498102 w 1513986"/>
              <a:gd name="connsiteY2" fmla="*/ 0 h 1887769"/>
              <a:gd name="connsiteX3" fmla="*/ 495 w 1513986"/>
              <a:gd name="connsiteY3" fmla="*/ 1887769 h 1887769"/>
              <a:gd name="connsiteX0" fmla="*/ 1636 w 1515127"/>
              <a:gd name="connsiteY0" fmla="*/ 1887769 h 1887769"/>
              <a:gd name="connsiteX1" fmla="*/ 1515127 w 1515127"/>
              <a:gd name="connsiteY1" fmla="*/ 1705941 h 1887769"/>
              <a:gd name="connsiteX2" fmla="*/ 1499243 w 1515127"/>
              <a:gd name="connsiteY2" fmla="*/ 0 h 1887769"/>
              <a:gd name="connsiteX3" fmla="*/ 1636 w 1515127"/>
              <a:gd name="connsiteY3" fmla="*/ 1887769 h 1887769"/>
              <a:gd name="connsiteX0" fmla="*/ 1549 w 1548097"/>
              <a:gd name="connsiteY0" fmla="*/ 1879211 h 1879211"/>
              <a:gd name="connsiteX1" fmla="*/ 1548097 w 1548097"/>
              <a:gd name="connsiteY1" fmla="*/ 1705941 h 1879211"/>
              <a:gd name="connsiteX2" fmla="*/ 1532213 w 1548097"/>
              <a:gd name="connsiteY2" fmla="*/ 0 h 1879211"/>
              <a:gd name="connsiteX3" fmla="*/ 1549 w 1548097"/>
              <a:gd name="connsiteY3" fmla="*/ 1879211 h 1879211"/>
              <a:gd name="connsiteX0" fmla="*/ 1549 w 1532213"/>
              <a:gd name="connsiteY0" fmla="*/ 1879211 h 1879211"/>
              <a:gd name="connsiteX1" fmla="*/ 1532047 w 1532213"/>
              <a:gd name="connsiteY1" fmla="*/ 1584603 h 1879211"/>
              <a:gd name="connsiteX2" fmla="*/ 1532213 w 1532213"/>
              <a:gd name="connsiteY2" fmla="*/ 0 h 1879211"/>
              <a:gd name="connsiteX3" fmla="*/ 1549 w 1532213"/>
              <a:gd name="connsiteY3" fmla="*/ 1879211 h 1879211"/>
              <a:gd name="connsiteX0" fmla="*/ 1593 w 1532091"/>
              <a:gd name="connsiteY0" fmla="*/ 1854126 h 1854126"/>
              <a:gd name="connsiteX1" fmla="*/ 1532091 w 1532091"/>
              <a:gd name="connsiteY1" fmla="*/ 1559518 h 1854126"/>
              <a:gd name="connsiteX2" fmla="*/ 1515056 w 1532091"/>
              <a:gd name="connsiteY2" fmla="*/ 0 h 1854126"/>
              <a:gd name="connsiteX3" fmla="*/ 1593 w 1532091"/>
              <a:gd name="connsiteY3" fmla="*/ 1854126 h 1854126"/>
            </a:gdLst>
            <a:ahLst/>
            <a:cxnLst>
              <a:cxn ang="0">
                <a:pos x="connsiteX0" y="connsiteY0"/>
              </a:cxn>
              <a:cxn ang="0">
                <a:pos x="connsiteX1" y="connsiteY1"/>
              </a:cxn>
              <a:cxn ang="0">
                <a:pos x="connsiteX2" y="connsiteY2"/>
              </a:cxn>
              <a:cxn ang="0">
                <a:pos x="connsiteX3" y="connsiteY3"/>
              </a:cxn>
            </a:cxnLst>
            <a:rect l="l" t="t" r="r" b="b"/>
            <a:pathLst>
              <a:path w="1532091" h="1854126">
                <a:moveTo>
                  <a:pt x="1593" y="1854126"/>
                </a:moveTo>
                <a:lnTo>
                  <a:pt x="1532091" y="1559518"/>
                </a:lnTo>
                <a:cubicBezTo>
                  <a:pt x="1532146" y="1031317"/>
                  <a:pt x="1515001" y="528201"/>
                  <a:pt x="1515056" y="0"/>
                </a:cubicBezTo>
                <a:cubicBezTo>
                  <a:pt x="525063" y="236884"/>
                  <a:pt x="-33894" y="990526"/>
                  <a:pt x="1593" y="1854126"/>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Ins="179989" anchor="ctr"/>
          <a:lstStyle/>
          <a:p>
            <a:pPr algn="ctr">
              <a:defRPr/>
            </a:pPr>
            <a:r>
              <a:rPr lang="en-US" altLang="zh-CN" sz="5400" dirty="0">
                <a:solidFill>
                  <a:srgbClr val="757575"/>
                </a:solidFill>
                <a:latin typeface="Arial" panose="020B0604020202020204" pitchFamily="34" charset="0"/>
                <a:ea typeface="LiSu" panose="02010509060101010101" pitchFamily="49" charset="-122"/>
                <a:cs typeface="Mongolian Baiti" panose="03000500000000000000" pitchFamily="66" charset="0"/>
                <a:sym typeface="Arial" panose="020B0604020202020204" pitchFamily="34" charset="0"/>
              </a:rPr>
              <a:t>D</a:t>
            </a:r>
            <a:endParaRPr lang="zh-CN" altLang="en-US" sz="5400" dirty="0">
              <a:solidFill>
                <a:srgbClr val="757575"/>
              </a:solidFill>
              <a:latin typeface="Arial" panose="020B0604020202020204" pitchFamily="34" charset="0"/>
              <a:ea typeface="LiSu" panose="02010509060101010101" pitchFamily="49" charset="-122"/>
              <a:cs typeface="Mongolian Baiti" panose="03000500000000000000" pitchFamily="66" charset="0"/>
              <a:sym typeface="Arial" panose="020B0604020202020204" pitchFamily="34" charset="0"/>
            </a:endParaRPr>
          </a:p>
        </p:txBody>
      </p:sp>
      <p:sp>
        <p:nvSpPr>
          <p:cNvPr id="46" name="MH_Other_10">
            <a:extLst>
              <a:ext uri="{FF2B5EF4-FFF2-40B4-BE49-F238E27FC236}">
                <a16:creationId xmlns:a16="http://schemas.microsoft.com/office/drawing/2014/main" xmlns="" id="{D4C0DAB1-7E4F-434D-AD27-0E63ADE320AD}"/>
              </a:ext>
            </a:extLst>
          </p:cNvPr>
          <p:cNvSpPr/>
          <p:nvPr>
            <p:custDataLst>
              <p:tags r:id="rId7"/>
            </p:custDataLst>
          </p:nvPr>
        </p:nvSpPr>
        <p:spPr>
          <a:xfrm>
            <a:off x="4856232" y="3549644"/>
            <a:ext cx="1220720" cy="1469944"/>
          </a:xfrm>
          <a:custGeom>
            <a:avLst/>
            <a:gdLst>
              <a:gd name="connsiteX0" fmla="*/ 1219724 w 1219724"/>
              <a:gd name="connsiteY0" fmla="*/ 0 h 1470396"/>
              <a:gd name="connsiteX1" fmla="*/ 1213687 w 1219724"/>
              <a:gd name="connsiteY1" fmla="*/ 1470396 h 1470396"/>
              <a:gd name="connsiteX2" fmla="*/ 0 w 1219724"/>
              <a:gd name="connsiteY2" fmla="*/ 123585 h 1470396"/>
            </a:gdLst>
            <a:ahLst/>
            <a:cxnLst>
              <a:cxn ang="0">
                <a:pos x="connsiteX0" y="connsiteY0"/>
              </a:cxn>
              <a:cxn ang="0">
                <a:pos x="connsiteX1" y="connsiteY1"/>
              </a:cxn>
              <a:cxn ang="0">
                <a:pos x="connsiteX2" y="connsiteY2"/>
              </a:cxn>
            </a:cxnLst>
            <a:rect l="l" t="t" r="r" b="b"/>
            <a:pathLst>
              <a:path w="1219724" h="1470396">
                <a:moveTo>
                  <a:pt x="1219724" y="0"/>
                </a:moveTo>
                <a:lnTo>
                  <a:pt x="1213687" y="1470396"/>
                </a:lnTo>
                <a:cubicBezTo>
                  <a:pt x="496538" y="1229337"/>
                  <a:pt x="61885" y="845814"/>
                  <a:pt x="0" y="123585"/>
                </a:cubicBezTo>
                <a:close/>
              </a:path>
            </a:pathLst>
          </a:custGeom>
          <a:gradFill>
            <a:gsLst>
              <a:gs pos="0">
                <a:srgbClr val="ECECEC"/>
              </a:gs>
              <a:gs pos="100000">
                <a:srgbClr val="D3D3D3"/>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87984" bIns="179989" anchor="ctr"/>
          <a:lstStyle/>
          <a:p>
            <a:pPr algn="ctr">
              <a:defRPr/>
            </a:pPr>
            <a:r>
              <a:rPr lang="en-US" altLang="zh-CN" sz="5400" dirty="0">
                <a:solidFill>
                  <a:srgbClr val="757575"/>
                </a:solidFill>
                <a:latin typeface="Arial" panose="020B0604020202020204" pitchFamily="34" charset="0"/>
                <a:ea typeface="LiSu" panose="02010509060101010101" pitchFamily="49" charset="-122"/>
                <a:cs typeface="Mongolian Baiti" panose="03000500000000000000" pitchFamily="66" charset="0"/>
                <a:sym typeface="Arial" panose="020B0604020202020204" pitchFamily="34" charset="0"/>
              </a:rPr>
              <a:t>B</a:t>
            </a:r>
            <a:endParaRPr lang="zh-CN" altLang="en-US" sz="5400" dirty="0">
              <a:solidFill>
                <a:srgbClr val="757575"/>
              </a:solidFill>
              <a:latin typeface="Arial" panose="020B0604020202020204" pitchFamily="34" charset="0"/>
              <a:ea typeface="LiSu" panose="02010509060101010101" pitchFamily="49" charset="-122"/>
              <a:cs typeface="Mongolian Baiti" panose="03000500000000000000" pitchFamily="66" charset="0"/>
              <a:sym typeface="Arial" panose="020B0604020202020204" pitchFamily="34" charset="0"/>
            </a:endParaRPr>
          </a:p>
        </p:txBody>
      </p:sp>
      <p:sp>
        <p:nvSpPr>
          <p:cNvPr id="50" name="MH_Other_11">
            <a:extLst>
              <a:ext uri="{FF2B5EF4-FFF2-40B4-BE49-F238E27FC236}">
                <a16:creationId xmlns:a16="http://schemas.microsoft.com/office/drawing/2014/main" xmlns="" id="{F6204906-31E2-42FE-B170-F014904EEACB}"/>
              </a:ext>
            </a:extLst>
          </p:cNvPr>
          <p:cNvSpPr/>
          <p:nvPr>
            <p:custDataLst>
              <p:tags r:id="rId8"/>
            </p:custDataLst>
          </p:nvPr>
        </p:nvSpPr>
        <p:spPr>
          <a:xfrm>
            <a:off x="6253155" y="3549643"/>
            <a:ext cx="1233420" cy="1477883"/>
          </a:xfrm>
          <a:custGeom>
            <a:avLst/>
            <a:gdLst>
              <a:gd name="connsiteX0" fmla="*/ 0 w 1233525"/>
              <a:gd name="connsiteY0" fmla="*/ 0 h 1477772"/>
              <a:gd name="connsiteX1" fmla="*/ 1233525 w 1233525"/>
              <a:gd name="connsiteY1" fmla="*/ 108832 h 1477772"/>
              <a:gd name="connsiteX2" fmla="*/ 15554 w 1233525"/>
              <a:gd name="connsiteY2" fmla="*/ 1477772 h 1477772"/>
            </a:gdLst>
            <a:ahLst/>
            <a:cxnLst>
              <a:cxn ang="0">
                <a:pos x="connsiteX0" y="connsiteY0"/>
              </a:cxn>
              <a:cxn ang="0">
                <a:pos x="connsiteX1" y="connsiteY1"/>
              </a:cxn>
              <a:cxn ang="0">
                <a:pos x="connsiteX2" y="connsiteY2"/>
              </a:cxn>
            </a:cxnLst>
            <a:rect l="l" t="t" r="r" b="b"/>
            <a:pathLst>
              <a:path w="1233525" h="1477772">
                <a:moveTo>
                  <a:pt x="0" y="0"/>
                </a:moveTo>
                <a:lnTo>
                  <a:pt x="1233525" y="108832"/>
                </a:lnTo>
                <a:cubicBezTo>
                  <a:pt x="1141958" y="853190"/>
                  <a:pt x="836585" y="1332608"/>
                  <a:pt x="15554" y="1477772"/>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Ins="215988" bIns="215988" anchor="ctr"/>
          <a:lstStyle/>
          <a:p>
            <a:pPr algn="ctr">
              <a:defRPr/>
            </a:pPr>
            <a:r>
              <a:rPr lang="en-US" altLang="zh-CN" sz="5400" dirty="0">
                <a:solidFill>
                  <a:srgbClr val="757575"/>
                </a:solidFill>
                <a:latin typeface="Arial" panose="020B0604020202020204" pitchFamily="34" charset="0"/>
                <a:ea typeface="LiSu" panose="02010509060101010101" pitchFamily="49" charset="-122"/>
                <a:cs typeface="Mongolian Baiti" panose="03000500000000000000" pitchFamily="66" charset="0"/>
                <a:sym typeface="Arial" panose="020B0604020202020204" pitchFamily="34" charset="0"/>
              </a:rPr>
              <a:t>C</a:t>
            </a:r>
            <a:endParaRPr lang="zh-CN" altLang="en-US" sz="5400" dirty="0">
              <a:solidFill>
                <a:srgbClr val="757575"/>
              </a:solidFill>
              <a:latin typeface="Arial" panose="020B0604020202020204" pitchFamily="34" charset="0"/>
              <a:ea typeface="LiSu" panose="02010509060101010101" pitchFamily="49" charset="-122"/>
              <a:cs typeface="Mongolian Baiti" panose="03000500000000000000" pitchFamily="66" charset="0"/>
              <a:sym typeface="Arial" panose="020B0604020202020204" pitchFamily="34" charset="0"/>
            </a:endParaRPr>
          </a:p>
        </p:txBody>
      </p:sp>
      <p:sp>
        <p:nvSpPr>
          <p:cNvPr id="23" name="MH_Other_16">
            <a:extLst>
              <a:ext uri="{FF2B5EF4-FFF2-40B4-BE49-F238E27FC236}">
                <a16:creationId xmlns:a16="http://schemas.microsoft.com/office/drawing/2014/main" xmlns="" id="{05014A56-2096-4458-951A-2A85EFBCAF5D}"/>
              </a:ext>
            </a:extLst>
          </p:cNvPr>
          <p:cNvSpPr/>
          <p:nvPr>
            <p:custDataLst>
              <p:tags r:id="rId9"/>
            </p:custDataLst>
          </p:nvPr>
        </p:nvSpPr>
        <p:spPr>
          <a:xfrm>
            <a:off x="5091169" y="1976520"/>
            <a:ext cx="1008007" cy="1582649"/>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433536 w 1279356"/>
              <a:gd name="connsiteY4" fmla="*/ 457200 h 1836420"/>
              <a:gd name="connsiteX5" fmla="*/ 75396 w 1279356"/>
              <a:gd name="connsiteY5" fmla="*/ 1005840 h 1836420"/>
              <a:gd name="connsiteX6" fmla="*/ 22056 w 1279356"/>
              <a:gd name="connsiteY6" fmla="*/ 1836420 h 1836420"/>
              <a:gd name="connsiteX0" fmla="*/ 22056 w 1279356"/>
              <a:gd name="connsiteY0" fmla="*/ 1836420 h 1836420"/>
              <a:gd name="connsiteX1" fmla="*/ 1279356 w 1279356"/>
              <a:gd name="connsiteY1" fmla="*/ 1714500 h 1836420"/>
              <a:gd name="connsiteX2" fmla="*/ 1271736 w 1279356"/>
              <a:gd name="connsiteY2" fmla="*/ 0 h 1836420"/>
              <a:gd name="connsiteX3" fmla="*/ 921216 w 1279356"/>
              <a:gd name="connsiteY3" fmla="*/ 99060 h 1836420"/>
              <a:gd name="connsiteX4" fmla="*/ 75396 w 1279356"/>
              <a:gd name="connsiteY4" fmla="*/ 1005840 h 1836420"/>
              <a:gd name="connsiteX5" fmla="*/ 22056 w 1279356"/>
              <a:gd name="connsiteY5"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0 w 1257300"/>
              <a:gd name="connsiteY4" fmla="*/ 1836420 h 1836420"/>
              <a:gd name="connsiteX0" fmla="*/ 0 w 1257300"/>
              <a:gd name="connsiteY0" fmla="*/ 1836420 h 1836420"/>
              <a:gd name="connsiteX1" fmla="*/ 1257300 w 1257300"/>
              <a:gd name="connsiteY1" fmla="*/ 1714500 h 1836420"/>
              <a:gd name="connsiteX2" fmla="*/ 1249680 w 1257300"/>
              <a:gd name="connsiteY2" fmla="*/ 0 h 1836420"/>
              <a:gd name="connsiteX3" fmla="*/ 0 w 1257300"/>
              <a:gd name="connsiteY3" fmla="*/ 1836420 h 1836420"/>
              <a:gd name="connsiteX0" fmla="*/ 7664 w 1264964"/>
              <a:gd name="connsiteY0" fmla="*/ 1836420 h 1836420"/>
              <a:gd name="connsiteX1" fmla="*/ 1264964 w 1264964"/>
              <a:gd name="connsiteY1" fmla="*/ 1714500 h 1836420"/>
              <a:gd name="connsiteX2" fmla="*/ 1257344 w 1264964"/>
              <a:gd name="connsiteY2" fmla="*/ 0 h 1836420"/>
              <a:gd name="connsiteX3" fmla="*/ 7664 w 1264964"/>
              <a:gd name="connsiteY3" fmla="*/ 1836420 h 1836420"/>
              <a:gd name="connsiteX0" fmla="*/ 15773 w 1273073"/>
              <a:gd name="connsiteY0" fmla="*/ 1836420 h 1836420"/>
              <a:gd name="connsiteX1" fmla="*/ 1273073 w 1273073"/>
              <a:gd name="connsiteY1" fmla="*/ 1714500 h 1836420"/>
              <a:gd name="connsiteX2" fmla="*/ 1265453 w 1273073"/>
              <a:gd name="connsiteY2" fmla="*/ 0 h 1836420"/>
              <a:gd name="connsiteX3" fmla="*/ 15773 w 1273073"/>
              <a:gd name="connsiteY3" fmla="*/ 1836420 h 1836420"/>
            </a:gdLst>
            <a:ahLst/>
            <a:cxnLst>
              <a:cxn ang="0">
                <a:pos x="connsiteX0" y="connsiteY0"/>
              </a:cxn>
              <a:cxn ang="0">
                <a:pos x="connsiteX1" y="connsiteY1"/>
              </a:cxn>
              <a:cxn ang="0">
                <a:pos x="connsiteX2" y="connsiteY2"/>
              </a:cxn>
              <a:cxn ang="0">
                <a:pos x="connsiteX3" y="connsiteY3"/>
              </a:cxn>
            </a:cxnLst>
            <a:rect l="l" t="t" r="r" b="b"/>
            <a:pathLst>
              <a:path w="1273073" h="1836420">
                <a:moveTo>
                  <a:pt x="15773" y="1836420"/>
                </a:moveTo>
                <a:lnTo>
                  <a:pt x="1273073" y="1714500"/>
                </a:lnTo>
                <a:lnTo>
                  <a:pt x="1265453" y="0"/>
                </a:lnTo>
                <a:cubicBezTo>
                  <a:pt x="300253" y="254000"/>
                  <a:pt x="-85827" y="972820"/>
                  <a:pt x="15773" y="1836420"/>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Ins="179989" anchor="ctr"/>
          <a:lstStyle/>
          <a:p>
            <a:pPr algn="ctr">
              <a:defRPr/>
            </a:pPr>
            <a:r>
              <a:rPr lang="en-US" altLang="zh-CN" sz="5400" dirty="0">
                <a:solidFill>
                  <a:srgbClr val="757575"/>
                </a:solidFill>
                <a:latin typeface="Arial" panose="020B0604020202020204" pitchFamily="34" charset="0"/>
                <a:ea typeface="LiSu" panose="02010509060101010101" pitchFamily="49" charset="-122"/>
                <a:cs typeface="Mongolian Baiti" panose="03000500000000000000" pitchFamily="66" charset="0"/>
                <a:sym typeface="Arial" panose="020B0604020202020204" pitchFamily="34" charset="0"/>
              </a:rPr>
              <a:t>A</a:t>
            </a:r>
            <a:endParaRPr lang="zh-CN" altLang="en-US" sz="5400" dirty="0">
              <a:solidFill>
                <a:srgbClr val="757575"/>
              </a:solidFill>
              <a:latin typeface="Arial" panose="020B0604020202020204" pitchFamily="34" charset="0"/>
              <a:ea typeface="LiSu" panose="02010509060101010101" pitchFamily="49" charset="-122"/>
              <a:cs typeface="Mongolian Baiti" panose="03000500000000000000" pitchFamily="66" charset="0"/>
              <a:sym typeface="Arial" panose="020B0604020202020204" pitchFamily="34" charset="0"/>
            </a:endParaRPr>
          </a:p>
        </p:txBody>
      </p:sp>
      <p:cxnSp>
        <p:nvCxnSpPr>
          <p:cNvPr id="28" name="MH_Other_9">
            <a:extLst>
              <a:ext uri="{FF2B5EF4-FFF2-40B4-BE49-F238E27FC236}">
                <a16:creationId xmlns:a16="http://schemas.microsoft.com/office/drawing/2014/main" xmlns="" id="{F25C31CA-CBB2-43EE-8368-AD29EB78D1F1}"/>
              </a:ext>
            </a:extLst>
          </p:cNvPr>
          <p:cNvCxnSpPr/>
          <p:nvPr>
            <p:custDataLst>
              <p:tags r:id="rId10"/>
            </p:custDataLst>
          </p:nvPr>
        </p:nvCxnSpPr>
        <p:spPr>
          <a:xfrm>
            <a:off x="2752910" y="2333685"/>
            <a:ext cx="215888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5" name="MH_Other_10">
            <a:extLst>
              <a:ext uri="{FF2B5EF4-FFF2-40B4-BE49-F238E27FC236}">
                <a16:creationId xmlns:a16="http://schemas.microsoft.com/office/drawing/2014/main" xmlns="" id="{8294BD61-DCE4-4849-91A8-D4572F04887A}"/>
              </a:ext>
            </a:extLst>
          </p:cNvPr>
          <p:cNvCxnSpPr/>
          <p:nvPr>
            <p:custDataLst>
              <p:tags r:id="rId11"/>
            </p:custDataLst>
          </p:nvPr>
        </p:nvCxnSpPr>
        <p:spPr>
          <a:xfrm>
            <a:off x="2752910" y="4678295"/>
            <a:ext cx="215888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7" name="MH_Other_11">
            <a:extLst>
              <a:ext uri="{FF2B5EF4-FFF2-40B4-BE49-F238E27FC236}">
                <a16:creationId xmlns:a16="http://schemas.microsoft.com/office/drawing/2014/main" xmlns="" id="{4424E114-E3F5-41B1-B34A-9BA7A3C02299}"/>
              </a:ext>
            </a:extLst>
          </p:cNvPr>
          <p:cNvCxnSpPr/>
          <p:nvPr>
            <p:custDataLst>
              <p:tags r:id="rId12"/>
            </p:custDataLst>
          </p:nvPr>
        </p:nvCxnSpPr>
        <p:spPr>
          <a:xfrm>
            <a:off x="7335771" y="2320985"/>
            <a:ext cx="2160468"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9" name="MH_Other_12">
            <a:extLst>
              <a:ext uri="{FF2B5EF4-FFF2-40B4-BE49-F238E27FC236}">
                <a16:creationId xmlns:a16="http://schemas.microsoft.com/office/drawing/2014/main" xmlns="" id="{99806B1D-9F75-4860-8FE3-F9B4CC91F1B5}"/>
              </a:ext>
            </a:extLst>
          </p:cNvPr>
          <p:cNvCxnSpPr/>
          <p:nvPr>
            <p:custDataLst>
              <p:tags r:id="rId13"/>
            </p:custDataLst>
          </p:nvPr>
        </p:nvCxnSpPr>
        <p:spPr>
          <a:xfrm>
            <a:off x="7335771" y="4665595"/>
            <a:ext cx="2160468"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xmlns="" id="{3324693C-6DC3-4722-A8BE-9523E369888E}"/>
              </a:ext>
            </a:extLst>
          </p:cNvPr>
          <p:cNvGrpSpPr/>
          <p:nvPr/>
        </p:nvGrpSpPr>
        <p:grpSpPr>
          <a:xfrm>
            <a:off x="489900" y="932616"/>
            <a:ext cx="4167263" cy="2519263"/>
            <a:chOff x="380188" y="2420403"/>
            <a:chExt cx="1933298" cy="2519263"/>
          </a:xfrm>
        </p:grpSpPr>
        <p:sp>
          <p:nvSpPr>
            <p:cNvPr id="24" name="TextBox 18">
              <a:extLst>
                <a:ext uri="{FF2B5EF4-FFF2-40B4-BE49-F238E27FC236}">
                  <a16:creationId xmlns:a16="http://schemas.microsoft.com/office/drawing/2014/main" xmlns="" id="{C137C288-BBB9-4210-AA5C-7C3990C10A73}"/>
                </a:ext>
              </a:extLst>
            </p:cNvPr>
            <p:cNvSpPr txBox="1"/>
            <p:nvPr/>
          </p:nvSpPr>
          <p:spPr>
            <a:xfrm flipH="1">
              <a:off x="399801" y="2420403"/>
              <a:ext cx="1037573" cy="584775"/>
            </a:xfrm>
            <a:prstGeom prst="rect">
              <a:avLst/>
            </a:prstGeom>
            <a:noFill/>
          </p:spPr>
          <p:txBody>
            <a:bodyPr wrap="none" rtlCol="0">
              <a:spAutoFit/>
            </a:bodyPr>
            <a:lstStyle/>
            <a:p>
              <a:r>
                <a:rPr lang="zh-CN" altLang="en-US" sz="3200" b="1" dirty="0">
                  <a:latin typeface="Arial" panose="020B0604020202020204" pitchFamily="34" charset="0"/>
                  <a:ea typeface="LiSu" panose="02010509060101010101" pitchFamily="49" charset="-122"/>
                  <a:cs typeface="Roboto Black" charset="0"/>
                  <a:sym typeface="Arial" panose="020B0604020202020204" pitchFamily="34" charset="0"/>
                </a:rPr>
                <a:t>数学学科组</a:t>
              </a:r>
              <a:endParaRPr lang="en-US" sz="3200" b="1" dirty="0">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25" name="矩形 24">
              <a:extLst>
                <a:ext uri="{FF2B5EF4-FFF2-40B4-BE49-F238E27FC236}">
                  <a16:creationId xmlns:a16="http://schemas.microsoft.com/office/drawing/2014/main" xmlns="" id="{477DAA12-89F2-4FCB-9E33-C864708DE41F}"/>
                </a:ext>
              </a:extLst>
            </p:cNvPr>
            <p:cNvSpPr/>
            <p:nvPr/>
          </p:nvSpPr>
          <p:spPr>
            <a:xfrm>
              <a:off x="380188" y="2819214"/>
              <a:ext cx="1933298" cy="2120452"/>
            </a:xfrm>
            <a:prstGeom prst="rect">
              <a:avLst/>
            </a:prstGeom>
          </p:spPr>
          <p:txBody>
            <a:bodyPr wrap="square">
              <a:spAutoFit/>
            </a:bodyPr>
            <a:lstStyle/>
            <a:p>
              <a:pPr>
                <a:lnSpc>
                  <a:spcPct val="150000"/>
                </a:lnSpc>
              </a:pPr>
              <a:r>
                <a:rPr lang="zh-CN" altLang="zh-CN" dirty="0">
                  <a:latin typeface="Arial" panose="020B0604020202020204" pitchFamily="34" charset="0"/>
                  <a:ea typeface="LiSu" panose="02010509060101010101" pitchFamily="49" charset="-122"/>
                </a:rPr>
                <a:t>依托项目组进行研究，不断提炼数学组的特色经验，呈现向美、挑战、生长的数学课堂，</a:t>
              </a:r>
              <a:r>
                <a:rPr lang="zh-CN" altLang="en-US" dirty="0">
                  <a:latin typeface="Arial" panose="020B0604020202020204" pitchFamily="34" charset="0"/>
                  <a:ea typeface="LiSu" panose="02010509060101010101" pitchFamily="49" charset="-122"/>
                </a:rPr>
                <a:t>研制弘雅数学课堂规程，打造数学学科组的独特教室，</a:t>
              </a:r>
              <a:r>
                <a:rPr lang="zh-CN" altLang="zh-CN" dirty="0">
                  <a:latin typeface="Arial" panose="020B0604020202020204" pitchFamily="34" charset="0"/>
                  <a:ea typeface="LiSu" panose="02010509060101010101" pitchFamily="49" charset="-122"/>
                </a:rPr>
                <a:t>促进数学学科的品质提升。</a:t>
              </a:r>
              <a:endParaRPr lang="en-US" altLang="zh-CN" dirty="0">
                <a:latin typeface="Arial" panose="020B0604020202020204" pitchFamily="34" charset="0"/>
                <a:ea typeface="LiSu" panose="02010509060101010101" pitchFamily="49" charset="-122"/>
                <a:sym typeface="Arial" panose="020B0604020202020204" pitchFamily="34" charset="0"/>
              </a:endParaRPr>
            </a:p>
          </p:txBody>
        </p:sp>
      </p:grpSp>
      <p:grpSp>
        <p:nvGrpSpPr>
          <p:cNvPr id="26" name="组合 25">
            <a:extLst>
              <a:ext uri="{FF2B5EF4-FFF2-40B4-BE49-F238E27FC236}">
                <a16:creationId xmlns:a16="http://schemas.microsoft.com/office/drawing/2014/main" xmlns="" id="{09DDBBC5-344A-4F88-AF4F-E919E2877AB1}"/>
              </a:ext>
            </a:extLst>
          </p:cNvPr>
          <p:cNvGrpSpPr/>
          <p:nvPr/>
        </p:nvGrpSpPr>
        <p:grpSpPr>
          <a:xfrm>
            <a:off x="531942" y="4011443"/>
            <a:ext cx="4292137" cy="2190153"/>
            <a:chOff x="468937" y="2338465"/>
            <a:chExt cx="1991230" cy="2190153"/>
          </a:xfrm>
        </p:grpSpPr>
        <p:sp>
          <p:nvSpPr>
            <p:cNvPr id="27" name="TextBox 18">
              <a:extLst>
                <a:ext uri="{FF2B5EF4-FFF2-40B4-BE49-F238E27FC236}">
                  <a16:creationId xmlns:a16="http://schemas.microsoft.com/office/drawing/2014/main" xmlns="" id="{30BDBB47-FD6B-40F7-89A2-6D8F1868AB61}"/>
                </a:ext>
              </a:extLst>
            </p:cNvPr>
            <p:cNvSpPr txBox="1"/>
            <p:nvPr/>
          </p:nvSpPr>
          <p:spPr>
            <a:xfrm flipH="1">
              <a:off x="468937" y="2338465"/>
              <a:ext cx="847193" cy="584775"/>
            </a:xfrm>
            <a:prstGeom prst="rect">
              <a:avLst/>
            </a:prstGeom>
            <a:noFill/>
          </p:spPr>
          <p:txBody>
            <a:bodyPr wrap="none" rtlCol="0">
              <a:spAutoFit/>
            </a:bodyPr>
            <a:lstStyle/>
            <a:p>
              <a:r>
                <a:rPr lang="zh-CN" altLang="en-US" sz="3200" b="1" dirty="0">
                  <a:latin typeface="Arial" panose="020B0604020202020204" pitchFamily="34" charset="0"/>
                  <a:ea typeface="LiSu" panose="02010509060101010101" pitchFamily="49" charset="-122"/>
                  <a:cs typeface="Roboto Black" charset="0"/>
                  <a:sym typeface="Arial" panose="020B0604020202020204" pitchFamily="34" charset="0"/>
                </a:rPr>
                <a:t>数学课程</a:t>
              </a:r>
              <a:endParaRPr lang="en-US" sz="3200" b="1" dirty="0">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29" name="矩形 28">
              <a:extLst>
                <a:ext uri="{FF2B5EF4-FFF2-40B4-BE49-F238E27FC236}">
                  <a16:creationId xmlns:a16="http://schemas.microsoft.com/office/drawing/2014/main" xmlns="" id="{EF3B0A14-E79B-4C04-AD3D-3B5AFDC5FE02}"/>
                </a:ext>
              </a:extLst>
            </p:cNvPr>
            <p:cNvSpPr/>
            <p:nvPr/>
          </p:nvSpPr>
          <p:spPr>
            <a:xfrm>
              <a:off x="470268" y="2823664"/>
              <a:ext cx="1989899" cy="1704954"/>
            </a:xfrm>
            <a:prstGeom prst="rect">
              <a:avLst/>
            </a:prstGeom>
          </p:spPr>
          <p:txBody>
            <a:bodyPr wrap="square">
              <a:spAutoFit/>
            </a:bodyPr>
            <a:lstStyle/>
            <a:p>
              <a:pPr>
                <a:lnSpc>
                  <a:spcPct val="150000"/>
                </a:lnSpc>
              </a:pPr>
              <a:r>
                <a:rPr lang="zh-CN" altLang="zh-CN" dirty="0">
                  <a:latin typeface="Arial" panose="020B0604020202020204" pitchFamily="34" charset="0"/>
                  <a:ea typeface="LiSu" panose="02010509060101010101" pitchFamily="49" charset="-122"/>
                </a:rPr>
                <a:t>以追寻“弘雅课程”为突破，激活教师发展内需，全面打造具有经典、创生、融通特质的数学课程。落实国家课程的校本化实施，突破数学</a:t>
              </a:r>
              <a:r>
                <a:rPr lang="en-US" altLang="zh-CN" dirty="0">
                  <a:latin typeface="Arial" panose="020B0604020202020204" pitchFamily="34" charset="0"/>
                  <a:ea typeface="LiSu" panose="02010509060101010101" pitchFamily="49" charset="-122"/>
                </a:rPr>
                <a:t>AI</a:t>
              </a:r>
              <a:r>
                <a:rPr lang="zh-CN" altLang="zh-CN" dirty="0">
                  <a:latin typeface="Arial" panose="020B0604020202020204" pitchFamily="34" charset="0"/>
                  <a:ea typeface="LiSu" panose="02010509060101010101" pitchFamily="49" charset="-122"/>
                </a:rPr>
                <a:t>校本课程。</a:t>
              </a:r>
              <a:endParaRPr lang="en-US" altLang="zh-CN" dirty="0">
                <a:latin typeface="Arial" panose="020B0604020202020204" pitchFamily="34" charset="0"/>
                <a:ea typeface="LiSu" panose="02010509060101010101" pitchFamily="49" charset="-122"/>
                <a:sym typeface="Arial" panose="020B0604020202020204" pitchFamily="34" charset="0"/>
              </a:endParaRPr>
            </a:p>
          </p:txBody>
        </p:sp>
      </p:grpSp>
      <p:grpSp>
        <p:nvGrpSpPr>
          <p:cNvPr id="33" name="组合 32">
            <a:extLst>
              <a:ext uri="{FF2B5EF4-FFF2-40B4-BE49-F238E27FC236}">
                <a16:creationId xmlns:a16="http://schemas.microsoft.com/office/drawing/2014/main" xmlns="" id="{64183E98-FB73-40F9-B991-5C0252262089}"/>
              </a:ext>
            </a:extLst>
          </p:cNvPr>
          <p:cNvGrpSpPr/>
          <p:nvPr/>
        </p:nvGrpSpPr>
        <p:grpSpPr>
          <a:xfrm>
            <a:off x="7794856" y="830275"/>
            <a:ext cx="4170132" cy="2522653"/>
            <a:chOff x="468937" y="2419540"/>
            <a:chExt cx="1934629" cy="2522653"/>
          </a:xfrm>
        </p:grpSpPr>
        <p:sp>
          <p:nvSpPr>
            <p:cNvPr id="38" name="TextBox 18">
              <a:extLst>
                <a:ext uri="{FF2B5EF4-FFF2-40B4-BE49-F238E27FC236}">
                  <a16:creationId xmlns:a16="http://schemas.microsoft.com/office/drawing/2014/main" xmlns="" id="{86A7D899-782C-423C-85F2-EC2A708B8060}"/>
                </a:ext>
              </a:extLst>
            </p:cNvPr>
            <p:cNvSpPr txBox="1"/>
            <p:nvPr/>
          </p:nvSpPr>
          <p:spPr>
            <a:xfrm flipH="1">
              <a:off x="468937" y="2419540"/>
              <a:ext cx="847193" cy="584775"/>
            </a:xfrm>
            <a:prstGeom prst="rect">
              <a:avLst/>
            </a:prstGeom>
            <a:noFill/>
          </p:spPr>
          <p:txBody>
            <a:bodyPr wrap="none" rtlCol="0">
              <a:spAutoFit/>
            </a:bodyPr>
            <a:lstStyle/>
            <a:p>
              <a:r>
                <a:rPr lang="zh-CN" altLang="en-US" sz="3200" b="1" dirty="0">
                  <a:latin typeface="Arial" panose="020B0604020202020204" pitchFamily="34" charset="0"/>
                  <a:ea typeface="LiSu" panose="02010509060101010101" pitchFamily="49" charset="-122"/>
                  <a:cs typeface="Roboto Black" charset="0"/>
                  <a:sym typeface="Arial" panose="020B0604020202020204" pitchFamily="34" charset="0"/>
                </a:rPr>
                <a:t>教师发展</a:t>
              </a:r>
              <a:endParaRPr lang="en-US" sz="3200" b="1" dirty="0">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40" name="矩形 39">
              <a:extLst>
                <a:ext uri="{FF2B5EF4-FFF2-40B4-BE49-F238E27FC236}">
                  <a16:creationId xmlns:a16="http://schemas.microsoft.com/office/drawing/2014/main" xmlns="" id="{3B0CA8C2-3C4C-4B91-B1E2-353D18526A0A}"/>
                </a:ext>
              </a:extLst>
            </p:cNvPr>
            <p:cNvSpPr/>
            <p:nvPr/>
          </p:nvSpPr>
          <p:spPr>
            <a:xfrm>
              <a:off x="470268" y="2823664"/>
              <a:ext cx="1933298" cy="2118529"/>
            </a:xfrm>
            <a:prstGeom prst="rect">
              <a:avLst/>
            </a:prstGeom>
          </p:spPr>
          <p:txBody>
            <a:bodyPr wrap="square">
              <a:spAutoFit/>
            </a:bodyPr>
            <a:lstStyle/>
            <a:p>
              <a:pPr>
                <a:lnSpc>
                  <a:spcPct val="150000"/>
                </a:lnSpc>
              </a:pPr>
              <a:r>
                <a:rPr lang="zh-CN" altLang="zh-CN" dirty="0">
                  <a:latin typeface="Arial" panose="020B0604020202020204" pitchFamily="34" charset="0"/>
                  <a:ea typeface="LiSu" panose="02010509060101010101" pitchFamily="49" charset="-122"/>
                </a:rPr>
                <a:t>开放组内研究方式，提高教师日常化研究的能力，在教研组长的引领下“抱团”发展，形成鲜明的教研组文化。</a:t>
              </a:r>
              <a:r>
                <a:rPr lang="zh-CN" altLang="en-US" dirty="0">
                  <a:latin typeface="Arial" panose="020B0604020202020204" pitchFamily="34" charset="0"/>
                  <a:ea typeface="LiSu" panose="02010509060101010101" pitchFamily="49" charset="-122"/>
                </a:rPr>
                <a:t>争取有</a:t>
              </a:r>
              <a:r>
                <a:rPr lang="en-US" altLang="zh-CN" dirty="0">
                  <a:latin typeface="Arial" panose="020B0604020202020204" pitchFamily="34" charset="0"/>
                  <a:ea typeface="LiSu" panose="02010509060101010101" pitchFamily="49" charset="-122"/>
                </a:rPr>
                <a:t>1</a:t>
              </a:r>
              <a:r>
                <a:rPr lang="zh-CN" altLang="en-US" dirty="0">
                  <a:latin typeface="Arial" panose="020B0604020202020204" pitchFamily="34" charset="0"/>
                  <a:ea typeface="LiSu" panose="02010509060101010101" pitchFamily="49" charset="-122"/>
                </a:rPr>
                <a:t>个新的市级课题、</a:t>
              </a:r>
              <a:r>
                <a:rPr lang="en-US" altLang="zh-CN" dirty="0">
                  <a:latin typeface="Arial" panose="020B0604020202020204" pitchFamily="34" charset="0"/>
                  <a:ea typeface="LiSu" panose="02010509060101010101" pitchFamily="49" charset="-122"/>
                </a:rPr>
                <a:t>4</a:t>
              </a:r>
              <a:r>
                <a:rPr lang="zh-CN" altLang="en-US" dirty="0">
                  <a:latin typeface="Arial" panose="020B0604020202020204" pitchFamily="34" charset="0"/>
                  <a:ea typeface="LiSu" panose="02010509060101010101" pitchFamily="49" charset="-122"/>
                </a:rPr>
                <a:t>个精品课例、基本功竞赛两个获奖、论文多篇发表。</a:t>
              </a:r>
              <a:endParaRPr lang="en-US" altLang="zh-CN" dirty="0">
                <a:latin typeface="Arial" panose="020B0604020202020204" pitchFamily="34" charset="0"/>
                <a:ea typeface="LiSu" panose="02010509060101010101" pitchFamily="49" charset="-122"/>
                <a:sym typeface="Arial" panose="020B0604020202020204" pitchFamily="34" charset="0"/>
              </a:endParaRPr>
            </a:p>
          </p:txBody>
        </p:sp>
      </p:grpSp>
      <p:grpSp>
        <p:nvGrpSpPr>
          <p:cNvPr id="41" name="组合 40">
            <a:extLst>
              <a:ext uri="{FF2B5EF4-FFF2-40B4-BE49-F238E27FC236}">
                <a16:creationId xmlns:a16="http://schemas.microsoft.com/office/drawing/2014/main" xmlns="" id="{32826175-2FA7-486F-8E6C-16F7DBF0CC45}"/>
              </a:ext>
            </a:extLst>
          </p:cNvPr>
          <p:cNvGrpSpPr/>
          <p:nvPr/>
        </p:nvGrpSpPr>
        <p:grpSpPr>
          <a:xfrm>
            <a:off x="7755200" y="3757052"/>
            <a:ext cx="4436800" cy="2940075"/>
            <a:chOff x="468937" y="2419540"/>
            <a:chExt cx="2058343" cy="2940075"/>
          </a:xfrm>
        </p:grpSpPr>
        <p:sp>
          <p:nvSpPr>
            <p:cNvPr id="42" name="TextBox 18">
              <a:extLst>
                <a:ext uri="{FF2B5EF4-FFF2-40B4-BE49-F238E27FC236}">
                  <a16:creationId xmlns:a16="http://schemas.microsoft.com/office/drawing/2014/main" xmlns="" id="{2D90871C-DBD4-4025-8C14-3882F7330B6F}"/>
                </a:ext>
              </a:extLst>
            </p:cNvPr>
            <p:cNvSpPr txBox="1"/>
            <p:nvPr/>
          </p:nvSpPr>
          <p:spPr>
            <a:xfrm flipH="1">
              <a:off x="468937" y="2419540"/>
              <a:ext cx="847193" cy="584775"/>
            </a:xfrm>
            <a:prstGeom prst="rect">
              <a:avLst/>
            </a:prstGeom>
            <a:noFill/>
          </p:spPr>
          <p:txBody>
            <a:bodyPr wrap="none" rtlCol="0">
              <a:spAutoFit/>
            </a:bodyPr>
            <a:lstStyle/>
            <a:p>
              <a:r>
                <a:rPr lang="zh-CN" altLang="en-US" sz="3200" b="1" dirty="0">
                  <a:latin typeface="Arial" panose="020B0604020202020204" pitchFamily="34" charset="0"/>
                  <a:ea typeface="LiSu" panose="02010509060101010101" pitchFamily="49" charset="-122"/>
                  <a:cs typeface="Roboto Black" charset="0"/>
                  <a:sym typeface="Arial" panose="020B0604020202020204" pitchFamily="34" charset="0"/>
                </a:rPr>
                <a:t>学生发展</a:t>
              </a:r>
              <a:endParaRPr lang="en-US" sz="3200" b="1" dirty="0">
                <a:latin typeface="Arial" panose="020B0604020202020204" pitchFamily="34" charset="0"/>
                <a:ea typeface="LiSu" panose="02010509060101010101" pitchFamily="49" charset="-122"/>
                <a:cs typeface="Roboto Black" charset="0"/>
                <a:sym typeface="Arial" panose="020B0604020202020204" pitchFamily="34" charset="0"/>
              </a:endParaRPr>
            </a:p>
          </p:txBody>
        </p:sp>
        <p:sp>
          <p:nvSpPr>
            <p:cNvPr id="51" name="矩形 50">
              <a:extLst>
                <a:ext uri="{FF2B5EF4-FFF2-40B4-BE49-F238E27FC236}">
                  <a16:creationId xmlns:a16="http://schemas.microsoft.com/office/drawing/2014/main" xmlns="" id="{65518F32-01E6-4A8E-8D41-994D234EBD0E}"/>
                </a:ext>
              </a:extLst>
            </p:cNvPr>
            <p:cNvSpPr/>
            <p:nvPr/>
          </p:nvSpPr>
          <p:spPr>
            <a:xfrm>
              <a:off x="470268" y="2823664"/>
              <a:ext cx="2057012" cy="2535951"/>
            </a:xfrm>
            <a:prstGeom prst="rect">
              <a:avLst/>
            </a:prstGeom>
          </p:spPr>
          <p:txBody>
            <a:bodyPr wrap="square">
              <a:spAutoFit/>
            </a:bodyPr>
            <a:lstStyle/>
            <a:p>
              <a:pPr>
                <a:lnSpc>
                  <a:spcPct val="150000"/>
                </a:lnSpc>
              </a:pPr>
              <a:r>
                <a:rPr lang="zh-CN" altLang="zh-CN" dirty="0">
                  <a:latin typeface="Arial" panose="020B0604020202020204" pitchFamily="34" charset="0"/>
                  <a:ea typeface="LiSu" panose="02010509060101010101" pitchFamily="49" charset="-122"/>
                </a:rPr>
                <a:t>以培养文雅、智慧、坚韧的弘雅少年为追求，不断形成学习新常规。结合课堂常规的落实，提升学生的数学素养。专题研究学生良好学习习惯的养成，形成龙二小学生数学习惯培养序列。</a:t>
              </a:r>
              <a:r>
                <a:rPr lang="zh-CN" altLang="en-US" dirty="0">
                  <a:latin typeface="Arial" panose="020B0604020202020204" pitchFamily="34" charset="0"/>
                  <a:ea typeface="LiSu" panose="02010509060101010101" pitchFamily="49" charset="-122"/>
                </a:rPr>
                <a:t>在原有基础上稳步提升学生的学业质量水平。</a:t>
              </a:r>
              <a:endParaRPr lang="en-US" altLang="zh-CN" dirty="0">
                <a:latin typeface="Arial" panose="020B0604020202020204" pitchFamily="34" charset="0"/>
                <a:ea typeface="LiSu" panose="02010509060101010101" pitchFamily="49" charset="-122"/>
                <a:sym typeface="Arial" panose="020B0604020202020204" pitchFamily="34" charset="0"/>
              </a:endParaRPr>
            </a:p>
          </p:txBody>
        </p:sp>
      </p:grpSp>
      <p:grpSp>
        <p:nvGrpSpPr>
          <p:cNvPr id="43" name="组合 42"/>
          <p:cNvGrpSpPr/>
          <p:nvPr/>
        </p:nvGrpSpPr>
        <p:grpSpPr>
          <a:xfrm>
            <a:off x="-116114" y="-164954"/>
            <a:ext cx="812800" cy="843343"/>
            <a:chOff x="5695466" y="654839"/>
            <a:chExt cx="7916198" cy="8213668"/>
          </a:xfrm>
        </p:grpSpPr>
        <p:sp>
          <p:nvSpPr>
            <p:cNvPr id="44" name="椭圆 43"/>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681639" y="126374"/>
            <a:ext cx="3815409"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三、学科组发展目标</a:t>
            </a:r>
          </a:p>
        </p:txBody>
      </p:sp>
      <p:cxnSp>
        <p:nvCxnSpPr>
          <p:cNvPr id="52" name="直接连接符 51"/>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652975700"/>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p:stCondLst>
                              <p:cond delay="1000"/>
                            </p:stCondLst>
                            <p:childTnLst>
                              <p:par>
                                <p:cTn id="39" presetID="49" presetClass="entr" presetSubtype="0" decel="10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 calcmode="lin" valueType="num">
                                      <p:cBhvr>
                                        <p:cTn id="43" dur="500" fill="hold"/>
                                        <p:tgtEl>
                                          <p:spTgt spid="37"/>
                                        </p:tgtEl>
                                        <p:attrNameLst>
                                          <p:attrName>style.rotation</p:attrName>
                                        </p:attrNameLst>
                                      </p:cBhvr>
                                      <p:tavLst>
                                        <p:tav tm="0">
                                          <p:val>
                                            <p:fltVal val="360"/>
                                          </p:val>
                                        </p:tav>
                                        <p:tav tm="100000">
                                          <p:val>
                                            <p:fltVal val="0"/>
                                          </p:val>
                                        </p:tav>
                                      </p:tavLst>
                                    </p:anim>
                                    <p:animEffect transition="in" filter="fade">
                                      <p:cBhvr>
                                        <p:cTn id="44" dur="500"/>
                                        <p:tgtEl>
                                          <p:spTgt spid="37"/>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 calcmode="lin" valueType="num">
                                      <p:cBhvr>
                                        <p:cTn id="49" dur="500" fill="hold"/>
                                        <p:tgtEl>
                                          <p:spTgt spid="28"/>
                                        </p:tgtEl>
                                        <p:attrNameLst>
                                          <p:attrName>style.rotation</p:attrName>
                                        </p:attrNameLst>
                                      </p:cBhvr>
                                      <p:tavLst>
                                        <p:tav tm="0">
                                          <p:val>
                                            <p:fltVal val="360"/>
                                          </p:val>
                                        </p:tav>
                                        <p:tav tm="100000">
                                          <p:val>
                                            <p:fltVal val="0"/>
                                          </p:val>
                                        </p:tav>
                                      </p:tavLst>
                                    </p:anim>
                                    <p:animEffect transition="in" filter="fade">
                                      <p:cBhvr>
                                        <p:cTn id="50" dur="500"/>
                                        <p:tgtEl>
                                          <p:spTgt spid="28"/>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 calcmode="lin" valueType="num">
                                      <p:cBhvr>
                                        <p:cTn id="55" dur="500" fill="hold"/>
                                        <p:tgtEl>
                                          <p:spTgt spid="35"/>
                                        </p:tgtEl>
                                        <p:attrNameLst>
                                          <p:attrName>style.rotation</p:attrName>
                                        </p:attrNameLst>
                                      </p:cBhvr>
                                      <p:tavLst>
                                        <p:tav tm="0">
                                          <p:val>
                                            <p:fltVal val="360"/>
                                          </p:val>
                                        </p:tav>
                                        <p:tav tm="100000">
                                          <p:val>
                                            <p:fltVal val="0"/>
                                          </p:val>
                                        </p:tav>
                                      </p:tavLst>
                                    </p:anim>
                                    <p:animEffect transition="in" filter="fade">
                                      <p:cBhvr>
                                        <p:cTn id="56" dur="500"/>
                                        <p:tgtEl>
                                          <p:spTgt spid="35"/>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 calcmode="lin" valueType="num">
                                      <p:cBhvr>
                                        <p:cTn id="61" dur="500" fill="hold"/>
                                        <p:tgtEl>
                                          <p:spTgt spid="39"/>
                                        </p:tgtEl>
                                        <p:attrNameLst>
                                          <p:attrName>style.rotation</p:attrName>
                                        </p:attrNameLst>
                                      </p:cBhvr>
                                      <p:tavLst>
                                        <p:tav tm="0">
                                          <p:val>
                                            <p:fltVal val="360"/>
                                          </p:val>
                                        </p:tav>
                                        <p:tav tm="100000">
                                          <p:val>
                                            <p:fltVal val="0"/>
                                          </p:val>
                                        </p:tav>
                                      </p:tavLst>
                                    </p:anim>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31" grpId="0" animBg="1"/>
      <p:bldP spid="32" grpId="0" animBg="1"/>
      <p:bldP spid="30" grpId="0" animBg="1"/>
      <p:bldP spid="46" grpId="0" animBg="1"/>
      <p:bldP spid="50"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C5BD341E-0102-46AB-AB12-3709273C34A0}"/>
              </a:ext>
            </a:extLst>
          </p:cNvPr>
          <p:cNvSpPr/>
          <p:nvPr/>
        </p:nvSpPr>
        <p:spPr>
          <a:xfrm>
            <a:off x="883331" y="2106541"/>
            <a:ext cx="3574411" cy="2826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xmlns="" id="{73A466F6-F635-4924-9059-EC90367161F3}"/>
              </a:ext>
            </a:extLst>
          </p:cNvPr>
          <p:cNvSpPr/>
          <p:nvPr/>
        </p:nvSpPr>
        <p:spPr>
          <a:xfrm flipV="1">
            <a:off x="6636345" y="529471"/>
            <a:ext cx="1378134" cy="690286"/>
          </a:xfrm>
          <a:prstGeom prst="triangle">
            <a:avLst/>
          </a:prstGeom>
          <a:solidFill>
            <a:srgbClr val="CAD5E8">
              <a:alpha val="40000"/>
            </a:srgbClr>
          </a:solidFill>
          <a:ln w="25400">
            <a:solidFill>
              <a:srgbClr val="FFFFFF">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xmlns="" id="{A064782F-88DD-41E9-930C-4291371ED20C}"/>
              </a:ext>
            </a:extLst>
          </p:cNvPr>
          <p:cNvCxnSpPr>
            <a:cxnSpLocks/>
          </p:cNvCxnSpPr>
          <p:nvPr/>
        </p:nvCxnSpPr>
        <p:spPr>
          <a:xfrm>
            <a:off x="1164801" y="973644"/>
            <a:ext cx="855057" cy="947475"/>
          </a:xfrm>
          <a:prstGeom prst="line">
            <a:avLst/>
          </a:prstGeom>
          <a:noFill/>
          <a:ln>
            <a:solidFill>
              <a:schemeClr val="tx1">
                <a:lumMod val="65000"/>
                <a:lumOff val="35000"/>
                <a:alpha val="64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a:extLst>
              <a:ext uri="{FF2B5EF4-FFF2-40B4-BE49-F238E27FC236}">
                <a16:creationId xmlns:a16="http://schemas.microsoft.com/office/drawing/2014/main" xmlns="" id="{A834A0C8-650C-49F8-B8BB-0234D7EF4AF1}"/>
              </a:ext>
            </a:extLst>
          </p:cNvPr>
          <p:cNvCxnSpPr>
            <a:cxnSpLocks/>
          </p:cNvCxnSpPr>
          <p:nvPr/>
        </p:nvCxnSpPr>
        <p:spPr>
          <a:xfrm>
            <a:off x="1412851" y="1927109"/>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xmlns="" id="{D0F5E0DF-A3B9-4261-B099-45A05D1C5CBD}"/>
              </a:ext>
            </a:extLst>
          </p:cNvPr>
          <p:cNvCxnSpPr>
            <a:cxnSpLocks/>
          </p:cNvCxnSpPr>
          <p:nvPr/>
        </p:nvCxnSpPr>
        <p:spPr>
          <a:xfrm>
            <a:off x="4322307" y="4555543"/>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xmlns="" id="{2738D9F9-7A43-4053-83EB-1C80D8AB6E8A}"/>
              </a:ext>
            </a:extLst>
          </p:cNvPr>
          <p:cNvCxnSpPr>
            <a:cxnSpLocks/>
          </p:cNvCxnSpPr>
          <p:nvPr/>
        </p:nvCxnSpPr>
        <p:spPr>
          <a:xfrm>
            <a:off x="4231906" y="5311929"/>
            <a:ext cx="855057" cy="947475"/>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6" name="组合 25"/>
          <p:cNvGrpSpPr/>
          <p:nvPr/>
        </p:nvGrpSpPr>
        <p:grpSpPr>
          <a:xfrm>
            <a:off x="-116114" y="-164954"/>
            <a:ext cx="812800" cy="843343"/>
            <a:chOff x="5695466" y="654839"/>
            <a:chExt cx="7916198" cy="8213668"/>
          </a:xfrm>
        </p:grpSpPr>
        <p:sp>
          <p:nvSpPr>
            <p:cNvPr id="27" name="椭圆 26"/>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81640" y="126374"/>
            <a:ext cx="3977794"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三、教师梯队建设目标</a:t>
            </a:r>
          </a:p>
        </p:txBody>
      </p:sp>
      <p:cxnSp>
        <p:nvCxnSpPr>
          <p:cNvPr id="41" name="直接连接符 4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xmlns="" id="{3C8720CD-C964-4B84-9A48-52AD4F37FA5C}"/>
              </a:ext>
            </a:extLst>
          </p:cNvPr>
          <p:cNvGraphicFramePr>
            <a:graphicFrameLocks noGrp="1"/>
          </p:cNvGraphicFramePr>
          <p:nvPr>
            <p:extLst>
              <p:ext uri="{D42A27DB-BD31-4B8C-83A1-F6EECF244321}">
                <p14:modId xmlns:p14="http://schemas.microsoft.com/office/powerpoint/2010/main" xmlns="" val="1165099064"/>
              </p:ext>
            </p:extLst>
          </p:nvPr>
        </p:nvGraphicFramePr>
        <p:xfrm>
          <a:off x="2077806" y="874613"/>
          <a:ext cx="9910995" cy="5462352"/>
        </p:xfrm>
        <a:graphic>
          <a:graphicData uri="http://schemas.openxmlformats.org/drawingml/2006/table">
            <a:tbl>
              <a:tblPr firstRow="1" firstCol="1" bandRow="1">
                <a:tableStyleId>{5C22544A-7EE6-4342-B048-85BDC9FD1C3A}</a:tableStyleId>
              </a:tblPr>
              <a:tblGrid>
                <a:gridCol w="1504843">
                  <a:extLst>
                    <a:ext uri="{9D8B030D-6E8A-4147-A177-3AD203B41FA5}">
                      <a16:colId xmlns:a16="http://schemas.microsoft.com/office/drawing/2014/main" xmlns="" val="2390585994"/>
                    </a:ext>
                  </a:extLst>
                </a:gridCol>
                <a:gridCol w="1581462">
                  <a:extLst>
                    <a:ext uri="{9D8B030D-6E8A-4147-A177-3AD203B41FA5}">
                      <a16:colId xmlns:a16="http://schemas.microsoft.com/office/drawing/2014/main" xmlns="" val="3594005446"/>
                    </a:ext>
                  </a:extLst>
                </a:gridCol>
                <a:gridCol w="1424066">
                  <a:extLst>
                    <a:ext uri="{9D8B030D-6E8A-4147-A177-3AD203B41FA5}">
                      <a16:colId xmlns:a16="http://schemas.microsoft.com/office/drawing/2014/main" xmlns="" val="2111862286"/>
                    </a:ext>
                  </a:extLst>
                </a:gridCol>
                <a:gridCol w="5400624">
                  <a:extLst>
                    <a:ext uri="{9D8B030D-6E8A-4147-A177-3AD203B41FA5}">
                      <a16:colId xmlns:a16="http://schemas.microsoft.com/office/drawing/2014/main" xmlns="" val="1276311080"/>
                    </a:ext>
                  </a:extLst>
                </a:gridCol>
              </a:tblGrid>
              <a:tr h="467051">
                <a:tc>
                  <a:txBody>
                    <a:bodyPr/>
                    <a:lstStyle/>
                    <a:p>
                      <a:pPr algn="just">
                        <a:lnSpc>
                          <a:spcPct val="130000"/>
                        </a:lnSpc>
                      </a:pPr>
                      <a:r>
                        <a:rPr lang="zh-CN" sz="2400" kern="0" dirty="0">
                          <a:effectLst/>
                        </a:rPr>
                        <a:t>梯队建设</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400" kern="0">
                          <a:effectLst/>
                        </a:rPr>
                        <a:t>总目标</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400" kern="0">
                          <a:effectLst/>
                        </a:rPr>
                        <a:t>目标语</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400" kern="0" dirty="0">
                          <a:effectLst/>
                        </a:rPr>
                        <a:t>实现目标</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extLst>
                  <a:ext uri="{0D108BD9-81ED-4DB2-BD59-A6C34878D82A}">
                    <a16:rowId xmlns:a16="http://schemas.microsoft.com/office/drawing/2014/main" xmlns="" val="1756977532"/>
                  </a:ext>
                </a:extLst>
              </a:tr>
              <a:tr h="2086633">
                <a:tc>
                  <a:txBody>
                    <a:bodyPr/>
                    <a:lstStyle/>
                    <a:p>
                      <a:pPr algn="just">
                        <a:lnSpc>
                          <a:spcPct val="130000"/>
                        </a:lnSpc>
                      </a:pPr>
                      <a:r>
                        <a:rPr lang="zh-CN" sz="2400" kern="0">
                          <a:effectLst/>
                        </a:rPr>
                        <a:t>第一梯队</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000" kern="0" dirty="0">
                          <a:effectLst/>
                        </a:rPr>
                        <a:t>研究型教师</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000" kern="0" dirty="0">
                          <a:effectLst/>
                        </a:rPr>
                        <a:t>博采众长 </a:t>
                      </a:r>
                      <a:endParaRPr lang="zh-CN" sz="2400" kern="100" dirty="0">
                        <a:effectLst/>
                      </a:endParaRPr>
                    </a:p>
                    <a:p>
                      <a:pPr algn="just">
                        <a:lnSpc>
                          <a:spcPct val="130000"/>
                        </a:lnSpc>
                      </a:pPr>
                      <a:r>
                        <a:rPr lang="zh-CN" sz="2000" kern="0" dirty="0">
                          <a:effectLst/>
                        </a:rPr>
                        <a:t>精益求精</a:t>
                      </a:r>
                      <a:endParaRPr lang="zh-CN" sz="2400" kern="100" dirty="0">
                        <a:effectLst/>
                      </a:endParaRPr>
                    </a:p>
                    <a:p>
                      <a:pPr algn="just">
                        <a:lnSpc>
                          <a:spcPct val="130000"/>
                        </a:lnSpc>
                      </a:pPr>
                      <a:r>
                        <a:rPr lang="zh-CN" sz="2000" kern="0" dirty="0">
                          <a:effectLst/>
                        </a:rPr>
                        <a:t>焕发活力 </a:t>
                      </a:r>
                      <a:endParaRPr lang="zh-CN" sz="2400" kern="100" dirty="0">
                        <a:effectLst/>
                      </a:endParaRPr>
                    </a:p>
                    <a:p>
                      <a:pPr algn="just">
                        <a:lnSpc>
                          <a:spcPct val="130000"/>
                        </a:lnSpc>
                      </a:pPr>
                      <a:r>
                        <a:rPr lang="zh-CN" sz="2000" kern="0" dirty="0">
                          <a:effectLst/>
                        </a:rPr>
                        <a:t>超越自我</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altLang="en-US" sz="2000" kern="0" dirty="0">
                          <a:effectLst/>
                        </a:rPr>
                        <a:t>努力走在时代前沿，了解最新的教育新样态，</a:t>
                      </a:r>
                      <a:r>
                        <a:rPr lang="zh-CN" sz="2000" kern="0" dirty="0">
                          <a:effectLst/>
                        </a:rPr>
                        <a:t>以“新基础”教育理论，支撑实践能力；增强管理意识，做好骨干教师的引领和辐射作用；深入课题研究，变教师单一、局部、简单的思维方式为综合、整体的思维方式。</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extLst>
                  <a:ext uri="{0D108BD9-81ED-4DB2-BD59-A6C34878D82A}">
                    <a16:rowId xmlns:a16="http://schemas.microsoft.com/office/drawing/2014/main" xmlns="" val="970322758"/>
                  </a:ext>
                </a:extLst>
              </a:tr>
              <a:tr h="1662288">
                <a:tc>
                  <a:txBody>
                    <a:bodyPr/>
                    <a:lstStyle/>
                    <a:p>
                      <a:pPr algn="just">
                        <a:lnSpc>
                          <a:spcPct val="130000"/>
                        </a:lnSpc>
                      </a:pPr>
                      <a:r>
                        <a:rPr lang="zh-CN" sz="2400" kern="0">
                          <a:effectLst/>
                        </a:rPr>
                        <a:t>第二梯队</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000" kern="0">
                          <a:effectLst/>
                        </a:rPr>
                        <a:t>成熟型教师</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000" kern="0" dirty="0">
                          <a:effectLst/>
                        </a:rPr>
                        <a:t>研修进取 </a:t>
                      </a:r>
                      <a:endParaRPr lang="en-US" altLang="zh-CN" sz="2000" kern="0" dirty="0">
                        <a:effectLst/>
                      </a:endParaRPr>
                    </a:p>
                    <a:p>
                      <a:pPr algn="just">
                        <a:lnSpc>
                          <a:spcPct val="130000"/>
                        </a:lnSpc>
                      </a:pPr>
                      <a:r>
                        <a:rPr lang="zh-CN" sz="2000" kern="0" dirty="0">
                          <a:effectLst/>
                        </a:rPr>
                        <a:t>勇于实践 </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000" kern="0" dirty="0">
                          <a:effectLst/>
                        </a:rPr>
                        <a:t>提升对潘院《教材化解读》的学习和理解，提高解读教材、逻辑把握教材的能力，有效整合教学内容，积极进行课堂实践。</a:t>
                      </a:r>
                      <a:r>
                        <a:rPr lang="zh-CN" altLang="en-US" sz="2000" kern="0" dirty="0">
                          <a:effectLst/>
                        </a:rPr>
                        <a:t>在课堂教学实践中不断体会如何利用学生的生成性资源。</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extLst>
                  <a:ext uri="{0D108BD9-81ED-4DB2-BD59-A6C34878D82A}">
                    <a16:rowId xmlns:a16="http://schemas.microsoft.com/office/drawing/2014/main" xmlns="" val="3476751090"/>
                  </a:ext>
                </a:extLst>
              </a:tr>
              <a:tr h="1237943">
                <a:tc>
                  <a:txBody>
                    <a:bodyPr/>
                    <a:lstStyle/>
                    <a:p>
                      <a:pPr algn="just">
                        <a:lnSpc>
                          <a:spcPct val="130000"/>
                        </a:lnSpc>
                      </a:pPr>
                      <a:r>
                        <a:rPr lang="zh-CN" sz="2400" kern="0" dirty="0">
                          <a:effectLst/>
                        </a:rPr>
                        <a:t>第三梯队</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000" kern="0">
                          <a:effectLst/>
                        </a:rPr>
                        <a:t>发展型教师</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000" kern="0" dirty="0">
                          <a:effectLst/>
                        </a:rPr>
                        <a:t>站稳讲台 </a:t>
                      </a:r>
                      <a:endParaRPr lang="en-US" altLang="zh-CN" sz="2000" kern="0" dirty="0">
                        <a:effectLst/>
                      </a:endParaRPr>
                    </a:p>
                    <a:p>
                      <a:pPr algn="just">
                        <a:lnSpc>
                          <a:spcPct val="130000"/>
                        </a:lnSpc>
                      </a:pPr>
                      <a:r>
                        <a:rPr lang="zh-CN" sz="2000" kern="0" dirty="0">
                          <a:effectLst/>
                        </a:rPr>
                        <a:t>积极学习</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tc>
                  <a:txBody>
                    <a:bodyPr/>
                    <a:lstStyle/>
                    <a:p>
                      <a:pPr algn="just">
                        <a:lnSpc>
                          <a:spcPct val="130000"/>
                        </a:lnSpc>
                      </a:pPr>
                      <a:r>
                        <a:rPr lang="zh-CN" sz="2000" kern="0" dirty="0">
                          <a:effectLst/>
                        </a:rPr>
                        <a:t>在师傅、组员的指导帮助下，慢慢体会“新基础”教育思想，潘院的教材解读方法，融教育思想到课堂实践中，实现自我学习、自主发展。</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43492" marR="43492" marT="0" marB="0"/>
                </a:tc>
                <a:extLst>
                  <a:ext uri="{0D108BD9-81ED-4DB2-BD59-A6C34878D82A}">
                    <a16:rowId xmlns:a16="http://schemas.microsoft.com/office/drawing/2014/main" xmlns="" val="640674675"/>
                  </a:ext>
                </a:extLst>
              </a:tr>
            </a:tbl>
          </a:graphicData>
        </a:graphic>
      </p:graphicFrame>
    </p:spTree>
    <p:extLst>
      <p:ext uri="{BB962C8B-B14F-4D97-AF65-F5344CB8AC3E}">
        <p14:creationId xmlns:p14="http://schemas.microsoft.com/office/powerpoint/2010/main" xmlns="" val="239057490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C5BD341E-0102-46AB-AB12-3709273C34A0}"/>
              </a:ext>
            </a:extLst>
          </p:cNvPr>
          <p:cNvSpPr/>
          <p:nvPr/>
        </p:nvSpPr>
        <p:spPr>
          <a:xfrm>
            <a:off x="1346111" y="2237266"/>
            <a:ext cx="3574411" cy="2826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xmlns="" id="{73A466F6-F635-4924-9059-EC90367161F3}"/>
              </a:ext>
            </a:extLst>
          </p:cNvPr>
          <p:cNvSpPr/>
          <p:nvPr/>
        </p:nvSpPr>
        <p:spPr>
          <a:xfrm flipV="1">
            <a:off x="6636345" y="529471"/>
            <a:ext cx="1378134" cy="690286"/>
          </a:xfrm>
          <a:prstGeom prst="triangle">
            <a:avLst/>
          </a:prstGeom>
          <a:solidFill>
            <a:srgbClr val="CAD5E8">
              <a:alpha val="40000"/>
            </a:srgbClr>
          </a:solidFill>
          <a:ln w="25400">
            <a:solidFill>
              <a:srgbClr val="FFFFFF">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xmlns="" id="{A064782F-88DD-41E9-930C-4291371ED20C}"/>
              </a:ext>
            </a:extLst>
          </p:cNvPr>
          <p:cNvCxnSpPr>
            <a:cxnSpLocks/>
          </p:cNvCxnSpPr>
          <p:nvPr/>
        </p:nvCxnSpPr>
        <p:spPr>
          <a:xfrm>
            <a:off x="1164801" y="973644"/>
            <a:ext cx="855057" cy="947475"/>
          </a:xfrm>
          <a:prstGeom prst="line">
            <a:avLst/>
          </a:prstGeom>
          <a:noFill/>
          <a:ln>
            <a:solidFill>
              <a:schemeClr val="tx1">
                <a:lumMod val="65000"/>
                <a:lumOff val="35000"/>
                <a:alpha val="64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a:extLst>
              <a:ext uri="{FF2B5EF4-FFF2-40B4-BE49-F238E27FC236}">
                <a16:creationId xmlns:a16="http://schemas.microsoft.com/office/drawing/2014/main" xmlns="" id="{A834A0C8-650C-49F8-B8BB-0234D7EF4AF1}"/>
              </a:ext>
            </a:extLst>
          </p:cNvPr>
          <p:cNvCxnSpPr>
            <a:cxnSpLocks/>
          </p:cNvCxnSpPr>
          <p:nvPr/>
        </p:nvCxnSpPr>
        <p:spPr>
          <a:xfrm>
            <a:off x="1412851" y="1927109"/>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xmlns="" id="{D0F5E0DF-A3B9-4261-B099-45A05D1C5CBD}"/>
              </a:ext>
            </a:extLst>
          </p:cNvPr>
          <p:cNvCxnSpPr>
            <a:cxnSpLocks/>
          </p:cNvCxnSpPr>
          <p:nvPr/>
        </p:nvCxnSpPr>
        <p:spPr>
          <a:xfrm>
            <a:off x="4322307" y="4555543"/>
            <a:ext cx="515769" cy="539581"/>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xmlns="" id="{2738D9F9-7A43-4053-83EB-1C80D8AB6E8A}"/>
              </a:ext>
            </a:extLst>
          </p:cNvPr>
          <p:cNvCxnSpPr>
            <a:cxnSpLocks/>
          </p:cNvCxnSpPr>
          <p:nvPr/>
        </p:nvCxnSpPr>
        <p:spPr>
          <a:xfrm>
            <a:off x="4231906" y="5311929"/>
            <a:ext cx="855057" cy="947475"/>
          </a:xfrm>
          <a:prstGeom prst="line">
            <a:avLst/>
          </a:prstGeom>
          <a:noFill/>
          <a:ln>
            <a:solidFill>
              <a:schemeClr val="tx1">
                <a:lumMod val="65000"/>
                <a:lumOff val="35000"/>
                <a:alpha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26" name="组合 25"/>
          <p:cNvGrpSpPr/>
          <p:nvPr/>
        </p:nvGrpSpPr>
        <p:grpSpPr>
          <a:xfrm>
            <a:off x="-116114" y="-164954"/>
            <a:ext cx="812800" cy="843343"/>
            <a:chOff x="5695466" y="654839"/>
            <a:chExt cx="7916198" cy="8213668"/>
          </a:xfrm>
        </p:grpSpPr>
        <p:sp>
          <p:nvSpPr>
            <p:cNvPr id="27" name="椭圆 26"/>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81640" y="126374"/>
            <a:ext cx="3977794"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四、重点事件</a:t>
            </a:r>
          </a:p>
        </p:txBody>
      </p:sp>
      <p:cxnSp>
        <p:nvCxnSpPr>
          <p:cNvPr id="41" name="直接连接符 4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表格 2">
            <a:extLst>
              <a:ext uri="{FF2B5EF4-FFF2-40B4-BE49-F238E27FC236}">
                <a16:creationId xmlns:a16="http://schemas.microsoft.com/office/drawing/2014/main" xmlns="" id="{DCEC80C4-901A-45F4-AE99-789F6F6D2E2C}"/>
              </a:ext>
            </a:extLst>
          </p:cNvPr>
          <p:cNvGraphicFramePr>
            <a:graphicFrameLocks noGrp="1"/>
          </p:cNvGraphicFramePr>
          <p:nvPr>
            <p:extLst>
              <p:ext uri="{D42A27DB-BD31-4B8C-83A1-F6EECF244321}">
                <p14:modId xmlns:p14="http://schemas.microsoft.com/office/powerpoint/2010/main" xmlns="" val="784058959"/>
              </p:ext>
            </p:extLst>
          </p:nvPr>
        </p:nvGraphicFramePr>
        <p:xfrm>
          <a:off x="2189594" y="1330085"/>
          <a:ext cx="8067621" cy="4777020"/>
        </p:xfrm>
        <a:graphic>
          <a:graphicData uri="http://schemas.openxmlformats.org/drawingml/2006/table">
            <a:tbl>
              <a:tblPr firstRow="1" firstCol="1" bandRow="1">
                <a:tableStyleId>{5C22544A-7EE6-4342-B048-85BDC9FD1C3A}</a:tableStyleId>
              </a:tblPr>
              <a:tblGrid>
                <a:gridCol w="2386665">
                  <a:extLst>
                    <a:ext uri="{9D8B030D-6E8A-4147-A177-3AD203B41FA5}">
                      <a16:colId xmlns:a16="http://schemas.microsoft.com/office/drawing/2014/main" xmlns="" val="1606324921"/>
                    </a:ext>
                  </a:extLst>
                </a:gridCol>
                <a:gridCol w="3453242">
                  <a:extLst>
                    <a:ext uri="{9D8B030D-6E8A-4147-A177-3AD203B41FA5}">
                      <a16:colId xmlns:a16="http://schemas.microsoft.com/office/drawing/2014/main" xmlns="" val="862652532"/>
                    </a:ext>
                  </a:extLst>
                </a:gridCol>
                <a:gridCol w="2227714">
                  <a:extLst>
                    <a:ext uri="{9D8B030D-6E8A-4147-A177-3AD203B41FA5}">
                      <a16:colId xmlns:a16="http://schemas.microsoft.com/office/drawing/2014/main" xmlns="" val="209145204"/>
                    </a:ext>
                  </a:extLst>
                </a:gridCol>
              </a:tblGrid>
              <a:tr h="1201249">
                <a:tc>
                  <a:txBody>
                    <a:bodyPr/>
                    <a:lstStyle/>
                    <a:p>
                      <a:pPr algn="ctr">
                        <a:lnSpc>
                          <a:spcPct val="130000"/>
                        </a:lnSpc>
                      </a:pPr>
                      <a:r>
                        <a:rPr lang="zh-CN" sz="2800" kern="0" dirty="0">
                          <a:effectLst/>
                        </a:rPr>
                        <a:t>时间</a:t>
                      </a:r>
                      <a:endParaRPr lang="zh-CN" sz="3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30000"/>
                        </a:lnSpc>
                      </a:pPr>
                      <a:r>
                        <a:rPr lang="zh-CN" sz="2400" kern="0" dirty="0">
                          <a:effectLst/>
                        </a:rPr>
                        <a:t>重大事件</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30000"/>
                        </a:lnSpc>
                      </a:pPr>
                      <a:r>
                        <a:rPr lang="zh-CN" sz="2400" kern="0" dirty="0">
                          <a:effectLst/>
                        </a:rPr>
                        <a:t>参加人员</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805123405"/>
                  </a:ext>
                </a:extLst>
              </a:tr>
              <a:tr h="952275">
                <a:tc>
                  <a:txBody>
                    <a:bodyPr/>
                    <a:lstStyle/>
                    <a:p>
                      <a:pPr algn="ctr">
                        <a:lnSpc>
                          <a:spcPct val="130000"/>
                        </a:lnSpc>
                      </a:pPr>
                      <a:r>
                        <a:rPr lang="zh-CN" sz="2400" kern="0" dirty="0">
                          <a:effectLst/>
                        </a:rPr>
                        <a:t>二月份</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pPr>
                      <a:r>
                        <a:rPr lang="zh-CN" sz="2400" kern="0" dirty="0">
                          <a:effectLst/>
                        </a:rPr>
                        <a:t>期初教材分析</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pPr>
                      <a:r>
                        <a:rPr lang="en-US" sz="1000" kern="0" dirty="0">
                          <a:effectLst/>
                        </a:rPr>
                        <a:t>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996418181"/>
                  </a:ext>
                </a:extLst>
              </a:tr>
              <a:tr h="655874">
                <a:tc>
                  <a:txBody>
                    <a:bodyPr/>
                    <a:lstStyle/>
                    <a:p>
                      <a:pPr algn="ctr">
                        <a:lnSpc>
                          <a:spcPct val="130000"/>
                        </a:lnSpc>
                      </a:pPr>
                      <a:r>
                        <a:rPr lang="zh-CN" sz="2400" kern="0">
                          <a:effectLst/>
                        </a:rPr>
                        <a:t>三月份</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pPr>
                      <a:r>
                        <a:rPr lang="en-US" sz="2400" kern="0" dirty="0">
                          <a:effectLst/>
                        </a:rPr>
                        <a:t>AI</a:t>
                      </a:r>
                      <a:r>
                        <a:rPr lang="zh-CN" sz="2400" kern="0" dirty="0">
                          <a:effectLst/>
                        </a:rPr>
                        <a:t>数学</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30000"/>
                        </a:lnSpc>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34383676"/>
                  </a:ext>
                </a:extLst>
              </a:tr>
              <a:tr h="655874">
                <a:tc>
                  <a:txBody>
                    <a:bodyPr/>
                    <a:lstStyle/>
                    <a:p>
                      <a:pPr algn="ctr">
                        <a:lnSpc>
                          <a:spcPct val="130000"/>
                        </a:lnSpc>
                      </a:pPr>
                      <a:r>
                        <a:rPr lang="zh-CN" sz="2400" kern="0">
                          <a:effectLst/>
                        </a:rPr>
                        <a:t>四月份</a:t>
                      </a:r>
                      <a:endParaRPr lang="zh-CN" sz="2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pPr>
                      <a:r>
                        <a:rPr lang="zh-CN" sz="2400" kern="0" dirty="0">
                          <a:effectLst/>
                        </a:rPr>
                        <a:t>基本功竞赛</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30000"/>
                        </a:lnSpc>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037379708"/>
                  </a:ext>
                </a:extLst>
              </a:tr>
              <a:tr h="655874">
                <a:tc>
                  <a:txBody>
                    <a:bodyPr/>
                    <a:lstStyle/>
                    <a:p>
                      <a:pPr algn="ctr">
                        <a:lnSpc>
                          <a:spcPct val="130000"/>
                        </a:lnSpc>
                      </a:pPr>
                      <a:r>
                        <a:rPr lang="zh-CN" sz="2400" kern="0" dirty="0">
                          <a:effectLst/>
                        </a:rPr>
                        <a:t>五月份</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pPr>
                      <a:r>
                        <a:rPr lang="zh-CN" sz="2400" kern="0" dirty="0">
                          <a:effectLst/>
                        </a:rPr>
                        <a:t>打造数学学科教师</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30000"/>
                        </a:lnSpc>
                      </a:pPr>
                      <a:r>
                        <a:rPr lang="en-US" sz="1000" kern="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098903414"/>
                  </a:ext>
                </a:extLst>
              </a:tr>
              <a:tr h="655874">
                <a:tc>
                  <a:txBody>
                    <a:bodyPr/>
                    <a:lstStyle/>
                    <a:p>
                      <a:pPr algn="ctr">
                        <a:lnSpc>
                          <a:spcPct val="130000"/>
                        </a:lnSpc>
                      </a:pPr>
                      <a:r>
                        <a:rPr lang="zh-CN" sz="2400" kern="0" dirty="0">
                          <a:effectLst/>
                        </a:rPr>
                        <a:t>六月份</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just">
                        <a:lnSpc>
                          <a:spcPct val="130000"/>
                        </a:lnSpc>
                      </a:pPr>
                      <a:r>
                        <a:rPr lang="zh-CN" sz="2400" kern="0" dirty="0">
                          <a:effectLst/>
                        </a:rPr>
                        <a:t>区抽测</a:t>
                      </a:r>
                      <a:endParaRPr lang="zh-CN" sz="2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30000"/>
                        </a:lnSpc>
                      </a:pPr>
                      <a:r>
                        <a:rPr lang="en-US" sz="1000" kern="0" dirty="0">
                          <a:effectLst/>
                        </a:rPr>
                        <a:t>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463751987"/>
                  </a:ext>
                </a:extLst>
              </a:tr>
            </a:tbl>
          </a:graphicData>
        </a:graphic>
      </p:graphicFrame>
    </p:spTree>
    <p:extLst>
      <p:ext uri="{BB962C8B-B14F-4D97-AF65-F5344CB8AC3E}">
        <p14:creationId xmlns:p14="http://schemas.microsoft.com/office/powerpoint/2010/main" xmlns="" val="280480315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25524" y="2196276"/>
            <a:ext cx="4854753" cy="2755140"/>
            <a:chOff x="2318148" y="1371600"/>
            <a:chExt cx="4779168" cy="2712244"/>
          </a:xfrm>
        </p:grpSpPr>
        <p:sp>
          <p:nvSpPr>
            <p:cNvPr id="10" name="Freeform 5"/>
            <p:cNvSpPr/>
            <p:nvPr/>
          </p:nvSpPr>
          <p:spPr bwMode="auto">
            <a:xfrm>
              <a:off x="5494735" y="2511029"/>
              <a:ext cx="1452563" cy="1454944"/>
            </a:xfrm>
            <a:custGeom>
              <a:avLst/>
              <a:gdLst>
                <a:gd name="T0" fmla="*/ 1112 w 1112"/>
                <a:gd name="T1" fmla="*/ 332 h 1114"/>
                <a:gd name="T2" fmla="*/ 331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1" y="0"/>
                  </a:lnTo>
                  <a:lnTo>
                    <a:pt x="1112" y="332"/>
                  </a:lnTo>
                  <a:close/>
                </a:path>
              </a:pathLst>
            </a:custGeom>
            <a:solidFill>
              <a:srgbClr val="A6A6A6">
                <a:alpha val="50000"/>
              </a:srgbClr>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11" name="Freeform 6"/>
            <p:cNvSpPr/>
            <p:nvPr/>
          </p:nvSpPr>
          <p:spPr bwMode="auto">
            <a:xfrm>
              <a:off x="4474369" y="2511029"/>
              <a:ext cx="1453754" cy="1454944"/>
            </a:xfrm>
            <a:custGeom>
              <a:avLst/>
              <a:gdLst>
                <a:gd name="T0" fmla="*/ 332 w 1112"/>
                <a:gd name="T1" fmla="*/ 0 h 1114"/>
                <a:gd name="T2" fmla="*/ 1112 w 1112"/>
                <a:gd name="T3" fmla="*/ 782 h 1114"/>
                <a:gd name="T4" fmla="*/ 781 w 1112"/>
                <a:gd name="T5" fmla="*/ 1114 h 1114"/>
                <a:gd name="T6" fmla="*/ 0 w 1112"/>
                <a:gd name="T7" fmla="*/ 332 h 1114"/>
                <a:gd name="T8" fmla="*/ 332 w 1112"/>
                <a:gd name="T9" fmla="*/ 0 h 1114"/>
              </a:gdLst>
              <a:ahLst/>
              <a:cxnLst>
                <a:cxn ang="0">
                  <a:pos x="T0" y="T1"/>
                </a:cxn>
                <a:cxn ang="0">
                  <a:pos x="T2" y="T3"/>
                </a:cxn>
                <a:cxn ang="0">
                  <a:pos x="T4" y="T5"/>
                </a:cxn>
                <a:cxn ang="0">
                  <a:pos x="T6" y="T7"/>
                </a:cxn>
                <a:cxn ang="0">
                  <a:pos x="T8" y="T9"/>
                </a:cxn>
              </a:cxnLst>
              <a:rect l="0" t="0" r="r" b="b"/>
              <a:pathLst>
                <a:path w="1112" h="1114">
                  <a:moveTo>
                    <a:pt x="332" y="0"/>
                  </a:moveTo>
                  <a:lnTo>
                    <a:pt x="1112" y="782"/>
                  </a:lnTo>
                  <a:lnTo>
                    <a:pt x="781" y="1114"/>
                  </a:lnTo>
                  <a:lnTo>
                    <a:pt x="0" y="332"/>
                  </a:lnTo>
                  <a:lnTo>
                    <a:pt x="332" y="0"/>
                  </a:lnTo>
                  <a:close/>
                </a:path>
              </a:pathLst>
            </a:custGeom>
            <a:solidFill>
              <a:srgbClr val="A6A6A6">
                <a:alpha val="50000"/>
              </a:srgbClr>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12" name="Freeform 7"/>
            <p:cNvSpPr/>
            <p:nvPr/>
          </p:nvSpPr>
          <p:spPr bwMode="auto">
            <a:xfrm>
              <a:off x="5494735" y="1489473"/>
              <a:ext cx="1452563" cy="1454944"/>
            </a:xfrm>
            <a:custGeom>
              <a:avLst/>
              <a:gdLst>
                <a:gd name="T0" fmla="*/ 331 w 1112"/>
                <a:gd name="T1" fmla="*/ 0 h 1114"/>
                <a:gd name="T2" fmla="*/ 1112 w 1112"/>
                <a:gd name="T3" fmla="*/ 782 h 1114"/>
                <a:gd name="T4" fmla="*/ 781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1" y="1114"/>
                  </a:lnTo>
                  <a:lnTo>
                    <a:pt x="0" y="332"/>
                  </a:lnTo>
                  <a:lnTo>
                    <a:pt x="331" y="0"/>
                  </a:lnTo>
                  <a:close/>
                </a:path>
              </a:pathLst>
            </a:custGeom>
            <a:solidFill>
              <a:srgbClr val="A6A6A6">
                <a:alpha val="50000"/>
              </a:srgbClr>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13" name="Freeform 8"/>
            <p:cNvSpPr/>
            <p:nvPr/>
          </p:nvSpPr>
          <p:spPr bwMode="auto">
            <a:xfrm>
              <a:off x="4474369" y="1489473"/>
              <a:ext cx="1453754" cy="1454944"/>
            </a:xfrm>
            <a:custGeom>
              <a:avLst/>
              <a:gdLst>
                <a:gd name="T0" fmla="*/ 1112 w 1112"/>
                <a:gd name="T1" fmla="*/ 332 h 1114"/>
                <a:gd name="T2" fmla="*/ 332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2" y="1114"/>
                  </a:lnTo>
                  <a:lnTo>
                    <a:pt x="0" y="782"/>
                  </a:lnTo>
                  <a:lnTo>
                    <a:pt x="781" y="0"/>
                  </a:lnTo>
                  <a:lnTo>
                    <a:pt x="1112" y="332"/>
                  </a:lnTo>
                  <a:close/>
                </a:path>
              </a:pathLst>
            </a:custGeom>
            <a:solidFill>
              <a:srgbClr val="A6A6A6">
                <a:alpha val="50000"/>
              </a:srgbClr>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14" name="Freeform 9"/>
            <p:cNvSpPr/>
            <p:nvPr/>
          </p:nvSpPr>
          <p:spPr bwMode="auto">
            <a:xfrm>
              <a:off x="3455194" y="2511029"/>
              <a:ext cx="1453754" cy="1454944"/>
            </a:xfrm>
            <a:custGeom>
              <a:avLst/>
              <a:gdLst>
                <a:gd name="T0" fmla="*/ 1113 w 1113"/>
                <a:gd name="T1" fmla="*/ 332 h 1114"/>
                <a:gd name="T2" fmla="*/ 332 w 1113"/>
                <a:gd name="T3" fmla="*/ 1114 h 1114"/>
                <a:gd name="T4" fmla="*/ 0 w 1113"/>
                <a:gd name="T5" fmla="*/ 782 h 1114"/>
                <a:gd name="T6" fmla="*/ 781 w 1113"/>
                <a:gd name="T7" fmla="*/ 0 h 1114"/>
                <a:gd name="T8" fmla="*/ 1113 w 1113"/>
                <a:gd name="T9" fmla="*/ 332 h 1114"/>
              </a:gdLst>
              <a:ahLst/>
              <a:cxnLst>
                <a:cxn ang="0">
                  <a:pos x="T0" y="T1"/>
                </a:cxn>
                <a:cxn ang="0">
                  <a:pos x="T2" y="T3"/>
                </a:cxn>
                <a:cxn ang="0">
                  <a:pos x="T4" y="T5"/>
                </a:cxn>
                <a:cxn ang="0">
                  <a:pos x="T6" y="T7"/>
                </a:cxn>
                <a:cxn ang="0">
                  <a:pos x="T8" y="T9"/>
                </a:cxn>
              </a:cxnLst>
              <a:rect l="0" t="0" r="r" b="b"/>
              <a:pathLst>
                <a:path w="1113" h="1114">
                  <a:moveTo>
                    <a:pt x="1113" y="332"/>
                  </a:moveTo>
                  <a:lnTo>
                    <a:pt x="332" y="1114"/>
                  </a:lnTo>
                  <a:lnTo>
                    <a:pt x="0" y="782"/>
                  </a:lnTo>
                  <a:lnTo>
                    <a:pt x="781" y="0"/>
                  </a:lnTo>
                  <a:lnTo>
                    <a:pt x="1113" y="332"/>
                  </a:lnTo>
                  <a:close/>
                </a:path>
              </a:pathLst>
            </a:custGeom>
            <a:solidFill>
              <a:srgbClr val="A6A6A6">
                <a:alpha val="50000"/>
              </a:srgbClr>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15" name="Freeform 10"/>
            <p:cNvSpPr/>
            <p:nvPr/>
          </p:nvSpPr>
          <p:spPr bwMode="auto">
            <a:xfrm>
              <a:off x="2436019" y="2511029"/>
              <a:ext cx="1452563" cy="1454944"/>
            </a:xfrm>
            <a:custGeom>
              <a:avLst/>
              <a:gdLst>
                <a:gd name="T0" fmla="*/ 331 w 1112"/>
                <a:gd name="T1" fmla="*/ 0 h 1114"/>
                <a:gd name="T2" fmla="*/ 1112 w 1112"/>
                <a:gd name="T3" fmla="*/ 782 h 1114"/>
                <a:gd name="T4" fmla="*/ 780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0" y="1114"/>
                  </a:lnTo>
                  <a:lnTo>
                    <a:pt x="0" y="332"/>
                  </a:lnTo>
                  <a:lnTo>
                    <a:pt x="331" y="0"/>
                  </a:lnTo>
                  <a:close/>
                </a:path>
              </a:pathLst>
            </a:custGeom>
            <a:solidFill>
              <a:srgbClr val="A6A6A6">
                <a:alpha val="50000"/>
              </a:srgbClr>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16" name="Freeform 11"/>
            <p:cNvSpPr/>
            <p:nvPr/>
          </p:nvSpPr>
          <p:spPr bwMode="auto">
            <a:xfrm>
              <a:off x="3455194" y="1489473"/>
              <a:ext cx="1453754" cy="1454944"/>
            </a:xfrm>
            <a:custGeom>
              <a:avLst/>
              <a:gdLst>
                <a:gd name="T0" fmla="*/ 332 w 1113"/>
                <a:gd name="T1" fmla="*/ 0 h 1114"/>
                <a:gd name="T2" fmla="*/ 1113 w 1113"/>
                <a:gd name="T3" fmla="*/ 782 h 1114"/>
                <a:gd name="T4" fmla="*/ 781 w 1113"/>
                <a:gd name="T5" fmla="*/ 1114 h 1114"/>
                <a:gd name="T6" fmla="*/ 0 w 1113"/>
                <a:gd name="T7" fmla="*/ 332 h 1114"/>
                <a:gd name="T8" fmla="*/ 332 w 1113"/>
                <a:gd name="T9" fmla="*/ 0 h 1114"/>
              </a:gdLst>
              <a:ahLst/>
              <a:cxnLst>
                <a:cxn ang="0">
                  <a:pos x="T0" y="T1"/>
                </a:cxn>
                <a:cxn ang="0">
                  <a:pos x="T2" y="T3"/>
                </a:cxn>
                <a:cxn ang="0">
                  <a:pos x="T4" y="T5"/>
                </a:cxn>
                <a:cxn ang="0">
                  <a:pos x="T6" y="T7"/>
                </a:cxn>
                <a:cxn ang="0">
                  <a:pos x="T8" y="T9"/>
                </a:cxn>
              </a:cxnLst>
              <a:rect l="0" t="0" r="r" b="b"/>
              <a:pathLst>
                <a:path w="1113" h="1114">
                  <a:moveTo>
                    <a:pt x="332" y="0"/>
                  </a:moveTo>
                  <a:lnTo>
                    <a:pt x="1113" y="782"/>
                  </a:lnTo>
                  <a:lnTo>
                    <a:pt x="781" y="1114"/>
                  </a:lnTo>
                  <a:lnTo>
                    <a:pt x="0" y="332"/>
                  </a:lnTo>
                  <a:lnTo>
                    <a:pt x="332" y="0"/>
                  </a:lnTo>
                  <a:close/>
                </a:path>
              </a:pathLst>
            </a:custGeom>
            <a:solidFill>
              <a:srgbClr val="A6A6A6">
                <a:alpha val="50000"/>
              </a:srgbClr>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18" name="Freeform 12"/>
            <p:cNvSpPr/>
            <p:nvPr/>
          </p:nvSpPr>
          <p:spPr bwMode="auto">
            <a:xfrm>
              <a:off x="2436019" y="1489473"/>
              <a:ext cx="1452563" cy="1454944"/>
            </a:xfrm>
            <a:custGeom>
              <a:avLst/>
              <a:gdLst>
                <a:gd name="T0" fmla="*/ 1112 w 1112"/>
                <a:gd name="T1" fmla="*/ 332 h 1114"/>
                <a:gd name="T2" fmla="*/ 331 w 1112"/>
                <a:gd name="T3" fmla="*/ 1114 h 1114"/>
                <a:gd name="T4" fmla="*/ 0 w 1112"/>
                <a:gd name="T5" fmla="*/ 782 h 1114"/>
                <a:gd name="T6" fmla="*/ 780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0" y="0"/>
                  </a:lnTo>
                  <a:lnTo>
                    <a:pt x="1112" y="332"/>
                  </a:lnTo>
                  <a:close/>
                </a:path>
              </a:pathLst>
            </a:custGeom>
            <a:solidFill>
              <a:srgbClr val="A6A6A6">
                <a:alpha val="50000"/>
              </a:srgbClr>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19" name="Freeform 13"/>
            <p:cNvSpPr/>
            <p:nvPr/>
          </p:nvSpPr>
          <p:spPr bwMode="auto">
            <a:xfrm>
              <a:off x="2318148" y="2393156"/>
              <a:ext cx="667940" cy="671513"/>
            </a:xfrm>
            <a:custGeom>
              <a:avLst/>
              <a:gdLst>
                <a:gd name="T0" fmla="*/ 178 w 216"/>
                <a:gd name="T1" fmla="*/ 38 h 217"/>
                <a:gd name="T2" fmla="*/ 178 w 216"/>
                <a:gd name="T3" fmla="*/ 178 h 217"/>
                <a:gd name="T4" fmla="*/ 38 w 216"/>
                <a:gd name="T5" fmla="*/ 178 h 217"/>
                <a:gd name="T6" fmla="*/ 38 w 216"/>
                <a:gd name="T7" fmla="*/ 38 h 217"/>
                <a:gd name="T8" fmla="*/ 178 w 216"/>
                <a:gd name="T9" fmla="*/ 38 h 217"/>
              </a:gdLst>
              <a:ahLst/>
              <a:cxnLst>
                <a:cxn ang="0">
                  <a:pos x="T0" y="T1"/>
                </a:cxn>
                <a:cxn ang="0">
                  <a:pos x="T2" y="T3"/>
                </a:cxn>
                <a:cxn ang="0">
                  <a:pos x="T4" y="T5"/>
                </a:cxn>
                <a:cxn ang="0">
                  <a:pos x="T6" y="T7"/>
                </a:cxn>
                <a:cxn ang="0">
                  <a:pos x="T8" y="T9"/>
                </a:cxn>
              </a:cxnLst>
              <a:rect l="0" t="0" r="r" b="b"/>
              <a:pathLst>
                <a:path w="216" h="217">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solidFill>
              <a:schemeClr val="accent2"/>
            </a:solidFill>
            <a:ln>
              <a:noFill/>
            </a:ln>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20" name="Freeform 14"/>
            <p:cNvSpPr/>
            <p:nvPr/>
          </p:nvSpPr>
          <p:spPr bwMode="auto">
            <a:xfrm>
              <a:off x="3334941" y="1371600"/>
              <a:ext cx="671513"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21" name="Freeform 15"/>
            <p:cNvSpPr/>
            <p:nvPr/>
          </p:nvSpPr>
          <p:spPr bwMode="auto">
            <a:xfrm>
              <a:off x="3334941" y="3414713"/>
              <a:ext cx="671513" cy="669131"/>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22" name="Freeform 16"/>
            <p:cNvSpPr/>
            <p:nvPr/>
          </p:nvSpPr>
          <p:spPr bwMode="auto">
            <a:xfrm>
              <a:off x="4354116" y="2393156"/>
              <a:ext cx="671513"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23" name="Freeform 17"/>
            <p:cNvSpPr/>
            <p:nvPr/>
          </p:nvSpPr>
          <p:spPr bwMode="auto">
            <a:xfrm>
              <a:off x="5374482" y="1371600"/>
              <a:ext cx="670322"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24" name="Freeform 18"/>
            <p:cNvSpPr/>
            <p:nvPr/>
          </p:nvSpPr>
          <p:spPr bwMode="auto">
            <a:xfrm>
              <a:off x="5374482" y="3414713"/>
              <a:ext cx="670322" cy="669131"/>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25" name="Freeform 19"/>
            <p:cNvSpPr/>
            <p:nvPr/>
          </p:nvSpPr>
          <p:spPr bwMode="auto">
            <a:xfrm>
              <a:off x="6426994" y="2393156"/>
              <a:ext cx="670322" cy="671513"/>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2"/>
            </a:solidFill>
            <a:ln>
              <a:noFill/>
            </a:ln>
          </p:spPr>
          <p:txBody>
            <a:bodyPr lIns="91384" tIns="45693" rIns="91384" bIns="45693" anchor="ctr"/>
            <a:lstStyle/>
            <a:p>
              <a:endParaRPr lang="zh-CN" altLang="en-US" sz="133">
                <a:latin typeface="Arial" panose="020B0604020202020204" pitchFamily="34" charset="0"/>
                <a:ea typeface="LiSu" panose="02010509060101010101" pitchFamily="49" charset="-122"/>
                <a:cs typeface="+mn-ea"/>
                <a:sym typeface="Arial" panose="020B0604020202020204" pitchFamily="34" charset="0"/>
              </a:endParaRPr>
            </a:p>
          </p:txBody>
        </p:sp>
        <p:sp>
          <p:nvSpPr>
            <p:cNvPr id="26" name="TextBox 55"/>
            <p:cNvSpPr txBox="1">
              <a:spLocks noChangeArrowheads="1"/>
            </p:cNvSpPr>
            <p:nvPr/>
          </p:nvSpPr>
          <p:spPr bwMode="auto">
            <a:xfrm flipH="1">
              <a:off x="3425429" y="1538056"/>
              <a:ext cx="466725" cy="32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912495">
                <a:defRPr>
                  <a:solidFill>
                    <a:schemeClr val="tx1"/>
                  </a:solidFill>
                  <a:latin typeface="Calibri" panose="020F0502020204030204" charset="0"/>
                  <a:ea typeface="宋体" panose="02010600030101010101" pitchFamily="2" charset="-122"/>
                </a:defRPr>
              </a:lvl1pPr>
              <a:lvl2pPr marL="742950" indent="-285750" defTabSz="912495">
                <a:defRPr>
                  <a:solidFill>
                    <a:schemeClr val="tx1"/>
                  </a:solidFill>
                  <a:latin typeface="Calibri" panose="020F0502020204030204" charset="0"/>
                  <a:ea typeface="宋体" panose="02010600030101010101" pitchFamily="2" charset="-122"/>
                </a:defRPr>
              </a:lvl2pPr>
              <a:lvl3pPr marL="1143000" indent="-228600" defTabSz="912495">
                <a:defRPr>
                  <a:solidFill>
                    <a:schemeClr val="tx1"/>
                  </a:solidFill>
                  <a:latin typeface="Calibri" panose="020F0502020204030204" charset="0"/>
                  <a:ea typeface="宋体" panose="02010600030101010101" pitchFamily="2" charset="-122"/>
                </a:defRPr>
              </a:lvl3pPr>
              <a:lvl4pPr marL="1600200" indent="-228600" defTabSz="912495">
                <a:defRPr>
                  <a:solidFill>
                    <a:schemeClr val="tx1"/>
                  </a:solidFill>
                  <a:latin typeface="Calibri" panose="020F0502020204030204" charset="0"/>
                  <a:ea typeface="宋体" panose="02010600030101010101" pitchFamily="2" charset="-122"/>
                </a:defRPr>
              </a:lvl4pPr>
              <a:lvl5pPr marL="2057400" indent="-228600" defTabSz="912495">
                <a:defRPr>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AU" altLang="en-US"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rPr>
                <a:t>01</a:t>
              </a:r>
            </a:p>
          </p:txBody>
        </p:sp>
        <p:sp>
          <p:nvSpPr>
            <p:cNvPr id="28" name="TextBox 57"/>
            <p:cNvSpPr txBox="1">
              <a:spLocks noChangeArrowheads="1"/>
            </p:cNvSpPr>
            <p:nvPr/>
          </p:nvSpPr>
          <p:spPr bwMode="auto">
            <a:xfrm flipH="1">
              <a:off x="3418285" y="3537345"/>
              <a:ext cx="466725"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912495">
                <a:defRPr>
                  <a:solidFill>
                    <a:schemeClr val="tx1"/>
                  </a:solidFill>
                  <a:latin typeface="Calibri" panose="020F0502020204030204" charset="0"/>
                  <a:ea typeface="宋体" panose="02010600030101010101" pitchFamily="2" charset="-122"/>
                </a:defRPr>
              </a:lvl1pPr>
              <a:lvl2pPr marL="742950" indent="-285750" defTabSz="912495">
                <a:defRPr>
                  <a:solidFill>
                    <a:schemeClr val="tx1"/>
                  </a:solidFill>
                  <a:latin typeface="Calibri" panose="020F0502020204030204" charset="0"/>
                  <a:ea typeface="宋体" panose="02010600030101010101" pitchFamily="2" charset="-122"/>
                </a:defRPr>
              </a:lvl2pPr>
              <a:lvl3pPr marL="1143000" indent="-228600" defTabSz="912495">
                <a:defRPr>
                  <a:solidFill>
                    <a:schemeClr val="tx1"/>
                  </a:solidFill>
                  <a:latin typeface="Calibri" panose="020F0502020204030204" charset="0"/>
                  <a:ea typeface="宋体" panose="02010600030101010101" pitchFamily="2" charset="-122"/>
                </a:defRPr>
              </a:lvl3pPr>
              <a:lvl4pPr marL="1600200" indent="-228600" defTabSz="912495">
                <a:defRPr>
                  <a:solidFill>
                    <a:schemeClr val="tx1"/>
                  </a:solidFill>
                  <a:latin typeface="Calibri" panose="020F0502020204030204" charset="0"/>
                  <a:ea typeface="宋体" panose="02010600030101010101" pitchFamily="2" charset="-122"/>
                </a:defRPr>
              </a:lvl4pPr>
              <a:lvl5pPr marL="2057400" indent="-228600" defTabSz="912495">
                <a:defRPr>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AU" altLang="en-US"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rPr>
                <a:t>0</a:t>
              </a:r>
              <a:r>
                <a:rPr lang="en-US" altLang="zh-CN"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rPr>
                <a:t>2</a:t>
              </a:r>
              <a:endParaRPr lang="en-AU" altLang="en-US"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29" name="TextBox 64"/>
            <p:cNvSpPr txBox="1">
              <a:spLocks noChangeArrowheads="1"/>
            </p:cNvSpPr>
            <p:nvPr/>
          </p:nvSpPr>
          <p:spPr bwMode="auto">
            <a:xfrm>
              <a:off x="5494735" y="1475184"/>
              <a:ext cx="466725"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912495">
                <a:defRPr>
                  <a:solidFill>
                    <a:schemeClr val="tx1"/>
                  </a:solidFill>
                  <a:latin typeface="Calibri" panose="020F0502020204030204" charset="0"/>
                  <a:ea typeface="宋体" panose="02010600030101010101" pitchFamily="2" charset="-122"/>
                </a:defRPr>
              </a:lvl1pPr>
              <a:lvl2pPr marL="742950" indent="-285750" defTabSz="912495">
                <a:defRPr>
                  <a:solidFill>
                    <a:schemeClr val="tx1"/>
                  </a:solidFill>
                  <a:latin typeface="Calibri" panose="020F0502020204030204" charset="0"/>
                  <a:ea typeface="宋体" panose="02010600030101010101" pitchFamily="2" charset="-122"/>
                </a:defRPr>
              </a:lvl2pPr>
              <a:lvl3pPr marL="1143000" indent="-228600" defTabSz="912495">
                <a:defRPr>
                  <a:solidFill>
                    <a:schemeClr val="tx1"/>
                  </a:solidFill>
                  <a:latin typeface="Calibri" panose="020F0502020204030204" charset="0"/>
                  <a:ea typeface="宋体" panose="02010600030101010101" pitchFamily="2" charset="-122"/>
                </a:defRPr>
              </a:lvl3pPr>
              <a:lvl4pPr marL="1600200" indent="-228600" defTabSz="912495">
                <a:defRPr>
                  <a:solidFill>
                    <a:schemeClr val="tx1"/>
                  </a:solidFill>
                  <a:latin typeface="Calibri" panose="020F0502020204030204" charset="0"/>
                  <a:ea typeface="宋体" panose="02010600030101010101" pitchFamily="2" charset="-122"/>
                </a:defRPr>
              </a:lvl4pPr>
              <a:lvl5pPr marL="2057400" indent="-228600" defTabSz="912495">
                <a:defRPr>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AU" altLang="en-US"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rPr>
                <a:t>0</a:t>
              </a:r>
              <a:r>
                <a:rPr lang="en-US" altLang="zh-CN"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rPr>
                <a:t>3</a:t>
              </a:r>
              <a:endParaRPr lang="en-AU" altLang="en-US"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sp>
          <p:nvSpPr>
            <p:cNvPr id="45" name="TextBox 66"/>
            <p:cNvSpPr txBox="1">
              <a:spLocks noChangeArrowheads="1"/>
            </p:cNvSpPr>
            <p:nvPr/>
          </p:nvSpPr>
          <p:spPr bwMode="auto">
            <a:xfrm>
              <a:off x="5476875" y="3537345"/>
              <a:ext cx="466725"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912495">
                <a:defRPr>
                  <a:solidFill>
                    <a:schemeClr val="tx1"/>
                  </a:solidFill>
                  <a:latin typeface="Calibri" panose="020F0502020204030204" charset="0"/>
                  <a:ea typeface="宋体" panose="02010600030101010101" pitchFamily="2" charset="-122"/>
                </a:defRPr>
              </a:lvl1pPr>
              <a:lvl2pPr marL="742950" indent="-285750" defTabSz="912495">
                <a:defRPr>
                  <a:solidFill>
                    <a:schemeClr val="tx1"/>
                  </a:solidFill>
                  <a:latin typeface="Calibri" panose="020F0502020204030204" charset="0"/>
                  <a:ea typeface="宋体" panose="02010600030101010101" pitchFamily="2" charset="-122"/>
                </a:defRPr>
              </a:lvl2pPr>
              <a:lvl3pPr marL="1143000" indent="-228600" defTabSz="912495">
                <a:defRPr>
                  <a:solidFill>
                    <a:schemeClr val="tx1"/>
                  </a:solidFill>
                  <a:latin typeface="Calibri" panose="020F0502020204030204" charset="0"/>
                  <a:ea typeface="宋体" panose="02010600030101010101" pitchFamily="2" charset="-122"/>
                </a:defRPr>
              </a:lvl3pPr>
              <a:lvl4pPr marL="1600200" indent="-228600" defTabSz="912495">
                <a:defRPr>
                  <a:solidFill>
                    <a:schemeClr val="tx1"/>
                  </a:solidFill>
                  <a:latin typeface="Calibri" panose="020F0502020204030204" charset="0"/>
                  <a:ea typeface="宋体" panose="02010600030101010101" pitchFamily="2" charset="-122"/>
                </a:defRPr>
              </a:lvl4pPr>
              <a:lvl5pPr marL="2057400" indent="-228600" defTabSz="912495">
                <a:defRPr>
                  <a:solidFill>
                    <a:schemeClr val="tx1"/>
                  </a:solidFill>
                  <a:latin typeface="Calibri" panose="020F0502020204030204" charset="0"/>
                  <a:ea typeface="宋体" panose="02010600030101010101" pitchFamily="2" charset="-122"/>
                </a:defRPr>
              </a:lvl5pPr>
              <a:lvl6pPr marL="25146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2495"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AU" altLang="en-US"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rPr>
                <a:t>0</a:t>
              </a:r>
              <a:r>
                <a:rPr lang="en-US" altLang="zh-CN"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rPr>
                <a:t>4</a:t>
              </a:r>
              <a:endParaRPr lang="en-AU" altLang="en-US" sz="2798" dirty="0">
                <a:solidFill>
                  <a:srgbClr val="FFFFFF"/>
                </a:solidFill>
                <a:latin typeface="Arial" panose="020B0604020202020204" pitchFamily="34" charset="0"/>
                <a:ea typeface="LiSu" panose="02010509060101010101" pitchFamily="49" charset="-122"/>
                <a:cs typeface="+mn-ea"/>
                <a:sym typeface="Arial" panose="020B0604020202020204" pitchFamily="34" charset="0"/>
              </a:endParaRPr>
            </a:p>
          </p:txBody>
        </p:sp>
      </p:grpSp>
      <p:sp>
        <p:nvSpPr>
          <p:cNvPr id="33" name="TextBox 18">
            <a:extLst>
              <a:ext uri="{FF2B5EF4-FFF2-40B4-BE49-F238E27FC236}">
                <a16:creationId xmlns:a16="http://schemas.microsoft.com/office/drawing/2014/main" xmlns="" id="{B9C4137C-3D65-4E9F-A293-2DF00978C86F}"/>
              </a:ext>
            </a:extLst>
          </p:cNvPr>
          <p:cNvSpPr txBox="1"/>
          <p:nvPr/>
        </p:nvSpPr>
        <p:spPr>
          <a:xfrm flipH="1">
            <a:off x="1024807" y="1481488"/>
            <a:ext cx="3877985" cy="584775"/>
          </a:xfrm>
          <a:prstGeom prst="rect">
            <a:avLst/>
          </a:prstGeom>
          <a:noFill/>
        </p:spPr>
        <p:txBody>
          <a:bodyPr wrap="none" rtlCol="0">
            <a:spAutoFit/>
          </a:bodyPr>
          <a:lstStyle/>
          <a:p>
            <a:r>
              <a:rPr lang="zh-CN" altLang="zh-CN" sz="3200" b="1" dirty="0">
                <a:solidFill>
                  <a:schemeClr val="tx1">
                    <a:lumMod val="65000"/>
                    <a:lumOff val="35000"/>
                  </a:schemeClr>
                </a:solidFill>
                <a:latin typeface="Arial" panose="020B0604020202020204" pitchFamily="34" charset="0"/>
                <a:ea typeface="LiSu" panose="02010509060101010101" pitchFamily="49" charset="-122"/>
              </a:rPr>
              <a:t>文化建设、凝心聚力</a:t>
            </a:r>
            <a:endParaRPr lang="en-US" sz="3200" b="1"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36" name="TextBox 18">
            <a:extLst>
              <a:ext uri="{FF2B5EF4-FFF2-40B4-BE49-F238E27FC236}">
                <a16:creationId xmlns:a16="http://schemas.microsoft.com/office/drawing/2014/main" xmlns="" id="{16CEB1D9-CE03-4E37-91DC-D14B837B59E5}"/>
              </a:ext>
            </a:extLst>
          </p:cNvPr>
          <p:cNvSpPr txBox="1"/>
          <p:nvPr/>
        </p:nvSpPr>
        <p:spPr>
          <a:xfrm flipH="1">
            <a:off x="1024807" y="4878544"/>
            <a:ext cx="3877985" cy="669286"/>
          </a:xfrm>
          <a:prstGeom prst="rect">
            <a:avLst/>
          </a:prstGeom>
          <a:noFill/>
        </p:spPr>
        <p:txBody>
          <a:bodyPr wrap="none" rtlCol="0">
            <a:spAutoFit/>
          </a:bodyPr>
          <a:lstStyle/>
          <a:p>
            <a:pPr algn="just">
              <a:lnSpc>
                <a:spcPct val="130000"/>
              </a:lnSpc>
            </a:pPr>
            <a:r>
              <a:rPr lang="zh-CN" altLang="zh-CN" sz="3200" b="1" dirty="0">
                <a:solidFill>
                  <a:schemeClr val="tx1">
                    <a:lumMod val="65000"/>
                    <a:lumOff val="35000"/>
                  </a:schemeClr>
                </a:solidFill>
                <a:latin typeface="Arial" panose="020B0604020202020204" pitchFamily="34" charset="0"/>
                <a:ea typeface="LiSu" panose="02010509060101010101" pitchFamily="49" charset="-122"/>
              </a:rPr>
              <a:t>课程建设、落地开花</a:t>
            </a:r>
          </a:p>
        </p:txBody>
      </p:sp>
      <p:sp>
        <p:nvSpPr>
          <p:cNvPr id="39" name="TextBox 18">
            <a:extLst>
              <a:ext uri="{FF2B5EF4-FFF2-40B4-BE49-F238E27FC236}">
                <a16:creationId xmlns:a16="http://schemas.microsoft.com/office/drawing/2014/main" xmlns="" id="{F1BA0701-EC8C-4B3A-B7CC-B6FF81AF1CDC}"/>
              </a:ext>
            </a:extLst>
          </p:cNvPr>
          <p:cNvSpPr txBox="1"/>
          <p:nvPr/>
        </p:nvSpPr>
        <p:spPr>
          <a:xfrm flipH="1">
            <a:off x="6889403" y="1454303"/>
            <a:ext cx="3877985" cy="584775"/>
          </a:xfrm>
          <a:prstGeom prst="rect">
            <a:avLst/>
          </a:prstGeom>
          <a:noFill/>
        </p:spPr>
        <p:txBody>
          <a:bodyPr wrap="none" rtlCol="0">
            <a:spAutoFit/>
          </a:bodyPr>
          <a:lstStyle/>
          <a:p>
            <a:r>
              <a:rPr lang="zh-CN" altLang="zh-CN" sz="3200" b="1" dirty="0">
                <a:solidFill>
                  <a:schemeClr val="tx1">
                    <a:lumMod val="65000"/>
                    <a:lumOff val="35000"/>
                  </a:schemeClr>
                </a:solidFill>
                <a:latin typeface="Arial" panose="020B0604020202020204" pitchFamily="34" charset="0"/>
                <a:ea typeface="LiSu" panose="02010509060101010101" pitchFamily="49" charset="-122"/>
              </a:rPr>
              <a:t>学科素养、稳步提升</a:t>
            </a:r>
            <a:endParaRPr lang="en-US" sz="3200" b="1"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sp>
        <p:nvSpPr>
          <p:cNvPr id="46" name="TextBox 18">
            <a:extLst>
              <a:ext uri="{FF2B5EF4-FFF2-40B4-BE49-F238E27FC236}">
                <a16:creationId xmlns:a16="http://schemas.microsoft.com/office/drawing/2014/main" xmlns="" id="{CA9A6EF9-9088-4E57-AB31-E3DA90E7148B}"/>
              </a:ext>
            </a:extLst>
          </p:cNvPr>
          <p:cNvSpPr txBox="1"/>
          <p:nvPr/>
        </p:nvSpPr>
        <p:spPr>
          <a:xfrm flipH="1">
            <a:off x="7126456" y="4878544"/>
            <a:ext cx="3877985" cy="584775"/>
          </a:xfrm>
          <a:prstGeom prst="rect">
            <a:avLst/>
          </a:prstGeom>
          <a:noFill/>
        </p:spPr>
        <p:txBody>
          <a:bodyPr wrap="none" rtlCol="0">
            <a:spAutoFit/>
          </a:bodyPr>
          <a:lstStyle/>
          <a:p>
            <a:r>
              <a:rPr lang="zh-CN" altLang="zh-CN" sz="3200" b="1" dirty="0">
                <a:solidFill>
                  <a:schemeClr val="tx1">
                    <a:lumMod val="65000"/>
                    <a:lumOff val="35000"/>
                  </a:schemeClr>
                </a:solidFill>
                <a:latin typeface="Arial" panose="020B0604020202020204" pitchFamily="34" charset="0"/>
                <a:ea typeface="LiSu" panose="02010509060101010101" pitchFamily="49" charset="-122"/>
              </a:rPr>
              <a:t>学生发展、生命拔节</a:t>
            </a:r>
            <a:endParaRPr lang="en-US" sz="3200" b="1" dirty="0">
              <a:solidFill>
                <a:schemeClr val="tx1">
                  <a:lumMod val="65000"/>
                  <a:lumOff val="35000"/>
                </a:schemeClr>
              </a:solidFill>
              <a:latin typeface="Arial" panose="020B0604020202020204" pitchFamily="34" charset="0"/>
              <a:ea typeface="LiSu" panose="02010509060101010101" pitchFamily="49" charset="-122"/>
              <a:sym typeface="Arial" panose="020B0604020202020204" pitchFamily="34" charset="0"/>
            </a:endParaRPr>
          </a:p>
        </p:txBody>
      </p:sp>
      <p:grpSp>
        <p:nvGrpSpPr>
          <p:cNvPr id="42" name="组合 41"/>
          <p:cNvGrpSpPr/>
          <p:nvPr/>
        </p:nvGrpSpPr>
        <p:grpSpPr>
          <a:xfrm>
            <a:off x="-116114" y="-164954"/>
            <a:ext cx="812800" cy="843343"/>
            <a:chOff x="5695466" y="654839"/>
            <a:chExt cx="7916198" cy="8213668"/>
          </a:xfrm>
        </p:grpSpPr>
        <p:sp>
          <p:nvSpPr>
            <p:cNvPr id="43" name="椭圆 42"/>
            <p:cNvSpPr/>
            <p:nvPr/>
          </p:nvSpPr>
          <p:spPr>
            <a:xfrm>
              <a:off x="5695466" y="654839"/>
              <a:ext cx="5389875" cy="5389873"/>
            </a:xfrm>
            <a:prstGeom prst="ellipse">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9318673" y="990599"/>
              <a:ext cx="4292991" cy="4292991"/>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0519962" y="4651845"/>
              <a:ext cx="2645052" cy="2645052"/>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938889" y="4575516"/>
              <a:ext cx="4292991" cy="4292991"/>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681640" y="126374"/>
            <a:ext cx="3382360" cy="661848"/>
          </a:xfrm>
          <a:prstGeom prst="rect">
            <a:avLst/>
          </a:prstGeom>
          <a:noFill/>
        </p:spPr>
        <p:txBody>
          <a:bodyPr vert="horz" wrap="square" rtlCol="0">
            <a:spAutoFit/>
          </a:bodyPr>
          <a:lstStyle/>
          <a:p>
            <a:pPr>
              <a:lnSpc>
                <a:spcPct val="150000"/>
              </a:lnSpc>
            </a:pPr>
            <a:r>
              <a:rPr lang="zh-CN" altLang="en-US" sz="2800" dirty="0">
                <a:solidFill>
                  <a:schemeClr val="tx1">
                    <a:lumMod val="75000"/>
                    <a:lumOff val="25000"/>
                  </a:schemeClr>
                </a:solidFill>
                <a:cs typeface="+mn-ea"/>
                <a:sym typeface="+mn-lt"/>
              </a:rPr>
              <a:t>五、实施策略</a:t>
            </a:r>
          </a:p>
        </p:txBody>
      </p:sp>
      <p:cxnSp>
        <p:nvCxnSpPr>
          <p:cNvPr id="51" name="直接连接符 50"/>
          <p:cNvCxnSpPr/>
          <p:nvPr/>
        </p:nvCxnSpPr>
        <p:spPr>
          <a:xfrm>
            <a:off x="3628571" y="678389"/>
            <a:ext cx="83602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68924906"/>
      </p:ext>
    </p:extLst>
  </p:cSld>
  <p:clrMapOvr>
    <a:masterClrMapping/>
  </p:clrMapOvr>
  <mc:AlternateContent xmlns:mc="http://schemas.openxmlformats.org/markup-compatibility/2006">
    <mc:Choice xmlns:p14="http://schemas.microsoft.com/office/powerpoint/2010/main" xmlns=""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6"/>
</p:tagLst>
</file>

<file path=ppt/tags/tag11.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0"/>
</p:tagLst>
</file>

<file path=ppt/tags/tag13.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1"/>
</p:tagLst>
</file>

<file path=ppt/tags/tag14.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2"/>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525165343"/>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0"/>
</p:tagLst>
</file>

<file path=ppt/tags/tag9.xml><?xml version="1.0" encoding="utf-8"?>
<p:tagLst xmlns:a="http://schemas.openxmlformats.org/drawingml/2006/main" xmlns:r="http://schemas.openxmlformats.org/officeDocument/2006/relationships" xmlns:p="http://schemas.openxmlformats.org/presentationml/2006/main">
  <p:tag name="MH" val="20170525165343"/>
  <p:tag name="MH_LIBRARY" val="GRAPHIC"/>
  <p:tag name="MH_TYPE" val="Other"/>
  <p:tag name="MH_ORDER" val="11"/>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44546A"/>
      </a:dk2>
      <a:lt2>
        <a:srgbClr val="E7E6E6"/>
      </a:lt2>
      <a:accent1>
        <a:srgbClr val="AEABAB"/>
      </a:accent1>
      <a:accent2>
        <a:srgbClr val="FF5050"/>
      </a:accent2>
      <a:accent3>
        <a:srgbClr val="A5A5A5"/>
      </a:accent3>
      <a:accent4>
        <a:srgbClr val="FF5050"/>
      </a:accent4>
      <a:accent5>
        <a:srgbClr val="AEABAB"/>
      </a:accent5>
      <a:accent6>
        <a:srgbClr val="FF5050"/>
      </a:accent6>
      <a:hlink>
        <a:srgbClr val="AEABAB"/>
      </a:hlink>
      <a:folHlink>
        <a:srgbClr val="FF5050"/>
      </a:folHlink>
    </a:clrScheme>
    <a:fontScheme name="xjevkzwv">
      <a:majorFont>
        <a:latin typeface="Arial"/>
        <a:ea typeface="LiSu"/>
        <a:cs typeface=""/>
      </a:majorFont>
      <a:minorFont>
        <a:latin typeface="Arial"/>
        <a:ea typeface="LiS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TotalTime>
  <Words>5079</Words>
  <Application>Microsoft Office PowerPoint</Application>
  <PresentationFormat>自定义</PresentationFormat>
  <Paragraphs>572</Paragraphs>
  <Slides>32</Slides>
  <Notes>23</Notes>
  <HiddenSlides>0</HiddenSlides>
  <MMClips>1</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Administrator</cp:lastModifiedBy>
  <cp:revision>137</cp:revision>
  <dcterms:created xsi:type="dcterms:W3CDTF">2017-08-18T03:02:00Z</dcterms:created>
  <dcterms:modified xsi:type="dcterms:W3CDTF">2021-02-21T02:28:43Z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