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3334" r:id="rId3"/>
    <p:sldId id="3172" r:id="rId4"/>
    <p:sldId id="3335" r:id="rId6"/>
    <p:sldId id="3317" r:id="rId7"/>
    <p:sldId id="3216" r:id="rId8"/>
    <p:sldId id="748" r:id="rId9"/>
    <p:sldId id="3297" r:id="rId10"/>
    <p:sldId id="3186" r:id="rId11"/>
  </p:sldIdLst>
  <p:sldSz cx="12192000" cy="6858000"/>
  <p:notesSz cx="6858000" cy="9144000"/>
  <p:embeddedFontLst>
    <p:embeddedFont>
      <p:font typeface="幼圆" panose="02010509060101010101" pitchFamily="49" charset="-122"/>
      <p:regular r:id="rId15"/>
    </p:embeddedFont>
    <p:embeddedFont>
      <p:font typeface="黑体" panose="02010609060101010101" pitchFamily="49" charset="-122"/>
      <p:regular r:id="rId16"/>
    </p:embeddedFont>
    <p:embeddedFont>
      <p:font typeface="等线" panose="02010600030101010101" charset="0"/>
      <p:regular r:id="rId17"/>
      <p:bold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5" autoAdjust="0"/>
    <p:restoredTop sz="90973" autoAdjust="0"/>
  </p:normalViewPr>
  <p:slideViewPr>
    <p:cSldViewPr snapToGrid="0" showGuides="1">
      <p:cViewPr varScale="1">
        <p:scale>
          <a:sx n="53" d="100"/>
          <a:sy n="53" d="100"/>
        </p:scale>
        <p:origin x="918" y="66"/>
      </p:cViewPr>
      <p:guideLst>
        <p:guide orient="horz" pos="2137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E8144-1717-455B-8710-1072F1C69B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1411-A1CC-4AC7-881C-E2CC93D983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EF2C0-A6C1-40C5-BE79-F079FE5F2D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C9C18-EE02-4D6E-8121-90526B6142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1411-A1CC-4AC7-881C-E2CC93D983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25F2-EFCA-4C4C-A3CA-41293FEE57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1411-A1CC-4AC7-881C-E2CC93D983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1411-A1CC-4AC7-881C-E2CC93D983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2881734" y="2719423"/>
            <a:ext cx="1040670" cy="92333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buNone/>
              <a:defRPr lang="zh-CN" altLang="en-US" sz="6000" dirty="0" smtClean="0">
                <a:solidFill>
                  <a:schemeClr val="accent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</a:defRPr>
            </a:lvl1pPr>
          </a:lstStyle>
          <a:p>
            <a:pPr marL="0" lvl="0"/>
            <a:r>
              <a:rPr lang="en-US" altLang="zh-CN" dirty="0"/>
              <a:t>00</a:t>
            </a:r>
            <a:endParaRPr lang="zh-CN" altLang="en-US" dirty="0"/>
          </a:p>
        </p:txBody>
      </p:sp>
      <p:sp>
        <p:nvSpPr>
          <p:cNvPr id="5" name="文本占位符 9"/>
          <p:cNvSpPr>
            <a:spLocks noGrp="1"/>
          </p:cNvSpPr>
          <p:nvPr>
            <p:ph type="body" sz="quarter" idx="11" hasCustomPrompt="1"/>
          </p:nvPr>
        </p:nvSpPr>
        <p:spPr>
          <a:xfrm>
            <a:off x="5679752" y="3725582"/>
            <a:ext cx="6427671" cy="3047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1050" spc="300">
                <a:solidFill>
                  <a:schemeClr val="accent2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dirty="0"/>
              <a:t>Please input your text here, please input your text here.</a:t>
            </a:r>
            <a:endParaRPr lang="en-US" altLang="zh-CN" dirty="0"/>
          </a:p>
        </p:txBody>
      </p:sp>
      <p:sp>
        <p:nvSpPr>
          <p:cNvPr id="6" name="标题 12"/>
          <p:cNvSpPr>
            <a:spLocks noGrp="1"/>
          </p:cNvSpPr>
          <p:nvPr>
            <p:ph type="title" hasCustomPrompt="1"/>
          </p:nvPr>
        </p:nvSpPr>
        <p:spPr>
          <a:xfrm>
            <a:off x="5679752" y="2845789"/>
            <a:ext cx="6258248" cy="782431"/>
          </a:xfrm>
          <a:prstGeom prst="rect">
            <a:avLst/>
          </a:prstGeom>
        </p:spPr>
        <p:txBody>
          <a:bodyPr/>
          <a:lstStyle>
            <a:lvl1pPr algn="ctr">
              <a:defRPr sz="5000" b="1" spc="6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在此输入标题</a:t>
            </a:r>
            <a:endParaRPr lang="zh-CN" altLang="en-US" dirty="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101947" y="2070556"/>
            <a:ext cx="2376845" cy="2376845"/>
            <a:chOff x="676930" y="365835"/>
            <a:chExt cx="4517430" cy="4517430"/>
          </a:xfrm>
        </p:grpSpPr>
        <p:grpSp>
          <p:nvGrpSpPr>
            <p:cNvPr id="15" name="组合 14"/>
            <p:cNvGrpSpPr/>
            <p:nvPr/>
          </p:nvGrpSpPr>
          <p:grpSpPr>
            <a:xfrm>
              <a:off x="676930" y="365835"/>
              <a:ext cx="4517430" cy="4517430"/>
              <a:chOff x="-1256896" y="1115158"/>
              <a:chExt cx="4517430" cy="4517430"/>
            </a:xfrm>
          </p:grpSpPr>
          <p:sp>
            <p:nvSpPr>
              <p:cNvPr id="20" name="弧形 19"/>
              <p:cNvSpPr/>
              <p:nvPr/>
            </p:nvSpPr>
            <p:spPr>
              <a:xfrm>
                <a:off x="-1256896" y="1115158"/>
                <a:ext cx="4517430" cy="4517430"/>
              </a:xfrm>
              <a:prstGeom prst="arc">
                <a:avLst>
                  <a:gd name="adj1" fmla="val 16200000"/>
                  <a:gd name="adj2" fmla="val 19534803"/>
                </a:avLst>
              </a:prstGeom>
              <a:noFill/>
              <a:ln w="6350">
                <a:solidFill>
                  <a:schemeClr val="accent2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0"/>
              <p:cNvSpPr/>
              <p:nvPr/>
            </p:nvSpPr>
            <p:spPr>
              <a:xfrm>
                <a:off x="-1256896" y="1115158"/>
                <a:ext cx="4517430" cy="4517430"/>
              </a:xfrm>
              <a:prstGeom prst="arc">
                <a:avLst>
                  <a:gd name="adj1" fmla="val 2980742"/>
                  <a:gd name="adj2" fmla="val 8207429"/>
                </a:avLst>
              </a:prstGeom>
              <a:noFill/>
              <a:ln w="6350">
                <a:solidFill>
                  <a:schemeClr val="accent2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弧形 21"/>
              <p:cNvSpPr/>
              <p:nvPr/>
            </p:nvSpPr>
            <p:spPr>
              <a:xfrm>
                <a:off x="-1256896" y="1115158"/>
                <a:ext cx="4517430" cy="4517430"/>
              </a:xfrm>
              <a:prstGeom prst="arc">
                <a:avLst>
                  <a:gd name="adj1" fmla="val 9324428"/>
                  <a:gd name="adj2" fmla="val 15530729"/>
                </a:avLst>
              </a:prstGeom>
              <a:noFill/>
              <a:ln w="6350">
                <a:solidFill>
                  <a:schemeClr val="accent2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椭圆 15"/>
            <p:cNvSpPr/>
            <p:nvPr/>
          </p:nvSpPr>
          <p:spPr>
            <a:xfrm>
              <a:off x="4654829" y="1184938"/>
              <a:ext cx="249863" cy="2498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230989" y="4090608"/>
              <a:ext cx="249863" cy="2498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 hasCustomPrompt="1"/>
          </p:nvPr>
        </p:nvSpPr>
        <p:spPr>
          <a:xfrm>
            <a:off x="1352264" y="234720"/>
            <a:ext cx="9153416" cy="43458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600" b="1" spc="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2D5B-3EED-41BA-94D9-90B1F1B196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7AC-5819-47CE-B884-001938CF9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2425" y="172720"/>
            <a:ext cx="3867150" cy="5610225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162257" y="1014173"/>
            <a:ext cx="1973744" cy="1446550"/>
          </a:xfrm>
          <a:prstGeom prst="rect">
            <a:avLst/>
          </a:prstGeom>
          <a:noFill/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/>
            <a:r>
              <a:rPr lang="zh-CN" altLang="en-US" sz="8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读</a:t>
            </a:r>
            <a:endParaRPr lang="zh-CN" altLang="en-US" sz="8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162280" y="3237145"/>
            <a:ext cx="1973744" cy="1446550"/>
          </a:xfrm>
          <a:prstGeom prst="rect">
            <a:avLst/>
          </a:prstGeom>
          <a:noFill/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algn="ctr"/>
            <a:r>
              <a:rPr lang="zh-CN" altLang="en-US" sz="8800" b="1" dirty="0">
                <a:solidFill>
                  <a:schemeClr val="accent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书</a:t>
            </a:r>
            <a:endParaRPr lang="zh-CN" altLang="en-US" sz="8800" b="1" dirty="0">
              <a:solidFill>
                <a:schemeClr val="accent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9306560" y="1243846"/>
            <a:ext cx="1202523" cy="1216393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6350">
            <a:noFill/>
          </a:ln>
          <a:effectLst/>
        </p:spPr>
        <p:txBody>
          <a:bodyPr wrap="square">
            <a:spAutoFit/>
          </a:bodyPr>
          <a:p>
            <a:pPr algn="ctr"/>
            <a:r>
              <a:rPr lang="zh-CN" altLang="en-US" sz="5000" b="1" dirty="0">
                <a:solidFill>
                  <a:schemeClr val="bg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交</a:t>
            </a:r>
            <a:endParaRPr lang="zh-CN" altLang="en-US" sz="5000" b="1" dirty="0">
              <a:solidFill>
                <a:schemeClr val="bg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0508957" y="2722498"/>
            <a:ext cx="1202523" cy="1216393"/>
          </a:xfrm>
          <a:prstGeom prst="ellipse">
            <a:avLst/>
          </a:prstGeom>
          <a:solidFill>
            <a:schemeClr val="accent1"/>
          </a:solidFill>
          <a:ln w="6350">
            <a:noFill/>
          </a:ln>
          <a:effectLst/>
        </p:spPr>
        <p:txBody>
          <a:bodyPr wrap="square">
            <a:spAutoFit/>
          </a:bodyPr>
          <a:p>
            <a:pPr algn="ctr"/>
            <a:r>
              <a:rPr lang="zh-CN" altLang="en-US" sz="5000" b="1" dirty="0">
                <a:solidFill>
                  <a:schemeClr val="bg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流</a:t>
            </a:r>
            <a:endParaRPr lang="zh-CN" altLang="en-US" sz="5000" b="1" dirty="0">
              <a:solidFill>
                <a:schemeClr val="bg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2586758" y="2076613"/>
            <a:ext cx="54864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2410196" y="681089"/>
            <a:ext cx="473710" cy="694481"/>
            <a:chOff x="5924795" y="509286"/>
            <a:chExt cx="473710" cy="694481"/>
          </a:xfrm>
        </p:grpSpPr>
        <p:cxnSp>
          <p:nvCxnSpPr>
            <p:cNvPr id="26" name="直接连接符 25"/>
            <p:cNvCxnSpPr/>
            <p:nvPr/>
          </p:nvCxnSpPr>
          <p:spPr>
            <a:xfrm flipV="1">
              <a:off x="5924795" y="509462"/>
              <a:ext cx="473710" cy="317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6389225" y="509286"/>
              <a:ext cx="0" cy="69448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椭圆 36"/>
          <p:cNvSpPr/>
          <p:nvPr/>
        </p:nvSpPr>
        <p:spPr>
          <a:xfrm>
            <a:off x="2148975" y="2460501"/>
            <a:ext cx="261624" cy="2616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5" name="直接连接符 34"/>
          <p:cNvCxnSpPr/>
          <p:nvPr/>
        </p:nvCxnSpPr>
        <p:spPr>
          <a:xfrm flipV="1">
            <a:off x="1600017" y="2945723"/>
            <a:ext cx="54864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896475" y="3237108"/>
            <a:ext cx="374650" cy="1088165"/>
            <a:chOff x="4771758" y="4802832"/>
            <a:chExt cx="374650" cy="1088165"/>
          </a:xfrm>
        </p:grpSpPr>
        <p:cxnSp>
          <p:nvCxnSpPr>
            <p:cNvPr id="32" name="直接连接符 31"/>
            <p:cNvCxnSpPr/>
            <p:nvPr/>
          </p:nvCxnSpPr>
          <p:spPr>
            <a:xfrm rot="16200000">
              <a:off x="4228178" y="5346842"/>
              <a:ext cx="10880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4771758" y="5890997"/>
              <a:ext cx="37465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: 剪去对角 23"/>
          <p:cNvSpPr/>
          <p:nvPr/>
        </p:nvSpPr>
        <p:spPr>
          <a:xfrm>
            <a:off x="8980714" y="4324745"/>
            <a:ext cx="1660317" cy="618152"/>
          </a:xfrm>
          <a:prstGeom prst="snip2DiagRect">
            <a:avLst/>
          </a:prstGeom>
          <a:solidFill>
            <a:schemeClr val="accent1"/>
          </a:solidFill>
        </p:spPr>
        <p:txBody>
          <a:bodyPr wrap="square">
            <a:spAutoFit/>
          </a:bodyPr>
          <a:p>
            <a:pPr algn="ctr"/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张晓萍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40" grpId="0" bldLvl="0" animBg="1"/>
      <p:bldP spid="38" grpId="0" bldLvl="0" animBg="1"/>
      <p:bldP spid="39" grpId="0" bldLvl="0" animBg="1"/>
      <p:bldP spid="37" grpId="0" bldLvl="0" animBg="1"/>
      <p:bldP spid="2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椭圆 41"/>
          <p:cNvSpPr/>
          <p:nvPr/>
        </p:nvSpPr>
        <p:spPr>
          <a:xfrm>
            <a:off x="2246083" y="2627018"/>
            <a:ext cx="1165834" cy="1211818"/>
          </a:xfrm>
          <a:prstGeom prst="ellipse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5000" dirty="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ea"/>
                <a:sym typeface="+mn-lt"/>
              </a:rPr>
              <a:t>目</a:t>
            </a:r>
            <a:endParaRPr lang="zh-CN" altLang="en-US" sz="5000" dirty="0">
              <a:solidFill>
                <a:schemeClr val="accent1"/>
              </a:solidFill>
              <a:latin typeface="幼圆" panose="02010509060101010101" pitchFamily="49" charset="-122"/>
              <a:ea typeface="幼圆" panose="02010509060101010101" pitchFamily="49" charset="-122"/>
              <a:cs typeface="+mn-ea"/>
              <a:sym typeface="+mn-l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257664" y="2627018"/>
            <a:ext cx="1165834" cy="1211818"/>
          </a:xfrm>
          <a:prstGeom prst="ellipse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5000" dirty="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ea"/>
                <a:sym typeface="+mn-lt"/>
              </a:rPr>
              <a:t>录</a:t>
            </a:r>
            <a:endParaRPr lang="zh-CN" altLang="en-US" sz="5000" dirty="0">
              <a:solidFill>
                <a:schemeClr val="accent1"/>
              </a:solidFill>
              <a:latin typeface="幼圆" panose="02010509060101010101" pitchFamily="49" charset="-122"/>
              <a:ea typeface="幼圆" panose="02010509060101010101" pitchFamily="49" charset="-122"/>
              <a:cs typeface="+mn-ea"/>
              <a:sym typeface="+mn-lt"/>
            </a:endParaRPr>
          </a:p>
        </p:txBody>
      </p:sp>
      <p:cxnSp>
        <p:nvCxnSpPr>
          <p:cNvPr id="44" name="直接连接符 43"/>
          <p:cNvCxnSpPr/>
          <p:nvPr/>
        </p:nvCxnSpPr>
        <p:spPr>
          <a:xfrm flipH="1">
            <a:off x="2021873" y="3789794"/>
            <a:ext cx="410672" cy="3720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2101947" y="2070556"/>
            <a:ext cx="2376845" cy="2376845"/>
            <a:chOff x="676930" y="365835"/>
            <a:chExt cx="4517430" cy="4517430"/>
          </a:xfrm>
        </p:grpSpPr>
        <p:grpSp>
          <p:nvGrpSpPr>
            <p:cNvPr id="46" name="组合 45"/>
            <p:cNvGrpSpPr/>
            <p:nvPr/>
          </p:nvGrpSpPr>
          <p:grpSpPr>
            <a:xfrm>
              <a:off x="676930" y="365835"/>
              <a:ext cx="4517430" cy="4517430"/>
              <a:chOff x="-1256896" y="1115158"/>
              <a:chExt cx="4517430" cy="4517430"/>
            </a:xfrm>
          </p:grpSpPr>
          <p:sp>
            <p:nvSpPr>
              <p:cNvPr id="49" name="弧形 48"/>
              <p:cNvSpPr/>
              <p:nvPr/>
            </p:nvSpPr>
            <p:spPr>
              <a:xfrm>
                <a:off x="-1256896" y="1115158"/>
                <a:ext cx="4517430" cy="4517430"/>
              </a:xfrm>
              <a:prstGeom prst="arc">
                <a:avLst>
                  <a:gd name="adj1" fmla="val 16200000"/>
                  <a:gd name="adj2" fmla="val 19534803"/>
                </a:avLst>
              </a:prstGeom>
              <a:noFill/>
              <a:ln w="6350">
                <a:solidFill>
                  <a:schemeClr val="accent2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弧形 49"/>
              <p:cNvSpPr/>
              <p:nvPr/>
            </p:nvSpPr>
            <p:spPr>
              <a:xfrm>
                <a:off x="-1256896" y="1115158"/>
                <a:ext cx="4517430" cy="4517430"/>
              </a:xfrm>
              <a:prstGeom prst="arc">
                <a:avLst>
                  <a:gd name="adj1" fmla="val 2980742"/>
                  <a:gd name="adj2" fmla="val 8207429"/>
                </a:avLst>
              </a:prstGeom>
              <a:noFill/>
              <a:ln w="6350">
                <a:solidFill>
                  <a:schemeClr val="accent2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1" name="弧形 50"/>
              <p:cNvSpPr/>
              <p:nvPr/>
            </p:nvSpPr>
            <p:spPr>
              <a:xfrm>
                <a:off x="-1256896" y="1115158"/>
                <a:ext cx="4517430" cy="4517430"/>
              </a:xfrm>
              <a:prstGeom prst="arc">
                <a:avLst>
                  <a:gd name="adj1" fmla="val 9324428"/>
                  <a:gd name="adj2" fmla="val 15530729"/>
                </a:avLst>
              </a:prstGeom>
              <a:noFill/>
              <a:ln w="6350">
                <a:solidFill>
                  <a:schemeClr val="accent2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4654829" y="1184938"/>
              <a:ext cx="249863" cy="2498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230989" y="4090608"/>
              <a:ext cx="249863" cy="2498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文本框 95"/>
          <p:cNvSpPr txBox="1"/>
          <p:nvPr/>
        </p:nvSpPr>
        <p:spPr>
          <a:xfrm>
            <a:off x="2622684" y="3670526"/>
            <a:ext cx="1390044" cy="238537"/>
          </a:xfrm>
          <a:prstGeom prst="rect">
            <a:avLst/>
          </a:prstGeom>
          <a:solidFill>
            <a:schemeClr val="tx1"/>
          </a:solidFill>
        </p:spPr>
        <p:txBody>
          <a:bodyPr wrap="square" lIns="68589" tIns="34295" rIns="68589" bIns="34295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i="0" kern="0" cap="none" spc="30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+mn-ea"/>
                <a:sym typeface="Arial" panose="020B0604020202020204" pitchFamily="34" charset="0"/>
              </a:rPr>
              <a:t>CONTENTS</a:t>
            </a:r>
            <a:endParaRPr kumimoji="0" lang="en-US" altLang="zh-CN" sz="1100" i="0" kern="0" cap="none" spc="300" normalizeH="0" baseline="0" noProof="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3" name="直接连接符 52"/>
          <p:cNvCxnSpPr/>
          <p:nvPr/>
        </p:nvCxnSpPr>
        <p:spPr>
          <a:xfrm flipH="1">
            <a:off x="4322914" y="3189454"/>
            <a:ext cx="410672" cy="3720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H_Number_1"/>
          <p:cNvSpPr/>
          <p:nvPr>
            <p:custDataLst>
              <p:tags r:id="rId1"/>
            </p:custDataLst>
          </p:nvPr>
        </p:nvSpPr>
        <p:spPr>
          <a:xfrm>
            <a:off x="5435079" y="1592857"/>
            <a:ext cx="519131" cy="478118"/>
          </a:xfrm>
          <a:prstGeom prst="flowChartConnector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1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2</a:t>
            </a:r>
            <a:endParaRPr kumimoji="0" lang="en-US" sz="211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MH_Number_2"/>
          <p:cNvSpPr/>
          <p:nvPr>
            <p:custDataLst>
              <p:tags r:id="rId2"/>
            </p:custDataLst>
          </p:nvPr>
        </p:nvSpPr>
        <p:spPr>
          <a:xfrm>
            <a:off x="5435079" y="2466619"/>
            <a:ext cx="519131" cy="478118"/>
          </a:xfrm>
          <a:prstGeom prst="flowChartConnector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1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3</a:t>
            </a:r>
            <a:endParaRPr kumimoji="0" lang="en-US" sz="211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MH_Number_3"/>
          <p:cNvSpPr/>
          <p:nvPr>
            <p:custDataLst>
              <p:tags r:id="rId3"/>
            </p:custDataLst>
          </p:nvPr>
        </p:nvSpPr>
        <p:spPr>
          <a:xfrm>
            <a:off x="5435079" y="3311806"/>
            <a:ext cx="519131" cy="478118"/>
          </a:xfrm>
          <a:prstGeom prst="flowChartConnector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1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4</a:t>
            </a:r>
            <a:endParaRPr kumimoji="0" lang="en-US" sz="211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MH_Number_4"/>
          <p:cNvSpPr/>
          <p:nvPr>
            <p:custDataLst>
              <p:tags r:id="rId4"/>
            </p:custDataLst>
          </p:nvPr>
        </p:nvSpPr>
        <p:spPr>
          <a:xfrm>
            <a:off x="5435079" y="4162073"/>
            <a:ext cx="519131" cy="478118"/>
          </a:xfrm>
          <a:prstGeom prst="flowChartConnector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1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5</a:t>
            </a:r>
            <a:endParaRPr kumimoji="0" lang="en-US" sz="211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MH_Number_2"/>
          <p:cNvSpPr/>
          <p:nvPr>
            <p:custDataLst>
              <p:tags r:id="rId5"/>
            </p:custDataLst>
          </p:nvPr>
        </p:nvSpPr>
        <p:spPr>
          <a:xfrm>
            <a:off x="5435079" y="697509"/>
            <a:ext cx="519131" cy="478118"/>
          </a:xfrm>
          <a:prstGeom prst="flowChartConnector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1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1</a:t>
            </a:r>
            <a:endParaRPr kumimoji="0" lang="en-US" sz="211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MH_Number_3"/>
          <p:cNvSpPr/>
          <p:nvPr>
            <p:custDataLst>
              <p:tags r:id="rId6"/>
            </p:custDataLst>
          </p:nvPr>
        </p:nvSpPr>
        <p:spPr>
          <a:xfrm>
            <a:off x="5435079" y="4980586"/>
            <a:ext cx="519131" cy="478118"/>
          </a:xfrm>
          <a:prstGeom prst="flowChartConnector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1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6</a:t>
            </a:r>
            <a:endParaRPr kumimoji="0" lang="en-US" sz="211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7"/>
            </p:custDataLst>
          </p:nvPr>
        </p:nvSpPr>
        <p:spPr>
          <a:xfrm>
            <a:off x="6322060" y="697230"/>
            <a:ext cx="1122045" cy="3689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目标篇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8"/>
            </p:custDataLst>
          </p:nvPr>
        </p:nvSpPr>
        <p:spPr>
          <a:xfrm>
            <a:off x="6322060" y="1647190"/>
            <a:ext cx="1122045" cy="3689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策略篇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MH_Entry_1"/>
          <p:cNvSpPr/>
          <p:nvPr>
            <p:custDataLst>
              <p:tags r:id="rId9"/>
            </p:custDataLst>
          </p:nvPr>
        </p:nvSpPr>
        <p:spPr>
          <a:xfrm>
            <a:off x="6322060" y="2520950"/>
            <a:ext cx="1122045" cy="3689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执行篇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MH_Entry_1"/>
          <p:cNvSpPr/>
          <p:nvPr>
            <p:custDataLst>
              <p:tags r:id="rId10"/>
            </p:custDataLst>
          </p:nvPr>
        </p:nvSpPr>
        <p:spPr>
          <a:xfrm>
            <a:off x="6322060" y="3366135"/>
            <a:ext cx="1122045" cy="3689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心态篇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MH_Entry_1"/>
          <p:cNvSpPr/>
          <p:nvPr>
            <p:custDataLst>
              <p:tags r:id="rId11"/>
            </p:custDataLst>
          </p:nvPr>
        </p:nvSpPr>
        <p:spPr>
          <a:xfrm>
            <a:off x="6322060" y="4216400"/>
            <a:ext cx="1122045" cy="3689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社交篇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MH_Entry_1"/>
          <p:cNvSpPr/>
          <p:nvPr>
            <p:custDataLst>
              <p:tags r:id="rId12"/>
            </p:custDataLst>
          </p:nvPr>
        </p:nvSpPr>
        <p:spPr>
          <a:xfrm>
            <a:off x="6322060" y="5089525"/>
            <a:ext cx="1122045" cy="3689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学习篇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右大括号 10"/>
          <p:cNvSpPr/>
          <p:nvPr/>
        </p:nvSpPr>
        <p:spPr>
          <a:xfrm>
            <a:off x="7607300" y="808355"/>
            <a:ext cx="358140" cy="12204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MH_Entry_1"/>
          <p:cNvSpPr/>
          <p:nvPr>
            <p:custDataLst>
              <p:tags r:id="rId13"/>
            </p:custDataLst>
          </p:nvPr>
        </p:nvSpPr>
        <p:spPr>
          <a:xfrm>
            <a:off x="8292465" y="1233805"/>
            <a:ext cx="3110865" cy="3689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七上《少年有梦》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MH_Entry_1"/>
          <p:cNvSpPr/>
          <p:nvPr>
            <p:custDataLst>
              <p:tags r:id="rId14"/>
            </p:custDataLst>
          </p:nvPr>
        </p:nvSpPr>
        <p:spPr>
          <a:xfrm>
            <a:off x="8292465" y="3909060"/>
            <a:ext cx="3202940" cy="110744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七上《友谊的天空》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七下《在集体中成长》八上《走进社会生活》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MH_Entry_1"/>
          <p:cNvSpPr/>
          <p:nvPr>
            <p:custDataLst>
              <p:tags r:id="rId15"/>
            </p:custDataLst>
          </p:nvPr>
        </p:nvSpPr>
        <p:spPr>
          <a:xfrm>
            <a:off x="8292465" y="3311208"/>
            <a:ext cx="2805430" cy="3689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七下《做情绪的主人》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7447915" y="3528060"/>
            <a:ext cx="7296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左大括号 17"/>
          <p:cNvSpPr/>
          <p:nvPr/>
        </p:nvSpPr>
        <p:spPr>
          <a:xfrm>
            <a:off x="7607300" y="3892550"/>
            <a:ext cx="212090" cy="11404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7421245" y="5265420"/>
            <a:ext cx="742950" cy="88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160385" y="5089525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defRPr/>
            </a:pPr>
            <a:r>
              <a:rPr lang="zh-CN" altLang="en-US" sz="2400" b="1" dirty="0"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七上《学习新天地》</a:t>
            </a:r>
            <a:endParaRPr lang="zh-CN" altLang="en-US" sz="2400"/>
          </a:p>
        </p:txBody>
      </p:sp>
      <p:cxnSp>
        <p:nvCxnSpPr>
          <p:cNvPr id="21" name="直接连接符 20"/>
          <p:cNvCxnSpPr/>
          <p:nvPr/>
        </p:nvCxnSpPr>
        <p:spPr>
          <a:xfrm>
            <a:off x="7447915" y="2705100"/>
            <a:ext cx="7296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H_Entry_1"/>
          <p:cNvSpPr/>
          <p:nvPr>
            <p:custDataLst>
              <p:tags r:id="rId16"/>
            </p:custDataLst>
          </p:nvPr>
        </p:nvSpPr>
        <p:spPr>
          <a:xfrm>
            <a:off x="8292465" y="2500948"/>
            <a:ext cx="2805430" cy="3689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八上《遵守规则》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42" grpId="0"/>
      <p:bldP spid="43" grpId="0"/>
      <p:bldP spid="52" grpId="0" animBg="1"/>
      <p:bldP spid="54" grpId="0" bldLvl="0" animBg="1"/>
      <p:bldP spid="56" grpId="0" bldLvl="0" animBg="1"/>
      <p:bldP spid="58" grpId="0" bldLvl="0" animBg="1"/>
      <p:bldP spid="60" grpId="0" bldLvl="0" animBg="1"/>
      <p:bldP spid="2" grpId="0" bldLvl="0" animBg="1"/>
      <p:bldP spid="3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6" grpId="0" bldLvl="0" animBg="1"/>
      <p:bldP spid="2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1294583" y="1798590"/>
            <a:ext cx="2920497" cy="4253485"/>
            <a:chOff x="1346200" y="1544066"/>
            <a:chExt cx="2920497" cy="4253485"/>
          </a:xfrm>
        </p:grpSpPr>
        <p:sp>
          <p:nvSpPr>
            <p:cNvPr id="52" name="缺角矩形 51"/>
            <p:cNvSpPr/>
            <p:nvPr/>
          </p:nvSpPr>
          <p:spPr>
            <a:xfrm rot="5400000">
              <a:off x="831598" y="2362452"/>
              <a:ext cx="3949700" cy="2920497"/>
            </a:xfrm>
            <a:prstGeom prst="plaqu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323595" y="1544066"/>
              <a:ext cx="965706" cy="9657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+mn-lt"/>
              </a:endParaRPr>
            </a:p>
          </p:txBody>
        </p:sp>
        <p:sp>
          <p:nvSpPr>
            <p:cNvPr id="54" name="statistics-on-laptop_82095"/>
            <p:cNvSpPr>
              <a:spLocks noChangeAspect="1"/>
            </p:cNvSpPr>
            <p:nvPr/>
          </p:nvSpPr>
          <p:spPr bwMode="auto">
            <a:xfrm>
              <a:off x="2534037" y="1778249"/>
              <a:ext cx="544820" cy="497336"/>
            </a:xfrm>
            <a:custGeom>
              <a:avLst/>
              <a:gdLst>
                <a:gd name="connsiteX0" fmla="*/ 134413 w 540656"/>
                <a:gd name="connsiteY0" fmla="*/ 235194 h 493535"/>
                <a:gd name="connsiteX1" fmla="*/ 191280 w 540656"/>
                <a:gd name="connsiteY1" fmla="*/ 302363 h 493535"/>
                <a:gd name="connsiteX2" fmla="*/ 199034 w 540656"/>
                <a:gd name="connsiteY2" fmla="*/ 304946 h 493535"/>
                <a:gd name="connsiteX3" fmla="*/ 251015 w 540656"/>
                <a:gd name="connsiteY3" fmla="*/ 245730 h 493535"/>
                <a:gd name="connsiteX4" fmla="*/ 250737 w 540656"/>
                <a:gd name="connsiteY4" fmla="*/ 235359 h 493535"/>
                <a:gd name="connsiteX5" fmla="*/ 250832 w 540656"/>
                <a:gd name="connsiteY5" fmla="*/ 235264 h 493535"/>
                <a:gd name="connsiteX6" fmla="*/ 276581 w 540656"/>
                <a:gd name="connsiteY6" fmla="*/ 253278 h 493535"/>
                <a:gd name="connsiteX7" fmla="*/ 284336 w 540656"/>
                <a:gd name="connsiteY7" fmla="*/ 258445 h 493535"/>
                <a:gd name="connsiteX8" fmla="*/ 320524 w 540656"/>
                <a:gd name="connsiteY8" fmla="*/ 271362 h 493535"/>
                <a:gd name="connsiteX9" fmla="*/ 323109 w 540656"/>
                <a:gd name="connsiteY9" fmla="*/ 271362 h 493535"/>
                <a:gd name="connsiteX10" fmla="*/ 351542 w 540656"/>
                <a:gd name="connsiteY10" fmla="*/ 292029 h 493535"/>
                <a:gd name="connsiteX11" fmla="*/ 367051 w 540656"/>
                <a:gd name="connsiteY11" fmla="*/ 323030 h 493535"/>
                <a:gd name="connsiteX12" fmla="*/ 356712 w 540656"/>
                <a:gd name="connsiteY12" fmla="*/ 333364 h 493535"/>
                <a:gd name="connsiteX13" fmla="*/ 354127 w 540656"/>
                <a:gd name="connsiteY13" fmla="*/ 330780 h 493535"/>
                <a:gd name="connsiteX14" fmla="*/ 323109 w 540656"/>
                <a:gd name="connsiteY14" fmla="*/ 302363 h 493535"/>
                <a:gd name="connsiteX15" fmla="*/ 307599 w 540656"/>
                <a:gd name="connsiteY15" fmla="*/ 292029 h 493535"/>
                <a:gd name="connsiteX16" fmla="*/ 307599 w 540656"/>
                <a:gd name="connsiteY16" fmla="*/ 289446 h 493535"/>
                <a:gd name="connsiteX17" fmla="*/ 289505 w 540656"/>
                <a:gd name="connsiteY17" fmla="*/ 279112 h 493535"/>
                <a:gd name="connsiteX18" fmla="*/ 255902 w 540656"/>
                <a:gd name="connsiteY18" fmla="*/ 258445 h 493535"/>
                <a:gd name="connsiteX19" fmla="*/ 178356 w 540656"/>
                <a:gd name="connsiteY19" fmla="*/ 413450 h 493535"/>
                <a:gd name="connsiteX20" fmla="*/ 219713 w 540656"/>
                <a:gd name="connsiteY20" fmla="*/ 423783 h 493535"/>
                <a:gd name="connsiteX21" fmla="*/ 230053 w 540656"/>
                <a:gd name="connsiteY21" fmla="*/ 426367 h 493535"/>
                <a:gd name="connsiteX22" fmla="*/ 242978 w 540656"/>
                <a:gd name="connsiteY22" fmla="*/ 434117 h 493535"/>
                <a:gd name="connsiteX23" fmla="*/ 268826 w 540656"/>
                <a:gd name="connsiteY23" fmla="*/ 444450 h 493535"/>
                <a:gd name="connsiteX24" fmla="*/ 299845 w 540656"/>
                <a:gd name="connsiteY24" fmla="*/ 470285 h 493535"/>
                <a:gd name="connsiteX25" fmla="*/ 307599 w 540656"/>
                <a:gd name="connsiteY25" fmla="*/ 478035 h 493535"/>
                <a:gd name="connsiteX26" fmla="*/ 201619 w 540656"/>
                <a:gd name="connsiteY26" fmla="*/ 493535 h 493535"/>
                <a:gd name="connsiteX27" fmla="*/ 183525 w 540656"/>
                <a:gd name="connsiteY27" fmla="*/ 493535 h 493535"/>
                <a:gd name="connsiteX28" fmla="*/ 10339 w 540656"/>
                <a:gd name="connsiteY28" fmla="*/ 457368 h 493535"/>
                <a:gd name="connsiteX29" fmla="*/ 0 w 540656"/>
                <a:gd name="connsiteY29" fmla="*/ 431533 h 493535"/>
                <a:gd name="connsiteX30" fmla="*/ 33603 w 540656"/>
                <a:gd name="connsiteY30" fmla="*/ 292029 h 493535"/>
                <a:gd name="connsiteX31" fmla="*/ 62037 w 540656"/>
                <a:gd name="connsiteY31" fmla="*/ 271362 h 493535"/>
                <a:gd name="connsiteX32" fmla="*/ 134413 w 540656"/>
                <a:gd name="connsiteY32" fmla="*/ 235194 h 493535"/>
                <a:gd name="connsiteX33" fmla="*/ 540656 w 540656"/>
                <a:gd name="connsiteY33" fmla="*/ 232714 h 493535"/>
                <a:gd name="connsiteX34" fmla="*/ 488919 w 540656"/>
                <a:gd name="connsiteY34" fmla="*/ 276596 h 493535"/>
                <a:gd name="connsiteX35" fmla="*/ 444942 w 540656"/>
                <a:gd name="connsiteY35" fmla="*/ 328223 h 493535"/>
                <a:gd name="connsiteX36" fmla="*/ 408726 w 540656"/>
                <a:gd name="connsiteY36" fmla="*/ 387593 h 493535"/>
                <a:gd name="connsiteX37" fmla="*/ 377684 w 540656"/>
                <a:gd name="connsiteY37" fmla="*/ 446963 h 493535"/>
                <a:gd name="connsiteX38" fmla="*/ 359576 w 540656"/>
                <a:gd name="connsiteY38" fmla="*/ 485682 h 493535"/>
                <a:gd name="connsiteX39" fmla="*/ 328534 w 540656"/>
                <a:gd name="connsiteY39" fmla="*/ 444381 h 493535"/>
                <a:gd name="connsiteX40" fmla="*/ 284557 w 540656"/>
                <a:gd name="connsiteY40" fmla="*/ 410824 h 493535"/>
                <a:gd name="connsiteX41" fmla="*/ 258689 w 540656"/>
                <a:gd name="connsiteY41" fmla="*/ 397918 h 493535"/>
                <a:gd name="connsiteX42" fmla="*/ 243168 w 540656"/>
                <a:gd name="connsiteY42" fmla="*/ 390174 h 493535"/>
                <a:gd name="connsiteX43" fmla="*/ 230233 w 540656"/>
                <a:gd name="connsiteY43" fmla="*/ 385011 h 493535"/>
                <a:gd name="connsiteX44" fmla="*/ 271623 w 540656"/>
                <a:gd name="connsiteY44" fmla="*/ 302410 h 493535"/>
                <a:gd name="connsiteX45" fmla="*/ 287144 w 540656"/>
                <a:gd name="connsiteY45" fmla="*/ 315316 h 493535"/>
                <a:gd name="connsiteX46" fmla="*/ 302665 w 540656"/>
                <a:gd name="connsiteY46" fmla="*/ 325641 h 493535"/>
                <a:gd name="connsiteX47" fmla="*/ 331121 w 540656"/>
                <a:gd name="connsiteY47" fmla="*/ 351454 h 493535"/>
                <a:gd name="connsiteX48" fmla="*/ 356989 w 540656"/>
                <a:gd name="connsiteY48" fmla="*/ 382430 h 493535"/>
                <a:gd name="connsiteX49" fmla="*/ 375097 w 540656"/>
                <a:gd name="connsiteY49" fmla="*/ 361780 h 493535"/>
                <a:gd name="connsiteX50" fmla="*/ 424248 w 540656"/>
                <a:gd name="connsiteY50" fmla="*/ 310153 h 493535"/>
                <a:gd name="connsiteX51" fmla="*/ 478572 w 540656"/>
                <a:gd name="connsiteY51" fmla="*/ 266271 h 493535"/>
                <a:gd name="connsiteX52" fmla="*/ 540656 w 540656"/>
                <a:gd name="connsiteY52" fmla="*/ 232714 h 493535"/>
                <a:gd name="connsiteX53" fmla="*/ 250901 w 540656"/>
                <a:gd name="connsiteY53" fmla="*/ 232714 h 493535"/>
                <a:gd name="connsiteX54" fmla="*/ 250901 w 540656"/>
                <a:gd name="connsiteY54" fmla="*/ 235194 h 493535"/>
                <a:gd name="connsiteX55" fmla="*/ 250832 w 540656"/>
                <a:gd name="connsiteY55" fmla="*/ 235264 h 493535"/>
                <a:gd name="connsiteX56" fmla="*/ 250732 w 540656"/>
                <a:gd name="connsiteY56" fmla="*/ 235194 h 493535"/>
                <a:gd name="connsiteX57" fmla="*/ 250737 w 540656"/>
                <a:gd name="connsiteY57" fmla="*/ 235359 h 493535"/>
                <a:gd name="connsiteX58" fmla="*/ 248421 w 540656"/>
                <a:gd name="connsiteY58" fmla="*/ 237674 h 493535"/>
                <a:gd name="connsiteX59" fmla="*/ 250901 w 540656"/>
                <a:gd name="connsiteY59" fmla="*/ 232714 h 493535"/>
                <a:gd name="connsiteX60" fmla="*/ 183628 w 540656"/>
                <a:gd name="connsiteY60" fmla="*/ 0 h 493535"/>
                <a:gd name="connsiteX61" fmla="*/ 217213 w 540656"/>
                <a:gd name="connsiteY61" fmla="*/ 10333 h 493535"/>
                <a:gd name="connsiteX62" fmla="*/ 230130 w 540656"/>
                <a:gd name="connsiteY62" fmla="*/ 12917 h 493535"/>
                <a:gd name="connsiteX63" fmla="*/ 274048 w 540656"/>
                <a:gd name="connsiteY63" fmla="*/ 38751 h 493535"/>
                <a:gd name="connsiteX64" fmla="*/ 284382 w 540656"/>
                <a:gd name="connsiteY64" fmla="*/ 121420 h 493535"/>
                <a:gd name="connsiteX65" fmla="*/ 284382 w 540656"/>
                <a:gd name="connsiteY65" fmla="*/ 152421 h 493535"/>
                <a:gd name="connsiteX66" fmla="*/ 276631 w 540656"/>
                <a:gd name="connsiteY66" fmla="*/ 167921 h 493535"/>
                <a:gd name="connsiteX67" fmla="*/ 191378 w 540656"/>
                <a:gd name="connsiteY67" fmla="*/ 258341 h 493535"/>
                <a:gd name="connsiteX68" fmla="*/ 111293 w 540656"/>
                <a:gd name="connsiteY68" fmla="*/ 167921 h 493535"/>
                <a:gd name="connsiteX69" fmla="*/ 103543 w 540656"/>
                <a:gd name="connsiteY69" fmla="*/ 152421 h 493535"/>
                <a:gd name="connsiteX70" fmla="*/ 103543 w 540656"/>
                <a:gd name="connsiteY70" fmla="*/ 121420 h 493535"/>
                <a:gd name="connsiteX71" fmla="*/ 106126 w 540656"/>
                <a:gd name="connsiteY71" fmla="*/ 118837 h 493535"/>
                <a:gd name="connsiteX72" fmla="*/ 106126 w 540656"/>
                <a:gd name="connsiteY72" fmla="*/ 59418 h 493535"/>
                <a:gd name="connsiteX73" fmla="*/ 160378 w 540656"/>
                <a:gd name="connsiteY73" fmla="*/ 5167 h 493535"/>
                <a:gd name="connsiteX74" fmla="*/ 175878 w 540656"/>
                <a:gd name="connsiteY74" fmla="*/ 2583 h 493535"/>
                <a:gd name="connsiteX75" fmla="*/ 181045 w 540656"/>
                <a:gd name="connsiteY75" fmla="*/ 2583 h 493535"/>
                <a:gd name="connsiteX76" fmla="*/ 183628 w 540656"/>
                <a:gd name="connsiteY76" fmla="*/ 0 h 49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40656" h="493535">
                  <a:moveTo>
                    <a:pt x="134413" y="235194"/>
                  </a:moveTo>
                  <a:cubicBezTo>
                    <a:pt x="134413" y="235194"/>
                    <a:pt x="136998" y="299779"/>
                    <a:pt x="191280" y="302363"/>
                  </a:cubicBezTo>
                  <a:lnTo>
                    <a:pt x="199034" y="304946"/>
                  </a:lnTo>
                  <a:cubicBezTo>
                    <a:pt x="243624" y="303009"/>
                    <a:pt x="250409" y="264742"/>
                    <a:pt x="251015" y="245730"/>
                  </a:cubicBezTo>
                  <a:lnTo>
                    <a:pt x="250737" y="235359"/>
                  </a:lnTo>
                  <a:lnTo>
                    <a:pt x="250832" y="235264"/>
                  </a:lnTo>
                  <a:lnTo>
                    <a:pt x="276581" y="253278"/>
                  </a:lnTo>
                  <a:cubicBezTo>
                    <a:pt x="279166" y="255862"/>
                    <a:pt x="281751" y="255862"/>
                    <a:pt x="284336" y="258445"/>
                  </a:cubicBezTo>
                  <a:cubicBezTo>
                    <a:pt x="284336" y="258445"/>
                    <a:pt x="302430" y="263612"/>
                    <a:pt x="320524" y="271362"/>
                  </a:cubicBezTo>
                  <a:cubicBezTo>
                    <a:pt x="323109" y="271362"/>
                    <a:pt x="323109" y="271362"/>
                    <a:pt x="323109" y="271362"/>
                  </a:cubicBezTo>
                  <a:cubicBezTo>
                    <a:pt x="343787" y="279112"/>
                    <a:pt x="351542" y="292029"/>
                    <a:pt x="351542" y="292029"/>
                  </a:cubicBezTo>
                  <a:cubicBezTo>
                    <a:pt x="359297" y="299779"/>
                    <a:pt x="361882" y="312697"/>
                    <a:pt x="367051" y="323030"/>
                  </a:cubicBezTo>
                  <a:cubicBezTo>
                    <a:pt x="364466" y="325614"/>
                    <a:pt x="361882" y="330780"/>
                    <a:pt x="356712" y="333364"/>
                  </a:cubicBezTo>
                  <a:cubicBezTo>
                    <a:pt x="356712" y="333364"/>
                    <a:pt x="356712" y="333364"/>
                    <a:pt x="354127" y="330780"/>
                  </a:cubicBezTo>
                  <a:cubicBezTo>
                    <a:pt x="346372" y="323030"/>
                    <a:pt x="336033" y="312697"/>
                    <a:pt x="323109" y="302363"/>
                  </a:cubicBezTo>
                  <a:cubicBezTo>
                    <a:pt x="317939" y="299779"/>
                    <a:pt x="312769" y="294613"/>
                    <a:pt x="307599" y="292029"/>
                  </a:cubicBezTo>
                  <a:lnTo>
                    <a:pt x="307599" y="289446"/>
                  </a:lnTo>
                  <a:cubicBezTo>
                    <a:pt x="299845" y="286862"/>
                    <a:pt x="294675" y="281696"/>
                    <a:pt x="289505" y="279112"/>
                  </a:cubicBezTo>
                  <a:lnTo>
                    <a:pt x="255902" y="258445"/>
                  </a:lnTo>
                  <a:lnTo>
                    <a:pt x="178356" y="413450"/>
                  </a:lnTo>
                  <a:lnTo>
                    <a:pt x="219713" y="423783"/>
                  </a:lnTo>
                  <a:cubicBezTo>
                    <a:pt x="222298" y="423783"/>
                    <a:pt x="227468" y="426367"/>
                    <a:pt x="230053" y="426367"/>
                  </a:cubicBezTo>
                  <a:cubicBezTo>
                    <a:pt x="235223" y="428950"/>
                    <a:pt x="240393" y="431533"/>
                    <a:pt x="242978" y="434117"/>
                  </a:cubicBezTo>
                  <a:cubicBezTo>
                    <a:pt x="253317" y="436700"/>
                    <a:pt x="261072" y="441867"/>
                    <a:pt x="268826" y="444450"/>
                  </a:cubicBezTo>
                  <a:cubicBezTo>
                    <a:pt x="284336" y="452201"/>
                    <a:pt x="294675" y="462534"/>
                    <a:pt x="299845" y="470285"/>
                  </a:cubicBezTo>
                  <a:lnTo>
                    <a:pt x="307599" y="478035"/>
                  </a:lnTo>
                  <a:cubicBezTo>
                    <a:pt x="253317" y="490952"/>
                    <a:pt x="201619" y="493535"/>
                    <a:pt x="201619" y="493535"/>
                  </a:cubicBezTo>
                  <a:cubicBezTo>
                    <a:pt x="196450" y="493535"/>
                    <a:pt x="191280" y="493535"/>
                    <a:pt x="183525" y="493535"/>
                  </a:cubicBezTo>
                  <a:cubicBezTo>
                    <a:pt x="183525" y="493535"/>
                    <a:pt x="77546" y="488368"/>
                    <a:pt x="10339" y="457368"/>
                  </a:cubicBezTo>
                  <a:cubicBezTo>
                    <a:pt x="10339" y="457368"/>
                    <a:pt x="0" y="454784"/>
                    <a:pt x="0" y="431533"/>
                  </a:cubicBezTo>
                  <a:cubicBezTo>
                    <a:pt x="0" y="431533"/>
                    <a:pt x="2585" y="335947"/>
                    <a:pt x="33603" y="292029"/>
                  </a:cubicBezTo>
                  <a:cubicBezTo>
                    <a:pt x="33603" y="292029"/>
                    <a:pt x="41358" y="279112"/>
                    <a:pt x="62037" y="271362"/>
                  </a:cubicBezTo>
                  <a:cubicBezTo>
                    <a:pt x="62037" y="271362"/>
                    <a:pt x="129243" y="253278"/>
                    <a:pt x="134413" y="235194"/>
                  </a:cubicBezTo>
                  <a:close/>
                  <a:moveTo>
                    <a:pt x="540656" y="232714"/>
                  </a:moveTo>
                  <a:cubicBezTo>
                    <a:pt x="519961" y="245621"/>
                    <a:pt x="504440" y="261109"/>
                    <a:pt x="488919" y="276596"/>
                  </a:cubicBezTo>
                  <a:cubicBezTo>
                    <a:pt x="473398" y="292084"/>
                    <a:pt x="457877" y="310153"/>
                    <a:pt x="444942" y="328223"/>
                  </a:cubicBezTo>
                  <a:cubicBezTo>
                    <a:pt x="432008" y="348873"/>
                    <a:pt x="421661" y="366942"/>
                    <a:pt x="408726" y="387593"/>
                  </a:cubicBezTo>
                  <a:cubicBezTo>
                    <a:pt x="398379" y="405662"/>
                    <a:pt x="388032" y="426312"/>
                    <a:pt x="377684" y="446963"/>
                  </a:cubicBezTo>
                  <a:lnTo>
                    <a:pt x="359576" y="485682"/>
                  </a:lnTo>
                  <a:lnTo>
                    <a:pt x="328534" y="444381"/>
                  </a:lnTo>
                  <a:cubicBezTo>
                    <a:pt x="318186" y="431475"/>
                    <a:pt x="302665" y="421150"/>
                    <a:pt x="284557" y="410824"/>
                  </a:cubicBezTo>
                  <a:cubicBezTo>
                    <a:pt x="276797" y="405662"/>
                    <a:pt x="266449" y="400499"/>
                    <a:pt x="258689" y="397918"/>
                  </a:cubicBezTo>
                  <a:cubicBezTo>
                    <a:pt x="253515" y="395337"/>
                    <a:pt x="248341" y="392755"/>
                    <a:pt x="243168" y="390174"/>
                  </a:cubicBezTo>
                  <a:cubicBezTo>
                    <a:pt x="237994" y="390174"/>
                    <a:pt x="232820" y="387593"/>
                    <a:pt x="230233" y="385011"/>
                  </a:cubicBezTo>
                  <a:lnTo>
                    <a:pt x="271623" y="302410"/>
                  </a:lnTo>
                  <a:cubicBezTo>
                    <a:pt x="276797" y="307572"/>
                    <a:pt x="281970" y="310153"/>
                    <a:pt x="287144" y="315316"/>
                  </a:cubicBezTo>
                  <a:cubicBezTo>
                    <a:pt x="292318" y="317897"/>
                    <a:pt x="297492" y="323060"/>
                    <a:pt x="302665" y="325641"/>
                  </a:cubicBezTo>
                  <a:cubicBezTo>
                    <a:pt x="313013" y="333385"/>
                    <a:pt x="320773" y="343710"/>
                    <a:pt x="331121" y="351454"/>
                  </a:cubicBezTo>
                  <a:cubicBezTo>
                    <a:pt x="341468" y="361780"/>
                    <a:pt x="349229" y="372105"/>
                    <a:pt x="356989" y="382430"/>
                  </a:cubicBezTo>
                  <a:cubicBezTo>
                    <a:pt x="364750" y="374686"/>
                    <a:pt x="369924" y="369523"/>
                    <a:pt x="375097" y="361780"/>
                  </a:cubicBezTo>
                  <a:cubicBezTo>
                    <a:pt x="390618" y="343710"/>
                    <a:pt x="406140" y="328223"/>
                    <a:pt x="424248" y="310153"/>
                  </a:cubicBezTo>
                  <a:cubicBezTo>
                    <a:pt x="442356" y="294666"/>
                    <a:pt x="460464" y="279178"/>
                    <a:pt x="478572" y="266271"/>
                  </a:cubicBezTo>
                  <a:cubicBezTo>
                    <a:pt x="499267" y="253365"/>
                    <a:pt x="519961" y="240458"/>
                    <a:pt x="540656" y="232714"/>
                  </a:cubicBezTo>
                  <a:close/>
                  <a:moveTo>
                    <a:pt x="250901" y="232714"/>
                  </a:moveTo>
                  <a:cubicBezTo>
                    <a:pt x="250901" y="232714"/>
                    <a:pt x="250901" y="235194"/>
                    <a:pt x="250901" y="235194"/>
                  </a:cubicBezTo>
                  <a:lnTo>
                    <a:pt x="250832" y="235264"/>
                  </a:lnTo>
                  <a:lnTo>
                    <a:pt x="250732" y="235194"/>
                  </a:lnTo>
                  <a:lnTo>
                    <a:pt x="250737" y="235359"/>
                  </a:lnTo>
                  <a:lnTo>
                    <a:pt x="248421" y="237674"/>
                  </a:lnTo>
                  <a:cubicBezTo>
                    <a:pt x="250901" y="235194"/>
                    <a:pt x="250901" y="235194"/>
                    <a:pt x="250901" y="232714"/>
                  </a:cubicBezTo>
                  <a:close/>
                  <a:moveTo>
                    <a:pt x="183628" y="0"/>
                  </a:moveTo>
                  <a:cubicBezTo>
                    <a:pt x="183628" y="0"/>
                    <a:pt x="196545" y="2583"/>
                    <a:pt x="217213" y="10333"/>
                  </a:cubicBezTo>
                  <a:lnTo>
                    <a:pt x="230130" y="12917"/>
                  </a:lnTo>
                  <a:cubicBezTo>
                    <a:pt x="258548" y="20667"/>
                    <a:pt x="271465" y="36167"/>
                    <a:pt x="274048" y="38751"/>
                  </a:cubicBezTo>
                  <a:cubicBezTo>
                    <a:pt x="294715" y="64585"/>
                    <a:pt x="289548" y="103336"/>
                    <a:pt x="284382" y="121420"/>
                  </a:cubicBezTo>
                  <a:cubicBezTo>
                    <a:pt x="289548" y="129170"/>
                    <a:pt x="286965" y="144671"/>
                    <a:pt x="284382" y="152421"/>
                  </a:cubicBezTo>
                  <a:cubicBezTo>
                    <a:pt x="284382" y="160171"/>
                    <a:pt x="281798" y="165338"/>
                    <a:pt x="276631" y="167921"/>
                  </a:cubicBezTo>
                  <a:cubicBezTo>
                    <a:pt x="271465" y="211839"/>
                    <a:pt x="232713" y="258341"/>
                    <a:pt x="191378" y="258341"/>
                  </a:cubicBezTo>
                  <a:cubicBezTo>
                    <a:pt x="155211" y="258341"/>
                    <a:pt x="116460" y="214423"/>
                    <a:pt x="111293" y="167921"/>
                  </a:cubicBezTo>
                  <a:cubicBezTo>
                    <a:pt x="108709" y="165338"/>
                    <a:pt x="103543" y="160171"/>
                    <a:pt x="103543" y="152421"/>
                  </a:cubicBezTo>
                  <a:cubicBezTo>
                    <a:pt x="100959" y="144671"/>
                    <a:pt x="98376" y="129170"/>
                    <a:pt x="103543" y="121420"/>
                  </a:cubicBezTo>
                  <a:cubicBezTo>
                    <a:pt x="103543" y="121420"/>
                    <a:pt x="106126" y="121420"/>
                    <a:pt x="106126" y="118837"/>
                  </a:cubicBezTo>
                  <a:cubicBezTo>
                    <a:pt x="98376" y="80085"/>
                    <a:pt x="103543" y="62002"/>
                    <a:pt x="106126" y="59418"/>
                  </a:cubicBezTo>
                  <a:cubicBezTo>
                    <a:pt x="119043" y="20667"/>
                    <a:pt x="160378" y="5167"/>
                    <a:pt x="160378" y="5167"/>
                  </a:cubicBezTo>
                  <a:cubicBezTo>
                    <a:pt x="162961" y="2583"/>
                    <a:pt x="170711" y="0"/>
                    <a:pt x="175878" y="2583"/>
                  </a:cubicBezTo>
                  <a:cubicBezTo>
                    <a:pt x="175878" y="2583"/>
                    <a:pt x="178461" y="2583"/>
                    <a:pt x="181045" y="2583"/>
                  </a:cubicBezTo>
                  <a:cubicBezTo>
                    <a:pt x="181045" y="0"/>
                    <a:pt x="181045" y="0"/>
                    <a:pt x="1836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497893" y="2509385"/>
              <a:ext cx="2635250" cy="1818648"/>
              <a:chOff x="1529396" y="2502492"/>
              <a:chExt cx="2635250" cy="1818648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1529396" y="2963502"/>
                <a:ext cx="2635250" cy="1357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幼圆" panose="02010509060101010101" pitchFamily="49" charset="-122"/>
                    <a:cs typeface="幼圆" panose="02010509060101010101" pitchFamily="49" charset="-122"/>
                    <a:sym typeface="+mn-lt"/>
                  </a:rPr>
                  <a:t>目标不能太多，且目标之间需要保持统一。</a:t>
                </a:r>
                <a:endPara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endPara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幼圆" panose="02010509060101010101" pitchFamily="49" charset="-122"/>
                    <a:cs typeface="幼圆" panose="02010509060101010101" pitchFamily="49" charset="-122"/>
                    <a:sym typeface="+mn-lt"/>
                  </a:rPr>
                  <a:t>一段时间内，只要集中完成一个目标即可。</a:t>
                </a:r>
                <a:endPara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1820960" y="2502492"/>
                <a:ext cx="2032708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幼圆" panose="02010509060101010101" pitchFamily="49" charset="-122"/>
                    <a:cs typeface="幼圆" panose="02010509060101010101" pitchFamily="49" charset="-122"/>
                    <a:sym typeface="+mn-lt"/>
                  </a:rPr>
                  <a:t>1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4635752" y="1798590"/>
            <a:ext cx="2920497" cy="4253485"/>
            <a:chOff x="4635752" y="1544066"/>
            <a:chExt cx="2920497" cy="4253485"/>
          </a:xfrm>
        </p:grpSpPr>
        <p:sp>
          <p:nvSpPr>
            <p:cNvPr id="59" name="缺角矩形 58"/>
            <p:cNvSpPr/>
            <p:nvPr/>
          </p:nvSpPr>
          <p:spPr>
            <a:xfrm rot="5400000">
              <a:off x="4121150" y="2362452"/>
              <a:ext cx="3949700" cy="2920497"/>
            </a:xfrm>
            <a:prstGeom prst="plaqu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+mn-lt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5613147" y="1544066"/>
              <a:ext cx="965706" cy="9657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+mn-lt"/>
              </a:endParaRPr>
            </a:p>
          </p:txBody>
        </p:sp>
        <p:sp>
          <p:nvSpPr>
            <p:cNvPr id="61" name="statistics-on-laptop_82095"/>
            <p:cNvSpPr>
              <a:spLocks noChangeAspect="1"/>
            </p:cNvSpPr>
            <p:nvPr/>
          </p:nvSpPr>
          <p:spPr bwMode="auto">
            <a:xfrm>
              <a:off x="5823589" y="1766469"/>
              <a:ext cx="544820" cy="520895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8119" h="581415">
                  <a:moveTo>
                    <a:pt x="529292" y="211863"/>
                  </a:moveTo>
                  <a:cubicBezTo>
                    <a:pt x="531893" y="211263"/>
                    <a:pt x="534494" y="212362"/>
                    <a:pt x="535995" y="214559"/>
                  </a:cubicBezTo>
                  <a:cubicBezTo>
                    <a:pt x="562707" y="256012"/>
                    <a:pt x="631236" y="377473"/>
                    <a:pt x="600223" y="491543"/>
                  </a:cubicBezTo>
                  <a:cubicBezTo>
                    <a:pt x="575912" y="580541"/>
                    <a:pt x="514486" y="583637"/>
                    <a:pt x="473368" y="578443"/>
                  </a:cubicBezTo>
                  <a:cubicBezTo>
                    <a:pt x="463964" y="577344"/>
                    <a:pt x="454860" y="574947"/>
                    <a:pt x="446356" y="571551"/>
                  </a:cubicBezTo>
                  <a:cubicBezTo>
                    <a:pt x="467265" y="559265"/>
                    <a:pt x="558805" y="496837"/>
                    <a:pt x="547800" y="348207"/>
                  </a:cubicBezTo>
                  <a:cubicBezTo>
                    <a:pt x="547800" y="348207"/>
                    <a:pt x="527491" y="503029"/>
                    <a:pt x="413442" y="550575"/>
                  </a:cubicBezTo>
                  <a:cubicBezTo>
                    <a:pt x="395334" y="533395"/>
                    <a:pt x="383829" y="509422"/>
                    <a:pt x="383829" y="480655"/>
                  </a:cubicBezTo>
                  <a:cubicBezTo>
                    <a:pt x="383829" y="450889"/>
                    <a:pt x="375225" y="400746"/>
                    <a:pt x="484072" y="319439"/>
                  </a:cubicBezTo>
                  <a:cubicBezTo>
                    <a:pt x="512885" y="297964"/>
                    <a:pt x="521889" y="244925"/>
                    <a:pt x="524690" y="217256"/>
                  </a:cubicBezTo>
                  <a:cubicBezTo>
                    <a:pt x="524890" y="214659"/>
                    <a:pt x="526791" y="212462"/>
                    <a:pt x="529292" y="211863"/>
                  </a:cubicBezTo>
                  <a:close/>
                  <a:moveTo>
                    <a:pt x="124238" y="283"/>
                  </a:moveTo>
                  <a:cubicBezTo>
                    <a:pt x="128340" y="1282"/>
                    <a:pt x="131241" y="4678"/>
                    <a:pt x="131641" y="8774"/>
                  </a:cubicBezTo>
                  <a:cubicBezTo>
                    <a:pt x="136043" y="52528"/>
                    <a:pt x="150248" y="136140"/>
                    <a:pt x="195766" y="170204"/>
                  </a:cubicBezTo>
                  <a:cubicBezTo>
                    <a:pt x="367533" y="298469"/>
                    <a:pt x="353827" y="377586"/>
                    <a:pt x="353827" y="424536"/>
                  </a:cubicBezTo>
                  <a:cubicBezTo>
                    <a:pt x="353827" y="469889"/>
                    <a:pt x="335720" y="507849"/>
                    <a:pt x="307209" y="534920"/>
                  </a:cubicBezTo>
                  <a:cubicBezTo>
                    <a:pt x="127139" y="459999"/>
                    <a:pt x="95127" y="215557"/>
                    <a:pt x="95127" y="215557"/>
                  </a:cubicBezTo>
                  <a:cubicBezTo>
                    <a:pt x="77720" y="450209"/>
                    <a:pt x="222176" y="548706"/>
                    <a:pt x="255189" y="568085"/>
                  </a:cubicBezTo>
                  <a:cubicBezTo>
                    <a:pt x="241784" y="573380"/>
                    <a:pt x="227478" y="577076"/>
                    <a:pt x="212673" y="578974"/>
                  </a:cubicBezTo>
                  <a:cubicBezTo>
                    <a:pt x="147747" y="587165"/>
                    <a:pt x="50710" y="582270"/>
                    <a:pt x="12495" y="441718"/>
                  </a:cubicBezTo>
                  <a:cubicBezTo>
                    <a:pt x="-36524" y="261708"/>
                    <a:pt x="71618" y="69909"/>
                    <a:pt x="113834" y="4478"/>
                  </a:cubicBezTo>
                  <a:cubicBezTo>
                    <a:pt x="116035" y="982"/>
                    <a:pt x="120237" y="-716"/>
                    <a:pt x="124238" y="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+mn-lt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636316" y="2509385"/>
              <a:ext cx="2919730" cy="2648585"/>
              <a:chOff x="1378266" y="2502492"/>
              <a:chExt cx="2919730" cy="2648585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1378266" y="2844122"/>
                <a:ext cx="2919730" cy="230695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幼圆" panose="02010509060101010101" pitchFamily="49" charset="-122"/>
                    <a:cs typeface="幼圆" panose="02010509060101010101" pitchFamily="49" charset="-122"/>
                    <a:sym typeface="+mn-lt"/>
                  </a:rPr>
                  <a:t>把目标分解为关键结果，就可以看出是否有可能实现。</a:t>
                </a:r>
                <a:endPara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幼圆" panose="02010509060101010101" pitchFamily="49" charset="-122"/>
                    <a:cs typeface="幼圆" panose="02010509060101010101" pitchFamily="49" charset="-122"/>
                    <a:sym typeface="+mn-lt"/>
                  </a:rPr>
                  <a:t>在定目标的时候，不要总盯着自己的目标看，要盯住实现目标的步骤。</a:t>
                </a:r>
                <a:endPara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1822230" y="2502492"/>
                <a:ext cx="2032708" cy="46037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ea typeface="幼圆" panose="02010509060101010101" pitchFamily="49" charset="-122"/>
                    <a:cs typeface="幼圆" panose="02010509060101010101" pitchFamily="49" charset="-122"/>
                    <a:sym typeface="+mn-lt"/>
                  </a:rPr>
                  <a:t>2</a:t>
                </a:r>
                <a:endParaRPr lang="en-US" altLang="zh-CN" sz="2000" dirty="0"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7925303" y="1798590"/>
            <a:ext cx="2920497" cy="4253485"/>
            <a:chOff x="7925304" y="1544066"/>
            <a:chExt cx="2920497" cy="4253485"/>
          </a:xfrm>
        </p:grpSpPr>
        <p:sp>
          <p:nvSpPr>
            <p:cNvPr id="36" name="缺角矩形 35"/>
            <p:cNvSpPr/>
            <p:nvPr/>
          </p:nvSpPr>
          <p:spPr>
            <a:xfrm rot="5400000">
              <a:off x="7410702" y="2362452"/>
              <a:ext cx="3949700" cy="2920497"/>
            </a:xfrm>
            <a:prstGeom prst="plaqu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902699" y="1544066"/>
              <a:ext cx="965706" cy="9657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+mn-lt"/>
              </a:endParaRPr>
            </a:p>
          </p:txBody>
        </p:sp>
        <p:sp>
          <p:nvSpPr>
            <p:cNvPr id="38" name="statistics-on-laptop_82095"/>
            <p:cNvSpPr>
              <a:spLocks noChangeAspect="1"/>
            </p:cNvSpPr>
            <p:nvPr/>
          </p:nvSpPr>
          <p:spPr bwMode="auto">
            <a:xfrm>
              <a:off x="9113141" y="1823493"/>
              <a:ext cx="544820" cy="406848"/>
            </a:xfrm>
            <a:custGeom>
              <a:avLst/>
              <a:gdLst>
                <a:gd name="connsiteX0" fmla="*/ 462404 w 602788"/>
                <a:gd name="connsiteY0" fmla="*/ 304764 h 450137"/>
                <a:gd name="connsiteX1" fmla="*/ 531061 w 602788"/>
                <a:gd name="connsiteY1" fmla="*/ 312495 h 450137"/>
                <a:gd name="connsiteX2" fmla="*/ 526755 w 602788"/>
                <a:gd name="connsiteY2" fmla="*/ 325402 h 450137"/>
                <a:gd name="connsiteX3" fmla="*/ 355930 w 602788"/>
                <a:gd name="connsiteY3" fmla="*/ 346914 h 450137"/>
                <a:gd name="connsiteX4" fmla="*/ 348753 w 602788"/>
                <a:gd name="connsiteY4" fmla="*/ 334007 h 450137"/>
                <a:gd name="connsiteX5" fmla="*/ 462404 w 602788"/>
                <a:gd name="connsiteY5" fmla="*/ 304764 h 450137"/>
                <a:gd name="connsiteX6" fmla="*/ 149121 w 602788"/>
                <a:gd name="connsiteY6" fmla="*/ 303384 h 450137"/>
                <a:gd name="connsiteX7" fmla="*/ 262772 w 602788"/>
                <a:gd name="connsiteY7" fmla="*/ 332627 h 450137"/>
                <a:gd name="connsiteX8" fmla="*/ 255595 w 602788"/>
                <a:gd name="connsiteY8" fmla="*/ 345534 h 450137"/>
                <a:gd name="connsiteX9" fmla="*/ 84770 w 602788"/>
                <a:gd name="connsiteY9" fmla="*/ 325456 h 450137"/>
                <a:gd name="connsiteX10" fmla="*/ 80464 w 602788"/>
                <a:gd name="connsiteY10" fmla="*/ 311115 h 450137"/>
                <a:gd name="connsiteX11" fmla="*/ 149121 w 602788"/>
                <a:gd name="connsiteY11" fmla="*/ 303384 h 450137"/>
                <a:gd name="connsiteX12" fmla="*/ 462404 w 602788"/>
                <a:gd name="connsiteY12" fmla="*/ 266141 h 450137"/>
                <a:gd name="connsiteX13" fmla="*/ 531061 w 602788"/>
                <a:gd name="connsiteY13" fmla="*/ 273872 h 450137"/>
                <a:gd name="connsiteX14" fmla="*/ 526755 w 602788"/>
                <a:gd name="connsiteY14" fmla="*/ 286779 h 450137"/>
                <a:gd name="connsiteX15" fmla="*/ 355930 w 602788"/>
                <a:gd name="connsiteY15" fmla="*/ 308291 h 450137"/>
                <a:gd name="connsiteX16" fmla="*/ 348753 w 602788"/>
                <a:gd name="connsiteY16" fmla="*/ 295384 h 450137"/>
                <a:gd name="connsiteX17" fmla="*/ 462404 w 602788"/>
                <a:gd name="connsiteY17" fmla="*/ 266141 h 450137"/>
                <a:gd name="connsiteX18" fmla="*/ 149121 w 602788"/>
                <a:gd name="connsiteY18" fmla="*/ 264762 h 450137"/>
                <a:gd name="connsiteX19" fmla="*/ 262772 w 602788"/>
                <a:gd name="connsiteY19" fmla="*/ 294005 h 450137"/>
                <a:gd name="connsiteX20" fmla="*/ 255595 w 602788"/>
                <a:gd name="connsiteY20" fmla="*/ 306912 h 450137"/>
                <a:gd name="connsiteX21" fmla="*/ 84770 w 602788"/>
                <a:gd name="connsiteY21" fmla="*/ 285400 h 450137"/>
                <a:gd name="connsiteX22" fmla="*/ 80464 w 602788"/>
                <a:gd name="connsiteY22" fmla="*/ 272493 h 450137"/>
                <a:gd name="connsiteX23" fmla="*/ 149121 w 602788"/>
                <a:gd name="connsiteY23" fmla="*/ 264762 h 450137"/>
                <a:gd name="connsiteX24" fmla="*/ 462404 w 602788"/>
                <a:gd name="connsiteY24" fmla="*/ 227519 h 450137"/>
                <a:gd name="connsiteX25" fmla="*/ 531061 w 602788"/>
                <a:gd name="connsiteY25" fmla="*/ 235250 h 450137"/>
                <a:gd name="connsiteX26" fmla="*/ 526755 w 602788"/>
                <a:gd name="connsiteY26" fmla="*/ 248157 h 450137"/>
                <a:gd name="connsiteX27" fmla="*/ 355930 w 602788"/>
                <a:gd name="connsiteY27" fmla="*/ 269669 h 450137"/>
                <a:gd name="connsiteX28" fmla="*/ 348753 w 602788"/>
                <a:gd name="connsiteY28" fmla="*/ 256762 h 450137"/>
                <a:gd name="connsiteX29" fmla="*/ 462404 w 602788"/>
                <a:gd name="connsiteY29" fmla="*/ 227519 h 450137"/>
                <a:gd name="connsiteX30" fmla="*/ 149121 w 602788"/>
                <a:gd name="connsiteY30" fmla="*/ 225909 h 450137"/>
                <a:gd name="connsiteX31" fmla="*/ 262772 w 602788"/>
                <a:gd name="connsiteY31" fmla="*/ 255152 h 450137"/>
                <a:gd name="connsiteX32" fmla="*/ 255595 w 602788"/>
                <a:gd name="connsiteY32" fmla="*/ 268059 h 450137"/>
                <a:gd name="connsiteX33" fmla="*/ 84770 w 602788"/>
                <a:gd name="connsiteY33" fmla="*/ 246547 h 450137"/>
                <a:gd name="connsiteX34" fmla="*/ 80464 w 602788"/>
                <a:gd name="connsiteY34" fmla="*/ 233640 h 450137"/>
                <a:gd name="connsiteX35" fmla="*/ 149121 w 602788"/>
                <a:gd name="connsiteY35" fmla="*/ 225909 h 450137"/>
                <a:gd name="connsiteX36" fmla="*/ 462404 w 602788"/>
                <a:gd name="connsiteY36" fmla="*/ 189417 h 450137"/>
                <a:gd name="connsiteX37" fmla="*/ 531061 w 602788"/>
                <a:gd name="connsiteY37" fmla="*/ 196500 h 450137"/>
                <a:gd name="connsiteX38" fmla="*/ 526755 w 602788"/>
                <a:gd name="connsiteY38" fmla="*/ 210798 h 450137"/>
                <a:gd name="connsiteX39" fmla="*/ 355930 w 602788"/>
                <a:gd name="connsiteY39" fmla="*/ 230816 h 450137"/>
                <a:gd name="connsiteX40" fmla="*/ 348753 w 602788"/>
                <a:gd name="connsiteY40" fmla="*/ 219377 h 450137"/>
                <a:gd name="connsiteX41" fmla="*/ 462404 w 602788"/>
                <a:gd name="connsiteY41" fmla="*/ 189417 h 450137"/>
                <a:gd name="connsiteX42" fmla="*/ 149121 w 602788"/>
                <a:gd name="connsiteY42" fmla="*/ 188683 h 450137"/>
                <a:gd name="connsiteX43" fmla="*/ 262772 w 602788"/>
                <a:gd name="connsiteY43" fmla="*/ 217952 h 450137"/>
                <a:gd name="connsiteX44" fmla="*/ 255595 w 602788"/>
                <a:gd name="connsiteY44" fmla="*/ 229436 h 450137"/>
                <a:gd name="connsiteX45" fmla="*/ 84770 w 602788"/>
                <a:gd name="connsiteY45" fmla="*/ 209340 h 450137"/>
                <a:gd name="connsiteX46" fmla="*/ 80464 w 602788"/>
                <a:gd name="connsiteY46" fmla="*/ 196421 h 450137"/>
                <a:gd name="connsiteX47" fmla="*/ 149121 w 602788"/>
                <a:gd name="connsiteY47" fmla="*/ 188683 h 450137"/>
                <a:gd name="connsiteX48" fmla="*/ 462404 w 602788"/>
                <a:gd name="connsiteY48" fmla="*/ 148664 h 450137"/>
                <a:gd name="connsiteX49" fmla="*/ 531061 w 602788"/>
                <a:gd name="connsiteY49" fmla="*/ 156395 h 450137"/>
                <a:gd name="connsiteX50" fmla="*/ 526755 w 602788"/>
                <a:gd name="connsiteY50" fmla="*/ 169302 h 450137"/>
                <a:gd name="connsiteX51" fmla="*/ 355930 w 602788"/>
                <a:gd name="connsiteY51" fmla="*/ 190814 h 450137"/>
                <a:gd name="connsiteX52" fmla="*/ 348753 w 602788"/>
                <a:gd name="connsiteY52" fmla="*/ 177907 h 450137"/>
                <a:gd name="connsiteX53" fmla="*/ 462404 w 602788"/>
                <a:gd name="connsiteY53" fmla="*/ 148664 h 450137"/>
                <a:gd name="connsiteX54" fmla="*/ 149121 w 602788"/>
                <a:gd name="connsiteY54" fmla="*/ 147806 h 450137"/>
                <a:gd name="connsiteX55" fmla="*/ 262772 w 602788"/>
                <a:gd name="connsiteY55" fmla="*/ 177766 h 450137"/>
                <a:gd name="connsiteX56" fmla="*/ 255595 w 602788"/>
                <a:gd name="connsiteY56" fmla="*/ 189205 h 450137"/>
                <a:gd name="connsiteX57" fmla="*/ 84770 w 602788"/>
                <a:gd name="connsiteY57" fmla="*/ 169187 h 450137"/>
                <a:gd name="connsiteX58" fmla="*/ 80464 w 602788"/>
                <a:gd name="connsiteY58" fmla="*/ 154889 h 450137"/>
                <a:gd name="connsiteX59" fmla="*/ 149121 w 602788"/>
                <a:gd name="connsiteY59" fmla="*/ 147806 h 450137"/>
                <a:gd name="connsiteX60" fmla="*/ 462404 w 602788"/>
                <a:gd name="connsiteY60" fmla="*/ 111421 h 450137"/>
                <a:gd name="connsiteX61" fmla="*/ 531061 w 602788"/>
                <a:gd name="connsiteY61" fmla="*/ 119152 h 450137"/>
                <a:gd name="connsiteX62" fmla="*/ 526755 w 602788"/>
                <a:gd name="connsiteY62" fmla="*/ 132059 h 450137"/>
                <a:gd name="connsiteX63" fmla="*/ 355930 w 602788"/>
                <a:gd name="connsiteY63" fmla="*/ 153571 h 450137"/>
                <a:gd name="connsiteX64" fmla="*/ 348753 w 602788"/>
                <a:gd name="connsiteY64" fmla="*/ 140664 h 450137"/>
                <a:gd name="connsiteX65" fmla="*/ 462404 w 602788"/>
                <a:gd name="connsiteY65" fmla="*/ 111421 h 450137"/>
                <a:gd name="connsiteX66" fmla="*/ 149121 w 602788"/>
                <a:gd name="connsiteY66" fmla="*/ 110563 h 450137"/>
                <a:gd name="connsiteX67" fmla="*/ 262772 w 602788"/>
                <a:gd name="connsiteY67" fmla="*/ 140523 h 450137"/>
                <a:gd name="connsiteX68" fmla="*/ 255595 w 602788"/>
                <a:gd name="connsiteY68" fmla="*/ 151962 h 450137"/>
                <a:gd name="connsiteX69" fmla="*/ 84770 w 602788"/>
                <a:gd name="connsiteY69" fmla="*/ 131944 h 450137"/>
                <a:gd name="connsiteX70" fmla="*/ 80464 w 602788"/>
                <a:gd name="connsiteY70" fmla="*/ 117646 h 450137"/>
                <a:gd name="connsiteX71" fmla="*/ 149121 w 602788"/>
                <a:gd name="connsiteY71" fmla="*/ 110563 h 450137"/>
                <a:gd name="connsiteX72" fmla="*/ 462404 w 602788"/>
                <a:gd name="connsiteY72" fmla="*/ 71777 h 450137"/>
                <a:gd name="connsiteX73" fmla="*/ 531061 w 602788"/>
                <a:gd name="connsiteY73" fmla="*/ 78887 h 450137"/>
                <a:gd name="connsiteX74" fmla="*/ 526755 w 602788"/>
                <a:gd name="connsiteY74" fmla="*/ 93242 h 450137"/>
                <a:gd name="connsiteX75" fmla="*/ 355930 w 602788"/>
                <a:gd name="connsiteY75" fmla="*/ 113338 h 450137"/>
                <a:gd name="connsiteX76" fmla="*/ 348753 w 602788"/>
                <a:gd name="connsiteY76" fmla="*/ 101854 h 450137"/>
                <a:gd name="connsiteX77" fmla="*/ 462404 w 602788"/>
                <a:gd name="connsiteY77" fmla="*/ 71777 h 450137"/>
                <a:gd name="connsiteX78" fmla="*/ 149121 w 602788"/>
                <a:gd name="connsiteY78" fmla="*/ 71189 h 450137"/>
                <a:gd name="connsiteX79" fmla="*/ 262772 w 602788"/>
                <a:gd name="connsiteY79" fmla="*/ 100432 h 450137"/>
                <a:gd name="connsiteX80" fmla="*/ 255595 w 602788"/>
                <a:gd name="connsiteY80" fmla="*/ 113339 h 450137"/>
                <a:gd name="connsiteX81" fmla="*/ 84770 w 602788"/>
                <a:gd name="connsiteY81" fmla="*/ 91827 h 450137"/>
                <a:gd name="connsiteX82" fmla="*/ 80464 w 602788"/>
                <a:gd name="connsiteY82" fmla="*/ 78920 h 450137"/>
                <a:gd name="connsiteX83" fmla="*/ 149121 w 602788"/>
                <a:gd name="connsiteY83" fmla="*/ 71189 h 450137"/>
                <a:gd name="connsiteX84" fmla="*/ 466443 w 602788"/>
                <a:gd name="connsiteY84" fmla="*/ 17203 h 450137"/>
                <a:gd name="connsiteX85" fmla="*/ 317181 w 602788"/>
                <a:gd name="connsiteY85" fmla="*/ 68811 h 450137"/>
                <a:gd name="connsiteX86" fmla="*/ 317181 w 602788"/>
                <a:gd name="connsiteY86" fmla="*/ 279544 h 450137"/>
                <a:gd name="connsiteX87" fmla="*/ 307135 w 602788"/>
                <a:gd name="connsiteY87" fmla="*/ 268075 h 450137"/>
                <a:gd name="connsiteX88" fmla="*/ 307135 w 602788"/>
                <a:gd name="connsiteY88" fmla="*/ 407130 h 450137"/>
                <a:gd name="connsiteX89" fmla="*/ 477925 w 602788"/>
                <a:gd name="connsiteY89" fmla="*/ 368424 h 450137"/>
                <a:gd name="connsiteX90" fmla="*/ 561167 w 602788"/>
                <a:gd name="connsiteY90" fmla="*/ 382760 h 450137"/>
                <a:gd name="connsiteX91" fmla="*/ 561167 w 602788"/>
                <a:gd name="connsiteY91" fmla="*/ 31538 h 450137"/>
                <a:gd name="connsiteX92" fmla="*/ 466443 w 602788"/>
                <a:gd name="connsiteY92" fmla="*/ 17203 h 450137"/>
                <a:gd name="connsiteX93" fmla="*/ 140651 w 602788"/>
                <a:gd name="connsiteY93" fmla="*/ 17203 h 450137"/>
                <a:gd name="connsiteX94" fmla="*/ 45927 w 602788"/>
                <a:gd name="connsiteY94" fmla="*/ 31538 h 450137"/>
                <a:gd name="connsiteX95" fmla="*/ 45927 w 602788"/>
                <a:gd name="connsiteY95" fmla="*/ 382760 h 450137"/>
                <a:gd name="connsiteX96" fmla="*/ 126298 w 602788"/>
                <a:gd name="connsiteY96" fmla="*/ 369858 h 450137"/>
                <a:gd name="connsiteX97" fmla="*/ 301394 w 602788"/>
                <a:gd name="connsiteY97" fmla="*/ 407130 h 450137"/>
                <a:gd name="connsiteX98" fmla="*/ 301394 w 602788"/>
                <a:gd name="connsiteY98" fmla="*/ 268075 h 450137"/>
                <a:gd name="connsiteX99" fmla="*/ 291348 w 602788"/>
                <a:gd name="connsiteY99" fmla="*/ 279544 h 450137"/>
                <a:gd name="connsiteX100" fmla="*/ 291348 w 602788"/>
                <a:gd name="connsiteY100" fmla="*/ 68811 h 450137"/>
                <a:gd name="connsiteX101" fmla="*/ 140651 w 602788"/>
                <a:gd name="connsiteY101" fmla="*/ 17203 h 450137"/>
                <a:gd name="connsiteX102" fmla="*/ 140651 w 602788"/>
                <a:gd name="connsiteY102" fmla="*/ 0 h 450137"/>
                <a:gd name="connsiteX103" fmla="*/ 304264 w 602788"/>
                <a:gd name="connsiteY103" fmla="*/ 57342 h 450137"/>
                <a:gd name="connsiteX104" fmla="*/ 466443 w 602788"/>
                <a:gd name="connsiteY104" fmla="*/ 0 h 450137"/>
                <a:gd name="connsiteX105" fmla="*/ 572649 w 602788"/>
                <a:gd name="connsiteY105" fmla="*/ 18636 h 450137"/>
                <a:gd name="connsiteX106" fmla="*/ 578389 w 602788"/>
                <a:gd name="connsiteY106" fmla="*/ 20070 h 450137"/>
                <a:gd name="connsiteX107" fmla="*/ 578389 w 602788"/>
                <a:gd name="connsiteY107" fmla="*/ 57342 h 450137"/>
                <a:gd name="connsiteX108" fmla="*/ 602788 w 602788"/>
                <a:gd name="connsiteY108" fmla="*/ 74545 h 450137"/>
                <a:gd name="connsiteX109" fmla="*/ 602788 w 602788"/>
                <a:gd name="connsiteY109" fmla="*/ 435801 h 450137"/>
                <a:gd name="connsiteX110" fmla="*/ 341580 w 602788"/>
                <a:gd name="connsiteY110" fmla="*/ 435801 h 450137"/>
                <a:gd name="connsiteX111" fmla="*/ 304264 w 602788"/>
                <a:gd name="connsiteY111" fmla="*/ 450137 h 450137"/>
                <a:gd name="connsiteX112" fmla="*/ 266949 w 602788"/>
                <a:gd name="connsiteY112" fmla="*/ 435801 h 450137"/>
                <a:gd name="connsiteX113" fmla="*/ 0 w 602788"/>
                <a:gd name="connsiteY113" fmla="*/ 435801 h 450137"/>
                <a:gd name="connsiteX114" fmla="*/ 0 w 602788"/>
                <a:gd name="connsiteY114" fmla="*/ 74545 h 450137"/>
                <a:gd name="connsiteX115" fmla="*/ 28704 w 602788"/>
                <a:gd name="connsiteY115" fmla="*/ 55909 h 450137"/>
                <a:gd name="connsiteX116" fmla="*/ 28704 w 602788"/>
                <a:gd name="connsiteY116" fmla="*/ 20070 h 450137"/>
                <a:gd name="connsiteX117" fmla="*/ 34445 w 602788"/>
                <a:gd name="connsiteY117" fmla="*/ 18636 h 450137"/>
                <a:gd name="connsiteX118" fmla="*/ 140651 w 602788"/>
                <a:gd name="connsiteY118" fmla="*/ 0 h 45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602788" h="450137">
                  <a:moveTo>
                    <a:pt x="462404" y="304764"/>
                  </a:moveTo>
                  <a:cubicBezTo>
                    <a:pt x="483779" y="304070"/>
                    <a:pt x="507017" y="306042"/>
                    <a:pt x="531061" y="312495"/>
                  </a:cubicBezTo>
                  <a:lnTo>
                    <a:pt x="526755" y="325402"/>
                  </a:lnTo>
                  <a:cubicBezTo>
                    <a:pt x="437754" y="302456"/>
                    <a:pt x="355930" y="345480"/>
                    <a:pt x="355930" y="346914"/>
                  </a:cubicBezTo>
                  <a:lnTo>
                    <a:pt x="348753" y="334007"/>
                  </a:lnTo>
                  <a:cubicBezTo>
                    <a:pt x="350906" y="332931"/>
                    <a:pt x="398278" y="306848"/>
                    <a:pt x="462404" y="304764"/>
                  </a:cubicBezTo>
                  <a:close/>
                  <a:moveTo>
                    <a:pt x="149121" y="303384"/>
                  </a:moveTo>
                  <a:cubicBezTo>
                    <a:pt x="213247" y="305468"/>
                    <a:pt x="260619" y="331551"/>
                    <a:pt x="262772" y="332627"/>
                  </a:cubicBezTo>
                  <a:lnTo>
                    <a:pt x="255595" y="345534"/>
                  </a:lnTo>
                  <a:cubicBezTo>
                    <a:pt x="255595" y="345534"/>
                    <a:pt x="173771" y="301076"/>
                    <a:pt x="84770" y="325456"/>
                  </a:cubicBezTo>
                  <a:lnTo>
                    <a:pt x="80464" y="311115"/>
                  </a:lnTo>
                  <a:cubicBezTo>
                    <a:pt x="104509" y="304662"/>
                    <a:pt x="127746" y="302690"/>
                    <a:pt x="149121" y="303384"/>
                  </a:cubicBezTo>
                  <a:close/>
                  <a:moveTo>
                    <a:pt x="462404" y="266141"/>
                  </a:moveTo>
                  <a:cubicBezTo>
                    <a:pt x="483779" y="265447"/>
                    <a:pt x="507017" y="267419"/>
                    <a:pt x="531061" y="273872"/>
                  </a:cubicBezTo>
                  <a:lnTo>
                    <a:pt x="526755" y="286779"/>
                  </a:lnTo>
                  <a:cubicBezTo>
                    <a:pt x="437754" y="262399"/>
                    <a:pt x="355930" y="306857"/>
                    <a:pt x="355930" y="308291"/>
                  </a:cubicBezTo>
                  <a:lnTo>
                    <a:pt x="348753" y="295384"/>
                  </a:lnTo>
                  <a:cubicBezTo>
                    <a:pt x="350906" y="294309"/>
                    <a:pt x="398278" y="268225"/>
                    <a:pt x="462404" y="266141"/>
                  </a:cubicBezTo>
                  <a:close/>
                  <a:moveTo>
                    <a:pt x="149121" y="264762"/>
                  </a:moveTo>
                  <a:cubicBezTo>
                    <a:pt x="213247" y="266846"/>
                    <a:pt x="260619" y="292929"/>
                    <a:pt x="262772" y="294005"/>
                  </a:cubicBezTo>
                  <a:lnTo>
                    <a:pt x="255595" y="306912"/>
                  </a:lnTo>
                  <a:cubicBezTo>
                    <a:pt x="255595" y="306912"/>
                    <a:pt x="173771" y="262454"/>
                    <a:pt x="84770" y="285400"/>
                  </a:cubicBezTo>
                  <a:lnTo>
                    <a:pt x="80464" y="272493"/>
                  </a:lnTo>
                  <a:cubicBezTo>
                    <a:pt x="104509" y="266040"/>
                    <a:pt x="127746" y="264068"/>
                    <a:pt x="149121" y="264762"/>
                  </a:cubicBezTo>
                  <a:close/>
                  <a:moveTo>
                    <a:pt x="462404" y="227519"/>
                  </a:moveTo>
                  <a:cubicBezTo>
                    <a:pt x="483779" y="226825"/>
                    <a:pt x="507017" y="228797"/>
                    <a:pt x="531061" y="235250"/>
                  </a:cubicBezTo>
                  <a:lnTo>
                    <a:pt x="526755" y="248157"/>
                  </a:lnTo>
                  <a:cubicBezTo>
                    <a:pt x="437754" y="223777"/>
                    <a:pt x="355930" y="268235"/>
                    <a:pt x="355930" y="269669"/>
                  </a:cubicBezTo>
                  <a:lnTo>
                    <a:pt x="348753" y="256762"/>
                  </a:lnTo>
                  <a:cubicBezTo>
                    <a:pt x="350906" y="255687"/>
                    <a:pt x="398278" y="229603"/>
                    <a:pt x="462404" y="227519"/>
                  </a:cubicBezTo>
                  <a:close/>
                  <a:moveTo>
                    <a:pt x="149121" y="225909"/>
                  </a:moveTo>
                  <a:cubicBezTo>
                    <a:pt x="213247" y="227993"/>
                    <a:pt x="260619" y="254077"/>
                    <a:pt x="262772" y="255152"/>
                  </a:cubicBezTo>
                  <a:lnTo>
                    <a:pt x="255595" y="268059"/>
                  </a:lnTo>
                  <a:cubicBezTo>
                    <a:pt x="255595" y="266625"/>
                    <a:pt x="173771" y="223601"/>
                    <a:pt x="84770" y="246547"/>
                  </a:cubicBezTo>
                  <a:lnTo>
                    <a:pt x="80464" y="233640"/>
                  </a:lnTo>
                  <a:cubicBezTo>
                    <a:pt x="104509" y="227186"/>
                    <a:pt x="127746" y="225215"/>
                    <a:pt x="149121" y="225909"/>
                  </a:cubicBezTo>
                  <a:close/>
                  <a:moveTo>
                    <a:pt x="462404" y="189417"/>
                  </a:moveTo>
                  <a:cubicBezTo>
                    <a:pt x="483779" y="188636"/>
                    <a:pt x="507017" y="190423"/>
                    <a:pt x="531061" y="196500"/>
                  </a:cubicBezTo>
                  <a:lnTo>
                    <a:pt x="526755" y="210798"/>
                  </a:lnTo>
                  <a:cubicBezTo>
                    <a:pt x="437754" y="186491"/>
                    <a:pt x="355930" y="230816"/>
                    <a:pt x="355930" y="230816"/>
                  </a:cubicBezTo>
                  <a:lnTo>
                    <a:pt x="348753" y="219377"/>
                  </a:lnTo>
                  <a:cubicBezTo>
                    <a:pt x="350906" y="217232"/>
                    <a:pt x="398278" y="191763"/>
                    <a:pt x="462404" y="189417"/>
                  </a:cubicBezTo>
                  <a:close/>
                  <a:moveTo>
                    <a:pt x="149121" y="188683"/>
                  </a:moveTo>
                  <a:cubicBezTo>
                    <a:pt x="213247" y="190769"/>
                    <a:pt x="260619" y="216876"/>
                    <a:pt x="262772" y="217952"/>
                  </a:cubicBezTo>
                  <a:lnTo>
                    <a:pt x="255595" y="229436"/>
                  </a:lnTo>
                  <a:cubicBezTo>
                    <a:pt x="255595" y="229436"/>
                    <a:pt x="173771" y="184937"/>
                    <a:pt x="84770" y="209340"/>
                  </a:cubicBezTo>
                  <a:lnTo>
                    <a:pt x="80464" y="196421"/>
                  </a:lnTo>
                  <a:cubicBezTo>
                    <a:pt x="104509" y="189962"/>
                    <a:pt x="127746" y="187988"/>
                    <a:pt x="149121" y="188683"/>
                  </a:cubicBezTo>
                  <a:close/>
                  <a:moveTo>
                    <a:pt x="462404" y="148664"/>
                  </a:moveTo>
                  <a:cubicBezTo>
                    <a:pt x="483779" y="147970"/>
                    <a:pt x="507017" y="149942"/>
                    <a:pt x="531061" y="156395"/>
                  </a:cubicBezTo>
                  <a:lnTo>
                    <a:pt x="526755" y="169302"/>
                  </a:lnTo>
                  <a:cubicBezTo>
                    <a:pt x="437754" y="146356"/>
                    <a:pt x="355930" y="189380"/>
                    <a:pt x="355930" y="190814"/>
                  </a:cubicBezTo>
                  <a:lnTo>
                    <a:pt x="348753" y="177907"/>
                  </a:lnTo>
                  <a:cubicBezTo>
                    <a:pt x="350906" y="176832"/>
                    <a:pt x="398278" y="150748"/>
                    <a:pt x="462404" y="148664"/>
                  </a:cubicBezTo>
                  <a:close/>
                  <a:moveTo>
                    <a:pt x="149121" y="147806"/>
                  </a:moveTo>
                  <a:cubicBezTo>
                    <a:pt x="213247" y="150152"/>
                    <a:pt x="260619" y="175621"/>
                    <a:pt x="262772" y="177766"/>
                  </a:cubicBezTo>
                  <a:lnTo>
                    <a:pt x="255595" y="189205"/>
                  </a:lnTo>
                  <a:cubicBezTo>
                    <a:pt x="255595" y="189205"/>
                    <a:pt x="173771" y="144880"/>
                    <a:pt x="84770" y="169187"/>
                  </a:cubicBezTo>
                  <a:lnTo>
                    <a:pt x="80464" y="154889"/>
                  </a:lnTo>
                  <a:cubicBezTo>
                    <a:pt x="104509" y="148812"/>
                    <a:pt x="127746" y="147025"/>
                    <a:pt x="149121" y="147806"/>
                  </a:cubicBezTo>
                  <a:close/>
                  <a:moveTo>
                    <a:pt x="462404" y="111421"/>
                  </a:moveTo>
                  <a:cubicBezTo>
                    <a:pt x="483779" y="110727"/>
                    <a:pt x="507017" y="112699"/>
                    <a:pt x="531061" y="119152"/>
                  </a:cubicBezTo>
                  <a:lnTo>
                    <a:pt x="526755" y="132059"/>
                  </a:lnTo>
                  <a:cubicBezTo>
                    <a:pt x="437754" y="109113"/>
                    <a:pt x="355930" y="153571"/>
                    <a:pt x="355930" y="153571"/>
                  </a:cubicBezTo>
                  <a:lnTo>
                    <a:pt x="348753" y="140664"/>
                  </a:lnTo>
                  <a:cubicBezTo>
                    <a:pt x="350906" y="139589"/>
                    <a:pt x="398278" y="113505"/>
                    <a:pt x="462404" y="111421"/>
                  </a:cubicBezTo>
                  <a:close/>
                  <a:moveTo>
                    <a:pt x="149121" y="110563"/>
                  </a:moveTo>
                  <a:cubicBezTo>
                    <a:pt x="213247" y="112909"/>
                    <a:pt x="260619" y="138378"/>
                    <a:pt x="262772" y="140523"/>
                  </a:cubicBezTo>
                  <a:lnTo>
                    <a:pt x="255595" y="151962"/>
                  </a:lnTo>
                  <a:cubicBezTo>
                    <a:pt x="255595" y="151962"/>
                    <a:pt x="173771" y="107637"/>
                    <a:pt x="84770" y="131944"/>
                  </a:cubicBezTo>
                  <a:lnTo>
                    <a:pt x="80464" y="117646"/>
                  </a:lnTo>
                  <a:cubicBezTo>
                    <a:pt x="104509" y="111569"/>
                    <a:pt x="127746" y="109782"/>
                    <a:pt x="149121" y="110563"/>
                  </a:cubicBezTo>
                  <a:close/>
                  <a:moveTo>
                    <a:pt x="462404" y="71777"/>
                  </a:moveTo>
                  <a:cubicBezTo>
                    <a:pt x="483779" y="70992"/>
                    <a:pt x="507017" y="72787"/>
                    <a:pt x="531061" y="78887"/>
                  </a:cubicBezTo>
                  <a:lnTo>
                    <a:pt x="526755" y="93242"/>
                  </a:lnTo>
                  <a:cubicBezTo>
                    <a:pt x="437754" y="68839"/>
                    <a:pt x="355930" y="113338"/>
                    <a:pt x="355930" y="113338"/>
                  </a:cubicBezTo>
                  <a:lnTo>
                    <a:pt x="348753" y="101854"/>
                  </a:lnTo>
                  <a:cubicBezTo>
                    <a:pt x="350906" y="99702"/>
                    <a:pt x="398278" y="74133"/>
                    <a:pt x="462404" y="71777"/>
                  </a:cubicBezTo>
                  <a:close/>
                  <a:moveTo>
                    <a:pt x="149121" y="71189"/>
                  </a:moveTo>
                  <a:cubicBezTo>
                    <a:pt x="213247" y="73273"/>
                    <a:pt x="260619" y="99357"/>
                    <a:pt x="262772" y="100432"/>
                  </a:cubicBezTo>
                  <a:lnTo>
                    <a:pt x="255595" y="113339"/>
                  </a:lnTo>
                  <a:cubicBezTo>
                    <a:pt x="255595" y="111905"/>
                    <a:pt x="173771" y="67447"/>
                    <a:pt x="84770" y="91827"/>
                  </a:cubicBezTo>
                  <a:lnTo>
                    <a:pt x="80464" y="78920"/>
                  </a:lnTo>
                  <a:cubicBezTo>
                    <a:pt x="104509" y="72467"/>
                    <a:pt x="127746" y="70495"/>
                    <a:pt x="149121" y="71189"/>
                  </a:cubicBezTo>
                  <a:close/>
                  <a:moveTo>
                    <a:pt x="466443" y="17203"/>
                  </a:moveTo>
                  <a:cubicBezTo>
                    <a:pt x="407599" y="17203"/>
                    <a:pt x="357367" y="34405"/>
                    <a:pt x="317181" y="68811"/>
                  </a:cubicBezTo>
                  <a:lnTo>
                    <a:pt x="317181" y="279544"/>
                  </a:lnTo>
                  <a:lnTo>
                    <a:pt x="307135" y="268075"/>
                  </a:lnTo>
                  <a:lnTo>
                    <a:pt x="307135" y="407130"/>
                  </a:lnTo>
                  <a:cubicBezTo>
                    <a:pt x="328663" y="397095"/>
                    <a:pt x="400423" y="368424"/>
                    <a:pt x="477925" y="368424"/>
                  </a:cubicBezTo>
                  <a:cubicBezTo>
                    <a:pt x="508064" y="368424"/>
                    <a:pt x="536768" y="374158"/>
                    <a:pt x="561167" y="382760"/>
                  </a:cubicBezTo>
                  <a:lnTo>
                    <a:pt x="561167" y="31538"/>
                  </a:lnTo>
                  <a:cubicBezTo>
                    <a:pt x="548250" y="27238"/>
                    <a:pt x="510935" y="17203"/>
                    <a:pt x="466443" y="17203"/>
                  </a:cubicBezTo>
                  <a:close/>
                  <a:moveTo>
                    <a:pt x="140651" y="17203"/>
                  </a:moveTo>
                  <a:cubicBezTo>
                    <a:pt x="96159" y="17203"/>
                    <a:pt x="60279" y="27238"/>
                    <a:pt x="45927" y="31538"/>
                  </a:cubicBezTo>
                  <a:lnTo>
                    <a:pt x="45927" y="382760"/>
                  </a:lnTo>
                  <a:cubicBezTo>
                    <a:pt x="68890" y="374158"/>
                    <a:pt x="96159" y="369858"/>
                    <a:pt x="126298" y="369858"/>
                  </a:cubicBezTo>
                  <a:cubicBezTo>
                    <a:pt x="202365" y="369858"/>
                    <a:pt x="278431" y="398529"/>
                    <a:pt x="301394" y="407130"/>
                  </a:cubicBezTo>
                  <a:lnTo>
                    <a:pt x="301394" y="268075"/>
                  </a:lnTo>
                  <a:lnTo>
                    <a:pt x="291348" y="279544"/>
                  </a:lnTo>
                  <a:lnTo>
                    <a:pt x="291348" y="68811"/>
                  </a:lnTo>
                  <a:cubicBezTo>
                    <a:pt x="249726" y="34405"/>
                    <a:pt x="199494" y="17203"/>
                    <a:pt x="140651" y="17203"/>
                  </a:cubicBezTo>
                  <a:close/>
                  <a:moveTo>
                    <a:pt x="140651" y="0"/>
                  </a:moveTo>
                  <a:cubicBezTo>
                    <a:pt x="203800" y="0"/>
                    <a:pt x="259773" y="20070"/>
                    <a:pt x="304264" y="57342"/>
                  </a:cubicBezTo>
                  <a:cubicBezTo>
                    <a:pt x="348756" y="20070"/>
                    <a:pt x="403294" y="0"/>
                    <a:pt x="466443" y="0"/>
                  </a:cubicBezTo>
                  <a:cubicBezTo>
                    <a:pt x="526722" y="0"/>
                    <a:pt x="571213" y="17203"/>
                    <a:pt x="572649" y="18636"/>
                  </a:cubicBezTo>
                  <a:lnTo>
                    <a:pt x="578389" y="20070"/>
                  </a:lnTo>
                  <a:lnTo>
                    <a:pt x="578389" y="57342"/>
                  </a:lnTo>
                  <a:cubicBezTo>
                    <a:pt x="592742" y="61643"/>
                    <a:pt x="602788" y="65944"/>
                    <a:pt x="602788" y="74545"/>
                  </a:cubicBezTo>
                  <a:lnTo>
                    <a:pt x="602788" y="435801"/>
                  </a:lnTo>
                  <a:lnTo>
                    <a:pt x="341580" y="435801"/>
                  </a:lnTo>
                  <a:cubicBezTo>
                    <a:pt x="332969" y="444403"/>
                    <a:pt x="320052" y="450137"/>
                    <a:pt x="304264" y="450137"/>
                  </a:cubicBezTo>
                  <a:cubicBezTo>
                    <a:pt x="289912" y="450137"/>
                    <a:pt x="275560" y="444403"/>
                    <a:pt x="266949" y="435801"/>
                  </a:cubicBezTo>
                  <a:lnTo>
                    <a:pt x="0" y="435801"/>
                  </a:lnTo>
                  <a:lnTo>
                    <a:pt x="0" y="74545"/>
                  </a:lnTo>
                  <a:cubicBezTo>
                    <a:pt x="0" y="64510"/>
                    <a:pt x="11482" y="58776"/>
                    <a:pt x="28704" y="55909"/>
                  </a:cubicBezTo>
                  <a:lnTo>
                    <a:pt x="28704" y="20070"/>
                  </a:lnTo>
                  <a:lnTo>
                    <a:pt x="34445" y="18636"/>
                  </a:lnTo>
                  <a:cubicBezTo>
                    <a:pt x="35880" y="17203"/>
                    <a:pt x="81807" y="0"/>
                    <a:pt x="140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+mn-lt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8080807" y="2509385"/>
              <a:ext cx="2764790" cy="2005965"/>
              <a:chOff x="1533206" y="2502492"/>
              <a:chExt cx="2764790" cy="2005965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1533206" y="3309577"/>
                <a:ext cx="2764790" cy="1198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幼圆" panose="02010509060101010101" pitchFamily="49" charset="-122"/>
                    <a:cs typeface="幼圆" panose="02010509060101010101" pitchFamily="49" charset="-122"/>
                    <a:sym typeface="+mn-lt"/>
                  </a:rPr>
                  <a:t>目标千万不要太遥远，</a:t>
                </a:r>
                <a:endPara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20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幼圆" panose="02010509060101010101" pitchFamily="49" charset="-122"/>
                    <a:cs typeface="幼圆" panose="02010509060101010101" pitchFamily="49" charset="-122"/>
                    <a:sym typeface="+mn-lt"/>
                  </a:rPr>
                  <a:t>越遥远的目标越完不成。</a:t>
                </a:r>
                <a:endPara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820960" y="2502492"/>
                <a:ext cx="2032708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幼圆" panose="02010509060101010101" pitchFamily="49" charset="-122"/>
                    <a:cs typeface="幼圆" panose="02010509060101010101" pitchFamily="49" charset="-122"/>
                    <a:sym typeface="+mn-lt"/>
                  </a:rPr>
                  <a:t>3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+mn-lt"/>
                </a:endParaRPr>
              </a:p>
            </p:txBody>
          </p:sp>
        </p:grpSp>
      </p:grpSp>
      <p:sp>
        <p:nvSpPr>
          <p:cNvPr id="2" name="标题 1"/>
          <p:cNvSpPr/>
          <p:nvPr>
            <p:ph type="title"/>
          </p:nvPr>
        </p:nvSpPr>
        <p:spPr>
          <a:xfrm>
            <a:off x="4828540" y="765175"/>
            <a:ext cx="2363470" cy="434340"/>
          </a:xfrm>
        </p:spPr>
        <p:txBody>
          <a:bodyPr/>
          <a:p>
            <a:r>
              <a:rPr lang="zh-CN" altLang="en-US" dirty="0"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一、目标篇</a:t>
            </a:r>
            <a:b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</a:br>
            <a:endParaRPr lang="zh-CN" altLang="en-US"/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zh-CN"/>
              <a:t>二、策略篇</a:t>
            </a:r>
            <a:endParaRPr altLang="zh-CN"/>
          </a:p>
        </p:txBody>
      </p:sp>
      <p:grpSp>
        <p:nvGrpSpPr>
          <p:cNvPr id="4" name="Group 14"/>
          <p:cNvGrpSpPr/>
          <p:nvPr/>
        </p:nvGrpSpPr>
        <p:grpSpPr>
          <a:xfrm>
            <a:off x="1154729" y="1098237"/>
            <a:ext cx="5008880" cy="1669186"/>
            <a:chOff x="0" y="2903219"/>
            <a:chExt cx="4472208" cy="1472650"/>
          </a:xfrm>
          <a:noFill/>
        </p:grpSpPr>
        <p:sp>
          <p:nvSpPr>
            <p:cNvPr id="5" name="Rectangle 12"/>
            <p:cNvSpPr/>
            <p:nvPr/>
          </p:nvSpPr>
          <p:spPr>
            <a:xfrm>
              <a:off x="0" y="2903219"/>
              <a:ext cx="3713871" cy="147265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Oval 13"/>
            <p:cNvSpPr/>
            <p:nvPr/>
          </p:nvSpPr>
          <p:spPr>
            <a:xfrm>
              <a:off x="2999558" y="2903219"/>
              <a:ext cx="1472650" cy="1472650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Oval 15"/>
          <p:cNvSpPr/>
          <p:nvPr/>
        </p:nvSpPr>
        <p:spPr>
          <a:xfrm>
            <a:off x="4649918" y="1243084"/>
            <a:ext cx="1375895" cy="13794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57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" name="Group 24"/>
          <p:cNvGrpSpPr/>
          <p:nvPr/>
        </p:nvGrpSpPr>
        <p:grpSpPr>
          <a:xfrm>
            <a:off x="1247341" y="1324476"/>
            <a:ext cx="3155883" cy="1290521"/>
            <a:chOff x="354973" y="2999321"/>
            <a:chExt cx="3085408" cy="1138569"/>
          </a:xfrm>
        </p:grpSpPr>
        <p:sp>
          <p:nvSpPr>
            <p:cNvPr id="9" name="TextBox 22"/>
            <p:cNvSpPr txBox="1"/>
            <p:nvPr/>
          </p:nvSpPr>
          <p:spPr>
            <a:xfrm>
              <a:off x="1041590" y="2999321"/>
              <a:ext cx="1426643" cy="406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GB" sz="2000" b="1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加杠杆策略</a:t>
              </a:r>
              <a:endParaRPr lang="zh-CN" altLang="en-GB" sz="2000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Rectangle 23"/>
            <p:cNvSpPr/>
            <p:nvPr/>
          </p:nvSpPr>
          <p:spPr>
            <a:xfrm>
              <a:off x="354973" y="3405666"/>
              <a:ext cx="3085408" cy="732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加入杠杆，让你的努力，带来翻倍的收获</a:t>
              </a:r>
              <a:endPara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1" name="sitemaps_92650"/>
          <p:cNvSpPr>
            <a:spLocks noChangeAspect="1"/>
          </p:cNvSpPr>
          <p:nvPr/>
        </p:nvSpPr>
        <p:spPr bwMode="auto">
          <a:xfrm>
            <a:off x="4951605" y="1498954"/>
            <a:ext cx="772389" cy="866482"/>
          </a:xfrm>
          <a:custGeom>
            <a:avLst/>
            <a:gdLst>
              <a:gd name="connsiteX0" fmla="*/ 16193 w 538132"/>
              <a:gd name="connsiteY0" fmla="*/ 302232 h 603687"/>
              <a:gd name="connsiteX1" fmla="*/ 132346 w 538132"/>
              <a:gd name="connsiteY1" fmla="*/ 302232 h 603687"/>
              <a:gd name="connsiteX2" fmla="*/ 148540 w 538132"/>
              <a:gd name="connsiteY2" fmla="*/ 318399 h 603687"/>
              <a:gd name="connsiteX3" fmla="*/ 148540 w 538132"/>
              <a:gd name="connsiteY3" fmla="*/ 587520 h 603687"/>
              <a:gd name="connsiteX4" fmla="*/ 132346 w 538132"/>
              <a:gd name="connsiteY4" fmla="*/ 603687 h 603687"/>
              <a:gd name="connsiteX5" fmla="*/ 16193 w 538132"/>
              <a:gd name="connsiteY5" fmla="*/ 603687 h 603687"/>
              <a:gd name="connsiteX6" fmla="*/ 0 w 538132"/>
              <a:gd name="connsiteY6" fmla="*/ 587520 h 603687"/>
              <a:gd name="connsiteX7" fmla="*/ 0 w 538132"/>
              <a:gd name="connsiteY7" fmla="*/ 318399 h 603687"/>
              <a:gd name="connsiteX8" fmla="*/ 16193 w 538132"/>
              <a:gd name="connsiteY8" fmla="*/ 302232 h 603687"/>
              <a:gd name="connsiteX9" fmla="*/ 405786 w 538132"/>
              <a:gd name="connsiteY9" fmla="*/ 186857 h 603687"/>
              <a:gd name="connsiteX10" fmla="*/ 521939 w 538132"/>
              <a:gd name="connsiteY10" fmla="*/ 186857 h 603687"/>
              <a:gd name="connsiteX11" fmla="*/ 538132 w 538132"/>
              <a:gd name="connsiteY11" fmla="*/ 203025 h 603687"/>
              <a:gd name="connsiteX12" fmla="*/ 538132 w 538132"/>
              <a:gd name="connsiteY12" fmla="*/ 587520 h 603687"/>
              <a:gd name="connsiteX13" fmla="*/ 521939 w 538132"/>
              <a:gd name="connsiteY13" fmla="*/ 603687 h 603687"/>
              <a:gd name="connsiteX14" fmla="*/ 405786 w 538132"/>
              <a:gd name="connsiteY14" fmla="*/ 603687 h 603687"/>
              <a:gd name="connsiteX15" fmla="*/ 389592 w 538132"/>
              <a:gd name="connsiteY15" fmla="*/ 587520 h 603687"/>
              <a:gd name="connsiteX16" fmla="*/ 389592 w 538132"/>
              <a:gd name="connsiteY16" fmla="*/ 203025 h 603687"/>
              <a:gd name="connsiteX17" fmla="*/ 405786 w 538132"/>
              <a:gd name="connsiteY17" fmla="*/ 186857 h 603687"/>
              <a:gd name="connsiteX18" fmla="*/ 211024 w 538132"/>
              <a:gd name="connsiteY18" fmla="*/ 0 h 603687"/>
              <a:gd name="connsiteX19" fmla="*/ 327177 w 538132"/>
              <a:gd name="connsiteY19" fmla="*/ 0 h 603687"/>
              <a:gd name="connsiteX20" fmla="*/ 343371 w 538132"/>
              <a:gd name="connsiteY20" fmla="*/ 16168 h 603687"/>
              <a:gd name="connsiteX21" fmla="*/ 343371 w 538132"/>
              <a:gd name="connsiteY21" fmla="*/ 587519 h 603687"/>
              <a:gd name="connsiteX22" fmla="*/ 327177 w 538132"/>
              <a:gd name="connsiteY22" fmla="*/ 603687 h 603687"/>
              <a:gd name="connsiteX23" fmla="*/ 211024 w 538132"/>
              <a:gd name="connsiteY23" fmla="*/ 603687 h 603687"/>
              <a:gd name="connsiteX24" fmla="*/ 194831 w 538132"/>
              <a:gd name="connsiteY24" fmla="*/ 587519 h 603687"/>
              <a:gd name="connsiteX25" fmla="*/ 194831 w 538132"/>
              <a:gd name="connsiteY25" fmla="*/ 16168 h 603687"/>
              <a:gd name="connsiteX26" fmla="*/ 211024 w 538132"/>
              <a:gd name="connsiteY26" fmla="*/ 0 h 60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8132" h="603687">
                <a:moveTo>
                  <a:pt x="16193" y="302232"/>
                </a:moveTo>
                <a:lnTo>
                  <a:pt x="132346" y="302232"/>
                </a:lnTo>
                <a:cubicBezTo>
                  <a:pt x="141235" y="302232"/>
                  <a:pt x="148540" y="309525"/>
                  <a:pt x="148540" y="318399"/>
                </a:cubicBezTo>
                <a:lnTo>
                  <a:pt x="148540" y="587520"/>
                </a:lnTo>
                <a:cubicBezTo>
                  <a:pt x="148540" y="596394"/>
                  <a:pt x="141235" y="603687"/>
                  <a:pt x="132346" y="603687"/>
                </a:cubicBezTo>
                <a:lnTo>
                  <a:pt x="16193" y="603687"/>
                </a:lnTo>
                <a:cubicBezTo>
                  <a:pt x="7305" y="603687"/>
                  <a:pt x="0" y="596394"/>
                  <a:pt x="0" y="587520"/>
                </a:cubicBezTo>
                <a:lnTo>
                  <a:pt x="0" y="318399"/>
                </a:lnTo>
                <a:cubicBezTo>
                  <a:pt x="0" y="309525"/>
                  <a:pt x="7305" y="302232"/>
                  <a:pt x="16193" y="302232"/>
                </a:cubicBezTo>
                <a:close/>
                <a:moveTo>
                  <a:pt x="405786" y="186857"/>
                </a:moveTo>
                <a:lnTo>
                  <a:pt x="521939" y="186857"/>
                </a:lnTo>
                <a:cubicBezTo>
                  <a:pt x="530827" y="186857"/>
                  <a:pt x="538132" y="194029"/>
                  <a:pt x="538132" y="203025"/>
                </a:cubicBezTo>
                <a:lnTo>
                  <a:pt x="538132" y="587520"/>
                </a:lnTo>
                <a:cubicBezTo>
                  <a:pt x="538132" y="596393"/>
                  <a:pt x="530827" y="603687"/>
                  <a:pt x="521939" y="603687"/>
                </a:cubicBezTo>
                <a:lnTo>
                  <a:pt x="405786" y="603687"/>
                </a:lnTo>
                <a:cubicBezTo>
                  <a:pt x="396897" y="603687"/>
                  <a:pt x="389592" y="596393"/>
                  <a:pt x="389592" y="587520"/>
                </a:cubicBezTo>
                <a:lnTo>
                  <a:pt x="389592" y="203025"/>
                </a:lnTo>
                <a:cubicBezTo>
                  <a:pt x="389592" y="194029"/>
                  <a:pt x="396897" y="186857"/>
                  <a:pt x="405786" y="186857"/>
                </a:cubicBezTo>
                <a:close/>
                <a:moveTo>
                  <a:pt x="211024" y="0"/>
                </a:moveTo>
                <a:lnTo>
                  <a:pt x="327177" y="0"/>
                </a:lnTo>
                <a:cubicBezTo>
                  <a:pt x="336066" y="0"/>
                  <a:pt x="343371" y="7294"/>
                  <a:pt x="343371" y="16168"/>
                </a:cubicBezTo>
                <a:lnTo>
                  <a:pt x="343371" y="587519"/>
                </a:lnTo>
                <a:cubicBezTo>
                  <a:pt x="343371" y="596393"/>
                  <a:pt x="336066" y="603687"/>
                  <a:pt x="327177" y="603687"/>
                </a:cubicBezTo>
                <a:lnTo>
                  <a:pt x="211024" y="603687"/>
                </a:lnTo>
                <a:cubicBezTo>
                  <a:pt x="202136" y="603687"/>
                  <a:pt x="194831" y="596393"/>
                  <a:pt x="194831" y="587519"/>
                </a:cubicBezTo>
                <a:lnTo>
                  <a:pt x="194831" y="16168"/>
                </a:lnTo>
                <a:cubicBezTo>
                  <a:pt x="194831" y="7294"/>
                  <a:pt x="202136" y="0"/>
                  <a:pt x="211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49375" y="4462780"/>
            <a:ext cx="2463165" cy="78166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没有方法的努力，只能感动我们自己。</a:t>
            </a:r>
            <a:endParaRPr lang="zh-CN" altLang="en-US" sz="2000" b="1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25"/>
          <p:cNvSpPr>
            <a:spLocks noEditPoints="1"/>
          </p:cNvSpPr>
          <p:nvPr/>
        </p:nvSpPr>
        <p:spPr bwMode="auto">
          <a:xfrm>
            <a:off x="4280407" y="4422523"/>
            <a:ext cx="354611" cy="484631"/>
          </a:xfrm>
          <a:custGeom>
            <a:avLst/>
            <a:gdLst>
              <a:gd name="T0" fmla="*/ 58 w 443"/>
              <a:gd name="T1" fmla="*/ 98 h 605"/>
              <a:gd name="T2" fmla="*/ 49 w 443"/>
              <a:gd name="T3" fmla="*/ 605 h 605"/>
              <a:gd name="T4" fmla="*/ 443 w 443"/>
              <a:gd name="T5" fmla="*/ 149 h 605"/>
              <a:gd name="T6" fmla="*/ 410 w 443"/>
              <a:gd name="T7" fmla="*/ 159 h 605"/>
              <a:gd name="T8" fmla="*/ 51 w 443"/>
              <a:gd name="T9" fmla="*/ 570 h 605"/>
              <a:gd name="T10" fmla="*/ 192 w 443"/>
              <a:gd name="T11" fmla="*/ 64 h 605"/>
              <a:gd name="T12" fmla="*/ 252 w 443"/>
              <a:gd name="T13" fmla="*/ 64 h 605"/>
              <a:gd name="T14" fmla="*/ 221 w 443"/>
              <a:gd name="T15" fmla="*/ 96 h 605"/>
              <a:gd name="T16" fmla="*/ 155 w 443"/>
              <a:gd name="T17" fmla="*/ 66 h 605"/>
              <a:gd name="T18" fmla="*/ 81 w 443"/>
              <a:gd name="T19" fmla="*/ 153 h 605"/>
              <a:gd name="T20" fmla="*/ 362 w 443"/>
              <a:gd name="T21" fmla="*/ 153 h 605"/>
              <a:gd name="T22" fmla="*/ 288 w 443"/>
              <a:gd name="T23" fmla="*/ 66 h 605"/>
              <a:gd name="T24" fmla="*/ 155 w 443"/>
              <a:gd name="T25" fmla="*/ 66 h 605"/>
              <a:gd name="T26" fmla="*/ 156 w 443"/>
              <a:gd name="T27" fmla="*/ 459 h 605"/>
              <a:gd name="T28" fmla="*/ 107 w 443"/>
              <a:gd name="T29" fmla="*/ 473 h 605"/>
              <a:gd name="T30" fmla="*/ 97 w 443"/>
              <a:gd name="T31" fmla="*/ 484 h 605"/>
              <a:gd name="T32" fmla="*/ 156 w 443"/>
              <a:gd name="T33" fmla="*/ 489 h 605"/>
              <a:gd name="T34" fmla="*/ 94 w 443"/>
              <a:gd name="T35" fmla="*/ 519 h 605"/>
              <a:gd name="T36" fmla="*/ 172 w 443"/>
              <a:gd name="T37" fmla="*/ 481 h 605"/>
              <a:gd name="T38" fmla="*/ 172 w 443"/>
              <a:gd name="T39" fmla="*/ 456 h 605"/>
              <a:gd name="T40" fmla="*/ 78 w 443"/>
              <a:gd name="T41" fmla="*/ 461 h 605"/>
              <a:gd name="T42" fmla="*/ 152 w 443"/>
              <a:gd name="T43" fmla="*/ 539 h 605"/>
              <a:gd name="T44" fmla="*/ 152 w 443"/>
              <a:gd name="T45" fmla="*/ 237 h 605"/>
              <a:gd name="T46" fmla="*/ 107 w 443"/>
              <a:gd name="T47" fmla="*/ 251 h 605"/>
              <a:gd name="T48" fmla="*/ 123 w 443"/>
              <a:gd name="T49" fmla="*/ 291 h 605"/>
              <a:gd name="T50" fmla="*/ 94 w 443"/>
              <a:gd name="T51" fmla="*/ 302 h 605"/>
              <a:gd name="T52" fmla="*/ 152 w 443"/>
              <a:gd name="T53" fmla="*/ 222 h 605"/>
              <a:gd name="T54" fmla="*/ 78 w 443"/>
              <a:gd name="T55" fmla="*/ 300 h 605"/>
              <a:gd name="T56" fmla="*/ 171 w 443"/>
              <a:gd name="T57" fmla="*/ 255 h 605"/>
              <a:gd name="T58" fmla="*/ 170 w 443"/>
              <a:gd name="T59" fmla="*/ 234 h 605"/>
              <a:gd name="T60" fmla="*/ 156 w 443"/>
              <a:gd name="T61" fmla="*/ 357 h 605"/>
              <a:gd name="T62" fmla="*/ 97 w 443"/>
              <a:gd name="T63" fmla="*/ 372 h 605"/>
              <a:gd name="T64" fmla="*/ 156 w 443"/>
              <a:gd name="T65" fmla="*/ 412 h 605"/>
              <a:gd name="T66" fmla="*/ 171 w 443"/>
              <a:gd name="T67" fmla="*/ 345 h 605"/>
              <a:gd name="T68" fmla="*/ 78 w 443"/>
              <a:gd name="T69" fmla="*/ 349 h 605"/>
              <a:gd name="T70" fmla="*/ 156 w 443"/>
              <a:gd name="T71" fmla="*/ 427 h 605"/>
              <a:gd name="T72" fmla="*/ 205 w 443"/>
              <a:gd name="T73" fmla="*/ 330 h 605"/>
              <a:gd name="T74" fmla="*/ 232 w 443"/>
              <a:gd name="T75" fmla="*/ 513 h 605"/>
              <a:gd name="T76" fmla="*/ 356 w 443"/>
              <a:gd name="T77" fmla="*/ 475 h 605"/>
              <a:gd name="T78" fmla="*/ 227 w 443"/>
              <a:gd name="T79" fmla="*/ 508 h 605"/>
              <a:gd name="T80" fmla="*/ 356 w 443"/>
              <a:gd name="T81" fmla="*/ 360 h 605"/>
              <a:gd name="T82" fmla="*/ 227 w 443"/>
              <a:gd name="T83" fmla="*/ 291 h 605"/>
              <a:gd name="T84" fmla="*/ 227 w 443"/>
              <a:gd name="T85" fmla="*/ 25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43" h="605">
                <a:moveTo>
                  <a:pt x="34" y="159"/>
                </a:moveTo>
                <a:cubicBezTo>
                  <a:pt x="34" y="142"/>
                  <a:pt x="42" y="134"/>
                  <a:pt x="58" y="133"/>
                </a:cubicBezTo>
                <a:lnTo>
                  <a:pt x="58" y="98"/>
                </a:lnTo>
                <a:cubicBezTo>
                  <a:pt x="27" y="99"/>
                  <a:pt x="0" y="118"/>
                  <a:pt x="0" y="149"/>
                </a:cubicBezTo>
                <a:lnTo>
                  <a:pt x="0" y="556"/>
                </a:lnTo>
                <a:cubicBezTo>
                  <a:pt x="0" y="581"/>
                  <a:pt x="24" y="605"/>
                  <a:pt x="49" y="605"/>
                </a:cubicBezTo>
                <a:lnTo>
                  <a:pt x="394" y="605"/>
                </a:lnTo>
                <a:cubicBezTo>
                  <a:pt x="419" y="605"/>
                  <a:pt x="443" y="581"/>
                  <a:pt x="443" y="556"/>
                </a:cubicBezTo>
                <a:lnTo>
                  <a:pt x="443" y="149"/>
                </a:lnTo>
                <a:cubicBezTo>
                  <a:pt x="443" y="118"/>
                  <a:pt x="416" y="99"/>
                  <a:pt x="385" y="98"/>
                </a:cubicBezTo>
                <a:lnTo>
                  <a:pt x="385" y="133"/>
                </a:lnTo>
                <a:cubicBezTo>
                  <a:pt x="402" y="134"/>
                  <a:pt x="410" y="142"/>
                  <a:pt x="410" y="159"/>
                </a:cubicBezTo>
                <a:lnTo>
                  <a:pt x="410" y="545"/>
                </a:lnTo>
                <a:cubicBezTo>
                  <a:pt x="410" y="557"/>
                  <a:pt x="404" y="570"/>
                  <a:pt x="393" y="570"/>
                </a:cubicBezTo>
                <a:lnTo>
                  <a:pt x="51" y="570"/>
                </a:lnTo>
                <a:cubicBezTo>
                  <a:pt x="37" y="570"/>
                  <a:pt x="34" y="556"/>
                  <a:pt x="34" y="542"/>
                </a:cubicBezTo>
                <a:lnTo>
                  <a:pt x="34" y="159"/>
                </a:lnTo>
                <a:close/>
                <a:moveTo>
                  <a:pt x="192" y="64"/>
                </a:moveTo>
                <a:cubicBezTo>
                  <a:pt x="192" y="50"/>
                  <a:pt x="205" y="37"/>
                  <a:pt x="219" y="37"/>
                </a:cubicBezTo>
                <a:lnTo>
                  <a:pt x="224" y="37"/>
                </a:lnTo>
                <a:cubicBezTo>
                  <a:pt x="238" y="37"/>
                  <a:pt x="252" y="50"/>
                  <a:pt x="252" y="64"/>
                </a:cubicBezTo>
                <a:lnTo>
                  <a:pt x="252" y="67"/>
                </a:lnTo>
                <a:cubicBezTo>
                  <a:pt x="252" y="83"/>
                  <a:pt x="238" y="96"/>
                  <a:pt x="222" y="96"/>
                </a:cubicBezTo>
                <a:lnTo>
                  <a:pt x="221" y="96"/>
                </a:lnTo>
                <a:cubicBezTo>
                  <a:pt x="205" y="96"/>
                  <a:pt x="192" y="83"/>
                  <a:pt x="192" y="67"/>
                </a:cubicBezTo>
                <a:lnTo>
                  <a:pt x="192" y="64"/>
                </a:lnTo>
                <a:close/>
                <a:moveTo>
                  <a:pt x="155" y="66"/>
                </a:moveTo>
                <a:lnTo>
                  <a:pt x="106" y="66"/>
                </a:lnTo>
                <a:cubicBezTo>
                  <a:pt x="89" y="66"/>
                  <a:pt x="81" y="74"/>
                  <a:pt x="81" y="90"/>
                </a:cubicBezTo>
                <a:lnTo>
                  <a:pt x="81" y="153"/>
                </a:lnTo>
                <a:cubicBezTo>
                  <a:pt x="81" y="164"/>
                  <a:pt x="88" y="175"/>
                  <a:pt x="98" y="175"/>
                </a:cubicBezTo>
                <a:lnTo>
                  <a:pt x="345" y="175"/>
                </a:lnTo>
                <a:cubicBezTo>
                  <a:pt x="355" y="175"/>
                  <a:pt x="362" y="164"/>
                  <a:pt x="362" y="153"/>
                </a:cubicBezTo>
                <a:lnTo>
                  <a:pt x="362" y="90"/>
                </a:lnTo>
                <a:cubicBezTo>
                  <a:pt x="362" y="74"/>
                  <a:pt x="354" y="66"/>
                  <a:pt x="337" y="66"/>
                </a:cubicBezTo>
                <a:lnTo>
                  <a:pt x="288" y="66"/>
                </a:lnTo>
                <a:cubicBezTo>
                  <a:pt x="288" y="32"/>
                  <a:pt x="260" y="0"/>
                  <a:pt x="227" y="0"/>
                </a:cubicBezTo>
                <a:lnTo>
                  <a:pt x="216" y="0"/>
                </a:lnTo>
                <a:cubicBezTo>
                  <a:pt x="184" y="0"/>
                  <a:pt x="155" y="32"/>
                  <a:pt x="155" y="66"/>
                </a:cubicBezTo>
                <a:close/>
                <a:moveTo>
                  <a:pt x="94" y="464"/>
                </a:moveTo>
                <a:cubicBezTo>
                  <a:pt x="94" y="460"/>
                  <a:pt x="95" y="459"/>
                  <a:pt x="98" y="459"/>
                </a:cubicBezTo>
                <a:lnTo>
                  <a:pt x="156" y="459"/>
                </a:lnTo>
                <a:lnTo>
                  <a:pt x="156" y="464"/>
                </a:lnTo>
                <a:cubicBezTo>
                  <a:pt x="156" y="469"/>
                  <a:pt x="132" y="483"/>
                  <a:pt x="127" y="485"/>
                </a:cubicBezTo>
                <a:cubicBezTo>
                  <a:pt x="123" y="482"/>
                  <a:pt x="114" y="473"/>
                  <a:pt x="107" y="473"/>
                </a:cubicBezTo>
                <a:lnTo>
                  <a:pt x="106" y="473"/>
                </a:lnTo>
                <a:cubicBezTo>
                  <a:pt x="102" y="473"/>
                  <a:pt x="97" y="479"/>
                  <a:pt x="97" y="482"/>
                </a:cubicBezTo>
                <a:lnTo>
                  <a:pt x="97" y="484"/>
                </a:lnTo>
                <a:cubicBezTo>
                  <a:pt x="97" y="488"/>
                  <a:pt x="118" y="511"/>
                  <a:pt x="123" y="511"/>
                </a:cubicBezTo>
                <a:lnTo>
                  <a:pt x="124" y="511"/>
                </a:lnTo>
                <a:cubicBezTo>
                  <a:pt x="128" y="511"/>
                  <a:pt x="152" y="492"/>
                  <a:pt x="156" y="489"/>
                </a:cubicBezTo>
                <a:cubicBezTo>
                  <a:pt x="156" y="497"/>
                  <a:pt x="160" y="524"/>
                  <a:pt x="152" y="524"/>
                </a:cubicBezTo>
                <a:lnTo>
                  <a:pt x="98" y="524"/>
                </a:lnTo>
                <a:cubicBezTo>
                  <a:pt x="95" y="524"/>
                  <a:pt x="94" y="523"/>
                  <a:pt x="94" y="519"/>
                </a:cubicBezTo>
                <a:lnTo>
                  <a:pt x="94" y="464"/>
                </a:lnTo>
                <a:close/>
                <a:moveTo>
                  <a:pt x="152" y="539"/>
                </a:moveTo>
                <a:cubicBezTo>
                  <a:pt x="181" y="539"/>
                  <a:pt x="170" y="508"/>
                  <a:pt x="172" y="481"/>
                </a:cubicBezTo>
                <a:cubicBezTo>
                  <a:pt x="173" y="467"/>
                  <a:pt x="207" y="455"/>
                  <a:pt x="210" y="443"/>
                </a:cubicBezTo>
                <a:lnTo>
                  <a:pt x="206" y="443"/>
                </a:lnTo>
                <a:cubicBezTo>
                  <a:pt x="195" y="443"/>
                  <a:pt x="179" y="452"/>
                  <a:pt x="172" y="456"/>
                </a:cubicBezTo>
                <a:cubicBezTo>
                  <a:pt x="168" y="451"/>
                  <a:pt x="164" y="444"/>
                  <a:pt x="155" y="444"/>
                </a:cubicBezTo>
                <a:lnTo>
                  <a:pt x="95" y="444"/>
                </a:lnTo>
                <a:cubicBezTo>
                  <a:pt x="86" y="444"/>
                  <a:pt x="78" y="452"/>
                  <a:pt x="78" y="461"/>
                </a:cubicBezTo>
                <a:lnTo>
                  <a:pt x="78" y="522"/>
                </a:lnTo>
                <a:cubicBezTo>
                  <a:pt x="78" y="533"/>
                  <a:pt x="87" y="539"/>
                  <a:pt x="98" y="539"/>
                </a:cubicBezTo>
                <a:lnTo>
                  <a:pt x="152" y="539"/>
                </a:lnTo>
                <a:close/>
                <a:moveTo>
                  <a:pt x="94" y="242"/>
                </a:moveTo>
                <a:cubicBezTo>
                  <a:pt x="94" y="238"/>
                  <a:pt x="95" y="237"/>
                  <a:pt x="98" y="237"/>
                </a:cubicBezTo>
                <a:lnTo>
                  <a:pt x="152" y="237"/>
                </a:lnTo>
                <a:cubicBezTo>
                  <a:pt x="155" y="237"/>
                  <a:pt x="156" y="238"/>
                  <a:pt x="156" y="242"/>
                </a:cubicBezTo>
                <a:cubicBezTo>
                  <a:pt x="156" y="246"/>
                  <a:pt x="130" y="263"/>
                  <a:pt x="127" y="263"/>
                </a:cubicBezTo>
                <a:cubicBezTo>
                  <a:pt x="124" y="263"/>
                  <a:pt x="116" y="251"/>
                  <a:pt x="107" y="251"/>
                </a:cubicBezTo>
                <a:cubicBezTo>
                  <a:pt x="103" y="251"/>
                  <a:pt x="97" y="256"/>
                  <a:pt x="97" y="260"/>
                </a:cubicBezTo>
                <a:lnTo>
                  <a:pt x="97" y="262"/>
                </a:lnTo>
                <a:cubicBezTo>
                  <a:pt x="97" y="268"/>
                  <a:pt x="118" y="288"/>
                  <a:pt x="123" y="291"/>
                </a:cubicBezTo>
                <a:lnTo>
                  <a:pt x="156" y="266"/>
                </a:lnTo>
                <a:lnTo>
                  <a:pt x="156" y="302"/>
                </a:lnTo>
                <a:lnTo>
                  <a:pt x="94" y="302"/>
                </a:lnTo>
                <a:lnTo>
                  <a:pt x="94" y="242"/>
                </a:lnTo>
                <a:close/>
                <a:moveTo>
                  <a:pt x="170" y="234"/>
                </a:moveTo>
                <a:cubicBezTo>
                  <a:pt x="168" y="226"/>
                  <a:pt x="162" y="222"/>
                  <a:pt x="152" y="222"/>
                </a:cubicBezTo>
                <a:lnTo>
                  <a:pt x="98" y="222"/>
                </a:lnTo>
                <a:cubicBezTo>
                  <a:pt x="87" y="222"/>
                  <a:pt x="78" y="229"/>
                  <a:pt x="78" y="239"/>
                </a:cubicBezTo>
                <a:lnTo>
                  <a:pt x="78" y="300"/>
                </a:lnTo>
                <a:cubicBezTo>
                  <a:pt x="78" y="309"/>
                  <a:pt x="86" y="317"/>
                  <a:pt x="95" y="317"/>
                </a:cubicBezTo>
                <a:lnTo>
                  <a:pt x="155" y="317"/>
                </a:lnTo>
                <a:cubicBezTo>
                  <a:pt x="179" y="317"/>
                  <a:pt x="172" y="279"/>
                  <a:pt x="171" y="255"/>
                </a:cubicBezTo>
                <a:lnTo>
                  <a:pt x="210" y="222"/>
                </a:lnTo>
                <a:cubicBezTo>
                  <a:pt x="210" y="222"/>
                  <a:pt x="207" y="221"/>
                  <a:pt x="207" y="221"/>
                </a:cubicBezTo>
                <a:cubicBezTo>
                  <a:pt x="192" y="221"/>
                  <a:pt x="180" y="234"/>
                  <a:pt x="170" y="234"/>
                </a:cubicBezTo>
                <a:close/>
                <a:moveTo>
                  <a:pt x="94" y="349"/>
                </a:moveTo>
                <a:lnTo>
                  <a:pt x="156" y="349"/>
                </a:lnTo>
                <a:lnTo>
                  <a:pt x="156" y="357"/>
                </a:lnTo>
                <a:lnTo>
                  <a:pt x="127" y="375"/>
                </a:lnTo>
                <a:lnTo>
                  <a:pt x="108" y="361"/>
                </a:lnTo>
                <a:cubicBezTo>
                  <a:pt x="103" y="364"/>
                  <a:pt x="97" y="365"/>
                  <a:pt x="97" y="372"/>
                </a:cubicBezTo>
                <a:cubicBezTo>
                  <a:pt x="97" y="377"/>
                  <a:pt x="118" y="401"/>
                  <a:pt x="123" y="401"/>
                </a:cubicBezTo>
                <a:cubicBezTo>
                  <a:pt x="130" y="401"/>
                  <a:pt x="148" y="380"/>
                  <a:pt x="156" y="378"/>
                </a:cubicBezTo>
                <a:lnTo>
                  <a:pt x="156" y="412"/>
                </a:lnTo>
                <a:lnTo>
                  <a:pt x="94" y="412"/>
                </a:lnTo>
                <a:lnTo>
                  <a:pt x="94" y="349"/>
                </a:lnTo>
                <a:close/>
                <a:moveTo>
                  <a:pt x="171" y="345"/>
                </a:moveTo>
                <a:cubicBezTo>
                  <a:pt x="169" y="340"/>
                  <a:pt x="165" y="334"/>
                  <a:pt x="156" y="334"/>
                </a:cubicBezTo>
                <a:lnTo>
                  <a:pt x="94" y="334"/>
                </a:lnTo>
                <a:cubicBezTo>
                  <a:pt x="86" y="334"/>
                  <a:pt x="78" y="341"/>
                  <a:pt x="78" y="349"/>
                </a:cubicBezTo>
                <a:lnTo>
                  <a:pt x="78" y="412"/>
                </a:lnTo>
                <a:cubicBezTo>
                  <a:pt x="78" y="420"/>
                  <a:pt x="86" y="427"/>
                  <a:pt x="94" y="427"/>
                </a:cubicBezTo>
                <a:lnTo>
                  <a:pt x="156" y="427"/>
                </a:lnTo>
                <a:cubicBezTo>
                  <a:pt x="179" y="427"/>
                  <a:pt x="172" y="388"/>
                  <a:pt x="171" y="365"/>
                </a:cubicBezTo>
                <a:lnTo>
                  <a:pt x="210" y="333"/>
                </a:lnTo>
                <a:lnTo>
                  <a:pt x="205" y="330"/>
                </a:lnTo>
                <a:lnTo>
                  <a:pt x="171" y="345"/>
                </a:lnTo>
                <a:close/>
                <a:moveTo>
                  <a:pt x="227" y="508"/>
                </a:moveTo>
                <a:cubicBezTo>
                  <a:pt x="227" y="512"/>
                  <a:pt x="228" y="513"/>
                  <a:pt x="232" y="513"/>
                </a:cubicBezTo>
                <a:lnTo>
                  <a:pt x="351" y="513"/>
                </a:lnTo>
                <a:cubicBezTo>
                  <a:pt x="355" y="513"/>
                  <a:pt x="356" y="512"/>
                  <a:pt x="356" y="508"/>
                </a:cubicBezTo>
                <a:lnTo>
                  <a:pt x="356" y="475"/>
                </a:lnTo>
                <a:cubicBezTo>
                  <a:pt x="356" y="471"/>
                  <a:pt x="355" y="470"/>
                  <a:pt x="351" y="470"/>
                </a:cubicBezTo>
                <a:lnTo>
                  <a:pt x="227" y="470"/>
                </a:lnTo>
                <a:lnTo>
                  <a:pt x="227" y="508"/>
                </a:lnTo>
                <a:close/>
                <a:moveTo>
                  <a:pt x="227" y="401"/>
                </a:moveTo>
                <a:lnTo>
                  <a:pt x="356" y="401"/>
                </a:lnTo>
                <a:lnTo>
                  <a:pt x="356" y="360"/>
                </a:lnTo>
                <a:lnTo>
                  <a:pt x="227" y="360"/>
                </a:lnTo>
                <a:lnTo>
                  <a:pt x="227" y="401"/>
                </a:lnTo>
                <a:close/>
                <a:moveTo>
                  <a:pt x="227" y="291"/>
                </a:moveTo>
                <a:lnTo>
                  <a:pt x="321" y="291"/>
                </a:lnTo>
                <a:lnTo>
                  <a:pt x="321" y="250"/>
                </a:lnTo>
                <a:lnTo>
                  <a:pt x="227" y="250"/>
                </a:lnTo>
                <a:lnTo>
                  <a:pt x="227" y="2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Freeform 26"/>
          <p:cNvSpPr>
            <a:spLocks noEditPoints="1"/>
          </p:cNvSpPr>
          <p:nvPr/>
        </p:nvSpPr>
        <p:spPr bwMode="auto">
          <a:xfrm>
            <a:off x="529843" y="4397750"/>
            <a:ext cx="542575" cy="504017"/>
          </a:xfrm>
          <a:custGeom>
            <a:avLst/>
            <a:gdLst>
              <a:gd name="T0" fmla="*/ 373 w 678"/>
              <a:gd name="T1" fmla="*/ 551 h 630"/>
              <a:gd name="T2" fmla="*/ 280 w 678"/>
              <a:gd name="T3" fmla="*/ 593 h 630"/>
              <a:gd name="T4" fmla="*/ 190 w 678"/>
              <a:gd name="T5" fmla="*/ 21 h 630"/>
              <a:gd name="T6" fmla="*/ 210 w 678"/>
              <a:gd name="T7" fmla="*/ 34 h 630"/>
              <a:gd name="T8" fmla="*/ 342 w 678"/>
              <a:gd name="T9" fmla="*/ 1 h 630"/>
              <a:gd name="T10" fmla="*/ 169 w 678"/>
              <a:gd name="T11" fmla="*/ 25 h 630"/>
              <a:gd name="T12" fmla="*/ 207 w 678"/>
              <a:gd name="T13" fmla="*/ 62 h 630"/>
              <a:gd name="T14" fmla="*/ 199 w 678"/>
              <a:gd name="T15" fmla="*/ 340 h 630"/>
              <a:gd name="T16" fmla="*/ 161 w 678"/>
              <a:gd name="T17" fmla="*/ 304 h 630"/>
              <a:gd name="T18" fmla="*/ 169 w 678"/>
              <a:gd name="T19" fmla="*/ 25 h 630"/>
              <a:gd name="T20" fmla="*/ 309 w 678"/>
              <a:gd name="T21" fmla="*/ 120 h 630"/>
              <a:gd name="T22" fmla="*/ 467 w 678"/>
              <a:gd name="T23" fmla="*/ 102 h 630"/>
              <a:gd name="T24" fmla="*/ 291 w 678"/>
              <a:gd name="T25" fmla="*/ 109 h 630"/>
              <a:gd name="T26" fmla="*/ 300 w 678"/>
              <a:gd name="T27" fmla="*/ 133 h 630"/>
              <a:gd name="T28" fmla="*/ 308 w 678"/>
              <a:gd name="T29" fmla="*/ 422 h 630"/>
              <a:gd name="T30" fmla="*/ 270 w 678"/>
              <a:gd name="T31" fmla="*/ 410 h 630"/>
              <a:gd name="T32" fmla="*/ 263 w 678"/>
              <a:gd name="T33" fmla="*/ 122 h 630"/>
              <a:gd name="T34" fmla="*/ 322 w 678"/>
              <a:gd name="T35" fmla="*/ 145 h 630"/>
              <a:gd name="T36" fmla="*/ 511 w 678"/>
              <a:gd name="T37" fmla="*/ 145 h 630"/>
              <a:gd name="T38" fmla="*/ 486 w 678"/>
              <a:gd name="T39" fmla="*/ 406 h 630"/>
              <a:gd name="T40" fmla="*/ 322 w 678"/>
              <a:gd name="T41" fmla="*/ 145 h 630"/>
              <a:gd name="T42" fmla="*/ 481 w 678"/>
              <a:gd name="T43" fmla="*/ 166 h 630"/>
              <a:gd name="T44" fmla="*/ 354 w 678"/>
              <a:gd name="T45" fmla="*/ 240 h 630"/>
              <a:gd name="T46" fmla="*/ 221 w 678"/>
              <a:gd name="T47" fmla="*/ 56 h 630"/>
              <a:gd name="T48" fmla="*/ 410 w 678"/>
              <a:gd name="T49" fmla="*/ 56 h 630"/>
              <a:gd name="T50" fmla="*/ 255 w 678"/>
              <a:gd name="T51" fmla="*/ 83 h 630"/>
              <a:gd name="T52" fmla="*/ 240 w 678"/>
              <a:gd name="T53" fmla="*/ 335 h 630"/>
              <a:gd name="T54" fmla="*/ 221 w 678"/>
              <a:gd name="T55" fmla="*/ 56 h 630"/>
              <a:gd name="T56" fmla="*/ 134 w 678"/>
              <a:gd name="T57" fmla="*/ 188 h 630"/>
              <a:gd name="T58" fmla="*/ 104 w 678"/>
              <a:gd name="T59" fmla="*/ 135 h 630"/>
              <a:gd name="T60" fmla="*/ 54 w 678"/>
              <a:gd name="T61" fmla="*/ 467 h 630"/>
              <a:gd name="T62" fmla="*/ 90 w 678"/>
              <a:gd name="T63" fmla="*/ 515 h 630"/>
              <a:gd name="T64" fmla="*/ 0 w 678"/>
              <a:gd name="T65" fmla="*/ 630 h 630"/>
              <a:gd name="T66" fmla="*/ 678 w 678"/>
              <a:gd name="T67" fmla="*/ 586 h 630"/>
              <a:gd name="T68" fmla="*/ 621 w 678"/>
              <a:gd name="T69" fmla="*/ 467 h 630"/>
              <a:gd name="T70" fmla="*/ 571 w 678"/>
              <a:gd name="T71" fmla="*/ 135 h 630"/>
              <a:gd name="T72" fmla="*/ 541 w 678"/>
              <a:gd name="T73" fmla="*/ 188 h 630"/>
              <a:gd name="T74" fmla="*/ 573 w 678"/>
              <a:gd name="T75" fmla="*/ 474 h 630"/>
              <a:gd name="T76" fmla="*/ 101 w 678"/>
              <a:gd name="T77" fmla="*/ 188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8" h="630">
                <a:moveTo>
                  <a:pt x="301" y="551"/>
                </a:moveTo>
                <a:lnTo>
                  <a:pt x="373" y="551"/>
                </a:lnTo>
                <a:lnTo>
                  <a:pt x="398" y="593"/>
                </a:lnTo>
                <a:lnTo>
                  <a:pt x="280" y="593"/>
                </a:lnTo>
                <a:lnTo>
                  <a:pt x="301" y="551"/>
                </a:lnTo>
                <a:close/>
                <a:moveTo>
                  <a:pt x="190" y="21"/>
                </a:moveTo>
                <a:lnTo>
                  <a:pt x="207" y="32"/>
                </a:lnTo>
                <a:cubicBezTo>
                  <a:pt x="208" y="32"/>
                  <a:pt x="209" y="33"/>
                  <a:pt x="210" y="34"/>
                </a:cubicBezTo>
                <a:lnTo>
                  <a:pt x="366" y="14"/>
                </a:lnTo>
                <a:cubicBezTo>
                  <a:pt x="362" y="5"/>
                  <a:pt x="353" y="0"/>
                  <a:pt x="342" y="1"/>
                </a:cubicBezTo>
                <a:lnTo>
                  <a:pt x="190" y="21"/>
                </a:lnTo>
                <a:close/>
                <a:moveTo>
                  <a:pt x="169" y="25"/>
                </a:moveTo>
                <a:lnTo>
                  <a:pt x="199" y="44"/>
                </a:lnTo>
                <a:cubicBezTo>
                  <a:pt x="203" y="47"/>
                  <a:pt x="207" y="55"/>
                  <a:pt x="207" y="62"/>
                </a:cubicBezTo>
                <a:lnTo>
                  <a:pt x="207" y="333"/>
                </a:lnTo>
                <a:cubicBezTo>
                  <a:pt x="207" y="340"/>
                  <a:pt x="203" y="343"/>
                  <a:pt x="199" y="340"/>
                </a:cubicBezTo>
                <a:lnTo>
                  <a:pt x="169" y="322"/>
                </a:lnTo>
                <a:cubicBezTo>
                  <a:pt x="165" y="319"/>
                  <a:pt x="161" y="311"/>
                  <a:pt x="161" y="304"/>
                </a:cubicBezTo>
                <a:lnTo>
                  <a:pt x="161" y="33"/>
                </a:lnTo>
                <a:cubicBezTo>
                  <a:pt x="161" y="26"/>
                  <a:pt x="165" y="23"/>
                  <a:pt x="169" y="25"/>
                </a:cubicBezTo>
                <a:close/>
                <a:moveTo>
                  <a:pt x="291" y="109"/>
                </a:moveTo>
                <a:lnTo>
                  <a:pt x="309" y="120"/>
                </a:lnTo>
                <a:cubicBezTo>
                  <a:pt x="310" y="121"/>
                  <a:pt x="310" y="122"/>
                  <a:pt x="311" y="122"/>
                </a:cubicBezTo>
                <a:lnTo>
                  <a:pt x="467" y="102"/>
                </a:lnTo>
                <a:cubicBezTo>
                  <a:pt x="464" y="94"/>
                  <a:pt x="454" y="88"/>
                  <a:pt x="443" y="90"/>
                </a:cubicBezTo>
                <a:lnTo>
                  <a:pt x="291" y="109"/>
                </a:lnTo>
                <a:close/>
                <a:moveTo>
                  <a:pt x="270" y="114"/>
                </a:moveTo>
                <a:lnTo>
                  <a:pt x="300" y="133"/>
                </a:lnTo>
                <a:cubicBezTo>
                  <a:pt x="304" y="136"/>
                  <a:pt x="308" y="144"/>
                  <a:pt x="308" y="151"/>
                </a:cubicBezTo>
                <a:lnTo>
                  <a:pt x="308" y="422"/>
                </a:lnTo>
                <a:cubicBezTo>
                  <a:pt x="308" y="428"/>
                  <a:pt x="304" y="432"/>
                  <a:pt x="300" y="429"/>
                </a:cubicBezTo>
                <a:lnTo>
                  <a:pt x="270" y="410"/>
                </a:lnTo>
                <a:cubicBezTo>
                  <a:pt x="266" y="407"/>
                  <a:pt x="263" y="400"/>
                  <a:pt x="263" y="393"/>
                </a:cubicBezTo>
                <a:lnTo>
                  <a:pt x="263" y="122"/>
                </a:lnTo>
                <a:cubicBezTo>
                  <a:pt x="263" y="115"/>
                  <a:pt x="266" y="111"/>
                  <a:pt x="270" y="114"/>
                </a:cubicBezTo>
                <a:close/>
                <a:moveTo>
                  <a:pt x="322" y="145"/>
                </a:moveTo>
                <a:lnTo>
                  <a:pt x="486" y="124"/>
                </a:lnTo>
                <a:cubicBezTo>
                  <a:pt x="500" y="122"/>
                  <a:pt x="511" y="131"/>
                  <a:pt x="511" y="145"/>
                </a:cubicBezTo>
                <a:lnTo>
                  <a:pt x="511" y="378"/>
                </a:lnTo>
                <a:cubicBezTo>
                  <a:pt x="511" y="391"/>
                  <a:pt x="500" y="404"/>
                  <a:pt x="486" y="406"/>
                </a:cubicBezTo>
                <a:lnTo>
                  <a:pt x="322" y="426"/>
                </a:lnTo>
                <a:lnTo>
                  <a:pt x="322" y="145"/>
                </a:lnTo>
                <a:close/>
                <a:moveTo>
                  <a:pt x="354" y="183"/>
                </a:moveTo>
                <a:lnTo>
                  <a:pt x="481" y="166"/>
                </a:lnTo>
                <a:lnTo>
                  <a:pt x="481" y="224"/>
                </a:lnTo>
                <a:lnTo>
                  <a:pt x="354" y="240"/>
                </a:lnTo>
                <a:lnTo>
                  <a:pt x="354" y="183"/>
                </a:lnTo>
                <a:close/>
                <a:moveTo>
                  <a:pt x="221" y="56"/>
                </a:moveTo>
                <a:lnTo>
                  <a:pt x="384" y="35"/>
                </a:lnTo>
                <a:cubicBezTo>
                  <a:pt x="398" y="33"/>
                  <a:pt x="410" y="43"/>
                  <a:pt x="410" y="56"/>
                </a:cubicBezTo>
                <a:lnTo>
                  <a:pt x="410" y="63"/>
                </a:lnTo>
                <a:lnTo>
                  <a:pt x="255" y="83"/>
                </a:lnTo>
                <a:cubicBezTo>
                  <a:pt x="244" y="86"/>
                  <a:pt x="240" y="93"/>
                  <a:pt x="240" y="107"/>
                </a:cubicBezTo>
                <a:lnTo>
                  <a:pt x="240" y="335"/>
                </a:lnTo>
                <a:lnTo>
                  <a:pt x="221" y="338"/>
                </a:lnTo>
                <a:lnTo>
                  <a:pt x="221" y="56"/>
                </a:lnTo>
                <a:close/>
                <a:moveTo>
                  <a:pt x="101" y="188"/>
                </a:moveTo>
                <a:lnTo>
                  <a:pt x="134" y="188"/>
                </a:lnTo>
                <a:lnTo>
                  <a:pt x="134" y="135"/>
                </a:lnTo>
                <a:lnTo>
                  <a:pt x="104" y="135"/>
                </a:lnTo>
                <a:cubicBezTo>
                  <a:pt x="76" y="135"/>
                  <a:pt x="54" y="158"/>
                  <a:pt x="54" y="186"/>
                </a:cubicBezTo>
                <a:lnTo>
                  <a:pt x="54" y="467"/>
                </a:lnTo>
                <a:cubicBezTo>
                  <a:pt x="54" y="490"/>
                  <a:pt x="69" y="509"/>
                  <a:pt x="90" y="515"/>
                </a:cubicBezTo>
                <a:lnTo>
                  <a:pt x="90" y="515"/>
                </a:lnTo>
                <a:lnTo>
                  <a:pt x="0" y="586"/>
                </a:lnTo>
                <a:lnTo>
                  <a:pt x="0" y="630"/>
                </a:lnTo>
                <a:lnTo>
                  <a:pt x="678" y="630"/>
                </a:lnTo>
                <a:lnTo>
                  <a:pt x="678" y="586"/>
                </a:lnTo>
                <a:lnTo>
                  <a:pt x="582" y="516"/>
                </a:lnTo>
                <a:cubicBezTo>
                  <a:pt x="604" y="511"/>
                  <a:pt x="621" y="491"/>
                  <a:pt x="621" y="467"/>
                </a:cubicBezTo>
                <a:lnTo>
                  <a:pt x="621" y="186"/>
                </a:lnTo>
                <a:cubicBezTo>
                  <a:pt x="621" y="158"/>
                  <a:pt x="598" y="135"/>
                  <a:pt x="571" y="135"/>
                </a:cubicBezTo>
                <a:lnTo>
                  <a:pt x="541" y="135"/>
                </a:lnTo>
                <a:lnTo>
                  <a:pt x="541" y="188"/>
                </a:lnTo>
                <a:lnTo>
                  <a:pt x="573" y="188"/>
                </a:lnTo>
                <a:lnTo>
                  <a:pt x="573" y="474"/>
                </a:lnTo>
                <a:lnTo>
                  <a:pt x="101" y="474"/>
                </a:lnTo>
                <a:lnTo>
                  <a:pt x="101" y="1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240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798695" y="4462780"/>
            <a:ext cx="2463165" cy="78322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   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避免外在的干扰，</a:t>
            </a:r>
            <a:endParaRPr lang="zh-CN" altLang="en-US" sz="2000" b="1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   遵循内心的声音。</a:t>
            </a:r>
            <a:endParaRPr lang="zh-CN" altLang="en-US" sz="2000" b="1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图片 2" descr="u=1878676423,3622102297&amp;fm=15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1990" y="1098550"/>
            <a:ext cx="4799965" cy="304355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5"/>
          <p:cNvSpPr/>
          <p:nvPr/>
        </p:nvSpPr>
        <p:spPr bwMode="auto">
          <a:xfrm>
            <a:off x="2375831" y="1741769"/>
            <a:ext cx="2449030" cy="977756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txBody>
          <a:bodyPr vert="horz" wrap="square" lIns="121888" tIns="60944" rIns="121888" bIns="60944" numCol="1" anchor="t" anchorCtr="0" compatLnSpc="1"/>
          <a:lstStyle/>
          <a:p>
            <a:endParaRPr lang="en-US" sz="32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68" name="Freeform 6"/>
          <p:cNvSpPr/>
          <p:nvPr/>
        </p:nvSpPr>
        <p:spPr bwMode="auto">
          <a:xfrm>
            <a:off x="1819144" y="2719525"/>
            <a:ext cx="3560440" cy="975466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txBody>
          <a:bodyPr vert="horz" wrap="square" lIns="121888" tIns="60944" rIns="121888" bIns="60944" numCol="1" anchor="t" anchorCtr="0" compatLnSpc="1"/>
          <a:lstStyle/>
          <a:p>
            <a:endParaRPr lang="en-US" sz="32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70" name="Freeform 7"/>
          <p:cNvSpPr/>
          <p:nvPr/>
        </p:nvSpPr>
        <p:spPr bwMode="auto">
          <a:xfrm>
            <a:off x="1266390" y="3694992"/>
            <a:ext cx="4665945" cy="973177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txBody>
          <a:bodyPr vert="horz" wrap="square" lIns="121888" tIns="60944" rIns="121888" bIns="60944" numCol="1" anchor="t" anchorCtr="0" compatLnSpc="1"/>
          <a:lstStyle/>
          <a:p>
            <a:endParaRPr lang="en-US" sz="32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73" name="Freeform 8"/>
          <p:cNvSpPr/>
          <p:nvPr/>
        </p:nvSpPr>
        <p:spPr bwMode="auto">
          <a:xfrm>
            <a:off x="709704" y="4668167"/>
            <a:ext cx="5779320" cy="975466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txBody>
          <a:bodyPr vert="horz" wrap="square" lIns="121888" tIns="60944" rIns="121888" bIns="60944" numCol="1" anchor="t" anchorCtr="0" compatLnSpc="1"/>
          <a:lstStyle/>
          <a:p>
            <a:endParaRPr lang="en-US" sz="32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74" name="Text Box 10"/>
          <p:cNvSpPr txBox="1">
            <a:spLocks noChangeArrowheads="1"/>
          </p:cNvSpPr>
          <p:nvPr/>
        </p:nvSpPr>
        <p:spPr bwMode="auto">
          <a:xfrm>
            <a:off x="2168248" y="4971282"/>
            <a:ext cx="2862231" cy="367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44" tIns="30472" rIns="60944" bIns="30472">
            <a:spAutoFit/>
          </a:bodyPr>
          <a:lstStyle/>
          <a:p>
            <a:pPr algn="ctr" defTabSz="1450340"/>
            <a:r>
              <a:rPr lang="zh-CN" altLang="en-US" sz="2000" b="1" dirty="0"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彻底执行</a:t>
            </a:r>
            <a:endParaRPr lang="zh-CN" altLang="en-US" sz="2000" b="1" dirty="0"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5" name="Text Box 10"/>
          <p:cNvSpPr txBox="1">
            <a:spLocks noChangeArrowheads="1"/>
          </p:cNvSpPr>
          <p:nvPr/>
        </p:nvSpPr>
        <p:spPr bwMode="auto">
          <a:xfrm>
            <a:off x="2168248" y="3996962"/>
            <a:ext cx="2862231" cy="367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44" tIns="30472" rIns="60944" bIns="30472">
            <a:spAutoFit/>
          </a:bodyPr>
          <a:lstStyle/>
          <a:p>
            <a:pPr algn="ctr" defTabSz="1450340"/>
            <a:r>
              <a:rPr lang="zh-CN" altLang="en-US" sz="2000" b="1" dirty="0"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如何让你深度工作</a:t>
            </a:r>
            <a:endParaRPr lang="zh-CN" altLang="en-US" sz="2000" b="1" dirty="0"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6" name="Text Box 10"/>
          <p:cNvSpPr txBox="1">
            <a:spLocks noChangeArrowheads="1"/>
          </p:cNvSpPr>
          <p:nvPr/>
        </p:nvSpPr>
        <p:spPr bwMode="auto">
          <a:xfrm>
            <a:off x="2506345" y="3022600"/>
            <a:ext cx="2439670" cy="367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44" tIns="30472" rIns="60944" bIns="30472">
            <a:spAutoFit/>
          </a:bodyPr>
          <a:lstStyle/>
          <a:p>
            <a:pPr algn="ctr" defTabSz="1450340"/>
            <a:r>
              <a:rPr lang="zh-CN" altLang="en-US" sz="2000" b="1" dirty="0"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如何去管理你的精力</a:t>
            </a:r>
            <a:endParaRPr lang="zh-CN" altLang="en-US" sz="2000" b="1" dirty="0"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2666365" y="2045970"/>
            <a:ext cx="1438910" cy="6750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44" tIns="30472" rIns="60944" bIns="30472">
            <a:spAutoFit/>
          </a:bodyPr>
          <a:lstStyle/>
          <a:p>
            <a:pPr algn="ctr" defTabSz="1450340"/>
            <a:r>
              <a:rPr lang="zh-CN" altLang="en-US" sz="2000" b="1" dirty="0"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如何治疗</a:t>
            </a:r>
            <a:endParaRPr lang="zh-CN" altLang="en-US" sz="2000" b="1" dirty="0"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algn="ctr" defTabSz="1450340"/>
            <a:r>
              <a:rPr lang="zh-CN" altLang="en-US" sz="2000" b="1" dirty="0">
                <a:latin typeface="幼圆" panose="02010509060101010101" pitchFamily="49" charset="-122"/>
                <a:ea typeface="幼圆" panose="02010509060101010101" pitchFamily="49" charset="-122"/>
                <a:cs typeface="Arial" panose="020B0604020202020204" pitchFamily="34" charset="0"/>
              </a:rPr>
              <a:t>拖延症</a:t>
            </a:r>
            <a:endParaRPr lang="zh-CN" altLang="en-US" sz="2000" b="1" dirty="0">
              <a:latin typeface="幼圆" panose="02010509060101010101" pitchFamily="49" charset="-122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8" name="Oval 11"/>
          <p:cNvSpPr/>
          <p:nvPr/>
        </p:nvSpPr>
        <p:spPr>
          <a:xfrm>
            <a:off x="4385352" y="2089211"/>
            <a:ext cx="282873" cy="282873"/>
          </a:xfrm>
          <a:prstGeom prst="diamond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83" name="肘形接點 23"/>
          <p:cNvSpPr>
            <a:spLocks noChangeShapeType="1"/>
          </p:cNvSpPr>
          <p:nvPr/>
        </p:nvSpPr>
        <p:spPr bwMode="auto">
          <a:xfrm rot="5400000" flipH="1" flipV="1">
            <a:off x="5416722" y="621107"/>
            <a:ext cx="703593" cy="2232614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200551"/>
              <a:gd name="connsiteX1-9" fmla="*/ 626447 w 626447"/>
              <a:gd name="connsiteY1-10" fmla="*/ 464024 h 2200551"/>
              <a:gd name="connsiteX2-11" fmla="*/ 622250 w 626447"/>
              <a:gd name="connsiteY2-12" fmla="*/ 2200551 h 22005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094861" y="903504"/>
            <a:ext cx="3586406" cy="1264078"/>
            <a:chOff x="1387950" y="2892588"/>
            <a:chExt cx="2057920" cy="2281614"/>
          </a:xfrm>
        </p:grpSpPr>
        <p:sp>
          <p:nvSpPr>
            <p:cNvPr id="42" name="TextBox 14"/>
            <p:cNvSpPr txBox="1"/>
            <p:nvPr/>
          </p:nvSpPr>
          <p:spPr>
            <a:xfrm>
              <a:off x="1387950" y="2892588"/>
              <a:ext cx="1879404" cy="819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dirty="0"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01</a:t>
              </a:r>
              <a:endParaRPr lang="zh-CN" altLang="en-US" b="1" dirty="0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1456215" y="3735101"/>
              <a:ext cx="181946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23"/>
            <p:cNvSpPr txBox="1"/>
            <p:nvPr/>
          </p:nvSpPr>
          <p:spPr>
            <a:xfrm>
              <a:off x="1387950" y="3843520"/>
              <a:ext cx="2057920" cy="13306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1pPr>
            </a:lstStyle>
            <a:p>
              <a:r>
                <a:rPr lang="zh-CN" altLang="en-US" dirty="0"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从喜欢的和能做的部分开始；</a:t>
              </a:r>
              <a:endParaRPr lang="zh-CN" altLang="en-US" dirty="0"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  <a:p>
              <a:r>
                <a:rPr lang="zh-CN" altLang="en-US" dirty="0"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微量计划；让坏结果提前</a:t>
              </a:r>
              <a:endParaRPr lang="zh-CN" altLang="en-US" dirty="0"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0" name="Oval 12"/>
          <p:cNvSpPr/>
          <p:nvPr/>
        </p:nvSpPr>
        <p:spPr>
          <a:xfrm>
            <a:off x="4946152" y="3065823"/>
            <a:ext cx="282873" cy="282873"/>
          </a:xfrm>
          <a:prstGeom prst="diamond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13" name="肘形接點 23"/>
          <p:cNvSpPr>
            <a:spLocks noChangeShapeType="1"/>
          </p:cNvSpPr>
          <p:nvPr/>
        </p:nvSpPr>
        <p:spPr bwMode="auto">
          <a:xfrm rot="5400000" flipH="1" flipV="1">
            <a:off x="5827825" y="2070268"/>
            <a:ext cx="458200" cy="1655799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084046"/>
              <a:gd name="connsiteX1-9" fmla="*/ 626447 w 626447"/>
              <a:gd name="connsiteY1-10" fmla="*/ 464024 h 2084046"/>
              <a:gd name="connsiteX2-11" fmla="*/ 626446 w 626447"/>
              <a:gd name="connsiteY2-12" fmla="*/ 2084046 h 20840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6975480" y="2168239"/>
            <a:ext cx="3890645" cy="1505585"/>
            <a:chOff x="1319448" y="2892588"/>
            <a:chExt cx="2232496" cy="2717525"/>
          </a:xfrm>
        </p:grpSpPr>
        <p:sp>
          <p:nvSpPr>
            <p:cNvPr id="116" name="TextBox 14"/>
            <p:cNvSpPr txBox="1"/>
            <p:nvPr/>
          </p:nvSpPr>
          <p:spPr>
            <a:xfrm>
              <a:off x="1387950" y="2892588"/>
              <a:ext cx="1879404" cy="819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dirty="0"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02</a:t>
              </a:r>
              <a:endParaRPr lang="zh-CN" altLang="en-US" b="1" dirty="0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cxnSp>
          <p:nvCxnSpPr>
            <p:cNvPr id="117" name="直接连接符 116"/>
            <p:cNvCxnSpPr/>
            <p:nvPr/>
          </p:nvCxnSpPr>
          <p:spPr>
            <a:xfrm>
              <a:off x="1456215" y="3735101"/>
              <a:ext cx="181946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23"/>
            <p:cNvSpPr txBox="1"/>
            <p:nvPr/>
          </p:nvSpPr>
          <p:spPr>
            <a:xfrm>
              <a:off x="1319448" y="3696040"/>
              <a:ext cx="2232496" cy="191407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1pPr>
            </a:lstStyle>
            <a:p>
              <a:r>
                <a:rPr lang="zh-CN" altLang="en-US" dirty="0"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困扰你的事情中，80%都是繁琐的小事，只有20%的事情真正重要。我们应该花80%的时间去思考和复盘，用20%的时间去高效的执行。</a:t>
              </a:r>
              <a:endParaRPr lang="zh-CN" altLang="en-US" dirty="0"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8" name="Oval 13"/>
          <p:cNvSpPr/>
          <p:nvPr/>
        </p:nvSpPr>
        <p:spPr>
          <a:xfrm>
            <a:off x="5513949" y="4040145"/>
            <a:ext cx="282873" cy="282873"/>
          </a:xfrm>
          <a:prstGeom prst="diamond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7108921" y="3348057"/>
            <a:ext cx="3586406" cy="1264078"/>
            <a:chOff x="1387950" y="2892588"/>
            <a:chExt cx="2057920" cy="2281614"/>
          </a:xfrm>
        </p:grpSpPr>
        <p:sp>
          <p:nvSpPr>
            <p:cNvPr id="132" name="TextBox 14"/>
            <p:cNvSpPr txBox="1"/>
            <p:nvPr/>
          </p:nvSpPr>
          <p:spPr>
            <a:xfrm>
              <a:off x="1387950" y="2892588"/>
              <a:ext cx="1879404" cy="819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dirty="0"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03</a:t>
              </a:r>
              <a:endParaRPr lang="zh-CN" altLang="en-US" b="1" dirty="0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cxnSp>
          <p:nvCxnSpPr>
            <p:cNvPr id="133" name="直接连接符 132"/>
            <p:cNvCxnSpPr/>
            <p:nvPr/>
          </p:nvCxnSpPr>
          <p:spPr>
            <a:xfrm>
              <a:off x="1456215" y="3735101"/>
              <a:ext cx="181946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23"/>
            <p:cNvSpPr txBox="1"/>
            <p:nvPr/>
          </p:nvSpPr>
          <p:spPr>
            <a:xfrm>
              <a:off x="1387950" y="3843520"/>
              <a:ext cx="2057920" cy="13306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1pPr>
            </a:lstStyle>
            <a:p>
              <a:r>
                <a:rPr lang="zh-CN" altLang="en-US" dirty="0"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消除内心的声音，提高专注度。专注的时间，才有意义。</a:t>
              </a:r>
              <a:endParaRPr lang="zh-CN" altLang="en-US" dirty="0"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9" name="肘形接點 23"/>
          <p:cNvSpPr>
            <a:spLocks noChangeShapeType="1"/>
          </p:cNvSpPr>
          <p:nvPr/>
        </p:nvSpPr>
        <p:spPr bwMode="auto">
          <a:xfrm rot="5400000" flipH="1" flipV="1">
            <a:off x="6199389" y="3393126"/>
            <a:ext cx="282873" cy="1088004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084046"/>
              <a:gd name="connsiteX1-9" fmla="*/ 626447 w 626447"/>
              <a:gd name="connsiteY1-10" fmla="*/ 464024 h 2084046"/>
              <a:gd name="connsiteX2-11" fmla="*/ 626446 w 626447"/>
              <a:gd name="connsiteY2-12" fmla="*/ 2084046 h 20840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0" name="Oval 14"/>
          <p:cNvSpPr/>
          <p:nvPr/>
        </p:nvSpPr>
        <p:spPr>
          <a:xfrm>
            <a:off x="6070783" y="5014464"/>
            <a:ext cx="282873" cy="282873"/>
          </a:xfrm>
          <a:prstGeom prst="diamond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141" name="直接连接符 140"/>
          <p:cNvCxnSpPr/>
          <p:nvPr/>
        </p:nvCxnSpPr>
        <p:spPr>
          <a:xfrm flipV="1">
            <a:off x="6353656" y="5132058"/>
            <a:ext cx="531169" cy="1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2" name="组合 141"/>
          <p:cNvGrpSpPr/>
          <p:nvPr/>
        </p:nvGrpSpPr>
        <p:grpSpPr>
          <a:xfrm>
            <a:off x="6975480" y="4668167"/>
            <a:ext cx="3890645" cy="1264285"/>
            <a:chOff x="1319448" y="2892588"/>
            <a:chExt cx="2232496" cy="2281988"/>
          </a:xfrm>
        </p:grpSpPr>
        <p:sp>
          <p:nvSpPr>
            <p:cNvPr id="143" name="TextBox 14"/>
            <p:cNvSpPr txBox="1"/>
            <p:nvPr/>
          </p:nvSpPr>
          <p:spPr>
            <a:xfrm>
              <a:off x="1387950" y="2892588"/>
              <a:ext cx="1879404" cy="819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dirty="0">
                  <a:latin typeface="Arial" panose="020B0604020202020204" pitchFamily="34" charset="0"/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04</a:t>
              </a:r>
              <a:endParaRPr lang="zh-CN" altLang="en-US" b="1" dirty="0">
                <a:latin typeface="Arial" panose="020B0604020202020204" pitchFamily="34" charset="0"/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</p:txBody>
        </p:sp>
        <p:cxnSp>
          <p:nvCxnSpPr>
            <p:cNvPr id="144" name="直接连接符 143"/>
            <p:cNvCxnSpPr/>
            <p:nvPr/>
          </p:nvCxnSpPr>
          <p:spPr>
            <a:xfrm>
              <a:off x="1456215" y="3735101"/>
              <a:ext cx="181946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23"/>
            <p:cNvSpPr txBox="1"/>
            <p:nvPr/>
          </p:nvSpPr>
          <p:spPr>
            <a:xfrm>
              <a:off x="1319448" y="3843894"/>
              <a:ext cx="2232496" cy="13306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just">
                <a:lnSpc>
                  <a:spcPct val="150000"/>
                </a:lnSpc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</a:defRPr>
              </a:lvl1pPr>
            </a:lstStyle>
            <a:p>
              <a:r>
                <a:rPr lang="en-US" altLang="zh-CN" dirty="0"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 </a:t>
              </a:r>
              <a:r>
                <a:rPr lang="zh-CN" altLang="en-US" dirty="0"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效果＝</a:t>
              </a:r>
              <a:endParaRPr lang="zh-CN" altLang="en-US" dirty="0"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  <a:p>
              <a:r>
                <a:rPr lang="zh-CN" altLang="en-US" dirty="0">
                  <a:ea typeface="幼圆" panose="02010509060101010101" pitchFamily="49" charset="-122"/>
                  <a:cs typeface="幼圆" panose="02010509060101010101" pitchFamily="49" charset="-122"/>
                  <a:sym typeface="Arial" panose="020B0604020202020204" pitchFamily="34" charset="0"/>
                </a:rPr>
                <a:t>时间×精力×目标×策略×专注度×熟练度。</a:t>
              </a:r>
              <a:endParaRPr lang="zh-CN" altLang="en-US" dirty="0">
                <a:ea typeface="幼圆" panose="02010509060101010101" pitchFamily="49" charset="-122"/>
                <a:cs typeface="幼圆" panose="02010509060101010101" pitchFamily="49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三、执行篇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4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4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5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0" grpId="0" animBg="1"/>
      <p:bldP spid="73" grpId="0" animBg="1"/>
      <p:bldP spid="74" grpId="0"/>
      <p:bldP spid="75" grpId="0"/>
      <p:bldP spid="76" grpId="0"/>
      <p:bldP spid="77" grpId="0"/>
      <p:bldP spid="78" grpId="0" animBg="1"/>
      <p:bldP spid="83" grpId="0" animBg="1"/>
      <p:bldP spid="110" grpId="0" animBg="1"/>
      <p:bldP spid="113" grpId="0" animBg="1"/>
      <p:bldP spid="128" grpId="0" animBg="1"/>
      <p:bldP spid="139" grpId="0" animBg="1"/>
      <p:bldP spid="1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边形 3"/>
          <p:cNvSpPr/>
          <p:nvPr/>
        </p:nvSpPr>
        <p:spPr>
          <a:xfrm flipH="1">
            <a:off x="527052" y="2763896"/>
            <a:ext cx="5568951" cy="818760"/>
          </a:xfrm>
          <a:prstGeom prst="homePlat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zh-CN" altLang="en-US" sz="3600" dirty="0">
              <a:solidFill>
                <a:srgbClr val="FFFFFF"/>
              </a:solidFill>
              <a:latin typeface="Arial" panose="020B0604020202020204" pitchFamily="34" charset="0"/>
              <a:ea typeface="幼圆" panose="02010509060101010101" pitchFamily="49" charset="-122"/>
              <a:cs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7" name="五边形 5"/>
          <p:cNvSpPr/>
          <p:nvPr/>
        </p:nvSpPr>
        <p:spPr>
          <a:xfrm rot="10800000" flipH="1">
            <a:off x="6096000" y="2763893"/>
            <a:ext cx="5568950" cy="818762"/>
          </a:xfrm>
          <a:prstGeom prst="homePlat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幼圆" panose="02010509060101010101" pitchFamily="49" charset="-122"/>
              <a:cs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01358" y="2854676"/>
            <a:ext cx="2478405" cy="755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zh-CN" altLang="en-US" sz="2600" b="1" spc="600" dirty="0">
                <a:latin typeface="幼圆" panose="02010509060101010101" pitchFamily="49" charset="-122"/>
                <a:ea typeface="幼圆" panose="02010509060101010101" pitchFamily="49" charset="-122"/>
                <a:cs typeface="+mj-cs"/>
                <a:sym typeface="Arial" panose="020B0604020202020204" pitchFamily="34" charset="0"/>
              </a:rPr>
              <a:t>五、社交篇</a:t>
            </a:r>
            <a:endParaRPr lang="en-US" altLang="zh-CN" sz="3600" b="1" dirty="0">
              <a:latin typeface="Arial" panose="020B0604020202020204" pitchFamily="34" charset="0"/>
              <a:ea typeface="幼圆" panose="02010509060101010101" pitchFamily="49" charset="-122"/>
              <a:cs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143240" y="1633855"/>
            <a:ext cx="3594735" cy="82994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幼圆" panose="02010509060101010101" pitchFamily="49" charset="-122"/>
                <a:sym typeface="Arial" panose="020B0604020202020204" pitchFamily="34" charset="0"/>
              </a:rPr>
              <a:t>印象管理：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cs typeface="幼圆" panose="02010509060101010101" pitchFamily="49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幼圆" panose="02010509060101010101" pitchFamily="49" charset="-122"/>
                <a:sym typeface="Arial" panose="020B0604020202020204" pitchFamily="34" charset="0"/>
              </a:rPr>
              <a:t>成为你想成为的人。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cs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标题 17"/>
          <p:cNvSpPr>
            <a:spLocks noGrp="1"/>
          </p:cNvSpPr>
          <p:nvPr/>
        </p:nvSpPr>
        <p:spPr>
          <a:xfrm>
            <a:off x="260985" y="2992120"/>
            <a:ext cx="3858260" cy="4343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spc="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j-cs"/>
              </a:defRPr>
            </a:lvl1pPr>
          </a:lstStyle>
          <a:p>
            <a:r>
              <a:rPr lang="zh-CN" altLang="en-US" dirty="0"/>
              <a:t>四、心态篇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27050" y="247015"/>
            <a:ext cx="5574665" cy="147637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焦虑自愈：过得太舒服，可能是因为没有进步。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心智成熟：有勇气面对现实的人，才是真的猛士。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学会不生气：别让情绪成为你最大的阻力。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Grp="1" noChangeAspect="1"/>
          </p:cNvPicPr>
          <p:nvPr isPhoto="1"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75" y="2007870"/>
            <a:ext cx="4260215" cy="2066925"/>
          </a:xfrm>
          <a:prstGeom prst="rect">
            <a:avLst/>
          </a:prstGeom>
        </p:spPr>
      </p:pic>
      <p:pic>
        <p:nvPicPr>
          <p:cNvPr id="7" name="图片 6" descr="u=2092703206,603807019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55" y="4074795"/>
            <a:ext cx="2829560" cy="2760345"/>
          </a:xfrm>
          <a:prstGeom prst="rect">
            <a:avLst/>
          </a:prstGeom>
        </p:spPr>
      </p:pic>
      <p:pic>
        <p:nvPicPr>
          <p:cNvPr id="10" name="图片 9" descr="f.tz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480" y="4257675"/>
            <a:ext cx="3649345" cy="2394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1779" y="154710"/>
            <a:ext cx="9153416" cy="434584"/>
          </a:xfrm>
        </p:spPr>
        <p:txBody>
          <a:bodyPr/>
          <a:lstStyle/>
          <a:p>
            <a:r>
              <a:rPr lang="zh-CN" altLang="zh-CN" dirty="0"/>
              <a:t>六、学习篇</a:t>
            </a:r>
            <a:br>
              <a:rPr lang="zh-CN" altLang="zh-CN" dirty="0"/>
            </a:b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57926" y="895326"/>
            <a:ext cx="662903" cy="798986"/>
            <a:chOff x="6419850" y="1162050"/>
            <a:chExt cx="781050" cy="941388"/>
          </a:xfrm>
        </p:grpSpPr>
        <p:cxnSp>
          <p:nvCxnSpPr>
            <p:cNvPr id="4" name="直接连接符 3"/>
            <p:cNvCxnSpPr/>
            <p:nvPr/>
          </p:nvCxnSpPr>
          <p:spPr>
            <a:xfrm flipH="1">
              <a:off x="6557963" y="1571625"/>
              <a:ext cx="642937" cy="53181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圆"/>
            <p:cNvSpPr/>
            <p:nvPr/>
          </p:nvSpPr>
          <p:spPr>
            <a:xfrm>
              <a:off x="6419850" y="1162050"/>
              <a:ext cx="642938" cy="64293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37"/>
          <p:cNvSpPr txBox="1"/>
          <p:nvPr/>
        </p:nvSpPr>
        <p:spPr>
          <a:xfrm>
            <a:off x="1282065" y="735587"/>
            <a:ext cx="4841644" cy="110800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txBody>
          <a:bodyPr wrap="square" tIns="180000" bIns="180000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b="1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algn="l">
              <a:lnSpc>
                <a:spcPts val="25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背景知识：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l">
              <a:lnSpc>
                <a:spcPts val="25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阅读理解能力，是最基础的能力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58561" y="2694024"/>
            <a:ext cx="662903" cy="798986"/>
            <a:chOff x="6419850" y="1162050"/>
            <a:chExt cx="781050" cy="941388"/>
          </a:xfrm>
        </p:grpSpPr>
        <p:cxnSp>
          <p:nvCxnSpPr>
            <p:cNvPr id="8" name="直接连接符 7"/>
            <p:cNvCxnSpPr/>
            <p:nvPr/>
          </p:nvCxnSpPr>
          <p:spPr>
            <a:xfrm flipH="1">
              <a:off x="6557963" y="1571625"/>
              <a:ext cx="642937" cy="53181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圆"/>
            <p:cNvSpPr/>
            <p:nvPr/>
          </p:nvSpPr>
          <p:spPr>
            <a:xfrm>
              <a:off x="6419850" y="1162050"/>
              <a:ext cx="642938" cy="64293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0" name="TextBox 37"/>
          <p:cNvSpPr txBox="1"/>
          <p:nvPr/>
        </p:nvSpPr>
        <p:spPr>
          <a:xfrm>
            <a:off x="1282065" y="2388235"/>
            <a:ext cx="4841644" cy="110800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txBody>
          <a:bodyPr wrap="square" tIns="180000" bIns="180000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b="1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algn="l">
              <a:lnSpc>
                <a:spcPts val="25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深度思考：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  <a:p>
            <a:pPr algn="l">
              <a:lnSpc>
                <a:spcPts val="25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把问题想明白，然后解决掉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58561" y="4413347"/>
            <a:ext cx="662903" cy="798986"/>
            <a:chOff x="6419850" y="1162050"/>
            <a:chExt cx="781050" cy="941388"/>
          </a:xfrm>
        </p:grpSpPr>
        <p:cxnSp>
          <p:nvCxnSpPr>
            <p:cNvPr id="12" name="直接连接符 11"/>
            <p:cNvCxnSpPr/>
            <p:nvPr/>
          </p:nvCxnSpPr>
          <p:spPr>
            <a:xfrm flipH="1">
              <a:off x="6557963" y="1571625"/>
              <a:ext cx="642937" cy="53181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圆"/>
            <p:cNvSpPr/>
            <p:nvPr/>
          </p:nvSpPr>
          <p:spPr>
            <a:xfrm>
              <a:off x="6419850" y="1162050"/>
              <a:ext cx="642938" cy="64293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TextBox 37"/>
          <p:cNvSpPr txBox="1"/>
          <p:nvPr/>
        </p:nvSpPr>
        <p:spPr>
          <a:xfrm>
            <a:off x="1282065" y="4099303"/>
            <a:ext cx="4841644" cy="752992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txBody>
          <a:bodyPr wrap="square" tIns="180000" bIns="180000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b="1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algn="l">
              <a:lnSpc>
                <a:spcPts val="25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rPr>
              <a:t>学习就是加速度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83310" y="5519420"/>
            <a:ext cx="95504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</a:rPr>
              <a:t>最核心的思想：把有限的资源，通过合理的安排，发挥最大的作用。</a:t>
            </a:r>
            <a:endParaRPr lang="zh-CN" altLang="en-US" sz="2400" b="1"/>
          </a:p>
        </p:txBody>
      </p:sp>
      <p:pic>
        <p:nvPicPr>
          <p:cNvPr id="15" name="图片 14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24015" y="1242695"/>
            <a:ext cx="4402455" cy="32994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343012" y="1715179"/>
            <a:ext cx="2451312" cy="280076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感谢</a:t>
            </a:r>
            <a:endParaRPr lang="en-US" altLang="zh-CN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CN" altLang="en-US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聆听</a:t>
            </a:r>
            <a:endParaRPr lang="zh-CN" alt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2425" y="172720"/>
            <a:ext cx="3867150" cy="56102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711658" y="1715179"/>
            <a:ext cx="2426970" cy="279971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敬请</a:t>
            </a:r>
            <a:endParaRPr lang="zh-CN" alt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zh-CN" altLang="en-US" sz="8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指教</a:t>
            </a:r>
            <a:endParaRPr lang="zh-CN" altLang="en-US" sz="8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: 剪去对角 23"/>
          <p:cNvSpPr/>
          <p:nvPr/>
        </p:nvSpPr>
        <p:spPr>
          <a:xfrm>
            <a:off x="10358664" y="5085475"/>
            <a:ext cx="1660317" cy="618152"/>
          </a:xfrm>
          <a:prstGeom prst="snip2DiagRect">
            <a:avLst/>
          </a:prstGeom>
          <a:solidFill>
            <a:schemeClr val="accent1"/>
          </a:solidFill>
        </p:spPr>
        <p:txBody>
          <a:bodyPr wrap="square">
            <a:spAutoFit/>
          </a:bodyPr>
          <a:p>
            <a:pPr algn="ctr"/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YouYuan" panose="02010509060101010101" pitchFamily="49" charset="-122"/>
                <a:cs typeface="+mn-ea"/>
                <a:sym typeface="Arial" panose="020B0604020202020204" pitchFamily="34" charset="0"/>
              </a:rPr>
              <a:t>张晓萍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YouYuan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24" grpId="0" bldLvl="0" animBg="1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1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3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5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7.xml><?xml version="1.0" encoding="utf-8"?>
<p:tagLst xmlns:p="http://schemas.openxmlformats.org/presentationml/2006/main">
  <p:tag name="KSO_WM_TEMPLATE_TOPIC_ID" val="280617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4"/>
</p:tagLst>
</file>

<file path=ppt/tags/tag5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9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自定义 767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996633"/>
      </a:accent1>
      <a:accent2>
        <a:srgbClr val="7F7F7F"/>
      </a:accent2>
      <a:accent3>
        <a:srgbClr val="FFFFFF"/>
      </a:accent3>
      <a:accent4>
        <a:srgbClr val="FFFFF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a3o5dly">
      <a:majorFont>
        <a:latin typeface="+mn-lt"/>
        <a:ea typeface="+mn-ea"/>
        <a:cs typeface=""/>
      </a:majorFont>
      <a:minorFont>
        <a:latin typeface="+mn-lt"/>
        <a:ea typeface="+mn-e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</Words>
  <Application>WPS 演示</Application>
  <PresentationFormat>宽屏</PresentationFormat>
  <Paragraphs>146</Paragraphs>
  <Slides>8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宋体</vt:lpstr>
      <vt:lpstr>Wingdings</vt:lpstr>
      <vt:lpstr>YouYuan</vt:lpstr>
      <vt:lpstr>幼圆</vt:lpstr>
      <vt:lpstr>黑体</vt:lpstr>
      <vt:lpstr>微软雅黑</vt:lpstr>
      <vt:lpstr>Arial Unicode MS</vt:lpstr>
      <vt:lpstr>等线</vt:lpstr>
      <vt:lpstr>+mn-lt</vt:lpstr>
      <vt:lpstr>Segoe Print</vt:lpstr>
      <vt:lpstr>+mn-ea</vt:lpstr>
      <vt:lpstr>Calibri</vt:lpstr>
      <vt:lpstr>Office 主题</vt:lpstr>
      <vt:lpstr>PowerPoint 演示文稿</vt:lpstr>
      <vt:lpstr>PowerPoint 演示文稿</vt:lpstr>
      <vt:lpstr>一、目标篇 </vt:lpstr>
      <vt:lpstr>二、策略篇</vt:lpstr>
      <vt:lpstr>三、执行篇</vt:lpstr>
      <vt:lpstr>PowerPoint 演示文稿</vt:lpstr>
      <vt:lpstr>六、学习篇 </vt:lpstr>
      <vt:lpstr>PowerPoint 演示文稿</vt:lpstr>
    </vt:vector>
  </TitlesOfParts>
  <Company>风云办公</Company>
  <LinksUpToDate>false</LinksUpToDate>
  <SharedDoc>false</SharedDoc>
  <HyperlinksChanged>false</HyperlinksChanged>
  <AppVersion>14.0000</AppVersion>
  <Manager>风云办公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风云办公</dc:creator>
  <dc:description>风云办公</dc:description>
  <cp:lastModifiedBy>盛夏的果实</cp:lastModifiedBy>
  <cp:revision>131</cp:revision>
  <dcterms:created xsi:type="dcterms:W3CDTF">2017-11-09T01:47:00Z</dcterms:created>
  <dcterms:modified xsi:type="dcterms:W3CDTF">2021-02-10T08:54:24Z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