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88" r:id="rId5"/>
    <p:sldMasterId id="2147483701" r:id="rId6"/>
    <p:sldMasterId id="2147483713" r:id="rId7"/>
    <p:sldMasterId id="2147483724" r:id="rId8"/>
    <p:sldMasterId id="2147483736" r:id="rId9"/>
  </p:sldMasterIdLst>
  <p:notesMasterIdLst>
    <p:notesMasterId r:id="rId23"/>
  </p:notesMasterIdLst>
  <p:sldIdLst>
    <p:sldId id="257" r:id="rId10"/>
    <p:sldId id="369" r:id="rId11"/>
    <p:sldId id="437" r:id="rId12"/>
    <p:sldId id="423" r:id="rId13"/>
    <p:sldId id="295" r:id="rId14"/>
    <p:sldId id="293" r:id="rId15"/>
    <p:sldId id="404" r:id="rId16"/>
    <p:sldId id="453" r:id="rId17"/>
    <p:sldId id="439" r:id="rId18"/>
    <p:sldId id="449" r:id="rId19"/>
    <p:sldId id="301" r:id="rId20"/>
    <p:sldId id="450" r:id="rId21"/>
    <p:sldId id="451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02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73A7C-F49D-425D-99B0-55E92A5EEE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8CF87-7460-42E1-8D5C-24ADDB8BAE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2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11" y="4038600"/>
            <a:ext cx="3960813" cy="1752600"/>
          </a:xfr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2D406BF8-10D8-4D03-92FF-188F5E9D46C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5A73-39BA-4379-BA76-709906DAF15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D1D-E391-4F81-9790-254500ADBE1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CA0E-DCC7-4BB1-B85D-683C9B940FF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4DEF-253A-4873-8A56-4767346B54D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C433-7D35-43F0-A49B-98879F2CF5D8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0BA0-B98B-46E3-9FE6-9FE08ACC31C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1040-5641-493E-A9BE-F8754099411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4E37-8F45-4396-820F-7366746E245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3521-97EA-4E15-819B-A9178492A32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A5A1-1181-44A1-A9CD-9F52B7B8B22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DEAB-71BC-42DD-B34B-E877DC35F0D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009B-788B-4A53-AD4B-10880A3DD0C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8BBC-66E4-44A0-9464-3B974FF3CCA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4371-152B-4B01-94D4-ABC718DBE02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AC72-2457-4122-A2F9-25D94174C635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A91C-12D8-4829-AE49-9FAD9CD1FDB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253D-9C56-4BC0-93B9-78ADB6E8D51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2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11" y="4038600"/>
            <a:ext cx="3960813" cy="1752600"/>
          </a:xfr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2D406BF8-10D8-4D03-92FF-188F5E9D46C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DEAB-71BC-42DD-B34B-E877DC35F0D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C8FE-4F11-4AA1-BFB0-9CAB75FA738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27F0-170B-48C6-A583-91506EB6DA08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C8FE-4F11-4AA1-BFB0-9CAB75FA738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3916-CDEE-4756-95F8-1406E0617CB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9C40-DF26-4B17-B365-01DEFBFDB08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EB5C-59AD-4510-BC9E-DD21B18770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0E0E-6A4E-4DAD-9A1A-9BD78D53B34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D6FA-7927-4ED4-B9AA-546393A2707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5A73-39BA-4379-BA76-709906DAF15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D1D-E391-4F81-9790-254500ADBE1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CA0E-DCC7-4BB1-B85D-683C9B940FF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2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11" y="4038600"/>
            <a:ext cx="3960813" cy="1752600"/>
          </a:xfr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2D406BF8-10D8-4D03-92FF-188F5E9D46C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DEAB-71BC-42DD-B34B-E877DC35F0D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27F0-170B-48C6-A583-91506EB6DA08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C8FE-4F11-4AA1-BFB0-9CAB75FA738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27F0-170B-48C6-A583-91506EB6DA08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3916-CDEE-4756-95F8-1406E0617CB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9C40-DF26-4B17-B365-01DEFBFDB08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EB5C-59AD-4510-BC9E-DD21B18770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0E0E-6A4E-4DAD-9A1A-9BD78D53B34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D6FA-7927-4ED4-B9AA-546393A2707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5A73-39BA-4379-BA76-709906DAF15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D1D-E391-4F81-9790-254500ADBE1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CA0E-DCC7-4BB1-B85D-683C9B940FF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3916-CDEE-4756-95F8-1406E0617CB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BE5181-BF66-4F3A-B750-D60B5C525CC9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D74B-74F3-4D84-A0A0-A2428568B13A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E7035-E427-4BAD-8F22-5FECDF181C69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9" y="1905004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24" y="1905004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E5BDF-4327-42BC-930A-8E28BDD81F29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17C0F-E60E-4FF8-AF7E-7EBC83131F86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CA01F-AA02-4834-B4C7-30560A946777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EBAE-0C4E-4B43-82E0-87212270D828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07FA9-457F-4AFF-BA1B-89362B18C909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05AF-F617-4857-A035-19F7806E31D2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DC810-DFE5-4725-B04B-87B305281D0B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9C40-DF26-4B17-B365-01DEFBFDB08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91" y="609626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34" y="609626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3A83-498F-4917-A1CD-58F8668F476A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1572" y="297723"/>
            <a:ext cx="6714052" cy="15353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r">
              <a:lnSpc>
                <a:spcPct val="15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0277" y="2011564"/>
            <a:ext cx="4975347" cy="771525"/>
          </a:xfrm>
        </p:spPr>
        <p:txBody>
          <a:bodyPr anchor="ctr" anchorCtr="0"/>
          <a:lstStyle>
            <a:lvl1pPr marL="0" indent="0" algn="ctr">
              <a:buNone/>
              <a:defRPr sz="1800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8945624" y="297723"/>
            <a:ext cx="198377" cy="1535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t="9177"/>
          <a:stretch>
            <a:fillRect/>
          </a:stretch>
        </p:blipFill>
        <p:spPr>
          <a:xfrm>
            <a:off x="0" y="-18648"/>
            <a:ext cx="9144000" cy="6895297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3520678" y="2095500"/>
            <a:ext cx="52804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O_Shape"/>
          <p:cNvSpPr/>
          <p:nvPr/>
        </p:nvSpPr>
        <p:spPr>
          <a:xfrm>
            <a:off x="1827609" y="1459111"/>
            <a:ext cx="565547" cy="754063"/>
          </a:xfrm>
          <a:custGeom>
            <a:avLst/>
            <a:gdLst>
              <a:gd name="connsiteX0" fmla="*/ 1710861 w 3526872"/>
              <a:gd name="connsiteY0" fmla="*/ 0 h 3526871"/>
              <a:gd name="connsiteX1" fmla="*/ 1768439 w 3526872"/>
              <a:gd name="connsiteY1" fmla="*/ 1648835 h 3526871"/>
              <a:gd name="connsiteX2" fmla="*/ 1969505 w 3526872"/>
              <a:gd name="connsiteY2" fmla="*/ 11293 h 3526871"/>
              <a:gd name="connsiteX3" fmla="*/ 1987371 w 3526872"/>
              <a:gd name="connsiteY3" fmla="*/ 13486 h 3526871"/>
              <a:gd name="connsiteX4" fmla="*/ 1786306 w 3526872"/>
              <a:gd name="connsiteY4" fmla="*/ 1651027 h 3526871"/>
              <a:gd name="connsiteX5" fmla="*/ 2241063 w 3526872"/>
              <a:gd name="connsiteY5" fmla="*/ 65100 h 3526871"/>
              <a:gd name="connsiteX6" fmla="*/ 2258366 w 3526872"/>
              <a:gd name="connsiteY6" fmla="*/ 70062 h 3526871"/>
              <a:gd name="connsiteX7" fmla="*/ 1803609 w 3526872"/>
              <a:gd name="connsiteY7" fmla="*/ 1655989 h 3526871"/>
              <a:gd name="connsiteX8" fmla="*/ 2500861 w 3526872"/>
              <a:gd name="connsiteY8" fmla="*/ 160728 h 3526871"/>
              <a:gd name="connsiteX9" fmla="*/ 2517174 w 3526872"/>
              <a:gd name="connsiteY9" fmla="*/ 168335 h 3526871"/>
              <a:gd name="connsiteX10" fmla="*/ 1819921 w 3526872"/>
              <a:gd name="connsiteY10" fmla="*/ 1663598 h 3526871"/>
              <a:gd name="connsiteX11" fmla="*/ 2742501 w 3526872"/>
              <a:gd name="connsiteY11" fmla="*/ 295818 h 3526871"/>
              <a:gd name="connsiteX12" fmla="*/ 2757424 w 3526872"/>
              <a:gd name="connsiteY12" fmla="*/ 305883 h 3526871"/>
              <a:gd name="connsiteX13" fmla="*/ 1834846 w 3526872"/>
              <a:gd name="connsiteY13" fmla="*/ 1673661 h 3526871"/>
              <a:gd name="connsiteX14" fmla="*/ 2960032 w 3526872"/>
              <a:gd name="connsiteY14" fmla="*/ 467046 h 3526871"/>
              <a:gd name="connsiteX15" fmla="*/ 2973198 w 3526872"/>
              <a:gd name="connsiteY15" fmla="*/ 479322 h 3526871"/>
              <a:gd name="connsiteX16" fmla="*/ 1848009 w 3526872"/>
              <a:gd name="connsiteY16" fmla="*/ 1685939 h 3526871"/>
              <a:gd name="connsiteX17" fmla="*/ 3148101 w 3526872"/>
              <a:gd name="connsiteY17" fmla="*/ 670196 h 3526871"/>
              <a:gd name="connsiteX18" fmla="*/ 3159183 w 3526872"/>
              <a:gd name="connsiteY18" fmla="*/ 684380 h 3526871"/>
              <a:gd name="connsiteX19" fmla="*/ 1859092 w 3526872"/>
              <a:gd name="connsiteY19" fmla="*/ 1700122 h 3526871"/>
              <a:gd name="connsiteX20" fmla="*/ 3302074 w 3526872"/>
              <a:gd name="connsiteY20" fmla="*/ 900264 h 3526871"/>
              <a:gd name="connsiteX21" fmla="*/ 3310800 w 3526872"/>
              <a:gd name="connsiteY21" fmla="*/ 916008 h 3526871"/>
              <a:gd name="connsiteX22" fmla="*/ 1867819 w 3526872"/>
              <a:gd name="connsiteY22" fmla="*/ 1715865 h 3526871"/>
              <a:gd name="connsiteX23" fmla="*/ 3418160 w 3526872"/>
              <a:gd name="connsiteY23" fmla="*/ 1151588 h 3526871"/>
              <a:gd name="connsiteX24" fmla="*/ 3424317 w 3526872"/>
              <a:gd name="connsiteY24" fmla="*/ 1168502 h 3526871"/>
              <a:gd name="connsiteX25" fmla="*/ 1873975 w 3526872"/>
              <a:gd name="connsiteY25" fmla="*/ 1732780 h 3526871"/>
              <a:gd name="connsiteX26" fmla="*/ 3493502 w 3526872"/>
              <a:gd name="connsiteY26" fmla="*/ 1417976 h 3526871"/>
              <a:gd name="connsiteX27" fmla="*/ 3496936 w 3526872"/>
              <a:gd name="connsiteY27" fmla="*/ 1435645 h 3526871"/>
              <a:gd name="connsiteX28" fmla="*/ 1877408 w 3526872"/>
              <a:gd name="connsiteY28" fmla="*/ 1750450 h 3526871"/>
              <a:gd name="connsiteX29" fmla="*/ 3526244 w 3526872"/>
              <a:gd name="connsiteY29" fmla="*/ 1692871 h 3526871"/>
              <a:gd name="connsiteX30" fmla="*/ 3526872 w 3526872"/>
              <a:gd name="connsiteY30" fmla="*/ 1710860 h 3526871"/>
              <a:gd name="connsiteX31" fmla="*/ 1878038 w 3526872"/>
              <a:gd name="connsiteY31" fmla="*/ 1768439 h 3526871"/>
              <a:gd name="connsiteX32" fmla="*/ 3515580 w 3526872"/>
              <a:gd name="connsiteY32" fmla="*/ 1969503 h 3526871"/>
              <a:gd name="connsiteX33" fmla="*/ 3513385 w 3526872"/>
              <a:gd name="connsiteY33" fmla="*/ 1987369 h 3526871"/>
              <a:gd name="connsiteX34" fmla="*/ 1875843 w 3526872"/>
              <a:gd name="connsiteY34" fmla="*/ 1786305 h 3526871"/>
              <a:gd name="connsiteX35" fmla="*/ 3461771 w 3526872"/>
              <a:gd name="connsiteY35" fmla="*/ 2241062 h 3526871"/>
              <a:gd name="connsiteX36" fmla="*/ 3456810 w 3526872"/>
              <a:gd name="connsiteY36" fmla="*/ 2258365 h 3526871"/>
              <a:gd name="connsiteX37" fmla="*/ 1870880 w 3526872"/>
              <a:gd name="connsiteY37" fmla="*/ 1803607 h 3526871"/>
              <a:gd name="connsiteX38" fmla="*/ 3366145 w 3526872"/>
              <a:gd name="connsiteY38" fmla="*/ 2500860 h 3526871"/>
              <a:gd name="connsiteX39" fmla="*/ 3358538 w 3526872"/>
              <a:gd name="connsiteY39" fmla="*/ 2517173 h 3526871"/>
              <a:gd name="connsiteX40" fmla="*/ 1863275 w 3526872"/>
              <a:gd name="connsiteY40" fmla="*/ 1819921 h 3526871"/>
              <a:gd name="connsiteX41" fmla="*/ 3231054 w 3526872"/>
              <a:gd name="connsiteY41" fmla="*/ 2742500 h 3526871"/>
              <a:gd name="connsiteX42" fmla="*/ 3220988 w 3526872"/>
              <a:gd name="connsiteY42" fmla="*/ 2757423 h 3526871"/>
              <a:gd name="connsiteX43" fmla="*/ 1853211 w 3526872"/>
              <a:gd name="connsiteY43" fmla="*/ 1834845 h 3526871"/>
              <a:gd name="connsiteX44" fmla="*/ 3059826 w 3526872"/>
              <a:gd name="connsiteY44" fmla="*/ 2960032 h 3526871"/>
              <a:gd name="connsiteX45" fmla="*/ 3047549 w 3526872"/>
              <a:gd name="connsiteY45" fmla="*/ 2973197 h 3526871"/>
              <a:gd name="connsiteX46" fmla="*/ 1840934 w 3526872"/>
              <a:gd name="connsiteY46" fmla="*/ 1848009 h 3526871"/>
              <a:gd name="connsiteX47" fmla="*/ 2856676 w 3526872"/>
              <a:gd name="connsiteY47" fmla="*/ 3148100 h 3526871"/>
              <a:gd name="connsiteX48" fmla="*/ 2842491 w 3526872"/>
              <a:gd name="connsiteY48" fmla="*/ 3159182 h 3526871"/>
              <a:gd name="connsiteX49" fmla="*/ 1826748 w 3526872"/>
              <a:gd name="connsiteY49" fmla="*/ 1859090 h 3526871"/>
              <a:gd name="connsiteX50" fmla="*/ 2626607 w 3526872"/>
              <a:gd name="connsiteY50" fmla="*/ 3302073 h 3526871"/>
              <a:gd name="connsiteX51" fmla="*/ 2610864 w 3526872"/>
              <a:gd name="connsiteY51" fmla="*/ 3310799 h 3526871"/>
              <a:gd name="connsiteX52" fmla="*/ 1811005 w 3526872"/>
              <a:gd name="connsiteY52" fmla="*/ 1867817 h 3526871"/>
              <a:gd name="connsiteX53" fmla="*/ 2375284 w 3526872"/>
              <a:gd name="connsiteY53" fmla="*/ 3418159 h 3526871"/>
              <a:gd name="connsiteX54" fmla="*/ 2358370 w 3526872"/>
              <a:gd name="connsiteY54" fmla="*/ 3424316 h 3526871"/>
              <a:gd name="connsiteX55" fmla="*/ 1794091 w 3526872"/>
              <a:gd name="connsiteY55" fmla="*/ 1873972 h 3526871"/>
              <a:gd name="connsiteX56" fmla="*/ 2108895 w 3526872"/>
              <a:gd name="connsiteY56" fmla="*/ 3493501 h 3526871"/>
              <a:gd name="connsiteX57" fmla="*/ 2091226 w 3526872"/>
              <a:gd name="connsiteY57" fmla="*/ 3496935 h 3526871"/>
              <a:gd name="connsiteX58" fmla="*/ 1776422 w 3526872"/>
              <a:gd name="connsiteY58" fmla="*/ 1877407 h 3526871"/>
              <a:gd name="connsiteX59" fmla="*/ 1834000 w 3526872"/>
              <a:gd name="connsiteY59" fmla="*/ 3526243 h 3526871"/>
              <a:gd name="connsiteX60" fmla="*/ 1816012 w 3526872"/>
              <a:gd name="connsiteY60" fmla="*/ 3526871 h 3526871"/>
              <a:gd name="connsiteX61" fmla="*/ 1758432 w 3526872"/>
              <a:gd name="connsiteY61" fmla="*/ 1878036 h 3526871"/>
              <a:gd name="connsiteX62" fmla="*/ 1557368 w 3526872"/>
              <a:gd name="connsiteY62" fmla="*/ 3515579 h 3526871"/>
              <a:gd name="connsiteX63" fmla="*/ 1539502 w 3526872"/>
              <a:gd name="connsiteY63" fmla="*/ 3513384 h 3526871"/>
              <a:gd name="connsiteX64" fmla="*/ 1740567 w 3526872"/>
              <a:gd name="connsiteY64" fmla="*/ 1875842 h 3526871"/>
              <a:gd name="connsiteX65" fmla="*/ 1285809 w 3526872"/>
              <a:gd name="connsiteY65" fmla="*/ 3461770 h 3526871"/>
              <a:gd name="connsiteX66" fmla="*/ 1268506 w 3526872"/>
              <a:gd name="connsiteY66" fmla="*/ 3456808 h 3526871"/>
              <a:gd name="connsiteX67" fmla="*/ 1723263 w 3526872"/>
              <a:gd name="connsiteY67" fmla="*/ 1870884 h 3526871"/>
              <a:gd name="connsiteX68" fmla="*/ 1026011 w 3526872"/>
              <a:gd name="connsiteY68" fmla="*/ 3366144 h 3526871"/>
              <a:gd name="connsiteX69" fmla="*/ 1009697 w 3526872"/>
              <a:gd name="connsiteY69" fmla="*/ 3358537 h 3526871"/>
              <a:gd name="connsiteX70" fmla="*/ 1706950 w 3526872"/>
              <a:gd name="connsiteY70" fmla="*/ 1863273 h 3526871"/>
              <a:gd name="connsiteX71" fmla="*/ 784371 w 3526872"/>
              <a:gd name="connsiteY71" fmla="*/ 3231053 h 3526871"/>
              <a:gd name="connsiteX72" fmla="*/ 769448 w 3526872"/>
              <a:gd name="connsiteY72" fmla="*/ 3220987 h 3526871"/>
              <a:gd name="connsiteX73" fmla="*/ 1692027 w 3526872"/>
              <a:gd name="connsiteY73" fmla="*/ 1853209 h 3526871"/>
              <a:gd name="connsiteX74" fmla="*/ 566840 w 3526872"/>
              <a:gd name="connsiteY74" fmla="*/ 3059825 h 3526871"/>
              <a:gd name="connsiteX75" fmla="*/ 553675 w 3526872"/>
              <a:gd name="connsiteY75" fmla="*/ 3047549 h 3526871"/>
              <a:gd name="connsiteX76" fmla="*/ 1678863 w 3526872"/>
              <a:gd name="connsiteY76" fmla="*/ 1840932 h 3526871"/>
              <a:gd name="connsiteX77" fmla="*/ 378771 w 3526872"/>
              <a:gd name="connsiteY77" fmla="*/ 2856675 h 3526871"/>
              <a:gd name="connsiteX78" fmla="*/ 367689 w 3526872"/>
              <a:gd name="connsiteY78" fmla="*/ 2842490 h 3526871"/>
              <a:gd name="connsiteX79" fmla="*/ 1667780 w 3526872"/>
              <a:gd name="connsiteY79" fmla="*/ 1826750 h 3526871"/>
              <a:gd name="connsiteX80" fmla="*/ 224798 w 3526872"/>
              <a:gd name="connsiteY80" fmla="*/ 2626606 h 3526871"/>
              <a:gd name="connsiteX81" fmla="*/ 216072 w 3526872"/>
              <a:gd name="connsiteY81" fmla="*/ 2610863 h 3526871"/>
              <a:gd name="connsiteX82" fmla="*/ 1659054 w 3526872"/>
              <a:gd name="connsiteY82" fmla="*/ 1811004 h 3526871"/>
              <a:gd name="connsiteX83" fmla="*/ 108712 w 3526872"/>
              <a:gd name="connsiteY83" fmla="*/ 2375284 h 3526871"/>
              <a:gd name="connsiteX84" fmla="*/ 102555 w 3526872"/>
              <a:gd name="connsiteY84" fmla="*/ 2358369 h 3526871"/>
              <a:gd name="connsiteX85" fmla="*/ 1652899 w 3526872"/>
              <a:gd name="connsiteY85" fmla="*/ 1794090 h 3526871"/>
              <a:gd name="connsiteX86" fmla="*/ 33370 w 3526872"/>
              <a:gd name="connsiteY86" fmla="*/ 2108894 h 3526871"/>
              <a:gd name="connsiteX87" fmla="*/ 29936 w 3526872"/>
              <a:gd name="connsiteY87" fmla="*/ 2091225 h 3526871"/>
              <a:gd name="connsiteX88" fmla="*/ 1649464 w 3526872"/>
              <a:gd name="connsiteY88" fmla="*/ 1776421 h 3526871"/>
              <a:gd name="connsiteX89" fmla="*/ 628 w 3526872"/>
              <a:gd name="connsiteY89" fmla="*/ 1833999 h 3526871"/>
              <a:gd name="connsiteX90" fmla="*/ 0 w 3526872"/>
              <a:gd name="connsiteY90" fmla="*/ 1816010 h 3526871"/>
              <a:gd name="connsiteX91" fmla="*/ 1648834 w 3526872"/>
              <a:gd name="connsiteY91" fmla="*/ 1758431 h 3526871"/>
              <a:gd name="connsiteX92" fmla="*/ 11293 w 3526872"/>
              <a:gd name="connsiteY92" fmla="*/ 1557367 h 3526871"/>
              <a:gd name="connsiteX93" fmla="*/ 13487 w 3526872"/>
              <a:gd name="connsiteY93" fmla="*/ 1539501 h 3526871"/>
              <a:gd name="connsiteX94" fmla="*/ 1651029 w 3526872"/>
              <a:gd name="connsiteY94" fmla="*/ 1740565 h 3526871"/>
              <a:gd name="connsiteX95" fmla="*/ 65101 w 3526872"/>
              <a:gd name="connsiteY95" fmla="*/ 1285808 h 3526871"/>
              <a:gd name="connsiteX96" fmla="*/ 70063 w 3526872"/>
              <a:gd name="connsiteY96" fmla="*/ 1268506 h 3526871"/>
              <a:gd name="connsiteX97" fmla="*/ 1655991 w 3526872"/>
              <a:gd name="connsiteY97" fmla="*/ 1723263 h 3526871"/>
              <a:gd name="connsiteX98" fmla="*/ 160727 w 3526872"/>
              <a:gd name="connsiteY98" fmla="*/ 1026011 h 3526871"/>
              <a:gd name="connsiteX99" fmla="*/ 168334 w 3526872"/>
              <a:gd name="connsiteY99" fmla="*/ 1009698 h 3526871"/>
              <a:gd name="connsiteX100" fmla="*/ 1663598 w 3526872"/>
              <a:gd name="connsiteY100" fmla="*/ 1706949 h 3526871"/>
              <a:gd name="connsiteX101" fmla="*/ 295818 w 3526872"/>
              <a:gd name="connsiteY101" fmla="*/ 784371 h 3526871"/>
              <a:gd name="connsiteX102" fmla="*/ 305884 w 3526872"/>
              <a:gd name="connsiteY102" fmla="*/ 769448 h 3526871"/>
              <a:gd name="connsiteX103" fmla="*/ 1673663 w 3526872"/>
              <a:gd name="connsiteY103" fmla="*/ 1692027 h 3526871"/>
              <a:gd name="connsiteX104" fmla="*/ 467046 w 3526872"/>
              <a:gd name="connsiteY104" fmla="*/ 566839 h 3526871"/>
              <a:gd name="connsiteX105" fmla="*/ 479323 w 3526872"/>
              <a:gd name="connsiteY105" fmla="*/ 553674 h 3526871"/>
              <a:gd name="connsiteX106" fmla="*/ 1685939 w 3526872"/>
              <a:gd name="connsiteY106" fmla="*/ 1678861 h 3526871"/>
              <a:gd name="connsiteX107" fmla="*/ 670196 w 3526872"/>
              <a:gd name="connsiteY107" fmla="*/ 378771 h 3526871"/>
              <a:gd name="connsiteX108" fmla="*/ 684381 w 3526872"/>
              <a:gd name="connsiteY108" fmla="*/ 367689 h 3526871"/>
              <a:gd name="connsiteX109" fmla="*/ 1700124 w 3526872"/>
              <a:gd name="connsiteY109" fmla="*/ 1667780 h 3526871"/>
              <a:gd name="connsiteX110" fmla="*/ 900265 w 3526872"/>
              <a:gd name="connsiteY110" fmla="*/ 224798 h 3526871"/>
              <a:gd name="connsiteX111" fmla="*/ 916008 w 3526872"/>
              <a:gd name="connsiteY111" fmla="*/ 216071 h 3526871"/>
              <a:gd name="connsiteX112" fmla="*/ 1715866 w 3526872"/>
              <a:gd name="connsiteY112" fmla="*/ 1659053 h 3526871"/>
              <a:gd name="connsiteX113" fmla="*/ 1151588 w 3526872"/>
              <a:gd name="connsiteY113" fmla="*/ 108711 h 3526871"/>
              <a:gd name="connsiteX114" fmla="*/ 1168502 w 3526872"/>
              <a:gd name="connsiteY114" fmla="*/ 102555 h 3526871"/>
              <a:gd name="connsiteX115" fmla="*/ 1732782 w 3526872"/>
              <a:gd name="connsiteY115" fmla="*/ 1652898 h 3526871"/>
              <a:gd name="connsiteX116" fmla="*/ 1417977 w 3526872"/>
              <a:gd name="connsiteY116" fmla="*/ 33370 h 3526871"/>
              <a:gd name="connsiteX117" fmla="*/ 1435646 w 3526872"/>
              <a:gd name="connsiteY117" fmla="*/ 29935 h 3526871"/>
              <a:gd name="connsiteX118" fmla="*/ 1750451 w 3526872"/>
              <a:gd name="connsiteY118" fmla="*/ 1649459 h 3526871"/>
              <a:gd name="connsiteX119" fmla="*/ 1692872 w 3526872"/>
              <a:gd name="connsiteY119" fmla="*/ 628 h 35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526872" h="3526871">
                <a:moveTo>
                  <a:pt x="1710861" y="0"/>
                </a:moveTo>
                <a:lnTo>
                  <a:pt x="1768439" y="1648835"/>
                </a:lnTo>
                <a:lnTo>
                  <a:pt x="1969505" y="11293"/>
                </a:lnTo>
                <a:lnTo>
                  <a:pt x="1987371" y="13486"/>
                </a:lnTo>
                <a:lnTo>
                  <a:pt x="1786306" y="1651027"/>
                </a:lnTo>
                <a:lnTo>
                  <a:pt x="2241063" y="65100"/>
                </a:lnTo>
                <a:lnTo>
                  <a:pt x="2258366" y="70062"/>
                </a:lnTo>
                <a:lnTo>
                  <a:pt x="1803609" y="1655989"/>
                </a:lnTo>
                <a:lnTo>
                  <a:pt x="2500861" y="160728"/>
                </a:lnTo>
                <a:lnTo>
                  <a:pt x="2517174" y="168335"/>
                </a:lnTo>
                <a:lnTo>
                  <a:pt x="1819921" y="1663598"/>
                </a:lnTo>
                <a:lnTo>
                  <a:pt x="2742501" y="295818"/>
                </a:lnTo>
                <a:lnTo>
                  <a:pt x="2757424" y="305883"/>
                </a:lnTo>
                <a:lnTo>
                  <a:pt x="1834846" y="1673661"/>
                </a:lnTo>
                <a:lnTo>
                  <a:pt x="2960032" y="467046"/>
                </a:lnTo>
                <a:lnTo>
                  <a:pt x="2973198" y="479322"/>
                </a:lnTo>
                <a:lnTo>
                  <a:pt x="1848009" y="1685939"/>
                </a:lnTo>
                <a:lnTo>
                  <a:pt x="3148101" y="670196"/>
                </a:lnTo>
                <a:lnTo>
                  <a:pt x="3159183" y="684380"/>
                </a:lnTo>
                <a:lnTo>
                  <a:pt x="1859092" y="1700122"/>
                </a:lnTo>
                <a:lnTo>
                  <a:pt x="3302074" y="900264"/>
                </a:lnTo>
                <a:lnTo>
                  <a:pt x="3310800" y="916008"/>
                </a:lnTo>
                <a:lnTo>
                  <a:pt x="1867819" y="1715865"/>
                </a:lnTo>
                <a:lnTo>
                  <a:pt x="3418160" y="1151588"/>
                </a:lnTo>
                <a:lnTo>
                  <a:pt x="3424317" y="1168502"/>
                </a:lnTo>
                <a:lnTo>
                  <a:pt x="1873975" y="1732780"/>
                </a:lnTo>
                <a:lnTo>
                  <a:pt x="3493502" y="1417976"/>
                </a:lnTo>
                <a:lnTo>
                  <a:pt x="3496936" y="1435645"/>
                </a:lnTo>
                <a:lnTo>
                  <a:pt x="1877408" y="1750450"/>
                </a:lnTo>
                <a:lnTo>
                  <a:pt x="3526244" y="1692871"/>
                </a:lnTo>
                <a:lnTo>
                  <a:pt x="3526872" y="1710860"/>
                </a:lnTo>
                <a:lnTo>
                  <a:pt x="1878038" y="1768439"/>
                </a:lnTo>
                <a:lnTo>
                  <a:pt x="3515580" y="1969503"/>
                </a:lnTo>
                <a:lnTo>
                  <a:pt x="3513385" y="1987369"/>
                </a:lnTo>
                <a:lnTo>
                  <a:pt x="1875843" y="1786305"/>
                </a:lnTo>
                <a:lnTo>
                  <a:pt x="3461771" y="2241062"/>
                </a:lnTo>
                <a:lnTo>
                  <a:pt x="3456810" y="2258365"/>
                </a:lnTo>
                <a:lnTo>
                  <a:pt x="1870880" y="1803607"/>
                </a:lnTo>
                <a:lnTo>
                  <a:pt x="3366145" y="2500860"/>
                </a:lnTo>
                <a:lnTo>
                  <a:pt x="3358538" y="2517173"/>
                </a:lnTo>
                <a:lnTo>
                  <a:pt x="1863275" y="1819921"/>
                </a:lnTo>
                <a:lnTo>
                  <a:pt x="3231054" y="2742500"/>
                </a:lnTo>
                <a:lnTo>
                  <a:pt x="3220988" y="2757423"/>
                </a:lnTo>
                <a:lnTo>
                  <a:pt x="1853211" y="1834845"/>
                </a:lnTo>
                <a:lnTo>
                  <a:pt x="3059826" y="2960032"/>
                </a:lnTo>
                <a:lnTo>
                  <a:pt x="3047549" y="2973197"/>
                </a:lnTo>
                <a:lnTo>
                  <a:pt x="1840934" y="1848009"/>
                </a:lnTo>
                <a:lnTo>
                  <a:pt x="2856676" y="3148100"/>
                </a:lnTo>
                <a:lnTo>
                  <a:pt x="2842491" y="3159182"/>
                </a:lnTo>
                <a:lnTo>
                  <a:pt x="1826748" y="1859090"/>
                </a:lnTo>
                <a:lnTo>
                  <a:pt x="2626607" y="3302073"/>
                </a:lnTo>
                <a:lnTo>
                  <a:pt x="2610864" y="3310799"/>
                </a:lnTo>
                <a:lnTo>
                  <a:pt x="1811005" y="1867817"/>
                </a:lnTo>
                <a:lnTo>
                  <a:pt x="2375284" y="3418159"/>
                </a:lnTo>
                <a:lnTo>
                  <a:pt x="2358370" y="3424316"/>
                </a:lnTo>
                <a:lnTo>
                  <a:pt x="1794091" y="1873972"/>
                </a:lnTo>
                <a:lnTo>
                  <a:pt x="2108895" y="3493501"/>
                </a:lnTo>
                <a:lnTo>
                  <a:pt x="2091226" y="3496935"/>
                </a:lnTo>
                <a:lnTo>
                  <a:pt x="1776422" y="1877407"/>
                </a:lnTo>
                <a:lnTo>
                  <a:pt x="1834000" y="3526243"/>
                </a:lnTo>
                <a:lnTo>
                  <a:pt x="1816012" y="3526871"/>
                </a:lnTo>
                <a:lnTo>
                  <a:pt x="1758432" y="1878036"/>
                </a:lnTo>
                <a:lnTo>
                  <a:pt x="1557368" y="3515579"/>
                </a:lnTo>
                <a:lnTo>
                  <a:pt x="1539502" y="3513384"/>
                </a:lnTo>
                <a:lnTo>
                  <a:pt x="1740567" y="1875842"/>
                </a:lnTo>
                <a:lnTo>
                  <a:pt x="1285809" y="3461770"/>
                </a:lnTo>
                <a:lnTo>
                  <a:pt x="1268506" y="3456808"/>
                </a:lnTo>
                <a:lnTo>
                  <a:pt x="1723263" y="1870884"/>
                </a:lnTo>
                <a:lnTo>
                  <a:pt x="1026011" y="3366144"/>
                </a:lnTo>
                <a:lnTo>
                  <a:pt x="1009697" y="3358537"/>
                </a:lnTo>
                <a:lnTo>
                  <a:pt x="1706950" y="1863273"/>
                </a:lnTo>
                <a:lnTo>
                  <a:pt x="784371" y="3231053"/>
                </a:lnTo>
                <a:lnTo>
                  <a:pt x="769448" y="3220987"/>
                </a:lnTo>
                <a:lnTo>
                  <a:pt x="1692027" y="1853209"/>
                </a:lnTo>
                <a:lnTo>
                  <a:pt x="566840" y="3059825"/>
                </a:lnTo>
                <a:lnTo>
                  <a:pt x="553675" y="3047549"/>
                </a:lnTo>
                <a:lnTo>
                  <a:pt x="1678863" y="1840932"/>
                </a:lnTo>
                <a:lnTo>
                  <a:pt x="378771" y="2856675"/>
                </a:lnTo>
                <a:lnTo>
                  <a:pt x="367689" y="2842490"/>
                </a:lnTo>
                <a:lnTo>
                  <a:pt x="1667780" y="1826750"/>
                </a:lnTo>
                <a:lnTo>
                  <a:pt x="224798" y="2626606"/>
                </a:lnTo>
                <a:lnTo>
                  <a:pt x="216072" y="2610863"/>
                </a:lnTo>
                <a:lnTo>
                  <a:pt x="1659054" y="1811004"/>
                </a:lnTo>
                <a:lnTo>
                  <a:pt x="108712" y="2375284"/>
                </a:lnTo>
                <a:lnTo>
                  <a:pt x="102555" y="2358369"/>
                </a:lnTo>
                <a:lnTo>
                  <a:pt x="1652899" y="1794090"/>
                </a:lnTo>
                <a:lnTo>
                  <a:pt x="33370" y="2108894"/>
                </a:lnTo>
                <a:lnTo>
                  <a:pt x="29936" y="2091225"/>
                </a:lnTo>
                <a:lnTo>
                  <a:pt x="1649464" y="1776421"/>
                </a:lnTo>
                <a:lnTo>
                  <a:pt x="628" y="1833999"/>
                </a:lnTo>
                <a:lnTo>
                  <a:pt x="0" y="1816010"/>
                </a:lnTo>
                <a:lnTo>
                  <a:pt x="1648834" y="1758431"/>
                </a:lnTo>
                <a:lnTo>
                  <a:pt x="11293" y="1557367"/>
                </a:lnTo>
                <a:lnTo>
                  <a:pt x="13487" y="1539501"/>
                </a:lnTo>
                <a:lnTo>
                  <a:pt x="1651029" y="1740565"/>
                </a:lnTo>
                <a:lnTo>
                  <a:pt x="65101" y="1285808"/>
                </a:lnTo>
                <a:lnTo>
                  <a:pt x="70063" y="1268506"/>
                </a:lnTo>
                <a:lnTo>
                  <a:pt x="1655991" y="1723263"/>
                </a:lnTo>
                <a:lnTo>
                  <a:pt x="160727" y="1026011"/>
                </a:lnTo>
                <a:lnTo>
                  <a:pt x="168334" y="1009698"/>
                </a:lnTo>
                <a:lnTo>
                  <a:pt x="1663598" y="1706949"/>
                </a:lnTo>
                <a:lnTo>
                  <a:pt x="295818" y="784371"/>
                </a:lnTo>
                <a:lnTo>
                  <a:pt x="305884" y="769448"/>
                </a:lnTo>
                <a:lnTo>
                  <a:pt x="1673663" y="1692027"/>
                </a:lnTo>
                <a:lnTo>
                  <a:pt x="467046" y="566839"/>
                </a:lnTo>
                <a:lnTo>
                  <a:pt x="479323" y="553674"/>
                </a:lnTo>
                <a:lnTo>
                  <a:pt x="1685939" y="1678861"/>
                </a:lnTo>
                <a:lnTo>
                  <a:pt x="670196" y="378771"/>
                </a:lnTo>
                <a:lnTo>
                  <a:pt x="684381" y="367689"/>
                </a:lnTo>
                <a:lnTo>
                  <a:pt x="1700124" y="1667780"/>
                </a:lnTo>
                <a:lnTo>
                  <a:pt x="900265" y="224798"/>
                </a:lnTo>
                <a:lnTo>
                  <a:pt x="916008" y="216071"/>
                </a:lnTo>
                <a:lnTo>
                  <a:pt x="1715866" y="1659053"/>
                </a:lnTo>
                <a:lnTo>
                  <a:pt x="1151588" y="108711"/>
                </a:lnTo>
                <a:lnTo>
                  <a:pt x="1168502" y="102555"/>
                </a:lnTo>
                <a:lnTo>
                  <a:pt x="1732782" y="1652898"/>
                </a:lnTo>
                <a:lnTo>
                  <a:pt x="1417977" y="33370"/>
                </a:lnTo>
                <a:lnTo>
                  <a:pt x="1435646" y="29935"/>
                </a:lnTo>
                <a:lnTo>
                  <a:pt x="1750451" y="1649459"/>
                </a:lnTo>
                <a:lnTo>
                  <a:pt x="1692872" y="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413147" y="439936"/>
            <a:ext cx="891629" cy="1188839"/>
          </a:xfrm>
          <a:custGeom>
            <a:avLst/>
            <a:gdLst>
              <a:gd name="connsiteX0" fmla="*/ 1710861 w 3526872"/>
              <a:gd name="connsiteY0" fmla="*/ 0 h 3526871"/>
              <a:gd name="connsiteX1" fmla="*/ 1768439 w 3526872"/>
              <a:gd name="connsiteY1" fmla="*/ 1648835 h 3526871"/>
              <a:gd name="connsiteX2" fmla="*/ 1969505 w 3526872"/>
              <a:gd name="connsiteY2" fmla="*/ 11293 h 3526871"/>
              <a:gd name="connsiteX3" fmla="*/ 1987371 w 3526872"/>
              <a:gd name="connsiteY3" fmla="*/ 13486 h 3526871"/>
              <a:gd name="connsiteX4" fmla="*/ 1786306 w 3526872"/>
              <a:gd name="connsiteY4" fmla="*/ 1651027 h 3526871"/>
              <a:gd name="connsiteX5" fmla="*/ 2241063 w 3526872"/>
              <a:gd name="connsiteY5" fmla="*/ 65100 h 3526871"/>
              <a:gd name="connsiteX6" fmla="*/ 2258366 w 3526872"/>
              <a:gd name="connsiteY6" fmla="*/ 70062 h 3526871"/>
              <a:gd name="connsiteX7" fmla="*/ 1803609 w 3526872"/>
              <a:gd name="connsiteY7" fmla="*/ 1655989 h 3526871"/>
              <a:gd name="connsiteX8" fmla="*/ 2500861 w 3526872"/>
              <a:gd name="connsiteY8" fmla="*/ 160728 h 3526871"/>
              <a:gd name="connsiteX9" fmla="*/ 2517174 w 3526872"/>
              <a:gd name="connsiteY9" fmla="*/ 168335 h 3526871"/>
              <a:gd name="connsiteX10" fmla="*/ 1819921 w 3526872"/>
              <a:gd name="connsiteY10" fmla="*/ 1663598 h 3526871"/>
              <a:gd name="connsiteX11" fmla="*/ 2742501 w 3526872"/>
              <a:gd name="connsiteY11" fmla="*/ 295818 h 3526871"/>
              <a:gd name="connsiteX12" fmla="*/ 2757424 w 3526872"/>
              <a:gd name="connsiteY12" fmla="*/ 305883 h 3526871"/>
              <a:gd name="connsiteX13" fmla="*/ 1834846 w 3526872"/>
              <a:gd name="connsiteY13" fmla="*/ 1673661 h 3526871"/>
              <a:gd name="connsiteX14" fmla="*/ 2960032 w 3526872"/>
              <a:gd name="connsiteY14" fmla="*/ 467046 h 3526871"/>
              <a:gd name="connsiteX15" fmla="*/ 2973198 w 3526872"/>
              <a:gd name="connsiteY15" fmla="*/ 479322 h 3526871"/>
              <a:gd name="connsiteX16" fmla="*/ 1848009 w 3526872"/>
              <a:gd name="connsiteY16" fmla="*/ 1685939 h 3526871"/>
              <a:gd name="connsiteX17" fmla="*/ 3148101 w 3526872"/>
              <a:gd name="connsiteY17" fmla="*/ 670196 h 3526871"/>
              <a:gd name="connsiteX18" fmla="*/ 3159183 w 3526872"/>
              <a:gd name="connsiteY18" fmla="*/ 684380 h 3526871"/>
              <a:gd name="connsiteX19" fmla="*/ 1859092 w 3526872"/>
              <a:gd name="connsiteY19" fmla="*/ 1700122 h 3526871"/>
              <a:gd name="connsiteX20" fmla="*/ 3302074 w 3526872"/>
              <a:gd name="connsiteY20" fmla="*/ 900264 h 3526871"/>
              <a:gd name="connsiteX21" fmla="*/ 3310800 w 3526872"/>
              <a:gd name="connsiteY21" fmla="*/ 916008 h 3526871"/>
              <a:gd name="connsiteX22" fmla="*/ 1867819 w 3526872"/>
              <a:gd name="connsiteY22" fmla="*/ 1715865 h 3526871"/>
              <a:gd name="connsiteX23" fmla="*/ 3418160 w 3526872"/>
              <a:gd name="connsiteY23" fmla="*/ 1151588 h 3526871"/>
              <a:gd name="connsiteX24" fmla="*/ 3424317 w 3526872"/>
              <a:gd name="connsiteY24" fmla="*/ 1168502 h 3526871"/>
              <a:gd name="connsiteX25" fmla="*/ 1873975 w 3526872"/>
              <a:gd name="connsiteY25" fmla="*/ 1732780 h 3526871"/>
              <a:gd name="connsiteX26" fmla="*/ 3493502 w 3526872"/>
              <a:gd name="connsiteY26" fmla="*/ 1417976 h 3526871"/>
              <a:gd name="connsiteX27" fmla="*/ 3496936 w 3526872"/>
              <a:gd name="connsiteY27" fmla="*/ 1435645 h 3526871"/>
              <a:gd name="connsiteX28" fmla="*/ 1877408 w 3526872"/>
              <a:gd name="connsiteY28" fmla="*/ 1750450 h 3526871"/>
              <a:gd name="connsiteX29" fmla="*/ 3526244 w 3526872"/>
              <a:gd name="connsiteY29" fmla="*/ 1692871 h 3526871"/>
              <a:gd name="connsiteX30" fmla="*/ 3526872 w 3526872"/>
              <a:gd name="connsiteY30" fmla="*/ 1710860 h 3526871"/>
              <a:gd name="connsiteX31" fmla="*/ 1878038 w 3526872"/>
              <a:gd name="connsiteY31" fmla="*/ 1768439 h 3526871"/>
              <a:gd name="connsiteX32" fmla="*/ 3515580 w 3526872"/>
              <a:gd name="connsiteY32" fmla="*/ 1969503 h 3526871"/>
              <a:gd name="connsiteX33" fmla="*/ 3513385 w 3526872"/>
              <a:gd name="connsiteY33" fmla="*/ 1987369 h 3526871"/>
              <a:gd name="connsiteX34" fmla="*/ 1875843 w 3526872"/>
              <a:gd name="connsiteY34" fmla="*/ 1786305 h 3526871"/>
              <a:gd name="connsiteX35" fmla="*/ 3461771 w 3526872"/>
              <a:gd name="connsiteY35" fmla="*/ 2241062 h 3526871"/>
              <a:gd name="connsiteX36" fmla="*/ 3456810 w 3526872"/>
              <a:gd name="connsiteY36" fmla="*/ 2258365 h 3526871"/>
              <a:gd name="connsiteX37" fmla="*/ 1870880 w 3526872"/>
              <a:gd name="connsiteY37" fmla="*/ 1803607 h 3526871"/>
              <a:gd name="connsiteX38" fmla="*/ 3366145 w 3526872"/>
              <a:gd name="connsiteY38" fmla="*/ 2500860 h 3526871"/>
              <a:gd name="connsiteX39" fmla="*/ 3358538 w 3526872"/>
              <a:gd name="connsiteY39" fmla="*/ 2517173 h 3526871"/>
              <a:gd name="connsiteX40" fmla="*/ 1863275 w 3526872"/>
              <a:gd name="connsiteY40" fmla="*/ 1819921 h 3526871"/>
              <a:gd name="connsiteX41" fmla="*/ 3231054 w 3526872"/>
              <a:gd name="connsiteY41" fmla="*/ 2742500 h 3526871"/>
              <a:gd name="connsiteX42" fmla="*/ 3220988 w 3526872"/>
              <a:gd name="connsiteY42" fmla="*/ 2757423 h 3526871"/>
              <a:gd name="connsiteX43" fmla="*/ 1853211 w 3526872"/>
              <a:gd name="connsiteY43" fmla="*/ 1834845 h 3526871"/>
              <a:gd name="connsiteX44" fmla="*/ 3059826 w 3526872"/>
              <a:gd name="connsiteY44" fmla="*/ 2960032 h 3526871"/>
              <a:gd name="connsiteX45" fmla="*/ 3047549 w 3526872"/>
              <a:gd name="connsiteY45" fmla="*/ 2973197 h 3526871"/>
              <a:gd name="connsiteX46" fmla="*/ 1840934 w 3526872"/>
              <a:gd name="connsiteY46" fmla="*/ 1848009 h 3526871"/>
              <a:gd name="connsiteX47" fmla="*/ 2856676 w 3526872"/>
              <a:gd name="connsiteY47" fmla="*/ 3148100 h 3526871"/>
              <a:gd name="connsiteX48" fmla="*/ 2842491 w 3526872"/>
              <a:gd name="connsiteY48" fmla="*/ 3159182 h 3526871"/>
              <a:gd name="connsiteX49" fmla="*/ 1826748 w 3526872"/>
              <a:gd name="connsiteY49" fmla="*/ 1859090 h 3526871"/>
              <a:gd name="connsiteX50" fmla="*/ 2626607 w 3526872"/>
              <a:gd name="connsiteY50" fmla="*/ 3302073 h 3526871"/>
              <a:gd name="connsiteX51" fmla="*/ 2610864 w 3526872"/>
              <a:gd name="connsiteY51" fmla="*/ 3310799 h 3526871"/>
              <a:gd name="connsiteX52" fmla="*/ 1811005 w 3526872"/>
              <a:gd name="connsiteY52" fmla="*/ 1867817 h 3526871"/>
              <a:gd name="connsiteX53" fmla="*/ 2375284 w 3526872"/>
              <a:gd name="connsiteY53" fmla="*/ 3418159 h 3526871"/>
              <a:gd name="connsiteX54" fmla="*/ 2358370 w 3526872"/>
              <a:gd name="connsiteY54" fmla="*/ 3424316 h 3526871"/>
              <a:gd name="connsiteX55" fmla="*/ 1794091 w 3526872"/>
              <a:gd name="connsiteY55" fmla="*/ 1873972 h 3526871"/>
              <a:gd name="connsiteX56" fmla="*/ 2108895 w 3526872"/>
              <a:gd name="connsiteY56" fmla="*/ 3493501 h 3526871"/>
              <a:gd name="connsiteX57" fmla="*/ 2091226 w 3526872"/>
              <a:gd name="connsiteY57" fmla="*/ 3496935 h 3526871"/>
              <a:gd name="connsiteX58" fmla="*/ 1776422 w 3526872"/>
              <a:gd name="connsiteY58" fmla="*/ 1877407 h 3526871"/>
              <a:gd name="connsiteX59" fmla="*/ 1834000 w 3526872"/>
              <a:gd name="connsiteY59" fmla="*/ 3526243 h 3526871"/>
              <a:gd name="connsiteX60" fmla="*/ 1816012 w 3526872"/>
              <a:gd name="connsiteY60" fmla="*/ 3526871 h 3526871"/>
              <a:gd name="connsiteX61" fmla="*/ 1758432 w 3526872"/>
              <a:gd name="connsiteY61" fmla="*/ 1878036 h 3526871"/>
              <a:gd name="connsiteX62" fmla="*/ 1557368 w 3526872"/>
              <a:gd name="connsiteY62" fmla="*/ 3515579 h 3526871"/>
              <a:gd name="connsiteX63" fmla="*/ 1539502 w 3526872"/>
              <a:gd name="connsiteY63" fmla="*/ 3513384 h 3526871"/>
              <a:gd name="connsiteX64" fmla="*/ 1740567 w 3526872"/>
              <a:gd name="connsiteY64" fmla="*/ 1875842 h 3526871"/>
              <a:gd name="connsiteX65" fmla="*/ 1285809 w 3526872"/>
              <a:gd name="connsiteY65" fmla="*/ 3461770 h 3526871"/>
              <a:gd name="connsiteX66" fmla="*/ 1268506 w 3526872"/>
              <a:gd name="connsiteY66" fmla="*/ 3456808 h 3526871"/>
              <a:gd name="connsiteX67" fmla="*/ 1723263 w 3526872"/>
              <a:gd name="connsiteY67" fmla="*/ 1870884 h 3526871"/>
              <a:gd name="connsiteX68" fmla="*/ 1026011 w 3526872"/>
              <a:gd name="connsiteY68" fmla="*/ 3366144 h 3526871"/>
              <a:gd name="connsiteX69" fmla="*/ 1009697 w 3526872"/>
              <a:gd name="connsiteY69" fmla="*/ 3358537 h 3526871"/>
              <a:gd name="connsiteX70" fmla="*/ 1706950 w 3526872"/>
              <a:gd name="connsiteY70" fmla="*/ 1863273 h 3526871"/>
              <a:gd name="connsiteX71" fmla="*/ 784371 w 3526872"/>
              <a:gd name="connsiteY71" fmla="*/ 3231053 h 3526871"/>
              <a:gd name="connsiteX72" fmla="*/ 769448 w 3526872"/>
              <a:gd name="connsiteY72" fmla="*/ 3220987 h 3526871"/>
              <a:gd name="connsiteX73" fmla="*/ 1692027 w 3526872"/>
              <a:gd name="connsiteY73" fmla="*/ 1853209 h 3526871"/>
              <a:gd name="connsiteX74" fmla="*/ 566840 w 3526872"/>
              <a:gd name="connsiteY74" fmla="*/ 3059825 h 3526871"/>
              <a:gd name="connsiteX75" fmla="*/ 553675 w 3526872"/>
              <a:gd name="connsiteY75" fmla="*/ 3047549 h 3526871"/>
              <a:gd name="connsiteX76" fmla="*/ 1678863 w 3526872"/>
              <a:gd name="connsiteY76" fmla="*/ 1840932 h 3526871"/>
              <a:gd name="connsiteX77" fmla="*/ 378771 w 3526872"/>
              <a:gd name="connsiteY77" fmla="*/ 2856675 h 3526871"/>
              <a:gd name="connsiteX78" fmla="*/ 367689 w 3526872"/>
              <a:gd name="connsiteY78" fmla="*/ 2842490 h 3526871"/>
              <a:gd name="connsiteX79" fmla="*/ 1667780 w 3526872"/>
              <a:gd name="connsiteY79" fmla="*/ 1826750 h 3526871"/>
              <a:gd name="connsiteX80" fmla="*/ 224798 w 3526872"/>
              <a:gd name="connsiteY80" fmla="*/ 2626606 h 3526871"/>
              <a:gd name="connsiteX81" fmla="*/ 216072 w 3526872"/>
              <a:gd name="connsiteY81" fmla="*/ 2610863 h 3526871"/>
              <a:gd name="connsiteX82" fmla="*/ 1659054 w 3526872"/>
              <a:gd name="connsiteY82" fmla="*/ 1811004 h 3526871"/>
              <a:gd name="connsiteX83" fmla="*/ 108712 w 3526872"/>
              <a:gd name="connsiteY83" fmla="*/ 2375284 h 3526871"/>
              <a:gd name="connsiteX84" fmla="*/ 102555 w 3526872"/>
              <a:gd name="connsiteY84" fmla="*/ 2358369 h 3526871"/>
              <a:gd name="connsiteX85" fmla="*/ 1652899 w 3526872"/>
              <a:gd name="connsiteY85" fmla="*/ 1794090 h 3526871"/>
              <a:gd name="connsiteX86" fmla="*/ 33370 w 3526872"/>
              <a:gd name="connsiteY86" fmla="*/ 2108894 h 3526871"/>
              <a:gd name="connsiteX87" fmla="*/ 29936 w 3526872"/>
              <a:gd name="connsiteY87" fmla="*/ 2091225 h 3526871"/>
              <a:gd name="connsiteX88" fmla="*/ 1649464 w 3526872"/>
              <a:gd name="connsiteY88" fmla="*/ 1776421 h 3526871"/>
              <a:gd name="connsiteX89" fmla="*/ 628 w 3526872"/>
              <a:gd name="connsiteY89" fmla="*/ 1833999 h 3526871"/>
              <a:gd name="connsiteX90" fmla="*/ 0 w 3526872"/>
              <a:gd name="connsiteY90" fmla="*/ 1816010 h 3526871"/>
              <a:gd name="connsiteX91" fmla="*/ 1648834 w 3526872"/>
              <a:gd name="connsiteY91" fmla="*/ 1758431 h 3526871"/>
              <a:gd name="connsiteX92" fmla="*/ 11293 w 3526872"/>
              <a:gd name="connsiteY92" fmla="*/ 1557367 h 3526871"/>
              <a:gd name="connsiteX93" fmla="*/ 13487 w 3526872"/>
              <a:gd name="connsiteY93" fmla="*/ 1539501 h 3526871"/>
              <a:gd name="connsiteX94" fmla="*/ 1651029 w 3526872"/>
              <a:gd name="connsiteY94" fmla="*/ 1740565 h 3526871"/>
              <a:gd name="connsiteX95" fmla="*/ 65101 w 3526872"/>
              <a:gd name="connsiteY95" fmla="*/ 1285808 h 3526871"/>
              <a:gd name="connsiteX96" fmla="*/ 70063 w 3526872"/>
              <a:gd name="connsiteY96" fmla="*/ 1268506 h 3526871"/>
              <a:gd name="connsiteX97" fmla="*/ 1655991 w 3526872"/>
              <a:gd name="connsiteY97" fmla="*/ 1723263 h 3526871"/>
              <a:gd name="connsiteX98" fmla="*/ 160727 w 3526872"/>
              <a:gd name="connsiteY98" fmla="*/ 1026011 h 3526871"/>
              <a:gd name="connsiteX99" fmla="*/ 168334 w 3526872"/>
              <a:gd name="connsiteY99" fmla="*/ 1009698 h 3526871"/>
              <a:gd name="connsiteX100" fmla="*/ 1663598 w 3526872"/>
              <a:gd name="connsiteY100" fmla="*/ 1706949 h 3526871"/>
              <a:gd name="connsiteX101" fmla="*/ 295818 w 3526872"/>
              <a:gd name="connsiteY101" fmla="*/ 784371 h 3526871"/>
              <a:gd name="connsiteX102" fmla="*/ 305884 w 3526872"/>
              <a:gd name="connsiteY102" fmla="*/ 769448 h 3526871"/>
              <a:gd name="connsiteX103" fmla="*/ 1673663 w 3526872"/>
              <a:gd name="connsiteY103" fmla="*/ 1692027 h 3526871"/>
              <a:gd name="connsiteX104" fmla="*/ 467046 w 3526872"/>
              <a:gd name="connsiteY104" fmla="*/ 566839 h 3526871"/>
              <a:gd name="connsiteX105" fmla="*/ 479323 w 3526872"/>
              <a:gd name="connsiteY105" fmla="*/ 553674 h 3526871"/>
              <a:gd name="connsiteX106" fmla="*/ 1685939 w 3526872"/>
              <a:gd name="connsiteY106" fmla="*/ 1678861 h 3526871"/>
              <a:gd name="connsiteX107" fmla="*/ 670196 w 3526872"/>
              <a:gd name="connsiteY107" fmla="*/ 378771 h 3526871"/>
              <a:gd name="connsiteX108" fmla="*/ 684381 w 3526872"/>
              <a:gd name="connsiteY108" fmla="*/ 367689 h 3526871"/>
              <a:gd name="connsiteX109" fmla="*/ 1700124 w 3526872"/>
              <a:gd name="connsiteY109" fmla="*/ 1667780 h 3526871"/>
              <a:gd name="connsiteX110" fmla="*/ 900265 w 3526872"/>
              <a:gd name="connsiteY110" fmla="*/ 224798 h 3526871"/>
              <a:gd name="connsiteX111" fmla="*/ 916008 w 3526872"/>
              <a:gd name="connsiteY111" fmla="*/ 216071 h 3526871"/>
              <a:gd name="connsiteX112" fmla="*/ 1715866 w 3526872"/>
              <a:gd name="connsiteY112" fmla="*/ 1659053 h 3526871"/>
              <a:gd name="connsiteX113" fmla="*/ 1151588 w 3526872"/>
              <a:gd name="connsiteY113" fmla="*/ 108711 h 3526871"/>
              <a:gd name="connsiteX114" fmla="*/ 1168502 w 3526872"/>
              <a:gd name="connsiteY114" fmla="*/ 102555 h 3526871"/>
              <a:gd name="connsiteX115" fmla="*/ 1732782 w 3526872"/>
              <a:gd name="connsiteY115" fmla="*/ 1652898 h 3526871"/>
              <a:gd name="connsiteX116" fmla="*/ 1417977 w 3526872"/>
              <a:gd name="connsiteY116" fmla="*/ 33370 h 3526871"/>
              <a:gd name="connsiteX117" fmla="*/ 1435646 w 3526872"/>
              <a:gd name="connsiteY117" fmla="*/ 29935 h 3526871"/>
              <a:gd name="connsiteX118" fmla="*/ 1750451 w 3526872"/>
              <a:gd name="connsiteY118" fmla="*/ 1649459 h 3526871"/>
              <a:gd name="connsiteX119" fmla="*/ 1692872 w 3526872"/>
              <a:gd name="connsiteY119" fmla="*/ 628 h 35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526872" h="3526871">
                <a:moveTo>
                  <a:pt x="1710861" y="0"/>
                </a:moveTo>
                <a:lnTo>
                  <a:pt x="1768439" y="1648835"/>
                </a:lnTo>
                <a:lnTo>
                  <a:pt x="1969505" y="11293"/>
                </a:lnTo>
                <a:lnTo>
                  <a:pt x="1987371" y="13486"/>
                </a:lnTo>
                <a:lnTo>
                  <a:pt x="1786306" y="1651027"/>
                </a:lnTo>
                <a:lnTo>
                  <a:pt x="2241063" y="65100"/>
                </a:lnTo>
                <a:lnTo>
                  <a:pt x="2258366" y="70062"/>
                </a:lnTo>
                <a:lnTo>
                  <a:pt x="1803609" y="1655989"/>
                </a:lnTo>
                <a:lnTo>
                  <a:pt x="2500861" y="160728"/>
                </a:lnTo>
                <a:lnTo>
                  <a:pt x="2517174" y="168335"/>
                </a:lnTo>
                <a:lnTo>
                  <a:pt x="1819921" y="1663598"/>
                </a:lnTo>
                <a:lnTo>
                  <a:pt x="2742501" y="295818"/>
                </a:lnTo>
                <a:lnTo>
                  <a:pt x="2757424" y="305883"/>
                </a:lnTo>
                <a:lnTo>
                  <a:pt x="1834846" y="1673661"/>
                </a:lnTo>
                <a:lnTo>
                  <a:pt x="2960032" y="467046"/>
                </a:lnTo>
                <a:lnTo>
                  <a:pt x="2973198" y="479322"/>
                </a:lnTo>
                <a:lnTo>
                  <a:pt x="1848009" y="1685939"/>
                </a:lnTo>
                <a:lnTo>
                  <a:pt x="3148101" y="670196"/>
                </a:lnTo>
                <a:lnTo>
                  <a:pt x="3159183" y="684380"/>
                </a:lnTo>
                <a:lnTo>
                  <a:pt x="1859092" y="1700122"/>
                </a:lnTo>
                <a:lnTo>
                  <a:pt x="3302074" y="900264"/>
                </a:lnTo>
                <a:lnTo>
                  <a:pt x="3310800" y="916008"/>
                </a:lnTo>
                <a:lnTo>
                  <a:pt x="1867819" y="1715865"/>
                </a:lnTo>
                <a:lnTo>
                  <a:pt x="3418160" y="1151588"/>
                </a:lnTo>
                <a:lnTo>
                  <a:pt x="3424317" y="1168502"/>
                </a:lnTo>
                <a:lnTo>
                  <a:pt x="1873975" y="1732780"/>
                </a:lnTo>
                <a:lnTo>
                  <a:pt x="3493502" y="1417976"/>
                </a:lnTo>
                <a:lnTo>
                  <a:pt x="3496936" y="1435645"/>
                </a:lnTo>
                <a:lnTo>
                  <a:pt x="1877408" y="1750450"/>
                </a:lnTo>
                <a:lnTo>
                  <a:pt x="3526244" y="1692871"/>
                </a:lnTo>
                <a:lnTo>
                  <a:pt x="3526872" y="1710860"/>
                </a:lnTo>
                <a:lnTo>
                  <a:pt x="1878038" y="1768439"/>
                </a:lnTo>
                <a:lnTo>
                  <a:pt x="3515580" y="1969503"/>
                </a:lnTo>
                <a:lnTo>
                  <a:pt x="3513385" y="1987369"/>
                </a:lnTo>
                <a:lnTo>
                  <a:pt x="1875843" y="1786305"/>
                </a:lnTo>
                <a:lnTo>
                  <a:pt x="3461771" y="2241062"/>
                </a:lnTo>
                <a:lnTo>
                  <a:pt x="3456810" y="2258365"/>
                </a:lnTo>
                <a:lnTo>
                  <a:pt x="1870880" y="1803607"/>
                </a:lnTo>
                <a:lnTo>
                  <a:pt x="3366145" y="2500860"/>
                </a:lnTo>
                <a:lnTo>
                  <a:pt x="3358538" y="2517173"/>
                </a:lnTo>
                <a:lnTo>
                  <a:pt x="1863275" y="1819921"/>
                </a:lnTo>
                <a:lnTo>
                  <a:pt x="3231054" y="2742500"/>
                </a:lnTo>
                <a:lnTo>
                  <a:pt x="3220988" y="2757423"/>
                </a:lnTo>
                <a:lnTo>
                  <a:pt x="1853211" y="1834845"/>
                </a:lnTo>
                <a:lnTo>
                  <a:pt x="3059826" y="2960032"/>
                </a:lnTo>
                <a:lnTo>
                  <a:pt x="3047549" y="2973197"/>
                </a:lnTo>
                <a:lnTo>
                  <a:pt x="1840934" y="1848009"/>
                </a:lnTo>
                <a:lnTo>
                  <a:pt x="2856676" y="3148100"/>
                </a:lnTo>
                <a:lnTo>
                  <a:pt x="2842491" y="3159182"/>
                </a:lnTo>
                <a:lnTo>
                  <a:pt x="1826748" y="1859090"/>
                </a:lnTo>
                <a:lnTo>
                  <a:pt x="2626607" y="3302073"/>
                </a:lnTo>
                <a:lnTo>
                  <a:pt x="2610864" y="3310799"/>
                </a:lnTo>
                <a:lnTo>
                  <a:pt x="1811005" y="1867817"/>
                </a:lnTo>
                <a:lnTo>
                  <a:pt x="2375284" y="3418159"/>
                </a:lnTo>
                <a:lnTo>
                  <a:pt x="2358370" y="3424316"/>
                </a:lnTo>
                <a:lnTo>
                  <a:pt x="1794091" y="1873972"/>
                </a:lnTo>
                <a:lnTo>
                  <a:pt x="2108895" y="3493501"/>
                </a:lnTo>
                <a:lnTo>
                  <a:pt x="2091226" y="3496935"/>
                </a:lnTo>
                <a:lnTo>
                  <a:pt x="1776422" y="1877407"/>
                </a:lnTo>
                <a:lnTo>
                  <a:pt x="1834000" y="3526243"/>
                </a:lnTo>
                <a:lnTo>
                  <a:pt x="1816012" y="3526871"/>
                </a:lnTo>
                <a:lnTo>
                  <a:pt x="1758432" y="1878036"/>
                </a:lnTo>
                <a:lnTo>
                  <a:pt x="1557368" y="3515579"/>
                </a:lnTo>
                <a:lnTo>
                  <a:pt x="1539502" y="3513384"/>
                </a:lnTo>
                <a:lnTo>
                  <a:pt x="1740567" y="1875842"/>
                </a:lnTo>
                <a:lnTo>
                  <a:pt x="1285809" y="3461770"/>
                </a:lnTo>
                <a:lnTo>
                  <a:pt x="1268506" y="3456808"/>
                </a:lnTo>
                <a:lnTo>
                  <a:pt x="1723263" y="1870884"/>
                </a:lnTo>
                <a:lnTo>
                  <a:pt x="1026011" y="3366144"/>
                </a:lnTo>
                <a:lnTo>
                  <a:pt x="1009697" y="3358537"/>
                </a:lnTo>
                <a:lnTo>
                  <a:pt x="1706950" y="1863273"/>
                </a:lnTo>
                <a:lnTo>
                  <a:pt x="784371" y="3231053"/>
                </a:lnTo>
                <a:lnTo>
                  <a:pt x="769448" y="3220987"/>
                </a:lnTo>
                <a:lnTo>
                  <a:pt x="1692027" y="1853209"/>
                </a:lnTo>
                <a:lnTo>
                  <a:pt x="566840" y="3059825"/>
                </a:lnTo>
                <a:lnTo>
                  <a:pt x="553675" y="3047549"/>
                </a:lnTo>
                <a:lnTo>
                  <a:pt x="1678863" y="1840932"/>
                </a:lnTo>
                <a:lnTo>
                  <a:pt x="378771" y="2856675"/>
                </a:lnTo>
                <a:lnTo>
                  <a:pt x="367689" y="2842490"/>
                </a:lnTo>
                <a:lnTo>
                  <a:pt x="1667780" y="1826750"/>
                </a:lnTo>
                <a:lnTo>
                  <a:pt x="224798" y="2626606"/>
                </a:lnTo>
                <a:lnTo>
                  <a:pt x="216072" y="2610863"/>
                </a:lnTo>
                <a:lnTo>
                  <a:pt x="1659054" y="1811004"/>
                </a:lnTo>
                <a:lnTo>
                  <a:pt x="108712" y="2375284"/>
                </a:lnTo>
                <a:lnTo>
                  <a:pt x="102555" y="2358369"/>
                </a:lnTo>
                <a:lnTo>
                  <a:pt x="1652899" y="1794090"/>
                </a:lnTo>
                <a:lnTo>
                  <a:pt x="33370" y="2108894"/>
                </a:lnTo>
                <a:lnTo>
                  <a:pt x="29936" y="2091225"/>
                </a:lnTo>
                <a:lnTo>
                  <a:pt x="1649464" y="1776421"/>
                </a:lnTo>
                <a:lnTo>
                  <a:pt x="628" y="1833999"/>
                </a:lnTo>
                <a:lnTo>
                  <a:pt x="0" y="1816010"/>
                </a:lnTo>
                <a:lnTo>
                  <a:pt x="1648834" y="1758431"/>
                </a:lnTo>
                <a:lnTo>
                  <a:pt x="11293" y="1557367"/>
                </a:lnTo>
                <a:lnTo>
                  <a:pt x="13487" y="1539501"/>
                </a:lnTo>
                <a:lnTo>
                  <a:pt x="1651029" y="1740565"/>
                </a:lnTo>
                <a:lnTo>
                  <a:pt x="65101" y="1285808"/>
                </a:lnTo>
                <a:lnTo>
                  <a:pt x="70063" y="1268506"/>
                </a:lnTo>
                <a:lnTo>
                  <a:pt x="1655991" y="1723263"/>
                </a:lnTo>
                <a:lnTo>
                  <a:pt x="160727" y="1026011"/>
                </a:lnTo>
                <a:lnTo>
                  <a:pt x="168334" y="1009698"/>
                </a:lnTo>
                <a:lnTo>
                  <a:pt x="1663598" y="1706949"/>
                </a:lnTo>
                <a:lnTo>
                  <a:pt x="295818" y="784371"/>
                </a:lnTo>
                <a:lnTo>
                  <a:pt x="305884" y="769448"/>
                </a:lnTo>
                <a:lnTo>
                  <a:pt x="1673663" y="1692027"/>
                </a:lnTo>
                <a:lnTo>
                  <a:pt x="467046" y="566839"/>
                </a:lnTo>
                <a:lnTo>
                  <a:pt x="479323" y="553674"/>
                </a:lnTo>
                <a:lnTo>
                  <a:pt x="1685939" y="1678861"/>
                </a:lnTo>
                <a:lnTo>
                  <a:pt x="670196" y="378771"/>
                </a:lnTo>
                <a:lnTo>
                  <a:pt x="684381" y="367689"/>
                </a:lnTo>
                <a:lnTo>
                  <a:pt x="1700124" y="1667780"/>
                </a:lnTo>
                <a:lnTo>
                  <a:pt x="900265" y="224798"/>
                </a:lnTo>
                <a:lnTo>
                  <a:pt x="916008" y="216071"/>
                </a:lnTo>
                <a:lnTo>
                  <a:pt x="1715866" y="1659053"/>
                </a:lnTo>
                <a:lnTo>
                  <a:pt x="1151588" y="108711"/>
                </a:lnTo>
                <a:lnTo>
                  <a:pt x="1168502" y="102555"/>
                </a:lnTo>
                <a:lnTo>
                  <a:pt x="1732782" y="1652898"/>
                </a:lnTo>
                <a:lnTo>
                  <a:pt x="1417977" y="33370"/>
                </a:lnTo>
                <a:lnTo>
                  <a:pt x="1435646" y="29935"/>
                </a:lnTo>
                <a:lnTo>
                  <a:pt x="1750451" y="1649459"/>
                </a:lnTo>
                <a:lnTo>
                  <a:pt x="1692872" y="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1097607" y="2052087"/>
            <a:ext cx="414338" cy="552450"/>
          </a:xfrm>
          <a:custGeom>
            <a:avLst/>
            <a:gdLst>
              <a:gd name="connsiteX0" fmla="*/ 1710861 w 3526872"/>
              <a:gd name="connsiteY0" fmla="*/ 0 h 3526871"/>
              <a:gd name="connsiteX1" fmla="*/ 1768439 w 3526872"/>
              <a:gd name="connsiteY1" fmla="*/ 1648835 h 3526871"/>
              <a:gd name="connsiteX2" fmla="*/ 1969505 w 3526872"/>
              <a:gd name="connsiteY2" fmla="*/ 11293 h 3526871"/>
              <a:gd name="connsiteX3" fmla="*/ 1987371 w 3526872"/>
              <a:gd name="connsiteY3" fmla="*/ 13486 h 3526871"/>
              <a:gd name="connsiteX4" fmla="*/ 1786306 w 3526872"/>
              <a:gd name="connsiteY4" fmla="*/ 1651027 h 3526871"/>
              <a:gd name="connsiteX5" fmla="*/ 2241063 w 3526872"/>
              <a:gd name="connsiteY5" fmla="*/ 65100 h 3526871"/>
              <a:gd name="connsiteX6" fmla="*/ 2258366 w 3526872"/>
              <a:gd name="connsiteY6" fmla="*/ 70062 h 3526871"/>
              <a:gd name="connsiteX7" fmla="*/ 1803609 w 3526872"/>
              <a:gd name="connsiteY7" fmla="*/ 1655989 h 3526871"/>
              <a:gd name="connsiteX8" fmla="*/ 2500861 w 3526872"/>
              <a:gd name="connsiteY8" fmla="*/ 160728 h 3526871"/>
              <a:gd name="connsiteX9" fmla="*/ 2517174 w 3526872"/>
              <a:gd name="connsiteY9" fmla="*/ 168335 h 3526871"/>
              <a:gd name="connsiteX10" fmla="*/ 1819921 w 3526872"/>
              <a:gd name="connsiteY10" fmla="*/ 1663598 h 3526871"/>
              <a:gd name="connsiteX11" fmla="*/ 2742501 w 3526872"/>
              <a:gd name="connsiteY11" fmla="*/ 295818 h 3526871"/>
              <a:gd name="connsiteX12" fmla="*/ 2757424 w 3526872"/>
              <a:gd name="connsiteY12" fmla="*/ 305883 h 3526871"/>
              <a:gd name="connsiteX13" fmla="*/ 1834846 w 3526872"/>
              <a:gd name="connsiteY13" fmla="*/ 1673661 h 3526871"/>
              <a:gd name="connsiteX14" fmla="*/ 2960032 w 3526872"/>
              <a:gd name="connsiteY14" fmla="*/ 467046 h 3526871"/>
              <a:gd name="connsiteX15" fmla="*/ 2973198 w 3526872"/>
              <a:gd name="connsiteY15" fmla="*/ 479322 h 3526871"/>
              <a:gd name="connsiteX16" fmla="*/ 1848009 w 3526872"/>
              <a:gd name="connsiteY16" fmla="*/ 1685939 h 3526871"/>
              <a:gd name="connsiteX17" fmla="*/ 3148101 w 3526872"/>
              <a:gd name="connsiteY17" fmla="*/ 670196 h 3526871"/>
              <a:gd name="connsiteX18" fmla="*/ 3159183 w 3526872"/>
              <a:gd name="connsiteY18" fmla="*/ 684380 h 3526871"/>
              <a:gd name="connsiteX19" fmla="*/ 1859092 w 3526872"/>
              <a:gd name="connsiteY19" fmla="*/ 1700122 h 3526871"/>
              <a:gd name="connsiteX20" fmla="*/ 3302074 w 3526872"/>
              <a:gd name="connsiteY20" fmla="*/ 900264 h 3526871"/>
              <a:gd name="connsiteX21" fmla="*/ 3310800 w 3526872"/>
              <a:gd name="connsiteY21" fmla="*/ 916008 h 3526871"/>
              <a:gd name="connsiteX22" fmla="*/ 1867819 w 3526872"/>
              <a:gd name="connsiteY22" fmla="*/ 1715865 h 3526871"/>
              <a:gd name="connsiteX23" fmla="*/ 3418160 w 3526872"/>
              <a:gd name="connsiteY23" fmla="*/ 1151588 h 3526871"/>
              <a:gd name="connsiteX24" fmla="*/ 3424317 w 3526872"/>
              <a:gd name="connsiteY24" fmla="*/ 1168502 h 3526871"/>
              <a:gd name="connsiteX25" fmla="*/ 1873975 w 3526872"/>
              <a:gd name="connsiteY25" fmla="*/ 1732780 h 3526871"/>
              <a:gd name="connsiteX26" fmla="*/ 3493502 w 3526872"/>
              <a:gd name="connsiteY26" fmla="*/ 1417976 h 3526871"/>
              <a:gd name="connsiteX27" fmla="*/ 3496936 w 3526872"/>
              <a:gd name="connsiteY27" fmla="*/ 1435645 h 3526871"/>
              <a:gd name="connsiteX28" fmla="*/ 1877408 w 3526872"/>
              <a:gd name="connsiteY28" fmla="*/ 1750450 h 3526871"/>
              <a:gd name="connsiteX29" fmla="*/ 3526244 w 3526872"/>
              <a:gd name="connsiteY29" fmla="*/ 1692871 h 3526871"/>
              <a:gd name="connsiteX30" fmla="*/ 3526872 w 3526872"/>
              <a:gd name="connsiteY30" fmla="*/ 1710860 h 3526871"/>
              <a:gd name="connsiteX31" fmla="*/ 1878038 w 3526872"/>
              <a:gd name="connsiteY31" fmla="*/ 1768439 h 3526871"/>
              <a:gd name="connsiteX32" fmla="*/ 3515580 w 3526872"/>
              <a:gd name="connsiteY32" fmla="*/ 1969503 h 3526871"/>
              <a:gd name="connsiteX33" fmla="*/ 3513385 w 3526872"/>
              <a:gd name="connsiteY33" fmla="*/ 1987369 h 3526871"/>
              <a:gd name="connsiteX34" fmla="*/ 1875843 w 3526872"/>
              <a:gd name="connsiteY34" fmla="*/ 1786305 h 3526871"/>
              <a:gd name="connsiteX35" fmla="*/ 3461771 w 3526872"/>
              <a:gd name="connsiteY35" fmla="*/ 2241062 h 3526871"/>
              <a:gd name="connsiteX36" fmla="*/ 3456810 w 3526872"/>
              <a:gd name="connsiteY36" fmla="*/ 2258365 h 3526871"/>
              <a:gd name="connsiteX37" fmla="*/ 1870880 w 3526872"/>
              <a:gd name="connsiteY37" fmla="*/ 1803607 h 3526871"/>
              <a:gd name="connsiteX38" fmla="*/ 3366145 w 3526872"/>
              <a:gd name="connsiteY38" fmla="*/ 2500860 h 3526871"/>
              <a:gd name="connsiteX39" fmla="*/ 3358538 w 3526872"/>
              <a:gd name="connsiteY39" fmla="*/ 2517173 h 3526871"/>
              <a:gd name="connsiteX40" fmla="*/ 1863275 w 3526872"/>
              <a:gd name="connsiteY40" fmla="*/ 1819921 h 3526871"/>
              <a:gd name="connsiteX41" fmla="*/ 3231054 w 3526872"/>
              <a:gd name="connsiteY41" fmla="*/ 2742500 h 3526871"/>
              <a:gd name="connsiteX42" fmla="*/ 3220988 w 3526872"/>
              <a:gd name="connsiteY42" fmla="*/ 2757423 h 3526871"/>
              <a:gd name="connsiteX43" fmla="*/ 1853211 w 3526872"/>
              <a:gd name="connsiteY43" fmla="*/ 1834845 h 3526871"/>
              <a:gd name="connsiteX44" fmla="*/ 3059826 w 3526872"/>
              <a:gd name="connsiteY44" fmla="*/ 2960032 h 3526871"/>
              <a:gd name="connsiteX45" fmla="*/ 3047549 w 3526872"/>
              <a:gd name="connsiteY45" fmla="*/ 2973197 h 3526871"/>
              <a:gd name="connsiteX46" fmla="*/ 1840934 w 3526872"/>
              <a:gd name="connsiteY46" fmla="*/ 1848009 h 3526871"/>
              <a:gd name="connsiteX47" fmla="*/ 2856676 w 3526872"/>
              <a:gd name="connsiteY47" fmla="*/ 3148100 h 3526871"/>
              <a:gd name="connsiteX48" fmla="*/ 2842491 w 3526872"/>
              <a:gd name="connsiteY48" fmla="*/ 3159182 h 3526871"/>
              <a:gd name="connsiteX49" fmla="*/ 1826748 w 3526872"/>
              <a:gd name="connsiteY49" fmla="*/ 1859090 h 3526871"/>
              <a:gd name="connsiteX50" fmla="*/ 2626607 w 3526872"/>
              <a:gd name="connsiteY50" fmla="*/ 3302073 h 3526871"/>
              <a:gd name="connsiteX51" fmla="*/ 2610864 w 3526872"/>
              <a:gd name="connsiteY51" fmla="*/ 3310799 h 3526871"/>
              <a:gd name="connsiteX52" fmla="*/ 1811005 w 3526872"/>
              <a:gd name="connsiteY52" fmla="*/ 1867817 h 3526871"/>
              <a:gd name="connsiteX53" fmla="*/ 2375284 w 3526872"/>
              <a:gd name="connsiteY53" fmla="*/ 3418159 h 3526871"/>
              <a:gd name="connsiteX54" fmla="*/ 2358370 w 3526872"/>
              <a:gd name="connsiteY54" fmla="*/ 3424316 h 3526871"/>
              <a:gd name="connsiteX55" fmla="*/ 1794091 w 3526872"/>
              <a:gd name="connsiteY55" fmla="*/ 1873972 h 3526871"/>
              <a:gd name="connsiteX56" fmla="*/ 2108895 w 3526872"/>
              <a:gd name="connsiteY56" fmla="*/ 3493501 h 3526871"/>
              <a:gd name="connsiteX57" fmla="*/ 2091226 w 3526872"/>
              <a:gd name="connsiteY57" fmla="*/ 3496935 h 3526871"/>
              <a:gd name="connsiteX58" fmla="*/ 1776422 w 3526872"/>
              <a:gd name="connsiteY58" fmla="*/ 1877407 h 3526871"/>
              <a:gd name="connsiteX59" fmla="*/ 1834000 w 3526872"/>
              <a:gd name="connsiteY59" fmla="*/ 3526243 h 3526871"/>
              <a:gd name="connsiteX60" fmla="*/ 1816012 w 3526872"/>
              <a:gd name="connsiteY60" fmla="*/ 3526871 h 3526871"/>
              <a:gd name="connsiteX61" fmla="*/ 1758432 w 3526872"/>
              <a:gd name="connsiteY61" fmla="*/ 1878036 h 3526871"/>
              <a:gd name="connsiteX62" fmla="*/ 1557368 w 3526872"/>
              <a:gd name="connsiteY62" fmla="*/ 3515579 h 3526871"/>
              <a:gd name="connsiteX63" fmla="*/ 1539502 w 3526872"/>
              <a:gd name="connsiteY63" fmla="*/ 3513384 h 3526871"/>
              <a:gd name="connsiteX64" fmla="*/ 1740567 w 3526872"/>
              <a:gd name="connsiteY64" fmla="*/ 1875842 h 3526871"/>
              <a:gd name="connsiteX65" fmla="*/ 1285809 w 3526872"/>
              <a:gd name="connsiteY65" fmla="*/ 3461770 h 3526871"/>
              <a:gd name="connsiteX66" fmla="*/ 1268506 w 3526872"/>
              <a:gd name="connsiteY66" fmla="*/ 3456808 h 3526871"/>
              <a:gd name="connsiteX67" fmla="*/ 1723263 w 3526872"/>
              <a:gd name="connsiteY67" fmla="*/ 1870884 h 3526871"/>
              <a:gd name="connsiteX68" fmla="*/ 1026011 w 3526872"/>
              <a:gd name="connsiteY68" fmla="*/ 3366144 h 3526871"/>
              <a:gd name="connsiteX69" fmla="*/ 1009697 w 3526872"/>
              <a:gd name="connsiteY69" fmla="*/ 3358537 h 3526871"/>
              <a:gd name="connsiteX70" fmla="*/ 1706950 w 3526872"/>
              <a:gd name="connsiteY70" fmla="*/ 1863273 h 3526871"/>
              <a:gd name="connsiteX71" fmla="*/ 784371 w 3526872"/>
              <a:gd name="connsiteY71" fmla="*/ 3231053 h 3526871"/>
              <a:gd name="connsiteX72" fmla="*/ 769448 w 3526872"/>
              <a:gd name="connsiteY72" fmla="*/ 3220987 h 3526871"/>
              <a:gd name="connsiteX73" fmla="*/ 1692027 w 3526872"/>
              <a:gd name="connsiteY73" fmla="*/ 1853209 h 3526871"/>
              <a:gd name="connsiteX74" fmla="*/ 566840 w 3526872"/>
              <a:gd name="connsiteY74" fmla="*/ 3059825 h 3526871"/>
              <a:gd name="connsiteX75" fmla="*/ 553675 w 3526872"/>
              <a:gd name="connsiteY75" fmla="*/ 3047549 h 3526871"/>
              <a:gd name="connsiteX76" fmla="*/ 1678863 w 3526872"/>
              <a:gd name="connsiteY76" fmla="*/ 1840932 h 3526871"/>
              <a:gd name="connsiteX77" fmla="*/ 378771 w 3526872"/>
              <a:gd name="connsiteY77" fmla="*/ 2856675 h 3526871"/>
              <a:gd name="connsiteX78" fmla="*/ 367689 w 3526872"/>
              <a:gd name="connsiteY78" fmla="*/ 2842490 h 3526871"/>
              <a:gd name="connsiteX79" fmla="*/ 1667780 w 3526872"/>
              <a:gd name="connsiteY79" fmla="*/ 1826750 h 3526871"/>
              <a:gd name="connsiteX80" fmla="*/ 224798 w 3526872"/>
              <a:gd name="connsiteY80" fmla="*/ 2626606 h 3526871"/>
              <a:gd name="connsiteX81" fmla="*/ 216072 w 3526872"/>
              <a:gd name="connsiteY81" fmla="*/ 2610863 h 3526871"/>
              <a:gd name="connsiteX82" fmla="*/ 1659054 w 3526872"/>
              <a:gd name="connsiteY82" fmla="*/ 1811004 h 3526871"/>
              <a:gd name="connsiteX83" fmla="*/ 108712 w 3526872"/>
              <a:gd name="connsiteY83" fmla="*/ 2375284 h 3526871"/>
              <a:gd name="connsiteX84" fmla="*/ 102555 w 3526872"/>
              <a:gd name="connsiteY84" fmla="*/ 2358369 h 3526871"/>
              <a:gd name="connsiteX85" fmla="*/ 1652899 w 3526872"/>
              <a:gd name="connsiteY85" fmla="*/ 1794090 h 3526871"/>
              <a:gd name="connsiteX86" fmla="*/ 33370 w 3526872"/>
              <a:gd name="connsiteY86" fmla="*/ 2108894 h 3526871"/>
              <a:gd name="connsiteX87" fmla="*/ 29936 w 3526872"/>
              <a:gd name="connsiteY87" fmla="*/ 2091225 h 3526871"/>
              <a:gd name="connsiteX88" fmla="*/ 1649464 w 3526872"/>
              <a:gd name="connsiteY88" fmla="*/ 1776421 h 3526871"/>
              <a:gd name="connsiteX89" fmla="*/ 628 w 3526872"/>
              <a:gd name="connsiteY89" fmla="*/ 1833999 h 3526871"/>
              <a:gd name="connsiteX90" fmla="*/ 0 w 3526872"/>
              <a:gd name="connsiteY90" fmla="*/ 1816010 h 3526871"/>
              <a:gd name="connsiteX91" fmla="*/ 1648834 w 3526872"/>
              <a:gd name="connsiteY91" fmla="*/ 1758431 h 3526871"/>
              <a:gd name="connsiteX92" fmla="*/ 11293 w 3526872"/>
              <a:gd name="connsiteY92" fmla="*/ 1557367 h 3526871"/>
              <a:gd name="connsiteX93" fmla="*/ 13487 w 3526872"/>
              <a:gd name="connsiteY93" fmla="*/ 1539501 h 3526871"/>
              <a:gd name="connsiteX94" fmla="*/ 1651029 w 3526872"/>
              <a:gd name="connsiteY94" fmla="*/ 1740565 h 3526871"/>
              <a:gd name="connsiteX95" fmla="*/ 65101 w 3526872"/>
              <a:gd name="connsiteY95" fmla="*/ 1285808 h 3526871"/>
              <a:gd name="connsiteX96" fmla="*/ 70063 w 3526872"/>
              <a:gd name="connsiteY96" fmla="*/ 1268506 h 3526871"/>
              <a:gd name="connsiteX97" fmla="*/ 1655991 w 3526872"/>
              <a:gd name="connsiteY97" fmla="*/ 1723263 h 3526871"/>
              <a:gd name="connsiteX98" fmla="*/ 160727 w 3526872"/>
              <a:gd name="connsiteY98" fmla="*/ 1026011 h 3526871"/>
              <a:gd name="connsiteX99" fmla="*/ 168334 w 3526872"/>
              <a:gd name="connsiteY99" fmla="*/ 1009698 h 3526871"/>
              <a:gd name="connsiteX100" fmla="*/ 1663598 w 3526872"/>
              <a:gd name="connsiteY100" fmla="*/ 1706949 h 3526871"/>
              <a:gd name="connsiteX101" fmla="*/ 295818 w 3526872"/>
              <a:gd name="connsiteY101" fmla="*/ 784371 h 3526871"/>
              <a:gd name="connsiteX102" fmla="*/ 305884 w 3526872"/>
              <a:gd name="connsiteY102" fmla="*/ 769448 h 3526871"/>
              <a:gd name="connsiteX103" fmla="*/ 1673663 w 3526872"/>
              <a:gd name="connsiteY103" fmla="*/ 1692027 h 3526871"/>
              <a:gd name="connsiteX104" fmla="*/ 467046 w 3526872"/>
              <a:gd name="connsiteY104" fmla="*/ 566839 h 3526871"/>
              <a:gd name="connsiteX105" fmla="*/ 479323 w 3526872"/>
              <a:gd name="connsiteY105" fmla="*/ 553674 h 3526871"/>
              <a:gd name="connsiteX106" fmla="*/ 1685939 w 3526872"/>
              <a:gd name="connsiteY106" fmla="*/ 1678861 h 3526871"/>
              <a:gd name="connsiteX107" fmla="*/ 670196 w 3526872"/>
              <a:gd name="connsiteY107" fmla="*/ 378771 h 3526871"/>
              <a:gd name="connsiteX108" fmla="*/ 684381 w 3526872"/>
              <a:gd name="connsiteY108" fmla="*/ 367689 h 3526871"/>
              <a:gd name="connsiteX109" fmla="*/ 1700124 w 3526872"/>
              <a:gd name="connsiteY109" fmla="*/ 1667780 h 3526871"/>
              <a:gd name="connsiteX110" fmla="*/ 900265 w 3526872"/>
              <a:gd name="connsiteY110" fmla="*/ 224798 h 3526871"/>
              <a:gd name="connsiteX111" fmla="*/ 916008 w 3526872"/>
              <a:gd name="connsiteY111" fmla="*/ 216071 h 3526871"/>
              <a:gd name="connsiteX112" fmla="*/ 1715866 w 3526872"/>
              <a:gd name="connsiteY112" fmla="*/ 1659053 h 3526871"/>
              <a:gd name="connsiteX113" fmla="*/ 1151588 w 3526872"/>
              <a:gd name="connsiteY113" fmla="*/ 108711 h 3526871"/>
              <a:gd name="connsiteX114" fmla="*/ 1168502 w 3526872"/>
              <a:gd name="connsiteY114" fmla="*/ 102555 h 3526871"/>
              <a:gd name="connsiteX115" fmla="*/ 1732782 w 3526872"/>
              <a:gd name="connsiteY115" fmla="*/ 1652898 h 3526871"/>
              <a:gd name="connsiteX116" fmla="*/ 1417977 w 3526872"/>
              <a:gd name="connsiteY116" fmla="*/ 33370 h 3526871"/>
              <a:gd name="connsiteX117" fmla="*/ 1435646 w 3526872"/>
              <a:gd name="connsiteY117" fmla="*/ 29935 h 3526871"/>
              <a:gd name="connsiteX118" fmla="*/ 1750451 w 3526872"/>
              <a:gd name="connsiteY118" fmla="*/ 1649459 h 3526871"/>
              <a:gd name="connsiteX119" fmla="*/ 1692872 w 3526872"/>
              <a:gd name="connsiteY119" fmla="*/ 628 h 35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526872" h="3526871">
                <a:moveTo>
                  <a:pt x="1710861" y="0"/>
                </a:moveTo>
                <a:lnTo>
                  <a:pt x="1768439" y="1648835"/>
                </a:lnTo>
                <a:lnTo>
                  <a:pt x="1969505" y="11293"/>
                </a:lnTo>
                <a:lnTo>
                  <a:pt x="1987371" y="13486"/>
                </a:lnTo>
                <a:lnTo>
                  <a:pt x="1786306" y="1651027"/>
                </a:lnTo>
                <a:lnTo>
                  <a:pt x="2241063" y="65100"/>
                </a:lnTo>
                <a:lnTo>
                  <a:pt x="2258366" y="70062"/>
                </a:lnTo>
                <a:lnTo>
                  <a:pt x="1803609" y="1655989"/>
                </a:lnTo>
                <a:lnTo>
                  <a:pt x="2500861" y="160728"/>
                </a:lnTo>
                <a:lnTo>
                  <a:pt x="2517174" y="168335"/>
                </a:lnTo>
                <a:lnTo>
                  <a:pt x="1819921" y="1663598"/>
                </a:lnTo>
                <a:lnTo>
                  <a:pt x="2742501" y="295818"/>
                </a:lnTo>
                <a:lnTo>
                  <a:pt x="2757424" y="305883"/>
                </a:lnTo>
                <a:lnTo>
                  <a:pt x="1834846" y="1673661"/>
                </a:lnTo>
                <a:lnTo>
                  <a:pt x="2960032" y="467046"/>
                </a:lnTo>
                <a:lnTo>
                  <a:pt x="2973198" y="479322"/>
                </a:lnTo>
                <a:lnTo>
                  <a:pt x="1848009" y="1685939"/>
                </a:lnTo>
                <a:lnTo>
                  <a:pt x="3148101" y="670196"/>
                </a:lnTo>
                <a:lnTo>
                  <a:pt x="3159183" y="684380"/>
                </a:lnTo>
                <a:lnTo>
                  <a:pt x="1859092" y="1700122"/>
                </a:lnTo>
                <a:lnTo>
                  <a:pt x="3302074" y="900264"/>
                </a:lnTo>
                <a:lnTo>
                  <a:pt x="3310800" y="916008"/>
                </a:lnTo>
                <a:lnTo>
                  <a:pt x="1867819" y="1715865"/>
                </a:lnTo>
                <a:lnTo>
                  <a:pt x="3418160" y="1151588"/>
                </a:lnTo>
                <a:lnTo>
                  <a:pt x="3424317" y="1168502"/>
                </a:lnTo>
                <a:lnTo>
                  <a:pt x="1873975" y="1732780"/>
                </a:lnTo>
                <a:lnTo>
                  <a:pt x="3493502" y="1417976"/>
                </a:lnTo>
                <a:lnTo>
                  <a:pt x="3496936" y="1435645"/>
                </a:lnTo>
                <a:lnTo>
                  <a:pt x="1877408" y="1750450"/>
                </a:lnTo>
                <a:lnTo>
                  <a:pt x="3526244" y="1692871"/>
                </a:lnTo>
                <a:lnTo>
                  <a:pt x="3526872" y="1710860"/>
                </a:lnTo>
                <a:lnTo>
                  <a:pt x="1878038" y="1768439"/>
                </a:lnTo>
                <a:lnTo>
                  <a:pt x="3515580" y="1969503"/>
                </a:lnTo>
                <a:lnTo>
                  <a:pt x="3513385" y="1987369"/>
                </a:lnTo>
                <a:lnTo>
                  <a:pt x="1875843" y="1786305"/>
                </a:lnTo>
                <a:lnTo>
                  <a:pt x="3461771" y="2241062"/>
                </a:lnTo>
                <a:lnTo>
                  <a:pt x="3456810" y="2258365"/>
                </a:lnTo>
                <a:lnTo>
                  <a:pt x="1870880" y="1803607"/>
                </a:lnTo>
                <a:lnTo>
                  <a:pt x="3366145" y="2500860"/>
                </a:lnTo>
                <a:lnTo>
                  <a:pt x="3358538" y="2517173"/>
                </a:lnTo>
                <a:lnTo>
                  <a:pt x="1863275" y="1819921"/>
                </a:lnTo>
                <a:lnTo>
                  <a:pt x="3231054" y="2742500"/>
                </a:lnTo>
                <a:lnTo>
                  <a:pt x="3220988" y="2757423"/>
                </a:lnTo>
                <a:lnTo>
                  <a:pt x="1853211" y="1834845"/>
                </a:lnTo>
                <a:lnTo>
                  <a:pt x="3059826" y="2960032"/>
                </a:lnTo>
                <a:lnTo>
                  <a:pt x="3047549" y="2973197"/>
                </a:lnTo>
                <a:lnTo>
                  <a:pt x="1840934" y="1848009"/>
                </a:lnTo>
                <a:lnTo>
                  <a:pt x="2856676" y="3148100"/>
                </a:lnTo>
                <a:lnTo>
                  <a:pt x="2842491" y="3159182"/>
                </a:lnTo>
                <a:lnTo>
                  <a:pt x="1826748" y="1859090"/>
                </a:lnTo>
                <a:lnTo>
                  <a:pt x="2626607" y="3302073"/>
                </a:lnTo>
                <a:lnTo>
                  <a:pt x="2610864" y="3310799"/>
                </a:lnTo>
                <a:lnTo>
                  <a:pt x="1811005" y="1867817"/>
                </a:lnTo>
                <a:lnTo>
                  <a:pt x="2375284" y="3418159"/>
                </a:lnTo>
                <a:lnTo>
                  <a:pt x="2358370" y="3424316"/>
                </a:lnTo>
                <a:lnTo>
                  <a:pt x="1794091" y="1873972"/>
                </a:lnTo>
                <a:lnTo>
                  <a:pt x="2108895" y="3493501"/>
                </a:lnTo>
                <a:lnTo>
                  <a:pt x="2091226" y="3496935"/>
                </a:lnTo>
                <a:lnTo>
                  <a:pt x="1776422" y="1877407"/>
                </a:lnTo>
                <a:lnTo>
                  <a:pt x="1834000" y="3526243"/>
                </a:lnTo>
                <a:lnTo>
                  <a:pt x="1816012" y="3526871"/>
                </a:lnTo>
                <a:lnTo>
                  <a:pt x="1758432" y="1878036"/>
                </a:lnTo>
                <a:lnTo>
                  <a:pt x="1557368" y="3515579"/>
                </a:lnTo>
                <a:lnTo>
                  <a:pt x="1539502" y="3513384"/>
                </a:lnTo>
                <a:lnTo>
                  <a:pt x="1740567" y="1875842"/>
                </a:lnTo>
                <a:lnTo>
                  <a:pt x="1285809" y="3461770"/>
                </a:lnTo>
                <a:lnTo>
                  <a:pt x="1268506" y="3456808"/>
                </a:lnTo>
                <a:lnTo>
                  <a:pt x="1723263" y="1870884"/>
                </a:lnTo>
                <a:lnTo>
                  <a:pt x="1026011" y="3366144"/>
                </a:lnTo>
                <a:lnTo>
                  <a:pt x="1009697" y="3358537"/>
                </a:lnTo>
                <a:lnTo>
                  <a:pt x="1706950" y="1863273"/>
                </a:lnTo>
                <a:lnTo>
                  <a:pt x="784371" y="3231053"/>
                </a:lnTo>
                <a:lnTo>
                  <a:pt x="769448" y="3220987"/>
                </a:lnTo>
                <a:lnTo>
                  <a:pt x="1692027" y="1853209"/>
                </a:lnTo>
                <a:lnTo>
                  <a:pt x="566840" y="3059825"/>
                </a:lnTo>
                <a:lnTo>
                  <a:pt x="553675" y="3047549"/>
                </a:lnTo>
                <a:lnTo>
                  <a:pt x="1678863" y="1840932"/>
                </a:lnTo>
                <a:lnTo>
                  <a:pt x="378771" y="2856675"/>
                </a:lnTo>
                <a:lnTo>
                  <a:pt x="367689" y="2842490"/>
                </a:lnTo>
                <a:lnTo>
                  <a:pt x="1667780" y="1826750"/>
                </a:lnTo>
                <a:lnTo>
                  <a:pt x="224798" y="2626606"/>
                </a:lnTo>
                <a:lnTo>
                  <a:pt x="216072" y="2610863"/>
                </a:lnTo>
                <a:lnTo>
                  <a:pt x="1659054" y="1811004"/>
                </a:lnTo>
                <a:lnTo>
                  <a:pt x="108712" y="2375284"/>
                </a:lnTo>
                <a:lnTo>
                  <a:pt x="102555" y="2358369"/>
                </a:lnTo>
                <a:lnTo>
                  <a:pt x="1652899" y="1794090"/>
                </a:lnTo>
                <a:lnTo>
                  <a:pt x="33370" y="2108894"/>
                </a:lnTo>
                <a:lnTo>
                  <a:pt x="29936" y="2091225"/>
                </a:lnTo>
                <a:lnTo>
                  <a:pt x="1649464" y="1776421"/>
                </a:lnTo>
                <a:lnTo>
                  <a:pt x="628" y="1833999"/>
                </a:lnTo>
                <a:lnTo>
                  <a:pt x="0" y="1816010"/>
                </a:lnTo>
                <a:lnTo>
                  <a:pt x="1648834" y="1758431"/>
                </a:lnTo>
                <a:lnTo>
                  <a:pt x="11293" y="1557367"/>
                </a:lnTo>
                <a:lnTo>
                  <a:pt x="13487" y="1539501"/>
                </a:lnTo>
                <a:lnTo>
                  <a:pt x="1651029" y="1740565"/>
                </a:lnTo>
                <a:lnTo>
                  <a:pt x="65101" y="1285808"/>
                </a:lnTo>
                <a:lnTo>
                  <a:pt x="70063" y="1268506"/>
                </a:lnTo>
                <a:lnTo>
                  <a:pt x="1655991" y="1723263"/>
                </a:lnTo>
                <a:lnTo>
                  <a:pt x="160727" y="1026011"/>
                </a:lnTo>
                <a:lnTo>
                  <a:pt x="168334" y="1009698"/>
                </a:lnTo>
                <a:lnTo>
                  <a:pt x="1663598" y="1706949"/>
                </a:lnTo>
                <a:lnTo>
                  <a:pt x="295818" y="784371"/>
                </a:lnTo>
                <a:lnTo>
                  <a:pt x="305884" y="769448"/>
                </a:lnTo>
                <a:lnTo>
                  <a:pt x="1673663" y="1692027"/>
                </a:lnTo>
                <a:lnTo>
                  <a:pt x="467046" y="566839"/>
                </a:lnTo>
                <a:lnTo>
                  <a:pt x="479323" y="553674"/>
                </a:lnTo>
                <a:lnTo>
                  <a:pt x="1685939" y="1678861"/>
                </a:lnTo>
                <a:lnTo>
                  <a:pt x="670196" y="378771"/>
                </a:lnTo>
                <a:lnTo>
                  <a:pt x="684381" y="367689"/>
                </a:lnTo>
                <a:lnTo>
                  <a:pt x="1700124" y="1667780"/>
                </a:lnTo>
                <a:lnTo>
                  <a:pt x="900265" y="224798"/>
                </a:lnTo>
                <a:lnTo>
                  <a:pt x="916008" y="216071"/>
                </a:lnTo>
                <a:lnTo>
                  <a:pt x="1715866" y="1659053"/>
                </a:lnTo>
                <a:lnTo>
                  <a:pt x="1151588" y="108711"/>
                </a:lnTo>
                <a:lnTo>
                  <a:pt x="1168502" y="102555"/>
                </a:lnTo>
                <a:lnTo>
                  <a:pt x="1732782" y="1652898"/>
                </a:lnTo>
                <a:lnTo>
                  <a:pt x="1417977" y="33370"/>
                </a:lnTo>
                <a:lnTo>
                  <a:pt x="1435646" y="29935"/>
                </a:lnTo>
                <a:lnTo>
                  <a:pt x="1750451" y="1649459"/>
                </a:lnTo>
                <a:lnTo>
                  <a:pt x="1692872" y="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0" name="KSO_Shape"/>
          <p:cNvSpPr/>
          <p:nvPr/>
        </p:nvSpPr>
        <p:spPr>
          <a:xfrm>
            <a:off x="1827609" y="3299862"/>
            <a:ext cx="289735" cy="386313"/>
          </a:xfrm>
          <a:custGeom>
            <a:avLst/>
            <a:gdLst>
              <a:gd name="connsiteX0" fmla="*/ 1710861 w 3526872"/>
              <a:gd name="connsiteY0" fmla="*/ 0 h 3526871"/>
              <a:gd name="connsiteX1" fmla="*/ 1768439 w 3526872"/>
              <a:gd name="connsiteY1" fmla="*/ 1648835 h 3526871"/>
              <a:gd name="connsiteX2" fmla="*/ 1969505 w 3526872"/>
              <a:gd name="connsiteY2" fmla="*/ 11293 h 3526871"/>
              <a:gd name="connsiteX3" fmla="*/ 1987371 w 3526872"/>
              <a:gd name="connsiteY3" fmla="*/ 13486 h 3526871"/>
              <a:gd name="connsiteX4" fmla="*/ 1786306 w 3526872"/>
              <a:gd name="connsiteY4" fmla="*/ 1651027 h 3526871"/>
              <a:gd name="connsiteX5" fmla="*/ 2241063 w 3526872"/>
              <a:gd name="connsiteY5" fmla="*/ 65100 h 3526871"/>
              <a:gd name="connsiteX6" fmla="*/ 2258366 w 3526872"/>
              <a:gd name="connsiteY6" fmla="*/ 70062 h 3526871"/>
              <a:gd name="connsiteX7" fmla="*/ 1803609 w 3526872"/>
              <a:gd name="connsiteY7" fmla="*/ 1655989 h 3526871"/>
              <a:gd name="connsiteX8" fmla="*/ 2500861 w 3526872"/>
              <a:gd name="connsiteY8" fmla="*/ 160728 h 3526871"/>
              <a:gd name="connsiteX9" fmla="*/ 2517174 w 3526872"/>
              <a:gd name="connsiteY9" fmla="*/ 168335 h 3526871"/>
              <a:gd name="connsiteX10" fmla="*/ 1819921 w 3526872"/>
              <a:gd name="connsiteY10" fmla="*/ 1663598 h 3526871"/>
              <a:gd name="connsiteX11" fmla="*/ 2742501 w 3526872"/>
              <a:gd name="connsiteY11" fmla="*/ 295818 h 3526871"/>
              <a:gd name="connsiteX12" fmla="*/ 2757424 w 3526872"/>
              <a:gd name="connsiteY12" fmla="*/ 305883 h 3526871"/>
              <a:gd name="connsiteX13" fmla="*/ 1834846 w 3526872"/>
              <a:gd name="connsiteY13" fmla="*/ 1673661 h 3526871"/>
              <a:gd name="connsiteX14" fmla="*/ 2960032 w 3526872"/>
              <a:gd name="connsiteY14" fmla="*/ 467046 h 3526871"/>
              <a:gd name="connsiteX15" fmla="*/ 2973198 w 3526872"/>
              <a:gd name="connsiteY15" fmla="*/ 479322 h 3526871"/>
              <a:gd name="connsiteX16" fmla="*/ 1848009 w 3526872"/>
              <a:gd name="connsiteY16" fmla="*/ 1685939 h 3526871"/>
              <a:gd name="connsiteX17" fmla="*/ 3148101 w 3526872"/>
              <a:gd name="connsiteY17" fmla="*/ 670196 h 3526871"/>
              <a:gd name="connsiteX18" fmla="*/ 3159183 w 3526872"/>
              <a:gd name="connsiteY18" fmla="*/ 684380 h 3526871"/>
              <a:gd name="connsiteX19" fmla="*/ 1859092 w 3526872"/>
              <a:gd name="connsiteY19" fmla="*/ 1700122 h 3526871"/>
              <a:gd name="connsiteX20" fmla="*/ 3302074 w 3526872"/>
              <a:gd name="connsiteY20" fmla="*/ 900264 h 3526871"/>
              <a:gd name="connsiteX21" fmla="*/ 3310800 w 3526872"/>
              <a:gd name="connsiteY21" fmla="*/ 916008 h 3526871"/>
              <a:gd name="connsiteX22" fmla="*/ 1867819 w 3526872"/>
              <a:gd name="connsiteY22" fmla="*/ 1715865 h 3526871"/>
              <a:gd name="connsiteX23" fmla="*/ 3418160 w 3526872"/>
              <a:gd name="connsiteY23" fmla="*/ 1151588 h 3526871"/>
              <a:gd name="connsiteX24" fmla="*/ 3424317 w 3526872"/>
              <a:gd name="connsiteY24" fmla="*/ 1168502 h 3526871"/>
              <a:gd name="connsiteX25" fmla="*/ 1873975 w 3526872"/>
              <a:gd name="connsiteY25" fmla="*/ 1732780 h 3526871"/>
              <a:gd name="connsiteX26" fmla="*/ 3493502 w 3526872"/>
              <a:gd name="connsiteY26" fmla="*/ 1417976 h 3526871"/>
              <a:gd name="connsiteX27" fmla="*/ 3496936 w 3526872"/>
              <a:gd name="connsiteY27" fmla="*/ 1435645 h 3526871"/>
              <a:gd name="connsiteX28" fmla="*/ 1877408 w 3526872"/>
              <a:gd name="connsiteY28" fmla="*/ 1750450 h 3526871"/>
              <a:gd name="connsiteX29" fmla="*/ 3526244 w 3526872"/>
              <a:gd name="connsiteY29" fmla="*/ 1692871 h 3526871"/>
              <a:gd name="connsiteX30" fmla="*/ 3526872 w 3526872"/>
              <a:gd name="connsiteY30" fmla="*/ 1710860 h 3526871"/>
              <a:gd name="connsiteX31" fmla="*/ 1878038 w 3526872"/>
              <a:gd name="connsiteY31" fmla="*/ 1768439 h 3526871"/>
              <a:gd name="connsiteX32" fmla="*/ 3515580 w 3526872"/>
              <a:gd name="connsiteY32" fmla="*/ 1969503 h 3526871"/>
              <a:gd name="connsiteX33" fmla="*/ 3513385 w 3526872"/>
              <a:gd name="connsiteY33" fmla="*/ 1987369 h 3526871"/>
              <a:gd name="connsiteX34" fmla="*/ 1875843 w 3526872"/>
              <a:gd name="connsiteY34" fmla="*/ 1786305 h 3526871"/>
              <a:gd name="connsiteX35" fmla="*/ 3461771 w 3526872"/>
              <a:gd name="connsiteY35" fmla="*/ 2241062 h 3526871"/>
              <a:gd name="connsiteX36" fmla="*/ 3456810 w 3526872"/>
              <a:gd name="connsiteY36" fmla="*/ 2258365 h 3526871"/>
              <a:gd name="connsiteX37" fmla="*/ 1870880 w 3526872"/>
              <a:gd name="connsiteY37" fmla="*/ 1803607 h 3526871"/>
              <a:gd name="connsiteX38" fmla="*/ 3366145 w 3526872"/>
              <a:gd name="connsiteY38" fmla="*/ 2500860 h 3526871"/>
              <a:gd name="connsiteX39" fmla="*/ 3358538 w 3526872"/>
              <a:gd name="connsiteY39" fmla="*/ 2517173 h 3526871"/>
              <a:gd name="connsiteX40" fmla="*/ 1863275 w 3526872"/>
              <a:gd name="connsiteY40" fmla="*/ 1819921 h 3526871"/>
              <a:gd name="connsiteX41" fmla="*/ 3231054 w 3526872"/>
              <a:gd name="connsiteY41" fmla="*/ 2742500 h 3526871"/>
              <a:gd name="connsiteX42" fmla="*/ 3220988 w 3526872"/>
              <a:gd name="connsiteY42" fmla="*/ 2757423 h 3526871"/>
              <a:gd name="connsiteX43" fmla="*/ 1853211 w 3526872"/>
              <a:gd name="connsiteY43" fmla="*/ 1834845 h 3526871"/>
              <a:gd name="connsiteX44" fmla="*/ 3059826 w 3526872"/>
              <a:gd name="connsiteY44" fmla="*/ 2960032 h 3526871"/>
              <a:gd name="connsiteX45" fmla="*/ 3047549 w 3526872"/>
              <a:gd name="connsiteY45" fmla="*/ 2973197 h 3526871"/>
              <a:gd name="connsiteX46" fmla="*/ 1840934 w 3526872"/>
              <a:gd name="connsiteY46" fmla="*/ 1848009 h 3526871"/>
              <a:gd name="connsiteX47" fmla="*/ 2856676 w 3526872"/>
              <a:gd name="connsiteY47" fmla="*/ 3148100 h 3526871"/>
              <a:gd name="connsiteX48" fmla="*/ 2842491 w 3526872"/>
              <a:gd name="connsiteY48" fmla="*/ 3159182 h 3526871"/>
              <a:gd name="connsiteX49" fmla="*/ 1826748 w 3526872"/>
              <a:gd name="connsiteY49" fmla="*/ 1859090 h 3526871"/>
              <a:gd name="connsiteX50" fmla="*/ 2626607 w 3526872"/>
              <a:gd name="connsiteY50" fmla="*/ 3302073 h 3526871"/>
              <a:gd name="connsiteX51" fmla="*/ 2610864 w 3526872"/>
              <a:gd name="connsiteY51" fmla="*/ 3310799 h 3526871"/>
              <a:gd name="connsiteX52" fmla="*/ 1811005 w 3526872"/>
              <a:gd name="connsiteY52" fmla="*/ 1867817 h 3526871"/>
              <a:gd name="connsiteX53" fmla="*/ 2375284 w 3526872"/>
              <a:gd name="connsiteY53" fmla="*/ 3418159 h 3526871"/>
              <a:gd name="connsiteX54" fmla="*/ 2358370 w 3526872"/>
              <a:gd name="connsiteY54" fmla="*/ 3424316 h 3526871"/>
              <a:gd name="connsiteX55" fmla="*/ 1794091 w 3526872"/>
              <a:gd name="connsiteY55" fmla="*/ 1873972 h 3526871"/>
              <a:gd name="connsiteX56" fmla="*/ 2108895 w 3526872"/>
              <a:gd name="connsiteY56" fmla="*/ 3493501 h 3526871"/>
              <a:gd name="connsiteX57" fmla="*/ 2091226 w 3526872"/>
              <a:gd name="connsiteY57" fmla="*/ 3496935 h 3526871"/>
              <a:gd name="connsiteX58" fmla="*/ 1776422 w 3526872"/>
              <a:gd name="connsiteY58" fmla="*/ 1877407 h 3526871"/>
              <a:gd name="connsiteX59" fmla="*/ 1834000 w 3526872"/>
              <a:gd name="connsiteY59" fmla="*/ 3526243 h 3526871"/>
              <a:gd name="connsiteX60" fmla="*/ 1816012 w 3526872"/>
              <a:gd name="connsiteY60" fmla="*/ 3526871 h 3526871"/>
              <a:gd name="connsiteX61" fmla="*/ 1758432 w 3526872"/>
              <a:gd name="connsiteY61" fmla="*/ 1878036 h 3526871"/>
              <a:gd name="connsiteX62" fmla="*/ 1557368 w 3526872"/>
              <a:gd name="connsiteY62" fmla="*/ 3515579 h 3526871"/>
              <a:gd name="connsiteX63" fmla="*/ 1539502 w 3526872"/>
              <a:gd name="connsiteY63" fmla="*/ 3513384 h 3526871"/>
              <a:gd name="connsiteX64" fmla="*/ 1740567 w 3526872"/>
              <a:gd name="connsiteY64" fmla="*/ 1875842 h 3526871"/>
              <a:gd name="connsiteX65" fmla="*/ 1285809 w 3526872"/>
              <a:gd name="connsiteY65" fmla="*/ 3461770 h 3526871"/>
              <a:gd name="connsiteX66" fmla="*/ 1268506 w 3526872"/>
              <a:gd name="connsiteY66" fmla="*/ 3456808 h 3526871"/>
              <a:gd name="connsiteX67" fmla="*/ 1723263 w 3526872"/>
              <a:gd name="connsiteY67" fmla="*/ 1870884 h 3526871"/>
              <a:gd name="connsiteX68" fmla="*/ 1026011 w 3526872"/>
              <a:gd name="connsiteY68" fmla="*/ 3366144 h 3526871"/>
              <a:gd name="connsiteX69" fmla="*/ 1009697 w 3526872"/>
              <a:gd name="connsiteY69" fmla="*/ 3358537 h 3526871"/>
              <a:gd name="connsiteX70" fmla="*/ 1706950 w 3526872"/>
              <a:gd name="connsiteY70" fmla="*/ 1863273 h 3526871"/>
              <a:gd name="connsiteX71" fmla="*/ 784371 w 3526872"/>
              <a:gd name="connsiteY71" fmla="*/ 3231053 h 3526871"/>
              <a:gd name="connsiteX72" fmla="*/ 769448 w 3526872"/>
              <a:gd name="connsiteY72" fmla="*/ 3220987 h 3526871"/>
              <a:gd name="connsiteX73" fmla="*/ 1692027 w 3526872"/>
              <a:gd name="connsiteY73" fmla="*/ 1853209 h 3526871"/>
              <a:gd name="connsiteX74" fmla="*/ 566840 w 3526872"/>
              <a:gd name="connsiteY74" fmla="*/ 3059825 h 3526871"/>
              <a:gd name="connsiteX75" fmla="*/ 553675 w 3526872"/>
              <a:gd name="connsiteY75" fmla="*/ 3047549 h 3526871"/>
              <a:gd name="connsiteX76" fmla="*/ 1678863 w 3526872"/>
              <a:gd name="connsiteY76" fmla="*/ 1840932 h 3526871"/>
              <a:gd name="connsiteX77" fmla="*/ 378771 w 3526872"/>
              <a:gd name="connsiteY77" fmla="*/ 2856675 h 3526871"/>
              <a:gd name="connsiteX78" fmla="*/ 367689 w 3526872"/>
              <a:gd name="connsiteY78" fmla="*/ 2842490 h 3526871"/>
              <a:gd name="connsiteX79" fmla="*/ 1667780 w 3526872"/>
              <a:gd name="connsiteY79" fmla="*/ 1826750 h 3526871"/>
              <a:gd name="connsiteX80" fmla="*/ 224798 w 3526872"/>
              <a:gd name="connsiteY80" fmla="*/ 2626606 h 3526871"/>
              <a:gd name="connsiteX81" fmla="*/ 216072 w 3526872"/>
              <a:gd name="connsiteY81" fmla="*/ 2610863 h 3526871"/>
              <a:gd name="connsiteX82" fmla="*/ 1659054 w 3526872"/>
              <a:gd name="connsiteY82" fmla="*/ 1811004 h 3526871"/>
              <a:gd name="connsiteX83" fmla="*/ 108712 w 3526872"/>
              <a:gd name="connsiteY83" fmla="*/ 2375284 h 3526871"/>
              <a:gd name="connsiteX84" fmla="*/ 102555 w 3526872"/>
              <a:gd name="connsiteY84" fmla="*/ 2358369 h 3526871"/>
              <a:gd name="connsiteX85" fmla="*/ 1652899 w 3526872"/>
              <a:gd name="connsiteY85" fmla="*/ 1794090 h 3526871"/>
              <a:gd name="connsiteX86" fmla="*/ 33370 w 3526872"/>
              <a:gd name="connsiteY86" fmla="*/ 2108894 h 3526871"/>
              <a:gd name="connsiteX87" fmla="*/ 29936 w 3526872"/>
              <a:gd name="connsiteY87" fmla="*/ 2091225 h 3526871"/>
              <a:gd name="connsiteX88" fmla="*/ 1649464 w 3526872"/>
              <a:gd name="connsiteY88" fmla="*/ 1776421 h 3526871"/>
              <a:gd name="connsiteX89" fmla="*/ 628 w 3526872"/>
              <a:gd name="connsiteY89" fmla="*/ 1833999 h 3526871"/>
              <a:gd name="connsiteX90" fmla="*/ 0 w 3526872"/>
              <a:gd name="connsiteY90" fmla="*/ 1816010 h 3526871"/>
              <a:gd name="connsiteX91" fmla="*/ 1648834 w 3526872"/>
              <a:gd name="connsiteY91" fmla="*/ 1758431 h 3526871"/>
              <a:gd name="connsiteX92" fmla="*/ 11293 w 3526872"/>
              <a:gd name="connsiteY92" fmla="*/ 1557367 h 3526871"/>
              <a:gd name="connsiteX93" fmla="*/ 13487 w 3526872"/>
              <a:gd name="connsiteY93" fmla="*/ 1539501 h 3526871"/>
              <a:gd name="connsiteX94" fmla="*/ 1651029 w 3526872"/>
              <a:gd name="connsiteY94" fmla="*/ 1740565 h 3526871"/>
              <a:gd name="connsiteX95" fmla="*/ 65101 w 3526872"/>
              <a:gd name="connsiteY95" fmla="*/ 1285808 h 3526871"/>
              <a:gd name="connsiteX96" fmla="*/ 70063 w 3526872"/>
              <a:gd name="connsiteY96" fmla="*/ 1268506 h 3526871"/>
              <a:gd name="connsiteX97" fmla="*/ 1655991 w 3526872"/>
              <a:gd name="connsiteY97" fmla="*/ 1723263 h 3526871"/>
              <a:gd name="connsiteX98" fmla="*/ 160727 w 3526872"/>
              <a:gd name="connsiteY98" fmla="*/ 1026011 h 3526871"/>
              <a:gd name="connsiteX99" fmla="*/ 168334 w 3526872"/>
              <a:gd name="connsiteY99" fmla="*/ 1009698 h 3526871"/>
              <a:gd name="connsiteX100" fmla="*/ 1663598 w 3526872"/>
              <a:gd name="connsiteY100" fmla="*/ 1706949 h 3526871"/>
              <a:gd name="connsiteX101" fmla="*/ 295818 w 3526872"/>
              <a:gd name="connsiteY101" fmla="*/ 784371 h 3526871"/>
              <a:gd name="connsiteX102" fmla="*/ 305884 w 3526872"/>
              <a:gd name="connsiteY102" fmla="*/ 769448 h 3526871"/>
              <a:gd name="connsiteX103" fmla="*/ 1673663 w 3526872"/>
              <a:gd name="connsiteY103" fmla="*/ 1692027 h 3526871"/>
              <a:gd name="connsiteX104" fmla="*/ 467046 w 3526872"/>
              <a:gd name="connsiteY104" fmla="*/ 566839 h 3526871"/>
              <a:gd name="connsiteX105" fmla="*/ 479323 w 3526872"/>
              <a:gd name="connsiteY105" fmla="*/ 553674 h 3526871"/>
              <a:gd name="connsiteX106" fmla="*/ 1685939 w 3526872"/>
              <a:gd name="connsiteY106" fmla="*/ 1678861 h 3526871"/>
              <a:gd name="connsiteX107" fmla="*/ 670196 w 3526872"/>
              <a:gd name="connsiteY107" fmla="*/ 378771 h 3526871"/>
              <a:gd name="connsiteX108" fmla="*/ 684381 w 3526872"/>
              <a:gd name="connsiteY108" fmla="*/ 367689 h 3526871"/>
              <a:gd name="connsiteX109" fmla="*/ 1700124 w 3526872"/>
              <a:gd name="connsiteY109" fmla="*/ 1667780 h 3526871"/>
              <a:gd name="connsiteX110" fmla="*/ 900265 w 3526872"/>
              <a:gd name="connsiteY110" fmla="*/ 224798 h 3526871"/>
              <a:gd name="connsiteX111" fmla="*/ 916008 w 3526872"/>
              <a:gd name="connsiteY111" fmla="*/ 216071 h 3526871"/>
              <a:gd name="connsiteX112" fmla="*/ 1715866 w 3526872"/>
              <a:gd name="connsiteY112" fmla="*/ 1659053 h 3526871"/>
              <a:gd name="connsiteX113" fmla="*/ 1151588 w 3526872"/>
              <a:gd name="connsiteY113" fmla="*/ 108711 h 3526871"/>
              <a:gd name="connsiteX114" fmla="*/ 1168502 w 3526872"/>
              <a:gd name="connsiteY114" fmla="*/ 102555 h 3526871"/>
              <a:gd name="connsiteX115" fmla="*/ 1732782 w 3526872"/>
              <a:gd name="connsiteY115" fmla="*/ 1652898 h 3526871"/>
              <a:gd name="connsiteX116" fmla="*/ 1417977 w 3526872"/>
              <a:gd name="connsiteY116" fmla="*/ 33370 h 3526871"/>
              <a:gd name="connsiteX117" fmla="*/ 1435646 w 3526872"/>
              <a:gd name="connsiteY117" fmla="*/ 29935 h 3526871"/>
              <a:gd name="connsiteX118" fmla="*/ 1750451 w 3526872"/>
              <a:gd name="connsiteY118" fmla="*/ 1649459 h 3526871"/>
              <a:gd name="connsiteX119" fmla="*/ 1692872 w 3526872"/>
              <a:gd name="connsiteY119" fmla="*/ 628 h 35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526872" h="3526871">
                <a:moveTo>
                  <a:pt x="1710861" y="0"/>
                </a:moveTo>
                <a:lnTo>
                  <a:pt x="1768439" y="1648835"/>
                </a:lnTo>
                <a:lnTo>
                  <a:pt x="1969505" y="11293"/>
                </a:lnTo>
                <a:lnTo>
                  <a:pt x="1987371" y="13486"/>
                </a:lnTo>
                <a:lnTo>
                  <a:pt x="1786306" y="1651027"/>
                </a:lnTo>
                <a:lnTo>
                  <a:pt x="2241063" y="65100"/>
                </a:lnTo>
                <a:lnTo>
                  <a:pt x="2258366" y="70062"/>
                </a:lnTo>
                <a:lnTo>
                  <a:pt x="1803609" y="1655989"/>
                </a:lnTo>
                <a:lnTo>
                  <a:pt x="2500861" y="160728"/>
                </a:lnTo>
                <a:lnTo>
                  <a:pt x="2517174" y="168335"/>
                </a:lnTo>
                <a:lnTo>
                  <a:pt x="1819921" y="1663598"/>
                </a:lnTo>
                <a:lnTo>
                  <a:pt x="2742501" y="295818"/>
                </a:lnTo>
                <a:lnTo>
                  <a:pt x="2757424" y="305883"/>
                </a:lnTo>
                <a:lnTo>
                  <a:pt x="1834846" y="1673661"/>
                </a:lnTo>
                <a:lnTo>
                  <a:pt x="2960032" y="467046"/>
                </a:lnTo>
                <a:lnTo>
                  <a:pt x="2973198" y="479322"/>
                </a:lnTo>
                <a:lnTo>
                  <a:pt x="1848009" y="1685939"/>
                </a:lnTo>
                <a:lnTo>
                  <a:pt x="3148101" y="670196"/>
                </a:lnTo>
                <a:lnTo>
                  <a:pt x="3159183" y="684380"/>
                </a:lnTo>
                <a:lnTo>
                  <a:pt x="1859092" y="1700122"/>
                </a:lnTo>
                <a:lnTo>
                  <a:pt x="3302074" y="900264"/>
                </a:lnTo>
                <a:lnTo>
                  <a:pt x="3310800" y="916008"/>
                </a:lnTo>
                <a:lnTo>
                  <a:pt x="1867819" y="1715865"/>
                </a:lnTo>
                <a:lnTo>
                  <a:pt x="3418160" y="1151588"/>
                </a:lnTo>
                <a:lnTo>
                  <a:pt x="3424317" y="1168502"/>
                </a:lnTo>
                <a:lnTo>
                  <a:pt x="1873975" y="1732780"/>
                </a:lnTo>
                <a:lnTo>
                  <a:pt x="3493502" y="1417976"/>
                </a:lnTo>
                <a:lnTo>
                  <a:pt x="3496936" y="1435645"/>
                </a:lnTo>
                <a:lnTo>
                  <a:pt x="1877408" y="1750450"/>
                </a:lnTo>
                <a:lnTo>
                  <a:pt x="3526244" y="1692871"/>
                </a:lnTo>
                <a:lnTo>
                  <a:pt x="3526872" y="1710860"/>
                </a:lnTo>
                <a:lnTo>
                  <a:pt x="1878038" y="1768439"/>
                </a:lnTo>
                <a:lnTo>
                  <a:pt x="3515580" y="1969503"/>
                </a:lnTo>
                <a:lnTo>
                  <a:pt x="3513385" y="1987369"/>
                </a:lnTo>
                <a:lnTo>
                  <a:pt x="1875843" y="1786305"/>
                </a:lnTo>
                <a:lnTo>
                  <a:pt x="3461771" y="2241062"/>
                </a:lnTo>
                <a:lnTo>
                  <a:pt x="3456810" y="2258365"/>
                </a:lnTo>
                <a:lnTo>
                  <a:pt x="1870880" y="1803607"/>
                </a:lnTo>
                <a:lnTo>
                  <a:pt x="3366145" y="2500860"/>
                </a:lnTo>
                <a:lnTo>
                  <a:pt x="3358538" y="2517173"/>
                </a:lnTo>
                <a:lnTo>
                  <a:pt x="1863275" y="1819921"/>
                </a:lnTo>
                <a:lnTo>
                  <a:pt x="3231054" y="2742500"/>
                </a:lnTo>
                <a:lnTo>
                  <a:pt x="3220988" y="2757423"/>
                </a:lnTo>
                <a:lnTo>
                  <a:pt x="1853211" y="1834845"/>
                </a:lnTo>
                <a:lnTo>
                  <a:pt x="3059826" y="2960032"/>
                </a:lnTo>
                <a:lnTo>
                  <a:pt x="3047549" y="2973197"/>
                </a:lnTo>
                <a:lnTo>
                  <a:pt x="1840934" y="1848009"/>
                </a:lnTo>
                <a:lnTo>
                  <a:pt x="2856676" y="3148100"/>
                </a:lnTo>
                <a:lnTo>
                  <a:pt x="2842491" y="3159182"/>
                </a:lnTo>
                <a:lnTo>
                  <a:pt x="1826748" y="1859090"/>
                </a:lnTo>
                <a:lnTo>
                  <a:pt x="2626607" y="3302073"/>
                </a:lnTo>
                <a:lnTo>
                  <a:pt x="2610864" y="3310799"/>
                </a:lnTo>
                <a:lnTo>
                  <a:pt x="1811005" y="1867817"/>
                </a:lnTo>
                <a:lnTo>
                  <a:pt x="2375284" y="3418159"/>
                </a:lnTo>
                <a:lnTo>
                  <a:pt x="2358370" y="3424316"/>
                </a:lnTo>
                <a:lnTo>
                  <a:pt x="1794091" y="1873972"/>
                </a:lnTo>
                <a:lnTo>
                  <a:pt x="2108895" y="3493501"/>
                </a:lnTo>
                <a:lnTo>
                  <a:pt x="2091226" y="3496935"/>
                </a:lnTo>
                <a:lnTo>
                  <a:pt x="1776422" y="1877407"/>
                </a:lnTo>
                <a:lnTo>
                  <a:pt x="1834000" y="3526243"/>
                </a:lnTo>
                <a:lnTo>
                  <a:pt x="1816012" y="3526871"/>
                </a:lnTo>
                <a:lnTo>
                  <a:pt x="1758432" y="1878036"/>
                </a:lnTo>
                <a:lnTo>
                  <a:pt x="1557368" y="3515579"/>
                </a:lnTo>
                <a:lnTo>
                  <a:pt x="1539502" y="3513384"/>
                </a:lnTo>
                <a:lnTo>
                  <a:pt x="1740567" y="1875842"/>
                </a:lnTo>
                <a:lnTo>
                  <a:pt x="1285809" y="3461770"/>
                </a:lnTo>
                <a:lnTo>
                  <a:pt x="1268506" y="3456808"/>
                </a:lnTo>
                <a:lnTo>
                  <a:pt x="1723263" y="1870884"/>
                </a:lnTo>
                <a:lnTo>
                  <a:pt x="1026011" y="3366144"/>
                </a:lnTo>
                <a:lnTo>
                  <a:pt x="1009697" y="3358537"/>
                </a:lnTo>
                <a:lnTo>
                  <a:pt x="1706950" y="1863273"/>
                </a:lnTo>
                <a:lnTo>
                  <a:pt x="784371" y="3231053"/>
                </a:lnTo>
                <a:lnTo>
                  <a:pt x="769448" y="3220987"/>
                </a:lnTo>
                <a:lnTo>
                  <a:pt x="1692027" y="1853209"/>
                </a:lnTo>
                <a:lnTo>
                  <a:pt x="566840" y="3059825"/>
                </a:lnTo>
                <a:lnTo>
                  <a:pt x="553675" y="3047549"/>
                </a:lnTo>
                <a:lnTo>
                  <a:pt x="1678863" y="1840932"/>
                </a:lnTo>
                <a:lnTo>
                  <a:pt x="378771" y="2856675"/>
                </a:lnTo>
                <a:lnTo>
                  <a:pt x="367689" y="2842490"/>
                </a:lnTo>
                <a:lnTo>
                  <a:pt x="1667780" y="1826750"/>
                </a:lnTo>
                <a:lnTo>
                  <a:pt x="224798" y="2626606"/>
                </a:lnTo>
                <a:lnTo>
                  <a:pt x="216072" y="2610863"/>
                </a:lnTo>
                <a:lnTo>
                  <a:pt x="1659054" y="1811004"/>
                </a:lnTo>
                <a:lnTo>
                  <a:pt x="108712" y="2375284"/>
                </a:lnTo>
                <a:lnTo>
                  <a:pt x="102555" y="2358369"/>
                </a:lnTo>
                <a:lnTo>
                  <a:pt x="1652899" y="1794090"/>
                </a:lnTo>
                <a:lnTo>
                  <a:pt x="33370" y="2108894"/>
                </a:lnTo>
                <a:lnTo>
                  <a:pt x="29936" y="2091225"/>
                </a:lnTo>
                <a:lnTo>
                  <a:pt x="1649464" y="1776421"/>
                </a:lnTo>
                <a:lnTo>
                  <a:pt x="628" y="1833999"/>
                </a:lnTo>
                <a:lnTo>
                  <a:pt x="0" y="1816010"/>
                </a:lnTo>
                <a:lnTo>
                  <a:pt x="1648834" y="1758431"/>
                </a:lnTo>
                <a:lnTo>
                  <a:pt x="11293" y="1557367"/>
                </a:lnTo>
                <a:lnTo>
                  <a:pt x="13487" y="1539501"/>
                </a:lnTo>
                <a:lnTo>
                  <a:pt x="1651029" y="1740565"/>
                </a:lnTo>
                <a:lnTo>
                  <a:pt x="65101" y="1285808"/>
                </a:lnTo>
                <a:lnTo>
                  <a:pt x="70063" y="1268506"/>
                </a:lnTo>
                <a:lnTo>
                  <a:pt x="1655991" y="1723263"/>
                </a:lnTo>
                <a:lnTo>
                  <a:pt x="160727" y="1026011"/>
                </a:lnTo>
                <a:lnTo>
                  <a:pt x="168334" y="1009698"/>
                </a:lnTo>
                <a:lnTo>
                  <a:pt x="1663598" y="1706949"/>
                </a:lnTo>
                <a:lnTo>
                  <a:pt x="295818" y="784371"/>
                </a:lnTo>
                <a:lnTo>
                  <a:pt x="305884" y="769448"/>
                </a:lnTo>
                <a:lnTo>
                  <a:pt x="1673663" y="1692027"/>
                </a:lnTo>
                <a:lnTo>
                  <a:pt x="467046" y="566839"/>
                </a:lnTo>
                <a:lnTo>
                  <a:pt x="479323" y="553674"/>
                </a:lnTo>
                <a:lnTo>
                  <a:pt x="1685939" y="1678861"/>
                </a:lnTo>
                <a:lnTo>
                  <a:pt x="670196" y="378771"/>
                </a:lnTo>
                <a:lnTo>
                  <a:pt x="684381" y="367689"/>
                </a:lnTo>
                <a:lnTo>
                  <a:pt x="1700124" y="1667780"/>
                </a:lnTo>
                <a:lnTo>
                  <a:pt x="900265" y="224798"/>
                </a:lnTo>
                <a:lnTo>
                  <a:pt x="916008" y="216071"/>
                </a:lnTo>
                <a:lnTo>
                  <a:pt x="1715866" y="1659053"/>
                </a:lnTo>
                <a:lnTo>
                  <a:pt x="1151588" y="108711"/>
                </a:lnTo>
                <a:lnTo>
                  <a:pt x="1168502" y="102555"/>
                </a:lnTo>
                <a:lnTo>
                  <a:pt x="1732782" y="1652898"/>
                </a:lnTo>
                <a:lnTo>
                  <a:pt x="1417977" y="33370"/>
                </a:lnTo>
                <a:lnTo>
                  <a:pt x="1435646" y="29935"/>
                </a:lnTo>
                <a:lnTo>
                  <a:pt x="1750451" y="1649459"/>
                </a:lnTo>
                <a:lnTo>
                  <a:pt x="1692872" y="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9200" y="975600"/>
            <a:ext cx="5389200" cy="10764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99200" y="2253600"/>
            <a:ext cx="5389200" cy="554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100" y="1598400"/>
            <a:ext cx="7886700" cy="23292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00" y="4017600"/>
            <a:ext cx="7886700" cy="23292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619721" y="3752850"/>
            <a:ext cx="790456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 rot="21396991">
            <a:off x="3845720" y="3614739"/>
            <a:ext cx="2512219" cy="5937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 rot="225092">
            <a:off x="3043238" y="2795589"/>
            <a:ext cx="3249216" cy="7254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 rot="21197296">
            <a:off x="3414713" y="1855788"/>
            <a:ext cx="2506266" cy="723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 rot="225092">
            <a:off x="2981326" y="2693988"/>
            <a:ext cx="3250406" cy="7239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 rot="21396991">
            <a:off x="3783807" y="3513139"/>
            <a:ext cx="2512219" cy="5937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>
            <a:outerShdw blurRad="25400" dist="12700" dir="189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 rot="21197296">
            <a:off x="3349229" y="1724025"/>
            <a:ext cx="2507456" cy="725488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>
            <a:outerShdw blurRad="25400" dist="127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600" dirty="0">
              <a:solidFill>
                <a:srgbClr val="FFFF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180000">
            <a:off x="3350700" y="1724400"/>
            <a:ext cx="2508300" cy="727200"/>
          </a:xfrm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3" hasCustomPrompt="1"/>
          </p:nvPr>
        </p:nvSpPr>
        <p:spPr>
          <a:xfrm rot="240000">
            <a:off x="2980800" y="2692800"/>
            <a:ext cx="3250800" cy="7236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sz="quarter" idx="14" hasCustomPrompt="1"/>
          </p:nvPr>
        </p:nvSpPr>
        <p:spPr>
          <a:xfrm rot="21420000">
            <a:off x="3782700" y="3513600"/>
            <a:ext cx="2459343" cy="576825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8130" y="399308"/>
            <a:ext cx="875410" cy="6112587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520" y="399308"/>
            <a:ext cx="7082330" cy="6112587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EB5C-59AD-4510-BC9E-DD21B18770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69069" y="171450"/>
            <a:ext cx="8805863" cy="63230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0E0E-6A4E-4DAD-9A1A-9BD78D53B34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2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11" y="4038600"/>
            <a:ext cx="3960813" cy="1752600"/>
          </a:xfr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2D406BF8-10D8-4D03-92FF-188F5E9D46C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DEAB-71BC-42DD-B34B-E877DC35F0D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C8FE-4F11-4AA1-BFB0-9CAB75FA738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27F0-170B-48C6-A583-91506EB6DA08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3916-CDEE-4756-95F8-1406E0617CB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9C40-DF26-4B17-B365-01DEFBFDB08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EB5C-59AD-4510-BC9E-DD21B18770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0E0E-6A4E-4DAD-9A1A-9BD78D53B34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41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D6FA-7927-4ED4-B9AA-546393A2707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D6FA-7927-4ED4-B9AA-546393A2707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5A73-39BA-4379-BA76-709906DAF15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D1D-E391-4F81-9790-254500ADBE1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CA0E-DCC7-4BB1-B85D-683C9B940FF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4" Type="http://schemas.openxmlformats.org/officeDocument/2006/relationships/theme" Target="../theme/theme4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89.xml"/><Relationship Id="rId7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4" Type="http://schemas.openxmlformats.org/officeDocument/2006/relationships/theme" Target="../theme/theme8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fld id="{4EFD11F8-578F-494E-A6C9-BC772EF094C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55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368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368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368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37061-1844-401C-94CF-42F5F2A0C3D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fld id="{4EFD11F8-578F-494E-A6C9-BC772EF094C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fld id="{4EFD11F8-578F-494E-A6C9-BC772EF094C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4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45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7A77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1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1AE5F-0F4D-437D-84D2-8BF618B86231}" type="slidenum">
              <a:rPr lang="en-US" altLang="zh-CN">
                <a:solidFill>
                  <a:srgbClr val="007A77"/>
                </a:solidFill>
              </a:rPr>
            </a:fld>
            <a:endParaRPr lang="en-US" altLang="zh-CN">
              <a:solidFill>
                <a:srgbClr val="007A7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2224"/>
            <a:ext cx="7886700" cy="499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E2B0823-AB0F-4D45-918F-9909333A31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76C2141-8DE5-4E0F-8872-774D5C98F06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35915" indent="-335915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85000"/>
        <a:buFont typeface="Wingdings" panose="05000000000000000000" pitchFamily="2" charset="2"/>
        <a:buChar char="!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u="non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u="none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50000"/>
              </a:spcBef>
              <a:defRPr kumimoji="0" sz="1400"/>
            </a:lvl1pPr>
          </a:lstStyle>
          <a:p>
            <a:pPr fontAlgn="base">
              <a:spcAft>
                <a:spcPct val="0"/>
              </a:spcAft>
              <a:defRPr/>
            </a:pPr>
            <a:fld id="{4EFD11F8-578F-494E-A6C9-BC772EF094C1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7" Type="http://schemas.openxmlformats.org/officeDocument/2006/relationships/image" Target="../media/image14.png"/><Relationship Id="rId6" Type="http://schemas.openxmlformats.org/officeDocument/2006/relationships/slide" Target="slide6.xml"/><Relationship Id="rId5" Type="http://schemas.openxmlformats.org/officeDocument/2006/relationships/image" Target="../media/image13.png"/><Relationship Id="rId4" Type="http://schemas.openxmlformats.org/officeDocument/2006/relationships/slide" Target="slide1.xml"/><Relationship Id="rId3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>
            <a:alphaModFix amt="9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987358" y="446405"/>
            <a:ext cx="3168650" cy="1441450"/>
          </a:xfrm>
          <a:prstGeom prst="rect">
            <a:avLst/>
          </a:prstGeom>
        </p:spPr>
        <p:txBody>
          <a:bodyPr wrap="none" lIns="107950" tIns="136525" rIns="107950" bIns="136525" numCol="1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sng" strike="noStrike" kern="10" cap="none" spc="0" normalizeH="0" baseline="0" noProof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皇帝的新装</a:t>
            </a:r>
            <a:endParaRPr kumimoji="0" lang="zh-CN" altLang="en-US" sz="3600" b="0" i="0" u="sng" strike="noStrike" kern="10" cap="none" spc="0" normalizeH="0" baseline="0" noProof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0" y="1704975"/>
            <a:ext cx="8724900" cy="4095750"/>
          </a:xfrm>
        </p:spPr>
        <p:txBody>
          <a:bodyPr vert="horz" wrap="square" lIns="91440" tIns="45720" rIns="91440" bIns="45720" anchor="t"/>
          <a:p>
            <a:pPr algn="just" eaLnBrk="1" hangingPunct="1">
              <a:buNone/>
            </a:pPr>
            <a:r>
              <a:rPr lang="en-US" altLang="zh-CN" b="1" dirty="0"/>
              <a:t>           18</a:t>
            </a:r>
            <a:r>
              <a:rPr lang="zh-CN" altLang="en-US" b="1" dirty="0"/>
              <a:t>世纪末</a:t>
            </a:r>
            <a:r>
              <a:rPr lang="en-US" altLang="zh-CN" b="1" dirty="0"/>
              <a:t>19</a:t>
            </a:r>
            <a:r>
              <a:rPr lang="zh-CN" altLang="en-US" b="1" dirty="0"/>
              <a:t>世纪初，丹麦成为英国的附庸国。丹麦人民身受本国</a:t>
            </a:r>
            <a:r>
              <a:rPr lang="zh-CN" altLang="en-US" b="1" dirty="0">
                <a:solidFill>
                  <a:srgbClr val="FF0000"/>
                </a:solidFill>
              </a:rPr>
              <a:t>封建阶级和英国资产阶级</a:t>
            </a:r>
            <a:r>
              <a:rPr lang="zh-CN" altLang="en-US" b="1" dirty="0"/>
              <a:t>的双重剥削，过着饥寒交迫的</a:t>
            </a:r>
            <a:r>
              <a:rPr lang="zh-CN" altLang="en-US" b="1" dirty="0">
                <a:solidFill>
                  <a:srgbClr val="FF0000"/>
                </a:solidFill>
              </a:rPr>
              <a:t>贫困生活</a:t>
            </a:r>
            <a:r>
              <a:rPr lang="zh-CN" altLang="en-US" b="1" dirty="0"/>
              <a:t>，而封建统治阶级则</a:t>
            </a:r>
            <a:r>
              <a:rPr lang="zh-CN" altLang="en-US" b="1" dirty="0">
                <a:solidFill>
                  <a:srgbClr val="FF0000"/>
                </a:solidFill>
              </a:rPr>
              <a:t>穷奢极欲，挥霍无度</a:t>
            </a:r>
            <a:r>
              <a:rPr lang="zh-CN" altLang="en-US" b="1" dirty="0"/>
              <a:t>。</a:t>
            </a:r>
            <a:endParaRPr lang="zh-CN" altLang="en-US" dirty="0"/>
          </a:p>
        </p:txBody>
      </p:sp>
      <p:sp>
        <p:nvSpPr>
          <p:cNvPr id="10242" name="TextBox 3"/>
          <p:cNvSpPr txBox="1"/>
          <p:nvPr/>
        </p:nvSpPr>
        <p:spPr>
          <a:xfrm>
            <a:off x="357188" y="714375"/>
            <a:ext cx="28575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背景资料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505" y="3921125"/>
            <a:ext cx="85572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kern="0" dirty="0"/>
              <a:t>       </a:t>
            </a:r>
            <a:r>
              <a:rPr lang="zh-CN" altLang="en-US" sz="3200" b="1" kern="0" dirty="0"/>
              <a:t>把</a:t>
            </a:r>
            <a:r>
              <a:rPr lang="zh-CN" altLang="en-US" sz="3200" b="1" kern="0" dirty="0">
                <a:solidFill>
                  <a:srgbClr val="FF0000"/>
                </a:solidFill>
              </a:rPr>
              <a:t>揭露</a:t>
            </a:r>
            <a:r>
              <a:rPr lang="zh-CN" altLang="en-US" sz="3200" b="1" kern="0" dirty="0"/>
              <a:t>的锋芒直指封建统治阶级的头子，并无情的</a:t>
            </a:r>
            <a:r>
              <a:rPr lang="zh-CN" altLang="en-US" sz="3200" b="1" kern="0" dirty="0">
                <a:solidFill>
                  <a:srgbClr val="FF0000"/>
                </a:solidFill>
              </a:rPr>
              <a:t>嘲讽</a:t>
            </a:r>
            <a:r>
              <a:rPr lang="zh-CN" altLang="en-US" sz="3200" b="1" kern="0" dirty="0"/>
              <a:t>了贵族、宫廷的丑恶行径，深刻的</a:t>
            </a:r>
            <a:r>
              <a:rPr lang="zh-CN" altLang="en-US" sz="3200" b="1" kern="0" dirty="0">
                <a:solidFill>
                  <a:srgbClr val="FF0000"/>
                </a:solidFill>
              </a:rPr>
              <a:t>解剖</a:t>
            </a:r>
            <a:r>
              <a:rPr lang="zh-CN" altLang="en-US" sz="3200" b="1" kern="0" dirty="0"/>
              <a:t>了当时社会的病状。</a:t>
            </a:r>
            <a:endParaRPr lang="zh-CN" altLang="en-US" sz="32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93570" y="2207895"/>
            <a:ext cx="50425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犀利的讽刺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丰富的想象</a:t>
            </a:r>
            <a:endParaRPr lang="en-US" altLang="zh-CN" sz="4400" b="1" u="none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巧妙的夸张</a:t>
            </a:r>
            <a:endParaRPr lang="en-US" altLang="zh-CN" sz="4400" b="1" u="none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4400" b="1" u="none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6914" name="WordArt 2"/>
          <p:cNvSpPr>
            <a:spLocks noChangeArrowheads="1" noChangeShapeType="1" noTextEdit="1"/>
          </p:cNvSpPr>
          <p:nvPr/>
        </p:nvSpPr>
        <p:spPr bwMode="auto">
          <a:xfrm>
            <a:off x="295910" y="116205"/>
            <a:ext cx="1495425" cy="737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/>
                <a:ea typeface="华文新魏"/>
              </a:rPr>
              <a:t>小结</a:t>
            </a:r>
            <a:endParaRPr lang="zh-CN" altLang="en-US" sz="6600" b="1" kern="10">
              <a:ln w="19050">
                <a:solidFill>
                  <a:srgbClr val="99CCFF"/>
                </a:solidFill>
                <a:rou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34315" y="973455"/>
            <a:ext cx="864362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5542" name="Text Box 6"/>
          <p:cNvSpPr txBox="1"/>
          <p:nvPr/>
        </p:nvSpPr>
        <p:spPr>
          <a:xfrm>
            <a:off x="234315" y="1131570"/>
            <a:ext cx="75895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童话夸张和想象的艺术手法：</a:t>
            </a:r>
            <a:endParaRPr lang="zh-CN" sz="4400" b="1" u="none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c542f80e-67b3-4b99-ba2f-2990ca41a4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8" y="769620"/>
            <a:ext cx="5748338" cy="5317808"/>
          </a:xfrm>
          <a:prstGeom prst="rect">
            <a:avLst/>
          </a:prstGeom>
        </p:spPr>
      </p:pic>
      <p:pic>
        <p:nvPicPr>
          <p:cNvPr id="2" name="图片 1" descr="0b7fd4a1-d845-43f6-8e12-39f4094b593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08" y="769620"/>
            <a:ext cx="6095048" cy="4352449"/>
          </a:xfrm>
          <a:prstGeom prst="rect">
            <a:avLst/>
          </a:prstGeom>
        </p:spPr>
      </p:pic>
      <p:pic>
        <p:nvPicPr>
          <p:cNvPr id="5" name="图片 4" descr="8d0e8957-5226-4b08-a39d-696abba11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23" y="769620"/>
            <a:ext cx="3238024" cy="5245418"/>
          </a:xfrm>
          <a:prstGeom prst="rect">
            <a:avLst/>
          </a:prstGeom>
        </p:spPr>
      </p:pic>
      <p:pic>
        <p:nvPicPr>
          <p:cNvPr id="4" name="图片 3" descr="9ee41a35-609a-4056-9bce-9380f91835a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45" y="965835"/>
            <a:ext cx="8840153" cy="4655344"/>
          </a:xfrm>
          <a:prstGeom prst="rect">
            <a:avLst/>
          </a:prstGeom>
        </p:spPr>
      </p:pic>
      <p:pic>
        <p:nvPicPr>
          <p:cNvPr id="7" name="图片 6" descr="9b88f8b5-a178-4c1a-93bd-3b32da0de92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3" y="769620"/>
            <a:ext cx="8513921" cy="67203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5760" y="118745"/>
            <a:ext cx="2550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0000"/>
                </a:solidFill>
              </a:rPr>
              <a:t>材料链接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3510" y="307340"/>
            <a:ext cx="900049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4400" b="1" u="none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“当我在为孩子们写一篇故事的时候，我永远记住他们的父亲和母亲也会在旁边听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</a:t>
            </a:r>
            <a:r>
              <a:rPr lang="zh-CN" altLang="en-US" sz="36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——安徒生</a:t>
            </a:r>
            <a:endParaRPr lang="zh-CN" altLang="en-US" sz="3600" b="1" u="none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6914" name="WordArt 2"/>
          <p:cNvSpPr>
            <a:spLocks noChangeArrowheads="1" noChangeShapeType="1" noTextEdit="1"/>
          </p:cNvSpPr>
          <p:nvPr/>
        </p:nvSpPr>
        <p:spPr bwMode="auto">
          <a:xfrm>
            <a:off x="295910" y="116205"/>
            <a:ext cx="1495425" cy="737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/>
                <a:ea typeface="华文新魏"/>
              </a:rPr>
              <a:t>小结</a:t>
            </a:r>
            <a:endParaRPr lang="zh-CN" altLang="en-US" sz="6600" b="1" kern="10">
              <a:ln w="19050">
                <a:solidFill>
                  <a:srgbClr val="99CCFF"/>
                </a:solidFill>
                <a:rou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50190" y="4726305"/>
            <a:ext cx="864362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337" name="Rectangle 2"/>
          <p:cNvSpPr>
            <a:spLocks noGrp="1"/>
          </p:cNvSpPr>
          <p:nvPr>
            <p:ph idx="1"/>
          </p:nvPr>
        </p:nvSpPr>
        <p:spPr>
          <a:xfrm>
            <a:off x="-29210" y="2668905"/>
            <a:ext cx="9202420" cy="532003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b="1" dirty="0">
                <a:solidFill>
                  <a:srgbClr val="000000"/>
                </a:solidFill>
              </a:rPr>
              <a:t>夫童心者，绝假纯真，最初一念之本心也。若失却童心，便失却真心；失却真心，便失去真人。</a:t>
            </a:r>
            <a:endParaRPr lang="zh-CN" altLang="en-US" b="1" dirty="0">
              <a:solidFill>
                <a:srgbClr val="000000"/>
              </a:solidFill>
            </a:endParaRPr>
          </a:p>
          <a:p>
            <a:pPr algn="r" eaLnBrk="1" hangingPunct="1"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——</a:t>
            </a:r>
            <a:r>
              <a:rPr lang="zh-CN" altLang="en-US" b="1" dirty="0">
                <a:solidFill>
                  <a:srgbClr val="000000"/>
                </a:solidFill>
              </a:rPr>
              <a:t>明</a:t>
            </a:r>
            <a:r>
              <a:rPr lang="en-US" altLang="zh-CN" b="1" dirty="0">
                <a:solidFill>
                  <a:srgbClr val="000000"/>
                </a:solidFill>
              </a:rPr>
              <a:t>-</a:t>
            </a:r>
            <a:r>
              <a:rPr lang="zh-CN" altLang="en-US" b="1" dirty="0">
                <a:solidFill>
                  <a:srgbClr val="000000"/>
                </a:solidFill>
              </a:rPr>
              <a:t>李贽</a:t>
            </a:r>
            <a:r>
              <a:rPr lang="en-US" altLang="zh-CN" b="1" dirty="0">
                <a:solidFill>
                  <a:srgbClr val="000000"/>
                </a:solidFill>
              </a:rPr>
              <a:t>《</a:t>
            </a:r>
            <a:r>
              <a:rPr lang="zh-CN" altLang="en-US" b="1" dirty="0">
                <a:solidFill>
                  <a:srgbClr val="000000"/>
                </a:solidFill>
              </a:rPr>
              <a:t>童心说</a:t>
            </a:r>
            <a:r>
              <a:rPr lang="en-US" altLang="zh-CN" b="1" dirty="0">
                <a:solidFill>
                  <a:srgbClr val="000000"/>
                </a:solidFill>
              </a:rPr>
              <a:t>》</a:t>
            </a:r>
            <a:endParaRPr lang="en-US" altLang="zh-CN" b="1" dirty="0">
              <a:solidFill>
                <a:srgbClr val="000000"/>
              </a:solidFill>
            </a:endParaRPr>
          </a:p>
          <a:p>
            <a:pPr eaLnBrk="1" hangingPunct="1"/>
            <a:r>
              <a:rPr lang="zh-CN" altLang="en-US" b="1" dirty="0">
                <a:solidFill>
                  <a:srgbClr val="000000"/>
                </a:solidFill>
              </a:rPr>
              <a:t>译文：所谓童心，其实是在人最初未受外界任何干扰时一颗毫无造作、绝对真诚的本心。如果失去童心，就失去了真心，失去了真心，就失去了做一个真人的的资格。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b7b02087bf40ad12af52bfe542c11dfa9ecce9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" y="932180"/>
            <a:ext cx="3755390" cy="54260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59225" y="1085215"/>
            <a:ext cx="5120640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安徒生，</a:t>
            </a:r>
            <a:r>
              <a:rPr lang="en-US" altLang="zh-CN" sz="32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</a:t>
            </a:r>
            <a:r>
              <a:rPr lang="zh-CN" altLang="en-US" sz="32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世纪丹麦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文学巨匠，世界著名的</a:t>
            </a:r>
            <a:r>
              <a:rPr lang="zh-CN" altLang="en-US" sz="32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童话作家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安徒生生于鞋匠家庭，童年生活穷苦，早期写有诗歌、剧本和长篇小说等，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1835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年开始写童话。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代表作：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《丑小鸭》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《海的女儿》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《卖火柴的小女孩》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75" name="Text Box 10"/>
          <p:cNvSpPr txBox="1"/>
          <p:nvPr/>
        </p:nvSpPr>
        <p:spPr>
          <a:xfrm>
            <a:off x="340360" y="138430"/>
            <a:ext cx="49323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u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了解作者</a:t>
            </a:r>
            <a:endParaRPr lang="zh-CN" altLang="en-US" sz="4000" b="1" u="none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" y="1953260"/>
            <a:ext cx="2000885" cy="222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7" name="Picture 3" descr="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90" y="1953260"/>
            <a:ext cx="2010410" cy="222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8" name="Picture 4" descr="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95" y="1953260"/>
            <a:ext cx="1856740" cy="222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 descr="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47870"/>
            <a:ext cx="1898650" cy="21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 descr="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45" y="4547235"/>
            <a:ext cx="2044700" cy="21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1" name="Rectangle 7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743960" y="2018030"/>
            <a:ext cx="2057400" cy="457200"/>
          </a:xfrm>
        </p:spPr>
        <p:txBody>
          <a:bodyPr/>
          <a:lstStyle/>
          <a:p>
            <a:r>
              <a:rPr lang="zh-CN" altLang="en-US" sz="3600" b="1">
                <a:solidFill>
                  <a:schemeClr val="tx1"/>
                </a:solidFill>
              </a:rPr>
              <a:t>开端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045210" y="1830151"/>
            <a:ext cx="11430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buClrTx/>
              <a:buSzTx/>
              <a:buFontTx/>
            </a:pPr>
            <a:r>
              <a:rPr lang="zh-CN" altLang="en-US" sz="3600" b="1" kern="0">
                <a:latin typeface="+mj-lt"/>
                <a:ea typeface="+mj-ea"/>
                <a:cs typeface="+mj-cs"/>
              </a:rPr>
              <a:t>引子</a:t>
            </a:r>
            <a:endParaRPr lang="zh-CN" altLang="en-US" sz="3600" b="1" kern="0">
              <a:latin typeface="+mj-lt"/>
              <a:ea typeface="+mj-ea"/>
              <a:cs typeface="+mj-cs"/>
            </a:endParaRP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462233" y="2047241"/>
            <a:ext cx="120396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lang="zh-CN" altLang="en-US" sz="3600" b="1" kern="0">
                <a:latin typeface="+mj-lt"/>
                <a:ea typeface="+mj-ea"/>
                <a:cs typeface="+mj-cs"/>
              </a:rPr>
              <a:t>发展</a:t>
            </a:r>
            <a:endParaRPr lang="zh-CN" altLang="en-US" sz="3600" b="1" kern="0">
              <a:latin typeface="+mj-lt"/>
              <a:ea typeface="+mj-ea"/>
              <a:cs typeface="+mj-cs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790721" y="6062426"/>
            <a:ext cx="144462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lang="zh-CN" altLang="en-US" sz="3600" b="1" kern="0">
                <a:latin typeface="+mj-lt"/>
                <a:ea typeface="+mj-ea"/>
                <a:cs typeface="+mj-cs"/>
              </a:rPr>
              <a:t>高潮</a:t>
            </a:r>
            <a:endParaRPr lang="zh-CN" altLang="en-US" sz="3600" b="1" kern="0">
              <a:latin typeface="+mj-lt"/>
              <a:ea typeface="+mj-ea"/>
              <a:cs typeface="+mj-cs"/>
            </a:endParaRP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711825" y="4466319"/>
            <a:ext cx="16002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buClrTx/>
              <a:buSzTx/>
              <a:buFontTx/>
            </a:pPr>
            <a:r>
              <a:rPr lang="zh-CN" altLang="en-US" sz="3600" b="1" kern="0">
                <a:latin typeface="+mj-lt"/>
                <a:ea typeface="+mj-ea"/>
                <a:cs typeface="+mj-cs"/>
              </a:rPr>
              <a:t>结局</a:t>
            </a:r>
            <a:endParaRPr lang="zh-CN" altLang="en-US" sz="3600" b="1" kern="0">
              <a:latin typeface="+mj-lt"/>
              <a:ea typeface="+mj-ea"/>
              <a:cs typeface="+mj-cs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2696861" y="1716405"/>
            <a:ext cx="67500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皇帝(   ) 新装</a:t>
            </a:r>
            <a:endParaRPr kumimoji="1" lang="zh-CN" altLang="en-US" sz="2800" b="1">
              <a:solidFill>
                <a:schemeClr val="accent5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563235" y="1717040"/>
            <a:ext cx="67500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骗子(   ) 新装</a:t>
            </a:r>
            <a:endParaRPr kumimoji="1" lang="zh-CN" altLang="en-US" sz="2800" b="1">
              <a:solidFill>
                <a:schemeClr val="accent5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8319135" y="1716405"/>
            <a:ext cx="675005" cy="365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君臣(   ) 新装</a:t>
            </a:r>
            <a:endParaRPr kumimoji="1" lang="zh-CN" altLang="en-US" sz="2800" b="1">
              <a:solidFill>
                <a:schemeClr val="accent5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4067810" y="4229100"/>
            <a:ext cx="61341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游行(   )新装</a:t>
            </a:r>
            <a:endParaRPr kumimoji="1" lang="zh-CN" altLang="en-US" sz="2800" b="1">
              <a:solidFill>
                <a:schemeClr val="accent5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7904203" y="3886200"/>
            <a:ext cx="55399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zh-CN" sz="2400">
              <a:solidFill>
                <a:srgbClr val="007A77"/>
              </a:solidFill>
              <a:latin typeface="Tahoma" panose="020B0604030504040204" pitchFamily="34" charset="0"/>
            </a:endParaRP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7751445" y="4327525"/>
            <a:ext cx="67500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小孩(   )真相</a:t>
            </a:r>
            <a:endParaRPr kumimoji="1" lang="zh-CN" altLang="en-US" sz="2800" b="1">
              <a:solidFill>
                <a:schemeClr val="accent5">
                  <a:lumMod val="1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2782570" y="2601994"/>
            <a:ext cx="45243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爱</a:t>
            </a:r>
            <a:endParaRPr lang="zh-CN" altLang="en-US" sz="4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5612135" y="2601994"/>
            <a:ext cx="57626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做</a:t>
            </a:r>
            <a:endParaRPr lang="zh-CN" altLang="en-US" sz="3200">
              <a:solidFill>
                <a:srgbClr val="007A77"/>
              </a:solidFill>
            </a:endParaRPr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8383270" y="2602230"/>
            <a:ext cx="4318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看</a:t>
            </a:r>
            <a:endParaRPr lang="zh-CN" altLang="en-US" sz="3200">
              <a:solidFill>
                <a:srgbClr val="007A77"/>
              </a:solidFill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067497" y="5130881"/>
            <a:ext cx="5048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穿</a:t>
            </a:r>
            <a:endParaRPr lang="zh-CN" altLang="en-US" sz="3200">
              <a:solidFill>
                <a:srgbClr val="007A77"/>
              </a:solidFill>
            </a:endParaRP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7793992" y="5207400"/>
            <a:ext cx="5892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揭</a:t>
            </a:r>
            <a:endParaRPr lang="zh-CN" altLang="en-US" sz="3200">
              <a:solidFill>
                <a:srgbClr val="007A77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79400" y="541020"/>
            <a:ext cx="8584565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速读课文，</a:t>
            </a:r>
            <a:r>
              <a:rPr lang="zh-CN" altLang="en-US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梳理文章脉络，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力争每分钟不少于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400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字，</a:t>
            </a:r>
            <a:r>
              <a:rPr lang="zh-CN" altLang="en-US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并给每幅图画的空缺处填一个字。</a:t>
            </a:r>
            <a:endParaRPr lang="zh-CN" altLang="en-US" sz="4000" b="1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CN" altLang="en-US" sz="4000" b="1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075" name="Text Box 10"/>
          <p:cNvSpPr txBox="1"/>
          <p:nvPr/>
        </p:nvSpPr>
        <p:spPr>
          <a:xfrm>
            <a:off x="46990" y="106680"/>
            <a:ext cx="49323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u="none" dirty="0">
                <a:solidFill>
                  <a:schemeClr val="tx1"/>
                </a:solidFill>
                <a:effectLst>
                  <a:outerShdw blurRad="38100" dist="19050" dir="2700000" algn="tl" rotWithShape="0">
                    <a:srgbClr val="5A5A5A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梳理情节</a:t>
            </a:r>
            <a:endParaRPr lang="zh-CN" altLang="en-US" sz="4000" b="1" u="none" dirty="0">
              <a:solidFill>
                <a:schemeClr val="tx1"/>
              </a:solidFill>
              <a:effectLst>
                <a:outerShdw blurRad="38100" dist="19050" dir="2700000" algn="tl" rotWithShape="0">
                  <a:srgbClr val="5A5A5A">
                    <a:alpha val="40000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2" grpId="0" bldLvl="0" animBg="1"/>
      <p:bldP spid="144403" grpId="0" bldLvl="0" animBg="1"/>
      <p:bldP spid="144404" grpId="0" bldLvl="0" animBg="1"/>
      <p:bldP spid="144405" grpId="0" bldLvl="0" animBg="1"/>
      <p:bldP spid="14440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7" name="Text Box 8"/>
          <p:cNvSpPr txBox="1"/>
          <p:nvPr/>
        </p:nvSpPr>
        <p:spPr>
          <a:xfrm>
            <a:off x="550863" y="218440"/>
            <a:ext cx="3744912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effectLst>
                  <a:outerShdw blurRad="38100" dist="19050" dir="2700000" algn="tl" rotWithShape="0">
                    <a:srgbClr val="5A5A5A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梳理情节</a:t>
            </a:r>
            <a:endParaRPr lang="zh-CN" altLang="en-US" sz="4000" b="1" u="none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570" y="1033780"/>
            <a:ext cx="3671888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u="none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线索：新装</a:t>
            </a:r>
            <a:endParaRPr lang="zh-CN" altLang="en-US" sz="4000" u="none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24125" y="1868805"/>
            <a:ext cx="2829560" cy="791210"/>
            <a:chOff x="9694" y="2678"/>
            <a:chExt cx="4456" cy="1246"/>
          </a:xfrm>
        </p:grpSpPr>
        <p:sp>
          <p:nvSpPr>
            <p:cNvPr id="2" name="下箭头 1"/>
            <p:cNvSpPr/>
            <p:nvPr/>
          </p:nvSpPr>
          <p:spPr>
            <a:xfrm>
              <a:off x="9694" y="2678"/>
              <a:ext cx="341" cy="124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396" y="2743"/>
              <a:ext cx="37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u="none"/>
                <a:t>特殊之处</a:t>
              </a:r>
              <a:endParaRPr lang="zh-CN" altLang="en-US" sz="2800" b="1" u="none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02385" y="2787650"/>
            <a:ext cx="68383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u="none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任何</a:t>
            </a:r>
            <a:r>
              <a:rPr lang="zh-CN" altLang="en-US" sz="3600" b="1" u="none">
                <a:solidFill>
                  <a:schemeClr val="tx1"/>
                </a:solidFill>
              </a:rPr>
              <a:t>不称职的或者愚昧的不可救药的人都看不见这衣服。</a:t>
            </a:r>
            <a:endParaRPr lang="zh-CN" altLang="en-US" sz="3600" b="1" u="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96481" y="254635"/>
            <a:ext cx="8550275" cy="4646282"/>
            <a:chOff x="-5563" y="-2017"/>
            <a:chExt cx="7370" cy="832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-5563" y="-820"/>
              <a:ext cx="7370" cy="7127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zh-CN" altLang="en-US" sz="2800" b="1" kern="0" dirty="0" smtClean="0">
                  <a:solidFill>
                    <a:srgbClr val="000000"/>
                  </a:solidFill>
                  <a:latin typeface="华文中宋" pitchFamily="2" charset="-122"/>
                  <a:ea typeface="华文中宋" pitchFamily="2" charset="-122"/>
                </a:rPr>
                <a:t>   跳读文章，圈点勾画表现人物言行（语言、动作、神态、心理）的具体语句。</a:t>
              </a:r>
              <a:endParaRPr lang="zh-CN" altLang="en-US" sz="2800" b="1" kern="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 marL="0" indent="0" eaLnBrk="1" hangingPunct="1">
                <a:buFontTx/>
                <a:buNone/>
                <a:defRPr/>
              </a:pPr>
              <a:r>
                <a:rPr lang="zh-CN" altLang="en-US" sz="2800" b="1" kern="0" dirty="0" smtClean="0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每小组挑选两个最感兴趣的人物分析</a:t>
              </a:r>
              <a:endParaRPr lang="zh-CN" altLang="en-US" sz="2800" b="1" kern="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-5415" y="-2017"/>
              <a:ext cx="5557" cy="1004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fontAlgn="auto" hangingPunct="1">
                <a:buClrTx/>
                <a:buSzTx/>
                <a:buFontTx/>
              </a:pPr>
              <a:r>
                <a:rPr lang="zh-CN" altLang="en-US" sz="4000" b="1" dirty="0"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cs"/>
                </a:rPr>
                <a:t>课文探究</a:t>
              </a:r>
              <a:endParaRPr lang="zh-CN" altLang="en-US" sz="40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</p:grpSp>
      <p:grpSp>
        <p:nvGrpSpPr>
          <p:cNvPr id="2" name="Group 5"/>
          <p:cNvGrpSpPr/>
          <p:nvPr/>
        </p:nvGrpSpPr>
        <p:grpSpPr bwMode="auto">
          <a:xfrm>
            <a:off x="6646545" y="3641090"/>
            <a:ext cx="2061845" cy="1177925"/>
            <a:chOff x="960" y="1488"/>
            <a:chExt cx="1056" cy="541"/>
          </a:xfrm>
        </p:grpSpPr>
        <p:pic>
          <p:nvPicPr>
            <p:cNvPr id="26638" name="Picture 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488"/>
              <a:ext cx="494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2535" name="Text Box 7"/>
            <p:cNvSpPr txBox="1">
              <a:spLocks noChangeAspect="1" noChangeArrowheads="1"/>
            </p:cNvSpPr>
            <p:nvPr/>
          </p:nvSpPr>
          <p:spPr bwMode="auto">
            <a:xfrm>
              <a:off x="1440" y="1595"/>
              <a:ext cx="576" cy="2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hlinkClick r:id="rId2" action="ppaction://hlinksldjump"/>
                </a:rPr>
                <a:t>皇帝</a:t>
              </a:r>
              <a:endPara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3852567" y="3641196"/>
            <a:ext cx="2100263" cy="1000128"/>
            <a:chOff x="1152" y="2352"/>
            <a:chExt cx="1323" cy="630"/>
          </a:xfrm>
        </p:grpSpPr>
        <p:pic>
          <p:nvPicPr>
            <p:cNvPr id="2663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52"/>
              <a:ext cx="519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2538" name="Rectangle 10"/>
            <p:cNvSpPr>
              <a:spLocks noChangeAspect="1" noChangeArrowheads="1"/>
            </p:cNvSpPr>
            <p:nvPr/>
          </p:nvSpPr>
          <p:spPr bwMode="auto">
            <a:xfrm>
              <a:off x="1677" y="2460"/>
              <a:ext cx="798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hlinkClick r:id="rId4" action="ppaction://hlinksldjump"/>
                </a:rPr>
                <a:t>老百姓</a:t>
              </a:r>
              <a:endPara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4" name="Group 11"/>
          <p:cNvGrpSpPr/>
          <p:nvPr/>
        </p:nvGrpSpPr>
        <p:grpSpPr bwMode="auto">
          <a:xfrm>
            <a:off x="429914" y="3641196"/>
            <a:ext cx="3090863" cy="860427"/>
            <a:chOff x="960" y="2160"/>
            <a:chExt cx="1947" cy="542"/>
          </a:xfrm>
        </p:grpSpPr>
        <p:pic>
          <p:nvPicPr>
            <p:cNvPr id="2663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160"/>
              <a:ext cx="542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2109" y="2267"/>
              <a:ext cx="798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hlinkClick r:id="rId6" action="ppaction://hlinksldjump"/>
                </a:rPr>
                <a:t>众大臣</a:t>
              </a:r>
              <a:endPara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26635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2160"/>
              <a:ext cx="468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1125" y="2494915"/>
            <a:ext cx="1447800" cy="461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 pitchFamily="2" charset="-122"/>
                <a:ea typeface="华文彩云" pitchFamily="2" charset="-122"/>
              </a:rPr>
              <a:t>心理描写</a:t>
            </a:r>
            <a:endParaRPr kumimoji="1" lang="zh-CN" altLang="en-US" sz="24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11325" y="2494915"/>
            <a:ext cx="27432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愿上帝可怜我吧</a:t>
            </a:r>
            <a:r>
              <a:rPr lang="en-US" altLang="zh-CN" b="1">
                <a:solidFill>
                  <a:srgbClr val="000000"/>
                </a:solidFill>
              </a:rPr>
              <a:t>!</a:t>
            </a:r>
            <a:endParaRPr lang="en-US" altLang="zh-CN" b="1">
              <a:solidFill>
                <a:srgbClr val="000000"/>
              </a:solidFill>
            </a:endParaRPr>
          </a:p>
          <a:p>
            <a:pPr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我的老天爷</a:t>
            </a:r>
            <a:r>
              <a:rPr lang="en-US" altLang="zh-CN" b="1">
                <a:solidFill>
                  <a:srgbClr val="000000"/>
                </a:solidFill>
              </a:rPr>
              <a:t>-------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378325" y="2494915"/>
            <a:ext cx="304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我并不愚蠢呀</a:t>
            </a:r>
            <a:r>
              <a:rPr lang="en-US" altLang="zh-CN" b="1">
                <a:solidFill>
                  <a:srgbClr val="000000"/>
                </a:solidFill>
              </a:rPr>
              <a:t>!--------</a:t>
            </a:r>
            <a:r>
              <a:rPr lang="en-US" altLang="zh-CN">
                <a:solidFill>
                  <a:srgbClr val="000000"/>
                </a:solidFill>
              </a:rPr>
              <a:t>-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1125" y="3650615"/>
            <a:ext cx="838200" cy="461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 pitchFamily="2" charset="-122"/>
                <a:ea typeface="华文彩云" pitchFamily="2" charset="-122"/>
              </a:rPr>
              <a:t>神态</a:t>
            </a:r>
            <a:endParaRPr kumimoji="1" lang="zh-CN" altLang="en-US" sz="24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711325" y="3650615"/>
            <a:ext cx="281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把眼睛睁的特别大</a:t>
            </a: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11125" y="4336415"/>
            <a:ext cx="838200" cy="461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 pitchFamily="2" charset="-122"/>
                <a:ea typeface="华文彩云" pitchFamily="2" charset="-122"/>
              </a:rPr>
              <a:t>动作</a:t>
            </a:r>
            <a:endParaRPr kumimoji="1" lang="zh-CN" altLang="en-US" sz="24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711325" y="4336415"/>
            <a:ext cx="325691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从他的眼镜里仔细地看</a:t>
            </a:r>
            <a:endParaRPr lang="zh-CN" altLang="en-US" b="1">
              <a:solidFill>
                <a:srgbClr val="000000"/>
              </a:solidFill>
            </a:endParaRPr>
          </a:p>
          <a:p>
            <a:pPr eaLnBrk="1" fontAlgn="ctr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注意地听着</a:t>
            </a:r>
            <a:r>
              <a:rPr lang="en-US" altLang="zh-CN" b="1">
                <a:solidFill>
                  <a:srgbClr val="000000"/>
                </a:solidFill>
              </a:rPr>
              <a:t>.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85725" y="66733"/>
            <a:ext cx="4464050" cy="7683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>
                <a:solidFill>
                  <a:srgbClr val="000099"/>
                </a:solidFill>
                <a:latin typeface="华文中宋" pitchFamily="2" charset="-122"/>
                <a:ea typeface="华文中宋" pitchFamily="2" charset="-122"/>
              </a:rPr>
              <a:t>人物形象</a:t>
            </a:r>
            <a:endParaRPr lang="zh-CN" altLang="en-US" sz="4400" b="1">
              <a:solidFill>
                <a:srgbClr val="000099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5616" name="Picture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45" y="676275"/>
            <a:ext cx="1676400" cy="139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215515" y="2072640"/>
            <a:ext cx="1266825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老大臣</a:t>
            </a:r>
            <a:endParaRPr kumimoji="1" lang="zh-CN" alt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40" y="676275"/>
            <a:ext cx="1447800" cy="139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4992370" y="2072640"/>
            <a:ext cx="1273175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大臣</a:t>
            </a:r>
            <a:endParaRPr kumimoji="1" lang="zh-CN" alt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1475" y="5749925"/>
            <a:ext cx="6312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虚伪狡诈、自欺欺人、阿谀奉承</a:t>
            </a:r>
            <a:endParaRPr lang="zh-CN" altLang="en-US" sz="3200" b="1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7" grpId="1"/>
      <p:bldP spid="21510" grpId="0"/>
      <p:bldP spid="21510" grpId="1"/>
      <p:bldP spid="21512" grpId="0"/>
      <p:bldP spid="21512" grpId="1"/>
      <p:bldP spid="21508" grpId="0"/>
      <p:bldP spid="21508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144780" y="756285"/>
            <a:ext cx="8853805" cy="5650230"/>
          </a:xfrm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</a:rPr>
              <a:t>21 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zh-CN" altLang="en-US" sz="3600" dirty="0">
                <a:solidFill>
                  <a:srgbClr val="FF0000"/>
                </a:solidFill>
              </a:rPr>
              <a:t>“这是怎么一回事呢？”</a:t>
            </a:r>
            <a:r>
              <a:rPr lang="zh-CN" altLang="en-US" sz="3600" dirty="0"/>
              <a:t>皇帝心里想。“</a:t>
            </a:r>
            <a:r>
              <a:rPr lang="zh-CN" altLang="en-US" sz="3600" dirty="0">
                <a:solidFill>
                  <a:srgbClr val="FF0000"/>
                </a:solidFill>
              </a:rPr>
              <a:t>我什么也没有看见！这可骇人听闻了。</a:t>
            </a:r>
            <a:r>
              <a:rPr lang="zh-CN" altLang="en-US" sz="3600" b="1" dirty="0">
                <a:solidFill>
                  <a:srgbClr val="7030A0"/>
                </a:solidFill>
              </a:rPr>
              <a:t>难道</a:t>
            </a:r>
            <a:r>
              <a:rPr lang="zh-CN" altLang="en-US" sz="3600" dirty="0">
                <a:solidFill>
                  <a:srgbClr val="FF0000"/>
                </a:solidFill>
              </a:rPr>
              <a:t>我是一个愚蠢的人吗？</a:t>
            </a:r>
            <a:r>
              <a:rPr lang="zh-CN" altLang="en-US" sz="3600" b="1" dirty="0">
                <a:solidFill>
                  <a:srgbClr val="7030A0"/>
                </a:solidFill>
              </a:rPr>
              <a:t>难道</a:t>
            </a:r>
            <a:r>
              <a:rPr lang="zh-CN" altLang="en-US" sz="3600" dirty="0">
                <a:solidFill>
                  <a:srgbClr val="FF0000"/>
                </a:solidFill>
              </a:rPr>
              <a:t>我不够资格当一个皇帝吗？这可是我所遇见的一件最可怕的事情。” 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</a:rPr>
              <a:t>22</a:t>
            </a:r>
            <a:r>
              <a:rPr lang="en-US" altLang="zh-CN" sz="3600" dirty="0">
                <a:solidFill>
                  <a:srgbClr val="FF0000"/>
                </a:solidFill>
              </a:rPr>
              <a:t>  </a:t>
            </a:r>
            <a:r>
              <a:rPr lang="zh-CN" altLang="en-US" sz="3600" dirty="0">
                <a:solidFill>
                  <a:srgbClr val="FF0000"/>
                </a:solidFill>
              </a:rPr>
              <a:t>“  哎呀</a:t>
            </a:r>
            <a:r>
              <a:rPr lang="zh-CN" altLang="en-US" sz="3600" b="1" dirty="0">
                <a:solidFill>
                  <a:srgbClr val="7030A0"/>
                </a:solidFill>
              </a:rPr>
              <a:t>   </a:t>
            </a:r>
            <a:r>
              <a:rPr lang="zh-CN" altLang="en-US" sz="3600" dirty="0">
                <a:solidFill>
                  <a:srgbClr val="FF0000"/>
                </a:solidFill>
              </a:rPr>
              <a:t>，真是美极了！”</a:t>
            </a:r>
            <a:r>
              <a:rPr lang="zh-CN" altLang="en-US" sz="3600" dirty="0"/>
              <a:t>皇帝说。</a:t>
            </a:r>
            <a:r>
              <a:rPr lang="zh-CN" altLang="en-US" sz="3600" dirty="0">
                <a:solidFill>
                  <a:srgbClr val="FF0000"/>
                </a:solidFill>
              </a:rPr>
              <a:t>“我十二分地满意！”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06845" y="5795010"/>
            <a:ext cx="2491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fontAlgn="base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自欺欺人</a:t>
            </a:r>
            <a:endParaRPr lang="zh-CN" altLang="en-US" sz="3600" b="1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42645" y="5179060"/>
            <a:ext cx="2971800" cy="2765425"/>
            <a:chOff x="1327" y="8156"/>
            <a:chExt cx="4680" cy="4355"/>
          </a:xfrm>
        </p:grpSpPr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1327" y="8879"/>
              <a:ext cx="4680" cy="3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3600" b="1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敷衍虚伪</a:t>
              </a:r>
              <a:endParaRPr lang="zh-CN" altLang="en-US" sz="36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3600" b="1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 </a:t>
              </a:r>
              <a:endParaRPr lang="zh-CN" altLang="en-US" sz="36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zh-CN" altLang="en-US" sz="36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4252" y="8156"/>
              <a:ext cx="1302" cy="7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组合 7"/>
          <p:cNvGrpSpPr/>
          <p:nvPr/>
        </p:nvGrpSpPr>
        <p:grpSpPr>
          <a:xfrm>
            <a:off x="3615055" y="4742815"/>
            <a:ext cx="3045460" cy="989330"/>
            <a:chOff x="5693" y="7469"/>
            <a:chExt cx="4796" cy="1558"/>
          </a:xfrm>
        </p:grpSpPr>
        <p:sp>
          <p:nvSpPr>
            <p:cNvPr id="4" name="文本框 3"/>
            <p:cNvSpPr txBox="1"/>
            <p:nvPr/>
          </p:nvSpPr>
          <p:spPr>
            <a:xfrm>
              <a:off x="5693" y="7469"/>
              <a:ext cx="479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fontAlgn="base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3600" b="1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  <a:sym typeface="+mn-ea"/>
                </a:rPr>
                <a:t>口是心非</a:t>
              </a:r>
              <a:endParaRPr lang="zh-CN" altLang="en-US" sz="36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047" y="8107"/>
              <a:ext cx="1442" cy="9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1607185" y="3570605"/>
            <a:ext cx="144272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4000" b="1" kern="0" dirty="0">
                <a:solidFill>
                  <a:srgbClr val="7030A0"/>
                </a:solidFill>
              </a:rPr>
              <a:t>哎呀</a:t>
            </a:r>
            <a:endParaRPr lang="zh-CN" altLang="en-US" sz="4000" b="1" kern="0" dirty="0">
              <a:solidFill>
                <a:srgbClr val="7030A0"/>
              </a:solidFill>
            </a:endParaRPr>
          </a:p>
        </p:txBody>
      </p:sp>
      <p:pic>
        <p:nvPicPr>
          <p:cNvPr id="26638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85" y="5562600"/>
            <a:ext cx="96456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85725" y="66733"/>
            <a:ext cx="4464050" cy="7683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>
                <a:solidFill>
                  <a:srgbClr val="000099"/>
                </a:solidFill>
                <a:latin typeface="华文中宋" pitchFamily="2" charset="-122"/>
                <a:ea typeface="华文中宋" pitchFamily="2" charset="-122"/>
              </a:rPr>
              <a:t>人物形象</a:t>
            </a:r>
            <a:endParaRPr lang="zh-CN" altLang="en-US" sz="4400" b="1">
              <a:solidFill>
                <a:srgbClr val="000099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8920" y="1671955"/>
            <a:ext cx="86461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“上帝，这衣服</a:t>
            </a:r>
            <a:r>
              <a:rPr lang="en-US" altLang="zh-CN" sz="3200" b="1">
                <a:solidFill>
                  <a:srgbClr val="FF0000"/>
                </a:solidFill>
              </a:rPr>
              <a:t>多么</a:t>
            </a:r>
            <a:r>
              <a:rPr lang="en-US" altLang="zh-CN" sz="3200" b="1"/>
              <a:t>合身啊！裁得</a:t>
            </a:r>
            <a:r>
              <a:rPr lang="en-US" altLang="zh-CN" sz="3200" b="1">
                <a:solidFill>
                  <a:srgbClr val="FF0000"/>
                </a:solidFill>
              </a:rPr>
              <a:t>多么</a:t>
            </a:r>
            <a:r>
              <a:rPr lang="en-US" altLang="zh-CN" sz="3200" b="1"/>
              <a:t>好看啊！”大家都说，“</a:t>
            </a:r>
            <a:r>
              <a:rPr lang="en-US" altLang="zh-CN" sz="3200" b="1">
                <a:solidFill>
                  <a:srgbClr val="FF0000"/>
                </a:solidFill>
              </a:rPr>
              <a:t>多么</a:t>
            </a:r>
            <a:r>
              <a:rPr lang="en-US" altLang="zh-CN" sz="3200" b="1"/>
              <a:t>美的花纹！</a:t>
            </a:r>
            <a:r>
              <a:rPr lang="en-US" altLang="zh-CN" sz="3200" b="1">
                <a:solidFill>
                  <a:srgbClr val="FF0000"/>
                </a:solidFill>
              </a:rPr>
              <a:t>多么</a:t>
            </a:r>
            <a:r>
              <a:rPr lang="en-US" altLang="zh-CN" sz="3200" b="1"/>
              <a:t>美的色彩！这真是一套贵重的衣服！”</a:t>
            </a:r>
            <a:endParaRPr lang="en-US" altLang="zh-CN" sz="3200" b="1"/>
          </a:p>
        </p:txBody>
      </p:sp>
      <p:sp>
        <p:nvSpPr>
          <p:cNvPr id="6" name="文本框 5"/>
          <p:cNvSpPr txBox="1"/>
          <p:nvPr/>
        </p:nvSpPr>
        <p:spPr>
          <a:xfrm>
            <a:off x="1541145" y="3841750"/>
            <a:ext cx="6918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众人：阿谀奉承  自欺欺人</a:t>
            </a:r>
            <a:endParaRPr lang="zh-CN" altLang="en-US" sz="3200" b="1"/>
          </a:p>
        </p:txBody>
      </p:sp>
      <p:sp>
        <p:nvSpPr>
          <p:cNvPr id="7" name="文本框 6"/>
          <p:cNvSpPr txBox="1"/>
          <p:nvPr/>
        </p:nvSpPr>
        <p:spPr>
          <a:xfrm>
            <a:off x="1619885" y="4718050"/>
            <a:ext cx="618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</a:rPr>
              <a:t>侧面烘托</a:t>
            </a:r>
            <a:r>
              <a:rPr lang="zh-CN" altLang="en-US" sz="3200" b="1"/>
              <a:t>了皇帝的昏庸</a:t>
            </a:r>
            <a:endParaRPr lang="zh-CN" altLang="en-US" sz="32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-127635" y="781050"/>
            <a:ext cx="8677275" cy="1143000"/>
          </a:xfrm>
        </p:spPr>
        <p:txBody>
          <a:bodyPr/>
          <a:lstStyle/>
          <a:p>
            <a:pPr algn="l"/>
            <a:br>
              <a:rPr lang="en-US" altLang="zh-CN" sz="3200" b="1" smtClean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3200" b="1" smtClean="0">
                <a:latin typeface="华文中宋" pitchFamily="2" charset="-122"/>
                <a:ea typeface="华文中宋" pitchFamily="2" charset="-122"/>
              </a:rPr>
              <a:t>      </a:t>
            </a:r>
            <a:r>
              <a:rPr lang="zh-CN" altLang="en-US" sz="3600" b="1" smtClean="0">
                <a:latin typeface="华文中宋" pitchFamily="2" charset="-122"/>
                <a:ea typeface="华文中宋" pitchFamily="2" charset="-122"/>
              </a:rPr>
              <a:t>为什么在最后让一个小孩子戳破</a:t>
            </a:r>
            <a:r>
              <a:rPr lang="zh-CN" altLang="en-US" b="1" smtClean="0">
                <a:latin typeface="楷体" panose="02010609060101010101" charset="-122"/>
                <a:ea typeface="楷体" panose="02010609060101010101" charset="-122"/>
              </a:rPr>
              <a:t>？</a:t>
            </a:r>
            <a:r>
              <a:rPr lang="zh-CN" altLang="en-US" sz="3200" b="1" smtClean="0">
                <a:latin typeface="华文中宋" pitchFamily="2" charset="-122"/>
                <a:ea typeface="华文中宋" pitchFamily="2" charset="-122"/>
              </a:rPr>
              <a:t>  </a:t>
            </a:r>
            <a:endParaRPr lang="zh-CN" altLang="en-US" sz="3200" b="1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2260" y="1755379"/>
            <a:ext cx="8280400" cy="105621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z="4000" b="1" smtClean="0">
                <a:solidFill>
                  <a:srgbClr val="000099"/>
                </a:solidFill>
                <a:latin typeface="华文中宋" pitchFamily="2" charset="-122"/>
                <a:ea typeface="华文中宋" pitchFamily="2" charset="-122"/>
              </a:rPr>
              <a:t>诚实、天真、无私无畏。  </a:t>
            </a:r>
            <a:endParaRPr lang="zh-CN" altLang="en-US" sz="4000" b="1" smtClean="0">
              <a:solidFill>
                <a:srgbClr val="000099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32772" name="Picture 5" descr="http://img.25pp.com/uploadfile/soft/images/2014/0802/20140802082140177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48519"/>
            <a:ext cx="38163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http://www.gxqzyz.com/UploadFiles/msgzf/2015/10/201510191446418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5235"/>
            <a:ext cx="38163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780" y="215958"/>
            <a:ext cx="4464050" cy="7683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>
                <a:solidFill>
                  <a:srgbClr val="000099"/>
                </a:solidFill>
                <a:latin typeface="华文中宋" pitchFamily="2" charset="-122"/>
                <a:ea typeface="华文中宋" pitchFamily="2" charset="-122"/>
              </a:rPr>
              <a:t>人物形象</a:t>
            </a:r>
            <a:endParaRPr lang="zh-CN" altLang="en-US" sz="4400" b="1">
              <a:solidFill>
                <a:srgbClr val="000099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 build="p"/>
    </p:bldLst>
  </p:timing>
</p:sld>
</file>

<file path=ppt/tags/tag1.xml><?xml version="1.0" encoding="utf-8"?>
<p:tagLst xmlns:p="http://schemas.openxmlformats.org/presentationml/2006/main">
  <p:tag name="MH" val="20151014115127"/>
  <p:tag name="MH_LIBRARY" val="GRAPHIC"/>
  <p:tag name="MH_ORDER" val="Rectangle 8"/>
</p:tagLst>
</file>

<file path=ppt/tags/tag2.xml><?xml version="1.0" encoding="utf-8"?>
<p:tagLst xmlns:p="http://schemas.openxmlformats.org/presentationml/2006/main">
  <p:tag name="MH" val="20151014115127"/>
  <p:tag name="MH_LIBRARY" val="GRAPHIC"/>
  <p:tag name="MH_ORDER" val="Rectangle 5"/>
</p:tagLst>
</file>

<file path=ppt/tags/tag3.xml><?xml version="1.0" encoding="utf-8"?>
<p:tagLst xmlns:p="http://schemas.openxmlformats.org/presentationml/2006/main">
  <p:tag name="MH" val="20151014115127"/>
  <p:tag name="MH_LIBRARY" val="GRAPHIC"/>
  <p:tag name="MH_ORDER" val="Rectangle 3"/>
</p:tagLst>
</file>

<file path=ppt/tags/tag4.xml><?xml version="1.0" encoding="utf-8"?>
<p:tagLst xmlns:p="http://schemas.openxmlformats.org/presentationml/2006/main">
  <p:tag name="MH" val="20151014115127"/>
  <p:tag name="MH_LIBRARY" val="GRAPHIC"/>
  <p:tag name="MH_ORDER" val="Rectangle 4"/>
</p:tagLst>
</file>

<file path=ppt/tags/tag5.xml><?xml version="1.0" encoding="utf-8"?>
<p:tagLst xmlns:p="http://schemas.openxmlformats.org/presentationml/2006/main">
  <p:tag name="MH" val="20151014115127"/>
  <p:tag name="MH_LIBRARY" val="GRAPHIC"/>
  <p:tag name="MH_ORDER" val="Rectangle 7"/>
</p:tagLst>
</file>

<file path=ppt/tags/tag6.xml><?xml version="1.0" encoding="utf-8"?>
<p:tagLst xmlns:p="http://schemas.openxmlformats.org/presentationml/2006/main">
  <p:tag name="MH" val="20151014115127"/>
  <p:tag name="MH_LIBRARY" val="GRAPHIC"/>
  <p:tag name="MH_ORDER" val="Rectangle 2"/>
</p:tagLst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自定义 5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5BA968"/>
      </a:accent1>
      <a:accent2>
        <a:srgbClr val="52AE96"/>
      </a:accent2>
      <a:accent3>
        <a:srgbClr val="5FB4CF"/>
      </a:accent3>
      <a:accent4>
        <a:srgbClr val="83738D"/>
      </a:accent4>
      <a:accent5>
        <a:srgbClr val="5959A7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WPS 演示</Application>
  <PresentationFormat>全屏显示(4:3)</PresentationFormat>
  <Paragraphs>146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微软雅黑</vt:lpstr>
      <vt:lpstr>Verdana</vt:lpstr>
      <vt:lpstr>楷体</vt:lpstr>
      <vt:lpstr>黑体</vt:lpstr>
      <vt:lpstr>Tahoma</vt:lpstr>
      <vt:lpstr>华文中宋</vt:lpstr>
      <vt:lpstr>华文彩云</vt:lpstr>
      <vt:lpstr>华文新魏</vt:lpstr>
      <vt:lpstr>Segoe Print</vt:lpstr>
      <vt:lpstr>Arial Unicode MS</vt:lpstr>
      <vt:lpstr>Calibri</vt:lpstr>
      <vt:lpstr>Strategic</vt:lpstr>
      <vt:lpstr>默认设计模板</vt:lpstr>
      <vt:lpstr>3_Strategic</vt:lpstr>
      <vt:lpstr>4_Strategic</vt:lpstr>
      <vt:lpstr>3_诗情画意</vt:lpstr>
      <vt:lpstr>Office 主题</vt:lpstr>
      <vt:lpstr>1_默认设计模板</vt:lpstr>
      <vt:lpstr>1_Strategic</vt:lpstr>
      <vt:lpstr>PowerPoint 演示文稿</vt:lpstr>
      <vt:lpstr>PowerPoint 演示文稿</vt:lpstr>
      <vt:lpstr>开端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为什么在最后让一个小孩子戳破？  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皇帝的新装 安徒生</dc:title>
  <dc:creator>saki0415</dc:creator>
  <cp:lastModifiedBy>Administrator</cp:lastModifiedBy>
  <cp:revision>55</cp:revision>
  <dcterms:created xsi:type="dcterms:W3CDTF">2018-01-01T12:24:00Z</dcterms:created>
  <dcterms:modified xsi:type="dcterms:W3CDTF">2020-12-26T07:21:33Z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