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3" r:id="rId5"/>
    <p:sldMasterId id="2147483693" r:id="rId6"/>
    <p:sldMasterId id="2147483705" r:id="rId7"/>
    <p:sldMasterId id="2147483717" r:id="rId8"/>
    <p:sldMasterId id="2147483728" r:id="rId9"/>
    <p:sldMasterId id="2147483745" r:id="rId10"/>
    <p:sldMasterId id="2147483787" r:id="rId11"/>
    <p:sldMasterId id="2147483799" r:id="rId12"/>
    <p:sldMasterId id="2147483813" r:id="rId13"/>
    <p:sldMasterId id="2147483825" r:id="rId14"/>
    <p:sldMasterId id="2147483839" r:id="rId15"/>
    <p:sldMasterId id="2147483851" r:id="rId16"/>
  </p:sldMasterIdLst>
  <p:notesMasterIdLst>
    <p:notesMasterId r:id="rId20"/>
  </p:notesMasterIdLst>
  <p:handoutMasterIdLst>
    <p:handoutMasterId r:id="rId83"/>
  </p:handoutMasterIdLst>
  <p:sldIdLst>
    <p:sldId id="258" r:id="rId17"/>
    <p:sldId id="272" r:id="rId18"/>
    <p:sldId id="273" r:id="rId19"/>
    <p:sldId id="274" r:id="rId21"/>
    <p:sldId id="275" r:id="rId22"/>
    <p:sldId id="277" r:id="rId23"/>
    <p:sldId id="278" r:id="rId24"/>
    <p:sldId id="279" r:id="rId25"/>
    <p:sldId id="286" r:id="rId26"/>
    <p:sldId id="287" r:id="rId27"/>
    <p:sldId id="285" r:id="rId28"/>
    <p:sldId id="284" r:id="rId29"/>
    <p:sldId id="288" r:id="rId30"/>
    <p:sldId id="289" r:id="rId31"/>
    <p:sldId id="290" r:id="rId32"/>
    <p:sldId id="293" r:id="rId33"/>
    <p:sldId id="294" r:id="rId34"/>
    <p:sldId id="295" r:id="rId35"/>
    <p:sldId id="296" r:id="rId36"/>
    <p:sldId id="297" r:id="rId37"/>
    <p:sldId id="298" r:id="rId38"/>
    <p:sldId id="299" r:id="rId39"/>
    <p:sldId id="300" r:id="rId40"/>
    <p:sldId id="301" r:id="rId41"/>
    <p:sldId id="304" r:id="rId42"/>
    <p:sldId id="303" r:id="rId43"/>
    <p:sldId id="306" r:id="rId44"/>
    <p:sldId id="305" r:id="rId45"/>
    <p:sldId id="307" r:id="rId46"/>
    <p:sldId id="308" r:id="rId47"/>
    <p:sldId id="309" r:id="rId48"/>
    <p:sldId id="311" r:id="rId49"/>
    <p:sldId id="323" r:id="rId50"/>
    <p:sldId id="312" r:id="rId51"/>
    <p:sldId id="313" r:id="rId52"/>
    <p:sldId id="314" r:id="rId53"/>
    <p:sldId id="316" r:id="rId54"/>
    <p:sldId id="317" r:id="rId55"/>
    <p:sldId id="318" r:id="rId56"/>
    <p:sldId id="319" r:id="rId57"/>
    <p:sldId id="320" r:id="rId58"/>
    <p:sldId id="321" r:id="rId59"/>
    <p:sldId id="322" r:id="rId60"/>
    <p:sldId id="324" r:id="rId61"/>
    <p:sldId id="325" r:id="rId62"/>
    <p:sldId id="326" r:id="rId63"/>
    <p:sldId id="327" r:id="rId64"/>
    <p:sldId id="328" r:id="rId65"/>
    <p:sldId id="329" r:id="rId66"/>
    <p:sldId id="330" r:id="rId67"/>
    <p:sldId id="332" r:id="rId68"/>
    <p:sldId id="333" r:id="rId69"/>
    <p:sldId id="334" r:id="rId70"/>
    <p:sldId id="336" r:id="rId71"/>
    <p:sldId id="337" r:id="rId72"/>
    <p:sldId id="335" r:id="rId73"/>
    <p:sldId id="340" r:id="rId74"/>
    <p:sldId id="341" r:id="rId75"/>
    <p:sldId id="342" r:id="rId76"/>
    <p:sldId id="343" r:id="rId77"/>
    <p:sldId id="338" r:id="rId78"/>
    <p:sldId id="344" r:id="rId79"/>
    <p:sldId id="345" r:id="rId80"/>
    <p:sldId id="346" r:id="rId81"/>
    <p:sldId id="356" r:id="rId8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7B7E"/>
    <a:srgbClr val="3A5B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90" d="100"/>
          <a:sy n="90" d="100"/>
        </p:scale>
        <p:origin x="576" y="90"/>
      </p:cViewPr>
      <p:guideLst>
        <p:guide orient="horz" pos="2160"/>
        <p:guide pos="38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7" Type="http://schemas.openxmlformats.org/officeDocument/2006/relationships/commentAuthors" Target="commentAuthors.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handoutMaster" Target="handoutMasters/handoutMaster1.xml"/><Relationship Id="rId82" Type="http://schemas.openxmlformats.org/officeDocument/2006/relationships/slide" Target="slides/slide65.xml"/><Relationship Id="rId81" Type="http://schemas.openxmlformats.org/officeDocument/2006/relationships/slide" Target="slides/slide64.xml"/><Relationship Id="rId80" Type="http://schemas.openxmlformats.org/officeDocument/2006/relationships/slide" Target="slides/slide63.xml"/><Relationship Id="rId8" Type="http://schemas.openxmlformats.org/officeDocument/2006/relationships/slideMaster" Target="slideMasters/slideMaster7.xml"/><Relationship Id="rId79" Type="http://schemas.openxmlformats.org/officeDocument/2006/relationships/slide" Target="slides/slide62.xml"/><Relationship Id="rId78" Type="http://schemas.openxmlformats.org/officeDocument/2006/relationships/slide" Target="slides/slide61.xml"/><Relationship Id="rId77" Type="http://schemas.openxmlformats.org/officeDocument/2006/relationships/slide" Target="slides/slide60.xml"/><Relationship Id="rId76" Type="http://schemas.openxmlformats.org/officeDocument/2006/relationships/slide" Target="slides/slide59.xml"/><Relationship Id="rId75" Type="http://schemas.openxmlformats.org/officeDocument/2006/relationships/slide" Target="slides/slide58.xml"/><Relationship Id="rId74" Type="http://schemas.openxmlformats.org/officeDocument/2006/relationships/slide" Target="slides/slide57.xml"/><Relationship Id="rId73" Type="http://schemas.openxmlformats.org/officeDocument/2006/relationships/slide" Target="slides/slide56.xml"/><Relationship Id="rId72" Type="http://schemas.openxmlformats.org/officeDocument/2006/relationships/slide" Target="slides/slide55.xml"/><Relationship Id="rId71" Type="http://schemas.openxmlformats.org/officeDocument/2006/relationships/slide" Target="slides/slide54.xml"/><Relationship Id="rId70" Type="http://schemas.openxmlformats.org/officeDocument/2006/relationships/slide" Target="slides/slide53.xml"/><Relationship Id="rId7" Type="http://schemas.openxmlformats.org/officeDocument/2006/relationships/slideMaster" Target="slideMasters/slideMaster6.xml"/><Relationship Id="rId69" Type="http://schemas.openxmlformats.org/officeDocument/2006/relationships/slide" Target="slides/slide52.xml"/><Relationship Id="rId68" Type="http://schemas.openxmlformats.org/officeDocument/2006/relationships/slide" Target="slides/slide51.xml"/><Relationship Id="rId67" Type="http://schemas.openxmlformats.org/officeDocument/2006/relationships/slide" Target="slides/slide50.xml"/><Relationship Id="rId66" Type="http://schemas.openxmlformats.org/officeDocument/2006/relationships/slide" Target="slides/slide49.xml"/><Relationship Id="rId65" Type="http://schemas.openxmlformats.org/officeDocument/2006/relationships/slide" Target="slides/slide48.xml"/><Relationship Id="rId64" Type="http://schemas.openxmlformats.org/officeDocument/2006/relationships/slide" Target="slides/slide47.xml"/><Relationship Id="rId63" Type="http://schemas.openxmlformats.org/officeDocument/2006/relationships/slide" Target="slides/slide46.xml"/><Relationship Id="rId62" Type="http://schemas.openxmlformats.org/officeDocument/2006/relationships/slide" Target="slides/slide45.xml"/><Relationship Id="rId61" Type="http://schemas.openxmlformats.org/officeDocument/2006/relationships/slide" Target="slides/slide44.xml"/><Relationship Id="rId60" Type="http://schemas.openxmlformats.org/officeDocument/2006/relationships/slide" Target="slides/slide43.xml"/><Relationship Id="rId6" Type="http://schemas.openxmlformats.org/officeDocument/2006/relationships/slideMaster" Target="slideMasters/slideMaster5.xml"/><Relationship Id="rId59" Type="http://schemas.openxmlformats.org/officeDocument/2006/relationships/slide" Target="slides/slide42.xml"/><Relationship Id="rId58" Type="http://schemas.openxmlformats.org/officeDocument/2006/relationships/slide" Target="slides/slide41.xml"/><Relationship Id="rId57" Type="http://schemas.openxmlformats.org/officeDocument/2006/relationships/slide" Target="slides/slide40.xml"/><Relationship Id="rId56" Type="http://schemas.openxmlformats.org/officeDocument/2006/relationships/slide" Target="slides/slide39.xml"/><Relationship Id="rId55" Type="http://schemas.openxmlformats.org/officeDocument/2006/relationships/slide" Target="slides/slide38.xml"/><Relationship Id="rId54" Type="http://schemas.openxmlformats.org/officeDocument/2006/relationships/slide" Target="slides/slide37.xml"/><Relationship Id="rId53" Type="http://schemas.openxmlformats.org/officeDocument/2006/relationships/slide" Target="slides/slide36.xml"/><Relationship Id="rId52" Type="http://schemas.openxmlformats.org/officeDocument/2006/relationships/slide" Target="slides/slide35.xml"/><Relationship Id="rId51" Type="http://schemas.openxmlformats.org/officeDocument/2006/relationships/slide" Target="slides/slide34.xml"/><Relationship Id="rId50" Type="http://schemas.openxmlformats.org/officeDocument/2006/relationships/slide" Target="slides/slide33.xml"/><Relationship Id="rId5" Type="http://schemas.openxmlformats.org/officeDocument/2006/relationships/slideMaster" Target="slideMasters/slideMaster4.xml"/><Relationship Id="rId49" Type="http://schemas.openxmlformats.org/officeDocument/2006/relationships/slide" Target="slides/slide32.xml"/><Relationship Id="rId48" Type="http://schemas.openxmlformats.org/officeDocument/2006/relationships/slide" Target="slides/slide31.xml"/><Relationship Id="rId47" Type="http://schemas.openxmlformats.org/officeDocument/2006/relationships/slide" Target="slides/slide30.xml"/><Relationship Id="rId46" Type="http://schemas.openxmlformats.org/officeDocument/2006/relationships/slide" Target="slides/slide29.xml"/><Relationship Id="rId45" Type="http://schemas.openxmlformats.org/officeDocument/2006/relationships/slide" Target="slides/slide28.xml"/><Relationship Id="rId44" Type="http://schemas.openxmlformats.org/officeDocument/2006/relationships/slide" Target="slides/slide27.xml"/><Relationship Id="rId43" Type="http://schemas.openxmlformats.org/officeDocument/2006/relationships/slide" Target="slides/slide26.xml"/><Relationship Id="rId42" Type="http://schemas.openxmlformats.org/officeDocument/2006/relationships/slide" Target="slides/slide25.xml"/><Relationship Id="rId41" Type="http://schemas.openxmlformats.org/officeDocument/2006/relationships/slide" Target="slides/slide24.xml"/><Relationship Id="rId40" Type="http://schemas.openxmlformats.org/officeDocument/2006/relationships/slide" Target="slides/slide23.xml"/><Relationship Id="rId4" Type="http://schemas.openxmlformats.org/officeDocument/2006/relationships/slideMaster" Target="slideMasters/slideMaster3.xml"/><Relationship Id="rId39" Type="http://schemas.openxmlformats.org/officeDocument/2006/relationships/slide" Target="slides/slide22.xml"/><Relationship Id="rId38" Type="http://schemas.openxmlformats.org/officeDocument/2006/relationships/slide" Target="slides/slide21.xml"/><Relationship Id="rId37" Type="http://schemas.openxmlformats.org/officeDocument/2006/relationships/slide" Target="slides/slide20.xml"/><Relationship Id="rId36" Type="http://schemas.openxmlformats.org/officeDocument/2006/relationships/slide" Target="slides/slide19.xml"/><Relationship Id="rId35" Type="http://schemas.openxmlformats.org/officeDocument/2006/relationships/slide" Target="slides/slide18.xml"/><Relationship Id="rId34" Type="http://schemas.openxmlformats.org/officeDocument/2006/relationships/slide" Target="slides/slide17.xml"/><Relationship Id="rId33" Type="http://schemas.openxmlformats.org/officeDocument/2006/relationships/slide" Target="slides/slide16.xml"/><Relationship Id="rId32" Type="http://schemas.openxmlformats.org/officeDocument/2006/relationships/slide" Target="slides/slide15.xml"/><Relationship Id="rId31" Type="http://schemas.openxmlformats.org/officeDocument/2006/relationships/slide" Target="slides/slide14.xml"/><Relationship Id="rId30" Type="http://schemas.openxmlformats.org/officeDocument/2006/relationships/slide" Target="slides/slide13.xml"/><Relationship Id="rId3" Type="http://schemas.openxmlformats.org/officeDocument/2006/relationships/slideMaster" Target="slideMasters/slideMaster2.xml"/><Relationship Id="rId29" Type="http://schemas.openxmlformats.org/officeDocument/2006/relationships/slide" Target="slides/slide12.xml"/><Relationship Id="rId28" Type="http://schemas.openxmlformats.org/officeDocument/2006/relationships/slide" Target="slides/slide11.xml"/><Relationship Id="rId27" Type="http://schemas.openxmlformats.org/officeDocument/2006/relationships/slide" Target="slides/slide10.xml"/><Relationship Id="rId26" Type="http://schemas.openxmlformats.org/officeDocument/2006/relationships/slide" Target="slides/slide9.xml"/><Relationship Id="rId25" Type="http://schemas.openxmlformats.org/officeDocument/2006/relationships/slide" Target="slides/slide8.xml"/><Relationship Id="rId24" Type="http://schemas.openxmlformats.org/officeDocument/2006/relationships/slide" Target="slides/slide7.xml"/><Relationship Id="rId23" Type="http://schemas.openxmlformats.org/officeDocument/2006/relationships/slide" Target="slides/slide6.xml"/><Relationship Id="rId22" Type="http://schemas.openxmlformats.org/officeDocument/2006/relationships/slide" Target="slides/slide5.xml"/><Relationship Id="rId21" Type="http://schemas.openxmlformats.org/officeDocument/2006/relationships/slide" Target="slides/slide4.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3.xml"/><Relationship Id="rId18" Type="http://schemas.openxmlformats.org/officeDocument/2006/relationships/slide" Target="slides/slide2.xml"/><Relationship Id="rId17" Type="http://schemas.openxmlformats.org/officeDocument/2006/relationships/slide" Target="slides/slide1.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B83DB8-3C6F-4494-90B6-A1585C2B426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B83DB8-3C6F-4494-90B6-A1585C2B426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4E6D8-B77A-40B3-B648-7E00F87F49E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a:t>wps</a:t>
            </a:r>
            <a:r>
              <a:rPr lang="zh-CN" altLang="en-US"/>
              <a:t>稻壳儿七月上原创链接：</a:t>
            </a:r>
            <a:r>
              <a:rPr lang="en-US" altLang="zh-CN"/>
              <a:t>http://chn.docer.com/works?userid=390257647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DCAE882-252E-4B18-B851-34198A1E84F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A4E150-BAA8-4AD4-A319-A7659502161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5A4E150-BAA8-4AD4-A319-A7659502161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4E6D8-B77A-40B3-B648-7E00F87F49E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B83DB8-3C6F-4494-90B6-A1585C2B426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laceholder">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877702" y="3034206"/>
            <a:ext cx="4848445" cy="3166092"/>
          </a:xfrm>
          <a:prstGeom prst="rect">
            <a:avLst/>
          </a:prstGeom>
        </p:spPr>
        <p:txBody>
          <a:bodyPr>
            <a:normAutofit/>
          </a:bodyPr>
          <a:lstStyle>
            <a:lvl1pPr>
              <a:defRPr sz="1400"/>
            </a:lvl1pPr>
          </a:lstStyle>
          <a:p>
            <a:endParaRPr lang="en-US"/>
          </a:p>
        </p:txBody>
      </p:sp>
      <p:sp>
        <p:nvSpPr>
          <p:cNvPr id="8" name="Picture Placeholder 2"/>
          <p:cNvSpPr>
            <a:spLocks noGrp="1"/>
          </p:cNvSpPr>
          <p:nvPr>
            <p:ph type="pic" sz="quarter" idx="12"/>
          </p:nvPr>
        </p:nvSpPr>
        <p:spPr>
          <a:xfrm>
            <a:off x="6507250" y="3034206"/>
            <a:ext cx="4848445" cy="3166092"/>
          </a:xfrm>
          <a:prstGeom prst="rect">
            <a:avLst/>
          </a:prstGeom>
        </p:spPr>
        <p:txBody>
          <a:bodyPr>
            <a:norm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20129" y="914400"/>
            <a:ext cx="5557994" cy="5943600"/>
          </a:xfrm>
          <a:custGeom>
            <a:avLst/>
            <a:gdLst>
              <a:gd name="connsiteX0" fmla="*/ 0 w 5557736"/>
              <a:gd name="connsiteY0" fmla="*/ 0 h 5943600"/>
              <a:gd name="connsiteX1" fmla="*/ 5557736 w 5557736"/>
              <a:gd name="connsiteY1" fmla="*/ 0 h 5943600"/>
              <a:gd name="connsiteX2" fmla="*/ 5557736 w 5557736"/>
              <a:gd name="connsiteY2" fmla="*/ 5943600 h 5943600"/>
              <a:gd name="connsiteX3" fmla="*/ 0 w 5557736"/>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5557736" h="5943600">
                <a:moveTo>
                  <a:pt x="0" y="0"/>
                </a:moveTo>
                <a:lnTo>
                  <a:pt x="5557736" y="0"/>
                </a:lnTo>
                <a:lnTo>
                  <a:pt x="5557736" y="5943600"/>
                </a:lnTo>
                <a:lnTo>
                  <a:pt x="0" y="5943600"/>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3429159"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16" name="Picture Placeholder 15"/>
          <p:cNvSpPr>
            <a:spLocks noGrp="1"/>
          </p:cNvSpPr>
          <p:nvPr>
            <p:ph type="pic" sz="quarter" idx="11"/>
          </p:nvPr>
        </p:nvSpPr>
        <p:spPr>
          <a:xfrm>
            <a:off x="3429159" y="0"/>
            <a:ext cx="3429159"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17" name="Picture Placeholder 16"/>
          <p:cNvSpPr>
            <a:spLocks noGrp="1"/>
          </p:cNvSpPr>
          <p:nvPr>
            <p:ph type="pic" sz="quarter" idx="12"/>
          </p:nvPr>
        </p:nvSpPr>
        <p:spPr>
          <a:xfrm>
            <a:off x="0" y="3429000"/>
            <a:ext cx="3429159"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
        <p:nvSpPr>
          <p:cNvPr id="18" name="Picture Placeholder 17"/>
          <p:cNvSpPr>
            <a:spLocks noGrp="1"/>
          </p:cNvSpPr>
          <p:nvPr>
            <p:ph type="pic" sz="quarter" idx="13"/>
          </p:nvPr>
        </p:nvSpPr>
        <p:spPr>
          <a:xfrm>
            <a:off x="3429159" y="3429000"/>
            <a:ext cx="3429159"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282"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17" name="Picture Placeholder 16"/>
          <p:cNvSpPr>
            <a:spLocks noGrp="1"/>
          </p:cNvSpPr>
          <p:nvPr>
            <p:ph type="pic" sz="quarter" idx="12"/>
          </p:nvPr>
        </p:nvSpPr>
        <p:spPr>
          <a:xfrm>
            <a:off x="0" y="3429000"/>
            <a:ext cx="6096282"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282"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
        <p:nvSpPr>
          <p:cNvPr id="3" name="Picture Placeholder 2"/>
          <p:cNvSpPr>
            <a:spLocks noGrp="1"/>
          </p:cNvSpPr>
          <p:nvPr>
            <p:ph type="pic" sz="quarter" idx="11"/>
          </p:nvPr>
        </p:nvSpPr>
        <p:spPr>
          <a:xfrm>
            <a:off x="6096282" y="0"/>
            <a:ext cx="6096282"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Placeholder">
    <p:spTree>
      <p:nvGrpSpPr>
        <p:cNvPr id="1" name=""/>
        <p:cNvGrpSpPr/>
        <p:nvPr/>
      </p:nvGrpSpPr>
      <p:grpSpPr>
        <a:xfrm>
          <a:off x="0" y="0"/>
          <a:ext cx="0" cy="0"/>
          <a:chOff x="0" y="0"/>
          <a:chExt cx="0" cy="0"/>
        </a:xfrm>
      </p:grpSpPr>
      <p:sp>
        <p:nvSpPr>
          <p:cNvPr id="22" name="Picture Placeholder 2"/>
          <p:cNvSpPr>
            <a:spLocks noGrp="1"/>
          </p:cNvSpPr>
          <p:nvPr>
            <p:ph type="pic" sz="quarter" idx="14"/>
          </p:nvPr>
        </p:nvSpPr>
        <p:spPr>
          <a:xfrm>
            <a:off x="884509" y="2216016"/>
            <a:ext cx="3311250" cy="1812472"/>
          </a:xfrm>
          <a:prstGeom prst="rect">
            <a:avLst/>
          </a:prstGeom>
        </p:spPr>
        <p:txBody>
          <a:bodyPr>
            <a:normAutofit/>
          </a:bodyPr>
          <a:lstStyle>
            <a:lvl1pPr>
              <a:defRPr sz="1400"/>
            </a:lvl1pPr>
          </a:lstStyle>
          <a:p>
            <a:endParaRPr lang="en-US"/>
          </a:p>
        </p:txBody>
      </p:sp>
      <p:sp>
        <p:nvSpPr>
          <p:cNvPr id="23" name="Picture Placeholder 2"/>
          <p:cNvSpPr>
            <a:spLocks noGrp="1"/>
          </p:cNvSpPr>
          <p:nvPr>
            <p:ph type="pic" sz="quarter" idx="15"/>
          </p:nvPr>
        </p:nvSpPr>
        <p:spPr>
          <a:xfrm>
            <a:off x="884509" y="4244963"/>
            <a:ext cx="3311250" cy="1812472"/>
          </a:xfrm>
          <a:prstGeom prst="rect">
            <a:avLst/>
          </a:prstGeom>
        </p:spPr>
        <p:txBody>
          <a:bodyPr>
            <a:normAutofit/>
          </a:bodyPr>
          <a:lstStyle>
            <a:lvl1pPr>
              <a:defRPr sz="1400"/>
            </a:lvl1pPr>
          </a:lstStyle>
          <a:p>
            <a:endParaRPr lang="en-US"/>
          </a:p>
        </p:txBody>
      </p:sp>
      <p:sp>
        <p:nvSpPr>
          <p:cNvPr id="24" name="Picture Placeholder 2"/>
          <p:cNvSpPr>
            <a:spLocks noGrp="1"/>
          </p:cNvSpPr>
          <p:nvPr>
            <p:ph type="pic" sz="quarter" idx="16"/>
          </p:nvPr>
        </p:nvSpPr>
        <p:spPr>
          <a:xfrm>
            <a:off x="4478770" y="2216016"/>
            <a:ext cx="3311250" cy="1812472"/>
          </a:xfrm>
          <a:prstGeom prst="rect">
            <a:avLst/>
          </a:prstGeom>
        </p:spPr>
        <p:txBody>
          <a:bodyPr>
            <a:normAutofit/>
          </a:bodyPr>
          <a:lstStyle>
            <a:lvl1pPr>
              <a:defRPr sz="1400"/>
            </a:lvl1pPr>
          </a:lstStyle>
          <a:p>
            <a:endParaRPr lang="en-US"/>
          </a:p>
        </p:txBody>
      </p:sp>
      <p:sp>
        <p:nvSpPr>
          <p:cNvPr id="25" name="Picture Placeholder 2"/>
          <p:cNvSpPr>
            <a:spLocks noGrp="1"/>
          </p:cNvSpPr>
          <p:nvPr>
            <p:ph type="pic" sz="quarter" idx="17"/>
          </p:nvPr>
        </p:nvSpPr>
        <p:spPr>
          <a:xfrm>
            <a:off x="4478770" y="4244963"/>
            <a:ext cx="3311250" cy="1812472"/>
          </a:xfrm>
          <a:prstGeom prst="rect">
            <a:avLst/>
          </a:prstGeom>
        </p:spPr>
        <p:txBody>
          <a:bodyPr>
            <a:normAutofit/>
          </a:bodyPr>
          <a:lstStyle>
            <a:lvl1pPr>
              <a:defRPr sz="1400"/>
            </a:lvl1pPr>
          </a:lstStyle>
          <a:p>
            <a:endParaRPr lang="en-US"/>
          </a:p>
        </p:txBody>
      </p:sp>
      <p:sp>
        <p:nvSpPr>
          <p:cNvPr id="26" name="Picture Placeholder 2"/>
          <p:cNvSpPr>
            <a:spLocks noGrp="1"/>
          </p:cNvSpPr>
          <p:nvPr>
            <p:ph type="pic" sz="quarter" idx="18"/>
          </p:nvPr>
        </p:nvSpPr>
        <p:spPr>
          <a:xfrm>
            <a:off x="8073031" y="2216016"/>
            <a:ext cx="3311250" cy="1812472"/>
          </a:xfrm>
          <a:prstGeom prst="rect">
            <a:avLst/>
          </a:prstGeom>
        </p:spPr>
        <p:txBody>
          <a:bodyPr>
            <a:normAutofit/>
          </a:bodyPr>
          <a:lstStyle>
            <a:lvl1pPr>
              <a:defRPr sz="1400"/>
            </a:lvl1pPr>
          </a:lstStyle>
          <a:p>
            <a:endParaRPr lang="en-US"/>
          </a:p>
        </p:txBody>
      </p:sp>
      <p:sp>
        <p:nvSpPr>
          <p:cNvPr id="27" name="Picture Placeholder 2"/>
          <p:cNvSpPr>
            <a:spLocks noGrp="1"/>
          </p:cNvSpPr>
          <p:nvPr>
            <p:ph type="pic" sz="quarter" idx="19"/>
          </p:nvPr>
        </p:nvSpPr>
        <p:spPr>
          <a:xfrm>
            <a:off x="8073031" y="4244963"/>
            <a:ext cx="3311250" cy="1812472"/>
          </a:xfrm>
          <a:prstGeom prst="rect">
            <a:avLst/>
          </a:prstGeom>
        </p:spPr>
        <p:txBody>
          <a:bodyPr>
            <a:norm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279399" y="0"/>
            <a:ext cx="7913166" cy="68580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p:spPr>
        <p:txBody>
          <a:bodyPr wrap="square">
            <a:noAutofit/>
          </a:bodyPr>
          <a:lstStyle>
            <a:lvl1pPr>
              <a:defRPr sz="20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721950" y="0"/>
            <a:ext cx="5470616" cy="6858000"/>
          </a:xfrm>
          <a:prstGeom prst="rect">
            <a:avLst/>
          </a:prstGeom>
        </p:spPr>
        <p:txBody>
          <a:bodyPr/>
          <a:lstStyle/>
          <a:p>
            <a:endParaRPr lang="en-US"/>
          </a:p>
        </p:txBody>
      </p:sp>
      <p:sp>
        <p:nvSpPr>
          <p:cNvPr id="7" name="Picture Placeholder 2"/>
          <p:cNvSpPr>
            <a:spLocks noGrp="1"/>
          </p:cNvSpPr>
          <p:nvPr>
            <p:ph type="pic" sz="quarter" idx="11"/>
          </p:nvPr>
        </p:nvSpPr>
        <p:spPr>
          <a:xfrm>
            <a:off x="0" y="0"/>
            <a:ext cx="6721950" cy="3429000"/>
          </a:xfrm>
          <a:prstGeom prst="rect">
            <a:avLst/>
          </a:pr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lide for breaks">
    <p:spTree>
      <p:nvGrpSpPr>
        <p:cNvPr id="1" name=""/>
        <p:cNvGrpSpPr/>
        <p:nvPr/>
      </p:nvGrpSpPr>
      <p:grpSpPr>
        <a:xfrm>
          <a:off x="0" y="0"/>
          <a:ext cx="0" cy="0"/>
          <a:chOff x="0" y="0"/>
          <a:chExt cx="0" cy="0"/>
        </a:xfrm>
      </p:grpSpPr>
      <p:sp>
        <p:nvSpPr>
          <p:cNvPr id="4" name="Picture Placeholder 13"/>
          <p:cNvSpPr>
            <a:spLocks noGrp="1"/>
          </p:cNvSpPr>
          <p:nvPr>
            <p:ph type="pic" sz="quarter" idx="60"/>
          </p:nvPr>
        </p:nvSpPr>
        <p:spPr>
          <a:xfrm>
            <a:off x="8198661" y="0"/>
            <a:ext cx="3993904"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2_General Slide">
    <p:spTree>
      <p:nvGrpSpPr>
        <p:cNvPr id="1" name=""/>
        <p:cNvGrpSpPr/>
        <p:nvPr/>
      </p:nvGrpSpPr>
      <p:grpSpPr>
        <a:xfrm>
          <a:off x="0" y="0"/>
          <a:ext cx="0" cy="0"/>
          <a:chOff x="0" y="0"/>
          <a:chExt cx="0" cy="0"/>
        </a:xfrm>
      </p:grpSpPr>
      <p:sp>
        <p:nvSpPr>
          <p:cNvPr id="12" name="Picture Placeholder 13"/>
          <p:cNvSpPr>
            <a:spLocks noGrp="1"/>
          </p:cNvSpPr>
          <p:nvPr>
            <p:ph type="pic" sz="quarter" idx="60"/>
          </p:nvPr>
        </p:nvSpPr>
        <p:spPr>
          <a:xfrm>
            <a:off x="8985617" y="2267756"/>
            <a:ext cx="2055326" cy="308072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3" name="Picture Placeholder 13"/>
          <p:cNvSpPr>
            <a:spLocks noGrp="1"/>
          </p:cNvSpPr>
          <p:nvPr>
            <p:ph type="pic" sz="quarter" idx="61"/>
          </p:nvPr>
        </p:nvSpPr>
        <p:spPr>
          <a:xfrm>
            <a:off x="6385608" y="2267756"/>
            <a:ext cx="2055326" cy="308072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4" name="Picture Placeholder 13"/>
          <p:cNvSpPr>
            <a:spLocks noGrp="1"/>
          </p:cNvSpPr>
          <p:nvPr>
            <p:ph type="pic" sz="quarter" idx="62"/>
          </p:nvPr>
        </p:nvSpPr>
        <p:spPr>
          <a:xfrm>
            <a:off x="3785601" y="2267756"/>
            <a:ext cx="2055326" cy="308072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5" name="Picture Placeholder 13"/>
          <p:cNvSpPr>
            <a:spLocks noGrp="1"/>
          </p:cNvSpPr>
          <p:nvPr>
            <p:ph type="pic" sz="quarter" idx="63"/>
          </p:nvPr>
        </p:nvSpPr>
        <p:spPr>
          <a:xfrm>
            <a:off x="1185593" y="2267756"/>
            <a:ext cx="2055326" cy="308072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2" name="Rectangle 1"/>
          <p:cNvSpPr/>
          <p:nvPr userDrawn="1"/>
        </p:nvSpPr>
        <p:spPr>
          <a:xfrm>
            <a:off x="4439548" y="6014614"/>
            <a:ext cx="3335237" cy="6579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Candara Light" panose="020E0502030303020204" charset="0"/>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13"/>
          <p:cNvSpPr>
            <a:spLocks noGrp="1"/>
          </p:cNvSpPr>
          <p:nvPr>
            <p:ph type="pic" sz="quarter" idx="50"/>
          </p:nvPr>
        </p:nvSpPr>
        <p:spPr>
          <a:xfrm>
            <a:off x="8032427" y="1516566"/>
            <a:ext cx="2671329" cy="3914078"/>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7" name="Picture Placeholder 13"/>
          <p:cNvSpPr>
            <a:spLocks noGrp="1"/>
          </p:cNvSpPr>
          <p:nvPr>
            <p:ph type="pic" sz="quarter" idx="51"/>
          </p:nvPr>
        </p:nvSpPr>
        <p:spPr>
          <a:xfrm>
            <a:off x="4823185" y="1516566"/>
            <a:ext cx="2671329" cy="3914078"/>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5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8122364" y="0"/>
            <a:ext cx="4061182"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3" name="Picture Placeholder 13"/>
          <p:cNvSpPr>
            <a:spLocks noGrp="1"/>
          </p:cNvSpPr>
          <p:nvPr>
            <p:ph type="pic" sz="quarter" idx="51"/>
          </p:nvPr>
        </p:nvSpPr>
        <p:spPr>
          <a:xfrm>
            <a:off x="0" y="0"/>
            <a:ext cx="4061182"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4" name="Picture Placeholder 13"/>
          <p:cNvSpPr>
            <a:spLocks noGrp="1"/>
          </p:cNvSpPr>
          <p:nvPr>
            <p:ph type="pic" sz="quarter" idx="52"/>
          </p:nvPr>
        </p:nvSpPr>
        <p:spPr>
          <a:xfrm>
            <a:off x="4061181" y="0"/>
            <a:ext cx="4061182"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General Slide">
    <p:spTree>
      <p:nvGrpSpPr>
        <p:cNvPr id="1" name=""/>
        <p:cNvGrpSpPr/>
        <p:nvPr/>
      </p:nvGrpSpPr>
      <p:grpSpPr>
        <a:xfrm>
          <a:off x="0" y="0"/>
          <a:ext cx="0" cy="0"/>
          <a:chOff x="0" y="0"/>
          <a:chExt cx="0" cy="0"/>
        </a:xfrm>
      </p:grpSpPr>
      <p:sp>
        <p:nvSpPr>
          <p:cNvPr id="17" name="Picture Placeholder 13"/>
          <p:cNvSpPr>
            <a:spLocks noGrp="1"/>
          </p:cNvSpPr>
          <p:nvPr>
            <p:ph type="pic" sz="quarter" idx="41"/>
          </p:nvPr>
        </p:nvSpPr>
        <p:spPr>
          <a:xfrm>
            <a:off x="9170416" y="0"/>
            <a:ext cx="3022150"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8" name="Picture Placeholder 13"/>
          <p:cNvSpPr>
            <a:spLocks noGrp="1"/>
          </p:cNvSpPr>
          <p:nvPr>
            <p:ph type="pic" sz="quarter" idx="42"/>
          </p:nvPr>
        </p:nvSpPr>
        <p:spPr>
          <a:xfrm>
            <a:off x="6096282" y="0"/>
            <a:ext cx="2950855" cy="335651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9" name="Picture Placeholder 13"/>
          <p:cNvSpPr>
            <a:spLocks noGrp="1"/>
          </p:cNvSpPr>
          <p:nvPr>
            <p:ph type="pic" sz="quarter" idx="43"/>
          </p:nvPr>
        </p:nvSpPr>
        <p:spPr>
          <a:xfrm>
            <a:off x="6096282" y="3501483"/>
            <a:ext cx="2950855" cy="335651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137913" y="0"/>
            <a:ext cx="7734543" cy="6858000"/>
          </a:xfrm>
          <a:custGeom>
            <a:avLst/>
            <a:gdLst>
              <a:gd name="connsiteX0" fmla="*/ 0 w 15464340"/>
              <a:gd name="connsiteY0" fmla="*/ 0 h 13716000"/>
              <a:gd name="connsiteX1" fmla="*/ 9650058 w 15464340"/>
              <a:gd name="connsiteY1" fmla="*/ 0 h 13716000"/>
              <a:gd name="connsiteX2" fmla="*/ 15464340 w 15464340"/>
              <a:gd name="connsiteY2" fmla="*/ 11635778 h 13716000"/>
              <a:gd name="connsiteX3" fmla="*/ 15464340 w 15464340"/>
              <a:gd name="connsiteY3" fmla="*/ 13716000 h 13716000"/>
              <a:gd name="connsiteX4" fmla="*/ 6853748 w 1546434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340" h="13716000">
                <a:moveTo>
                  <a:pt x="0" y="0"/>
                </a:moveTo>
                <a:lnTo>
                  <a:pt x="9650058" y="0"/>
                </a:lnTo>
                <a:lnTo>
                  <a:pt x="15464340" y="11635778"/>
                </a:lnTo>
                <a:lnTo>
                  <a:pt x="15464340" y="13716000"/>
                </a:lnTo>
                <a:lnTo>
                  <a:pt x="6853748" y="13716000"/>
                </a:lnTo>
                <a:close/>
              </a:path>
            </a:pathLst>
          </a:custGeom>
        </p:spPr>
        <p:txBody>
          <a:bodyPr wrap="square">
            <a:no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rojects of 3">
    <p:spTree>
      <p:nvGrpSpPr>
        <p:cNvPr id="1" name=""/>
        <p:cNvGrpSpPr/>
        <p:nvPr/>
      </p:nvGrpSpPr>
      <p:grpSpPr>
        <a:xfrm>
          <a:off x="0" y="0"/>
          <a:ext cx="0" cy="0"/>
          <a:chOff x="0" y="0"/>
          <a:chExt cx="0" cy="0"/>
        </a:xfrm>
      </p:grpSpPr>
      <p:sp>
        <p:nvSpPr>
          <p:cNvPr id="9" name="Picture Placeholder 13"/>
          <p:cNvSpPr>
            <a:spLocks noGrp="1"/>
          </p:cNvSpPr>
          <p:nvPr>
            <p:ph type="pic" sz="quarter" idx="15"/>
          </p:nvPr>
        </p:nvSpPr>
        <p:spPr>
          <a:xfrm>
            <a:off x="4042087" y="3434575"/>
            <a:ext cx="4075239" cy="3423425"/>
          </a:xfrm>
          <a:prstGeom prst="rect">
            <a:avLst/>
          </a:prstGeom>
          <a:effectLst/>
        </p:spPr>
        <p:txBody>
          <a:bodyPr>
            <a:normAutofit/>
          </a:bodyPr>
          <a:lstStyle>
            <a:lvl1pPr marL="0" indent="0">
              <a:buNone/>
              <a:defRPr sz="2100" b="0" i="0">
                <a:ln>
                  <a:noFill/>
                </a:ln>
                <a:solidFill>
                  <a:schemeClr val="bg1">
                    <a:lumMod val="85000"/>
                  </a:schemeClr>
                </a:solidFill>
                <a:latin typeface="Source Sans Pro Light" charset="0"/>
                <a:ea typeface="Source Sans Pro Light" charset="0"/>
                <a:cs typeface="Source Sans Pro Light" charset="0"/>
              </a:defRPr>
            </a:lvl1pPr>
          </a:lstStyle>
          <a:p>
            <a:endParaRPr lang="en-US" dirty="0"/>
          </a:p>
        </p:txBody>
      </p:sp>
      <p:sp>
        <p:nvSpPr>
          <p:cNvPr id="5" name="Picture Placeholder 13"/>
          <p:cNvSpPr>
            <a:spLocks noGrp="1"/>
          </p:cNvSpPr>
          <p:nvPr>
            <p:ph type="pic" sz="quarter" idx="17"/>
          </p:nvPr>
        </p:nvSpPr>
        <p:spPr>
          <a:xfrm>
            <a:off x="-4909" y="3434575"/>
            <a:ext cx="4046996" cy="3423425"/>
          </a:xfrm>
          <a:prstGeom prst="rect">
            <a:avLst/>
          </a:prstGeom>
          <a:effectLst/>
        </p:spPr>
        <p:txBody>
          <a:bodyPr>
            <a:normAutofit/>
          </a:bodyPr>
          <a:lstStyle>
            <a:lvl1pPr marL="0" indent="0">
              <a:buNone/>
              <a:defRPr sz="2100" b="0" i="0">
                <a:ln>
                  <a:noFill/>
                </a:ln>
                <a:solidFill>
                  <a:schemeClr val="bg1">
                    <a:lumMod val="85000"/>
                  </a:schemeClr>
                </a:solidFill>
                <a:latin typeface="Source Sans Pro Light" charset="0"/>
                <a:ea typeface="Source Sans Pro Light" charset="0"/>
                <a:cs typeface="Source Sans Pro Light" charset="0"/>
              </a:defRPr>
            </a:lvl1pPr>
          </a:lstStyle>
          <a:p>
            <a:endParaRPr lang="en-US" dirty="0"/>
          </a:p>
        </p:txBody>
      </p:sp>
      <p:sp>
        <p:nvSpPr>
          <p:cNvPr id="6" name="Picture Placeholder 13"/>
          <p:cNvSpPr>
            <a:spLocks noGrp="1"/>
          </p:cNvSpPr>
          <p:nvPr>
            <p:ph type="pic" sz="quarter" idx="18"/>
          </p:nvPr>
        </p:nvSpPr>
        <p:spPr>
          <a:xfrm>
            <a:off x="-4909" y="0"/>
            <a:ext cx="4046996" cy="3434576"/>
          </a:xfrm>
          <a:prstGeom prst="rect">
            <a:avLst/>
          </a:prstGeom>
          <a:effectLst/>
        </p:spPr>
        <p:txBody>
          <a:bodyPr>
            <a:normAutofit/>
          </a:bodyPr>
          <a:lstStyle>
            <a:lvl1pPr marL="0" indent="0">
              <a:buNone/>
              <a:defRPr sz="2100" b="0" i="0">
                <a:ln>
                  <a:noFill/>
                </a:ln>
                <a:solidFill>
                  <a:schemeClr val="bg1">
                    <a:lumMod val="85000"/>
                  </a:schemeClr>
                </a:solidFill>
                <a:latin typeface="Source Sans Pro Light" charset="0"/>
                <a:ea typeface="Source Sans Pro Light" charset="0"/>
                <a:cs typeface="Source Sans Pro Light" charset="0"/>
              </a:defRPr>
            </a:lvl1pPr>
          </a:lstStyle>
          <a:p>
            <a:endParaRPr lang="en-US" dirty="0"/>
          </a:p>
        </p:txBody>
      </p:sp>
      <p:sp>
        <p:nvSpPr>
          <p:cNvPr id="7" name="Picture Placeholder 13"/>
          <p:cNvSpPr>
            <a:spLocks noGrp="1"/>
          </p:cNvSpPr>
          <p:nvPr>
            <p:ph type="pic" sz="quarter" idx="19"/>
          </p:nvPr>
        </p:nvSpPr>
        <p:spPr>
          <a:xfrm>
            <a:off x="8117326" y="3434575"/>
            <a:ext cx="4075239" cy="3423425"/>
          </a:xfrm>
          <a:prstGeom prst="rect">
            <a:avLst/>
          </a:prstGeom>
          <a:effectLst/>
        </p:spPr>
        <p:txBody>
          <a:bodyPr>
            <a:normAutofit/>
          </a:bodyPr>
          <a:lstStyle>
            <a:lvl1pPr marL="0" indent="0">
              <a:buNone/>
              <a:defRPr sz="2100" b="0" i="0">
                <a:ln>
                  <a:noFill/>
                </a:ln>
                <a:solidFill>
                  <a:schemeClr val="bg1">
                    <a:lumMod val="85000"/>
                  </a:schemeClr>
                </a:solidFill>
                <a:latin typeface="Source Sans Pro Light" charset="0"/>
                <a:ea typeface="Source Sans Pro Light" charset="0"/>
                <a:cs typeface="Source Sans Pro Light" charset="0"/>
              </a:defRPr>
            </a:lvl1pPr>
          </a:lstStyle>
          <a:p>
            <a:endParaRPr lang="en-US" dirty="0"/>
          </a:p>
        </p:txBody>
      </p:sp>
      <p:sp>
        <p:nvSpPr>
          <p:cNvPr id="8" name="Picture Placeholder 13"/>
          <p:cNvSpPr>
            <a:spLocks noGrp="1"/>
          </p:cNvSpPr>
          <p:nvPr>
            <p:ph type="pic" sz="quarter" idx="20"/>
          </p:nvPr>
        </p:nvSpPr>
        <p:spPr>
          <a:xfrm>
            <a:off x="4042087" y="0"/>
            <a:ext cx="4075239" cy="3434576"/>
          </a:xfrm>
          <a:prstGeom prst="rect">
            <a:avLst/>
          </a:prstGeom>
          <a:effectLst/>
        </p:spPr>
        <p:txBody>
          <a:bodyPr>
            <a:normAutofit/>
          </a:bodyPr>
          <a:lstStyle>
            <a:lvl1pPr marL="0" indent="0">
              <a:buNone/>
              <a:defRPr sz="2100" b="0" i="0">
                <a:ln>
                  <a:noFill/>
                </a:ln>
                <a:solidFill>
                  <a:schemeClr val="bg1">
                    <a:lumMod val="85000"/>
                  </a:schemeClr>
                </a:solidFill>
                <a:latin typeface="Source Sans Pro Light" charset="0"/>
                <a:ea typeface="Source Sans Pro Light" charset="0"/>
                <a:cs typeface="Source Sans Pro Light" charset="0"/>
              </a:defRPr>
            </a:lvl1pPr>
          </a:lstStyle>
          <a:p>
            <a:endParaRPr lang="en-US" dirty="0"/>
          </a:p>
        </p:txBody>
      </p:sp>
      <p:sp>
        <p:nvSpPr>
          <p:cNvPr id="10" name="Picture Placeholder 13"/>
          <p:cNvSpPr>
            <a:spLocks noGrp="1"/>
          </p:cNvSpPr>
          <p:nvPr>
            <p:ph type="pic" sz="quarter" idx="21"/>
          </p:nvPr>
        </p:nvSpPr>
        <p:spPr>
          <a:xfrm>
            <a:off x="8117326" y="0"/>
            <a:ext cx="4075239" cy="3434576"/>
          </a:xfrm>
          <a:prstGeom prst="rect">
            <a:avLst/>
          </a:prstGeom>
          <a:effectLst/>
        </p:spPr>
        <p:txBody>
          <a:bodyPr>
            <a:normAutofit/>
          </a:bodyPr>
          <a:lstStyle>
            <a:lvl1pPr marL="0" indent="0">
              <a:buNone/>
              <a:defRPr sz="2100" b="0" i="0">
                <a:ln>
                  <a:noFill/>
                </a:ln>
                <a:solidFill>
                  <a:schemeClr val="bg1">
                    <a:lumMod val="85000"/>
                  </a:schemeClr>
                </a:solidFill>
                <a:latin typeface="Source Sans Pro Light" charset="0"/>
                <a:ea typeface="Source Sans Pro Light" charset="0"/>
                <a:cs typeface="Source Sans Pr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with paragrah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4962143" cy="6858000"/>
          </a:xfrm>
          <a:prstGeom prst="rect">
            <a:avLst/>
          </a:prstGeom>
        </p:spPr>
        <p:txBody>
          <a:bodyPr>
            <a:normAutofit/>
          </a:bodyPr>
          <a:lstStyle>
            <a:lvl1pPr>
              <a:defRPr sz="1400"/>
            </a:lvl1pPr>
          </a:lstStyle>
          <a:p>
            <a:endParaRPr lang="en-US"/>
          </a:p>
        </p:txBody>
      </p:sp>
      <p:sp>
        <p:nvSpPr>
          <p:cNvPr id="2" name="Rectangle 1"/>
          <p:cNvSpPr/>
          <p:nvPr userDrawn="1"/>
        </p:nvSpPr>
        <p:spPr>
          <a:xfrm>
            <a:off x="4551094" y="6222381"/>
            <a:ext cx="3223691" cy="2676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Candara Light" panose="020E0502030303020204" charset="0"/>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4004516" cy="3098800"/>
          </a:xfrm>
          <a:prstGeom prst="rect">
            <a:avLst/>
          </a:prstGeo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097088" y="3759200"/>
            <a:ext cx="3994372" cy="3098800"/>
          </a:xfrm>
          <a:prstGeom prst="rect">
            <a:avLst/>
          </a:prstGeo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184032" y="3759200"/>
            <a:ext cx="4008534" cy="3098800"/>
          </a:xfrm>
          <a:prstGeom prst="rect">
            <a:avLst/>
          </a:prstGeom>
          <a:solidFill>
            <a:schemeClr val="bg1">
              <a:lumMod val="95000"/>
            </a:schemeClr>
          </a:solidFill>
        </p:spPr>
        <p:txBody>
          <a:bodyPr>
            <a:norm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3383437" y="0"/>
            <a:ext cx="8809128" cy="4405745"/>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5197" y="0"/>
            <a:ext cx="3378241" cy="6858000"/>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292799" y="3086100"/>
            <a:ext cx="2108984" cy="3086100"/>
          </a:xfrm>
          <a:prstGeom prst="rect">
            <a:avLst/>
          </a:prstGeom>
          <a:noFill/>
        </p:spPr>
        <p:txBody>
          <a:bodyPr anchor="ctr"/>
          <a:lstStyle>
            <a:lvl1pPr algn="ctr">
              <a:defRPr sz="1600" b="0" i="0">
                <a:latin typeface="Titillium" charset="0"/>
                <a:ea typeface="Titillium" charset="0"/>
                <a:cs typeface="Titillium" charset="0"/>
              </a:defRPr>
            </a:lvl1pPr>
          </a:lstStyle>
          <a:p>
            <a:r>
              <a:rPr lang="en-US"/>
              <a:t>Insert Image</a:t>
            </a:r>
            <a:endParaRPr lang="en-US"/>
          </a:p>
        </p:txBody>
      </p:sp>
      <p:sp>
        <p:nvSpPr>
          <p:cNvPr id="4" name="Picture Placeholder 2"/>
          <p:cNvSpPr>
            <a:spLocks noGrp="1"/>
          </p:cNvSpPr>
          <p:nvPr>
            <p:ph type="pic" sz="quarter" idx="14" hasCustomPrompt="1"/>
          </p:nvPr>
        </p:nvSpPr>
        <p:spPr>
          <a:xfrm>
            <a:off x="5041790" y="685800"/>
            <a:ext cx="2108984" cy="30861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endParaRPr lang="en-US"/>
          </a:p>
        </p:txBody>
      </p:sp>
      <p:sp>
        <p:nvSpPr>
          <p:cNvPr id="5" name="Picture Placeholder 2"/>
          <p:cNvSpPr>
            <a:spLocks noGrp="1"/>
          </p:cNvSpPr>
          <p:nvPr>
            <p:ph type="pic" sz="quarter" idx="15" hasCustomPrompt="1"/>
          </p:nvPr>
        </p:nvSpPr>
        <p:spPr>
          <a:xfrm>
            <a:off x="1790783" y="3086100"/>
            <a:ext cx="2108984" cy="3086100"/>
          </a:xfrm>
          <a:prstGeom prst="rect">
            <a:avLst/>
          </a:prstGeom>
          <a:noFill/>
        </p:spPr>
        <p:txBody>
          <a:bodyPr anchor="ctr"/>
          <a:lstStyle>
            <a:lvl1pPr algn="ctr">
              <a:defRPr sz="1600" b="0" i="0">
                <a:latin typeface="Titillium" charset="0"/>
                <a:ea typeface="Titillium" charset="0"/>
                <a:cs typeface="Titillium" charset="0"/>
              </a:defRPr>
            </a:lvl1pPr>
          </a:lstStyle>
          <a:p>
            <a:r>
              <a:rPr lang="en-US"/>
              <a:t>Insert 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1967" y="361950"/>
            <a:ext cx="4000686" cy="2914650"/>
          </a:xfrm>
        </p:spPr>
        <p:txBody>
          <a:bodyPr rtlCol="0">
            <a:normAutofit/>
          </a:bodyPr>
          <a:lstStyle/>
          <a:p>
            <a:pPr lvl="0"/>
            <a:endParaRPr lang="en-US" noProof="0"/>
          </a:p>
        </p:txBody>
      </p:sp>
      <p:sp>
        <p:nvSpPr>
          <p:cNvPr id="8" name="Picture Placeholder 6"/>
          <p:cNvSpPr>
            <a:spLocks noGrp="1"/>
          </p:cNvSpPr>
          <p:nvPr>
            <p:ph type="pic" sz="quarter" idx="11"/>
          </p:nvPr>
        </p:nvSpPr>
        <p:spPr>
          <a:xfrm>
            <a:off x="361967" y="3562350"/>
            <a:ext cx="4000686" cy="2914650"/>
          </a:xfrm>
        </p:spPr>
        <p:txBody>
          <a:bodyPr rtlCol="0">
            <a:normAutofit/>
          </a:bodyPr>
          <a:lstStyle/>
          <a:p>
            <a:pPr lvl="0"/>
            <a:endParaRPr lang="en-US" noProof="0"/>
          </a:p>
        </p:txBody>
      </p:sp>
      <p:sp>
        <p:nvSpPr>
          <p:cNvPr id="9" name="Picture Placeholder 6"/>
          <p:cNvSpPr>
            <a:spLocks noGrp="1"/>
          </p:cNvSpPr>
          <p:nvPr>
            <p:ph type="pic" sz="quarter" idx="12"/>
          </p:nvPr>
        </p:nvSpPr>
        <p:spPr>
          <a:xfrm>
            <a:off x="4629365" y="3562350"/>
            <a:ext cx="4000686" cy="2914650"/>
          </a:xfrm>
        </p:spPr>
        <p:txBody>
          <a:bodyPr rtlCol="0">
            <a:normAutofit/>
          </a:bodyPr>
          <a:lstStyle/>
          <a:p>
            <a:pPr lvl="0"/>
            <a:endParaRPr lang="en-US" noProof="0"/>
          </a:p>
        </p:txBody>
      </p:sp>
      <p:sp>
        <p:nvSpPr>
          <p:cNvPr id="10" name="Picture Placeholder 6"/>
          <p:cNvSpPr>
            <a:spLocks noGrp="1"/>
          </p:cNvSpPr>
          <p:nvPr>
            <p:ph type="pic" sz="quarter" idx="13"/>
          </p:nvPr>
        </p:nvSpPr>
        <p:spPr>
          <a:xfrm>
            <a:off x="4629365" y="361950"/>
            <a:ext cx="4000686" cy="2914650"/>
          </a:xfrm>
        </p:spPr>
        <p:txBody>
          <a:bodyPr rtlCol="0">
            <a:normAutofit/>
          </a:bodyPr>
          <a:lstStyle/>
          <a:p>
            <a:pPr lvl="0"/>
            <a:endParaRPr lang="en-US" noProof="0"/>
          </a:p>
        </p:txBody>
      </p:sp>
      <p:sp>
        <p:nvSpPr>
          <p:cNvPr id="11" name="Picture Placeholder 6"/>
          <p:cNvSpPr>
            <a:spLocks noGrp="1"/>
          </p:cNvSpPr>
          <p:nvPr>
            <p:ph type="pic" sz="quarter" idx="14"/>
          </p:nvPr>
        </p:nvSpPr>
        <p:spPr>
          <a:xfrm>
            <a:off x="8896763" y="361950"/>
            <a:ext cx="2952887" cy="6115050"/>
          </a:xfrm>
        </p:spPr>
        <p:txBody>
          <a:bodyPr rtlCol="0">
            <a:normAutofit/>
          </a:bodyPr>
          <a:lstStyle/>
          <a:p>
            <a:pPr lvl="0"/>
            <a:endParaRPr lang="en-US" noProof="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2" name="Picture Placeholder 11"/>
          <p:cNvSpPr>
            <a:spLocks noGrp="1"/>
          </p:cNvSpPr>
          <p:nvPr>
            <p:ph type="pic" sz="quarter" idx="15" hasCustomPrompt="1"/>
          </p:nvPr>
        </p:nvSpPr>
        <p:spPr>
          <a:xfrm>
            <a:off x="3047211" y="-150"/>
            <a:ext cx="3045917" cy="2253508"/>
          </a:xfrm>
          <a:custGeom>
            <a:avLst/>
            <a:gdLst>
              <a:gd name="connsiteX0" fmla="*/ 0 w 3045776"/>
              <a:gd name="connsiteY0" fmla="*/ 0 h 2253508"/>
              <a:gd name="connsiteX1" fmla="*/ 3045776 w 3045776"/>
              <a:gd name="connsiteY1" fmla="*/ 0 h 2253508"/>
              <a:gd name="connsiteX2" fmla="*/ 3045776 w 3045776"/>
              <a:gd name="connsiteY2" fmla="*/ 2253508 h 2253508"/>
              <a:gd name="connsiteX3" fmla="*/ 0 w 3045776"/>
              <a:gd name="connsiteY3" fmla="*/ 2253508 h 2253508"/>
            </a:gdLst>
            <a:ahLst/>
            <a:cxnLst>
              <a:cxn ang="0">
                <a:pos x="connsiteX0" y="connsiteY0"/>
              </a:cxn>
              <a:cxn ang="0">
                <a:pos x="connsiteX1" y="connsiteY1"/>
              </a:cxn>
              <a:cxn ang="0">
                <a:pos x="connsiteX2" y="connsiteY2"/>
              </a:cxn>
              <a:cxn ang="0">
                <a:pos x="connsiteX3" y="connsiteY3"/>
              </a:cxn>
            </a:cxnLst>
            <a:rect l="l" t="t" r="r" b="b"/>
            <a:pathLst>
              <a:path w="3045776" h="2253508">
                <a:moveTo>
                  <a:pt x="0" y="0"/>
                </a:moveTo>
                <a:lnTo>
                  <a:pt x="3045776" y="0"/>
                </a:lnTo>
                <a:lnTo>
                  <a:pt x="3045776" y="2253508"/>
                </a:lnTo>
                <a:lnTo>
                  <a:pt x="0" y="225350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4" name="Picture Placeholder 13"/>
          <p:cNvSpPr>
            <a:spLocks noGrp="1"/>
          </p:cNvSpPr>
          <p:nvPr>
            <p:ph type="pic" sz="quarter" idx="16" hasCustomPrompt="1"/>
          </p:nvPr>
        </p:nvSpPr>
        <p:spPr>
          <a:xfrm>
            <a:off x="3047211" y="4560935"/>
            <a:ext cx="3049071" cy="2297066"/>
          </a:xfrm>
          <a:custGeom>
            <a:avLst/>
            <a:gdLst>
              <a:gd name="connsiteX0" fmla="*/ 0 w 3048930"/>
              <a:gd name="connsiteY0" fmla="*/ 0 h 2297066"/>
              <a:gd name="connsiteX1" fmla="*/ 3048930 w 3048930"/>
              <a:gd name="connsiteY1" fmla="*/ 0 h 2297066"/>
              <a:gd name="connsiteX2" fmla="*/ 3048930 w 3048930"/>
              <a:gd name="connsiteY2" fmla="*/ 2297066 h 2297066"/>
              <a:gd name="connsiteX3" fmla="*/ 0 w 3048930"/>
              <a:gd name="connsiteY3" fmla="*/ 2297066 h 2297066"/>
            </a:gdLst>
            <a:ahLst/>
            <a:cxnLst>
              <a:cxn ang="0">
                <a:pos x="connsiteX0" y="connsiteY0"/>
              </a:cxn>
              <a:cxn ang="0">
                <a:pos x="connsiteX1" y="connsiteY1"/>
              </a:cxn>
              <a:cxn ang="0">
                <a:pos x="connsiteX2" y="connsiteY2"/>
              </a:cxn>
              <a:cxn ang="0">
                <a:pos x="connsiteX3" y="connsiteY3"/>
              </a:cxn>
            </a:cxnLst>
            <a:rect l="l" t="t" r="r" b="b"/>
            <a:pathLst>
              <a:path w="3048930" h="2297066">
                <a:moveTo>
                  <a:pt x="0" y="0"/>
                </a:moveTo>
                <a:lnTo>
                  <a:pt x="3048930" y="0"/>
                </a:lnTo>
                <a:lnTo>
                  <a:pt x="3048930" y="2297066"/>
                </a:lnTo>
                <a:lnTo>
                  <a:pt x="0" y="229706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3" name="Picture Placeholder 12"/>
          <p:cNvSpPr>
            <a:spLocks noGrp="1"/>
          </p:cNvSpPr>
          <p:nvPr>
            <p:ph type="pic" sz="quarter" idx="17" hasCustomPrompt="1"/>
          </p:nvPr>
        </p:nvSpPr>
        <p:spPr>
          <a:xfrm>
            <a:off x="1" y="2253510"/>
            <a:ext cx="3042761" cy="2305079"/>
          </a:xfrm>
          <a:custGeom>
            <a:avLst/>
            <a:gdLst>
              <a:gd name="connsiteX0" fmla="*/ 0 w 3042619"/>
              <a:gd name="connsiteY0" fmla="*/ 0 h 2305079"/>
              <a:gd name="connsiteX1" fmla="*/ 3042619 w 3042619"/>
              <a:gd name="connsiteY1" fmla="*/ 0 h 2305079"/>
              <a:gd name="connsiteX2" fmla="*/ 3042619 w 3042619"/>
              <a:gd name="connsiteY2" fmla="*/ 2305079 h 2305079"/>
              <a:gd name="connsiteX3" fmla="*/ 0 w 3042619"/>
              <a:gd name="connsiteY3" fmla="*/ 2305079 h 2305079"/>
            </a:gdLst>
            <a:ahLst/>
            <a:cxnLst>
              <a:cxn ang="0">
                <a:pos x="connsiteX0" y="connsiteY0"/>
              </a:cxn>
              <a:cxn ang="0">
                <a:pos x="connsiteX1" y="connsiteY1"/>
              </a:cxn>
              <a:cxn ang="0">
                <a:pos x="connsiteX2" y="connsiteY2"/>
              </a:cxn>
              <a:cxn ang="0">
                <a:pos x="connsiteX3" y="connsiteY3"/>
              </a:cxn>
            </a:cxnLst>
            <a:rect l="l" t="t" r="r" b="b"/>
            <a:pathLst>
              <a:path w="3042619" h="2305079">
                <a:moveTo>
                  <a:pt x="0" y="0"/>
                </a:moveTo>
                <a:lnTo>
                  <a:pt x="3042619" y="0"/>
                </a:lnTo>
                <a:lnTo>
                  <a:pt x="3042619" y="2305079"/>
                </a:lnTo>
                <a:lnTo>
                  <a:pt x="0" y="2305079"/>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6" name="Picture Placeholder 15"/>
          <p:cNvSpPr>
            <a:spLocks noGrp="1"/>
          </p:cNvSpPr>
          <p:nvPr>
            <p:ph type="pic" sz="quarter" idx="15" hasCustomPrompt="1"/>
          </p:nvPr>
        </p:nvSpPr>
        <p:spPr>
          <a:xfrm rot="21385272">
            <a:off x="4135775" y="1358109"/>
            <a:ext cx="1650379" cy="1555930"/>
          </a:xfrm>
          <a:custGeom>
            <a:avLst/>
            <a:gdLst>
              <a:gd name="connsiteX0" fmla="*/ 1637319 w 1650302"/>
              <a:gd name="connsiteY0" fmla="*/ 0 h 1555930"/>
              <a:gd name="connsiteX1" fmla="*/ 1650302 w 1650302"/>
              <a:gd name="connsiteY1" fmla="*/ 1542146 h 1555930"/>
              <a:gd name="connsiteX2" fmla="*/ 12983 w 1650302"/>
              <a:gd name="connsiteY2" fmla="*/ 1555930 h 1555930"/>
              <a:gd name="connsiteX3" fmla="*/ 0 w 1650302"/>
              <a:gd name="connsiteY3" fmla="*/ 13784 h 1555930"/>
            </a:gdLst>
            <a:ahLst/>
            <a:cxnLst>
              <a:cxn ang="0">
                <a:pos x="connsiteX0" y="connsiteY0"/>
              </a:cxn>
              <a:cxn ang="0">
                <a:pos x="connsiteX1" y="connsiteY1"/>
              </a:cxn>
              <a:cxn ang="0">
                <a:pos x="connsiteX2" y="connsiteY2"/>
              </a:cxn>
              <a:cxn ang="0">
                <a:pos x="connsiteX3" y="connsiteY3"/>
              </a:cxn>
            </a:cxnLst>
            <a:rect l="l" t="t" r="r" b="b"/>
            <a:pathLst>
              <a:path w="1650302" h="1555930">
                <a:moveTo>
                  <a:pt x="1637319" y="0"/>
                </a:moveTo>
                <a:lnTo>
                  <a:pt x="1650302" y="1542146"/>
                </a:lnTo>
                <a:lnTo>
                  <a:pt x="12983" y="1555930"/>
                </a:lnTo>
                <a:lnTo>
                  <a:pt x="0" y="1378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1" name="Picture Placeholder 20"/>
          <p:cNvSpPr>
            <a:spLocks noGrp="1"/>
          </p:cNvSpPr>
          <p:nvPr>
            <p:ph type="pic" sz="quarter" idx="16" hasCustomPrompt="1"/>
          </p:nvPr>
        </p:nvSpPr>
        <p:spPr>
          <a:xfrm rot="21338730">
            <a:off x="8691825" y="1235629"/>
            <a:ext cx="1647400" cy="1552766"/>
          </a:xfrm>
          <a:custGeom>
            <a:avLst/>
            <a:gdLst>
              <a:gd name="connsiteX0" fmla="*/ 1647324 w 1647324"/>
              <a:gd name="connsiteY0" fmla="*/ 10597 h 1552766"/>
              <a:gd name="connsiteX1" fmla="*/ 1637342 w 1647324"/>
              <a:gd name="connsiteY1" fmla="*/ 1552766 h 1552766"/>
              <a:gd name="connsiteX2" fmla="*/ 0 w 1647324"/>
              <a:gd name="connsiteY2" fmla="*/ 1542169 h 1552766"/>
              <a:gd name="connsiteX3" fmla="*/ 9981 w 1647324"/>
              <a:gd name="connsiteY3" fmla="*/ 0 h 1552766"/>
            </a:gdLst>
            <a:ahLst/>
            <a:cxnLst>
              <a:cxn ang="0">
                <a:pos x="connsiteX0" y="connsiteY0"/>
              </a:cxn>
              <a:cxn ang="0">
                <a:pos x="connsiteX1" y="connsiteY1"/>
              </a:cxn>
              <a:cxn ang="0">
                <a:pos x="connsiteX2" y="connsiteY2"/>
              </a:cxn>
              <a:cxn ang="0">
                <a:pos x="connsiteX3" y="connsiteY3"/>
              </a:cxn>
            </a:cxnLst>
            <a:rect l="l" t="t" r="r" b="b"/>
            <a:pathLst>
              <a:path w="1647324" h="1552766">
                <a:moveTo>
                  <a:pt x="1647324" y="10597"/>
                </a:moveTo>
                <a:lnTo>
                  <a:pt x="1637342" y="1552766"/>
                </a:lnTo>
                <a:lnTo>
                  <a:pt x="0" y="1542169"/>
                </a:lnTo>
                <a:lnTo>
                  <a:pt x="9981" y="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0" name="Picture Placeholder 19"/>
          <p:cNvSpPr>
            <a:spLocks noGrp="1"/>
          </p:cNvSpPr>
          <p:nvPr>
            <p:ph type="pic" sz="quarter" idx="17" hasCustomPrompt="1"/>
          </p:nvPr>
        </p:nvSpPr>
        <p:spPr>
          <a:xfrm>
            <a:off x="6455653" y="1338691"/>
            <a:ext cx="1670884" cy="1577739"/>
          </a:xfrm>
          <a:custGeom>
            <a:avLst/>
            <a:gdLst>
              <a:gd name="connsiteX0" fmla="*/ 33822 w 1670806"/>
              <a:gd name="connsiteY0" fmla="*/ 0 h 1577739"/>
              <a:gd name="connsiteX1" fmla="*/ 1670806 w 1670806"/>
              <a:gd name="connsiteY1" fmla="*/ 35909 h 1577739"/>
              <a:gd name="connsiteX2" fmla="*/ 1636983 w 1670806"/>
              <a:gd name="connsiteY2" fmla="*/ 1577739 h 1577739"/>
              <a:gd name="connsiteX3" fmla="*/ 0 w 1670806"/>
              <a:gd name="connsiteY3" fmla="*/ 1541830 h 1577739"/>
            </a:gdLst>
            <a:ahLst/>
            <a:cxnLst>
              <a:cxn ang="0">
                <a:pos x="connsiteX0" y="connsiteY0"/>
              </a:cxn>
              <a:cxn ang="0">
                <a:pos x="connsiteX1" y="connsiteY1"/>
              </a:cxn>
              <a:cxn ang="0">
                <a:pos x="connsiteX2" y="connsiteY2"/>
              </a:cxn>
              <a:cxn ang="0">
                <a:pos x="connsiteX3" y="connsiteY3"/>
              </a:cxn>
            </a:cxnLst>
            <a:rect l="l" t="t" r="r" b="b"/>
            <a:pathLst>
              <a:path w="1670806" h="1577739">
                <a:moveTo>
                  <a:pt x="33822" y="0"/>
                </a:moveTo>
                <a:lnTo>
                  <a:pt x="1670806" y="35909"/>
                </a:lnTo>
                <a:lnTo>
                  <a:pt x="1636983" y="1577739"/>
                </a:lnTo>
                <a:lnTo>
                  <a:pt x="0" y="15418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2" name="Picture Placeholder 21"/>
          <p:cNvSpPr>
            <a:spLocks noGrp="1"/>
          </p:cNvSpPr>
          <p:nvPr>
            <p:ph type="pic" sz="quarter" idx="18" hasCustomPrompt="1"/>
          </p:nvPr>
        </p:nvSpPr>
        <p:spPr>
          <a:xfrm rot="477949">
            <a:off x="1745329" y="1255732"/>
            <a:ext cx="1647671" cy="1553054"/>
          </a:xfrm>
          <a:custGeom>
            <a:avLst/>
            <a:gdLst>
              <a:gd name="connsiteX0" fmla="*/ 10254 w 1647595"/>
              <a:gd name="connsiteY0" fmla="*/ 0 h 1553054"/>
              <a:gd name="connsiteX1" fmla="*/ 1647595 w 1647595"/>
              <a:gd name="connsiteY1" fmla="*/ 10887 h 1553054"/>
              <a:gd name="connsiteX2" fmla="*/ 1637341 w 1647595"/>
              <a:gd name="connsiteY2" fmla="*/ 1553054 h 1553054"/>
              <a:gd name="connsiteX3" fmla="*/ 0 w 1647595"/>
              <a:gd name="connsiteY3" fmla="*/ 1542167 h 1553054"/>
            </a:gdLst>
            <a:ahLst/>
            <a:cxnLst>
              <a:cxn ang="0">
                <a:pos x="connsiteX0" y="connsiteY0"/>
              </a:cxn>
              <a:cxn ang="0">
                <a:pos x="connsiteX1" y="connsiteY1"/>
              </a:cxn>
              <a:cxn ang="0">
                <a:pos x="connsiteX2" y="connsiteY2"/>
              </a:cxn>
              <a:cxn ang="0">
                <a:pos x="connsiteX3" y="connsiteY3"/>
              </a:cxn>
            </a:cxnLst>
            <a:rect l="l" t="t" r="r" b="b"/>
            <a:pathLst>
              <a:path w="1647595" h="1553054">
                <a:moveTo>
                  <a:pt x="10254" y="0"/>
                </a:moveTo>
                <a:lnTo>
                  <a:pt x="1647595" y="10887"/>
                </a:lnTo>
                <a:lnTo>
                  <a:pt x="1637341" y="1553054"/>
                </a:lnTo>
                <a:lnTo>
                  <a:pt x="0" y="154216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6" name="Picture Placeholder 15"/>
          <p:cNvSpPr>
            <a:spLocks noGrp="1"/>
          </p:cNvSpPr>
          <p:nvPr>
            <p:ph type="pic" sz="quarter" idx="15" hasCustomPrompt="1"/>
          </p:nvPr>
        </p:nvSpPr>
        <p:spPr>
          <a:xfrm>
            <a:off x="4026906" y="1506992"/>
            <a:ext cx="1544155" cy="1496291"/>
          </a:xfrm>
          <a:custGeom>
            <a:avLst/>
            <a:gdLst>
              <a:gd name="connsiteX0" fmla="*/ 0 w 1544083"/>
              <a:gd name="connsiteY0" fmla="*/ 0 h 1496291"/>
              <a:gd name="connsiteX1" fmla="*/ 1544083 w 1544083"/>
              <a:gd name="connsiteY1" fmla="*/ 0 h 1496291"/>
              <a:gd name="connsiteX2" fmla="*/ 1544083 w 1544083"/>
              <a:gd name="connsiteY2" fmla="*/ 1496291 h 1496291"/>
              <a:gd name="connsiteX3" fmla="*/ 0 w 1544083"/>
              <a:gd name="connsiteY3" fmla="*/ 1496291 h 1496291"/>
            </a:gdLst>
            <a:ahLst/>
            <a:cxnLst>
              <a:cxn ang="0">
                <a:pos x="connsiteX0" y="connsiteY0"/>
              </a:cxn>
              <a:cxn ang="0">
                <a:pos x="connsiteX1" y="connsiteY1"/>
              </a:cxn>
              <a:cxn ang="0">
                <a:pos x="connsiteX2" y="connsiteY2"/>
              </a:cxn>
              <a:cxn ang="0">
                <a:pos x="connsiteX3" y="connsiteY3"/>
              </a:cxn>
            </a:cxnLst>
            <a:rect l="l" t="t" r="r" b="b"/>
            <a:pathLst>
              <a:path w="1544083" h="1496291">
                <a:moveTo>
                  <a:pt x="0" y="0"/>
                </a:moveTo>
                <a:lnTo>
                  <a:pt x="1544083" y="0"/>
                </a:lnTo>
                <a:lnTo>
                  <a:pt x="1544083" y="1496291"/>
                </a:lnTo>
                <a:lnTo>
                  <a:pt x="0" y="149629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9" name="Picture Placeholder 18"/>
          <p:cNvSpPr>
            <a:spLocks noGrp="1"/>
          </p:cNvSpPr>
          <p:nvPr>
            <p:ph type="pic" sz="quarter" idx="16" hasCustomPrompt="1"/>
          </p:nvPr>
        </p:nvSpPr>
        <p:spPr>
          <a:xfrm>
            <a:off x="6559616" y="756249"/>
            <a:ext cx="1544155" cy="1496291"/>
          </a:xfrm>
          <a:custGeom>
            <a:avLst/>
            <a:gdLst>
              <a:gd name="connsiteX0" fmla="*/ 0 w 1544083"/>
              <a:gd name="connsiteY0" fmla="*/ 0 h 1496291"/>
              <a:gd name="connsiteX1" fmla="*/ 1544083 w 1544083"/>
              <a:gd name="connsiteY1" fmla="*/ 0 h 1496291"/>
              <a:gd name="connsiteX2" fmla="*/ 1544083 w 1544083"/>
              <a:gd name="connsiteY2" fmla="*/ 1496291 h 1496291"/>
              <a:gd name="connsiteX3" fmla="*/ 0 w 1544083"/>
              <a:gd name="connsiteY3" fmla="*/ 1496291 h 1496291"/>
            </a:gdLst>
            <a:ahLst/>
            <a:cxnLst>
              <a:cxn ang="0">
                <a:pos x="connsiteX0" y="connsiteY0"/>
              </a:cxn>
              <a:cxn ang="0">
                <a:pos x="connsiteX1" y="connsiteY1"/>
              </a:cxn>
              <a:cxn ang="0">
                <a:pos x="connsiteX2" y="connsiteY2"/>
              </a:cxn>
              <a:cxn ang="0">
                <a:pos x="connsiteX3" y="connsiteY3"/>
              </a:cxn>
            </a:cxnLst>
            <a:rect l="l" t="t" r="r" b="b"/>
            <a:pathLst>
              <a:path w="1544083" h="1496291">
                <a:moveTo>
                  <a:pt x="0" y="0"/>
                </a:moveTo>
                <a:lnTo>
                  <a:pt x="1544083" y="0"/>
                </a:lnTo>
                <a:lnTo>
                  <a:pt x="1544083" y="1496291"/>
                </a:lnTo>
                <a:lnTo>
                  <a:pt x="0" y="149629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5" name="Picture Placeholder 14"/>
          <p:cNvSpPr>
            <a:spLocks noGrp="1"/>
          </p:cNvSpPr>
          <p:nvPr>
            <p:ph type="pic" sz="quarter" idx="17" hasCustomPrompt="1"/>
          </p:nvPr>
        </p:nvSpPr>
        <p:spPr>
          <a:xfrm>
            <a:off x="1495212" y="761444"/>
            <a:ext cx="1544155" cy="1496291"/>
          </a:xfrm>
          <a:custGeom>
            <a:avLst/>
            <a:gdLst>
              <a:gd name="connsiteX0" fmla="*/ 0 w 1544083"/>
              <a:gd name="connsiteY0" fmla="*/ 0 h 1496291"/>
              <a:gd name="connsiteX1" fmla="*/ 1544083 w 1544083"/>
              <a:gd name="connsiteY1" fmla="*/ 0 h 1496291"/>
              <a:gd name="connsiteX2" fmla="*/ 1544083 w 1544083"/>
              <a:gd name="connsiteY2" fmla="*/ 1496291 h 1496291"/>
              <a:gd name="connsiteX3" fmla="*/ 0 w 1544083"/>
              <a:gd name="connsiteY3" fmla="*/ 1496291 h 1496291"/>
            </a:gdLst>
            <a:ahLst/>
            <a:cxnLst>
              <a:cxn ang="0">
                <a:pos x="connsiteX0" y="connsiteY0"/>
              </a:cxn>
              <a:cxn ang="0">
                <a:pos x="connsiteX1" y="connsiteY1"/>
              </a:cxn>
              <a:cxn ang="0">
                <a:pos x="connsiteX2" y="connsiteY2"/>
              </a:cxn>
              <a:cxn ang="0">
                <a:pos x="connsiteX3" y="connsiteY3"/>
              </a:cxn>
            </a:cxnLst>
            <a:rect l="l" t="t" r="r" b="b"/>
            <a:pathLst>
              <a:path w="1544083" h="1496291">
                <a:moveTo>
                  <a:pt x="0" y="0"/>
                </a:moveTo>
                <a:lnTo>
                  <a:pt x="1544083" y="0"/>
                </a:lnTo>
                <a:lnTo>
                  <a:pt x="1544083" y="1496291"/>
                </a:lnTo>
                <a:lnTo>
                  <a:pt x="0" y="149629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8" name="Picture Placeholder 17"/>
          <p:cNvSpPr>
            <a:spLocks noGrp="1"/>
          </p:cNvSpPr>
          <p:nvPr>
            <p:ph type="pic" sz="quarter" idx="18" hasCustomPrompt="1"/>
          </p:nvPr>
        </p:nvSpPr>
        <p:spPr>
          <a:xfrm>
            <a:off x="9171428" y="1502650"/>
            <a:ext cx="1544155" cy="1496291"/>
          </a:xfrm>
          <a:custGeom>
            <a:avLst/>
            <a:gdLst>
              <a:gd name="connsiteX0" fmla="*/ 0 w 1544083"/>
              <a:gd name="connsiteY0" fmla="*/ 0 h 1496291"/>
              <a:gd name="connsiteX1" fmla="*/ 1544083 w 1544083"/>
              <a:gd name="connsiteY1" fmla="*/ 0 h 1496291"/>
              <a:gd name="connsiteX2" fmla="*/ 1544083 w 1544083"/>
              <a:gd name="connsiteY2" fmla="*/ 1496291 h 1496291"/>
              <a:gd name="connsiteX3" fmla="*/ 0 w 1544083"/>
              <a:gd name="connsiteY3" fmla="*/ 1496291 h 1496291"/>
            </a:gdLst>
            <a:ahLst/>
            <a:cxnLst>
              <a:cxn ang="0">
                <a:pos x="connsiteX0" y="connsiteY0"/>
              </a:cxn>
              <a:cxn ang="0">
                <a:pos x="connsiteX1" y="connsiteY1"/>
              </a:cxn>
              <a:cxn ang="0">
                <a:pos x="connsiteX2" y="connsiteY2"/>
              </a:cxn>
              <a:cxn ang="0">
                <a:pos x="connsiteX3" y="connsiteY3"/>
              </a:cxn>
            </a:cxnLst>
            <a:rect l="l" t="t" r="r" b="b"/>
            <a:pathLst>
              <a:path w="1544083" h="1496291">
                <a:moveTo>
                  <a:pt x="0" y="0"/>
                </a:moveTo>
                <a:lnTo>
                  <a:pt x="1544083" y="0"/>
                </a:lnTo>
                <a:lnTo>
                  <a:pt x="1544083" y="1496291"/>
                </a:lnTo>
                <a:lnTo>
                  <a:pt x="0" y="149629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3" name="Picture Placeholder 12"/>
          <p:cNvSpPr>
            <a:spLocks noGrp="1"/>
          </p:cNvSpPr>
          <p:nvPr>
            <p:ph type="pic" sz="quarter" idx="15" hasCustomPrompt="1"/>
          </p:nvPr>
        </p:nvSpPr>
        <p:spPr>
          <a:xfrm>
            <a:off x="2735791" y="1498931"/>
            <a:ext cx="1568058" cy="1666288"/>
          </a:xfrm>
          <a:custGeom>
            <a:avLst/>
            <a:gdLst>
              <a:gd name="connsiteX0" fmla="*/ 0 w 1567986"/>
              <a:gd name="connsiteY0" fmla="*/ 0 h 1666288"/>
              <a:gd name="connsiteX1" fmla="*/ 1567986 w 1567986"/>
              <a:gd name="connsiteY1" fmla="*/ 0 h 1666288"/>
              <a:gd name="connsiteX2" fmla="*/ 1567986 w 1567986"/>
              <a:gd name="connsiteY2" fmla="*/ 1666288 h 1666288"/>
              <a:gd name="connsiteX3" fmla="*/ 0 w 1567986"/>
              <a:gd name="connsiteY3" fmla="*/ 1666288 h 1666288"/>
            </a:gdLst>
            <a:ahLst/>
            <a:cxnLst>
              <a:cxn ang="0">
                <a:pos x="connsiteX0" y="connsiteY0"/>
              </a:cxn>
              <a:cxn ang="0">
                <a:pos x="connsiteX1" y="connsiteY1"/>
              </a:cxn>
              <a:cxn ang="0">
                <a:pos x="connsiteX2" y="connsiteY2"/>
              </a:cxn>
              <a:cxn ang="0">
                <a:pos x="connsiteX3" y="connsiteY3"/>
              </a:cxn>
            </a:cxnLst>
            <a:rect l="l" t="t" r="r" b="b"/>
            <a:pathLst>
              <a:path w="1567986" h="1666288">
                <a:moveTo>
                  <a:pt x="0" y="0"/>
                </a:moveTo>
                <a:lnTo>
                  <a:pt x="1567986" y="0"/>
                </a:lnTo>
                <a:lnTo>
                  <a:pt x="1567986" y="1666288"/>
                </a:lnTo>
                <a:lnTo>
                  <a:pt x="0" y="166628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4" name="Picture Placeholder 13"/>
          <p:cNvSpPr>
            <a:spLocks noGrp="1"/>
          </p:cNvSpPr>
          <p:nvPr>
            <p:ph type="pic" sz="quarter" idx="16" hasCustomPrompt="1"/>
          </p:nvPr>
        </p:nvSpPr>
        <p:spPr>
          <a:xfrm>
            <a:off x="4200903" y="2251330"/>
            <a:ext cx="1568058" cy="1666288"/>
          </a:xfrm>
          <a:custGeom>
            <a:avLst/>
            <a:gdLst>
              <a:gd name="connsiteX0" fmla="*/ 0 w 1567986"/>
              <a:gd name="connsiteY0" fmla="*/ 0 h 1666288"/>
              <a:gd name="connsiteX1" fmla="*/ 1567986 w 1567986"/>
              <a:gd name="connsiteY1" fmla="*/ 0 h 1666288"/>
              <a:gd name="connsiteX2" fmla="*/ 1567986 w 1567986"/>
              <a:gd name="connsiteY2" fmla="*/ 1666288 h 1666288"/>
              <a:gd name="connsiteX3" fmla="*/ 0 w 1567986"/>
              <a:gd name="connsiteY3" fmla="*/ 1666288 h 1666288"/>
            </a:gdLst>
            <a:ahLst/>
            <a:cxnLst>
              <a:cxn ang="0">
                <a:pos x="connsiteX0" y="connsiteY0"/>
              </a:cxn>
              <a:cxn ang="0">
                <a:pos x="connsiteX1" y="connsiteY1"/>
              </a:cxn>
              <a:cxn ang="0">
                <a:pos x="connsiteX2" y="connsiteY2"/>
              </a:cxn>
              <a:cxn ang="0">
                <a:pos x="connsiteX3" y="connsiteY3"/>
              </a:cxn>
            </a:cxnLst>
            <a:rect l="l" t="t" r="r" b="b"/>
            <a:pathLst>
              <a:path w="1567986" h="1666288">
                <a:moveTo>
                  <a:pt x="0" y="0"/>
                </a:moveTo>
                <a:lnTo>
                  <a:pt x="1567986" y="0"/>
                </a:lnTo>
                <a:lnTo>
                  <a:pt x="1567986" y="1666288"/>
                </a:lnTo>
                <a:lnTo>
                  <a:pt x="0" y="166628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2" name="Picture Placeholder 11"/>
          <p:cNvSpPr>
            <a:spLocks noGrp="1"/>
          </p:cNvSpPr>
          <p:nvPr>
            <p:ph type="pic" sz="quarter" idx="17" hasCustomPrompt="1"/>
          </p:nvPr>
        </p:nvSpPr>
        <p:spPr>
          <a:xfrm>
            <a:off x="1308794" y="2251331"/>
            <a:ext cx="1568058" cy="1666288"/>
          </a:xfrm>
          <a:custGeom>
            <a:avLst/>
            <a:gdLst>
              <a:gd name="connsiteX0" fmla="*/ 0 w 1567986"/>
              <a:gd name="connsiteY0" fmla="*/ 0 h 1666288"/>
              <a:gd name="connsiteX1" fmla="*/ 1567986 w 1567986"/>
              <a:gd name="connsiteY1" fmla="*/ 0 h 1666288"/>
              <a:gd name="connsiteX2" fmla="*/ 1567986 w 1567986"/>
              <a:gd name="connsiteY2" fmla="*/ 1666288 h 1666288"/>
              <a:gd name="connsiteX3" fmla="*/ 0 w 1567986"/>
              <a:gd name="connsiteY3" fmla="*/ 1666288 h 1666288"/>
            </a:gdLst>
            <a:ahLst/>
            <a:cxnLst>
              <a:cxn ang="0">
                <a:pos x="connsiteX0" y="connsiteY0"/>
              </a:cxn>
              <a:cxn ang="0">
                <a:pos x="connsiteX1" y="connsiteY1"/>
              </a:cxn>
              <a:cxn ang="0">
                <a:pos x="connsiteX2" y="connsiteY2"/>
              </a:cxn>
              <a:cxn ang="0">
                <a:pos x="connsiteX3" y="connsiteY3"/>
              </a:cxn>
            </a:cxnLst>
            <a:rect l="l" t="t" r="r" b="b"/>
            <a:pathLst>
              <a:path w="1567986" h="1666288">
                <a:moveTo>
                  <a:pt x="0" y="0"/>
                </a:moveTo>
                <a:lnTo>
                  <a:pt x="1567986" y="0"/>
                </a:lnTo>
                <a:lnTo>
                  <a:pt x="1567986" y="1666288"/>
                </a:lnTo>
                <a:lnTo>
                  <a:pt x="0" y="166628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4" name="Picture Placeholder 13"/>
          <p:cNvSpPr>
            <a:spLocks noGrp="1"/>
          </p:cNvSpPr>
          <p:nvPr>
            <p:ph type="pic" sz="quarter" idx="15" hasCustomPrompt="1"/>
          </p:nvPr>
        </p:nvSpPr>
        <p:spPr>
          <a:xfrm>
            <a:off x="3156940" y="1124207"/>
            <a:ext cx="1674303" cy="1866027"/>
          </a:xfrm>
          <a:custGeom>
            <a:avLst/>
            <a:gdLst>
              <a:gd name="connsiteX0" fmla="*/ 0 w 1674225"/>
              <a:gd name="connsiteY0" fmla="*/ 0 h 1866027"/>
              <a:gd name="connsiteX1" fmla="*/ 1674225 w 1674225"/>
              <a:gd name="connsiteY1" fmla="*/ 0 h 1866027"/>
              <a:gd name="connsiteX2" fmla="*/ 1674225 w 1674225"/>
              <a:gd name="connsiteY2" fmla="*/ 1866027 h 1866027"/>
              <a:gd name="connsiteX3" fmla="*/ 0 w 1674225"/>
              <a:gd name="connsiteY3" fmla="*/ 1866027 h 1866027"/>
            </a:gdLst>
            <a:ahLst/>
            <a:cxnLst>
              <a:cxn ang="0">
                <a:pos x="connsiteX0" y="connsiteY0"/>
              </a:cxn>
              <a:cxn ang="0">
                <a:pos x="connsiteX1" y="connsiteY1"/>
              </a:cxn>
              <a:cxn ang="0">
                <a:pos x="connsiteX2" y="connsiteY2"/>
              </a:cxn>
              <a:cxn ang="0">
                <a:pos x="connsiteX3" y="connsiteY3"/>
              </a:cxn>
            </a:cxnLst>
            <a:rect l="l" t="t" r="r" b="b"/>
            <a:pathLst>
              <a:path w="1674225" h="1866027">
                <a:moveTo>
                  <a:pt x="0" y="0"/>
                </a:moveTo>
                <a:lnTo>
                  <a:pt x="1674225" y="0"/>
                </a:lnTo>
                <a:lnTo>
                  <a:pt x="1674225" y="1866027"/>
                </a:lnTo>
                <a:lnTo>
                  <a:pt x="0" y="186602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4" name="Picture Placeholder 23"/>
          <p:cNvSpPr>
            <a:spLocks noGrp="1"/>
          </p:cNvSpPr>
          <p:nvPr>
            <p:ph type="pic" sz="quarter" idx="16" hasCustomPrompt="1"/>
          </p:nvPr>
        </p:nvSpPr>
        <p:spPr>
          <a:xfrm rot="689258">
            <a:off x="4007208" y="2649296"/>
            <a:ext cx="1725769" cy="1912059"/>
          </a:xfrm>
          <a:custGeom>
            <a:avLst/>
            <a:gdLst>
              <a:gd name="connsiteX0" fmla="*/ 52117 w 1725689"/>
              <a:gd name="connsiteY0" fmla="*/ 0 h 1912059"/>
              <a:gd name="connsiteX1" fmla="*/ 1725689 w 1725689"/>
              <a:gd name="connsiteY1" fmla="*/ 46760 h 1912059"/>
              <a:gd name="connsiteX2" fmla="*/ 1673572 w 1725689"/>
              <a:gd name="connsiteY2" fmla="*/ 1912059 h 1912059"/>
              <a:gd name="connsiteX3" fmla="*/ 0 w 1725689"/>
              <a:gd name="connsiteY3" fmla="*/ 1865299 h 1912059"/>
            </a:gdLst>
            <a:ahLst/>
            <a:cxnLst>
              <a:cxn ang="0">
                <a:pos x="connsiteX0" y="connsiteY0"/>
              </a:cxn>
              <a:cxn ang="0">
                <a:pos x="connsiteX1" y="connsiteY1"/>
              </a:cxn>
              <a:cxn ang="0">
                <a:pos x="connsiteX2" y="connsiteY2"/>
              </a:cxn>
              <a:cxn ang="0">
                <a:pos x="connsiteX3" y="connsiteY3"/>
              </a:cxn>
            </a:cxnLst>
            <a:rect l="l" t="t" r="r" b="b"/>
            <a:pathLst>
              <a:path w="1725689" h="1912059">
                <a:moveTo>
                  <a:pt x="52117" y="0"/>
                </a:moveTo>
                <a:lnTo>
                  <a:pt x="1725689" y="46760"/>
                </a:lnTo>
                <a:lnTo>
                  <a:pt x="1673572" y="1912059"/>
                </a:lnTo>
                <a:lnTo>
                  <a:pt x="0" y="1865299"/>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3" name="Picture Placeholder 12"/>
          <p:cNvSpPr>
            <a:spLocks noGrp="1"/>
          </p:cNvSpPr>
          <p:nvPr>
            <p:ph type="pic" sz="quarter" idx="17" hasCustomPrompt="1"/>
          </p:nvPr>
        </p:nvSpPr>
        <p:spPr>
          <a:xfrm rot="21146044">
            <a:off x="1364738" y="1618648"/>
            <a:ext cx="1691630" cy="1881557"/>
          </a:xfrm>
          <a:custGeom>
            <a:avLst/>
            <a:gdLst>
              <a:gd name="connsiteX0" fmla="*/ 1691551 w 1691551"/>
              <a:gd name="connsiteY0" fmla="*/ 15611 h 1881557"/>
              <a:gd name="connsiteX1" fmla="*/ 1674152 w 1691551"/>
              <a:gd name="connsiteY1" fmla="*/ 1881557 h 1881557"/>
              <a:gd name="connsiteX2" fmla="*/ 0 w 1691551"/>
              <a:gd name="connsiteY2" fmla="*/ 1865946 h 1881557"/>
              <a:gd name="connsiteX3" fmla="*/ 17399 w 1691551"/>
              <a:gd name="connsiteY3" fmla="*/ 0 h 1881557"/>
            </a:gdLst>
            <a:ahLst/>
            <a:cxnLst>
              <a:cxn ang="0">
                <a:pos x="connsiteX0" y="connsiteY0"/>
              </a:cxn>
              <a:cxn ang="0">
                <a:pos x="connsiteX1" y="connsiteY1"/>
              </a:cxn>
              <a:cxn ang="0">
                <a:pos x="connsiteX2" y="connsiteY2"/>
              </a:cxn>
              <a:cxn ang="0">
                <a:pos x="connsiteX3" y="connsiteY3"/>
              </a:cxn>
            </a:cxnLst>
            <a:rect l="l" t="t" r="r" b="b"/>
            <a:pathLst>
              <a:path w="1691551" h="1881557">
                <a:moveTo>
                  <a:pt x="1691551" y="15611"/>
                </a:moveTo>
                <a:lnTo>
                  <a:pt x="1674152" y="1881557"/>
                </a:lnTo>
                <a:lnTo>
                  <a:pt x="0" y="1865946"/>
                </a:lnTo>
                <a:lnTo>
                  <a:pt x="17399" y="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5" name="Picture Placeholder 24"/>
          <p:cNvSpPr>
            <a:spLocks noGrp="1"/>
          </p:cNvSpPr>
          <p:nvPr>
            <p:ph type="pic" sz="quarter" idx="18" hasCustomPrompt="1"/>
          </p:nvPr>
        </p:nvSpPr>
        <p:spPr>
          <a:xfrm>
            <a:off x="2343146" y="3317941"/>
            <a:ext cx="1674303" cy="1866027"/>
          </a:xfrm>
          <a:custGeom>
            <a:avLst/>
            <a:gdLst>
              <a:gd name="connsiteX0" fmla="*/ 0 w 1674225"/>
              <a:gd name="connsiteY0" fmla="*/ 0 h 1866027"/>
              <a:gd name="connsiteX1" fmla="*/ 1674225 w 1674225"/>
              <a:gd name="connsiteY1" fmla="*/ 0 h 1866027"/>
              <a:gd name="connsiteX2" fmla="*/ 1674225 w 1674225"/>
              <a:gd name="connsiteY2" fmla="*/ 1866027 h 1866027"/>
              <a:gd name="connsiteX3" fmla="*/ 0 w 1674225"/>
              <a:gd name="connsiteY3" fmla="*/ 1866027 h 1866027"/>
            </a:gdLst>
            <a:ahLst/>
            <a:cxnLst>
              <a:cxn ang="0">
                <a:pos x="connsiteX0" y="connsiteY0"/>
              </a:cxn>
              <a:cxn ang="0">
                <a:pos x="connsiteX1" y="connsiteY1"/>
              </a:cxn>
              <a:cxn ang="0">
                <a:pos x="connsiteX2" y="connsiteY2"/>
              </a:cxn>
              <a:cxn ang="0">
                <a:pos x="connsiteX3" y="connsiteY3"/>
              </a:cxn>
            </a:cxnLst>
            <a:rect l="l" t="t" r="r" b="b"/>
            <a:pathLst>
              <a:path w="1674225" h="1866027">
                <a:moveTo>
                  <a:pt x="0" y="0"/>
                </a:moveTo>
                <a:lnTo>
                  <a:pt x="1674225" y="0"/>
                </a:lnTo>
                <a:lnTo>
                  <a:pt x="1674225" y="1866027"/>
                </a:lnTo>
                <a:lnTo>
                  <a:pt x="0" y="186602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5" name="Picture Placeholder 14"/>
          <p:cNvSpPr>
            <a:spLocks noGrp="1"/>
          </p:cNvSpPr>
          <p:nvPr>
            <p:ph type="pic" sz="quarter" idx="15" hasCustomPrompt="1"/>
          </p:nvPr>
        </p:nvSpPr>
        <p:spPr>
          <a:xfrm>
            <a:off x="4825540" y="2812692"/>
            <a:ext cx="2504207" cy="2309648"/>
          </a:xfrm>
          <a:custGeom>
            <a:avLst/>
            <a:gdLst>
              <a:gd name="connsiteX0" fmla="*/ 0 w 2504090"/>
              <a:gd name="connsiteY0" fmla="*/ 0 h 2309648"/>
              <a:gd name="connsiteX1" fmla="*/ 2504090 w 2504090"/>
              <a:gd name="connsiteY1" fmla="*/ 0 h 2309648"/>
              <a:gd name="connsiteX2" fmla="*/ 2504090 w 2504090"/>
              <a:gd name="connsiteY2" fmla="*/ 2309648 h 2309648"/>
              <a:gd name="connsiteX3" fmla="*/ 0 w 2504090"/>
              <a:gd name="connsiteY3" fmla="*/ 2309648 h 2309648"/>
            </a:gdLst>
            <a:ahLst/>
            <a:cxnLst>
              <a:cxn ang="0">
                <a:pos x="connsiteX0" y="connsiteY0"/>
              </a:cxn>
              <a:cxn ang="0">
                <a:pos x="connsiteX1" y="connsiteY1"/>
              </a:cxn>
              <a:cxn ang="0">
                <a:pos x="connsiteX2" y="connsiteY2"/>
              </a:cxn>
              <a:cxn ang="0">
                <a:pos x="connsiteX3" y="connsiteY3"/>
              </a:cxn>
            </a:cxnLst>
            <a:rect l="l" t="t" r="r" b="b"/>
            <a:pathLst>
              <a:path w="2504090" h="2309648">
                <a:moveTo>
                  <a:pt x="0" y="0"/>
                </a:moveTo>
                <a:lnTo>
                  <a:pt x="2504090" y="0"/>
                </a:lnTo>
                <a:lnTo>
                  <a:pt x="2504090" y="2309648"/>
                </a:lnTo>
                <a:lnTo>
                  <a:pt x="0" y="230964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1" name="Picture Placeholder 10"/>
          <p:cNvSpPr>
            <a:spLocks noGrp="1"/>
          </p:cNvSpPr>
          <p:nvPr>
            <p:ph type="pic" sz="quarter" idx="16" hasCustomPrompt="1"/>
          </p:nvPr>
        </p:nvSpPr>
        <p:spPr>
          <a:xfrm>
            <a:off x="1512787" y="2812692"/>
            <a:ext cx="2504207" cy="2309648"/>
          </a:xfrm>
          <a:custGeom>
            <a:avLst/>
            <a:gdLst>
              <a:gd name="connsiteX0" fmla="*/ 0 w 2504090"/>
              <a:gd name="connsiteY0" fmla="*/ 0 h 2309648"/>
              <a:gd name="connsiteX1" fmla="*/ 2504090 w 2504090"/>
              <a:gd name="connsiteY1" fmla="*/ 0 h 2309648"/>
              <a:gd name="connsiteX2" fmla="*/ 2504090 w 2504090"/>
              <a:gd name="connsiteY2" fmla="*/ 2309648 h 2309648"/>
              <a:gd name="connsiteX3" fmla="*/ 0 w 2504090"/>
              <a:gd name="connsiteY3" fmla="*/ 2309648 h 2309648"/>
            </a:gdLst>
            <a:ahLst/>
            <a:cxnLst>
              <a:cxn ang="0">
                <a:pos x="connsiteX0" y="connsiteY0"/>
              </a:cxn>
              <a:cxn ang="0">
                <a:pos x="connsiteX1" y="connsiteY1"/>
              </a:cxn>
              <a:cxn ang="0">
                <a:pos x="connsiteX2" y="connsiteY2"/>
              </a:cxn>
              <a:cxn ang="0">
                <a:pos x="connsiteX3" y="connsiteY3"/>
              </a:cxn>
            </a:cxnLst>
            <a:rect l="l" t="t" r="r" b="b"/>
            <a:pathLst>
              <a:path w="2504090" h="2309648">
                <a:moveTo>
                  <a:pt x="0" y="0"/>
                </a:moveTo>
                <a:lnTo>
                  <a:pt x="2504090" y="0"/>
                </a:lnTo>
                <a:lnTo>
                  <a:pt x="2504090" y="2309648"/>
                </a:lnTo>
                <a:lnTo>
                  <a:pt x="0" y="230964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16" name="Picture Placeholder 15"/>
          <p:cNvSpPr>
            <a:spLocks noGrp="1"/>
          </p:cNvSpPr>
          <p:nvPr>
            <p:ph type="pic" sz="quarter" idx="17" hasCustomPrompt="1"/>
          </p:nvPr>
        </p:nvSpPr>
        <p:spPr>
          <a:xfrm>
            <a:off x="8138293" y="2812692"/>
            <a:ext cx="2504207" cy="2309648"/>
          </a:xfrm>
          <a:custGeom>
            <a:avLst/>
            <a:gdLst>
              <a:gd name="connsiteX0" fmla="*/ 0 w 2504090"/>
              <a:gd name="connsiteY0" fmla="*/ 0 h 2309648"/>
              <a:gd name="connsiteX1" fmla="*/ 2504090 w 2504090"/>
              <a:gd name="connsiteY1" fmla="*/ 0 h 2309648"/>
              <a:gd name="connsiteX2" fmla="*/ 2504090 w 2504090"/>
              <a:gd name="connsiteY2" fmla="*/ 2309648 h 2309648"/>
              <a:gd name="connsiteX3" fmla="*/ 0 w 2504090"/>
              <a:gd name="connsiteY3" fmla="*/ 2309648 h 2309648"/>
            </a:gdLst>
            <a:ahLst/>
            <a:cxnLst>
              <a:cxn ang="0">
                <a:pos x="connsiteX0" y="connsiteY0"/>
              </a:cxn>
              <a:cxn ang="0">
                <a:pos x="connsiteX1" y="connsiteY1"/>
              </a:cxn>
              <a:cxn ang="0">
                <a:pos x="connsiteX2" y="connsiteY2"/>
              </a:cxn>
              <a:cxn ang="0">
                <a:pos x="connsiteX3" y="connsiteY3"/>
              </a:cxn>
            </a:cxnLst>
            <a:rect l="l" t="t" r="r" b="b"/>
            <a:pathLst>
              <a:path w="2504090" h="2309648">
                <a:moveTo>
                  <a:pt x="0" y="0"/>
                </a:moveTo>
                <a:lnTo>
                  <a:pt x="2504090" y="0"/>
                </a:lnTo>
                <a:lnTo>
                  <a:pt x="2504090" y="2309648"/>
                </a:lnTo>
                <a:lnTo>
                  <a:pt x="0" y="230964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2_Пользовательский макет">
    <p:spTree>
      <p:nvGrpSpPr>
        <p:cNvPr id="1" name=""/>
        <p:cNvGrpSpPr/>
        <p:nvPr/>
      </p:nvGrpSpPr>
      <p:grpSpPr>
        <a:xfrm>
          <a:off x="0" y="0"/>
          <a:ext cx="0" cy="0"/>
          <a:chOff x="0" y="0"/>
          <a:chExt cx="0" cy="0"/>
        </a:xfrm>
      </p:grpSpPr>
      <p:sp>
        <p:nvSpPr>
          <p:cNvPr id="8" name="Rectangle 260"/>
          <p:cNvSpPr>
            <a:spLocks noGrp="1" noChangeArrowheads="1"/>
          </p:cNvSpPr>
          <p:nvPr>
            <p:ph type="pic" sz="quarter" idx="19"/>
          </p:nvPr>
        </p:nvSpPr>
        <p:spPr bwMode="auto">
          <a:xfrm rot="20990053">
            <a:off x="8179906" y="2860167"/>
            <a:ext cx="2717926" cy="2568484"/>
          </a:xfrm>
          <a:prstGeom prst="rect">
            <a:avLst/>
          </a:prstGeom>
          <a:solidFill>
            <a:schemeClr val="tx1">
              <a:alpha val="12000"/>
            </a:schemeClr>
          </a:solidFill>
          <a:ln>
            <a:noFill/>
          </a:ln>
          <a:effectLst/>
        </p:spPr>
        <p:txBody>
          <a:bodyPr vert="horz" wrap="square" lIns="91440" tIns="45720" rIns="91440" bIns="45720" numCol="1" anchor="t" anchorCtr="0" compatLnSpc="1"/>
          <a:lstStyle>
            <a:lvl1pPr>
              <a:defRPr lang="ru-RU" sz="100" dirty="0"/>
            </a:lvl1pPr>
          </a:lstStyle>
          <a:p>
            <a:pPr lvl="0"/>
            <a:endParaRPr lang="ru-RU" dirty="0"/>
          </a:p>
        </p:txBody>
      </p:sp>
      <p:sp>
        <p:nvSpPr>
          <p:cNvPr id="20" name="Rectangle 260"/>
          <p:cNvSpPr>
            <a:spLocks noGrp="1" noChangeArrowheads="1"/>
          </p:cNvSpPr>
          <p:nvPr>
            <p:ph type="pic" sz="quarter" idx="21"/>
          </p:nvPr>
        </p:nvSpPr>
        <p:spPr bwMode="auto">
          <a:xfrm rot="411142">
            <a:off x="5359321" y="2120977"/>
            <a:ext cx="3041034" cy="2873826"/>
          </a:xfrm>
          <a:prstGeom prst="rect">
            <a:avLst/>
          </a:prstGeom>
          <a:solidFill>
            <a:schemeClr val="tx1">
              <a:alpha val="12000"/>
            </a:schemeClr>
          </a:solidFill>
          <a:ln>
            <a:noFill/>
          </a:ln>
          <a:effectLst/>
        </p:spPr>
        <p:txBody>
          <a:bodyPr vert="horz" wrap="square" lIns="91440" tIns="45720" rIns="91440" bIns="45720" numCol="1" anchor="t" anchorCtr="0" compatLnSpc="1"/>
          <a:lstStyle>
            <a:lvl1pPr>
              <a:defRPr lang="ru-RU" sz="100" dirty="0"/>
            </a:lvl1pPr>
          </a:lstStyle>
          <a:p>
            <a:pPr lvl="0"/>
            <a:endParaRPr lang="ru-RU" dirty="0"/>
          </a:p>
        </p:txBody>
      </p:sp>
      <p:sp>
        <p:nvSpPr>
          <p:cNvPr id="24" name="Rectangle 260"/>
          <p:cNvSpPr>
            <a:spLocks noGrp="1" noChangeArrowheads="1"/>
          </p:cNvSpPr>
          <p:nvPr>
            <p:ph type="pic" sz="quarter" idx="22"/>
          </p:nvPr>
        </p:nvSpPr>
        <p:spPr bwMode="auto">
          <a:xfrm rot="20817823">
            <a:off x="5776387" y="4276397"/>
            <a:ext cx="1783170" cy="1685125"/>
          </a:xfrm>
          <a:prstGeom prst="rect">
            <a:avLst/>
          </a:prstGeom>
          <a:solidFill>
            <a:schemeClr val="tx1">
              <a:alpha val="12000"/>
            </a:schemeClr>
          </a:solidFill>
          <a:ln>
            <a:noFill/>
          </a:ln>
          <a:effectLst/>
        </p:spPr>
        <p:txBody>
          <a:bodyPr vert="horz" wrap="square" lIns="91440" tIns="45720" rIns="91440" bIns="45720" numCol="1" anchor="t" anchorCtr="0" compatLnSpc="1"/>
          <a:lstStyle>
            <a:lvl1pPr>
              <a:defRPr lang="ru-RU" sz="100" dirty="0"/>
            </a:lvl1pPr>
          </a:lstStyle>
          <a:p>
            <a:pPr lvl="0"/>
            <a:endParaRPr lang="ru-RU"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8_Пользовательский макет">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 y="1"/>
            <a:ext cx="3651785" cy="3961632"/>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6" name="Picture Placeholder 13"/>
          <p:cNvSpPr>
            <a:spLocks noGrp="1"/>
          </p:cNvSpPr>
          <p:nvPr>
            <p:ph type="pic" sz="quarter" idx="21"/>
          </p:nvPr>
        </p:nvSpPr>
        <p:spPr>
          <a:xfrm>
            <a:off x="3651783" y="0"/>
            <a:ext cx="4195971" cy="2834687"/>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7" name="Picture Placeholder 13"/>
          <p:cNvSpPr>
            <a:spLocks noGrp="1"/>
          </p:cNvSpPr>
          <p:nvPr>
            <p:ph type="pic" sz="quarter" idx="22"/>
          </p:nvPr>
        </p:nvSpPr>
        <p:spPr>
          <a:xfrm>
            <a:off x="7150433" y="0"/>
            <a:ext cx="5042132" cy="3773132"/>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8" name="Picture Placeholder 13"/>
          <p:cNvSpPr>
            <a:spLocks noGrp="1"/>
          </p:cNvSpPr>
          <p:nvPr>
            <p:ph type="pic" sz="quarter" idx="23"/>
          </p:nvPr>
        </p:nvSpPr>
        <p:spPr>
          <a:xfrm>
            <a:off x="8223268" y="3773132"/>
            <a:ext cx="3969297" cy="3084868"/>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9" name="Picture Placeholder 13"/>
          <p:cNvSpPr>
            <a:spLocks noGrp="1"/>
          </p:cNvSpPr>
          <p:nvPr>
            <p:ph type="pic" sz="quarter" idx="24"/>
          </p:nvPr>
        </p:nvSpPr>
        <p:spPr>
          <a:xfrm>
            <a:off x="3651782" y="2387232"/>
            <a:ext cx="5148416" cy="4470769"/>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20" name="Picture Placeholder 13"/>
          <p:cNvSpPr>
            <a:spLocks noGrp="1"/>
          </p:cNvSpPr>
          <p:nvPr>
            <p:ph type="pic" sz="quarter" idx="25"/>
          </p:nvPr>
        </p:nvSpPr>
        <p:spPr>
          <a:xfrm>
            <a:off x="0" y="3514178"/>
            <a:ext cx="4724619" cy="3343822"/>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9_Пользовательский макет">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 y="0"/>
            <a:ext cx="2463916" cy="3542751"/>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6" name="Picture Placeholder 13"/>
          <p:cNvSpPr>
            <a:spLocks noGrp="1"/>
          </p:cNvSpPr>
          <p:nvPr>
            <p:ph type="pic" sz="quarter" idx="21"/>
          </p:nvPr>
        </p:nvSpPr>
        <p:spPr>
          <a:xfrm>
            <a:off x="-1" y="3542752"/>
            <a:ext cx="3222908" cy="3315248"/>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7" name="Picture Placeholder 13"/>
          <p:cNvSpPr>
            <a:spLocks noGrp="1"/>
          </p:cNvSpPr>
          <p:nvPr>
            <p:ph type="pic" sz="quarter" idx="22"/>
          </p:nvPr>
        </p:nvSpPr>
        <p:spPr>
          <a:xfrm>
            <a:off x="3222907" y="3542753"/>
            <a:ext cx="5372204" cy="3315247"/>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8" name="Picture Placeholder 13"/>
          <p:cNvSpPr>
            <a:spLocks noGrp="1"/>
          </p:cNvSpPr>
          <p:nvPr>
            <p:ph type="pic" sz="quarter" idx="23"/>
          </p:nvPr>
        </p:nvSpPr>
        <p:spPr>
          <a:xfrm>
            <a:off x="8595111" y="2617172"/>
            <a:ext cx="3597454" cy="4240828"/>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
        <p:nvSpPr>
          <p:cNvPr id="19" name="Picture Placeholder 13"/>
          <p:cNvSpPr>
            <a:spLocks noGrp="1"/>
          </p:cNvSpPr>
          <p:nvPr>
            <p:ph type="pic" sz="quarter" idx="24"/>
          </p:nvPr>
        </p:nvSpPr>
        <p:spPr>
          <a:xfrm>
            <a:off x="2463915" y="0"/>
            <a:ext cx="3765846" cy="4215750"/>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marL="0" indent="0">
              <a:buNone/>
              <a:defRPr sz="100">
                <a:ln>
                  <a:noFill/>
                </a:ln>
                <a:solidFill>
                  <a:schemeClr val="bg1">
                    <a:lumMod val="85000"/>
                  </a:schemeClr>
                </a:solidFill>
                <a:latin typeface="+mj-lt"/>
                <a:ea typeface="Lato Light" charset="0"/>
                <a:cs typeface="Lato Light" charset="0"/>
              </a:defRPr>
            </a:lvl1pPr>
          </a:lstStyle>
          <a:p>
            <a:endParaRPr lang="en-US" dirty="0"/>
          </a:p>
        </p:txBody>
      </p:sp>
      <p:sp>
        <p:nvSpPr>
          <p:cNvPr id="20" name="Picture Placeholder 13"/>
          <p:cNvSpPr>
            <a:spLocks noGrp="1"/>
          </p:cNvSpPr>
          <p:nvPr>
            <p:ph type="pic" sz="quarter" idx="25"/>
          </p:nvPr>
        </p:nvSpPr>
        <p:spPr>
          <a:xfrm>
            <a:off x="5686823" y="0"/>
            <a:ext cx="6505743" cy="3542751"/>
          </a:xfrm>
          <a:prstGeom prst="rect">
            <a:avLst/>
          </a:prstGeom>
          <a:solidFill>
            <a:schemeClr val="bg2">
              <a:lumMod val="85000"/>
            </a:schemeClr>
          </a:solidFill>
          <a:ln w="254000">
            <a:solidFill>
              <a:srgbClr val="F6F8FA"/>
            </a:solidFill>
            <a:miter lim="800000"/>
          </a:ln>
          <a:effectLst/>
        </p:spPr>
        <p:txBody>
          <a:bodyPr lIns="68589" tIns="34295" rIns="68589" bIns="34295">
            <a:normAutofit/>
          </a:bodyPr>
          <a:lstStyle>
            <a:lvl1pPr>
              <a:defRPr lang="en-US" sz="100" dirty="0">
                <a:ln>
                  <a:noFill/>
                </a:ln>
                <a:solidFill>
                  <a:schemeClr val="bg1">
                    <a:lumMod val="85000"/>
                  </a:schemeClr>
                </a:solidFill>
                <a:latin typeface="+mj-lt"/>
                <a:ea typeface="Lato Light" charset="0"/>
                <a:cs typeface="Lato Light" charset="0"/>
              </a:defRPr>
            </a:lvl1pPr>
          </a:lstStyle>
          <a:p>
            <a:pPr marL="0" lv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showMasterSp="0">
  <p:cSld name="Default Footer 拷贝">
    <p:spTree>
      <p:nvGrpSpPr>
        <p:cNvPr id="1" name=""/>
        <p:cNvGrpSpPr/>
        <p:nvPr/>
      </p:nvGrpSpPr>
      <p:grpSpPr>
        <a:xfrm>
          <a:off x="0" y="0"/>
          <a:ext cx="0" cy="0"/>
          <a:chOff x="0" y="0"/>
          <a:chExt cx="0" cy="0"/>
        </a:xfrm>
      </p:grpSpPr>
      <p:sp>
        <p:nvSpPr>
          <p:cNvPr id="27" name="Shape 27"/>
          <p:cNvSpPr>
            <a:spLocks noGrp="1"/>
          </p:cNvSpPr>
          <p:nvPr>
            <p:ph type="pic" idx="13"/>
          </p:nvPr>
        </p:nvSpPr>
        <p:spPr>
          <a:xfrm>
            <a:off x="0" y="0"/>
            <a:ext cx="12192566" cy="6858000"/>
          </a:xfrm>
          <a:prstGeom prst="rect">
            <a:avLst/>
          </a:prstGeom>
        </p:spPr>
        <p:txBody>
          <a:bodyPr lIns="91439" rIns="91439"/>
          <a:lstStyle/>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hasCustomPrompt="1"/>
            <p:custDataLst>
              <p:tags r:id="rId3"/>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8950777" y="955108"/>
            <a:ext cx="2406425" cy="4947783"/>
          </a:xfrm>
        </p:spPr>
        <p:txBody>
          <a:bodyPr/>
          <a:lstStyle/>
          <a:p>
            <a:endParaRPr lang="zh-CN" altLang="en-US"/>
          </a:p>
        </p:txBody>
      </p:sp>
      <p:sp>
        <p:nvSpPr>
          <p:cNvPr id="9" name="图片占位符 7"/>
          <p:cNvSpPr>
            <a:spLocks noGrp="1"/>
          </p:cNvSpPr>
          <p:nvPr>
            <p:ph type="pic" sz="quarter" idx="11"/>
          </p:nvPr>
        </p:nvSpPr>
        <p:spPr>
          <a:xfrm>
            <a:off x="6238874" y="955108"/>
            <a:ext cx="2406425" cy="4947783"/>
          </a:xfrm>
        </p:spPr>
        <p:txBody>
          <a:bodyPr/>
          <a:lstStyle/>
          <a:p>
            <a:endParaRPr lang="zh-CN" altLang="en-US"/>
          </a:p>
        </p:txBody>
      </p:sp>
      <p:sp>
        <p:nvSpPr>
          <p:cNvPr id="6" name="图片占位符 7"/>
          <p:cNvSpPr>
            <a:spLocks noGrp="1"/>
          </p:cNvSpPr>
          <p:nvPr>
            <p:ph type="pic" sz="quarter" idx="12"/>
          </p:nvPr>
        </p:nvSpPr>
        <p:spPr>
          <a:xfrm>
            <a:off x="3526971" y="955107"/>
            <a:ext cx="2406425" cy="4947783"/>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11" name="图片占位符 7"/>
          <p:cNvSpPr>
            <a:spLocks noGrp="1"/>
          </p:cNvSpPr>
          <p:nvPr>
            <p:ph type="pic" sz="quarter" idx="13"/>
          </p:nvPr>
        </p:nvSpPr>
        <p:spPr>
          <a:xfrm>
            <a:off x="8214323" y="3534769"/>
            <a:ext cx="3469450" cy="2408309"/>
          </a:xfrm>
        </p:spPr>
        <p:txBody>
          <a:bodyPr/>
          <a:lstStyle/>
          <a:p>
            <a:endParaRPr lang="zh-CN" altLang="en-US"/>
          </a:p>
        </p:txBody>
      </p:sp>
      <p:sp>
        <p:nvSpPr>
          <p:cNvPr id="6" name="图片占位符 7"/>
          <p:cNvSpPr>
            <a:spLocks noGrp="1"/>
          </p:cNvSpPr>
          <p:nvPr>
            <p:ph type="pic" sz="quarter" idx="14"/>
          </p:nvPr>
        </p:nvSpPr>
        <p:spPr>
          <a:xfrm>
            <a:off x="4531057" y="3534769"/>
            <a:ext cx="3469450" cy="2408309"/>
          </a:xfrm>
        </p:spPr>
        <p:txBody>
          <a:bodyPr/>
          <a:lstStyle/>
          <a:p>
            <a:endParaRPr lang="zh-CN" altLang="en-US"/>
          </a:p>
        </p:txBody>
      </p:sp>
      <p:sp>
        <p:nvSpPr>
          <p:cNvPr id="7" name="图片占位符 7"/>
          <p:cNvSpPr>
            <a:spLocks noGrp="1"/>
          </p:cNvSpPr>
          <p:nvPr>
            <p:ph type="pic" sz="quarter" idx="15"/>
          </p:nvPr>
        </p:nvSpPr>
        <p:spPr>
          <a:xfrm>
            <a:off x="8214323" y="928047"/>
            <a:ext cx="3469450" cy="2408309"/>
          </a:xfrm>
        </p:spPr>
        <p:txBody>
          <a:bodyPr/>
          <a:lstStyle/>
          <a:p>
            <a:endParaRPr lang="zh-CN" altLang="en-US"/>
          </a:p>
        </p:txBody>
      </p:sp>
      <p:sp>
        <p:nvSpPr>
          <p:cNvPr id="12" name="图片占位符 7"/>
          <p:cNvSpPr>
            <a:spLocks noGrp="1"/>
          </p:cNvSpPr>
          <p:nvPr>
            <p:ph type="pic" sz="quarter" idx="16"/>
          </p:nvPr>
        </p:nvSpPr>
        <p:spPr>
          <a:xfrm>
            <a:off x="4531057" y="928047"/>
            <a:ext cx="3469450" cy="2408309"/>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10" name="图片占位符 7"/>
          <p:cNvSpPr>
            <a:spLocks noGrp="1"/>
          </p:cNvSpPr>
          <p:nvPr>
            <p:ph type="pic" sz="quarter" idx="12"/>
          </p:nvPr>
        </p:nvSpPr>
        <p:spPr>
          <a:xfrm>
            <a:off x="466270" y="292102"/>
            <a:ext cx="4550230" cy="1968500"/>
          </a:xfrm>
        </p:spPr>
        <p:txBody>
          <a:bodyPr/>
          <a:lstStyle/>
          <a:p>
            <a:endParaRPr lang="zh-CN" altLang="en-US"/>
          </a:p>
        </p:txBody>
      </p:sp>
      <p:sp>
        <p:nvSpPr>
          <p:cNvPr id="6" name="图片占位符 7"/>
          <p:cNvSpPr>
            <a:spLocks noGrp="1"/>
          </p:cNvSpPr>
          <p:nvPr>
            <p:ph type="pic" sz="quarter" idx="13"/>
          </p:nvPr>
        </p:nvSpPr>
        <p:spPr>
          <a:xfrm>
            <a:off x="466270" y="2444751"/>
            <a:ext cx="4550230" cy="1968500"/>
          </a:xfrm>
        </p:spPr>
        <p:txBody>
          <a:bodyPr/>
          <a:lstStyle/>
          <a:p>
            <a:endParaRPr lang="zh-CN" altLang="en-US"/>
          </a:p>
        </p:txBody>
      </p:sp>
      <p:sp>
        <p:nvSpPr>
          <p:cNvPr id="7" name="图片占位符 7"/>
          <p:cNvSpPr>
            <a:spLocks noGrp="1"/>
          </p:cNvSpPr>
          <p:nvPr>
            <p:ph type="pic" sz="quarter" idx="14"/>
          </p:nvPr>
        </p:nvSpPr>
        <p:spPr>
          <a:xfrm>
            <a:off x="466270" y="4597401"/>
            <a:ext cx="4550230" cy="1968500"/>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6E802B-50B6-4E09-8A1B-BDAB334281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2C964D-C511-4988-8F73-5F03945DAC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C174DF-2FD2-416E-9AFB-B5B32F609E0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8E0CA7-AE60-48AF-A43A-B7AAFE37FD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6095999" y="248357"/>
            <a:ext cx="2833511" cy="2000427"/>
          </a:xfrm>
        </p:spPr>
        <p:txBody>
          <a:bodyPr/>
          <a:lstStyle/>
          <a:p>
            <a:endParaRPr lang="zh-CN" altLang="en-US"/>
          </a:p>
        </p:txBody>
      </p:sp>
      <p:sp>
        <p:nvSpPr>
          <p:cNvPr id="3" name="图片占位符 7"/>
          <p:cNvSpPr>
            <a:spLocks noGrp="1"/>
          </p:cNvSpPr>
          <p:nvPr>
            <p:ph type="pic" sz="quarter" idx="11"/>
          </p:nvPr>
        </p:nvSpPr>
        <p:spPr>
          <a:xfrm>
            <a:off x="9058452" y="248357"/>
            <a:ext cx="2833511" cy="2000427"/>
          </a:xfrm>
        </p:spPr>
        <p:txBody>
          <a:bodyPr/>
          <a:lstStyle/>
          <a:p>
            <a:endParaRPr lang="zh-CN" altLang="en-US"/>
          </a:p>
        </p:txBody>
      </p:sp>
      <p:sp>
        <p:nvSpPr>
          <p:cNvPr id="4" name="图片占位符 7"/>
          <p:cNvSpPr>
            <a:spLocks noGrp="1"/>
          </p:cNvSpPr>
          <p:nvPr>
            <p:ph type="pic" sz="quarter" idx="12"/>
          </p:nvPr>
        </p:nvSpPr>
        <p:spPr>
          <a:xfrm>
            <a:off x="6095999" y="2404534"/>
            <a:ext cx="2833511" cy="2000427"/>
          </a:xfrm>
        </p:spPr>
        <p:txBody>
          <a:bodyPr/>
          <a:lstStyle/>
          <a:p>
            <a:endParaRPr lang="zh-CN" altLang="en-US"/>
          </a:p>
        </p:txBody>
      </p:sp>
      <p:sp>
        <p:nvSpPr>
          <p:cNvPr id="5" name="图片占位符 7"/>
          <p:cNvSpPr>
            <a:spLocks noGrp="1"/>
          </p:cNvSpPr>
          <p:nvPr>
            <p:ph type="pic" sz="quarter" idx="13"/>
          </p:nvPr>
        </p:nvSpPr>
        <p:spPr>
          <a:xfrm>
            <a:off x="9058452" y="2404534"/>
            <a:ext cx="2833511" cy="2000427"/>
          </a:xfrm>
        </p:spPr>
        <p:txBody>
          <a:bodyPr/>
          <a:lstStyle/>
          <a:p>
            <a:endParaRPr lang="zh-CN" altLang="en-US"/>
          </a:p>
        </p:txBody>
      </p:sp>
      <p:sp>
        <p:nvSpPr>
          <p:cNvPr id="6" name="图片占位符 7"/>
          <p:cNvSpPr>
            <a:spLocks noGrp="1"/>
          </p:cNvSpPr>
          <p:nvPr>
            <p:ph type="pic" sz="quarter" idx="14"/>
          </p:nvPr>
        </p:nvSpPr>
        <p:spPr>
          <a:xfrm>
            <a:off x="6095999" y="4560711"/>
            <a:ext cx="2833511" cy="2000427"/>
          </a:xfrm>
        </p:spPr>
        <p:txBody>
          <a:bodyPr/>
          <a:lstStyle/>
          <a:p>
            <a:endParaRPr lang="zh-CN" altLang="en-US"/>
          </a:p>
        </p:txBody>
      </p:sp>
      <p:sp>
        <p:nvSpPr>
          <p:cNvPr id="7" name="图片占位符 7"/>
          <p:cNvSpPr>
            <a:spLocks noGrp="1"/>
          </p:cNvSpPr>
          <p:nvPr>
            <p:ph type="pic" sz="quarter" idx="15"/>
          </p:nvPr>
        </p:nvSpPr>
        <p:spPr>
          <a:xfrm>
            <a:off x="9058452" y="4560711"/>
            <a:ext cx="2833511" cy="2000427"/>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263525" y="260350"/>
            <a:ext cx="4093986" cy="2000427"/>
          </a:xfrm>
        </p:spPr>
        <p:txBody>
          <a:bodyPr/>
          <a:lstStyle/>
          <a:p>
            <a:endParaRPr lang="zh-CN" altLang="en-US"/>
          </a:p>
        </p:txBody>
      </p:sp>
      <p:sp>
        <p:nvSpPr>
          <p:cNvPr id="4" name="图片占位符 7"/>
          <p:cNvSpPr>
            <a:spLocks noGrp="1"/>
          </p:cNvSpPr>
          <p:nvPr>
            <p:ph type="pic" sz="quarter" idx="12"/>
          </p:nvPr>
        </p:nvSpPr>
        <p:spPr>
          <a:xfrm>
            <a:off x="7797977" y="2428786"/>
            <a:ext cx="4093986" cy="2000427"/>
          </a:xfrm>
        </p:spPr>
        <p:txBody>
          <a:bodyPr/>
          <a:lstStyle/>
          <a:p>
            <a:endParaRPr lang="zh-CN" altLang="en-US"/>
          </a:p>
        </p:txBody>
      </p:sp>
      <p:sp>
        <p:nvSpPr>
          <p:cNvPr id="6" name="图片占位符 7"/>
          <p:cNvSpPr>
            <a:spLocks noGrp="1"/>
          </p:cNvSpPr>
          <p:nvPr>
            <p:ph type="pic" sz="quarter" idx="14"/>
          </p:nvPr>
        </p:nvSpPr>
        <p:spPr>
          <a:xfrm>
            <a:off x="263525" y="4572704"/>
            <a:ext cx="4093986" cy="2000427"/>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7078134" y="260350"/>
            <a:ext cx="4813830" cy="2008718"/>
          </a:xfrm>
        </p:spPr>
        <p:txBody>
          <a:bodyPr/>
          <a:lstStyle/>
          <a:p>
            <a:endParaRPr lang="zh-CN" altLang="en-US"/>
          </a:p>
        </p:txBody>
      </p:sp>
      <p:sp>
        <p:nvSpPr>
          <p:cNvPr id="3" name="图片占位符 7"/>
          <p:cNvSpPr>
            <a:spLocks noGrp="1"/>
          </p:cNvSpPr>
          <p:nvPr>
            <p:ph type="pic" sz="quarter" idx="11"/>
          </p:nvPr>
        </p:nvSpPr>
        <p:spPr>
          <a:xfrm>
            <a:off x="7078134" y="2406385"/>
            <a:ext cx="4813830" cy="2008718"/>
          </a:xfrm>
        </p:spPr>
        <p:txBody>
          <a:bodyPr/>
          <a:lstStyle/>
          <a:p>
            <a:endParaRPr lang="zh-CN" altLang="en-US"/>
          </a:p>
        </p:txBody>
      </p:sp>
      <p:sp>
        <p:nvSpPr>
          <p:cNvPr id="5" name="图片占位符 7"/>
          <p:cNvSpPr>
            <a:spLocks noGrp="1"/>
          </p:cNvSpPr>
          <p:nvPr>
            <p:ph type="pic" sz="quarter" idx="12"/>
          </p:nvPr>
        </p:nvSpPr>
        <p:spPr>
          <a:xfrm>
            <a:off x="7078133" y="4552420"/>
            <a:ext cx="4813830" cy="2008718"/>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263525" y="470517"/>
            <a:ext cx="3710164" cy="5916966"/>
          </a:xfrm>
        </p:spPr>
        <p:txBody>
          <a:bodyPr/>
          <a:lstStyle/>
          <a:p>
            <a:endParaRPr lang="zh-CN" altLang="en-US"/>
          </a:p>
        </p:txBody>
      </p:sp>
      <p:sp>
        <p:nvSpPr>
          <p:cNvPr id="3" name="图片占位符 7"/>
          <p:cNvSpPr>
            <a:spLocks noGrp="1"/>
          </p:cNvSpPr>
          <p:nvPr>
            <p:ph type="pic" sz="quarter" idx="11"/>
          </p:nvPr>
        </p:nvSpPr>
        <p:spPr>
          <a:xfrm>
            <a:off x="4240918" y="470517"/>
            <a:ext cx="3710164" cy="5916966"/>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78379" y="574312"/>
            <a:ext cx="3932237" cy="2051050"/>
          </a:xfrm>
        </p:spPr>
        <p:txBody>
          <a:bodyPr/>
          <a:lstStyle/>
          <a:p>
            <a:endParaRPr lang="zh-CN" altLang="en-US"/>
          </a:p>
        </p:txBody>
      </p:sp>
      <p:sp>
        <p:nvSpPr>
          <p:cNvPr id="9" name="图片占位符 7"/>
          <p:cNvSpPr>
            <a:spLocks noGrp="1"/>
          </p:cNvSpPr>
          <p:nvPr>
            <p:ph type="pic" sz="quarter" idx="11"/>
          </p:nvPr>
        </p:nvSpPr>
        <p:spPr>
          <a:xfrm>
            <a:off x="4129882" y="574312"/>
            <a:ext cx="3932237" cy="2051050"/>
          </a:xfrm>
        </p:spPr>
        <p:txBody>
          <a:bodyPr/>
          <a:lstStyle/>
          <a:p>
            <a:endParaRPr lang="zh-CN" altLang="en-US"/>
          </a:p>
        </p:txBody>
      </p:sp>
      <p:sp>
        <p:nvSpPr>
          <p:cNvPr id="10" name="图片占位符 7"/>
          <p:cNvSpPr>
            <a:spLocks noGrp="1"/>
          </p:cNvSpPr>
          <p:nvPr>
            <p:ph type="pic" sz="quarter" idx="12"/>
          </p:nvPr>
        </p:nvSpPr>
        <p:spPr>
          <a:xfrm>
            <a:off x="8181385" y="574312"/>
            <a:ext cx="3932237" cy="2051050"/>
          </a:xfrm>
        </p:spPr>
        <p:txBody>
          <a:bodyPr/>
          <a:lstStyle/>
          <a:p>
            <a:endParaRPr lang="zh-CN" altLang="en-US"/>
          </a:p>
        </p:txBody>
      </p:sp>
      <p:sp>
        <p:nvSpPr>
          <p:cNvPr id="11" name="图片占位符 7"/>
          <p:cNvSpPr>
            <a:spLocks noGrp="1"/>
          </p:cNvSpPr>
          <p:nvPr>
            <p:ph type="pic" sz="quarter" idx="13"/>
          </p:nvPr>
        </p:nvSpPr>
        <p:spPr>
          <a:xfrm>
            <a:off x="78379" y="2742747"/>
            <a:ext cx="3932237" cy="2051050"/>
          </a:xfrm>
        </p:spPr>
        <p:txBody>
          <a:bodyPr/>
          <a:lstStyle/>
          <a:p>
            <a:endParaRPr lang="zh-CN" altLang="en-US"/>
          </a:p>
        </p:txBody>
      </p:sp>
      <p:sp>
        <p:nvSpPr>
          <p:cNvPr id="12" name="图片占位符 7"/>
          <p:cNvSpPr>
            <a:spLocks noGrp="1"/>
          </p:cNvSpPr>
          <p:nvPr>
            <p:ph type="pic" sz="quarter" idx="14"/>
          </p:nvPr>
        </p:nvSpPr>
        <p:spPr>
          <a:xfrm>
            <a:off x="4129882" y="2742747"/>
            <a:ext cx="3932237" cy="2051050"/>
          </a:xfrm>
        </p:spPr>
        <p:txBody>
          <a:bodyPr/>
          <a:lstStyle/>
          <a:p>
            <a:endParaRPr lang="zh-CN" altLang="en-US"/>
          </a:p>
        </p:txBody>
      </p:sp>
      <p:sp>
        <p:nvSpPr>
          <p:cNvPr id="13" name="图片占位符 7"/>
          <p:cNvSpPr>
            <a:spLocks noGrp="1"/>
          </p:cNvSpPr>
          <p:nvPr>
            <p:ph type="pic" sz="quarter" idx="15"/>
          </p:nvPr>
        </p:nvSpPr>
        <p:spPr>
          <a:xfrm>
            <a:off x="8181385" y="2742747"/>
            <a:ext cx="3932237" cy="2051050"/>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7C174DF-2FD2-416E-9AFB-B5B32F609E0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8E0CA7-AE60-48AF-A43A-B7AAFE37FD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7C174DF-2FD2-416E-9AFB-B5B32F609E0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D8E0CA7-AE60-48AF-A43A-B7AAFE37FD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7C174DF-2FD2-416E-9AFB-B5B32F609E0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D8E0CA7-AE60-48AF-A43A-B7AAFE37FD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C174DF-2FD2-416E-9AFB-B5B32F609E0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D8E0CA7-AE60-48AF-A43A-B7AAFE37FD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5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E1EA2-41CE-4F97-BCC4-DA971FE2921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fld>
            <a:endParaRPr lang="en-US"/>
          </a:p>
        </p:txBody>
      </p:sp>
      <p:sp>
        <p:nvSpPr>
          <p:cNvPr id="16" name="Picture Placeholder 15"/>
          <p:cNvSpPr>
            <a:spLocks noGrp="1"/>
          </p:cNvSpPr>
          <p:nvPr>
            <p:ph type="pic" sz="quarter" idx="15" hasCustomPrompt="1"/>
          </p:nvPr>
        </p:nvSpPr>
        <p:spPr>
          <a:xfrm rot="21385272">
            <a:off x="4135775" y="1358109"/>
            <a:ext cx="1650379" cy="1555930"/>
          </a:xfrm>
          <a:custGeom>
            <a:avLst/>
            <a:gdLst>
              <a:gd name="connsiteX0" fmla="*/ 1637319 w 1650302"/>
              <a:gd name="connsiteY0" fmla="*/ 0 h 1555930"/>
              <a:gd name="connsiteX1" fmla="*/ 1650302 w 1650302"/>
              <a:gd name="connsiteY1" fmla="*/ 1542146 h 1555930"/>
              <a:gd name="connsiteX2" fmla="*/ 12983 w 1650302"/>
              <a:gd name="connsiteY2" fmla="*/ 1555930 h 1555930"/>
              <a:gd name="connsiteX3" fmla="*/ 0 w 1650302"/>
              <a:gd name="connsiteY3" fmla="*/ 13784 h 1555930"/>
            </a:gdLst>
            <a:ahLst/>
            <a:cxnLst>
              <a:cxn ang="0">
                <a:pos x="connsiteX0" y="connsiteY0"/>
              </a:cxn>
              <a:cxn ang="0">
                <a:pos x="connsiteX1" y="connsiteY1"/>
              </a:cxn>
              <a:cxn ang="0">
                <a:pos x="connsiteX2" y="connsiteY2"/>
              </a:cxn>
              <a:cxn ang="0">
                <a:pos x="connsiteX3" y="connsiteY3"/>
              </a:cxn>
            </a:cxnLst>
            <a:rect l="l" t="t" r="r" b="b"/>
            <a:pathLst>
              <a:path w="1650302" h="1555930">
                <a:moveTo>
                  <a:pt x="1637319" y="0"/>
                </a:moveTo>
                <a:lnTo>
                  <a:pt x="1650302" y="1542146"/>
                </a:lnTo>
                <a:lnTo>
                  <a:pt x="12983" y="1555930"/>
                </a:lnTo>
                <a:lnTo>
                  <a:pt x="0" y="1378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1" name="Picture Placeholder 20"/>
          <p:cNvSpPr>
            <a:spLocks noGrp="1"/>
          </p:cNvSpPr>
          <p:nvPr>
            <p:ph type="pic" sz="quarter" idx="16" hasCustomPrompt="1"/>
          </p:nvPr>
        </p:nvSpPr>
        <p:spPr>
          <a:xfrm rot="21338730">
            <a:off x="8691825" y="1235629"/>
            <a:ext cx="1647400" cy="1552766"/>
          </a:xfrm>
          <a:custGeom>
            <a:avLst/>
            <a:gdLst>
              <a:gd name="connsiteX0" fmla="*/ 1647324 w 1647324"/>
              <a:gd name="connsiteY0" fmla="*/ 10597 h 1552766"/>
              <a:gd name="connsiteX1" fmla="*/ 1637342 w 1647324"/>
              <a:gd name="connsiteY1" fmla="*/ 1552766 h 1552766"/>
              <a:gd name="connsiteX2" fmla="*/ 0 w 1647324"/>
              <a:gd name="connsiteY2" fmla="*/ 1542169 h 1552766"/>
              <a:gd name="connsiteX3" fmla="*/ 9981 w 1647324"/>
              <a:gd name="connsiteY3" fmla="*/ 0 h 1552766"/>
            </a:gdLst>
            <a:ahLst/>
            <a:cxnLst>
              <a:cxn ang="0">
                <a:pos x="connsiteX0" y="connsiteY0"/>
              </a:cxn>
              <a:cxn ang="0">
                <a:pos x="connsiteX1" y="connsiteY1"/>
              </a:cxn>
              <a:cxn ang="0">
                <a:pos x="connsiteX2" y="connsiteY2"/>
              </a:cxn>
              <a:cxn ang="0">
                <a:pos x="connsiteX3" y="connsiteY3"/>
              </a:cxn>
            </a:cxnLst>
            <a:rect l="l" t="t" r="r" b="b"/>
            <a:pathLst>
              <a:path w="1647324" h="1552766">
                <a:moveTo>
                  <a:pt x="1647324" y="10597"/>
                </a:moveTo>
                <a:lnTo>
                  <a:pt x="1637342" y="1552766"/>
                </a:lnTo>
                <a:lnTo>
                  <a:pt x="0" y="1542169"/>
                </a:lnTo>
                <a:lnTo>
                  <a:pt x="9981" y="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0" name="Picture Placeholder 19"/>
          <p:cNvSpPr>
            <a:spLocks noGrp="1"/>
          </p:cNvSpPr>
          <p:nvPr>
            <p:ph type="pic" sz="quarter" idx="17" hasCustomPrompt="1"/>
          </p:nvPr>
        </p:nvSpPr>
        <p:spPr>
          <a:xfrm>
            <a:off x="6455653" y="1338691"/>
            <a:ext cx="1670884" cy="1577739"/>
          </a:xfrm>
          <a:custGeom>
            <a:avLst/>
            <a:gdLst>
              <a:gd name="connsiteX0" fmla="*/ 33822 w 1670806"/>
              <a:gd name="connsiteY0" fmla="*/ 0 h 1577739"/>
              <a:gd name="connsiteX1" fmla="*/ 1670806 w 1670806"/>
              <a:gd name="connsiteY1" fmla="*/ 35909 h 1577739"/>
              <a:gd name="connsiteX2" fmla="*/ 1636983 w 1670806"/>
              <a:gd name="connsiteY2" fmla="*/ 1577739 h 1577739"/>
              <a:gd name="connsiteX3" fmla="*/ 0 w 1670806"/>
              <a:gd name="connsiteY3" fmla="*/ 1541830 h 1577739"/>
            </a:gdLst>
            <a:ahLst/>
            <a:cxnLst>
              <a:cxn ang="0">
                <a:pos x="connsiteX0" y="connsiteY0"/>
              </a:cxn>
              <a:cxn ang="0">
                <a:pos x="connsiteX1" y="connsiteY1"/>
              </a:cxn>
              <a:cxn ang="0">
                <a:pos x="connsiteX2" y="connsiteY2"/>
              </a:cxn>
              <a:cxn ang="0">
                <a:pos x="connsiteX3" y="connsiteY3"/>
              </a:cxn>
            </a:cxnLst>
            <a:rect l="l" t="t" r="r" b="b"/>
            <a:pathLst>
              <a:path w="1670806" h="1577739">
                <a:moveTo>
                  <a:pt x="33822" y="0"/>
                </a:moveTo>
                <a:lnTo>
                  <a:pt x="1670806" y="35909"/>
                </a:lnTo>
                <a:lnTo>
                  <a:pt x="1636983" y="1577739"/>
                </a:lnTo>
                <a:lnTo>
                  <a:pt x="0" y="15418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
        <p:nvSpPr>
          <p:cNvPr id="22" name="Picture Placeholder 21"/>
          <p:cNvSpPr>
            <a:spLocks noGrp="1"/>
          </p:cNvSpPr>
          <p:nvPr>
            <p:ph type="pic" sz="quarter" idx="18" hasCustomPrompt="1"/>
          </p:nvPr>
        </p:nvSpPr>
        <p:spPr>
          <a:xfrm rot="477949">
            <a:off x="1745329" y="1255732"/>
            <a:ext cx="1647671" cy="1553054"/>
          </a:xfrm>
          <a:custGeom>
            <a:avLst/>
            <a:gdLst>
              <a:gd name="connsiteX0" fmla="*/ 10254 w 1647595"/>
              <a:gd name="connsiteY0" fmla="*/ 0 h 1553054"/>
              <a:gd name="connsiteX1" fmla="*/ 1647595 w 1647595"/>
              <a:gd name="connsiteY1" fmla="*/ 10887 h 1553054"/>
              <a:gd name="connsiteX2" fmla="*/ 1637341 w 1647595"/>
              <a:gd name="connsiteY2" fmla="*/ 1553054 h 1553054"/>
              <a:gd name="connsiteX3" fmla="*/ 0 w 1647595"/>
              <a:gd name="connsiteY3" fmla="*/ 1542167 h 1553054"/>
            </a:gdLst>
            <a:ahLst/>
            <a:cxnLst>
              <a:cxn ang="0">
                <a:pos x="connsiteX0" y="connsiteY0"/>
              </a:cxn>
              <a:cxn ang="0">
                <a:pos x="connsiteX1" y="connsiteY1"/>
              </a:cxn>
              <a:cxn ang="0">
                <a:pos x="connsiteX2" y="connsiteY2"/>
              </a:cxn>
              <a:cxn ang="0">
                <a:pos x="connsiteX3" y="connsiteY3"/>
              </a:cxn>
            </a:cxnLst>
            <a:rect l="l" t="t" r="r" b="b"/>
            <a:pathLst>
              <a:path w="1647595" h="1553054">
                <a:moveTo>
                  <a:pt x="10254" y="0"/>
                </a:moveTo>
                <a:lnTo>
                  <a:pt x="1647595" y="10887"/>
                </a:lnTo>
                <a:lnTo>
                  <a:pt x="1637341" y="1553054"/>
                </a:lnTo>
                <a:lnTo>
                  <a:pt x="0" y="154216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E5D6BFB-FB5C-4CEF-AE75-EF58447749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CB3F40-36B7-4062-BD52-2B818960027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444500" y="1117600"/>
            <a:ext cx="3606800" cy="1765300"/>
          </a:xfrm>
          <a:prstGeom prst="rect">
            <a:avLst/>
          </a:prstGeom>
        </p:spPr>
        <p:txBody>
          <a:bodyPr/>
          <a:lstStyle/>
          <a:p>
            <a:endParaRPr lang="zh-CN" altLang="en-US"/>
          </a:p>
        </p:txBody>
      </p:sp>
      <p:sp>
        <p:nvSpPr>
          <p:cNvPr id="5" name="图片占位符 2"/>
          <p:cNvSpPr>
            <a:spLocks noGrp="1"/>
          </p:cNvSpPr>
          <p:nvPr>
            <p:ph type="pic" sz="quarter" idx="11"/>
          </p:nvPr>
        </p:nvSpPr>
        <p:spPr>
          <a:xfrm>
            <a:off x="4292600" y="1117600"/>
            <a:ext cx="3606800" cy="1765300"/>
          </a:xfrm>
          <a:prstGeom prst="rect">
            <a:avLst/>
          </a:prstGeom>
        </p:spPr>
        <p:txBody>
          <a:bodyPr/>
          <a:lstStyle/>
          <a:p>
            <a:endParaRPr lang="zh-CN" altLang="en-US"/>
          </a:p>
        </p:txBody>
      </p:sp>
      <p:sp>
        <p:nvSpPr>
          <p:cNvPr id="6" name="图片占位符 2"/>
          <p:cNvSpPr>
            <a:spLocks noGrp="1"/>
          </p:cNvSpPr>
          <p:nvPr>
            <p:ph type="pic" sz="quarter" idx="12"/>
          </p:nvPr>
        </p:nvSpPr>
        <p:spPr>
          <a:xfrm>
            <a:off x="8089900" y="1117600"/>
            <a:ext cx="3606800" cy="1765300"/>
          </a:xfrm>
          <a:prstGeom prst="rect">
            <a:avLst/>
          </a:prstGeom>
        </p:spPr>
        <p:txBody>
          <a:bodyPr/>
          <a:lstStyle/>
          <a:p>
            <a:endParaRPr lang="zh-CN" altLang="en-US"/>
          </a:p>
        </p:txBody>
      </p:sp>
      <p:sp>
        <p:nvSpPr>
          <p:cNvPr id="7" name="图片占位符 2"/>
          <p:cNvSpPr>
            <a:spLocks noGrp="1"/>
          </p:cNvSpPr>
          <p:nvPr>
            <p:ph type="pic" sz="quarter" idx="13"/>
          </p:nvPr>
        </p:nvSpPr>
        <p:spPr>
          <a:xfrm>
            <a:off x="444500" y="3924300"/>
            <a:ext cx="3606800" cy="1765300"/>
          </a:xfrm>
          <a:prstGeom prst="rect">
            <a:avLst/>
          </a:prstGeom>
        </p:spPr>
        <p:txBody>
          <a:bodyPr/>
          <a:lstStyle/>
          <a:p>
            <a:endParaRPr lang="zh-CN" altLang="en-US"/>
          </a:p>
        </p:txBody>
      </p:sp>
      <p:sp>
        <p:nvSpPr>
          <p:cNvPr id="8" name="图片占位符 2"/>
          <p:cNvSpPr>
            <a:spLocks noGrp="1"/>
          </p:cNvSpPr>
          <p:nvPr>
            <p:ph type="pic" sz="quarter" idx="14"/>
          </p:nvPr>
        </p:nvSpPr>
        <p:spPr>
          <a:xfrm>
            <a:off x="4292600" y="3924300"/>
            <a:ext cx="3606800" cy="1765300"/>
          </a:xfrm>
          <a:prstGeom prst="rect">
            <a:avLst/>
          </a:prstGeom>
        </p:spPr>
        <p:txBody>
          <a:bodyPr/>
          <a:lstStyle/>
          <a:p>
            <a:endParaRPr lang="zh-CN" altLang="en-US"/>
          </a:p>
        </p:txBody>
      </p:sp>
      <p:sp>
        <p:nvSpPr>
          <p:cNvPr id="10" name="图片占位符 2"/>
          <p:cNvSpPr>
            <a:spLocks noGrp="1"/>
          </p:cNvSpPr>
          <p:nvPr>
            <p:ph type="pic" sz="quarter" idx="15"/>
          </p:nvPr>
        </p:nvSpPr>
        <p:spPr>
          <a:xfrm>
            <a:off x="8089900" y="3924300"/>
            <a:ext cx="3606800" cy="1765300"/>
          </a:xfrm>
          <a:prstGeom prst="rect">
            <a:avLst/>
          </a:prstGeo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2_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1F4DE79-510C-4E05-8B2D-8C2C1DCF650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50C8D65-86EF-4AE9-AD8D-51A68C0F28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E1D12C7-6ACB-4905-A55A-D60B0E603B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A349E7-4C7B-438D-B076-810003EBC3A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srcRect/>
          <a:stretch>
            <a:fillRect/>
          </a:stretch>
        </p:blipFill>
        <p:spPr>
          <a:xfrm>
            <a:off x="0" y="0"/>
            <a:ext cx="12246208" cy="688849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263525" y="260350"/>
            <a:ext cx="3726557" cy="6300787"/>
          </a:xfrm>
        </p:spPr>
        <p:txBody>
          <a:bodyPr/>
          <a:lstStyle/>
          <a:p>
            <a:endParaRPr lang="zh-CN" altLang="en-US"/>
          </a:p>
        </p:txBody>
      </p:sp>
      <p:sp>
        <p:nvSpPr>
          <p:cNvPr id="3" name="图片占位符 7"/>
          <p:cNvSpPr>
            <a:spLocks noGrp="1"/>
          </p:cNvSpPr>
          <p:nvPr>
            <p:ph type="pic" sz="quarter" idx="14"/>
          </p:nvPr>
        </p:nvSpPr>
        <p:spPr>
          <a:xfrm>
            <a:off x="4677233" y="260350"/>
            <a:ext cx="7214730" cy="3356307"/>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图片占位符 7"/>
          <p:cNvSpPr>
            <a:spLocks noGrp="1"/>
          </p:cNvSpPr>
          <p:nvPr>
            <p:ph type="pic" sz="quarter" idx="14"/>
          </p:nvPr>
        </p:nvSpPr>
        <p:spPr>
          <a:xfrm>
            <a:off x="263526" y="3962400"/>
            <a:ext cx="3762373" cy="2598738"/>
          </a:xfrm>
        </p:spPr>
        <p:txBody>
          <a:bodyPr/>
          <a:lstStyle/>
          <a:p>
            <a:endParaRPr lang="zh-CN" altLang="en-US"/>
          </a:p>
        </p:txBody>
      </p:sp>
      <p:sp>
        <p:nvSpPr>
          <p:cNvPr id="4" name="图片占位符 7"/>
          <p:cNvSpPr>
            <a:spLocks noGrp="1"/>
          </p:cNvSpPr>
          <p:nvPr>
            <p:ph type="pic" sz="quarter" idx="15"/>
          </p:nvPr>
        </p:nvSpPr>
        <p:spPr>
          <a:xfrm>
            <a:off x="4196558" y="3962400"/>
            <a:ext cx="3762373" cy="2598738"/>
          </a:xfrm>
        </p:spPr>
        <p:txBody>
          <a:bodyPr/>
          <a:lstStyle/>
          <a:p>
            <a:endParaRPr lang="zh-CN" altLang="en-US"/>
          </a:p>
        </p:txBody>
      </p:sp>
      <p:sp>
        <p:nvSpPr>
          <p:cNvPr id="5" name="图片占位符 7"/>
          <p:cNvSpPr>
            <a:spLocks noGrp="1"/>
          </p:cNvSpPr>
          <p:nvPr>
            <p:ph type="pic" sz="quarter" idx="16"/>
          </p:nvPr>
        </p:nvSpPr>
        <p:spPr>
          <a:xfrm>
            <a:off x="8129590" y="3962400"/>
            <a:ext cx="3762373" cy="2598738"/>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285827" y="567008"/>
            <a:ext cx="3661705" cy="2538606"/>
          </a:xfrm>
        </p:spPr>
        <p:txBody>
          <a:bodyPr/>
          <a:lstStyle/>
          <a:p>
            <a:endParaRPr lang="zh-CN" altLang="en-US"/>
          </a:p>
        </p:txBody>
      </p:sp>
      <p:sp>
        <p:nvSpPr>
          <p:cNvPr id="6" name="图片占位符 7"/>
          <p:cNvSpPr>
            <a:spLocks noGrp="1"/>
          </p:cNvSpPr>
          <p:nvPr>
            <p:ph type="pic" sz="quarter" idx="14"/>
          </p:nvPr>
        </p:nvSpPr>
        <p:spPr>
          <a:xfrm>
            <a:off x="4258043" y="567008"/>
            <a:ext cx="3661705" cy="2538606"/>
          </a:xfrm>
        </p:spPr>
        <p:txBody>
          <a:bodyPr/>
          <a:lstStyle/>
          <a:p>
            <a:endParaRPr lang="zh-CN" altLang="en-US"/>
          </a:p>
        </p:txBody>
      </p:sp>
      <p:sp>
        <p:nvSpPr>
          <p:cNvPr id="5" name="图片占位符 7"/>
          <p:cNvSpPr>
            <a:spLocks noGrp="1"/>
          </p:cNvSpPr>
          <p:nvPr>
            <p:ph type="pic" sz="quarter" idx="15"/>
          </p:nvPr>
        </p:nvSpPr>
        <p:spPr>
          <a:xfrm>
            <a:off x="8230258" y="567008"/>
            <a:ext cx="3661705" cy="2538606"/>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8193024" y="548640"/>
            <a:ext cx="3564828" cy="2791724"/>
          </a:xfrm>
        </p:spPr>
        <p:txBody>
          <a:bodyPr/>
          <a:lstStyle/>
          <a:p>
            <a:endParaRPr lang="zh-CN" altLang="en-US"/>
          </a:p>
        </p:txBody>
      </p:sp>
      <p:sp>
        <p:nvSpPr>
          <p:cNvPr id="3" name="图片占位符 7"/>
          <p:cNvSpPr>
            <a:spLocks noGrp="1"/>
          </p:cNvSpPr>
          <p:nvPr>
            <p:ph type="pic" sz="quarter" idx="11"/>
          </p:nvPr>
        </p:nvSpPr>
        <p:spPr>
          <a:xfrm>
            <a:off x="8193024" y="3619755"/>
            <a:ext cx="3564828" cy="2791724"/>
          </a:xfrm>
        </p:spPr>
        <p:txBody>
          <a:bodyPr/>
          <a:lstStyle/>
          <a:p>
            <a:endParaRPr lang="zh-CN" altLang="en-US"/>
          </a:p>
        </p:txBody>
      </p:sp>
      <p:sp>
        <p:nvSpPr>
          <p:cNvPr id="4" name="图片占位符 7"/>
          <p:cNvSpPr>
            <a:spLocks noGrp="1"/>
          </p:cNvSpPr>
          <p:nvPr>
            <p:ph type="pic" sz="quarter" idx="12"/>
          </p:nvPr>
        </p:nvSpPr>
        <p:spPr>
          <a:xfrm>
            <a:off x="4459890" y="548640"/>
            <a:ext cx="3564828" cy="2791724"/>
          </a:xfrm>
        </p:spPr>
        <p:txBody>
          <a:bodyPr/>
          <a:lstStyle/>
          <a:p>
            <a:endParaRPr lang="zh-CN" altLang="en-US"/>
          </a:p>
        </p:txBody>
      </p:sp>
      <p:sp>
        <p:nvSpPr>
          <p:cNvPr id="5" name="图片占位符 7"/>
          <p:cNvSpPr>
            <a:spLocks noGrp="1"/>
          </p:cNvSpPr>
          <p:nvPr>
            <p:ph type="pic" sz="quarter" idx="13"/>
          </p:nvPr>
        </p:nvSpPr>
        <p:spPr>
          <a:xfrm>
            <a:off x="4459890" y="3619755"/>
            <a:ext cx="3564828" cy="2791724"/>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图片占位符 7"/>
          <p:cNvSpPr>
            <a:spLocks noGrp="1"/>
          </p:cNvSpPr>
          <p:nvPr>
            <p:ph type="pic" sz="quarter" idx="10"/>
          </p:nvPr>
        </p:nvSpPr>
        <p:spPr>
          <a:xfrm>
            <a:off x="3226337" y="260350"/>
            <a:ext cx="2703428" cy="4202073"/>
          </a:xfrm>
        </p:spPr>
        <p:txBody>
          <a:bodyPr/>
          <a:lstStyle/>
          <a:p>
            <a:endParaRPr lang="zh-CN" altLang="en-US"/>
          </a:p>
        </p:txBody>
      </p:sp>
      <p:sp>
        <p:nvSpPr>
          <p:cNvPr id="3" name="图片占位符 7"/>
          <p:cNvSpPr>
            <a:spLocks noGrp="1"/>
          </p:cNvSpPr>
          <p:nvPr>
            <p:ph type="pic" sz="quarter" idx="11"/>
          </p:nvPr>
        </p:nvSpPr>
        <p:spPr>
          <a:xfrm>
            <a:off x="6201340" y="260350"/>
            <a:ext cx="2703428" cy="4202073"/>
          </a:xfrm>
        </p:spPr>
        <p:txBody>
          <a:bodyPr/>
          <a:lstStyle/>
          <a:p>
            <a:endParaRPr lang="zh-CN" altLang="en-US"/>
          </a:p>
        </p:txBody>
      </p:sp>
      <p:sp>
        <p:nvSpPr>
          <p:cNvPr id="4" name="图片占位符 7"/>
          <p:cNvSpPr>
            <a:spLocks noGrp="1"/>
          </p:cNvSpPr>
          <p:nvPr>
            <p:ph type="pic" sz="quarter" idx="12"/>
          </p:nvPr>
        </p:nvSpPr>
        <p:spPr>
          <a:xfrm>
            <a:off x="9176343" y="260350"/>
            <a:ext cx="2703428" cy="4202073"/>
          </a:xfrm>
        </p:spPr>
        <p:txBody>
          <a:bodyPr/>
          <a:lstStyle/>
          <a:p>
            <a:endParaRPr lang="zh-CN" altLang="en-US"/>
          </a:p>
        </p:txBody>
      </p:sp>
      <p:sp>
        <p:nvSpPr>
          <p:cNvPr id="5" name="图片占位符 7"/>
          <p:cNvSpPr>
            <a:spLocks noGrp="1"/>
          </p:cNvSpPr>
          <p:nvPr>
            <p:ph type="pic" sz="quarter" idx="13"/>
          </p:nvPr>
        </p:nvSpPr>
        <p:spPr>
          <a:xfrm>
            <a:off x="263525" y="260349"/>
            <a:ext cx="2703428" cy="4202073"/>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5" name="图片占位符 7"/>
          <p:cNvSpPr>
            <a:spLocks noGrp="1"/>
          </p:cNvSpPr>
          <p:nvPr>
            <p:ph type="pic" sz="quarter" idx="13"/>
          </p:nvPr>
        </p:nvSpPr>
        <p:spPr>
          <a:xfrm>
            <a:off x="263524" y="260349"/>
            <a:ext cx="3052699" cy="6300789"/>
          </a:xfrm>
        </p:spPr>
        <p:txBody>
          <a:bodyPr/>
          <a:lstStyle/>
          <a:p>
            <a:endParaRPr lang="zh-CN" altLang="en-US"/>
          </a:p>
        </p:txBody>
      </p:sp>
      <p:sp>
        <p:nvSpPr>
          <p:cNvPr id="6" name="图片占位符 7"/>
          <p:cNvSpPr>
            <a:spLocks noGrp="1"/>
          </p:cNvSpPr>
          <p:nvPr>
            <p:ph type="pic" sz="quarter" idx="14"/>
          </p:nvPr>
        </p:nvSpPr>
        <p:spPr>
          <a:xfrm>
            <a:off x="3506596" y="260349"/>
            <a:ext cx="3052699" cy="6300789"/>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5030F09-DBDD-4F14-B7B6-2969DBF35E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9AEBED-5CD7-400B-BAC9-3A110A811C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434360" y="6356350"/>
            <a:ext cx="1949614" cy="252000"/>
          </a:xfrm>
        </p:spPr>
        <p:txBody>
          <a:bodyPr/>
          <a:lstStyle>
            <a:lvl1pPr>
              <a:defRPr b="1">
                <a:solidFill>
                  <a:schemeClr val="tx2"/>
                </a:solidFill>
              </a:defRPr>
            </a:lvl1pPr>
          </a:lstStyle>
          <a:p>
            <a:r>
              <a:rPr lang="en-US" altLang="zh-CN" dirty="0"/>
              <a:t>WWW.COMPANYWEBSITE.COM</a:t>
            </a:r>
            <a:endParaRPr lang="zh-CN" altLang="en-US" dirty="0"/>
          </a:p>
        </p:txBody>
      </p:sp>
      <p:sp>
        <p:nvSpPr>
          <p:cNvPr id="6" name="灯片编号占位符 5"/>
          <p:cNvSpPr>
            <a:spLocks noGrp="1"/>
          </p:cNvSpPr>
          <p:nvPr>
            <p:ph type="sldNum" sz="quarter" idx="12"/>
          </p:nvPr>
        </p:nvSpPr>
        <p:spPr>
          <a:xfrm>
            <a:off x="10906124" y="6356350"/>
            <a:ext cx="867843" cy="252000"/>
          </a:xfrm>
        </p:spPr>
        <p:txBody>
          <a:bodyPr/>
          <a:lstStyle>
            <a:lvl1pPr>
              <a:defRPr b="1">
                <a:solidFill>
                  <a:schemeClr val="tx2"/>
                </a:solidFill>
              </a:defRPr>
            </a:lvl1pPr>
          </a:lstStyle>
          <a:p>
            <a:r>
              <a:rPr lang="en-US" altLang="zh-CN" dirty="0"/>
              <a:t>PAGE </a:t>
            </a:r>
            <a:fld id="{7AC613F8-496E-4414-87FD-F3995CDDF29A}" type="slidenum">
              <a:rPr lang="zh-CN" altLang="en-US" dirty="0"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节标题">
    <p:bg>
      <p:bgPr>
        <a:gradFill>
          <a:gsLst>
            <a:gs pos="0">
              <a:srgbClr val="F0F0F0"/>
            </a:gs>
            <a:gs pos="99000">
              <a:srgbClr val="BFC2C3"/>
            </a:gs>
          </a:gsLst>
          <a:lin ang="2700000" scaled="0"/>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
        <p:nvSpPr>
          <p:cNvPr id="7" name="矩形 6"/>
          <p:cNvSpPr/>
          <p:nvPr userDrawn="1"/>
        </p:nvSpPr>
        <p:spPr>
          <a:xfrm>
            <a:off x="0" y="411161"/>
            <a:ext cx="110330" cy="424657"/>
          </a:xfrm>
          <a:prstGeom prst="rect">
            <a:avLst/>
          </a:prstGeom>
          <a:solidFill>
            <a:srgbClr val="FF1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1730492" y="6465094"/>
            <a:ext cx="461508" cy="182447"/>
          </a:xfrm>
          <a:prstGeom prst="rect">
            <a:avLst/>
          </a:prstGeom>
          <a:solidFill>
            <a:srgbClr val="FF1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占位符 16"/>
          <p:cNvSpPr>
            <a:spLocks noGrp="1"/>
          </p:cNvSpPr>
          <p:nvPr>
            <p:ph type="body" sz="quarter" idx="10" hasCustomPrompt="1"/>
          </p:nvPr>
        </p:nvSpPr>
        <p:spPr>
          <a:xfrm>
            <a:off x="11378564" y="6446045"/>
            <a:ext cx="441960" cy="258532"/>
          </a:xfrm>
          <a:noFill/>
        </p:spPr>
        <p:txBody>
          <a:bodyPr wrap="square" rtlCol="0">
            <a:spAutoFit/>
          </a:bodyPr>
          <a:lstStyle>
            <a:lvl1pPr marL="0" indent="0">
              <a:buNone/>
              <a:defRPr lang="zh-CN" altLang="en-US" sz="1200">
                <a:solidFill>
                  <a:schemeClr val="tx1">
                    <a:lumMod val="85000"/>
                    <a:lumOff val="15000"/>
                  </a:schemeClr>
                </a:solidFill>
                <a:latin typeface="造字工房凌黑体" charset="-122"/>
                <a:ea typeface="造字工房凌黑体" charset="-122"/>
              </a:defRPr>
            </a:lvl1pPr>
          </a:lstStyle>
          <a:p>
            <a:pPr marL="0" lvl="0"/>
            <a:r>
              <a:rPr lang="en-US" altLang="zh-CN"/>
              <a:t>01</a:t>
            </a:r>
            <a:endParaRPr lang="zh-CN" altLang="en-US"/>
          </a:p>
        </p:txBody>
      </p:sp>
      <p:sp>
        <p:nvSpPr>
          <p:cNvPr id="20" name="文本占位符 19"/>
          <p:cNvSpPr>
            <a:spLocks noGrp="1"/>
          </p:cNvSpPr>
          <p:nvPr>
            <p:ph type="body" sz="quarter" idx="12" hasCustomPrompt="1"/>
          </p:nvPr>
        </p:nvSpPr>
        <p:spPr>
          <a:xfrm>
            <a:off x="327025" y="396674"/>
            <a:ext cx="2006600" cy="453629"/>
          </a:xfrm>
        </p:spPr>
        <p:txBody>
          <a:bodyPr>
            <a:normAutofit/>
          </a:bodyPr>
          <a:lstStyle>
            <a:lvl1pPr marL="0" indent="0">
              <a:buNone/>
              <a:defRPr sz="3200">
                <a:solidFill>
                  <a:srgbClr val="262626"/>
                </a:solidFill>
                <a:latin typeface="造字工房凌黑体" charset="-122"/>
                <a:ea typeface="造字工房凌黑体" charset="-122"/>
              </a:defRPr>
            </a:lvl1pPr>
          </a:lstStyle>
          <a:p>
            <a:pPr lvl="0"/>
            <a:r>
              <a:rPr lang="zh-CN" altLang="en-US"/>
              <a:t>公司战略</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D55FE77-C4DA-46D0-A157-7845EDCFBB9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534C6DC-4237-4321-9751-2F70E6D0F40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94477" y="1408355"/>
            <a:ext cx="4880782" cy="2743043"/>
          </a:xfrm>
          <a:prstGeom prst="rect">
            <a:avLst/>
          </a:pr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4"/>
          <p:cNvSpPr>
            <a:spLocks noGrp="1"/>
          </p:cNvSpPr>
          <p:nvPr>
            <p:ph type="pic" sz="quarter" idx="11"/>
          </p:nvPr>
        </p:nvSpPr>
        <p:spPr>
          <a:xfrm>
            <a:off x="7060177" y="3052490"/>
            <a:ext cx="3433363" cy="2125378"/>
          </a:xfrm>
          <a:prstGeom prst="rect">
            <a:avLst/>
          </a:prstGeom>
        </p:spPr>
        <p:txBody>
          <a:bodyPr/>
          <a:lstStyle/>
          <a:p>
            <a:endParaRPr lang="en-US"/>
          </a:p>
        </p:txBody>
      </p:sp>
      <p:sp>
        <p:nvSpPr>
          <p:cNvPr id="9" name="Picture Placeholder 4"/>
          <p:cNvSpPr>
            <a:spLocks noGrp="1"/>
          </p:cNvSpPr>
          <p:nvPr>
            <p:ph type="pic" sz="quarter" idx="12"/>
          </p:nvPr>
        </p:nvSpPr>
        <p:spPr>
          <a:xfrm>
            <a:off x="1699025" y="3052490"/>
            <a:ext cx="3433363" cy="2125378"/>
          </a:xfrm>
          <a:prstGeom prst="rect">
            <a:avLst/>
          </a:prstGeom>
        </p:spPr>
        <p:txBody>
          <a:bodyPr/>
          <a:lstStyle/>
          <a:p>
            <a:endParaRPr lang="en-US"/>
          </a:p>
        </p:txBody>
      </p:sp>
      <p:sp>
        <p:nvSpPr>
          <p:cNvPr id="5" name="Picture Placeholder 4"/>
          <p:cNvSpPr>
            <a:spLocks noGrp="1"/>
          </p:cNvSpPr>
          <p:nvPr>
            <p:ph type="pic" sz="quarter" idx="10"/>
          </p:nvPr>
        </p:nvSpPr>
        <p:spPr>
          <a:xfrm>
            <a:off x="3813322" y="2700321"/>
            <a:ext cx="4571164" cy="2829716"/>
          </a:xfrm>
          <a:prstGeom prst="rect">
            <a:avLst/>
          </a:pr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44692" y="862013"/>
            <a:ext cx="1855874" cy="3273425"/>
          </a:xfrm>
          <a:prstGeom prst="rect">
            <a:avLst/>
          </a:prstGeom>
        </p:spPr>
        <p:txBody>
          <a:bodyPr/>
          <a:lstStyle/>
          <a:p>
            <a:endParaRPr lang="en-US"/>
          </a:p>
        </p:txBody>
      </p:sp>
      <p:sp>
        <p:nvSpPr>
          <p:cNvPr id="9" name="Picture Placeholder 8"/>
          <p:cNvSpPr>
            <a:spLocks noGrp="1"/>
          </p:cNvSpPr>
          <p:nvPr>
            <p:ph type="pic" sz="quarter" idx="11"/>
          </p:nvPr>
        </p:nvSpPr>
        <p:spPr>
          <a:xfrm>
            <a:off x="2916373" y="1404938"/>
            <a:ext cx="1603449" cy="2822575"/>
          </a:xfrm>
          <a:prstGeom prst="rect">
            <a:avLst/>
          </a:pr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566" cy="6858000"/>
          </a:xfrm>
          <a:prstGeom prst="rect">
            <a:avLst/>
          </a:pr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sp>
        <p:nvSpPr>
          <p:cNvPr id="5" name="Picture Placeholder 13"/>
          <p:cNvSpPr>
            <a:spLocks noGrp="1"/>
          </p:cNvSpPr>
          <p:nvPr>
            <p:ph type="pic" sz="quarter" idx="60"/>
          </p:nvPr>
        </p:nvSpPr>
        <p:spPr>
          <a:xfrm>
            <a:off x="-4509" y="0"/>
            <a:ext cx="4589067"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Default">
    <p:spTree>
      <p:nvGrpSpPr>
        <p:cNvPr id="1" name=""/>
        <p:cNvGrpSpPr/>
        <p:nvPr/>
      </p:nvGrpSpPr>
      <p:grpSpPr>
        <a:xfrm>
          <a:off x="0" y="0"/>
          <a:ext cx="0" cy="0"/>
          <a:chOff x="0" y="0"/>
          <a:chExt cx="0" cy="0"/>
        </a:xfrm>
      </p:grpSpPr>
      <p:sp>
        <p:nvSpPr>
          <p:cNvPr id="5" name="Picture Placeholder 13"/>
          <p:cNvSpPr>
            <a:spLocks noGrp="1"/>
          </p:cNvSpPr>
          <p:nvPr>
            <p:ph type="pic" sz="quarter" idx="60"/>
          </p:nvPr>
        </p:nvSpPr>
        <p:spPr>
          <a:xfrm>
            <a:off x="7603499" y="1"/>
            <a:ext cx="4589067"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
        <p:nvSpPr>
          <p:cNvPr id="2" name="Picture Placeholder 13"/>
          <p:cNvSpPr>
            <a:spLocks noGrp="1"/>
          </p:cNvSpPr>
          <p:nvPr>
            <p:ph type="pic" sz="quarter" idx="60"/>
          </p:nvPr>
        </p:nvSpPr>
        <p:spPr>
          <a:xfrm>
            <a:off x="-4509" y="1"/>
            <a:ext cx="12197075" cy="32004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Mockup">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6246526" y="1558960"/>
            <a:ext cx="2226397" cy="3908286"/>
          </a:xfrm>
          <a:prstGeom prst="rect">
            <a:avLst/>
          </a:prstGeom>
        </p:spPr>
        <p:txBody>
          <a:bodyPr>
            <a:normAutofit/>
          </a:bodyPr>
          <a:lstStyle>
            <a:lvl1pPr>
              <a:defRPr sz="1400"/>
            </a:lvl1pPr>
          </a:lstStyle>
          <a:p>
            <a:endParaRPr lang="en-US"/>
          </a:p>
        </p:txBody>
      </p:sp>
      <p:sp>
        <p:nvSpPr>
          <p:cNvPr id="8" name="Picture Placeholder 2"/>
          <p:cNvSpPr>
            <a:spLocks noGrp="1"/>
          </p:cNvSpPr>
          <p:nvPr>
            <p:ph type="pic" sz="quarter" idx="11"/>
          </p:nvPr>
        </p:nvSpPr>
        <p:spPr>
          <a:xfrm>
            <a:off x="8974946" y="1558960"/>
            <a:ext cx="2226397" cy="3908286"/>
          </a:xfrm>
          <a:prstGeom prst="rect">
            <a:avLst/>
          </a:prstGeom>
        </p:spPr>
        <p:txBody>
          <a:bodyPr>
            <a:norm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2504661"/>
            <a:ext cx="12192567" cy="3695636"/>
          </a:xfrm>
          <a:prstGeom prst="rect">
            <a:avLst/>
          </a:prstGeom>
        </p:spPr>
        <p:txBody>
          <a:bodyPr>
            <a:norm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39.xml"/><Relationship Id="rId8" Type="http://schemas.openxmlformats.org/officeDocument/2006/relationships/slideLayout" Target="../slideLayouts/slideLayout138.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 Type="http://schemas.openxmlformats.org/officeDocument/2006/relationships/slideLayout" Target="../slideLayouts/slideLayout132.xml"/><Relationship Id="rId12" Type="http://schemas.openxmlformats.org/officeDocument/2006/relationships/theme" Target="../theme/theme10.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50.xml"/><Relationship Id="rId8" Type="http://schemas.openxmlformats.org/officeDocument/2006/relationships/slideLayout" Target="../slideLayouts/slideLayout149.xml"/><Relationship Id="rId7" Type="http://schemas.openxmlformats.org/officeDocument/2006/relationships/slideLayout" Target="../slideLayouts/slideLayout148.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3" Type="http://schemas.openxmlformats.org/officeDocument/2006/relationships/slideLayout" Target="../slideLayouts/slideLayout144.xml"/><Relationship Id="rId2" Type="http://schemas.openxmlformats.org/officeDocument/2006/relationships/slideLayout" Target="../slideLayouts/slideLayout143.xml"/><Relationship Id="rId14" Type="http://schemas.openxmlformats.org/officeDocument/2006/relationships/theme" Target="../theme/theme11.xml"/><Relationship Id="rId13" Type="http://schemas.openxmlformats.org/officeDocument/2006/relationships/slideLayout" Target="../slideLayouts/slideLayout154.xml"/><Relationship Id="rId12" Type="http://schemas.openxmlformats.org/officeDocument/2006/relationships/slideLayout" Target="../slideLayouts/slideLayout153.xml"/><Relationship Id="rId11" Type="http://schemas.openxmlformats.org/officeDocument/2006/relationships/slideLayout" Target="../slideLayouts/slideLayout152.xml"/><Relationship Id="rId10" Type="http://schemas.openxmlformats.org/officeDocument/2006/relationships/slideLayout" Target="../slideLayouts/slideLayout151.xml"/><Relationship Id="rId1"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63.xml"/><Relationship Id="rId8" Type="http://schemas.openxmlformats.org/officeDocument/2006/relationships/slideLayout" Target="../slideLayouts/slideLayout162.xml"/><Relationship Id="rId7" Type="http://schemas.openxmlformats.org/officeDocument/2006/relationships/slideLayout" Target="../slideLayouts/slideLayout161.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 Id="rId3" Type="http://schemas.openxmlformats.org/officeDocument/2006/relationships/slideLayout" Target="../slideLayouts/slideLayout157.xml"/><Relationship Id="rId2" Type="http://schemas.openxmlformats.org/officeDocument/2006/relationships/slideLayout" Target="../slideLayouts/slideLayout156.xml"/><Relationship Id="rId18" Type="http://schemas.openxmlformats.org/officeDocument/2006/relationships/theme" Target="../theme/theme1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65.xml"/><Relationship Id="rId10" Type="http://schemas.openxmlformats.org/officeDocument/2006/relationships/slideLayout" Target="../slideLayouts/slideLayout164.xml"/><Relationship Id="rId1"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74.xml"/><Relationship Id="rId8" Type="http://schemas.openxmlformats.org/officeDocument/2006/relationships/slideLayout" Target="../slideLayouts/slideLayout173.xml"/><Relationship Id="rId7" Type="http://schemas.openxmlformats.org/officeDocument/2006/relationships/slideLayout" Target="../slideLayouts/slideLayout172.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 Id="rId3" Type="http://schemas.openxmlformats.org/officeDocument/2006/relationships/slideLayout" Target="../slideLayouts/slideLayout168.xml"/><Relationship Id="rId2" Type="http://schemas.openxmlformats.org/officeDocument/2006/relationships/slideLayout" Target="../slideLayouts/slideLayout167.xml"/><Relationship Id="rId14" Type="http://schemas.openxmlformats.org/officeDocument/2006/relationships/theme" Target="../theme/theme13.xml"/><Relationship Id="rId13" Type="http://schemas.openxmlformats.org/officeDocument/2006/relationships/slideLayout" Target="../slideLayouts/slideLayout178.xml"/><Relationship Id="rId12" Type="http://schemas.openxmlformats.org/officeDocument/2006/relationships/slideLayout" Target="../slideLayouts/slideLayout177.xml"/><Relationship Id="rId11" Type="http://schemas.openxmlformats.org/officeDocument/2006/relationships/slideLayout" Target="../slideLayouts/slideLayout176.xml"/><Relationship Id="rId10" Type="http://schemas.openxmlformats.org/officeDocument/2006/relationships/slideLayout" Target="../slideLayouts/slideLayout175.xml"/><Relationship Id="rId1"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87.xml"/><Relationship Id="rId8" Type="http://schemas.openxmlformats.org/officeDocument/2006/relationships/slideLayout" Target="../slideLayouts/slideLayout186.xml"/><Relationship Id="rId7" Type="http://schemas.openxmlformats.org/officeDocument/2006/relationships/slideLayout" Target="../slideLayouts/slideLayout185.xml"/><Relationship Id="rId6" Type="http://schemas.openxmlformats.org/officeDocument/2006/relationships/slideLayout" Target="../slideLayouts/slideLayout184.xml"/><Relationship Id="rId5" Type="http://schemas.openxmlformats.org/officeDocument/2006/relationships/slideLayout" Target="../slideLayouts/slideLayout183.xml"/><Relationship Id="rId4" Type="http://schemas.openxmlformats.org/officeDocument/2006/relationships/slideLayout" Target="../slideLayouts/slideLayout182.xml"/><Relationship Id="rId3" Type="http://schemas.openxmlformats.org/officeDocument/2006/relationships/slideLayout" Target="../slideLayouts/slideLayout181.xml"/><Relationship Id="rId2" Type="http://schemas.openxmlformats.org/officeDocument/2006/relationships/slideLayout" Target="../slideLayouts/slideLayout180.xml"/><Relationship Id="rId12" Type="http://schemas.openxmlformats.org/officeDocument/2006/relationships/theme" Target="../theme/theme14.xml"/><Relationship Id="rId11" Type="http://schemas.openxmlformats.org/officeDocument/2006/relationships/slideLayout" Target="../slideLayouts/slideLayout189.xml"/><Relationship Id="rId10" Type="http://schemas.openxmlformats.org/officeDocument/2006/relationships/slideLayout" Target="../slideLayouts/slideLayout188.xml"/><Relationship Id="rId1"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8.xml"/><Relationship Id="rId8" Type="http://schemas.openxmlformats.org/officeDocument/2006/relationships/slideLayout" Target="../slideLayouts/slideLayout197.xml"/><Relationship Id="rId7" Type="http://schemas.openxmlformats.org/officeDocument/2006/relationships/slideLayout" Target="../slideLayouts/slideLayout196.xml"/><Relationship Id="rId6" Type="http://schemas.openxmlformats.org/officeDocument/2006/relationships/slideLayout" Target="../slideLayouts/slideLayout195.xml"/><Relationship Id="rId5" Type="http://schemas.openxmlformats.org/officeDocument/2006/relationships/slideLayout" Target="../slideLayouts/slideLayout194.xml"/><Relationship Id="rId4" Type="http://schemas.openxmlformats.org/officeDocument/2006/relationships/slideLayout" Target="../slideLayouts/slideLayout193.xml"/><Relationship Id="rId3" Type="http://schemas.openxmlformats.org/officeDocument/2006/relationships/slideLayout" Target="../slideLayouts/slideLayout192.xml"/><Relationship Id="rId2" Type="http://schemas.openxmlformats.org/officeDocument/2006/relationships/slideLayout" Target="../slideLayouts/slideLayout191.xml"/><Relationship Id="rId19" Type="http://schemas.openxmlformats.org/officeDocument/2006/relationships/theme" Target="../theme/theme15.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slideLayout" Target="../slideLayouts/slideLayout201.xml"/><Relationship Id="rId11" Type="http://schemas.openxmlformats.org/officeDocument/2006/relationships/slideLayout" Target="../slideLayouts/slideLayout200.xml"/><Relationship Id="rId10" Type="http://schemas.openxmlformats.org/officeDocument/2006/relationships/slideLayout" Target="../slideLayouts/slideLayout199.xml"/><Relationship Id="rId1"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1" Type="http://schemas.openxmlformats.org/officeDocument/2006/relationships/theme" Target="../theme/theme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0"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2" Type="http://schemas.openxmlformats.org/officeDocument/2006/relationships/theme" Target="../theme/theme5.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2" Type="http://schemas.openxmlformats.org/officeDocument/2006/relationships/theme" Target="../theme/theme6.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slideLayout" Target="../slideLayouts/slideLayout71.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1" Type="http://schemas.openxmlformats.org/officeDocument/2006/relationships/theme" Target="../theme/theme7.xml"/><Relationship Id="rId10" Type="http://schemas.openxmlformats.org/officeDocument/2006/relationships/slideLayout" Target="../slideLayouts/slideLayout73.xml"/><Relationship Id="rId1"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7" Type="http://schemas.openxmlformats.org/officeDocument/2006/relationships/theme" Target="../theme/theme8.xml"/><Relationship Id="rId16" Type="http://schemas.openxmlformats.org/officeDocument/2006/relationships/slideLayout" Target="../slideLayouts/slideLayout89.xml"/><Relationship Id="rId15" Type="http://schemas.openxmlformats.org/officeDocument/2006/relationships/slideLayout" Target="../slideLayouts/slideLayout88.xml"/><Relationship Id="rId14" Type="http://schemas.openxmlformats.org/officeDocument/2006/relationships/slideLayout" Target="../slideLayouts/slideLayout87.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slideLayout" Target="../slideLayouts/slideLayout97.xml"/><Relationship Id="rId7" Type="http://schemas.openxmlformats.org/officeDocument/2006/relationships/slideLayout" Target="../slideLayouts/slideLayout96.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2" Type="http://schemas.openxmlformats.org/officeDocument/2006/relationships/theme" Target="../theme/theme9.xml"/><Relationship Id="rId41" Type="http://schemas.openxmlformats.org/officeDocument/2006/relationships/slideLayout" Target="../slideLayouts/slideLayout130.xml"/><Relationship Id="rId40" Type="http://schemas.openxmlformats.org/officeDocument/2006/relationships/slideLayout" Target="../slideLayouts/slideLayout129.xml"/><Relationship Id="rId4" Type="http://schemas.openxmlformats.org/officeDocument/2006/relationships/slideLayout" Target="../slideLayouts/slideLayout93.xml"/><Relationship Id="rId39" Type="http://schemas.openxmlformats.org/officeDocument/2006/relationships/slideLayout" Target="../slideLayouts/slideLayout128.xml"/><Relationship Id="rId38" Type="http://schemas.openxmlformats.org/officeDocument/2006/relationships/slideLayout" Target="../slideLayouts/slideLayout127.xml"/><Relationship Id="rId37" Type="http://schemas.openxmlformats.org/officeDocument/2006/relationships/slideLayout" Target="../slideLayouts/slideLayout126.xml"/><Relationship Id="rId36" Type="http://schemas.openxmlformats.org/officeDocument/2006/relationships/slideLayout" Target="../slideLayouts/slideLayout125.xml"/><Relationship Id="rId35" Type="http://schemas.openxmlformats.org/officeDocument/2006/relationships/slideLayout" Target="../slideLayouts/slideLayout124.xml"/><Relationship Id="rId34" Type="http://schemas.openxmlformats.org/officeDocument/2006/relationships/slideLayout" Target="../slideLayouts/slideLayout123.xml"/><Relationship Id="rId33" Type="http://schemas.openxmlformats.org/officeDocument/2006/relationships/slideLayout" Target="../slideLayouts/slideLayout122.xml"/><Relationship Id="rId32" Type="http://schemas.openxmlformats.org/officeDocument/2006/relationships/slideLayout" Target="../slideLayouts/slideLayout121.xml"/><Relationship Id="rId31" Type="http://schemas.openxmlformats.org/officeDocument/2006/relationships/slideLayout" Target="../slideLayouts/slideLayout120.xml"/><Relationship Id="rId30" Type="http://schemas.openxmlformats.org/officeDocument/2006/relationships/slideLayout" Target="../slideLayouts/slideLayout119.xml"/><Relationship Id="rId3" Type="http://schemas.openxmlformats.org/officeDocument/2006/relationships/slideLayout" Target="../slideLayouts/slideLayout92.xml"/><Relationship Id="rId29" Type="http://schemas.openxmlformats.org/officeDocument/2006/relationships/slideLayout" Target="../slideLayouts/slideLayout118.xml"/><Relationship Id="rId28" Type="http://schemas.openxmlformats.org/officeDocument/2006/relationships/slideLayout" Target="../slideLayouts/slideLayout117.xml"/><Relationship Id="rId27" Type="http://schemas.openxmlformats.org/officeDocument/2006/relationships/slideLayout" Target="../slideLayouts/slideLayout116.xml"/><Relationship Id="rId26" Type="http://schemas.openxmlformats.org/officeDocument/2006/relationships/slideLayout" Target="../slideLayouts/slideLayout115.xml"/><Relationship Id="rId25" Type="http://schemas.openxmlformats.org/officeDocument/2006/relationships/slideLayout" Target="../slideLayouts/slideLayout114.xml"/><Relationship Id="rId24" Type="http://schemas.openxmlformats.org/officeDocument/2006/relationships/slideLayout" Target="../slideLayouts/slideLayout113.xml"/><Relationship Id="rId23" Type="http://schemas.openxmlformats.org/officeDocument/2006/relationships/slideLayout" Target="../slideLayouts/slideLayout112.xml"/><Relationship Id="rId22" Type="http://schemas.openxmlformats.org/officeDocument/2006/relationships/slideLayout" Target="../slideLayouts/slideLayout111.xml"/><Relationship Id="rId21" Type="http://schemas.openxmlformats.org/officeDocument/2006/relationships/slideLayout" Target="../slideLayouts/slideLayout110.xml"/><Relationship Id="rId20" Type="http://schemas.openxmlformats.org/officeDocument/2006/relationships/slideLayout" Target="../slideLayouts/slideLayout109.xml"/><Relationship Id="rId2" Type="http://schemas.openxmlformats.org/officeDocument/2006/relationships/slideLayout" Target="../slideLayouts/slideLayout91.xml"/><Relationship Id="rId19" Type="http://schemas.openxmlformats.org/officeDocument/2006/relationships/slideLayout" Target="../slideLayouts/slideLayout108.xml"/><Relationship Id="rId18" Type="http://schemas.openxmlformats.org/officeDocument/2006/relationships/slideLayout" Target="../slideLayouts/slideLayout107.xml"/><Relationship Id="rId17" Type="http://schemas.openxmlformats.org/officeDocument/2006/relationships/slideLayout" Target="../slideLayouts/slideLayout106.xml"/><Relationship Id="rId16" Type="http://schemas.openxmlformats.org/officeDocument/2006/relationships/slideLayout" Target="../slideLayouts/slideLayout105.xml"/><Relationship Id="rId15" Type="http://schemas.openxmlformats.org/officeDocument/2006/relationships/slideLayout" Target="../slideLayouts/slideLayout104.xml"/><Relationship Id="rId14" Type="http://schemas.openxmlformats.org/officeDocument/2006/relationships/slideLayout" Target="../slideLayouts/slideLayout103.xml"/><Relationship Id="rId13" Type="http://schemas.openxmlformats.org/officeDocument/2006/relationships/slideLayout" Target="../slideLayouts/slideLayout102.xml"/><Relationship Id="rId12" Type="http://schemas.openxmlformats.org/officeDocument/2006/relationships/slideLayout" Target="../slideLayouts/slideLayout101.xml"/><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5FE77-C4DA-46D0-A157-7845EDCFBB9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4C6DC-4237-4321-9751-2F70E6D0F40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E802B-50B6-4E09-8A1B-BDAB3342813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C964D-C511-4988-8F73-5F03945DAC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174DF-2FD2-416E-9AFB-B5B32F609E0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E0CA7-AE60-48AF-A43A-B7AAFE37FD0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wdUpDiag">
          <a:fgClr>
            <a:schemeClr val="tx1">
              <a:lumMod val="95000"/>
              <a:lumOff val="5000"/>
            </a:schemeClr>
          </a:fgClr>
          <a:bgClr>
            <a:srgbClr val="171717"/>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D6BFB-FB5C-4CEF-AE75-EF584477497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B3F40-36B7-4062-BD52-2B818960027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D12C7-6ACB-4905-A55A-D60B0E603BC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349E7-4C7B-438D-B076-810003EBC3A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174DF-2FD2-416E-9AFB-B5B32F609E0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E0CA7-AE60-48AF-A43A-B7AAFE37FD0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30F09-DBDD-4F14-B7B6-2969DBF35ED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AEBED-5CD7-400B-BAC9-3A110A811C2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1" Type="http://schemas.openxmlformats.org/officeDocument/2006/relationships/slideLayout" Target="../slideLayouts/slideLayout2.xml"/><Relationship Id="rId10" Type="http://schemas.openxmlformats.org/officeDocument/2006/relationships/tags" Target="../tags/tag133.xml"/><Relationship Id="rId1" Type="http://schemas.openxmlformats.org/officeDocument/2006/relationships/tags" Target="../tags/tag124.xml"/></Relationships>
</file>

<file path=ppt/slides/_rels/slide10.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1" Type="http://schemas.openxmlformats.org/officeDocument/2006/relationships/slideLayout" Target="../slideLayouts/slideLayout53.xml"/><Relationship Id="rId10" Type="http://schemas.openxmlformats.org/officeDocument/2006/relationships/tags" Target="../tags/tag204.xml"/><Relationship Id="rId1" Type="http://schemas.openxmlformats.org/officeDocument/2006/relationships/tags" Target="../tags/tag196.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3.xml"/><Relationship Id="rId5" Type="http://schemas.openxmlformats.org/officeDocument/2006/relationships/tags" Target="../tags/tag208.xml"/><Relationship Id="rId4" Type="http://schemas.openxmlformats.org/officeDocument/2006/relationships/image" Target="../media/image17.jpeg"/><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53.xml"/><Relationship Id="rId7" Type="http://schemas.openxmlformats.org/officeDocument/2006/relationships/tags" Target="../tags/tag213.xml"/><Relationship Id="rId6" Type="http://schemas.openxmlformats.org/officeDocument/2006/relationships/image" Target="../media/image19.jpeg"/><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image" Target="../media/image18.jpeg"/><Relationship Id="rId2" Type="http://schemas.openxmlformats.org/officeDocument/2006/relationships/tags" Target="../tags/tag210.xml"/><Relationship Id="rId1" Type="http://schemas.openxmlformats.org/officeDocument/2006/relationships/tags" Target="../tags/tag209.xml"/></Relationships>
</file>

<file path=ppt/slides/_rels/slide13.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tags" Target="../tags/tag218.xml"/><Relationship Id="rId7" Type="http://schemas.openxmlformats.org/officeDocument/2006/relationships/image" Target="../media/image22.jpeg"/><Relationship Id="rId6" Type="http://schemas.openxmlformats.org/officeDocument/2006/relationships/tags" Target="../tags/tag217.xml"/><Relationship Id="rId5" Type="http://schemas.openxmlformats.org/officeDocument/2006/relationships/image" Target="../media/image21.jpeg"/><Relationship Id="rId4" Type="http://schemas.openxmlformats.org/officeDocument/2006/relationships/tags" Target="../tags/tag216.xml"/><Relationship Id="rId3" Type="http://schemas.openxmlformats.org/officeDocument/2006/relationships/image" Target="../media/image20.jpeg"/><Relationship Id="rId2" Type="http://schemas.openxmlformats.org/officeDocument/2006/relationships/tags" Target="../tags/tag215.xml"/><Relationship Id="rId15" Type="http://schemas.openxmlformats.org/officeDocument/2006/relationships/slideLayout" Target="../slideLayouts/slideLayout71.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4.xml"/></Relationships>
</file>

<file path=ppt/slides/_rels/slide14.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image" Target="../media/image26.jpeg"/><Relationship Id="rId7" Type="http://schemas.openxmlformats.org/officeDocument/2006/relationships/tags" Target="../tags/tag228.xml"/><Relationship Id="rId6" Type="http://schemas.openxmlformats.org/officeDocument/2006/relationships/image" Target="../media/image25.jpeg"/><Relationship Id="rId5" Type="http://schemas.openxmlformats.org/officeDocument/2006/relationships/tags" Target="../tags/tag227.xml"/><Relationship Id="rId4" Type="http://schemas.openxmlformats.org/officeDocument/2006/relationships/image" Target="../media/image24.jpeg"/><Relationship Id="rId3" Type="http://schemas.openxmlformats.org/officeDocument/2006/relationships/tags" Target="../tags/tag226.xml"/><Relationship Id="rId2" Type="http://schemas.openxmlformats.org/officeDocument/2006/relationships/tags" Target="../tags/tag225.xml"/><Relationship Id="rId10" Type="http://schemas.openxmlformats.org/officeDocument/2006/relationships/slideLayout" Target="../slideLayouts/slideLayout67.xml"/><Relationship Id="rId1" Type="http://schemas.openxmlformats.org/officeDocument/2006/relationships/tags" Target="../tags/tag224.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66.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image" Target="../media/image28.jpeg"/><Relationship Id="rId4" Type="http://schemas.openxmlformats.org/officeDocument/2006/relationships/tags" Target="../tags/tag232.xml"/><Relationship Id="rId3" Type="http://schemas.openxmlformats.org/officeDocument/2006/relationships/image" Target="../media/image27.jpeg"/><Relationship Id="rId2" Type="http://schemas.openxmlformats.org/officeDocument/2006/relationships/tags" Target="../tags/tag231.xml"/><Relationship Id="rId1" Type="http://schemas.openxmlformats.org/officeDocument/2006/relationships/tags" Target="../tags/tag230.xml"/></Relationships>
</file>

<file path=ppt/slides/_rels/slide16.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image" Target="../media/image29.jpeg"/><Relationship Id="rId14" Type="http://schemas.openxmlformats.org/officeDocument/2006/relationships/notesSlide" Target="../notesSlides/notesSlide3.xml"/><Relationship Id="rId13" Type="http://schemas.openxmlformats.org/officeDocument/2006/relationships/slideLayout" Target="../slideLayouts/slideLayout23.xml"/><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tags" Target="../tags/tag235.xml"/></Relationships>
</file>

<file path=ppt/slides/_rels/slide17.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1" Type="http://schemas.openxmlformats.org/officeDocument/2006/relationships/slideLayout" Target="../slideLayouts/slideLayout24.xml"/><Relationship Id="rId20" Type="http://schemas.openxmlformats.org/officeDocument/2006/relationships/tags" Target="../tags/tag261.xml"/><Relationship Id="rId2" Type="http://schemas.openxmlformats.org/officeDocument/2006/relationships/tags" Target="../tags/tag247.xml"/><Relationship Id="rId19" Type="http://schemas.openxmlformats.org/officeDocument/2006/relationships/tags" Target="../tags/tag260.xml"/><Relationship Id="rId18" Type="http://schemas.openxmlformats.org/officeDocument/2006/relationships/image" Target="../media/image33.jpeg"/><Relationship Id="rId17" Type="http://schemas.openxmlformats.org/officeDocument/2006/relationships/tags" Target="../tags/tag259.xml"/><Relationship Id="rId16" Type="http://schemas.openxmlformats.org/officeDocument/2006/relationships/image" Target="../media/image32.jpeg"/><Relationship Id="rId15" Type="http://schemas.openxmlformats.org/officeDocument/2006/relationships/tags" Target="../tags/tag258.xml"/><Relationship Id="rId14" Type="http://schemas.openxmlformats.org/officeDocument/2006/relationships/image" Target="../media/image31.jpeg"/><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18.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image" Target="../media/image36.png"/><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image" Target="../media/image35.jpeg"/><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image" Target="../media/image34.jpeg"/><Relationship Id="rId10" Type="http://schemas.openxmlformats.org/officeDocument/2006/relationships/slideLayout" Target="../slideLayouts/slideLayout23.xml"/><Relationship Id="rId1" Type="http://schemas.openxmlformats.org/officeDocument/2006/relationships/tags" Target="../tags/tag262.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65.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image" Target="../media/image37.jpeg"/><Relationship Id="rId1" Type="http://schemas.openxmlformats.org/officeDocument/2006/relationships/tags" Target="../tags/tag268.xml"/></Relationships>
</file>

<file path=ppt/slides/_rels/slide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2" Type="http://schemas.openxmlformats.org/officeDocument/2006/relationships/slideLayout" Target="../slideLayouts/slideLayout13.xml"/><Relationship Id="rId21" Type="http://schemas.openxmlformats.org/officeDocument/2006/relationships/tags" Target="../tags/tag150.xml"/><Relationship Id="rId20" Type="http://schemas.openxmlformats.org/officeDocument/2006/relationships/image" Target="../media/image5.jpeg"/><Relationship Id="rId2" Type="http://schemas.openxmlformats.org/officeDocument/2006/relationships/tags" Target="../tags/tag135.xml"/><Relationship Id="rId19" Type="http://schemas.openxmlformats.org/officeDocument/2006/relationships/tags" Target="../tags/tag149.xml"/><Relationship Id="rId18" Type="http://schemas.openxmlformats.org/officeDocument/2006/relationships/image" Target="../media/image4.jpeg"/><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image" Target="../media/image1.svg"/><Relationship Id="rId1" Type="http://schemas.openxmlformats.org/officeDocument/2006/relationships/tags" Target="../tags/tag134.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tags" Target="../tags/tag277.xml"/><Relationship Id="rId7" Type="http://schemas.openxmlformats.org/officeDocument/2006/relationships/image" Target="../media/image40.jpeg"/><Relationship Id="rId6" Type="http://schemas.openxmlformats.org/officeDocument/2006/relationships/tags" Target="../tags/tag276.xml"/><Relationship Id="rId5" Type="http://schemas.openxmlformats.org/officeDocument/2006/relationships/image" Target="../media/image39.jpeg"/><Relationship Id="rId4" Type="http://schemas.openxmlformats.org/officeDocument/2006/relationships/tags" Target="../tags/tag275.xml"/><Relationship Id="rId3" Type="http://schemas.openxmlformats.org/officeDocument/2006/relationships/image" Target="../media/image38.jpeg"/><Relationship Id="rId2" Type="http://schemas.openxmlformats.org/officeDocument/2006/relationships/tags" Target="../tags/tag274.xml"/><Relationship Id="rId1" Type="http://schemas.openxmlformats.org/officeDocument/2006/relationships/tags" Target="../tags/tag273.xml"/></Relationships>
</file>

<file path=ppt/slides/_rels/slide21.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image" Target="../media/image43.jpeg"/><Relationship Id="rId7" Type="http://schemas.openxmlformats.org/officeDocument/2006/relationships/tags" Target="../tags/tag282.xml"/><Relationship Id="rId6" Type="http://schemas.openxmlformats.org/officeDocument/2006/relationships/image" Target="../media/image42.jpeg"/><Relationship Id="rId5" Type="http://schemas.openxmlformats.org/officeDocument/2006/relationships/tags" Target="../tags/tag281.xml"/><Relationship Id="rId4" Type="http://schemas.openxmlformats.org/officeDocument/2006/relationships/image" Target="../media/image41.jpeg"/><Relationship Id="rId3" Type="http://schemas.openxmlformats.org/officeDocument/2006/relationships/tags" Target="../tags/tag280.xml"/><Relationship Id="rId2" Type="http://schemas.openxmlformats.org/officeDocument/2006/relationships/tags" Target="../tags/tag279.xml"/><Relationship Id="rId10" Type="http://schemas.openxmlformats.org/officeDocument/2006/relationships/slideLayout" Target="../slideLayouts/slideLayout65.xml"/><Relationship Id="rId1" Type="http://schemas.openxmlformats.org/officeDocument/2006/relationships/tags" Target="../tags/tag278.xml"/></Relationships>
</file>

<file path=ppt/slides/_rels/slide22.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9" Type="http://schemas.openxmlformats.org/officeDocument/2006/relationships/notesSlide" Target="../notesSlides/notesSlide4.xml"/><Relationship Id="rId18" Type="http://schemas.openxmlformats.org/officeDocument/2006/relationships/slideLayout" Target="../slideLayouts/slideLayout23.xml"/><Relationship Id="rId17" Type="http://schemas.openxmlformats.org/officeDocument/2006/relationships/tags" Target="../tags/tag296.xml"/><Relationship Id="rId16" Type="http://schemas.openxmlformats.org/officeDocument/2006/relationships/image" Target="../media/image46.jpeg"/><Relationship Id="rId15" Type="http://schemas.openxmlformats.org/officeDocument/2006/relationships/tags" Target="../tags/tag295.xml"/><Relationship Id="rId14" Type="http://schemas.openxmlformats.org/officeDocument/2006/relationships/image" Target="../media/image45.jpeg"/><Relationship Id="rId13" Type="http://schemas.openxmlformats.org/officeDocument/2006/relationships/tags" Target="../tags/tag294.xml"/><Relationship Id="rId12" Type="http://schemas.openxmlformats.org/officeDocument/2006/relationships/image" Target="../media/image44.jpeg"/><Relationship Id="rId11" Type="http://schemas.openxmlformats.org/officeDocument/2006/relationships/tags" Target="../tags/tag293.xml"/><Relationship Id="rId10" Type="http://schemas.openxmlformats.org/officeDocument/2006/relationships/image" Target="../media/image32.jpeg"/><Relationship Id="rId1" Type="http://schemas.openxmlformats.org/officeDocument/2006/relationships/tags" Target="../tags/tag284.xml"/></Relationships>
</file>

<file path=ppt/slides/_rels/slide23.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tags" Target="../tags/tag303.xml"/><Relationship Id="rId7" Type="http://schemas.openxmlformats.org/officeDocument/2006/relationships/image" Target="../media/image47.jpeg"/><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0" Type="http://schemas.openxmlformats.org/officeDocument/2006/relationships/notesSlide" Target="../notesSlides/notesSlide5.xml"/><Relationship Id="rId2" Type="http://schemas.openxmlformats.org/officeDocument/2006/relationships/tags" Target="../tags/tag298.xml"/><Relationship Id="rId19" Type="http://schemas.openxmlformats.org/officeDocument/2006/relationships/slideLayout" Target="../slideLayouts/slideLayout75.xml"/><Relationship Id="rId18" Type="http://schemas.openxmlformats.org/officeDocument/2006/relationships/tags" Target="../tags/tag312.xml"/><Relationship Id="rId17" Type="http://schemas.openxmlformats.org/officeDocument/2006/relationships/tags" Target="../tags/tag311.xml"/><Relationship Id="rId16" Type="http://schemas.openxmlformats.org/officeDocument/2006/relationships/tags" Target="../tags/tag310.xml"/><Relationship Id="rId15" Type="http://schemas.openxmlformats.org/officeDocument/2006/relationships/tags" Target="../tags/tag309.xml"/><Relationship Id="rId14" Type="http://schemas.openxmlformats.org/officeDocument/2006/relationships/tags" Target="../tags/tag308.xml"/><Relationship Id="rId13" Type="http://schemas.openxmlformats.org/officeDocument/2006/relationships/tags" Target="../tags/tag30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7.xml"/></Relationships>
</file>

<file path=ppt/slides/_rels/slide24.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image" Target="../media/image49.jpeg"/><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4" Type="http://schemas.openxmlformats.org/officeDocument/2006/relationships/notesSlide" Target="../notesSlides/notesSlide6.xml"/><Relationship Id="rId23" Type="http://schemas.openxmlformats.org/officeDocument/2006/relationships/slideLayout" Target="../slideLayouts/slideLayout86.xml"/><Relationship Id="rId22" Type="http://schemas.openxmlformats.org/officeDocument/2006/relationships/tags" Target="../tags/tag331.xml"/><Relationship Id="rId21" Type="http://schemas.openxmlformats.org/officeDocument/2006/relationships/tags" Target="../tags/tag330.xml"/><Relationship Id="rId20" Type="http://schemas.openxmlformats.org/officeDocument/2006/relationships/tags" Target="../tags/tag329.xml"/><Relationship Id="rId2" Type="http://schemas.openxmlformats.org/officeDocument/2006/relationships/tags" Target="../tags/tag314.xml"/><Relationship Id="rId19" Type="http://schemas.openxmlformats.org/officeDocument/2006/relationships/tags" Target="../tags/tag328.xml"/><Relationship Id="rId18" Type="http://schemas.openxmlformats.org/officeDocument/2006/relationships/tags" Target="../tags/tag327.xml"/><Relationship Id="rId17" Type="http://schemas.openxmlformats.org/officeDocument/2006/relationships/tags" Target="../tags/tag326.xml"/><Relationship Id="rId16" Type="http://schemas.openxmlformats.org/officeDocument/2006/relationships/tags" Target="../tags/tag325.xml"/><Relationship Id="rId15" Type="http://schemas.openxmlformats.org/officeDocument/2006/relationships/tags" Target="../tags/tag324.xml"/><Relationship Id="rId14" Type="http://schemas.openxmlformats.org/officeDocument/2006/relationships/image" Target="../media/image51.jpeg"/><Relationship Id="rId13" Type="http://schemas.openxmlformats.org/officeDocument/2006/relationships/tags" Target="../tags/tag323.xml"/><Relationship Id="rId12" Type="http://schemas.openxmlformats.org/officeDocument/2006/relationships/tags" Target="../tags/tag322.xml"/><Relationship Id="rId11" Type="http://schemas.openxmlformats.org/officeDocument/2006/relationships/image" Target="../media/image50.jpeg"/><Relationship Id="rId10" Type="http://schemas.openxmlformats.org/officeDocument/2006/relationships/tags" Target="../tags/tag321.xml"/><Relationship Id="rId1" Type="http://schemas.openxmlformats.org/officeDocument/2006/relationships/tags" Target="../tags/tag313.xml"/></Relationships>
</file>

<file path=ppt/slides/_rels/slide25.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image" Target="../media/image54.jpeg"/><Relationship Id="rId5" Type="http://schemas.openxmlformats.org/officeDocument/2006/relationships/tags" Target="../tags/tag334.xml"/><Relationship Id="rId4" Type="http://schemas.openxmlformats.org/officeDocument/2006/relationships/image" Target="../media/image53.jpeg"/><Relationship Id="rId3" Type="http://schemas.openxmlformats.org/officeDocument/2006/relationships/tags" Target="../tags/tag333.xml"/><Relationship Id="rId2" Type="http://schemas.openxmlformats.org/officeDocument/2006/relationships/image" Target="../media/image52.jpeg"/><Relationship Id="rId16" Type="http://schemas.openxmlformats.org/officeDocument/2006/relationships/slideLayout" Target="../slideLayouts/slideLayout23.xml"/><Relationship Id="rId15" Type="http://schemas.openxmlformats.org/officeDocument/2006/relationships/tags" Target="../tags/tag343.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tags" Target="../tags/tag332.xml"/></Relationships>
</file>

<file path=ppt/slides/_rels/slide26.xml.rels><?xml version="1.0" encoding="UTF-8" standalone="yes"?>
<Relationships xmlns="http://schemas.openxmlformats.org/package/2006/relationships"><Relationship Id="rId9" Type="http://schemas.openxmlformats.org/officeDocument/2006/relationships/image" Target="../media/image55.jpeg"/><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3" Type="http://schemas.openxmlformats.org/officeDocument/2006/relationships/slideLayout" Target="../slideLayouts/slideLayout23.xml"/><Relationship Id="rId12" Type="http://schemas.openxmlformats.org/officeDocument/2006/relationships/tags" Target="../tags/tag353.xml"/><Relationship Id="rId11" Type="http://schemas.openxmlformats.org/officeDocument/2006/relationships/image" Target="../media/image56.jpeg"/><Relationship Id="rId10" Type="http://schemas.openxmlformats.org/officeDocument/2006/relationships/tags" Target="../tags/tag352.xml"/><Relationship Id="rId1" Type="http://schemas.openxmlformats.org/officeDocument/2006/relationships/tags" Target="../tags/tag344.xml"/></Relationships>
</file>

<file path=ppt/slides/_rels/slide27.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image" Target="../media/image59.jpeg"/><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image" Target="../media/image58.jpeg"/><Relationship Id="rId3" Type="http://schemas.openxmlformats.org/officeDocument/2006/relationships/tags" Target="../tags/tag355.xml"/><Relationship Id="rId21" Type="http://schemas.openxmlformats.org/officeDocument/2006/relationships/notesSlide" Target="../notesSlides/notesSlide7.xml"/><Relationship Id="rId20" Type="http://schemas.openxmlformats.org/officeDocument/2006/relationships/slideLayout" Target="../slideLayouts/slideLayout125.xml"/><Relationship Id="rId2" Type="http://schemas.openxmlformats.org/officeDocument/2006/relationships/image" Target="../media/image57.png"/><Relationship Id="rId19" Type="http://schemas.openxmlformats.org/officeDocument/2006/relationships/tags" Target="../tags/tag367.xml"/><Relationship Id="rId18" Type="http://schemas.openxmlformats.org/officeDocument/2006/relationships/tags" Target="../tags/tag366.xml"/><Relationship Id="rId17" Type="http://schemas.openxmlformats.org/officeDocument/2006/relationships/tags" Target="../tags/tag365.xml"/><Relationship Id="rId16" Type="http://schemas.openxmlformats.org/officeDocument/2006/relationships/tags" Target="../tags/tag364.xml"/><Relationship Id="rId15" Type="http://schemas.openxmlformats.org/officeDocument/2006/relationships/tags" Target="../tags/tag363.xml"/><Relationship Id="rId14" Type="http://schemas.openxmlformats.org/officeDocument/2006/relationships/tags" Target="../tags/tag362.xml"/><Relationship Id="rId13" Type="http://schemas.openxmlformats.org/officeDocument/2006/relationships/image" Target="../media/image61.jpeg"/><Relationship Id="rId12" Type="http://schemas.openxmlformats.org/officeDocument/2006/relationships/tags" Target="../tags/tag361.xml"/><Relationship Id="rId11" Type="http://schemas.openxmlformats.org/officeDocument/2006/relationships/tags" Target="../tags/tag360.xml"/><Relationship Id="rId10" Type="http://schemas.openxmlformats.org/officeDocument/2006/relationships/image" Target="../media/image60.jpeg"/><Relationship Id="rId1" Type="http://schemas.openxmlformats.org/officeDocument/2006/relationships/tags" Target="../tags/tag354.xml"/></Relationships>
</file>

<file path=ppt/slides/_rels/slide28.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image" Target="../media/image64.jpeg"/><Relationship Id="rId5" Type="http://schemas.openxmlformats.org/officeDocument/2006/relationships/tags" Target="../tags/tag370.xml"/><Relationship Id="rId4" Type="http://schemas.openxmlformats.org/officeDocument/2006/relationships/image" Target="../media/image63.jpeg"/><Relationship Id="rId3" Type="http://schemas.openxmlformats.org/officeDocument/2006/relationships/tags" Target="../tags/tag369.xml"/><Relationship Id="rId2" Type="http://schemas.openxmlformats.org/officeDocument/2006/relationships/image" Target="../media/image62.jpeg"/><Relationship Id="rId15" Type="http://schemas.openxmlformats.org/officeDocument/2006/relationships/notesSlide" Target="../notesSlides/notesSlide8.xml"/><Relationship Id="rId14" Type="http://schemas.openxmlformats.org/officeDocument/2006/relationships/slideLayout" Target="../slideLayouts/slideLayout23.xml"/><Relationship Id="rId13" Type="http://schemas.openxmlformats.org/officeDocument/2006/relationships/tags" Target="../tags/tag377.xml"/><Relationship Id="rId12" Type="http://schemas.openxmlformats.org/officeDocument/2006/relationships/tags" Target="../tags/tag376.xml"/><Relationship Id="rId11" Type="http://schemas.openxmlformats.org/officeDocument/2006/relationships/tags" Target="../tags/tag375.xml"/><Relationship Id="rId10" Type="http://schemas.openxmlformats.org/officeDocument/2006/relationships/tags" Target="../tags/tag374.xml"/><Relationship Id="rId1" Type="http://schemas.openxmlformats.org/officeDocument/2006/relationships/tags" Target="../tags/tag368.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tags" Target="../tags/tag383.xml"/><Relationship Id="rId7" Type="http://schemas.openxmlformats.org/officeDocument/2006/relationships/image" Target="../media/image66.jpeg"/><Relationship Id="rId6" Type="http://schemas.openxmlformats.org/officeDocument/2006/relationships/tags" Target="../tags/tag382.xml"/><Relationship Id="rId5" Type="http://schemas.openxmlformats.org/officeDocument/2006/relationships/image" Target="../media/image65.jpeg"/><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9.xml"/><Relationship Id="rId7" Type="http://schemas.openxmlformats.org/officeDocument/2006/relationships/tags" Target="../tags/tag155.xml"/><Relationship Id="rId6" Type="http://schemas.openxmlformats.org/officeDocument/2006/relationships/image" Target="../media/image7.jpeg"/><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image" Target="../media/image6.jpeg"/><Relationship Id="rId1" Type="http://schemas.openxmlformats.org/officeDocument/2006/relationships/tags" Target="../tags/tag151.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65.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image" Target="../media/image67.jpeg"/><Relationship Id="rId1" Type="http://schemas.openxmlformats.org/officeDocument/2006/relationships/tags" Target="../tags/tag384.xml"/></Relationships>
</file>

<file path=ppt/slides/_rels/slide31.xml.rels><?xml version="1.0" encoding="UTF-8" standalone="yes"?>
<Relationships xmlns="http://schemas.openxmlformats.org/package/2006/relationships"><Relationship Id="rId9" Type="http://schemas.openxmlformats.org/officeDocument/2006/relationships/image" Target="../media/image70.jpeg"/><Relationship Id="rId8" Type="http://schemas.openxmlformats.org/officeDocument/2006/relationships/tags" Target="../tags/tag394.xml"/><Relationship Id="rId7" Type="http://schemas.openxmlformats.org/officeDocument/2006/relationships/image" Target="../media/image69.jpeg"/><Relationship Id="rId6" Type="http://schemas.openxmlformats.org/officeDocument/2006/relationships/tags" Target="../tags/tag393.xml"/><Relationship Id="rId5" Type="http://schemas.openxmlformats.org/officeDocument/2006/relationships/image" Target="../media/image68.jpeg"/><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1" Type="http://schemas.openxmlformats.org/officeDocument/2006/relationships/slideLayout" Target="../slideLayouts/slideLayout67.xml"/><Relationship Id="rId10" Type="http://schemas.openxmlformats.org/officeDocument/2006/relationships/tags" Target="../tags/tag395.xml"/><Relationship Id="rId1" Type="http://schemas.openxmlformats.org/officeDocument/2006/relationships/tags" Target="../tags/tag389.xml"/></Relationships>
</file>

<file path=ppt/slides/_rels/slide32.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image" Target="../media/image73.jpeg"/><Relationship Id="rId5" Type="http://schemas.openxmlformats.org/officeDocument/2006/relationships/tags" Target="../tags/tag398.xml"/><Relationship Id="rId4" Type="http://schemas.openxmlformats.org/officeDocument/2006/relationships/image" Target="../media/image72.jpeg"/><Relationship Id="rId3" Type="http://schemas.openxmlformats.org/officeDocument/2006/relationships/tags" Target="../tags/tag397.xml"/><Relationship Id="rId2" Type="http://schemas.openxmlformats.org/officeDocument/2006/relationships/image" Target="../media/image71.jpeg"/><Relationship Id="rId12" Type="http://schemas.openxmlformats.org/officeDocument/2006/relationships/notesSlide" Target="../notesSlides/notesSlide9.xml"/><Relationship Id="rId11" Type="http://schemas.openxmlformats.org/officeDocument/2006/relationships/slideLayout" Target="../slideLayouts/slideLayout153.xml"/><Relationship Id="rId10" Type="http://schemas.openxmlformats.org/officeDocument/2006/relationships/tags" Target="../tags/tag402.xml"/><Relationship Id="rId1" Type="http://schemas.openxmlformats.org/officeDocument/2006/relationships/tags" Target="../tags/tag396.xml"/></Relationships>
</file>

<file path=ppt/slides/_rels/slide33.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image" Target="../media/image74.png"/><Relationship Id="rId2" Type="http://schemas.openxmlformats.org/officeDocument/2006/relationships/image" Target="../media/image53.jpeg"/><Relationship Id="rId15" Type="http://schemas.openxmlformats.org/officeDocument/2006/relationships/notesSlide" Target="../notesSlides/notesSlide10.xml"/><Relationship Id="rId14" Type="http://schemas.openxmlformats.org/officeDocument/2006/relationships/slideLayout" Target="../slideLayouts/slideLayout142.xml"/><Relationship Id="rId13" Type="http://schemas.openxmlformats.org/officeDocument/2006/relationships/tags" Target="../tags/tag413.xml"/><Relationship Id="rId12" Type="http://schemas.openxmlformats.org/officeDocument/2006/relationships/tags" Target="../tags/tag412.xml"/><Relationship Id="rId11" Type="http://schemas.openxmlformats.org/officeDocument/2006/relationships/tags" Target="../tags/tag411.xml"/><Relationship Id="rId10" Type="http://schemas.openxmlformats.org/officeDocument/2006/relationships/tags" Target="../tags/tag410.xml"/><Relationship Id="rId1" Type="http://schemas.openxmlformats.org/officeDocument/2006/relationships/tags" Target="../tags/tag403.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56.xml"/><Relationship Id="rId7" Type="http://schemas.openxmlformats.org/officeDocument/2006/relationships/tags" Target="../tags/tag419.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3" Type="http://schemas.openxmlformats.org/officeDocument/2006/relationships/tags" Target="../tags/tag415.xml"/><Relationship Id="rId2" Type="http://schemas.openxmlformats.org/officeDocument/2006/relationships/image" Target="../media/image75.jpeg"/><Relationship Id="rId1" Type="http://schemas.openxmlformats.org/officeDocument/2006/relationships/tags" Target="../tags/tag414.xml"/></Relationships>
</file>

<file path=ppt/slides/_rels/slide35.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image" Target="../media/image77.jpeg"/><Relationship Id="rId7" Type="http://schemas.openxmlformats.org/officeDocument/2006/relationships/tags" Target="../tags/tag425.xml"/><Relationship Id="rId65" Type="http://schemas.openxmlformats.org/officeDocument/2006/relationships/slideLayout" Target="../slideLayouts/slideLayout167.xml"/><Relationship Id="rId64" Type="http://schemas.openxmlformats.org/officeDocument/2006/relationships/tags" Target="../tags/tag481.xml"/><Relationship Id="rId63" Type="http://schemas.openxmlformats.org/officeDocument/2006/relationships/tags" Target="../tags/tag480.xml"/><Relationship Id="rId62" Type="http://schemas.openxmlformats.org/officeDocument/2006/relationships/tags" Target="../tags/tag479.xml"/><Relationship Id="rId61" Type="http://schemas.openxmlformats.org/officeDocument/2006/relationships/tags" Target="../tags/tag478.xml"/><Relationship Id="rId60" Type="http://schemas.openxmlformats.org/officeDocument/2006/relationships/tags" Target="../tags/tag477.xml"/><Relationship Id="rId6" Type="http://schemas.openxmlformats.org/officeDocument/2006/relationships/image" Target="../media/image76.jpeg"/><Relationship Id="rId59" Type="http://schemas.openxmlformats.org/officeDocument/2006/relationships/tags" Target="../tags/tag476.xml"/><Relationship Id="rId58" Type="http://schemas.openxmlformats.org/officeDocument/2006/relationships/tags" Target="../tags/tag475.xml"/><Relationship Id="rId57" Type="http://schemas.openxmlformats.org/officeDocument/2006/relationships/tags" Target="../tags/tag474.xml"/><Relationship Id="rId56" Type="http://schemas.openxmlformats.org/officeDocument/2006/relationships/tags" Target="../tags/tag473.xml"/><Relationship Id="rId55" Type="http://schemas.openxmlformats.org/officeDocument/2006/relationships/tags" Target="../tags/tag472.xml"/><Relationship Id="rId54" Type="http://schemas.openxmlformats.org/officeDocument/2006/relationships/tags" Target="../tags/tag471.xml"/><Relationship Id="rId53" Type="http://schemas.openxmlformats.org/officeDocument/2006/relationships/tags" Target="../tags/tag470.xml"/><Relationship Id="rId52" Type="http://schemas.openxmlformats.org/officeDocument/2006/relationships/tags" Target="../tags/tag469.xml"/><Relationship Id="rId51" Type="http://schemas.openxmlformats.org/officeDocument/2006/relationships/tags" Target="../tags/tag468.xml"/><Relationship Id="rId50" Type="http://schemas.openxmlformats.org/officeDocument/2006/relationships/tags" Target="../tags/tag467.xml"/><Relationship Id="rId5" Type="http://schemas.openxmlformats.org/officeDocument/2006/relationships/tags" Target="../tags/tag424.xml"/><Relationship Id="rId49" Type="http://schemas.openxmlformats.org/officeDocument/2006/relationships/tags" Target="../tags/tag466.xml"/><Relationship Id="rId48" Type="http://schemas.openxmlformats.org/officeDocument/2006/relationships/tags" Target="../tags/tag465.xml"/><Relationship Id="rId47" Type="http://schemas.openxmlformats.org/officeDocument/2006/relationships/tags" Target="../tags/tag464.xml"/><Relationship Id="rId46" Type="http://schemas.openxmlformats.org/officeDocument/2006/relationships/tags" Target="../tags/tag463.xml"/><Relationship Id="rId45" Type="http://schemas.openxmlformats.org/officeDocument/2006/relationships/tags" Target="../tags/tag462.xml"/><Relationship Id="rId44" Type="http://schemas.openxmlformats.org/officeDocument/2006/relationships/tags" Target="../tags/tag461.xml"/><Relationship Id="rId43" Type="http://schemas.openxmlformats.org/officeDocument/2006/relationships/tags" Target="../tags/tag460.xml"/><Relationship Id="rId42" Type="http://schemas.openxmlformats.org/officeDocument/2006/relationships/tags" Target="../tags/tag459.xml"/><Relationship Id="rId41" Type="http://schemas.openxmlformats.org/officeDocument/2006/relationships/tags" Target="../tags/tag458.xml"/><Relationship Id="rId40" Type="http://schemas.openxmlformats.org/officeDocument/2006/relationships/tags" Target="../tags/tag457.xml"/><Relationship Id="rId4" Type="http://schemas.openxmlformats.org/officeDocument/2006/relationships/tags" Target="../tags/tag423.xml"/><Relationship Id="rId39" Type="http://schemas.openxmlformats.org/officeDocument/2006/relationships/tags" Target="../tags/tag456.xml"/><Relationship Id="rId38" Type="http://schemas.openxmlformats.org/officeDocument/2006/relationships/tags" Target="../tags/tag455.xml"/><Relationship Id="rId37" Type="http://schemas.openxmlformats.org/officeDocument/2006/relationships/tags" Target="../tags/tag454.xml"/><Relationship Id="rId36" Type="http://schemas.openxmlformats.org/officeDocument/2006/relationships/tags" Target="../tags/tag453.xml"/><Relationship Id="rId35" Type="http://schemas.openxmlformats.org/officeDocument/2006/relationships/tags" Target="../tags/tag452.xml"/><Relationship Id="rId34" Type="http://schemas.openxmlformats.org/officeDocument/2006/relationships/tags" Target="../tags/tag451.xml"/><Relationship Id="rId33" Type="http://schemas.openxmlformats.org/officeDocument/2006/relationships/tags" Target="../tags/tag450.xml"/><Relationship Id="rId32" Type="http://schemas.openxmlformats.org/officeDocument/2006/relationships/tags" Target="../tags/tag449.xml"/><Relationship Id="rId31" Type="http://schemas.openxmlformats.org/officeDocument/2006/relationships/tags" Target="../tags/tag448.xml"/><Relationship Id="rId30" Type="http://schemas.openxmlformats.org/officeDocument/2006/relationships/tags" Target="../tags/tag447.xml"/><Relationship Id="rId3" Type="http://schemas.openxmlformats.org/officeDocument/2006/relationships/tags" Target="../tags/tag422.xml"/><Relationship Id="rId29" Type="http://schemas.openxmlformats.org/officeDocument/2006/relationships/tags" Target="../tags/tag446.xml"/><Relationship Id="rId28" Type="http://schemas.openxmlformats.org/officeDocument/2006/relationships/tags" Target="../tags/tag445.xml"/><Relationship Id="rId27" Type="http://schemas.openxmlformats.org/officeDocument/2006/relationships/tags" Target="../tags/tag444.xml"/><Relationship Id="rId26" Type="http://schemas.openxmlformats.org/officeDocument/2006/relationships/tags" Target="../tags/tag443.xml"/><Relationship Id="rId25" Type="http://schemas.openxmlformats.org/officeDocument/2006/relationships/tags" Target="../tags/tag442.xml"/><Relationship Id="rId24" Type="http://schemas.openxmlformats.org/officeDocument/2006/relationships/tags" Target="../tags/tag441.xml"/><Relationship Id="rId23" Type="http://schemas.openxmlformats.org/officeDocument/2006/relationships/tags" Target="../tags/tag440.xml"/><Relationship Id="rId22" Type="http://schemas.openxmlformats.org/officeDocument/2006/relationships/tags" Target="../tags/tag439.xml"/><Relationship Id="rId21" Type="http://schemas.openxmlformats.org/officeDocument/2006/relationships/tags" Target="../tags/tag438.xml"/><Relationship Id="rId20" Type="http://schemas.openxmlformats.org/officeDocument/2006/relationships/tags" Target="../tags/tag437.xml"/><Relationship Id="rId2" Type="http://schemas.openxmlformats.org/officeDocument/2006/relationships/tags" Target="../tags/tag421.xml"/><Relationship Id="rId19" Type="http://schemas.openxmlformats.org/officeDocument/2006/relationships/tags" Target="../tags/tag436.xml"/><Relationship Id="rId18" Type="http://schemas.openxmlformats.org/officeDocument/2006/relationships/tags" Target="../tags/tag435.xml"/><Relationship Id="rId17" Type="http://schemas.openxmlformats.org/officeDocument/2006/relationships/tags" Target="../tags/tag434.xml"/><Relationship Id="rId16" Type="http://schemas.openxmlformats.org/officeDocument/2006/relationships/tags" Target="../tags/tag433.xml"/><Relationship Id="rId15" Type="http://schemas.openxmlformats.org/officeDocument/2006/relationships/tags" Target="../tags/tag432.xml"/><Relationship Id="rId14" Type="http://schemas.openxmlformats.org/officeDocument/2006/relationships/tags" Target="../tags/tag431.xml"/><Relationship Id="rId13" Type="http://schemas.openxmlformats.org/officeDocument/2006/relationships/tags" Target="../tags/tag430.xml"/><Relationship Id="rId12" Type="http://schemas.openxmlformats.org/officeDocument/2006/relationships/tags" Target="../tags/tag429.xml"/><Relationship Id="rId11" Type="http://schemas.openxmlformats.org/officeDocument/2006/relationships/tags" Target="../tags/tag428.xml"/><Relationship Id="rId10" Type="http://schemas.openxmlformats.org/officeDocument/2006/relationships/tags" Target="../tags/tag427.xml"/><Relationship Id="rId1" Type="http://schemas.openxmlformats.org/officeDocument/2006/relationships/tags" Target="../tags/tag420.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67.xml"/><Relationship Id="rId7" Type="http://schemas.openxmlformats.org/officeDocument/2006/relationships/tags" Target="../tags/tag487.xml"/><Relationship Id="rId6" Type="http://schemas.openxmlformats.org/officeDocument/2006/relationships/tags" Target="../tags/tag486.xml"/><Relationship Id="rId5" Type="http://schemas.openxmlformats.org/officeDocument/2006/relationships/image" Target="../media/image78.jpeg"/><Relationship Id="rId4" Type="http://schemas.openxmlformats.org/officeDocument/2006/relationships/tags" Target="../tags/tag485.xml"/><Relationship Id="rId3" Type="http://schemas.openxmlformats.org/officeDocument/2006/relationships/tags" Target="../tags/tag484.xml"/><Relationship Id="rId2" Type="http://schemas.openxmlformats.org/officeDocument/2006/relationships/tags" Target="../tags/tag483.xml"/><Relationship Id="rId1" Type="http://schemas.openxmlformats.org/officeDocument/2006/relationships/tags" Target="../tags/tag482.xml"/></Relationships>
</file>

<file path=ppt/slides/_rels/slide37.xml.rels><?xml version="1.0" encoding="UTF-8" standalone="yes"?>
<Relationships xmlns="http://schemas.openxmlformats.org/package/2006/relationships"><Relationship Id="rId9" Type="http://schemas.openxmlformats.org/officeDocument/2006/relationships/tags" Target="../tags/tag493.xml"/><Relationship Id="rId8" Type="http://schemas.openxmlformats.org/officeDocument/2006/relationships/tags" Target="../tags/tag492.xml"/><Relationship Id="rId7" Type="http://schemas.openxmlformats.org/officeDocument/2006/relationships/image" Target="../media/image81.jpeg"/><Relationship Id="rId6" Type="http://schemas.openxmlformats.org/officeDocument/2006/relationships/tags" Target="../tags/tag491.xml"/><Relationship Id="rId5" Type="http://schemas.openxmlformats.org/officeDocument/2006/relationships/image" Target="../media/image80.jpeg"/><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image" Target="../media/image79.jpeg"/><Relationship Id="rId10" Type="http://schemas.openxmlformats.org/officeDocument/2006/relationships/slideLayout" Target="../slideLayouts/slideLayout65.xml"/><Relationship Id="rId1" Type="http://schemas.openxmlformats.org/officeDocument/2006/relationships/tags" Target="../tags/tag488.xml"/></Relationships>
</file>

<file path=ppt/slides/_rels/slide38.xml.rels><?xml version="1.0" encoding="UTF-8" standalone="yes"?>
<Relationships xmlns="http://schemas.openxmlformats.org/package/2006/relationships"><Relationship Id="rId9" Type="http://schemas.openxmlformats.org/officeDocument/2006/relationships/tags" Target="../tags/tag499.xml"/><Relationship Id="rId8" Type="http://schemas.openxmlformats.org/officeDocument/2006/relationships/image" Target="../media/image84.png"/><Relationship Id="rId7" Type="http://schemas.openxmlformats.org/officeDocument/2006/relationships/tags" Target="../tags/tag498.xml"/><Relationship Id="rId6" Type="http://schemas.openxmlformats.org/officeDocument/2006/relationships/tags" Target="../tags/tag497.xml"/><Relationship Id="rId5" Type="http://schemas.openxmlformats.org/officeDocument/2006/relationships/tags" Target="../tags/tag496.xml"/><Relationship Id="rId4" Type="http://schemas.openxmlformats.org/officeDocument/2006/relationships/image" Target="../media/image83.jpeg"/><Relationship Id="rId3" Type="http://schemas.openxmlformats.org/officeDocument/2006/relationships/tags" Target="../tags/tag495.xml"/><Relationship Id="rId2" Type="http://schemas.openxmlformats.org/officeDocument/2006/relationships/image" Target="../media/image82.jpeg"/><Relationship Id="rId11" Type="http://schemas.openxmlformats.org/officeDocument/2006/relationships/slideLayout" Target="../slideLayouts/slideLayout132.xml"/><Relationship Id="rId10" Type="http://schemas.openxmlformats.org/officeDocument/2006/relationships/tags" Target="../tags/tag500.xml"/><Relationship Id="rId1" Type="http://schemas.openxmlformats.org/officeDocument/2006/relationships/tags" Target="../tags/tag494.xml"/></Relationships>
</file>

<file path=ppt/slides/_rels/slide39.xml.rels><?xml version="1.0" encoding="UTF-8" standalone="yes"?>
<Relationships xmlns="http://schemas.openxmlformats.org/package/2006/relationships"><Relationship Id="rId9" Type="http://schemas.openxmlformats.org/officeDocument/2006/relationships/tags" Target="../tags/tag506.xml"/><Relationship Id="rId8" Type="http://schemas.openxmlformats.org/officeDocument/2006/relationships/image" Target="../media/image87.jpeg"/><Relationship Id="rId7" Type="http://schemas.openxmlformats.org/officeDocument/2006/relationships/tags" Target="../tags/tag505.xml"/><Relationship Id="rId6" Type="http://schemas.openxmlformats.org/officeDocument/2006/relationships/image" Target="../media/image86.jpeg"/><Relationship Id="rId5" Type="http://schemas.openxmlformats.org/officeDocument/2006/relationships/tags" Target="../tags/tag504.xml"/><Relationship Id="rId4" Type="http://schemas.openxmlformats.org/officeDocument/2006/relationships/image" Target="../media/image85.jpeg"/><Relationship Id="rId3" Type="http://schemas.openxmlformats.org/officeDocument/2006/relationships/tags" Target="../tags/tag503.xml"/><Relationship Id="rId2" Type="http://schemas.openxmlformats.org/officeDocument/2006/relationships/tags" Target="../tags/tag502.xml"/><Relationship Id="rId16" Type="http://schemas.openxmlformats.org/officeDocument/2006/relationships/slideLayout" Target="../slideLayouts/slideLayout182.xml"/><Relationship Id="rId15" Type="http://schemas.openxmlformats.org/officeDocument/2006/relationships/tags" Target="../tags/tag512.xml"/><Relationship Id="rId14" Type="http://schemas.openxmlformats.org/officeDocument/2006/relationships/tags" Target="../tags/tag511.xml"/><Relationship Id="rId13" Type="http://schemas.openxmlformats.org/officeDocument/2006/relationships/tags" Target="../tags/tag510.xml"/><Relationship Id="rId12" Type="http://schemas.openxmlformats.org/officeDocument/2006/relationships/tags" Target="../tags/tag509.xml"/><Relationship Id="rId11" Type="http://schemas.openxmlformats.org/officeDocument/2006/relationships/tags" Target="../tags/tag508.xml"/><Relationship Id="rId10" Type="http://schemas.openxmlformats.org/officeDocument/2006/relationships/tags" Target="../tags/tag507.xml"/><Relationship Id="rId1" Type="http://schemas.openxmlformats.org/officeDocument/2006/relationships/tags" Target="../tags/tag501.xml"/></Relationships>
</file>

<file path=ppt/slides/_rels/slide4.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1" Type="http://schemas.openxmlformats.org/officeDocument/2006/relationships/slideLayout" Target="../slideLayouts/slideLayout29.xml"/><Relationship Id="rId10" Type="http://schemas.openxmlformats.org/officeDocument/2006/relationships/tags" Target="../tags/tag164.xml"/><Relationship Id="rId1" Type="http://schemas.openxmlformats.org/officeDocument/2006/relationships/tags" Target="../tags/tag156.xml"/></Relationships>
</file>

<file path=ppt/slides/_rels/slide40.xml.rels><?xml version="1.0" encoding="UTF-8" standalone="yes"?>
<Relationships xmlns="http://schemas.openxmlformats.org/package/2006/relationships"><Relationship Id="rId9" Type="http://schemas.openxmlformats.org/officeDocument/2006/relationships/tags" Target="../tags/tag520.xml"/><Relationship Id="rId8" Type="http://schemas.openxmlformats.org/officeDocument/2006/relationships/tags" Target="../tags/tag519.xml"/><Relationship Id="rId7" Type="http://schemas.openxmlformats.org/officeDocument/2006/relationships/tags" Target="../tags/tag518.xml"/><Relationship Id="rId6" Type="http://schemas.openxmlformats.org/officeDocument/2006/relationships/tags" Target="../tags/tag517.xml"/><Relationship Id="rId5" Type="http://schemas.openxmlformats.org/officeDocument/2006/relationships/tags" Target="../tags/tag516.xml"/><Relationship Id="rId4" Type="http://schemas.openxmlformats.org/officeDocument/2006/relationships/image" Target="../media/image88.jpeg"/><Relationship Id="rId3" Type="http://schemas.openxmlformats.org/officeDocument/2006/relationships/tags" Target="../tags/tag515.xml"/><Relationship Id="rId2" Type="http://schemas.openxmlformats.org/officeDocument/2006/relationships/tags" Target="../tags/tag514.xml"/><Relationship Id="rId12" Type="http://schemas.openxmlformats.org/officeDocument/2006/relationships/slideLayout" Target="../slideLayouts/slideLayout65.xml"/><Relationship Id="rId11" Type="http://schemas.openxmlformats.org/officeDocument/2006/relationships/tags" Target="../tags/tag522.xml"/><Relationship Id="rId10" Type="http://schemas.openxmlformats.org/officeDocument/2006/relationships/tags" Target="../tags/tag521.xml"/><Relationship Id="rId1" Type="http://schemas.openxmlformats.org/officeDocument/2006/relationships/tags" Target="../tags/tag513.xml"/></Relationships>
</file>

<file path=ppt/slides/_rels/slide41.xml.rels><?xml version="1.0" encoding="UTF-8" standalone="yes"?>
<Relationships xmlns="http://schemas.openxmlformats.org/package/2006/relationships"><Relationship Id="rId9" Type="http://schemas.openxmlformats.org/officeDocument/2006/relationships/tags" Target="../tags/tag529.xml"/><Relationship Id="rId8" Type="http://schemas.openxmlformats.org/officeDocument/2006/relationships/tags" Target="../tags/tag528.xml"/><Relationship Id="rId7" Type="http://schemas.openxmlformats.org/officeDocument/2006/relationships/tags" Target="../tags/tag527.xml"/><Relationship Id="rId6" Type="http://schemas.openxmlformats.org/officeDocument/2006/relationships/tags" Target="../tags/tag526.xml"/><Relationship Id="rId5" Type="http://schemas.openxmlformats.org/officeDocument/2006/relationships/tags" Target="../tags/tag525.xml"/><Relationship Id="rId4" Type="http://schemas.openxmlformats.org/officeDocument/2006/relationships/image" Target="../media/image90.jpeg"/><Relationship Id="rId3" Type="http://schemas.openxmlformats.org/officeDocument/2006/relationships/tags" Target="../tags/tag524.xml"/><Relationship Id="rId2" Type="http://schemas.openxmlformats.org/officeDocument/2006/relationships/image" Target="../media/image89.jpeg"/><Relationship Id="rId11" Type="http://schemas.openxmlformats.org/officeDocument/2006/relationships/notesSlide" Target="../notesSlides/notesSlide11.xml"/><Relationship Id="rId10" Type="http://schemas.openxmlformats.org/officeDocument/2006/relationships/slideLayout" Target="../slideLayouts/slideLayout153.xml"/><Relationship Id="rId1" Type="http://schemas.openxmlformats.org/officeDocument/2006/relationships/tags" Target="../tags/tag523.xml"/></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53.xml"/><Relationship Id="rId7" Type="http://schemas.openxmlformats.org/officeDocument/2006/relationships/tags" Target="../tags/tag534.xml"/><Relationship Id="rId6" Type="http://schemas.openxmlformats.org/officeDocument/2006/relationships/tags" Target="../tags/tag533.xml"/><Relationship Id="rId5" Type="http://schemas.openxmlformats.org/officeDocument/2006/relationships/tags" Target="../tags/tag532.xml"/><Relationship Id="rId4" Type="http://schemas.openxmlformats.org/officeDocument/2006/relationships/image" Target="../media/image92.jpeg"/><Relationship Id="rId3" Type="http://schemas.openxmlformats.org/officeDocument/2006/relationships/tags" Target="../tags/tag531.xml"/><Relationship Id="rId2" Type="http://schemas.openxmlformats.org/officeDocument/2006/relationships/image" Target="../media/image91.jpeg"/><Relationship Id="rId1" Type="http://schemas.openxmlformats.org/officeDocument/2006/relationships/tags" Target="../tags/tag530.xml"/></Relationships>
</file>

<file path=ppt/slides/_rels/slide43.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tags" Target="../tags/tag541.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 Id="rId3" Type="http://schemas.openxmlformats.org/officeDocument/2006/relationships/tags" Target="../tags/tag536.xml"/><Relationship Id="rId24" Type="http://schemas.openxmlformats.org/officeDocument/2006/relationships/slideLayout" Target="../slideLayouts/slideLayout23.xml"/><Relationship Id="rId23" Type="http://schemas.openxmlformats.org/officeDocument/2006/relationships/tags" Target="../tags/tag556.xml"/><Relationship Id="rId22" Type="http://schemas.openxmlformats.org/officeDocument/2006/relationships/tags" Target="../tags/tag555.xml"/><Relationship Id="rId21" Type="http://schemas.openxmlformats.org/officeDocument/2006/relationships/tags" Target="../tags/tag554.xml"/><Relationship Id="rId20" Type="http://schemas.openxmlformats.org/officeDocument/2006/relationships/tags" Target="../tags/tag553.xml"/><Relationship Id="rId2" Type="http://schemas.openxmlformats.org/officeDocument/2006/relationships/image" Target="../media/image93.jpeg"/><Relationship Id="rId19" Type="http://schemas.openxmlformats.org/officeDocument/2006/relationships/tags" Target="../tags/tag552.xml"/><Relationship Id="rId18" Type="http://schemas.openxmlformats.org/officeDocument/2006/relationships/tags" Target="../tags/tag551.xml"/><Relationship Id="rId17" Type="http://schemas.openxmlformats.org/officeDocument/2006/relationships/tags" Target="../tags/tag550.xml"/><Relationship Id="rId16" Type="http://schemas.openxmlformats.org/officeDocument/2006/relationships/tags" Target="../tags/tag549.xml"/><Relationship Id="rId15" Type="http://schemas.openxmlformats.org/officeDocument/2006/relationships/tags" Target="../tags/tag548.xml"/><Relationship Id="rId14" Type="http://schemas.openxmlformats.org/officeDocument/2006/relationships/tags" Target="../tags/tag547.xml"/><Relationship Id="rId13" Type="http://schemas.openxmlformats.org/officeDocument/2006/relationships/tags" Target="../tags/tag546.xml"/><Relationship Id="rId12" Type="http://schemas.openxmlformats.org/officeDocument/2006/relationships/tags" Target="../tags/tag545.xml"/><Relationship Id="rId11" Type="http://schemas.openxmlformats.org/officeDocument/2006/relationships/tags" Target="../tags/tag544.xml"/><Relationship Id="rId10" Type="http://schemas.openxmlformats.org/officeDocument/2006/relationships/tags" Target="../tags/tag543.xml"/><Relationship Id="rId1" Type="http://schemas.openxmlformats.org/officeDocument/2006/relationships/tags" Target="../tags/tag535.xml"/></Relationships>
</file>

<file path=ppt/slides/_rels/slide44.xml.rels><?xml version="1.0" encoding="UTF-8" standalone="yes"?>
<Relationships xmlns="http://schemas.openxmlformats.org/package/2006/relationships"><Relationship Id="rId9" Type="http://schemas.openxmlformats.org/officeDocument/2006/relationships/tags" Target="../tags/tag563.xml"/><Relationship Id="rId8" Type="http://schemas.openxmlformats.org/officeDocument/2006/relationships/tags" Target="../tags/tag562.xml"/><Relationship Id="rId7" Type="http://schemas.openxmlformats.org/officeDocument/2006/relationships/tags" Target="../tags/tag561.xml"/><Relationship Id="rId6" Type="http://schemas.openxmlformats.org/officeDocument/2006/relationships/tags" Target="../tags/tag560.xml"/><Relationship Id="rId5" Type="http://schemas.openxmlformats.org/officeDocument/2006/relationships/tags" Target="../tags/tag559.xml"/><Relationship Id="rId4" Type="http://schemas.openxmlformats.org/officeDocument/2006/relationships/tags" Target="../tags/tag558.xml"/><Relationship Id="rId3" Type="http://schemas.openxmlformats.org/officeDocument/2006/relationships/image" Target="../media/image74.png"/><Relationship Id="rId2" Type="http://schemas.openxmlformats.org/officeDocument/2006/relationships/image" Target="../media/image35.jpeg"/><Relationship Id="rId15" Type="http://schemas.openxmlformats.org/officeDocument/2006/relationships/notesSlide" Target="../notesSlides/notesSlide13.xml"/><Relationship Id="rId14" Type="http://schemas.openxmlformats.org/officeDocument/2006/relationships/slideLayout" Target="../slideLayouts/slideLayout23.xml"/><Relationship Id="rId13" Type="http://schemas.openxmlformats.org/officeDocument/2006/relationships/tags" Target="../tags/tag567.xml"/><Relationship Id="rId12" Type="http://schemas.openxmlformats.org/officeDocument/2006/relationships/tags" Target="../tags/tag566.xml"/><Relationship Id="rId11" Type="http://schemas.openxmlformats.org/officeDocument/2006/relationships/tags" Target="../tags/tag565.xml"/><Relationship Id="rId10" Type="http://schemas.openxmlformats.org/officeDocument/2006/relationships/tags" Target="../tags/tag564.xml"/><Relationship Id="rId1" Type="http://schemas.openxmlformats.org/officeDocument/2006/relationships/tags" Target="../tags/tag557.xml"/></Relationships>
</file>

<file path=ppt/slides/_rels/slide45.xml.rels><?xml version="1.0" encoding="UTF-8" standalone="yes"?>
<Relationships xmlns="http://schemas.openxmlformats.org/package/2006/relationships"><Relationship Id="rId9" Type="http://schemas.openxmlformats.org/officeDocument/2006/relationships/image" Target="../media/image94.jpeg"/><Relationship Id="rId8" Type="http://schemas.openxmlformats.org/officeDocument/2006/relationships/tags" Target="../tags/tag574.xml"/><Relationship Id="rId7" Type="http://schemas.openxmlformats.org/officeDocument/2006/relationships/tags" Target="../tags/tag573.xml"/><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image" Target="../media/image9.jpeg"/><Relationship Id="rId14" Type="http://schemas.openxmlformats.org/officeDocument/2006/relationships/slideLayout" Target="../slideLayouts/slideLayout29.xml"/><Relationship Id="rId13" Type="http://schemas.openxmlformats.org/officeDocument/2006/relationships/tags" Target="../tags/tag577.xml"/><Relationship Id="rId12" Type="http://schemas.openxmlformats.org/officeDocument/2006/relationships/image" Target="../media/image95.png"/><Relationship Id="rId11" Type="http://schemas.openxmlformats.org/officeDocument/2006/relationships/tags" Target="../tags/tag576.xml"/><Relationship Id="rId10" Type="http://schemas.openxmlformats.org/officeDocument/2006/relationships/tags" Target="../tags/tag575.xml"/><Relationship Id="rId1" Type="http://schemas.openxmlformats.org/officeDocument/2006/relationships/tags" Target="../tags/tag568.xml"/></Relationships>
</file>

<file path=ppt/slides/_rels/slide46.xml.rels><?xml version="1.0" encoding="UTF-8" standalone="yes"?>
<Relationships xmlns="http://schemas.openxmlformats.org/package/2006/relationships"><Relationship Id="rId9" Type="http://schemas.openxmlformats.org/officeDocument/2006/relationships/tags" Target="../tags/tag585.xml"/><Relationship Id="rId8" Type="http://schemas.openxmlformats.org/officeDocument/2006/relationships/tags" Target="../tags/tag584.xml"/><Relationship Id="rId7" Type="http://schemas.openxmlformats.org/officeDocument/2006/relationships/tags" Target="../tags/tag583.xml"/><Relationship Id="rId6" Type="http://schemas.openxmlformats.org/officeDocument/2006/relationships/tags" Target="../tags/tag582.xml"/><Relationship Id="rId5" Type="http://schemas.openxmlformats.org/officeDocument/2006/relationships/tags" Target="../tags/tag581.xml"/><Relationship Id="rId4" Type="http://schemas.openxmlformats.org/officeDocument/2006/relationships/tags" Target="../tags/tag580.xml"/><Relationship Id="rId3" Type="http://schemas.openxmlformats.org/officeDocument/2006/relationships/image" Target="../media/image96.png"/><Relationship Id="rId2" Type="http://schemas.openxmlformats.org/officeDocument/2006/relationships/tags" Target="../tags/tag579.xml"/><Relationship Id="rId10" Type="http://schemas.openxmlformats.org/officeDocument/2006/relationships/slideLayout" Target="../slideLayouts/slideLayout29.xml"/><Relationship Id="rId1" Type="http://schemas.openxmlformats.org/officeDocument/2006/relationships/tags" Target="../tags/tag578.xml"/></Relationships>
</file>

<file path=ppt/slides/_rels/slide47.xml.rels><?xml version="1.0" encoding="UTF-8" standalone="yes"?>
<Relationships xmlns="http://schemas.openxmlformats.org/package/2006/relationships"><Relationship Id="rId9" Type="http://schemas.openxmlformats.org/officeDocument/2006/relationships/tags" Target="../tags/tag591.xml"/><Relationship Id="rId8" Type="http://schemas.openxmlformats.org/officeDocument/2006/relationships/tags" Target="../tags/tag590.xml"/><Relationship Id="rId7" Type="http://schemas.openxmlformats.org/officeDocument/2006/relationships/tags" Target="../tags/tag589.xml"/><Relationship Id="rId6" Type="http://schemas.openxmlformats.org/officeDocument/2006/relationships/image" Target="../media/image99.jpeg"/><Relationship Id="rId5" Type="http://schemas.openxmlformats.org/officeDocument/2006/relationships/tags" Target="../tags/tag588.xml"/><Relationship Id="rId4" Type="http://schemas.openxmlformats.org/officeDocument/2006/relationships/image" Target="../media/image98.jpeg"/><Relationship Id="rId3" Type="http://schemas.openxmlformats.org/officeDocument/2006/relationships/tags" Target="../tags/tag587.xml"/><Relationship Id="rId2" Type="http://schemas.openxmlformats.org/officeDocument/2006/relationships/image" Target="../media/image97.jpeg"/><Relationship Id="rId11" Type="http://schemas.openxmlformats.org/officeDocument/2006/relationships/slideLayout" Target="../slideLayouts/slideLayout24.xml"/><Relationship Id="rId10" Type="http://schemas.openxmlformats.org/officeDocument/2006/relationships/tags" Target="../tags/tag592.xml"/><Relationship Id="rId1" Type="http://schemas.openxmlformats.org/officeDocument/2006/relationships/tags" Target="../tags/tag586.xml"/></Relationships>
</file>

<file path=ppt/slides/_rels/slide48.xml.rels><?xml version="1.0" encoding="UTF-8" standalone="yes"?>
<Relationships xmlns="http://schemas.openxmlformats.org/package/2006/relationships"><Relationship Id="rId9" Type="http://schemas.openxmlformats.org/officeDocument/2006/relationships/tags" Target="../tags/tag599.xml"/><Relationship Id="rId8" Type="http://schemas.openxmlformats.org/officeDocument/2006/relationships/tags" Target="../tags/tag598.xml"/><Relationship Id="rId7" Type="http://schemas.openxmlformats.org/officeDocument/2006/relationships/tags" Target="../tags/tag597.xml"/><Relationship Id="rId6" Type="http://schemas.openxmlformats.org/officeDocument/2006/relationships/tags" Target="../tags/tag596.xml"/><Relationship Id="rId5" Type="http://schemas.openxmlformats.org/officeDocument/2006/relationships/image" Target="../media/image101.jpeg"/><Relationship Id="rId4" Type="http://schemas.openxmlformats.org/officeDocument/2006/relationships/tags" Target="../tags/tag595.xml"/><Relationship Id="rId3" Type="http://schemas.openxmlformats.org/officeDocument/2006/relationships/image" Target="../media/image100.jpeg"/><Relationship Id="rId2" Type="http://schemas.openxmlformats.org/officeDocument/2006/relationships/tags" Target="../tags/tag594.xml"/><Relationship Id="rId11" Type="http://schemas.openxmlformats.org/officeDocument/2006/relationships/slideLayout" Target="../slideLayouts/slideLayout191.xml"/><Relationship Id="rId10" Type="http://schemas.openxmlformats.org/officeDocument/2006/relationships/tags" Target="../tags/tag600.xml"/><Relationship Id="rId1" Type="http://schemas.openxmlformats.org/officeDocument/2006/relationships/tags" Target="../tags/tag593.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91.xml"/><Relationship Id="rId3" Type="http://schemas.openxmlformats.org/officeDocument/2006/relationships/tags" Target="../tags/tag601.xml"/><Relationship Id="rId2" Type="http://schemas.openxmlformats.org/officeDocument/2006/relationships/image" Target="../media/image103.jpeg"/><Relationship Id="rId1" Type="http://schemas.openxmlformats.org/officeDocument/2006/relationships/image" Target="../media/image102.jpeg"/></Relationships>
</file>

<file path=ppt/slides/_rels/slide5.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image" Target="../media/image10.jpeg"/><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9.jpeg"/><Relationship Id="rId13" Type="http://schemas.openxmlformats.org/officeDocument/2006/relationships/slideLayout" Target="../slideLayouts/slideLayout29.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5.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91.xml"/><Relationship Id="rId5" Type="http://schemas.openxmlformats.org/officeDocument/2006/relationships/tags" Target="../tags/tag605.xml"/><Relationship Id="rId4" Type="http://schemas.openxmlformats.org/officeDocument/2006/relationships/tags" Target="../tags/tag604.xml"/><Relationship Id="rId3" Type="http://schemas.openxmlformats.org/officeDocument/2006/relationships/tags" Target="../tags/tag603.xml"/><Relationship Id="rId2" Type="http://schemas.openxmlformats.org/officeDocument/2006/relationships/tags" Target="../tags/tag602.xml"/><Relationship Id="rId1" Type="http://schemas.openxmlformats.org/officeDocument/2006/relationships/image" Target="../media/image104.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05.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95.png"/><Relationship Id="rId2" Type="http://schemas.openxmlformats.org/officeDocument/2006/relationships/image" Target="../media/image106.png"/><Relationship Id="rId1" Type="http://schemas.openxmlformats.org/officeDocument/2006/relationships/image" Target="../media/image99.jpe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191.xml"/><Relationship Id="rId5" Type="http://schemas.openxmlformats.org/officeDocument/2006/relationships/tags" Target="../tags/tag606.xml"/><Relationship Id="rId4" Type="http://schemas.openxmlformats.org/officeDocument/2006/relationships/image" Target="../media/image110.jpeg"/><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tags" Target="../tags/tag607.xml"/><Relationship Id="rId1"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06.png"/><Relationship Id="rId1" Type="http://schemas.openxmlformats.org/officeDocument/2006/relationships/image" Target="../media/image112.jpeg"/></Relationships>
</file>

<file path=ppt/slides/_rels/slide56.xml.rels><?xml version="1.0" encoding="UTF-8" standalone="yes"?>
<Relationships xmlns="http://schemas.openxmlformats.org/package/2006/relationships"><Relationship Id="rId9" Type="http://schemas.openxmlformats.org/officeDocument/2006/relationships/tags" Target="../tags/tag608.xml"/><Relationship Id="rId8" Type="http://schemas.openxmlformats.org/officeDocument/2006/relationships/image" Target="../media/image120.jpeg"/><Relationship Id="rId7" Type="http://schemas.openxmlformats.org/officeDocument/2006/relationships/image" Target="../media/image119.png"/><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 Id="rId3" Type="http://schemas.openxmlformats.org/officeDocument/2006/relationships/image" Target="../media/image115.jpeg"/><Relationship Id="rId2" Type="http://schemas.openxmlformats.org/officeDocument/2006/relationships/image" Target="../media/image114.jpeg"/><Relationship Id="rId10" Type="http://schemas.openxmlformats.org/officeDocument/2006/relationships/slideLayout" Target="../slideLayouts/slideLayout191.xml"/><Relationship Id="rId1" Type="http://schemas.openxmlformats.org/officeDocument/2006/relationships/image" Target="../media/image113.jpe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07.xml"/><Relationship Id="rId2" Type="http://schemas.openxmlformats.org/officeDocument/2006/relationships/image" Target="../media/image122.jpeg"/><Relationship Id="rId1" Type="http://schemas.openxmlformats.org/officeDocument/2006/relationships/image" Target="../media/image12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23.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06.png"/><Relationship Id="rId2" Type="http://schemas.openxmlformats.org/officeDocument/2006/relationships/image" Target="../media/image124.jpeg"/><Relationship Id="rId1" Type="http://schemas.openxmlformats.org/officeDocument/2006/relationships/image" Target="../media/image95.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tags" Target="../tags/tag176.xml"/><Relationship Id="rId1" Type="http://schemas.openxmlformats.org/officeDocument/2006/relationships/tags" Target="../tags/tag175.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tags" Target="../tags/tag609.xml"/><Relationship Id="rId1" Type="http://schemas.openxmlformats.org/officeDocument/2006/relationships/image" Target="../media/image126.jpe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06.png"/><Relationship Id="rId2" Type="http://schemas.openxmlformats.org/officeDocument/2006/relationships/image" Target="../media/image128.png"/><Relationship Id="rId1" Type="http://schemas.openxmlformats.org/officeDocument/2006/relationships/image" Target="../media/image127.jpe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95.png"/><Relationship Id="rId2" Type="http://schemas.openxmlformats.org/officeDocument/2006/relationships/image" Target="../media/image106.png"/><Relationship Id="rId1" Type="http://schemas.openxmlformats.org/officeDocument/2006/relationships/image" Target="../media/image129.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image" Target="../media/image131.png"/><Relationship Id="rId1" Type="http://schemas.openxmlformats.org/officeDocument/2006/relationships/image" Target="../media/image130.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9.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4.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13.png"/><Relationship Id="rId2" Type="http://schemas.openxmlformats.org/officeDocument/2006/relationships/tags" Target="../tags/tag180.xml"/><Relationship Id="rId1" Type="http://schemas.openxmlformats.org/officeDocument/2006/relationships/tags" Target="../tags/tag17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image" Target="../media/image14.jpeg"/><Relationship Id="rId1" Type="http://schemas.openxmlformats.org/officeDocument/2006/relationships/tags" Target="../tags/tag185.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195.xml"/><Relationship Id="rId7" Type="http://schemas.openxmlformats.org/officeDocument/2006/relationships/image" Target="../media/image15.jpeg"/><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2000" cy="6858000"/>
          </a:xfrm>
          <a:prstGeom prst="rect">
            <a:avLst/>
          </a:prstGeom>
          <a:gradFill>
            <a:gsLst>
              <a:gs pos="0">
                <a:srgbClr val="6AAFC8">
                  <a:alpha val="51000"/>
                </a:srgbClr>
              </a:gs>
              <a:gs pos="55000">
                <a:srgbClr val="6AAFC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 name="椭圆 18"/>
          <p:cNvSpPr/>
          <p:nvPr>
            <p:custDataLst>
              <p:tags r:id="rId2"/>
            </p:custDataLst>
          </p:nvPr>
        </p:nvSpPr>
        <p:spPr>
          <a:xfrm>
            <a:off x="2761895" y="292225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3" name="组合 22"/>
          <p:cNvGrpSpPr/>
          <p:nvPr/>
        </p:nvGrpSpPr>
        <p:grpSpPr>
          <a:xfrm>
            <a:off x="4647301" y="4750451"/>
            <a:ext cx="1780212" cy="428395"/>
            <a:chOff x="4679247" y="3823128"/>
            <a:chExt cx="1780212" cy="428395"/>
          </a:xfrm>
        </p:grpSpPr>
        <p:sp>
          <p:nvSpPr>
            <p:cNvPr id="21" name="矩形 20"/>
            <p:cNvSpPr/>
            <p:nvPr>
              <p:custDataLst>
                <p:tags r:id="rId3"/>
              </p:custDataLst>
            </p:nvPr>
          </p:nvSpPr>
          <p:spPr>
            <a:xfrm>
              <a:off x="4679247" y="3823128"/>
              <a:ext cx="1346200" cy="42839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2" name="文本框 21"/>
            <p:cNvSpPr txBox="1"/>
            <p:nvPr>
              <p:custDataLst>
                <p:tags r:id="rId4"/>
              </p:custDataLst>
            </p:nvPr>
          </p:nvSpPr>
          <p:spPr>
            <a:xfrm>
              <a:off x="4812597" y="3839959"/>
              <a:ext cx="1646862" cy="411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START&lt;</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6" name="文本框 5" descr="演讲标题"/>
          <p:cNvSpPr txBox="1"/>
          <p:nvPr>
            <p:custDataLst>
              <p:tags r:id="rId5"/>
            </p:custDataLst>
          </p:nvPr>
        </p:nvSpPr>
        <p:spPr>
          <a:xfrm>
            <a:off x="701868" y="2461334"/>
            <a:ext cx="7890865" cy="1107996"/>
          </a:xfrm>
          <a:prstGeom prst="rect">
            <a:avLst/>
          </a:prstGeom>
        </p:spPr>
        <p:txBody>
          <a:bodyPr wrap="square">
            <a:spAutoFit/>
          </a:bodyPr>
          <a:lstStyle>
            <a:defPPr>
              <a:defRPr lang="zh-CN"/>
            </a:defPPr>
            <a:lvl1pPr>
              <a:defRPr sz="4800">
                <a:solidFill>
                  <a:schemeClr val="bg1"/>
                </a:solidFill>
                <a:latin typeface="HAKUYOOTi3500" panose="02000600000000000000" pitchFamily="2" charset="-122"/>
                <a:ea typeface="HAKUYOOTi3500" panose="02000600000000000000" pitchFamily="2" charset="-122"/>
                <a:cs typeface="HAKUYOOTi3500" panose="020006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rPr>
              <a:t>教师的五重境界</a:t>
            </a:r>
            <a:endParaRPr kumimoji="0" lang="zh-CN" altLang="en-US" sz="6600"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7" name="文本框 6" descr="公司名称"/>
          <p:cNvSpPr txBox="1"/>
          <p:nvPr>
            <p:custDataLst>
              <p:tags r:id="rId6"/>
            </p:custDataLst>
          </p:nvPr>
        </p:nvSpPr>
        <p:spPr>
          <a:xfrm>
            <a:off x="778698" y="3659965"/>
            <a:ext cx="5849257" cy="461665"/>
          </a:xfrm>
          <a:prstGeom prst="rect">
            <a:avLst/>
          </a:prstGeom>
          <a:noFill/>
        </p:spPr>
        <p:txBody>
          <a:bodyPr wrap="square" rtlCol="0">
            <a:spAutoFit/>
          </a:bodyPr>
          <a:lstStyle>
            <a:defPPr>
              <a:defRPr lang="zh-CN"/>
            </a:defPPr>
            <a:lvl1pPr>
              <a:defRPr sz="1400">
                <a:solidFill>
                  <a:schemeClr val="bg1"/>
                </a:solidFill>
                <a:latin typeface="方正兰亭纤黑_GBK" panose="02000000000000000000" pitchFamily="2" charset="-122"/>
                <a:ea typeface="方正兰亭纤黑_GBK" panose="02000000000000000000" pitchFamily="2" charset="-122"/>
                <a:cs typeface="八大山人 V2007" panose="020006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兰米大黑" panose="02000503000000000000" charset="-122"/>
              </a:rPr>
              <a:t>常州市武进区卢家巷实验学校</a:t>
            </a:r>
            <a:endParaRPr kumimoji="0" lang="zh-CN" altLang="en-US" sz="2400"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兰米大黑" panose="02000503000000000000" charset="-122"/>
            </a:endParaRPr>
          </a:p>
        </p:txBody>
      </p:sp>
      <p:sp>
        <p:nvSpPr>
          <p:cNvPr id="8" name="文本框 7" descr="演讲人"/>
          <p:cNvSpPr txBox="1"/>
          <p:nvPr>
            <p:custDataLst>
              <p:tags r:id="rId7"/>
            </p:custDataLst>
          </p:nvPr>
        </p:nvSpPr>
        <p:spPr>
          <a:xfrm>
            <a:off x="778699" y="4299745"/>
            <a:ext cx="5849257" cy="369332"/>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mn-cs"/>
              </a:rPr>
              <a:t>赵亚东</a:t>
            </a:r>
            <a:endParaRPr kumimoji="0" lang="zh-CN" altLang="en-US"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 name="文本框 8" descr="演讲时间"/>
          <p:cNvSpPr txBox="1"/>
          <p:nvPr>
            <p:custDataLst>
              <p:tags r:id="rId8"/>
            </p:custDataLst>
          </p:nvPr>
        </p:nvSpPr>
        <p:spPr>
          <a:xfrm>
            <a:off x="778699" y="4742595"/>
            <a:ext cx="5849257" cy="26161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100" normalizeH="0" baseline="0" noProof="0">
                <a:ln>
                  <a:noFill/>
                </a:ln>
                <a:solidFill>
                  <a:prstClr val="white"/>
                </a:solidFill>
                <a:effectLst/>
                <a:uLnTx/>
                <a:uFillTx/>
                <a:latin typeface="微软雅黑" panose="020B0503020204020204" charset="-122"/>
                <a:ea typeface="微软雅黑" panose="020B0503020204020204" charset="-122"/>
                <a:cs typeface="+mn-cs"/>
              </a:rPr>
              <a:t>2021.2</a:t>
            </a:r>
            <a:endParaRPr kumimoji="0" lang="zh-CN" altLang="en-US" sz="1050" b="0" i="0" u="none" strike="noStrike" kern="1200" cap="none" spc="1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0" name="矩形 19"/>
          <p:cNvSpPr/>
          <p:nvPr>
            <p:custDataLst>
              <p:tags r:id="rId9"/>
            </p:custDataLst>
          </p:nvPr>
        </p:nvSpPr>
        <p:spPr>
          <a:xfrm>
            <a:off x="549315" y="6470150"/>
            <a:ext cx="1109337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Copyright © 2021 Star Voyage. All Rights Reserved</a:t>
            </a:r>
            <a:endParaRPr kumimoji="0" lang="en-US" altLang="zh-CN" sz="11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1219200"/>
            <a:ext cx="4120896" cy="44196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sp>
        <p:nvSpPr>
          <p:cNvPr id="2" name="矩形 1"/>
          <p:cNvSpPr/>
          <p:nvPr>
            <p:custDataLst>
              <p:tags r:id="rId2"/>
            </p:custDataLst>
          </p:nvPr>
        </p:nvSpPr>
        <p:spPr>
          <a:xfrm flipH="1">
            <a:off x="4114833" y="1219210"/>
            <a:ext cx="8077264" cy="4419635"/>
          </a:xfrm>
          <a:prstGeom prst="rect">
            <a:avLst/>
          </a:prstGeom>
          <a:pattFill prst="dkUpDiag">
            <a:fgClr>
              <a:schemeClr val="dk2"/>
            </a:fgClr>
            <a:bgClr>
              <a:schemeClr val="dk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charset="-122"/>
              <a:ea typeface="微软雅黑" panose="020B0503020204020204" charset="-122"/>
            </a:endParaRPr>
          </a:p>
        </p:txBody>
      </p:sp>
      <p:sp>
        <p:nvSpPr>
          <p:cNvPr id="6" name="矩形 5"/>
          <p:cNvSpPr/>
          <p:nvPr>
            <p:custDataLst>
              <p:tags r:id="rId3"/>
            </p:custDataLst>
          </p:nvPr>
        </p:nvSpPr>
        <p:spPr>
          <a:xfrm flipH="1">
            <a:off x="0" y="2439171"/>
            <a:ext cx="304800" cy="1980511"/>
          </a:xfrm>
          <a:prstGeom prst="rect">
            <a:avLst/>
          </a:prstGeom>
          <a:pattFill prst="ltUpDiag">
            <a:fgClr>
              <a:schemeClr val="accent1"/>
            </a:fgClr>
            <a:bgClr>
              <a:schemeClr val="accent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dirty="0">
              <a:solidFill>
                <a:schemeClr val="lt1"/>
              </a:solidFill>
              <a:latin typeface="微软雅黑" panose="020B0503020204020204" charset="-122"/>
              <a:ea typeface="微软雅黑" panose="020B0503020204020204" charset="-122"/>
              <a:sym typeface="+mn-ea"/>
            </a:endParaRPr>
          </a:p>
        </p:txBody>
      </p:sp>
      <p:grpSp>
        <p:nvGrpSpPr>
          <p:cNvPr id="3" name="组合 2"/>
          <p:cNvGrpSpPr/>
          <p:nvPr>
            <p:custDataLst>
              <p:tags r:id="rId4"/>
            </p:custDataLst>
          </p:nvPr>
        </p:nvGrpSpPr>
        <p:grpSpPr>
          <a:xfrm rot="10800000">
            <a:off x="10649500" y="884289"/>
            <a:ext cx="720000" cy="415819"/>
            <a:chOff x="1160829" y="2656459"/>
            <a:chExt cx="720000" cy="415819"/>
          </a:xfrm>
          <a:solidFill>
            <a:schemeClr val="accent1"/>
          </a:solidFill>
        </p:grpSpPr>
        <p:sp>
          <p:nvSpPr>
            <p:cNvPr id="4" name="任意多边形: 形状 19"/>
            <p:cNvSpPr/>
            <p:nvPr>
              <p:custDataLst>
                <p:tags r:id="rId5"/>
              </p:custDataLst>
            </p:nvPr>
          </p:nvSpPr>
          <p:spPr>
            <a:xfrm>
              <a:off x="1160829"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20"/>
            <p:cNvSpPr/>
            <p:nvPr>
              <p:custDataLst>
                <p:tags r:id="rId6"/>
              </p:custDataLst>
            </p:nvPr>
          </p:nvSpPr>
          <p:spPr>
            <a:xfrm>
              <a:off x="1540592"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grpSp>
      <p:sp>
        <p:nvSpPr>
          <p:cNvPr id="10" name="文本框 9"/>
          <p:cNvSpPr txBox="1"/>
          <p:nvPr>
            <p:custDataLst>
              <p:tags r:id="rId7"/>
            </p:custDataLst>
          </p:nvPr>
        </p:nvSpPr>
        <p:spPr>
          <a:xfrm>
            <a:off x="609605" y="2438286"/>
            <a:ext cx="3200425" cy="1981429"/>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3200" b="1" spc="160" dirty="0">
                <a:solidFill>
                  <a:schemeClr val="lt1"/>
                </a:solidFill>
                <a:latin typeface="微软雅黑" panose="020B0503020204020204" charset="-122"/>
                <a:ea typeface="微软雅黑" panose="020B0503020204020204" charset="-122"/>
              </a:rPr>
              <a:t>   </a:t>
            </a:r>
            <a:r>
              <a:rPr lang="zh-CN" altLang="en-US" sz="3200" b="1" spc="160" dirty="0">
                <a:solidFill>
                  <a:schemeClr val="lt1"/>
                </a:solidFill>
                <a:latin typeface="微软雅黑" panose="020B0503020204020204" charset="-122"/>
                <a:ea typeface="微软雅黑" panose="020B0503020204020204" charset="-122"/>
              </a:rPr>
              <a:t>现在很多的学校阴气太重，培养不出男子汉。</a:t>
            </a:r>
            <a:endParaRPr lang="zh-CN" altLang="en-US" sz="3200" b="1" spc="160" dirty="0">
              <a:solidFill>
                <a:schemeClr val="lt1"/>
              </a:solidFill>
              <a:latin typeface="微软雅黑" panose="020B0503020204020204" charset="-122"/>
              <a:ea typeface="微软雅黑" panose="020B0503020204020204" charset="-122"/>
            </a:endParaRPr>
          </a:p>
        </p:txBody>
      </p:sp>
      <p:pic>
        <p:nvPicPr>
          <p:cNvPr id="11" name="图片 10"/>
          <p:cNvPicPr>
            <a:picLocks noChangeAspect="1"/>
          </p:cNvPicPr>
          <p:nvPr>
            <p:custDataLst>
              <p:tags r:id="rId8"/>
            </p:custDataLst>
          </p:nvPr>
        </p:nvPicPr>
        <p:blipFill rotWithShape="1">
          <a:blip r:embed="rId9"/>
          <a:srcRect t="3969" b="3969"/>
          <a:stretch>
            <a:fillRect/>
          </a:stretch>
        </p:blipFill>
        <p:spPr>
          <a:xfrm>
            <a:off x="4114833" y="1371600"/>
            <a:ext cx="8077263" cy="4114800"/>
          </a:xfrm>
          <a:custGeom>
            <a:avLst/>
            <a:gdLst/>
            <a:ahLst/>
            <a:cxnLst>
              <a:cxn ang="3">
                <a:pos x="hc" y="t"/>
              </a:cxn>
              <a:cxn ang="cd2">
                <a:pos x="l" y="vc"/>
              </a:cxn>
              <a:cxn ang="cd4">
                <a:pos x="hc" y="b"/>
              </a:cxn>
              <a:cxn ang="0">
                <a:pos x="r" y="vc"/>
              </a:cxn>
            </a:cxnLst>
            <a:rect l="l" t="t" r="r" b="b"/>
            <a:pathLst>
              <a:path w="12720" h="5520">
                <a:moveTo>
                  <a:pt x="0" y="0"/>
                </a:moveTo>
                <a:lnTo>
                  <a:pt x="12720" y="0"/>
                </a:lnTo>
                <a:lnTo>
                  <a:pt x="12720" y="5520"/>
                </a:lnTo>
                <a:lnTo>
                  <a:pt x="0" y="5520"/>
                </a:lnTo>
                <a:lnTo>
                  <a:pt x="0" y="0"/>
                </a:lnTo>
                <a:close/>
              </a:path>
            </a:pathLst>
          </a:cu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14400"/>
            <a:ext cx="12192000" cy="50292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3" name="文本框 2"/>
          <p:cNvSpPr txBox="1"/>
          <p:nvPr>
            <p:custDataLst>
              <p:tags r:id="rId2"/>
            </p:custDataLst>
          </p:nvPr>
        </p:nvSpPr>
        <p:spPr>
          <a:xfrm>
            <a:off x="1981200" y="1600125"/>
            <a:ext cx="8229600" cy="1059066"/>
          </a:xfrm>
          <a:prstGeom prst="rect">
            <a:avLst/>
          </a:prstGeom>
          <a:noFill/>
        </p:spPr>
        <p:txBody>
          <a:bodyPr wrap="square" lIns="63500" tIns="25400" rIns="63500" bIns="25400" rtlCol="0" anchor="b" anchorCtr="0">
            <a:normAutofit lnSpcReduction="10000"/>
          </a:bodyPr>
          <a:p>
            <a:pPr marL="0" indent="0" algn="ctr">
              <a:lnSpc>
                <a:spcPct val="100000"/>
              </a:lnSpc>
              <a:spcBef>
                <a:spcPts val="0"/>
              </a:spcBef>
              <a:spcAft>
                <a:spcPts val="0"/>
              </a:spcAft>
              <a:buSzPct val="100000"/>
              <a:buNone/>
            </a:pPr>
            <a:r>
              <a:rPr lang="zh-CN" altLang="en-US" sz="3200" b="1" spc="160" dirty="0">
                <a:solidFill>
                  <a:schemeClr val="lt1"/>
                </a:solidFill>
                <a:latin typeface="微软雅黑" panose="020B0503020204020204" charset="-122"/>
                <a:ea typeface="微软雅黑" panose="020B0503020204020204" charset="-122"/>
              </a:rPr>
              <a:t>没有触动学生，即使你把遥控器按坏，他的频道也无法切换。</a:t>
            </a:r>
            <a:endParaRPr lang="zh-CN" altLang="en-US" sz="3200" b="1" spc="160" dirty="0">
              <a:solidFill>
                <a:schemeClr val="lt1"/>
              </a:solidFill>
              <a:latin typeface="微软雅黑" panose="020B0503020204020204" charset="-122"/>
              <a:ea typeface="微软雅黑" panose="020B0503020204020204" charset="-122"/>
            </a:endParaRPr>
          </a:p>
        </p:txBody>
      </p:sp>
      <p:pic>
        <p:nvPicPr>
          <p:cNvPr id="2" name="图片 1"/>
          <p:cNvPicPr>
            <a:picLocks noChangeAspect="1"/>
          </p:cNvPicPr>
          <p:nvPr>
            <p:custDataLst>
              <p:tags r:id="rId3"/>
            </p:custDataLst>
          </p:nvPr>
        </p:nvPicPr>
        <p:blipFill rotWithShape="1">
          <a:blip r:embed="rId4"/>
          <a:srcRect t="17243" b="17243"/>
          <a:stretch>
            <a:fillRect/>
          </a:stretch>
        </p:blipFill>
        <p:spPr>
          <a:xfrm>
            <a:off x="1981200" y="2963467"/>
            <a:ext cx="8229600" cy="2294408"/>
          </a:xfrm>
          <a:custGeom>
            <a:avLst/>
            <a:gdLst/>
            <a:ahLst/>
            <a:cxnLst>
              <a:cxn ang="3">
                <a:pos x="hc" y="t"/>
              </a:cxn>
              <a:cxn ang="cd2">
                <a:pos x="l" y="vc"/>
              </a:cxn>
              <a:cxn ang="cd4">
                <a:pos x="hc" y="b"/>
              </a:cxn>
              <a:cxn ang="0">
                <a:pos x="r" y="vc"/>
              </a:cxn>
            </a:cxnLst>
            <a:rect l="l" t="t" r="r" b="b"/>
            <a:pathLst>
              <a:path w="12960" h="3840">
                <a:moveTo>
                  <a:pt x="0" y="0"/>
                </a:moveTo>
                <a:lnTo>
                  <a:pt x="12960" y="0"/>
                </a:lnTo>
                <a:lnTo>
                  <a:pt x="12960" y="3840"/>
                </a:lnTo>
                <a:lnTo>
                  <a:pt x="0" y="3840"/>
                </a:lnTo>
                <a:lnTo>
                  <a:pt x="0" y="0"/>
                </a:lnTo>
                <a:close/>
              </a:path>
            </a:pathLst>
          </a:cu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custDataLst>
              <p:tags r:id="rId2"/>
            </p:custDataLst>
          </p:nvPr>
        </p:nvPicPr>
        <p:blipFill rotWithShape="1">
          <a:blip r:embed="rId3"/>
          <a:srcRect l="6274" r="6274"/>
          <a:stretch>
            <a:fillRect/>
          </a:stretch>
        </p:blipFill>
        <p:spPr>
          <a:xfrm>
            <a:off x="914360" y="1066788"/>
            <a:ext cx="6192545" cy="4724425"/>
          </a:xfrm>
          <a:custGeom>
            <a:avLst/>
            <a:gdLst/>
            <a:ahLst/>
            <a:cxnLst>
              <a:cxn ang="3">
                <a:pos x="hc" y="t"/>
              </a:cxn>
              <a:cxn ang="cd2">
                <a:pos x="l" y="vc"/>
              </a:cxn>
              <a:cxn ang="cd4">
                <a:pos x="hc" y="b"/>
              </a:cxn>
              <a:cxn ang="0">
                <a:pos x="r" y="vc"/>
              </a:cxn>
            </a:cxnLst>
            <a:rect l="l" t="t" r="r" b="b"/>
            <a:pathLst>
              <a:path w="7680" h="7440">
                <a:moveTo>
                  <a:pt x="0" y="0"/>
                </a:moveTo>
                <a:lnTo>
                  <a:pt x="7680" y="0"/>
                </a:lnTo>
                <a:lnTo>
                  <a:pt x="7680" y="7440"/>
                </a:lnTo>
                <a:lnTo>
                  <a:pt x="0" y="7440"/>
                </a:lnTo>
                <a:lnTo>
                  <a:pt x="0" y="0"/>
                </a:lnTo>
                <a:close/>
              </a:path>
            </a:pathLst>
          </a:custGeom>
          <a:effectLst>
            <a:outerShdw blurRad="50800" dist="38100" dir="2700000" algn="tl" rotWithShape="0">
              <a:prstClr val="black">
                <a:alpha val="40000"/>
              </a:prstClr>
            </a:outerShdw>
          </a:effectLst>
        </p:spPr>
      </p:pic>
      <p:sp>
        <p:nvSpPr>
          <p:cNvPr id="11" name="Title 6"/>
          <p:cNvSpPr txBox="1"/>
          <p:nvPr>
            <p:custDataLst>
              <p:tags r:id="rId4"/>
            </p:custDataLst>
          </p:nvPr>
        </p:nvSpPr>
        <p:spPr>
          <a:xfrm>
            <a:off x="7411709" y="1066784"/>
            <a:ext cx="3865931" cy="2286013"/>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altLang="zh-CN" sz="2400"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2400"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教育要顺势而为，不能硬来。教师的任务不是让学生学习，而是让学生热爱学习。当学生热爱学习了，还有什么学不好呢？</a:t>
            </a:r>
            <a:endParaRPr lang="zh-CN" altLang="en-US" sz="2400"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5"/>
            </p:custDataLst>
          </p:nvPr>
        </p:nvPicPr>
        <p:blipFill rotWithShape="1">
          <a:blip r:embed="rId6"/>
          <a:srcRect t="1442" b="1442"/>
          <a:stretch>
            <a:fillRect/>
          </a:stretch>
        </p:blipFill>
        <p:spPr>
          <a:xfrm>
            <a:off x="7411709" y="3505203"/>
            <a:ext cx="3865931" cy="2286013"/>
          </a:xfrm>
          <a:custGeom>
            <a:avLst/>
            <a:gdLst/>
            <a:ahLst/>
            <a:cxnLst>
              <a:cxn ang="3">
                <a:pos x="hc" y="t"/>
              </a:cxn>
              <a:cxn ang="cd2">
                <a:pos x="l" y="vc"/>
              </a:cxn>
              <a:cxn ang="cd4">
                <a:pos x="hc" y="b"/>
              </a:cxn>
              <a:cxn ang="0">
                <a:pos x="r" y="vc"/>
              </a:cxn>
            </a:cxnLst>
            <a:rect l="l" t="t" r="r" b="b"/>
            <a:pathLst>
              <a:path w="8160" h="3600">
                <a:moveTo>
                  <a:pt x="0" y="0"/>
                </a:moveTo>
                <a:lnTo>
                  <a:pt x="8160" y="0"/>
                </a:lnTo>
                <a:lnTo>
                  <a:pt x="8160" y="3600"/>
                </a:lnTo>
                <a:lnTo>
                  <a:pt x="0" y="3600"/>
                </a:lnTo>
                <a:lnTo>
                  <a:pt x="0" y="0"/>
                </a:lnTo>
                <a:close/>
              </a:path>
            </a:pathLst>
          </a:custGeom>
          <a:effectLst>
            <a:outerShdw blurRad="50800" dist="38100" dir="2700000" algn="tl" rotWithShape="0">
              <a:prstClr val="black">
                <a:alpha val="40000"/>
              </a:prstClr>
            </a:outerShdw>
          </a:effectLst>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2000" cy="3429000"/>
          </a:xfrm>
          <a:prstGeom prst="rect">
            <a:avLst/>
          </a:prstGeom>
          <a:solidFill>
            <a:srgbClr val="038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19"/>
          <p:cNvPicPr>
            <a:picLocks noGrp="1" noChangeAspect="1"/>
          </p:cNvPicPr>
          <p:nvPr>
            <p:ph type="pic" sz="quarter" idx="10"/>
            <p:custDataLst>
              <p:tags r:id="rId2"/>
            </p:custDataLst>
          </p:nvPr>
        </p:nvPicPr>
        <p:blipFill>
          <a:blip r:embed="rId3" cstate="print"/>
          <a:srcRect/>
          <a:stretch>
            <a:fillRect/>
          </a:stretch>
        </p:blipFill>
        <p:spPr>
          <a:effectLst>
            <a:outerShdw blurRad="50800" dist="38100" dir="2700000" algn="tl" rotWithShape="0">
              <a:prstClr val="black">
                <a:alpha val="40000"/>
              </a:prstClr>
            </a:outerShdw>
          </a:effectLst>
        </p:spPr>
      </p:pic>
      <p:pic>
        <p:nvPicPr>
          <p:cNvPr id="18" name="图片占位符 17"/>
          <p:cNvPicPr>
            <a:picLocks noGrp="1" noChangeAspect="1"/>
          </p:cNvPicPr>
          <p:nvPr>
            <p:ph type="pic" sz="quarter" idx="11"/>
            <p:custDataLst>
              <p:tags r:id="rId4"/>
            </p:custDataLst>
          </p:nvPr>
        </p:nvPicPr>
        <p:blipFill>
          <a:blip r:embed="rId5" cstate="print"/>
          <a:srcRect/>
          <a:stretch>
            <a:fillRect/>
          </a:stretch>
        </p:blipFill>
        <p:spPr>
          <a:effectLst>
            <a:outerShdw blurRad="50800" dist="38100" dir="2700000" algn="tl" rotWithShape="0">
              <a:prstClr val="black">
                <a:alpha val="40000"/>
              </a:prstClr>
            </a:outerShdw>
          </a:effectLst>
        </p:spPr>
      </p:pic>
      <p:pic>
        <p:nvPicPr>
          <p:cNvPr id="16" name="图片占位符 15" descr="D:\ppt\教师的五重境界\49cb4b2573e89c00db1fb44097fc35be.jpg49cb4b2573e89c00db1fb44097fc35be"/>
          <p:cNvPicPr>
            <a:picLocks noGrp="1" noChangeAspect="1"/>
          </p:cNvPicPr>
          <p:nvPr>
            <p:ph type="pic" sz="quarter" idx="12"/>
            <p:custDataLst>
              <p:tags r:id="rId6"/>
            </p:custDataLst>
          </p:nvPr>
        </p:nvPicPr>
        <p:blipFill>
          <a:blip r:embed="rId7"/>
          <a:srcRect/>
          <a:stretch>
            <a:fillRect/>
          </a:stretch>
        </p:blipFill>
        <p:spPr>
          <a:xfrm>
            <a:off x="9176385" y="260985"/>
            <a:ext cx="2703195" cy="4201795"/>
          </a:xfrm>
          <a:effectLst>
            <a:outerShdw blurRad="50800" dist="38100" dir="2700000" algn="tl" rotWithShape="0">
              <a:prstClr val="black">
                <a:alpha val="40000"/>
              </a:prstClr>
            </a:outerShdw>
          </a:effectLst>
        </p:spPr>
      </p:pic>
      <p:pic>
        <p:nvPicPr>
          <p:cNvPr id="4" name="图片占位符 3" descr="D:\ppt\教师的五重境界\9fe1e88d34b98c41931d7d0dd7260f4b.jpeg9fe1e88d34b98c41931d7d0dd7260f4b"/>
          <p:cNvPicPr>
            <a:picLocks noGrp="1" noChangeAspect="1"/>
          </p:cNvPicPr>
          <p:nvPr>
            <p:ph type="pic" sz="quarter" idx="13"/>
            <p:custDataLst>
              <p:tags r:id="rId8"/>
            </p:custDataLst>
          </p:nvPr>
        </p:nvPicPr>
        <p:blipFill>
          <a:blip r:embed="rId9"/>
          <a:srcRect/>
          <a:stretch>
            <a:fillRect/>
          </a:stretch>
        </p:blipFill>
        <p:spPr>
          <a:xfrm>
            <a:off x="263525" y="260350"/>
            <a:ext cx="2703195" cy="4201795"/>
          </a:xfrm>
          <a:effectLst>
            <a:outerShdw blurRad="50800" dist="38100" dir="2700000" algn="tl" rotWithShape="0">
              <a:prstClr val="black">
                <a:alpha val="40000"/>
              </a:prstClr>
            </a:outerShdw>
          </a:effectLst>
        </p:spPr>
      </p:pic>
      <p:sp>
        <p:nvSpPr>
          <p:cNvPr id="8" name="矩形 7"/>
          <p:cNvSpPr/>
          <p:nvPr>
            <p:custDataLst>
              <p:tags r:id="rId10"/>
            </p:custDataLst>
          </p:nvPr>
        </p:nvSpPr>
        <p:spPr>
          <a:xfrm>
            <a:off x="3226435" y="4640580"/>
            <a:ext cx="2703830" cy="1753235"/>
          </a:xfrm>
          <a:prstGeom prst="rect">
            <a:avLst/>
          </a:prstGeom>
        </p:spPr>
        <p:txBody>
          <a:bodyPr wrap="square">
            <a:spAutoFit/>
          </a:bodyPr>
          <a:lstStyle/>
          <a:p>
            <a:pPr lvl="0" algn="l">
              <a:lnSpc>
                <a:spcPct val="150000"/>
              </a:lnSpc>
            </a:pPr>
            <a:r>
              <a:rPr lang="zh-CN" altLang="en-US" b="1">
                <a:solidFill>
                  <a:schemeClr val="tx1">
                    <a:lumMod val="75000"/>
                    <a:lumOff val="25000"/>
                  </a:schemeClr>
                </a:solidFill>
                <a:latin typeface="黑体" panose="02010609060101010101" charset="-122"/>
                <a:ea typeface="黑体" panose="02010609060101010101" charset="-122"/>
              </a:rPr>
              <a:t>学校本该给家长指点迷津，可有的学校、有的领导、有的老师却让家长误入歧途。</a:t>
            </a:r>
            <a:endParaRPr lang="zh-CN" altLang="en-US" b="1">
              <a:solidFill>
                <a:schemeClr val="tx1">
                  <a:lumMod val="75000"/>
                  <a:lumOff val="25000"/>
                </a:schemeClr>
              </a:solidFill>
              <a:latin typeface="黑体" panose="02010609060101010101" charset="-122"/>
              <a:ea typeface="黑体" panose="02010609060101010101" charset="-122"/>
            </a:endParaRPr>
          </a:p>
        </p:txBody>
      </p:sp>
      <p:sp>
        <p:nvSpPr>
          <p:cNvPr id="9" name="矩形 8"/>
          <p:cNvSpPr/>
          <p:nvPr>
            <p:custDataLst>
              <p:tags r:id="rId11"/>
            </p:custDataLst>
          </p:nvPr>
        </p:nvSpPr>
        <p:spPr>
          <a:xfrm>
            <a:off x="6201410" y="4640580"/>
            <a:ext cx="2677160" cy="1337945"/>
          </a:xfrm>
          <a:prstGeom prst="rect">
            <a:avLst/>
          </a:prstGeom>
        </p:spPr>
        <p:txBody>
          <a:bodyPr wrap="square">
            <a:spAutoFit/>
          </a:bodyPr>
          <a:lstStyle/>
          <a:p>
            <a:pPr lvl="0" algn="l">
              <a:lnSpc>
                <a:spcPct val="150000"/>
              </a:lnSpc>
            </a:pPr>
            <a:r>
              <a:rPr lang="zh-CN" altLang="en-US" b="1">
                <a:solidFill>
                  <a:schemeClr val="tx1">
                    <a:lumMod val="75000"/>
                    <a:lumOff val="25000"/>
                  </a:schemeClr>
                </a:solidFill>
                <a:latin typeface="黑体" panose="02010609060101010101" charset="-122"/>
                <a:ea typeface="黑体" panose="02010609060101010101" charset="-122"/>
              </a:rPr>
              <a:t>关注知识技能之外的学生发展领域，才是教育的本质。</a:t>
            </a:r>
            <a:endParaRPr lang="zh-CN" altLang="en-US" b="1">
              <a:solidFill>
                <a:schemeClr val="tx1">
                  <a:lumMod val="75000"/>
                  <a:lumOff val="25000"/>
                </a:schemeClr>
              </a:solidFill>
              <a:latin typeface="黑体" panose="02010609060101010101" charset="-122"/>
              <a:ea typeface="黑体" panose="02010609060101010101" charset="-122"/>
            </a:endParaRPr>
          </a:p>
        </p:txBody>
      </p:sp>
      <p:sp>
        <p:nvSpPr>
          <p:cNvPr id="10" name="矩形 9"/>
          <p:cNvSpPr/>
          <p:nvPr>
            <p:custDataLst>
              <p:tags r:id="rId12"/>
            </p:custDataLst>
          </p:nvPr>
        </p:nvSpPr>
        <p:spPr>
          <a:xfrm>
            <a:off x="9114155" y="4640580"/>
            <a:ext cx="2827655" cy="1337945"/>
          </a:xfrm>
          <a:prstGeom prst="rect">
            <a:avLst/>
          </a:prstGeom>
        </p:spPr>
        <p:txBody>
          <a:bodyPr wrap="square">
            <a:spAutoFit/>
          </a:bodyPr>
          <a:lstStyle/>
          <a:p>
            <a:pPr lvl="0" algn="l">
              <a:lnSpc>
                <a:spcPct val="150000"/>
              </a:lnSpc>
            </a:pPr>
            <a:r>
              <a:rPr lang="zh-CN" altLang="en-US" b="1">
                <a:solidFill>
                  <a:schemeClr val="tx1">
                    <a:lumMod val="75000"/>
                    <a:lumOff val="25000"/>
                  </a:schemeClr>
                </a:solidFill>
                <a:latin typeface="黑体" panose="02010609060101010101" charset="-122"/>
                <a:ea typeface="黑体" panose="02010609060101010101" charset="-122"/>
              </a:rPr>
              <a:t>一位教师如果学生毕业之后仍然尊重他，那才是真的尊重。</a:t>
            </a:r>
            <a:endParaRPr lang="zh-CN" altLang="en-US" b="1">
              <a:solidFill>
                <a:schemeClr val="tx1">
                  <a:lumMod val="75000"/>
                  <a:lumOff val="25000"/>
                </a:schemeClr>
              </a:solidFill>
              <a:latin typeface="黑体" panose="02010609060101010101" charset="-122"/>
              <a:ea typeface="黑体" panose="02010609060101010101" charset="-122"/>
            </a:endParaRPr>
          </a:p>
        </p:txBody>
      </p:sp>
      <p:sp>
        <p:nvSpPr>
          <p:cNvPr id="13" name="矩形 12"/>
          <p:cNvSpPr/>
          <p:nvPr>
            <p:custDataLst>
              <p:tags r:id="rId13"/>
            </p:custDataLst>
          </p:nvPr>
        </p:nvSpPr>
        <p:spPr>
          <a:xfrm>
            <a:off x="262890" y="4640580"/>
            <a:ext cx="2795270" cy="1753235"/>
          </a:xfrm>
          <a:prstGeom prst="rect">
            <a:avLst/>
          </a:prstGeom>
        </p:spPr>
        <p:txBody>
          <a:bodyPr wrap="square">
            <a:spAutoFit/>
          </a:bodyPr>
          <a:lstStyle/>
          <a:p>
            <a:pPr lvl="0" algn="l">
              <a:lnSpc>
                <a:spcPct val="150000"/>
              </a:lnSpc>
            </a:pPr>
            <a:r>
              <a:rPr lang="zh-CN" altLang="en-US" b="1">
                <a:solidFill>
                  <a:schemeClr val="tx1">
                    <a:lumMod val="75000"/>
                    <a:lumOff val="25000"/>
                  </a:schemeClr>
                </a:solidFill>
                <a:latin typeface="黑体" panose="02010609060101010101" charset="-122"/>
                <a:ea typeface="黑体" panose="02010609060101010101" charset="-122"/>
              </a:rPr>
              <a:t>在惩罚中，我们慢慢成长。因为偏爱你，所以才让你疼得厉害，才会更加严厉地惩罚你。</a:t>
            </a:r>
            <a:endParaRPr lang="zh-CN" altLang="en-US" b="1">
              <a:solidFill>
                <a:schemeClr val="tx1">
                  <a:lumMod val="75000"/>
                  <a:lumOff val="25000"/>
                </a:schemeClr>
              </a:solidFill>
              <a:latin typeface="黑体" panose="02010609060101010101" charset="-122"/>
              <a:ea typeface="黑体" panose="02010609060101010101"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56210" y="1513840"/>
            <a:ext cx="11920220" cy="1198880"/>
          </a:xfrm>
          <a:prstGeom prst="rect">
            <a:avLst/>
          </a:prstGeom>
        </p:spPr>
        <p:txBody>
          <a:bodyPr wrap="square">
            <a:spAutoFit/>
            <a:scene3d>
              <a:camera prst="orthographicFront"/>
              <a:lightRig rig="threePt" dir="t"/>
            </a:scene3d>
          </a:bodyPr>
          <a:lstStyle/>
          <a:p>
            <a:pPr algn="ctr">
              <a:lnSpc>
                <a:spcPct val="150000"/>
              </a:lnSpc>
            </a:pPr>
            <a:r>
              <a:rPr sz="24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有一些学校，有一些老师，把所有的工作都金钱化，</a:t>
            </a:r>
            <a:endParaRPr sz="24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endParaRPr>
          </a:p>
          <a:p>
            <a:pPr algn="ctr">
              <a:lnSpc>
                <a:spcPct val="150000"/>
              </a:lnSpc>
            </a:pPr>
            <a:r>
              <a:rPr sz="24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却忘记了教育乃是一项讲良心的事业，根本没办法用金钱和工作量来衡量。</a:t>
            </a:r>
            <a:endParaRPr sz="24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endParaRPr>
          </a:p>
        </p:txBody>
      </p:sp>
      <p:cxnSp>
        <p:nvCxnSpPr>
          <p:cNvPr id="10" name="直接连接符 9"/>
          <p:cNvCxnSpPr/>
          <p:nvPr>
            <p:custDataLst>
              <p:tags r:id="rId2"/>
            </p:custDataLst>
          </p:nvPr>
        </p:nvCxnSpPr>
        <p:spPr>
          <a:xfrm>
            <a:off x="226266" y="2785177"/>
            <a:ext cx="408200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11" name="图片占位符 10" descr="D:\ppt\教师的五重境界\360d88cf1df6a870c84f76532728a406.jpg360d88cf1df6a870c84f76532728a406"/>
          <p:cNvPicPr>
            <a:picLocks noGrp="1" noChangeAspect="1"/>
          </p:cNvPicPr>
          <p:nvPr>
            <p:ph type="pic" sz="quarter" idx="14"/>
            <p:custDataLst>
              <p:tags r:id="rId3"/>
            </p:custDataLst>
          </p:nvPr>
        </p:nvPicPr>
        <p:blipFill>
          <a:blip r:embed="rId4"/>
          <a:srcRect/>
          <a:stretch>
            <a:fillRect/>
          </a:stretch>
        </p:blipFill>
        <p:spPr>
          <a:xfrm>
            <a:off x="263525" y="3135630"/>
            <a:ext cx="3762375" cy="2598420"/>
          </a:xfrm>
          <a:effectLst>
            <a:outerShdw blurRad="50800" dist="38100" dir="2700000" algn="tl" rotWithShape="0">
              <a:prstClr val="black">
                <a:alpha val="40000"/>
              </a:prstClr>
            </a:outerShdw>
          </a:effectLst>
        </p:spPr>
      </p:pic>
      <p:pic>
        <p:nvPicPr>
          <p:cNvPr id="13" name="图片占位符 12" descr="D:\ppt\教师的五重境界\8255bc62c1fe02c6a4b3ea5bd2ead427.jpeg8255bc62c1fe02c6a4b3ea5bd2ead427"/>
          <p:cNvPicPr>
            <a:picLocks noGrp="1" noChangeAspect="1"/>
          </p:cNvPicPr>
          <p:nvPr>
            <p:ph type="pic" sz="quarter" idx="15"/>
            <p:custDataLst>
              <p:tags r:id="rId5"/>
            </p:custDataLst>
          </p:nvPr>
        </p:nvPicPr>
        <p:blipFill>
          <a:blip r:embed="rId6"/>
          <a:srcRect/>
          <a:stretch>
            <a:fillRect/>
          </a:stretch>
        </p:blipFill>
        <p:spPr>
          <a:xfrm>
            <a:off x="4196715" y="3135630"/>
            <a:ext cx="3762375" cy="2599055"/>
          </a:xfrm>
          <a:effectLst>
            <a:outerShdw blurRad="50800" dist="38100" dir="2700000" algn="tl" rotWithShape="0">
              <a:prstClr val="black">
                <a:alpha val="40000"/>
              </a:prstClr>
            </a:outerShdw>
          </a:effectLst>
        </p:spPr>
      </p:pic>
      <p:pic>
        <p:nvPicPr>
          <p:cNvPr id="19" name="图片占位符 18" descr="D:\ppt\教师的五重境界\1d6474935ec3bfd9131ab905d22235c3.jpeg1d6474935ec3bfd9131ab905d22235c3"/>
          <p:cNvPicPr>
            <a:picLocks noGrp="1" noChangeAspect="1"/>
          </p:cNvPicPr>
          <p:nvPr>
            <p:ph type="pic" sz="quarter" idx="16"/>
            <p:custDataLst>
              <p:tags r:id="rId7"/>
            </p:custDataLst>
          </p:nvPr>
        </p:nvPicPr>
        <p:blipFill>
          <a:blip r:embed="rId8"/>
          <a:srcRect/>
          <a:stretch>
            <a:fillRect/>
          </a:stretch>
        </p:blipFill>
        <p:spPr>
          <a:xfrm>
            <a:off x="8129905" y="3136265"/>
            <a:ext cx="3762375" cy="2598420"/>
          </a:xfrm>
          <a:effectLst>
            <a:outerShdw blurRad="50800" dist="38100" dir="2700000" algn="tl" rotWithShape="0">
              <a:prstClr val="black">
                <a:alpha val="40000"/>
              </a:prstClr>
            </a:outerShdw>
          </a:effectLst>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4677410" y="4299585"/>
            <a:ext cx="7214870" cy="922020"/>
          </a:xfrm>
          <a:prstGeom prst="rect">
            <a:avLst/>
          </a:prstGeom>
        </p:spPr>
        <p:txBody>
          <a:bodyPr wrap="square">
            <a:spAutoFit/>
          </a:bodyPr>
          <a:lstStyle/>
          <a:p>
            <a:pPr>
              <a:lnSpc>
                <a:spcPct val="150000"/>
              </a:lnSpc>
            </a:pPr>
            <a:r>
              <a:rPr lang="zh-CN" altLang="en-US" b="1">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如果孩子没有觉醒，你硬裹挟着他走你要他走的路，</a:t>
            </a:r>
            <a:endParaRPr lang="zh-CN" altLang="en-US" b="1">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nSpc>
                <a:spcPct val="150000"/>
              </a:lnSpc>
            </a:pPr>
            <a:r>
              <a:rPr lang="zh-CN" altLang="en-US" b="1">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无论它跟不跟你走，结果都是两败俱伤。</a:t>
            </a:r>
            <a:endParaRPr lang="zh-CN" altLang="en-US" b="1">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5" name="图片占位符 14" descr="D:\ppt\教师的五重境界\8871e90b0eb2af96efb77a0044b1fe55.jpeg8871e90b0eb2af96efb77a0044b1fe55"/>
          <p:cNvPicPr>
            <a:picLocks noGrp="1" noChangeAspect="1"/>
          </p:cNvPicPr>
          <p:nvPr>
            <p:ph type="pic" sz="quarter" idx="10"/>
            <p:custDataLst>
              <p:tags r:id="rId2"/>
            </p:custDataLst>
          </p:nvPr>
        </p:nvPicPr>
        <p:blipFill>
          <a:blip r:embed="rId3"/>
          <a:srcRect/>
          <a:stretch>
            <a:fillRect/>
          </a:stretch>
        </p:blipFill>
        <p:spPr>
          <a:xfrm>
            <a:off x="263525" y="259715"/>
            <a:ext cx="3726815" cy="5941695"/>
          </a:xfrm>
        </p:spPr>
      </p:pic>
      <p:pic>
        <p:nvPicPr>
          <p:cNvPr id="7" name="图片占位符 6" descr="D:\ppt\教师的五重境界\cac218c89737c184aafdfd5d8c72a580.jpegcac218c89737c184aafdfd5d8c72a580"/>
          <p:cNvPicPr>
            <a:picLocks noGrp="1" noChangeAspect="1"/>
          </p:cNvPicPr>
          <p:nvPr>
            <p:ph type="pic" sz="quarter" idx="14"/>
            <p:custDataLst>
              <p:tags r:id="rId4"/>
            </p:custDataLst>
          </p:nvPr>
        </p:nvPicPr>
        <p:blipFill>
          <a:blip r:embed="rId5"/>
          <a:srcRect/>
          <a:stretch>
            <a:fillRect/>
          </a:stretch>
        </p:blipFill>
        <p:spPr>
          <a:xfrm>
            <a:off x="4677410" y="259715"/>
            <a:ext cx="6521450" cy="3199130"/>
          </a:xfrm>
        </p:spPr>
      </p:pic>
      <p:sp>
        <p:nvSpPr>
          <p:cNvPr id="8" name="矩形 7"/>
          <p:cNvSpPr/>
          <p:nvPr>
            <p:custDataLst>
              <p:tags r:id="rId6"/>
            </p:custDataLst>
          </p:nvPr>
        </p:nvSpPr>
        <p:spPr>
          <a:xfrm>
            <a:off x="4393565" y="5501640"/>
            <a:ext cx="6633210" cy="506730"/>
          </a:xfrm>
          <a:prstGeom prst="rect">
            <a:avLst/>
          </a:prstGeom>
        </p:spPr>
        <p:txBody>
          <a:bodyPr wrap="square">
            <a:spAutoFit/>
            <a:scene3d>
              <a:camera prst="orthographicFront"/>
              <a:lightRig rig="threePt" dir="t"/>
            </a:scene3d>
          </a:bodyPr>
          <a:lstStyle/>
          <a:p>
            <a:pPr algn="ctr">
              <a:lnSpc>
                <a:spcPct val="150000"/>
              </a:lnSpc>
            </a:pPr>
            <a:r>
              <a:rPr lang="en-US" altLang="zh-CN"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rPr>
              <a:t>那些强迫孩子放弃兴趣爱好的父母，要多愚昧就有多愚昧。</a:t>
            </a:r>
            <a:endParaRPr lang="en-US" altLang="zh-CN"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p:pic>
        <p:nvPicPr>
          <p:cNvPr id="28" name="图片 27" descr="9ab0424827bbcf12ea38d524316cdd80"/>
          <p:cNvPicPr>
            <a:picLocks noChangeAspect="1"/>
          </p:cNvPicPr>
          <p:nvPr>
            <p:custDataLst>
              <p:tags r:id="rId1"/>
            </p:custDataLst>
          </p:nvPr>
        </p:nvPicPr>
        <p:blipFill>
          <a:blip r:embed="rId2"/>
          <a:srcRect t="7856" b="11939"/>
          <a:stretch>
            <a:fillRect/>
          </a:stretch>
        </p:blipFill>
        <p:spPr>
          <a:xfrm>
            <a:off x="250825" y="257810"/>
            <a:ext cx="11711940" cy="6344285"/>
          </a:xfrm>
          <a:prstGeom prst="rect">
            <a:avLst/>
          </a:prstGeom>
        </p:spPr>
      </p:pic>
      <p:grpSp>
        <p:nvGrpSpPr>
          <p:cNvPr id="24" name="组合 23"/>
          <p:cNvGrpSpPr/>
          <p:nvPr/>
        </p:nvGrpSpPr>
        <p:grpSpPr>
          <a:xfrm>
            <a:off x="227330" y="255270"/>
            <a:ext cx="11758295" cy="6350000"/>
            <a:chOff x="358" y="402"/>
            <a:chExt cx="18517" cy="10000"/>
          </a:xfrm>
        </p:grpSpPr>
        <p:sp>
          <p:nvSpPr>
            <p:cNvPr id="27" name="矩形 26"/>
            <p:cNvSpPr/>
            <p:nvPr>
              <p:custDataLst>
                <p:tags r:id="rId3"/>
              </p:custDataLst>
            </p:nvPr>
          </p:nvSpPr>
          <p:spPr>
            <a:xfrm>
              <a:off x="395" y="402"/>
              <a:ext cx="18444" cy="10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 name="直接连接符 1"/>
            <p:cNvCxnSpPr/>
            <p:nvPr>
              <p:custDataLst>
                <p:tags r:id="rId4"/>
              </p:custDataLst>
            </p:nvPr>
          </p:nvCxnSpPr>
          <p:spPr>
            <a:xfrm flipH="1">
              <a:off x="3938"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5"/>
              </p:custDataLst>
            </p:nvPr>
          </p:nvCxnSpPr>
          <p:spPr>
            <a:xfrm flipH="1">
              <a:off x="7680" y="402"/>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6"/>
              </p:custDataLst>
            </p:nvPr>
          </p:nvCxnSpPr>
          <p:spPr>
            <a:xfrm flipH="1">
              <a:off x="11422"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7"/>
              </p:custDataLst>
            </p:nvPr>
          </p:nvCxnSpPr>
          <p:spPr>
            <a:xfrm flipH="1">
              <a:off x="15123"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8"/>
              </p:custDataLst>
            </p:nvPr>
          </p:nvCxnSpPr>
          <p:spPr>
            <a:xfrm flipH="1" flipV="1">
              <a:off x="358" y="3725"/>
              <a:ext cx="18481" cy="27"/>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9"/>
              </p:custDataLst>
            </p:nvPr>
          </p:nvCxnSpPr>
          <p:spPr>
            <a:xfrm flipH="1" flipV="1">
              <a:off x="395" y="7185"/>
              <a:ext cx="18481" cy="27"/>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custDataLst>
              <p:tags r:id="rId10"/>
            </p:custDataLst>
          </p:nvPr>
        </p:nvSpPr>
        <p:spPr>
          <a:xfrm>
            <a:off x="2546985" y="2404745"/>
            <a:ext cx="7055485" cy="21380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11"/>
            </p:custDataLst>
          </p:nvPr>
        </p:nvSpPr>
        <p:spPr>
          <a:xfrm>
            <a:off x="4834890" y="2705735"/>
            <a:ext cx="2418080" cy="1445260"/>
          </a:xfrm>
          <a:prstGeom prst="rect">
            <a:avLst/>
          </a:prstGeom>
          <a:noFill/>
        </p:spPr>
        <p:txBody>
          <a:bodyPr wrap="none" rtlCol="0">
            <a:spAutoFit/>
          </a:bodyPr>
          <a:p>
            <a:r>
              <a:rPr lang="zh-CN" altLang="en-US" sz="8800" b="1">
                <a:solidFill>
                  <a:schemeClr val="bg1"/>
                </a:solidFill>
                <a:latin typeface="微软雅黑" panose="020B0503020204020204" charset="-122"/>
                <a:ea typeface="微软雅黑" panose="020B0503020204020204" charset="-122"/>
                <a:cs typeface="Courier New" panose="02070309020205020404" charset="0"/>
              </a:rPr>
              <a:t>自序</a:t>
            </a:r>
            <a:endParaRPr lang="zh-CN" altLang="en-US" sz="8800" b="1">
              <a:solidFill>
                <a:schemeClr val="bg1"/>
              </a:solidFill>
              <a:latin typeface="微软雅黑" panose="020B0503020204020204" charset="-122"/>
              <a:ea typeface="微软雅黑" panose="020B0503020204020204" charset="-122"/>
              <a:cs typeface="Courier New" panose="02070309020205020404" charset="0"/>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custDataLst>
              <p:tags r:id="rId1"/>
            </p:custDataLst>
          </p:nvPr>
        </p:nvSpPr>
        <p:spPr>
          <a:xfrm>
            <a:off x="380365" y="373380"/>
            <a:ext cx="1764030" cy="15982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custDataLst>
              <p:tags r:id="rId2"/>
            </p:custDataLst>
          </p:nvPr>
        </p:nvSpPr>
        <p:spPr>
          <a:xfrm>
            <a:off x="828040" y="773430"/>
            <a:ext cx="868680" cy="922020"/>
          </a:xfrm>
          <a:prstGeom prst="rect">
            <a:avLst/>
          </a:prstGeom>
          <a:noFill/>
        </p:spPr>
        <p:txBody>
          <a:bodyPr wrap="none" rtlCol="0">
            <a:spAutoFit/>
          </a:bodyPr>
          <a:p>
            <a:r>
              <a:rPr lang="zh-CN" altLang="en-US" sz="5400">
                <a:solidFill>
                  <a:schemeClr val="bg1"/>
                </a:solidFill>
                <a:latin typeface="微软雅黑" panose="020B0503020204020204" charset="-122"/>
                <a:ea typeface="微软雅黑" panose="020B0503020204020204" charset="-122"/>
              </a:rPr>
              <a:t>一</a:t>
            </a:r>
            <a:endParaRPr lang="zh-CN" altLang="en-US" sz="5400">
              <a:solidFill>
                <a:schemeClr val="bg1"/>
              </a:solidFill>
              <a:latin typeface="微软雅黑" panose="020B0503020204020204" charset="-122"/>
              <a:ea typeface="微软雅黑" panose="020B0503020204020204" charset="-122"/>
            </a:endParaRPr>
          </a:p>
        </p:txBody>
      </p:sp>
      <p:cxnSp>
        <p:nvCxnSpPr>
          <p:cNvPr id="12" name="直接连接符 11"/>
          <p:cNvCxnSpPr/>
          <p:nvPr>
            <p:custDataLst>
              <p:tags r:id="rId3"/>
            </p:custDataLst>
          </p:nvPr>
        </p:nvCxnSpPr>
        <p:spPr>
          <a:xfrm>
            <a:off x="372745" y="2165985"/>
            <a:ext cx="67329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4"/>
            </p:custDataLst>
          </p:nvPr>
        </p:nvSpPr>
        <p:spPr>
          <a:xfrm>
            <a:off x="7128510" y="1960880"/>
            <a:ext cx="3502660" cy="36385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p:custDataLst>
              <p:tags r:id="rId5"/>
            </p:custDataLst>
          </p:nvPr>
        </p:nvCxnSpPr>
        <p:spPr>
          <a:xfrm>
            <a:off x="10631170" y="2143125"/>
            <a:ext cx="819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6"/>
            </p:custDataLst>
          </p:nvPr>
        </p:nvCxnSpPr>
        <p:spPr>
          <a:xfrm>
            <a:off x="11313795" y="1301750"/>
            <a:ext cx="0" cy="8413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custDataLst>
              <p:tags r:id="rId7"/>
            </p:custDataLst>
          </p:nvPr>
        </p:nvSpPr>
        <p:spPr>
          <a:xfrm>
            <a:off x="10836275" y="340360"/>
            <a:ext cx="955040" cy="95504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摄图网_401461089"/>
          <p:cNvPicPr>
            <a:picLocks noChangeAspect="1"/>
          </p:cNvPicPr>
          <p:nvPr>
            <p:custDataLst>
              <p:tags r:id="rId8"/>
            </p:custDataLst>
          </p:nvPr>
        </p:nvPicPr>
        <p:blipFill>
          <a:blip r:embed="rId9"/>
          <a:stretch>
            <a:fillRect/>
          </a:stretch>
        </p:blipFill>
        <p:spPr>
          <a:xfrm>
            <a:off x="7864475" y="-296545"/>
            <a:ext cx="2462530" cy="2462530"/>
          </a:xfrm>
          <a:prstGeom prst="rect">
            <a:avLst/>
          </a:prstGeom>
        </p:spPr>
      </p:pic>
      <p:sp>
        <p:nvSpPr>
          <p:cNvPr id="18" name="文本框 17"/>
          <p:cNvSpPr txBox="1"/>
          <p:nvPr>
            <p:custDataLst>
              <p:tags r:id="rId10"/>
            </p:custDataLst>
          </p:nvPr>
        </p:nvSpPr>
        <p:spPr>
          <a:xfrm>
            <a:off x="7247890" y="1981835"/>
            <a:ext cx="3383280" cy="368300"/>
          </a:xfrm>
          <a:prstGeom prst="rect">
            <a:avLst/>
          </a:prstGeom>
          <a:noFill/>
        </p:spPr>
        <p:txBody>
          <a:bodyPr wrap="none" rtlCol="0">
            <a:spAutoFit/>
          </a:bodyPr>
          <a:p>
            <a:pPr algn="l"/>
            <a:r>
              <a:rPr lang="zh-CN" altLang="en-US" b="1">
                <a:solidFill>
                  <a:schemeClr val="bg1">
                    <a:lumMod val="50000"/>
                  </a:schemeClr>
                </a:solidFill>
                <a:latin typeface="微软雅黑" panose="020B0503020204020204" charset="-122"/>
                <a:ea typeface="微软雅黑" panose="020B0503020204020204" charset="-122"/>
              </a:rPr>
              <a:t>想了三天，慌了三天，混乱依旧</a:t>
            </a:r>
            <a:endParaRPr lang="zh-CN" altLang="en-US" b="1">
              <a:solidFill>
                <a:schemeClr val="bg1">
                  <a:lumMod val="50000"/>
                </a:schemeClr>
              </a:solidFill>
              <a:latin typeface="微软雅黑" panose="020B0503020204020204" charset="-122"/>
              <a:ea typeface="微软雅黑" panose="020B0503020204020204" charset="-122"/>
            </a:endParaRPr>
          </a:p>
        </p:txBody>
      </p:sp>
      <p:sp>
        <p:nvSpPr>
          <p:cNvPr id="19" name="文本框 18"/>
          <p:cNvSpPr txBox="1"/>
          <p:nvPr>
            <p:custDataLst>
              <p:tags r:id="rId11"/>
            </p:custDataLst>
          </p:nvPr>
        </p:nvSpPr>
        <p:spPr>
          <a:xfrm>
            <a:off x="11069955" y="404495"/>
            <a:ext cx="488950" cy="460375"/>
          </a:xfrm>
          <a:prstGeom prst="rect">
            <a:avLst/>
          </a:prstGeom>
          <a:noFill/>
        </p:spPr>
        <p:txBody>
          <a:bodyPr wrap="none" rtlCol="0">
            <a:spAutoFit/>
          </a:bodyPr>
          <a:p>
            <a:r>
              <a:rPr lang="zh-CN" altLang="en-US" sz="2400" b="1">
                <a:solidFill>
                  <a:schemeClr val="tx1">
                    <a:lumMod val="50000"/>
                    <a:lumOff val="50000"/>
                  </a:schemeClr>
                </a:solidFill>
                <a:latin typeface="方正魏碑_GBK" panose="02000000000000000000" charset="-122"/>
                <a:ea typeface="方正魏碑_GBK" panose="02000000000000000000" charset="-122"/>
              </a:rPr>
              <a:t>求</a:t>
            </a:r>
            <a:endParaRPr lang="zh-CN" altLang="en-US" sz="2400" b="1">
              <a:solidFill>
                <a:schemeClr val="tx1">
                  <a:lumMod val="50000"/>
                  <a:lumOff val="50000"/>
                </a:schemeClr>
              </a:solidFill>
              <a:latin typeface="方正魏碑_GBK" panose="02000000000000000000" charset="-122"/>
              <a:ea typeface="方正魏碑_GBK" panose="02000000000000000000" charset="-122"/>
            </a:endParaRPr>
          </a:p>
        </p:txBody>
      </p:sp>
      <p:sp>
        <p:nvSpPr>
          <p:cNvPr id="20" name="文本框 19"/>
          <p:cNvSpPr txBox="1"/>
          <p:nvPr>
            <p:custDataLst>
              <p:tags r:id="rId12"/>
            </p:custDataLst>
          </p:nvPr>
        </p:nvSpPr>
        <p:spPr>
          <a:xfrm>
            <a:off x="11069955" y="793750"/>
            <a:ext cx="488950" cy="460375"/>
          </a:xfrm>
          <a:prstGeom prst="rect">
            <a:avLst/>
          </a:prstGeom>
          <a:noFill/>
        </p:spPr>
        <p:txBody>
          <a:bodyPr wrap="none" rtlCol="0">
            <a:spAutoFit/>
          </a:bodyPr>
          <a:p>
            <a:r>
              <a:rPr lang="zh-CN" altLang="en-US" sz="2400" b="1">
                <a:solidFill>
                  <a:schemeClr val="tx1">
                    <a:lumMod val="50000"/>
                    <a:lumOff val="50000"/>
                  </a:schemeClr>
                </a:solidFill>
                <a:latin typeface="方正魏碑_GBK" panose="02000000000000000000" charset="-122"/>
                <a:ea typeface="方正魏碑_GBK" panose="02000000000000000000" charset="-122"/>
              </a:rPr>
              <a:t>助</a:t>
            </a:r>
            <a:endParaRPr lang="zh-CN" altLang="en-US" sz="2400" b="1">
              <a:solidFill>
                <a:schemeClr val="tx1">
                  <a:lumMod val="50000"/>
                  <a:lumOff val="50000"/>
                </a:schemeClr>
              </a:solidFill>
              <a:latin typeface="方正魏碑_GBK" panose="02000000000000000000" charset="-122"/>
              <a:ea typeface="方正魏碑_GBK" panose="02000000000000000000" charset="-122"/>
            </a:endParaRPr>
          </a:p>
        </p:txBody>
      </p:sp>
      <p:pic>
        <p:nvPicPr>
          <p:cNvPr id="22" name="图片 21" descr="pexels-photo-994605"/>
          <p:cNvPicPr>
            <a:picLocks noChangeAspect="1"/>
          </p:cNvPicPr>
          <p:nvPr>
            <p:custDataLst>
              <p:tags r:id="rId13"/>
            </p:custDataLst>
          </p:nvPr>
        </p:nvPicPr>
        <p:blipFill>
          <a:blip r:embed="rId14"/>
          <a:stretch>
            <a:fillRect/>
          </a:stretch>
        </p:blipFill>
        <p:spPr>
          <a:xfrm>
            <a:off x="380365" y="2410460"/>
            <a:ext cx="5567680" cy="4181475"/>
          </a:xfrm>
          <a:prstGeom prst="rect">
            <a:avLst/>
          </a:prstGeom>
        </p:spPr>
      </p:pic>
      <p:pic>
        <p:nvPicPr>
          <p:cNvPr id="23" name="图片 22" descr="pexels-photo-1738976"/>
          <p:cNvPicPr>
            <a:picLocks noChangeAspect="1"/>
          </p:cNvPicPr>
          <p:nvPr>
            <p:custDataLst>
              <p:tags r:id="rId15"/>
            </p:custDataLst>
          </p:nvPr>
        </p:nvPicPr>
        <p:blipFill>
          <a:blip r:embed="rId16"/>
          <a:stretch>
            <a:fillRect/>
          </a:stretch>
        </p:blipFill>
        <p:spPr>
          <a:xfrm>
            <a:off x="6081395" y="2409825"/>
            <a:ext cx="2787650" cy="4182110"/>
          </a:xfrm>
          <a:prstGeom prst="rect">
            <a:avLst/>
          </a:prstGeom>
        </p:spPr>
      </p:pic>
      <p:pic>
        <p:nvPicPr>
          <p:cNvPr id="24" name="图片 23" descr="pexels-photo-3178881"/>
          <p:cNvPicPr>
            <a:picLocks noChangeAspect="1"/>
          </p:cNvPicPr>
          <p:nvPr>
            <p:custDataLst>
              <p:tags r:id="rId17"/>
            </p:custDataLst>
          </p:nvPr>
        </p:nvPicPr>
        <p:blipFill>
          <a:blip r:embed="rId18"/>
          <a:stretch>
            <a:fillRect/>
          </a:stretch>
        </p:blipFill>
        <p:spPr>
          <a:xfrm>
            <a:off x="9002395" y="2410460"/>
            <a:ext cx="2787650" cy="4182110"/>
          </a:xfrm>
          <a:prstGeom prst="rect">
            <a:avLst/>
          </a:prstGeom>
        </p:spPr>
      </p:pic>
      <p:sp>
        <p:nvSpPr>
          <p:cNvPr id="8" name="文本框 7"/>
          <p:cNvSpPr txBox="1"/>
          <p:nvPr>
            <p:custDataLst>
              <p:tags r:id="rId19"/>
            </p:custDataLst>
          </p:nvPr>
        </p:nvSpPr>
        <p:spPr>
          <a:xfrm>
            <a:off x="2475865" y="373380"/>
            <a:ext cx="7581900" cy="1198880"/>
          </a:xfrm>
          <a:prstGeom prst="rect">
            <a:avLst/>
          </a:prstGeom>
          <a:noFill/>
        </p:spPr>
        <p:txBody>
          <a:bodyPr wrap="square" rtlCol="0">
            <a:spAutoFit/>
          </a:bodyPr>
          <a:p>
            <a:pPr algn="l"/>
            <a:r>
              <a:rPr lang="zh-CN" altLang="en-US" sz="2400" b="1">
                <a:solidFill>
                  <a:schemeClr val="tx1"/>
                </a:solidFill>
                <a:latin typeface="黑体" panose="02010609060101010101" charset="-122"/>
                <a:ea typeface="黑体" panose="02010609060101010101" charset="-122"/>
                <a:cs typeface="黑体" panose="02010609060101010101" charset="-122"/>
              </a:rPr>
              <a:t>微信上一位外地的教师朋友给我发消息请我支招。</a:t>
            </a:r>
            <a:endParaRPr lang="zh-CN" altLang="en-US" sz="2400" b="1">
              <a:solidFill>
                <a:schemeClr val="tx1"/>
              </a:solidFill>
              <a:latin typeface="黑体" panose="02010609060101010101" charset="-122"/>
              <a:ea typeface="黑体" panose="02010609060101010101" charset="-122"/>
              <a:cs typeface="黑体" panose="02010609060101010101" charset="-122"/>
            </a:endParaRPr>
          </a:p>
          <a:p>
            <a:pPr algn="l"/>
            <a:r>
              <a:rPr lang="zh-CN" altLang="en-US" sz="2400" b="1">
                <a:solidFill>
                  <a:schemeClr val="tx1"/>
                </a:solidFill>
                <a:latin typeface="黑体" panose="02010609060101010101" charset="-122"/>
                <a:ea typeface="黑体" panose="02010609060101010101" charset="-122"/>
                <a:cs typeface="黑体" panose="02010609060101010101" charset="-122"/>
              </a:rPr>
              <a:t>因为工作出色，</a:t>
            </a:r>
            <a:endParaRPr lang="zh-CN" altLang="en-US" sz="2400" b="1">
              <a:solidFill>
                <a:schemeClr val="tx1"/>
              </a:solidFill>
              <a:latin typeface="黑体" panose="02010609060101010101" charset="-122"/>
              <a:ea typeface="黑体" panose="02010609060101010101" charset="-122"/>
              <a:cs typeface="黑体" panose="02010609060101010101" charset="-122"/>
            </a:endParaRPr>
          </a:p>
          <a:p>
            <a:pPr algn="l"/>
            <a:r>
              <a:rPr lang="zh-CN" altLang="en-US" sz="2400" b="1">
                <a:solidFill>
                  <a:schemeClr val="tx1"/>
                </a:solidFill>
                <a:latin typeface="黑体" panose="02010609060101010101" charset="-122"/>
                <a:ea typeface="黑体" panose="02010609060101010101" charset="-122"/>
                <a:cs typeface="黑体" panose="02010609060101010101" charset="-122"/>
              </a:rPr>
              <a:t>县教育局请她在全县教师大会上做一个30分钟的发言。</a:t>
            </a:r>
            <a:endParaRPr lang="zh-CN" altLang="en-US" sz="2400" b="1">
              <a:solidFill>
                <a:schemeClr val="tx1"/>
              </a:solidFill>
              <a:latin typeface="黑体" panose="02010609060101010101" charset="-122"/>
              <a:ea typeface="黑体" panose="02010609060101010101" charset="-122"/>
              <a:cs typeface="黑体" panose="02010609060101010101" charset="-122"/>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exels-photo-248771"/>
          <p:cNvPicPr>
            <a:picLocks noChangeAspect="1"/>
          </p:cNvPicPr>
          <p:nvPr>
            <p:custDataLst>
              <p:tags r:id="rId1"/>
            </p:custDataLst>
          </p:nvPr>
        </p:nvPicPr>
        <p:blipFill>
          <a:blip r:embed="rId2"/>
          <a:srcRect l="6143"/>
          <a:stretch>
            <a:fillRect/>
          </a:stretch>
        </p:blipFill>
        <p:spPr>
          <a:xfrm>
            <a:off x="464820" y="403860"/>
            <a:ext cx="3909695" cy="2253615"/>
          </a:xfrm>
          <a:prstGeom prst="rect">
            <a:avLst/>
          </a:prstGeom>
        </p:spPr>
      </p:pic>
      <p:sp>
        <p:nvSpPr>
          <p:cNvPr id="7" name="文本框 6"/>
          <p:cNvSpPr txBox="1"/>
          <p:nvPr>
            <p:custDataLst>
              <p:tags r:id="rId3"/>
            </p:custDataLst>
          </p:nvPr>
        </p:nvSpPr>
        <p:spPr>
          <a:xfrm>
            <a:off x="233045" y="2898775"/>
            <a:ext cx="4251960" cy="1476375"/>
          </a:xfrm>
          <a:prstGeom prst="rect">
            <a:avLst/>
          </a:prstGeom>
          <a:noFill/>
        </p:spPr>
        <p:txBody>
          <a:bodyPr wrap="square" rtlCol="0" anchor="t">
            <a:spAutoFit/>
          </a:bodyPr>
          <a:p>
            <a:pPr fontAlgn="auto">
              <a:lnSpc>
                <a:spcPct val="150000"/>
              </a:lnSpc>
            </a:pPr>
            <a:r>
              <a:rPr lang="en-US" altLang="zh-CN" sz="2000">
                <a:solidFill>
                  <a:schemeClr val="bg1">
                    <a:lumMod val="50000"/>
                  </a:schemeClr>
                </a:solidFill>
                <a:latin typeface="黑体" panose="02010609060101010101" charset="-122"/>
                <a:ea typeface="黑体" panose="02010609060101010101" charset="-122"/>
              </a:rPr>
              <a:t>    </a:t>
            </a:r>
            <a:r>
              <a:rPr lang="zh-CN" altLang="en-US" sz="2000">
                <a:solidFill>
                  <a:schemeClr val="bg1">
                    <a:lumMod val="50000"/>
                  </a:schemeClr>
                </a:solidFill>
                <a:latin typeface="黑体" panose="02010609060101010101" charset="-122"/>
                <a:ea typeface="黑体" panose="02010609060101010101" charset="-122"/>
              </a:rPr>
              <a:t>我们成为微信好友纯属偶然。她在不经意间进入我的博客，然后很勤奋地读我的每一篇博文并坚持留言。</a:t>
            </a:r>
            <a:endParaRPr lang="zh-CN" altLang="en-US" sz="2000">
              <a:solidFill>
                <a:schemeClr val="bg1">
                  <a:lumMod val="50000"/>
                </a:schemeClr>
              </a:solidFill>
              <a:latin typeface="黑体" panose="02010609060101010101" charset="-122"/>
              <a:ea typeface="黑体" panose="02010609060101010101" charset="-122"/>
            </a:endParaRPr>
          </a:p>
        </p:txBody>
      </p:sp>
      <p:pic>
        <p:nvPicPr>
          <p:cNvPr id="8" name="图片 7" descr="pexels-photo-237272"/>
          <p:cNvPicPr>
            <a:picLocks noChangeAspect="1"/>
          </p:cNvPicPr>
          <p:nvPr>
            <p:custDataLst>
              <p:tags r:id="rId4"/>
            </p:custDataLst>
          </p:nvPr>
        </p:nvPicPr>
        <p:blipFill>
          <a:blip r:embed="rId5"/>
          <a:stretch>
            <a:fillRect/>
          </a:stretch>
        </p:blipFill>
        <p:spPr>
          <a:xfrm>
            <a:off x="4588510" y="403860"/>
            <a:ext cx="7194550" cy="4432300"/>
          </a:xfrm>
          <a:prstGeom prst="rect">
            <a:avLst/>
          </a:prstGeom>
        </p:spPr>
      </p:pic>
      <p:sp>
        <p:nvSpPr>
          <p:cNvPr id="11" name="文本框 10"/>
          <p:cNvSpPr txBox="1"/>
          <p:nvPr>
            <p:custDataLst>
              <p:tags r:id="rId6"/>
            </p:custDataLst>
          </p:nvPr>
        </p:nvSpPr>
        <p:spPr>
          <a:xfrm>
            <a:off x="1664335" y="5196840"/>
            <a:ext cx="10057765" cy="922020"/>
          </a:xfrm>
          <a:prstGeom prst="rect">
            <a:avLst/>
          </a:prstGeom>
          <a:noFill/>
        </p:spPr>
        <p:txBody>
          <a:bodyPr wrap="square" rtlCol="0" anchor="t">
            <a:spAutoFit/>
          </a:bodyPr>
          <a:p>
            <a:pPr fontAlgn="auto">
              <a:lnSpc>
                <a:spcPct val="150000"/>
              </a:lnSpc>
            </a:pPr>
            <a:r>
              <a:rPr lang="zh-CN" altLang="en-US">
                <a:solidFill>
                  <a:schemeClr val="bg1">
                    <a:lumMod val="50000"/>
                  </a:schemeClr>
                </a:solidFill>
                <a:latin typeface="微软雅黑" panose="020B0503020204020204" charset="-122"/>
                <a:ea typeface="微软雅黑" panose="020B0503020204020204" charset="-122"/>
              </a:rPr>
              <a:t>今年春节期间更是达到顶峰，她在去亲友家拜年回来后就上网读我的文章，每天读好几个小时，还不时地跟我交流读后感，让我很感动。</a:t>
            </a:r>
            <a:endParaRPr lang="zh-CN" altLang="en-US">
              <a:solidFill>
                <a:schemeClr val="bg1">
                  <a:lumMod val="50000"/>
                </a:schemeClr>
              </a:solidFill>
              <a:latin typeface="微软雅黑" panose="020B0503020204020204" charset="-122"/>
              <a:ea typeface="微软雅黑" panose="020B0503020204020204" charset="-122"/>
            </a:endParaRPr>
          </a:p>
        </p:txBody>
      </p:sp>
      <p:pic>
        <p:nvPicPr>
          <p:cNvPr id="2" name="图片 1" descr="2df6566728294f52450ec22b480cb323"/>
          <p:cNvPicPr>
            <a:picLocks noChangeAspect="1"/>
          </p:cNvPicPr>
          <p:nvPr>
            <p:custDataLst>
              <p:tags r:id="rId7"/>
            </p:custDataLst>
          </p:nvPr>
        </p:nvPicPr>
        <p:blipFill>
          <a:blip r:embed="rId8"/>
          <a:stretch>
            <a:fillRect/>
          </a:stretch>
        </p:blipFill>
        <p:spPr>
          <a:xfrm>
            <a:off x="233045" y="4928870"/>
            <a:ext cx="1744980" cy="174498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63525" y="260350"/>
            <a:ext cx="9648571" cy="6349766"/>
          </a:xfrm>
          <a:prstGeom prst="rect">
            <a:avLst/>
          </a:prstGeom>
        </p:spPr>
      </p:pic>
      <p:sp>
        <p:nvSpPr>
          <p:cNvPr id="6" name="矩形 5"/>
          <p:cNvSpPr/>
          <p:nvPr>
            <p:custDataLst>
              <p:tags r:id="rId3"/>
            </p:custDataLst>
          </p:nvPr>
        </p:nvSpPr>
        <p:spPr>
          <a:xfrm>
            <a:off x="7522528" y="909145"/>
            <a:ext cx="4369435" cy="53958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熊猫原创"/>
          <p:cNvSpPr/>
          <p:nvPr>
            <p:custDataLst>
              <p:tags r:id="rId4"/>
            </p:custDataLst>
          </p:nvPr>
        </p:nvSpPr>
        <p:spPr>
          <a:xfrm>
            <a:off x="7807992" y="2095182"/>
            <a:ext cx="3813430" cy="3415030"/>
          </a:xfrm>
          <a:prstGeom prst="rect">
            <a:avLst/>
          </a:prstGeom>
        </p:spPr>
        <p:txBody>
          <a:bodyPr wrap="square">
            <a:spAutoFit/>
          </a:bodyPr>
          <a:lstStyle/>
          <a:p>
            <a:pPr>
              <a:lnSpc>
                <a:spcPct val="200000"/>
              </a:lnSpc>
            </a:pPr>
            <a:r>
              <a:rPr lang="en-US" altLang="zh-CN" b="1">
                <a:solidFill>
                  <a:schemeClr val="bg1"/>
                </a:solidFill>
                <a:latin typeface="黑体" panose="02010609060101010101" charset="-122"/>
                <a:ea typeface="黑体" panose="02010609060101010101" charset="-122"/>
                <a:cs typeface="黑体" panose="02010609060101010101" charset="-122"/>
              </a:rPr>
              <a:t>  </a:t>
            </a:r>
            <a:r>
              <a:rPr lang="zh-CN" altLang="en-US" b="1">
                <a:solidFill>
                  <a:schemeClr val="bg1"/>
                </a:solidFill>
                <a:latin typeface="黑体" panose="02010609060101010101" charset="-122"/>
                <a:ea typeface="黑体" panose="02010609060101010101" charset="-122"/>
                <a:cs typeface="黑体" panose="02010609060101010101" charset="-122"/>
              </a:rPr>
              <a:t>“就谈谈你有关教育阅读的故事吧，跟大家介绍你是如何废寝忘食地读博客、读文章、读书的，重点讲一讲这其中的心路历程。要想脉络更清楚的话，可以分几个阶段来谈，通常分三个阶段比较合适。”</a:t>
            </a:r>
            <a:endParaRPr lang="zh-CN" altLang="en-US" b="1">
              <a:solidFill>
                <a:schemeClr val="bg1"/>
              </a:solidFill>
              <a:latin typeface="黑体" panose="02010609060101010101" charset="-122"/>
              <a:ea typeface="黑体" panose="02010609060101010101" charset="-122"/>
              <a:cs typeface="黑体" panose="02010609060101010101" charset="-122"/>
            </a:endParaRPr>
          </a:p>
        </p:txBody>
      </p:sp>
      <p:sp>
        <p:nvSpPr>
          <p:cNvPr id="10" name="矩形 9"/>
          <p:cNvSpPr/>
          <p:nvPr>
            <p:custDataLst>
              <p:tags r:id="rId5"/>
            </p:custDataLst>
          </p:nvPr>
        </p:nvSpPr>
        <p:spPr>
          <a:xfrm>
            <a:off x="7807992" y="1220114"/>
            <a:ext cx="2976880" cy="768350"/>
          </a:xfrm>
          <a:prstGeom prst="rect">
            <a:avLst/>
          </a:prstGeom>
        </p:spPr>
        <p:txBody>
          <a:bodyPr wrap="none">
            <a:spAutoFit/>
          </a:bodyPr>
          <a:lstStyle/>
          <a:p>
            <a:pPr algn="l"/>
            <a:r>
              <a:rPr lang="zh-CN" altLang="en-US" sz="4400">
                <a:solidFill>
                  <a:schemeClr val="bg1"/>
                </a:solidFill>
                <a:latin typeface="+mj-ea"/>
                <a:ea typeface="+mj-ea"/>
              </a:rPr>
              <a:t>我对她说：</a:t>
            </a:r>
            <a:endParaRPr lang="zh-CN" altLang="en-US" sz="4400">
              <a:solidFill>
                <a:schemeClr val="bg1"/>
              </a:solidFill>
              <a:latin typeface="+mj-ea"/>
              <a:ea typeface="+mj-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023177" y="331092"/>
            <a:ext cx="660887" cy="466439"/>
            <a:chOff x="-2061892" y="314640"/>
            <a:chExt cx="5527857" cy="3901442"/>
          </a:xfrm>
          <a:noFill/>
        </p:grpSpPr>
        <p:sp>
          <p:nvSpPr>
            <p:cNvPr id="6" name="任意多边形: 形状 22"/>
            <p:cNvSpPr/>
            <p:nvPr>
              <p:custDataLst>
                <p:tags r:id="rId1"/>
              </p:custDataLst>
            </p:nvPr>
          </p:nvSpPr>
          <p:spPr>
            <a:xfrm rot="10800000">
              <a:off x="-2061892" y="314640"/>
              <a:ext cx="4030678" cy="3474722"/>
            </a:xfrm>
            <a:custGeom>
              <a:avLst/>
              <a:gdLst>
                <a:gd name="connsiteX0" fmla="*/ 4030678 w 4030678"/>
                <a:gd name="connsiteY0" fmla="*/ 3474722 h 3474722"/>
                <a:gd name="connsiteX1" fmla="*/ 0 w 4030678"/>
                <a:gd name="connsiteY1" fmla="*/ 3474722 h 3474722"/>
                <a:gd name="connsiteX2" fmla="*/ 247497 w 4030678"/>
                <a:gd name="connsiteY2" fmla="*/ 3048002 h 3474722"/>
                <a:gd name="connsiteX3" fmla="*/ 2533499 w 4030678"/>
                <a:gd name="connsiteY3" fmla="*/ 3048002 h 3474722"/>
                <a:gd name="connsiteX4" fmla="*/ 1390498 w 4030678"/>
                <a:gd name="connsiteY4" fmla="*/ 1077312 h 3474722"/>
                <a:gd name="connsiteX5" fmla="*/ 2015339 w 4030678"/>
                <a:gd name="connsiteY5" fmla="*/ 0 h 3474722"/>
                <a:gd name="connsiteX6" fmla="*/ 4030678 w 4030678"/>
                <a:gd name="connsiteY6" fmla="*/ 3474722 h 34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0678" h="3474722">
                  <a:moveTo>
                    <a:pt x="4030678" y="3474722"/>
                  </a:moveTo>
                  <a:lnTo>
                    <a:pt x="0" y="3474722"/>
                  </a:lnTo>
                  <a:lnTo>
                    <a:pt x="247497" y="3048002"/>
                  </a:lnTo>
                  <a:lnTo>
                    <a:pt x="2533499" y="3048002"/>
                  </a:lnTo>
                  <a:lnTo>
                    <a:pt x="1390498" y="1077312"/>
                  </a:lnTo>
                  <a:lnTo>
                    <a:pt x="2015339" y="0"/>
                  </a:lnTo>
                  <a:lnTo>
                    <a:pt x="4030678" y="3474722"/>
                  </a:lnTo>
                  <a:close/>
                </a:path>
              </a:pathLst>
            </a:custGeom>
            <a:grpFill/>
            <a:ln w="63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Segoe UI Light" panose="020B0502040204020203"/>
                <a:cs typeface="+mn-cs"/>
              </a:endParaRPr>
            </a:p>
          </p:txBody>
        </p:sp>
        <p:sp>
          <p:nvSpPr>
            <p:cNvPr id="7" name="任意多边形: 形状 23"/>
            <p:cNvSpPr/>
            <p:nvPr>
              <p:custDataLst>
                <p:tags r:id="rId2"/>
              </p:custDataLst>
            </p:nvPr>
          </p:nvSpPr>
          <p:spPr>
            <a:xfrm rot="10800000">
              <a:off x="578291" y="741362"/>
              <a:ext cx="2887674" cy="3474720"/>
            </a:xfrm>
            <a:custGeom>
              <a:avLst/>
              <a:gdLst>
                <a:gd name="connsiteX0" fmla="*/ 1744676 w 2887677"/>
                <a:gd name="connsiteY0" fmla="*/ 3474722 h 3474722"/>
                <a:gd name="connsiteX1" fmla="*/ 0 w 2887677"/>
                <a:gd name="connsiteY1" fmla="*/ 3474722 h 3474722"/>
                <a:gd name="connsiteX2" fmla="*/ 2015339 w 2887677"/>
                <a:gd name="connsiteY2" fmla="*/ 0 h 3474722"/>
                <a:gd name="connsiteX3" fmla="*/ 2887677 w 2887677"/>
                <a:gd name="connsiteY3" fmla="*/ 1504032 h 3474722"/>
                <a:gd name="connsiteX4" fmla="*/ 1744676 w 2887677"/>
                <a:gd name="connsiteY4" fmla="*/ 3474722 h 34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677" h="3474722">
                  <a:moveTo>
                    <a:pt x="1744676" y="3474722"/>
                  </a:moveTo>
                  <a:lnTo>
                    <a:pt x="0" y="3474722"/>
                  </a:lnTo>
                  <a:lnTo>
                    <a:pt x="2015339" y="0"/>
                  </a:lnTo>
                  <a:lnTo>
                    <a:pt x="2887677" y="1504032"/>
                  </a:lnTo>
                  <a:lnTo>
                    <a:pt x="1744676" y="3474722"/>
                  </a:lnTo>
                  <a:close/>
                </a:path>
              </a:pathLst>
            </a:custGeom>
            <a:grpFill/>
            <a:ln w="63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Segoe UI Light" panose="020B0502040204020203"/>
                <a:cs typeface="+mn-cs"/>
              </a:endParaRPr>
            </a:p>
          </p:txBody>
        </p:sp>
      </p:grpSp>
      <p:sp>
        <p:nvSpPr>
          <p:cNvPr id="8" name="矩形 7"/>
          <p:cNvSpPr/>
          <p:nvPr>
            <p:custDataLst>
              <p:tags r:id="rId3"/>
            </p:custDataLst>
          </p:nvPr>
        </p:nvSpPr>
        <p:spPr>
          <a:xfrm>
            <a:off x="5425440" y="-30480"/>
            <a:ext cx="6766560" cy="6888480"/>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cs typeface="+mn-cs"/>
            </a:endParaRPr>
          </a:p>
        </p:txBody>
      </p:sp>
      <p:sp>
        <p:nvSpPr>
          <p:cNvPr id="11" name="文本框 10" descr="页面标题"/>
          <p:cNvSpPr txBox="1"/>
          <p:nvPr>
            <p:custDataLst>
              <p:tags r:id="rId4"/>
            </p:custDataLst>
          </p:nvPr>
        </p:nvSpPr>
        <p:spPr>
          <a:xfrm>
            <a:off x="215453" y="224166"/>
            <a:ext cx="8195121" cy="418191"/>
          </a:xfrm>
          <a:prstGeom prst="rect">
            <a:avLst/>
          </a:prstGeom>
          <a:noFill/>
          <a:effectLst>
            <a:outerShdw blurRad="88900" dist="1016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300" normalizeH="0" baseline="0" noProof="0" dirty="0">
                <a:ln>
                  <a:noFill/>
                </a:ln>
                <a:solidFill>
                  <a:srgbClr val="92D050"/>
                </a:solidFill>
                <a:effectLst/>
                <a:uLnTx/>
                <a:uFillTx/>
                <a:latin typeface="微软雅黑 Light" panose="020B0502040204020203" charset="-122"/>
                <a:cs typeface="Segoe UI" panose="020B0502040204020203" pitchFamily="34" charset="0"/>
              </a:rPr>
              <a:t>这里输入</a:t>
            </a:r>
            <a:r>
              <a:rPr kumimoji="0" lang="zh-CN" altLang="en-US" sz="16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Segoe UI" panose="020B0502040204020203" pitchFamily="34" charset="0"/>
              </a:rPr>
              <a:t>页面标题</a:t>
            </a:r>
            <a:endParaRPr kumimoji="0" lang="zh-CN" altLang="en-US" sz="16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Segoe UI Light" panose="020B0502040204020203" pitchFamily="34" charset="0"/>
            </a:endParaRPr>
          </a:p>
        </p:txBody>
      </p:sp>
      <p:cxnSp>
        <p:nvCxnSpPr>
          <p:cNvPr id="12" name="直接连接符 11"/>
          <p:cNvCxnSpPr/>
          <p:nvPr>
            <p:custDataLst>
              <p:tags r:id="rId5"/>
            </p:custDataLst>
          </p:nvPr>
        </p:nvCxnSpPr>
        <p:spPr>
          <a:xfrm>
            <a:off x="322580" y="943724"/>
            <a:ext cx="1131147" cy="0"/>
          </a:xfrm>
          <a:prstGeom prst="line">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11135588" y="331092"/>
            <a:ext cx="660887" cy="466439"/>
            <a:chOff x="-2061892" y="314640"/>
            <a:chExt cx="5527857" cy="3901442"/>
          </a:xfrm>
          <a:noFill/>
        </p:grpSpPr>
        <p:sp>
          <p:nvSpPr>
            <p:cNvPr id="16" name="任意多边形: 形状 22"/>
            <p:cNvSpPr/>
            <p:nvPr>
              <p:custDataLst>
                <p:tags r:id="rId6"/>
              </p:custDataLst>
            </p:nvPr>
          </p:nvSpPr>
          <p:spPr>
            <a:xfrm rot="10800000">
              <a:off x="-2061892" y="314640"/>
              <a:ext cx="4030678" cy="3474722"/>
            </a:xfrm>
            <a:custGeom>
              <a:avLst/>
              <a:gdLst>
                <a:gd name="connsiteX0" fmla="*/ 4030678 w 4030678"/>
                <a:gd name="connsiteY0" fmla="*/ 3474722 h 3474722"/>
                <a:gd name="connsiteX1" fmla="*/ 0 w 4030678"/>
                <a:gd name="connsiteY1" fmla="*/ 3474722 h 3474722"/>
                <a:gd name="connsiteX2" fmla="*/ 247497 w 4030678"/>
                <a:gd name="connsiteY2" fmla="*/ 3048002 h 3474722"/>
                <a:gd name="connsiteX3" fmla="*/ 2533499 w 4030678"/>
                <a:gd name="connsiteY3" fmla="*/ 3048002 h 3474722"/>
                <a:gd name="connsiteX4" fmla="*/ 1390498 w 4030678"/>
                <a:gd name="connsiteY4" fmla="*/ 1077312 h 3474722"/>
                <a:gd name="connsiteX5" fmla="*/ 2015339 w 4030678"/>
                <a:gd name="connsiteY5" fmla="*/ 0 h 3474722"/>
                <a:gd name="connsiteX6" fmla="*/ 4030678 w 4030678"/>
                <a:gd name="connsiteY6" fmla="*/ 3474722 h 34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0678" h="3474722">
                  <a:moveTo>
                    <a:pt x="4030678" y="3474722"/>
                  </a:moveTo>
                  <a:lnTo>
                    <a:pt x="0" y="3474722"/>
                  </a:lnTo>
                  <a:lnTo>
                    <a:pt x="247497" y="3048002"/>
                  </a:lnTo>
                  <a:lnTo>
                    <a:pt x="2533499" y="3048002"/>
                  </a:lnTo>
                  <a:lnTo>
                    <a:pt x="1390498" y="1077312"/>
                  </a:lnTo>
                  <a:lnTo>
                    <a:pt x="2015339" y="0"/>
                  </a:lnTo>
                  <a:lnTo>
                    <a:pt x="4030678" y="3474722"/>
                  </a:lnTo>
                  <a:close/>
                </a:path>
              </a:pathLst>
            </a:custGeom>
            <a:grpFill/>
            <a:ln w="63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Segoe UI Light" panose="020B0502040204020203"/>
                <a:cs typeface="+mn-cs"/>
              </a:endParaRPr>
            </a:p>
          </p:txBody>
        </p:sp>
        <p:sp>
          <p:nvSpPr>
            <p:cNvPr id="17" name="任意多边形: 形状 23"/>
            <p:cNvSpPr/>
            <p:nvPr>
              <p:custDataLst>
                <p:tags r:id="rId7"/>
              </p:custDataLst>
            </p:nvPr>
          </p:nvSpPr>
          <p:spPr>
            <a:xfrm rot="10800000">
              <a:off x="578291" y="741362"/>
              <a:ext cx="2887674" cy="3474720"/>
            </a:xfrm>
            <a:custGeom>
              <a:avLst/>
              <a:gdLst>
                <a:gd name="connsiteX0" fmla="*/ 1744676 w 2887677"/>
                <a:gd name="connsiteY0" fmla="*/ 3474722 h 3474722"/>
                <a:gd name="connsiteX1" fmla="*/ 0 w 2887677"/>
                <a:gd name="connsiteY1" fmla="*/ 3474722 h 3474722"/>
                <a:gd name="connsiteX2" fmla="*/ 2015339 w 2887677"/>
                <a:gd name="connsiteY2" fmla="*/ 0 h 3474722"/>
                <a:gd name="connsiteX3" fmla="*/ 2887677 w 2887677"/>
                <a:gd name="connsiteY3" fmla="*/ 1504032 h 3474722"/>
                <a:gd name="connsiteX4" fmla="*/ 1744676 w 2887677"/>
                <a:gd name="connsiteY4" fmla="*/ 3474722 h 347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677" h="3474722">
                  <a:moveTo>
                    <a:pt x="1744676" y="3474722"/>
                  </a:moveTo>
                  <a:lnTo>
                    <a:pt x="0" y="3474722"/>
                  </a:lnTo>
                  <a:lnTo>
                    <a:pt x="2015339" y="0"/>
                  </a:lnTo>
                  <a:lnTo>
                    <a:pt x="2887677" y="1504032"/>
                  </a:lnTo>
                  <a:lnTo>
                    <a:pt x="1744676" y="3474722"/>
                  </a:lnTo>
                  <a:close/>
                </a:path>
              </a:pathLst>
            </a:custGeom>
            <a:grpFill/>
            <a:ln w="63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Segoe UI Light" panose="020B0502040204020203"/>
                <a:cs typeface="+mn-cs"/>
              </a:endParaRPr>
            </a:p>
          </p:txBody>
        </p:sp>
      </p:grpSp>
      <p:pic>
        <p:nvPicPr>
          <p:cNvPr id="19" name="图形 18"/>
          <p:cNvPicPr>
            <a:picLocks noChangeAspect="1"/>
          </p:cNvPicPr>
          <p:nvPr>
            <p:custDataLst>
              <p:tags r:id="rId8"/>
            </p:custDataLst>
          </p:nvPr>
        </p:nvPicPr>
        <p:blipFill>
          <a:blip r:embed="rId9" cstate="print">
            <a:extLst>
              <a:ext uri="{96DAC541-7B7A-43D3-8B79-37D633B846F1}">
                <asvg:svgBlip xmlns:asvg="http://schemas.microsoft.com/office/drawing/2016/SVG/main" r:embed="rId10"/>
              </a:ext>
            </a:extLst>
          </a:blip>
          <a:stretch>
            <a:fillRect/>
          </a:stretch>
        </p:blipFill>
        <p:spPr>
          <a:xfrm>
            <a:off x="9674088" y="1284714"/>
            <a:ext cx="1905000" cy="1905000"/>
          </a:xfrm>
          <a:prstGeom prst="rect">
            <a:avLst/>
          </a:prstGeom>
        </p:spPr>
      </p:pic>
      <p:sp>
        <p:nvSpPr>
          <p:cNvPr id="21" name="矩形 20"/>
          <p:cNvSpPr/>
          <p:nvPr>
            <p:custDataLst>
              <p:tags r:id="rId11"/>
            </p:custDataLst>
          </p:nvPr>
        </p:nvSpPr>
        <p:spPr>
          <a:xfrm>
            <a:off x="170752" y="6077447"/>
            <a:ext cx="1109337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Copyright © 2018 Star Voyage. All Rights Reserved</a:t>
            </a:r>
            <a:endParaRPr kumimoji="0" lang="en-US" altLang="zh-CN" sz="1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22" descr="段落内容1"/>
          <p:cNvSpPr/>
          <p:nvPr>
            <p:custDataLst>
              <p:tags r:id="rId12"/>
            </p:custDataLst>
          </p:nvPr>
        </p:nvSpPr>
        <p:spPr>
          <a:xfrm>
            <a:off x="5943601" y="896362"/>
            <a:ext cx="6032946" cy="226953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prstClr val="black"/>
                </a:solidFill>
                <a:effectLst/>
                <a:uLnTx/>
                <a:uFillTx/>
                <a:latin typeface="微软雅黑" panose="020B0503020204020204" charset="-122"/>
                <a:ea typeface="微软雅黑" panose="020B0503020204020204" charset="-122"/>
                <a:cs typeface="+mn-cs"/>
              </a:rPr>
              <a:t>如果一件事短期看来有价值，中期不明朗，长期有害，这件事绝不能做；</a:t>
            </a:r>
            <a:endParaRPr kumimoji="0" lang="zh-CN" altLang="en-US" sz="1600" b="1" i="0" u="none" strike="noStrike" kern="1200" cap="none" spc="30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prstClr val="black"/>
                </a:solidFill>
                <a:effectLst/>
                <a:uLnTx/>
                <a:uFillTx/>
                <a:latin typeface="微软雅黑" panose="020B0503020204020204" charset="-122"/>
                <a:ea typeface="微软雅黑" panose="020B0503020204020204" charset="-122"/>
                <a:cs typeface="+mn-cs"/>
              </a:rPr>
              <a:t>如果一件事短期看不到价值，中期不清楚，长期有益，这件事一定得去做。</a:t>
            </a:r>
            <a:endParaRPr kumimoji="0" lang="zh-CN" altLang="en-US" sz="1600" b="1" i="0" u="none" strike="noStrike" kern="1200" cap="none" spc="30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教育应当关注的正是长期价值。探索哪些有益、哪些无益应当成为教育者的追求。</a:t>
            </a:r>
            <a:endParaRPr kumimoji="0" lang="en-US" altLang="zh-CN" sz="1050" b="1" i="0" u="none" strike="noStrike" kern="1200" cap="none" spc="30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6" name="矩形 25" descr="页面副标题"/>
          <p:cNvSpPr/>
          <p:nvPr>
            <p:custDataLst>
              <p:tags r:id="rId13"/>
            </p:custDataLst>
          </p:nvPr>
        </p:nvSpPr>
        <p:spPr>
          <a:xfrm>
            <a:off x="215453" y="635393"/>
            <a:ext cx="880472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300" normalizeH="0" baseline="0" noProof="0" dirty="0">
                <a:ln>
                  <a:noFill/>
                </a:ln>
                <a:solidFill>
                  <a:prstClr val="white"/>
                </a:solidFill>
                <a:effectLst/>
                <a:uLnTx/>
                <a:uFillTx/>
                <a:latin typeface="微软雅黑 Light" panose="020B0502040204020203" charset="-122"/>
                <a:cs typeface="+mn-cs"/>
              </a:rPr>
              <a:t>这里输入页面副标题</a:t>
            </a:r>
            <a:endParaRPr kumimoji="0" lang="en-US" altLang="zh-CN" sz="1100" b="0" i="0" u="none" strike="noStrike" kern="1200" cap="none" spc="300" normalizeH="0" baseline="0" noProof="0" dirty="0">
              <a:ln>
                <a:noFill/>
              </a:ln>
              <a:solidFill>
                <a:prstClr val="white"/>
              </a:solidFill>
              <a:effectLst/>
              <a:uLnTx/>
              <a:uFillTx/>
              <a:latin typeface="微软雅黑 Light" panose="020B0502040204020203" charset="-122"/>
              <a:cs typeface="+mn-cs"/>
            </a:endParaRPr>
          </a:p>
        </p:txBody>
      </p:sp>
      <p:sp>
        <p:nvSpPr>
          <p:cNvPr id="27" name="Freeform 5"/>
          <p:cNvSpPr>
            <a:spLocks noEditPoints="1"/>
          </p:cNvSpPr>
          <p:nvPr>
            <p:custDataLst>
              <p:tags r:id="rId14"/>
            </p:custDataLst>
          </p:nvPr>
        </p:nvSpPr>
        <p:spPr bwMode="auto">
          <a:xfrm>
            <a:off x="779027" y="2608763"/>
            <a:ext cx="402334" cy="628126"/>
          </a:xfrm>
          <a:custGeom>
            <a:avLst/>
            <a:gdLst>
              <a:gd name="T0" fmla="*/ 0 w 149"/>
              <a:gd name="T1" fmla="*/ 139 h 233"/>
              <a:gd name="T2" fmla="*/ 48 w 149"/>
              <a:gd name="T3" fmla="*/ 21 h 233"/>
              <a:gd name="T4" fmla="*/ 100 w 149"/>
              <a:gd name="T5" fmla="*/ 21 h 233"/>
              <a:gd name="T6" fmla="*/ 149 w 149"/>
              <a:gd name="T7" fmla="*/ 139 h 233"/>
              <a:gd name="T8" fmla="*/ 74 w 149"/>
              <a:gd name="T9" fmla="*/ 14 h 233"/>
              <a:gd name="T10" fmla="*/ 57 w 149"/>
              <a:gd name="T11" fmla="*/ 34 h 233"/>
              <a:gd name="T12" fmla="*/ 74 w 149"/>
              <a:gd name="T13" fmla="*/ 200 h 233"/>
              <a:gd name="T14" fmla="*/ 92 w 149"/>
              <a:gd name="T15" fmla="*/ 35 h 233"/>
              <a:gd name="T16" fmla="*/ 74 w 149"/>
              <a:gd name="T17" fmla="*/ 14 h 233"/>
              <a:gd name="T18" fmla="*/ 69 w 149"/>
              <a:gd name="T19" fmla="*/ 226 h 233"/>
              <a:gd name="T20" fmla="*/ 76 w 149"/>
              <a:gd name="T21" fmla="*/ 202 h 233"/>
              <a:gd name="T22" fmla="*/ 83 w 149"/>
              <a:gd name="T23" fmla="*/ 226 h 233"/>
              <a:gd name="T24" fmla="*/ 76 w 149"/>
              <a:gd name="T25" fmla="*/ 77 h 233"/>
              <a:gd name="T26" fmla="*/ 72 w 149"/>
              <a:gd name="T27" fmla="*/ 70 h 233"/>
              <a:gd name="T28" fmla="*/ 79 w 149"/>
              <a:gd name="T29" fmla="*/ 70 h 233"/>
              <a:gd name="T30" fmla="*/ 76 w 149"/>
              <a:gd name="T31" fmla="*/ 77 h 233"/>
              <a:gd name="T32" fmla="*/ 72 w 149"/>
              <a:gd name="T33" fmla="*/ 205 h 233"/>
              <a:gd name="T34" fmla="*/ 76 w 149"/>
              <a:gd name="T35" fmla="*/ 80 h 233"/>
              <a:gd name="T36" fmla="*/ 79 w 149"/>
              <a:gd name="T37" fmla="*/ 205 h 233"/>
              <a:gd name="T38" fmla="*/ 74 w 149"/>
              <a:gd name="T39" fmla="*/ 183 h 233"/>
              <a:gd name="T40" fmla="*/ 72 w 149"/>
              <a:gd name="T41" fmla="*/ 177 h 233"/>
              <a:gd name="T42" fmla="*/ 104 w 149"/>
              <a:gd name="T43" fmla="*/ 149 h 233"/>
              <a:gd name="T44" fmla="*/ 77 w 149"/>
              <a:gd name="T45" fmla="*/ 182 h 233"/>
              <a:gd name="T46" fmla="*/ 45 w 149"/>
              <a:gd name="T47" fmla="*/ 123 h 233"/>
              <a:gd name="T48" fmla="*/ 41 w 149"/>
              <a:gd name="T49" fmla="*/ 119 h 233"/>
              <a:gd name="T50" fmla="*/ 47 w 149"/>
              <a:gd name="T51" fmla="*/ 117 h 233"/>
              <a:gd name="T52" fmla="*/ 47 w 149"/>
              <a:gd name="T53" fmla="*/ 122 h 233"/>
              <a:gd name="T54" fmla="*/ 74 w 149"/>
              <a:gd name="T55" fmla="*/ 152 h 233"/>
              <a:gd name="T56" fmla="*/ 49 w 149"/>
              <a:gd name="T57" fmla="*/ 129 h 233"/>
              <a:gd name="T58" fmla="*/ 54 w 149"/>
              <a:gd name="T59" fmla="*/ 124 h 233"/>
              <a:gd name="T60" fmla="*/ 77 w 149"/>
              <a:gd name="T61" fmla="*/ 151 h 233"/>
              <a:gd name="T62" fmla="*/ 74 w 149"/>
              <a:gd name="T63" fmla="*/ 105 h 233"/>
              <a:gd name="T64" fmla="*/ 72 w 149"/>
              <a:gd name="T65" fmla="*/ 100 h 233"/>
              <a:gd name="T66" fmla="*/ 99 w 149"/>
              <a:gd name="T67" fmla="*/ 78 h 233"/>
              <a:gd name="T68" fmla="*/ 77 w 149"/>
              <a:gd name="T69" fmla="*/ 10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 h="233">
                <a:moveTo>
                  <a:pt x="74" y="214"/>
                </a:moveTo>
                <a:cubicBezTo>
                  <a:pt x="33" y="214"/>
                  <a:pt x="0" y="181"/>
                  <a:pt x="0" y="139"/>
                </a:cubicBezTo>
                <a:cubicBezTo>
                  <a:pt x="0" y="119"/>
                  <a:pt x="21" y="74"/>
                  <a:pt x="44" y="28"/>
                </a:cubicBezTo>
                <a:cubicBezTo>
                  <a:pt x="46" y="25"/>
                  <a:pt x="47" y="23"/>
                  <a:pt x="48" y="21"/>
                </a:cubicBezTo>
                <a:cubicBezTo>
                  <a:pt x="55" y="8"/>
                  <a:pt x="64" y="0"/>
                  <a:pt x="74" y="0"/>
                </a:cubicBezTo>
                <a:cubicBezTo>
                  <a:pt x="80" y="0"/>
                  <a:pt x="91" y="3"/>
                  <a:pt x="100" y="21"/>
                </a:cubicBezTo>
                <a:cubicBezTo>
                  <a:pt x="101" y="23"/>
                  <a:pt x="102" y="26"/>
                  <a:pt x="104" y="29"/>
                </a:cubicBezTo>
                <a:cubicBezTo>
                  <a:pt x="127" y="74"/>
                  <a:pt x="149" y="119"/>
                  <a:pt x="149" y="139"/>
                </a:cubicBezTo>
                <a:cubicBezTo>
                  <a:pt x="149" y="181"/>
                  <a:pt x="115" y="214"/>
                  <a:pt x="74" y="214"/>
                </a:cubicBezTo>
                <a:close/>
                <a:moveTo>
                  <a:pt x="74" y="14"/>
                </a:moveTo>
                <a:cubicBezTo>
                  <a:pt x="70" y="14"/>
                  <a:pt x="65" y="19"/>
                  <a:pt x="61" y="27"/>
                </a:cubicBezTo>
                <a:cubicBezTo>
                  <a:pt x="60" y="29"/>
                  <a:pt x="58" y="32"/>
                  <a:pt x="57" y="34"/>
                </a:cubicBezTo>
                <a:cubicBezTo>
                  <a:pt x="45" y="58"/>
                  <a:pt x="14" y="120"/>
                  <a:pt x="14" y="139"/>
                </a:cubicBezTo>
                <a:cubicBezTo>
                  <a:pt x="14" y="173"/>
                  <a:pt x="41" y="200"/>
                  <a:pt x="74" y="200"/>
                </a:cubicBezTo>
                <a:cubicBezTo>
                  <a:pt x="108" y="200"/>
                  <a:pt x="135" y="173"/>
                  <a:pt x="135" y="139"/>
                </a:cubicBezTo>
                <a:cubicBezTo>
                  <a:pt x="135" y="119"/>
                  <a:pt x="105" y="61"/>
                  <a:pt x="92" y="35"/>
                </a:cubicBezTo>
                <a:cubicBezTo>
                  <a:pt x="90" y="32"/>
                  <a:pt x="89" y="29"/>
                  <a:pt x="87" y="27"/>
                </a:cubicBezTo>
                <a:cubicBezTo>
                  <a:pt x="83" y="19"/>
                  <a:pt x="78" y="14"/>
                  <a:pt x="74" y="14"/>
                </a:cubicBezTo>
                <a:close/>
                <a:moveTo>
                  <a:pt x="76" y="233"/>
                </a:moveTo>
                <a:cubicBezTo>
                  <a:pt x="72" y="233"/>
                  <a:pt x="69" y="230"/>
                  <a:pt x="69" y="226"/>
                </a:cubicBezTo>
                <a:cubicBezTo>
                  <a:pt x="69" y="209"/>
                  <a:pt x="69" y="209"/>
                  <a:pt x="69" y="209"/>
                </a:cubicBezTo>
                <a:cubicBezTo>
                  <a:pt x="69" y="205"/>
                  <a:pt x="72" y="202"/>
                  <a:pt x="76" y="202"/>
                </a:cubicBezTo>
                <a:cubicBezTo>
                  <a:pt x="79" y="202"/>
                  <a:pt x="83" y="205"/>
                  <a:pt x="83" y="209"/>
                </a:cubicBezTo>
                <a:cubicBezTo>
                  <a:pt x="83" y="226"/>
                  <a:pt x="83" y="226"/>
                  <a:pt x="83" y="226"/>
                </a:cubicBezTo>
                <a:cubicBezTo>
                  <a:pt x="83" y="230"/>
                  <a:pt x="79" y="233"/>
                  <a:pt x="76" y="233"/>
                </a:cubicBezTo>
                <a:close/>
                <a:moveTo>
                  <a:pt x="76" y="77"/>
                </a:moveTo>
                <a:cubicBezTo>
                  <a:pt x="74" y="77"/>
                  <a:pt x="72" y="75"/>
                  <a:pt x="72" y="73"/>
                </a:cubicBezTo>
                <a:cubicBezTo>
                  <a:pt x="72" y="70"/>
                  <a:pt x="72" y="70"/>
                  <a:pt x="72" y="70"/>
                </a:cubicBezTo>
                <a:cubicBezTo>
                  <a:pt x="72" y="68"/>
                  <a:pt x="74" y="66"/>
                  <a:pt x="76" y="66"/>
                </a:cubicBezTo>
                <a:cubicBezTo>
                  <a:pt x="78" y="66"/>
                  <a:pt x="79" y="68"/>
                  <a:pt x="79" y="70"/>
                </a:cubicBezTo>
                <a:cubicBezTo>
                  <a:pt x="79" y="73"/>
                  <a:pt x="79" y="73"/>
                  <a:pt x="79" y="73"/>
                </a:cubicBezTo>
                <a:cubicBezTo>
                  <a:pt x="79" y="75"/>
                  <a:pt x="78" y="77"/>
                  <a:pt x="76" y="77"/>
                </a:cubicBezTo>
                <a:close/>
                <a:moveTo>
                  <a:pt x="76" y="209"/>
                </a:moveTo>
                <a:cubicBezTo>
                  <a:pt x="74" y="209"/>
                  <a:pt x="72" y="207"/>
                  <a:pt x="72" y="205"/>
                </a:cubicBezTo>
                <a:cubicBezTo>
                  <a:pt x="72" y="84"/>
                  <a:pt x="72" y="84"/>
                  <a:pt x="72" y="84"/>
                </a:cubicBezTo>
                <a:cubicBezTo>
                  <a:pt x="72" y="82"/>
                  <a:pt x="74" y="80"/>
                  <a:pt x="76" y="80"/>
                </a:cubicBezTo>
                <a:cubicBezTo>
                  <a:pt x="78" y="80"/>
                  <a:pt x="79" y="82"/>
                  <a:pt x="79" y="84"/>
                </a:cubicBezTo>
                <a:cubicBezTo>
                  <a:pt x="79" y="205"/>
                  <a:pt x="79" y="205"/>
                  <a:pt x="79" y="205"/>
                </a:cubicBezTo>
                <a:cubicBezTo>
                  <a:pt x="79" y="207"/>
                  <a:pt x="78" y="209"/>
                  <a:pt x="76" y="209"/>
                </a:cubicBezTo>
                <a:close/>
                <a:moveTo>
                  <a:pt x="74" y="183"/>
                </a:moveTo>
                <a:cubicBezTo>
                  <a:pt x="73" y="183"/>
                  <a:pt x="73" y="182"/>
                  <a:pt x="72" y="182"/>
                </a:cubicBezTo>
                <a:cubicBezTo>
                  <a:pt x="71" y="180"/>
                  <a:pt x="71" y="178"/>
                  <a:pt x="72" y="177"/>
                </a:cubicBezTo>
                <a:cubicBezTo>
                  <a:pt x="100" y="149"/>
                  <a:pt x="100" y="149"/>
                  <a:pt x="100" y="149"/>
                </a:cubicBezTo>
                <a:cubicBezTo>
                  <a:pt x="101" y="148"/>
                  <a:pt x="103" y="148"/>
                  <a:pt x="104" y="149"/>
                </a:cubicBezTo>
                <a:cubicBezTo>
                  <a:pt x="106" y="151"/>
                  <a:pt x="106" y="153"/>
                  <a:pt x="104" y="154"/>
                </a:cubicBezTo>
                <a:cubicBezTo>
                  <a:pt x="77" y="182"/>
                  <a:pt x="77" y="182"/>
                  <a:pt x="77" y="182"/>
                </a:cubicBezTo>
                <a:cubicBezTo>
                  <a:pt x="76" y="182"/>
                  <a:pt x="75" y="183"/>
                  <a:pt x="74" y="183"/>
                </a:cubicBezTo>
                <a:close/>
                <a:moveTo>
                  <a:pt x="45" y="123"/>
                </a:moveTo>
                <a:cubicBezTo>
                  <a:pt x="44" y="123"/>
                  <a:pt x="43" y="122"/>
                  <a:pt x="42" y="122"/>
                </a:cubicBezTo>
                <a:cubicBezTo>
                  <a:pt x="41" y="121"/>
                  <a:pt x="41" y="120"/>
                  <a:pt x="41" y="119"/>
                </a:cubicBezTo>
                <a:cubicBezTo>
                  <a:pt x="41" y="118"/>
                  <a:pt x="41" y="117"/>
                  <a:pt x="42" y="117"/>
                </a:cubicBezTo>
                <a:cubicBezTo>
                  <a:pt x="43" y="115"/>
                  <a:pt x="46" y="115"/>
                  <a:pt x="47" y="117"/>
                </a:cubicBezTo>
                <a:cubicBezTo>
                  <a:pt x="48" y="117"/>
                  <a:pt x="48" y="118"/>
                  <a:pt x="48" y="119"/>
                </a:cubicBezTo>
                <a:cubicBezTo>
                  <a:pt x="48" y="120"/>
                  <a:pt x="48" y="121"/>
                  <a:pt x="47" y="122"/>
                </a:cubicBezTo>
                <a:cubicBezTo>
                  <a:pt x="46" y="122"/>
                  <a:pt x="46" y="123"/>
                  <a:pt x="45" y="123"/>
                </a:cubicBezTo>
                <a:close/>
                <a:moveTo>
                  <a:pt x="74" y="152"/>
                </a:moveTo>
                <a:cubicBezTo>
                  <a:pt x="73" y="152"/>
                  <a:pt x="73" y="152"/>
                  <a:pt x="72" y="151"/>
                </a:cubicBezTo>
                <a:cubicBezTo>
                  <a:pt x="49" y="129"/>
                  <a:pt x="49" y="129"/>
                  <a:pt x="49" y="129"/>
                </a:cubicBezTo>
                <a:cubicBezTo>
                  <a:pt x="48" y="127"/>
                  <a:pt x="48" y="125"/>
                  <a:pt x="49" y="124"/>
                </a:cubicBezTo>
                <a:cubicBezTo>
                  <a:pt x="50" y="122"/>
                  <a:pt x="53" y="122"/>
                  <a:pt x="54" y="124"/>
                </a:cubicBezTo>
                <a:cubicBezTo>
                  <a:pt x="77" y="146"/>
                  <a:pt x="77" y="146"/>
                  <a:pt x="77" y="146"/>
                </a:cubicBezTo>
                <a:cubicBezTo>
                  <a:pt x="78" y="148"/>
                  <a:pt x="78" y="150"/>
                  <a:pt x="77" y="151"/>
                </a:cubicBezTo>
                <a:cubicBezTo>
                  <a:pt x="76" y="152"/>
                  <a:pt x="75" y="152"/>
                  <a:pt x="74" y="152"/>
                </a:cubicBezTo>
                <a:close/>
                <a:moveTo>
                  <a:pt x="74" y="105"/>
                </a:moveTo>
                <a:cubicBezTo>
                  <a:pt x="73" y="105"/>
                  <a:pt x="73" y="105"/>
                  <a:pt x="72" y="104"/>
                </a:cubicBezTo>
                <a:cubicBezTo>
                  <a:pt x="71" y="103"/>
                  <a:pt x="71" y="101"/>
                  <a:pt x="72" y="100"/>
                </a:cubicBezTo>
                <a:cubicBezTo>
                  <a:pt x="94" y="78"/>
                  <a:pt x="94" y="78"/>
                  <a:pt x="94" y="78"/>
                </a:cubicBezTo>
                <a:cubicBezTo>
                  <a:pt x="95" y="76"/>
                  <a:pt x="97" y="76"/>
                  <a:pt x="99" y="78"/>
                </a:cubicBezTo>
                <a:cubicBezTo>
                  <a:pt x="100" y="79"/>
                  <a:pt x="100" y="81"/>
                  <a:pt x="99" y="83"/>
                </a:cubicBezTo>
                <a:cubicBezTo>
                  <a:pt x="77" y="104"/>
                  <a:pt x="77" y="104"/>
                  <a:pt x="77" y="104"/>
                </a:cubicBezTo>
                <a:cubicBezTo>
                  <a:pt x="76" y="105"/>
                  <a:pt x="75" y="105"/>
                  <a:pt x="74" y="105"/>
                </a:cubicBezTo>
                <a:close/>
              </a:path>
            </a:pathLst>
          </a:custGeom>
          <a:solidFill>
            <a:schemeClr val="bg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Segoe UI Light" panose="020B0502040204020203"/>
              <a:cs typeface="+mn-cs"/>
            </a:endParaRPr>
          </a:p>
        </p:txBody>
      </p:sp>
      <p:sp>
        <p:nvSpPr>
          <p:cNvPr id="28" name="文本框 27"/>
          <p:cNvSpPr txBox="1"/>
          <p:nvPr>
            <p:custDataLst>
              <p:tags r:id="rId15"/>
            </p:custDataLst>
          </p:nvPr>
        </p:nvSpPr>
        <p:spPr>
          <a:xfrm>
            <a:off x="301505" y="3332656"/>
            <a:ext cx="1337056" cy="4001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92D050"/>
                </a:solidFill>
                <a:effectLst/>
                <a:uLnTx/>
                <a:uFillTx/>
                <a:latin typeface="Segoe UI Light" panose="020B0502040204020203"/>
                <a:cs typeface="+mn-cs"/>
              </a:rPr>
              <a:t>G</a:t>
            </a:r>
            <a:r>
              <a:rPr kumimoji="0" lang="en-US" altLang="zh-CN" sz="2000" b="0" i="0" u="none" strike="noStrike" kern="1200" cap="none" spc="0" normalizeH="0" baseline="0" noProof="0" dirty="0">
                <a:ln>
                  <a:noFill/>
                </a:ln>
                <a:solidFill>
                  <a:prstClr val="white"/>
                </a:solidFill>
                <a:effectLst/>
                <a:uLnTx/>
                <a:uFillTx/>
                <a:latin typeface="Segoe UI Light" panose="020B0502040204020203"/>
                <a:cs typeface="+mn-cs"/>
              </a:rPr>
              <a:t>REEN</a:t>
            </a:r>
            <a:endParaRPr kumimoji="0" lang="zh-CN" altLang="en-US" sz="2000" b="0" i="0" u="none" strike="noStrike" kern="1200" cap="none" spc="0" normalizeH="0" baseline="0" noProof="0" dirty="0">
              <a:ln>
                <a:noFill/>
              </a:ln>
              <a:solidFill>
                <a:prstClr val="white"/>
              </a:solidFill>
              <a:effectLst/>
              <a:uLnTx/>
              <a:uFillTx/>
              <a:latin typeface="Segoe UI Light" panose="020B0502040204020203"/>
              <a:cs typeface="+mn-cs"/>
            </a:endParaRPr>
          </a:p>
        </p:txBody>
      </p:sp>
      <p:sp>
        <p:nvSpPr>
          <p:cNvPr id="29" name="矩形 28" descr="页面总结"/>
          <p:cNvSpPr/>
          <p:nvPr>
            <p:custDataLst>
              <p:tags r:id="rId16"/>
            </p:custDataLst>
          </p:nvPr>
        </p:nvSpPr>
        <p:spPr>
          <a:xfrm>
            <a:off x="215454" y="3828533"/>
            <a:ext cx="3647152" cy="61722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这里输入本页总结，这里输入本页总结。</a:t>
            </a:r>
            <a:endParaRPr kumimoji="0" lang="en-US" altLang="zh-CN" sz="12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这里输入本页总结。</a:t>
            </a:r>
            <a:endParaRPr kumimoji="0" lang="zh-CN" altLang="en-US" sz="1200" b="1" i="0" u="none" strike="noStrike" kern="120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3" name="图片 12"/>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5425440" y="3727914"/>
            <a:ext cx="6766560" cy="3130086"/>
          </a:xfrm>
          <a:prstGeom prst="rect">
            <a:avLst/>
          </a:prstGeom>
        </p:spPr>
      </p:pic>
      <p:pic>
        <p:nvPicPr>
          <p:cNvPr id="9" name="图片 8" descr="D:\ppt\教师的五重境界\e154002750821088-e1b4311886ca61f0-7cb8b49bf34a6d2ae93375a3ec64f96f.jpge154002750821088-e1b4311886ca61f0-7cb8b49bf34a6d2ae93375a3ec64f96f"/>
          <p:cNvPicPr/>
          <p:nvPr>
            <p:custDataLst>
              <p:tags r:id="rId19"/>
            </p:custDataLst>
          </p:nvPr>
        </p:nvPicPr>
        <p:blipFill>
          <a:blip r:embed="rId20"/>
          <a:srcRect/>
          <a:stretch>
            <a:fillRect/>
          </a:stretch>
        </p:blipFill>
        <p:spPr>
          <a:xfrm>
            <a:off x="0" y="635"/>
            <a:ext cx="5425440" cy="6857365"/>
          </a:xfrm>
          <a:prstGeom prst="rect">
            <a:avLst/>
          </a:prstGeom>
        </p:spPr>
      </p:pic>
    </p:spTree>
    <p:custDataLst>
      <p:tags r:id="rId2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熊猫原创"/>
          <p:cNvSpPr/>
          <p:nvPr>
            <p:custDataLst>
              <p:tags r:id="rId1"/>
            </p:custDataLst>
          </p:nvPr>
        </p:nvSpPr>
        <p:spPr>
          <a:xfrm>
            <a:off x="300037" y="4854693"/>
            <a:ext cx="7858411" cy="1383665"/>
          </a:xfrm>
          <a:prstGeom prst="rect">
            <a:avLst/>
          </a:prstGeom>
        </p:spPr>
        <p:txBody>
          <a:bodyPr wrap="square">
            <a:spAutoFit/>
          </a:bodyPr>
          <a:lstStyle/>
          <a:p>
            <a:pPr fontAlgn="auto">
              <a:lnSpc>
                <a:spcPct val="150000"/>
              </a:lnSpc>
            </a:pPr>
            <a:r>
              <a:rPr lang="zh-CN" altLang="en-US" sz="1600">
                <a:solidFill>
                  <a:schemeClr val="tx1">
                    <a:lumMod val="85000"/>
                    <a:lumOff val="15000"/>
                  </a:schemeClr>
                </a:solidFill>
                <a:latin typeface="微软雅黑" panose="020B0503020204020204" charset="-122"/>
                <a:ea typeface="微软雅黑" panose="020B0503020204020204" charset="-122"/>
              </a:rPr>
              <a:t>读书是开阔眼界、反思否定自己从而进入新境界的过程，</a:t>
            </a:r>
            <a:endParaRPr lang="zh-CN" altLang="en-US" sz="1600">
              <a:solidFill>
                <a:schemeClr val="tx1">
                  <a:lumMod val="85000"/>
                  <a:lumOff val="15000"/>
                </a:schemeClr>
              </a:solidFill>
              <a:latin typeface="微软雅黑" panose="020B0503020204020204" charset="-122"/>
              <a:ea typeface="微软雅黑" panose="020B0503020204020204" charset="-122"/>
            </a:endParaRPr>
          </a:p>
          <a:p>
            <a:pPr fontAlgn="auto">
              <a:lnSpc>
                <a:spcPct val="150000"/>
              </a:lnSpc>
            </a:pPr>
            <a:r>
              <a:rPr lang="zh-CN" altLang="en-US" sz="1600">
                <a:solidFill>
                  <a:schemeClr val="tx1">
                    <a:lumMod val="85000"/>
                    <a:lumOff val="15000"/>
                  </a:schemeClr>
                </a:solidFill>
                <a:latin typeface="微软雅黑" panose="020B0503020204020204" charset="-122"/>
                <a:ea typeface="微软雅黑" panose="020B0503020204020204" charset="-122"/>
              </a:rPr>
              <a:t>三个阶段可以根据自己对教育理解的不断深入来划分。</a:t>
            </a:r>
            <a:endParaRPr lang="zh-CN" altLang="en-US" sz="1600">
              <a:solidFill>
                <a:schemeClr val="tx1">
                  <a:lumMod val="85000"/>
                  <a:lumOff val="15000"/>
                </a:schemeClr>
              </a:solidFill>
              <a:latin typeface="微软雅黑" panose="020B0503020204020204" charset="-122"/>
              <a:ea typeface="微软雅黑" panose="020B0503020204020204" charset="-122"/>
            </a:endParaRPr>
          </a:p>
          <a:p>
            <a:pPr fontAlgn="auto">
              <a:lnSpc>
                <a:spcPct val="150000"/>
              </a:lnSpc>
            </a:pPr>
            <a:r>
              <a:rPr lang="zh-CN" altLang="en-US" sz="2400">
                <a:solidFill>
                  <a:schemeClr val="tx1">
                    <a:lumMod val="85000"/>
                    <a:lumOff val="15000"/>
                  </a:schemeClr>
                </a:solidFill>
                <a:latin typeface="微软雅黑" panose="020B0503020204020204" charset="-122"/>
                <a:ea typeface="微软雅黑" panose="020B0503020204020204" charset="-122"/>
              </a:rPr>
              <a:t>两个自我否定就是三个阶段</a:t>
            </a:r>
            <a:endParaRPr lang="zh-CN" altLang="en-US" sz="2400">
              <a:solidFill>
                <a:schemeClr val="tx1">
                  <a:lumMod val="85000"/>
                  <a:lumOff val="15000"/>
                </a:schemeClr>
              </a:solidFill>
              <a:latin typeface="微软雅黑" panose="020B0503020204020204" charset="-122"/>
              <a:ea typeface="微软雅黑" panose="020B0503020204020204" charset="-122"/>
            </a:endParaRPr>
          </a:p>
        </p:txBody>
      </p:sp>
      <p:pic>
        <p:nvPicPr>
          <p:cNvPr id="4" name="图片 3" descr="D:\ppt\教育的规律\0f1355e5372ff874f456a7f2515d1872.jpg0f1355e5372ff874f456a7f2515d1872"/>
          <p:cNvPicPr>
            <a:picLocks noChangeAspect="1"/>
          </p:cNvPicPr>
          <p:nvPr>
            <p:custDataLst>
              <p:tags r:id="rId2"/>
            </p:custDataLst>
          </p:nvPr>
        </p:nvPicPr>
        <p:blipFill>
          <a:blip r:embed="rId3"/>
          <a:srcRect/>
          <a:stretch>
            <a:fillRect/>
          </a:stretch>
        </p:blipFill>
        <p:spPr>
          <a:xfrm>
            <a:off x="7226205" y="396157"/>
            <a:ext cx="4665758" cy="3300730"/>
          </a:xfrm>
          <a:prstGeom prst="rect">
            <a:avLst/>
          </a:prstGeom>
        </p:spPr>
      </p:pic>
      <p:pic>
        <p:nvPicPr>
          <p:cNvPr id="9" name="图片 8" descr="D:\ppt\教育的规律\0f63d39962c45371849ff513cc76f43b.jpeg0f63d39962c45371849ff513cc76f43b"/>
          <p:cNvPicPr>
            <a:picLocks noChangeAspect="1"/>
          </p:cNvPicPr>
          <p:nvPr>
            <p:custDataLst>
              <p:tags r:id="rId4"/>
            </p:custDataLst>
          </p:nvPr>
        </p:nvPicPr>
        <p:blipFill>
          <a:blip r:embed="rId5"/>
          <a:srcRect/>
          <a:stretch>
            <a:fillRect/>
          </a:stretch>
        </p:blipFill>
        <p:spPr>
          <a:xfrm>
            <a:off x="300037" y="372261"/>
            <a:ext cx="6661595" cy="4217670"/>
          </a:xfrm>
          <a:prstGeom prst="rect">
            <a:avLst/>
          </a:prstGeom>
        </p:spPr>
      </p:pic>
      <p:pic>
        <p:nvPicPr>
          <p:cNvPr id="11" name="图片 10" descr="D:\ppt\教育的规律\3c28af542f2d49f7-eb7a41a3b46aa2c4-b075fc84f6482a0099e91b7a232e5bf5.jpg3c28af542f2d49f7-eb7a41a3b46aa2c4-b075fc84f6482a0099e91b7a232e5bf5"/>
          <p:cNvPicPr>
            <a:picLocks noChangeAspect="1"/>
          </p:cNvPicPr>
          <p:nvPr>
            <p:custDataLst>
              <p:tags r:id="rId6"/>
            </p:custDataLst>
          </p:nvPr>
        </p:nvPicPr>
        <p:blipFill>
          <a:blip r:embed="rId7"/>
          <a:srcRect/>
          <a:stretch>
            <a:fillRect/>
          </a:stretch>
        </p:blipFill>
        <p:spPr>
          <a:xfrm>
            <a:off x="8365951" y="4072128"/>
            <a:ext cx="3318510" cy="24890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63525" y="4477088"/>
            <a:ext cx="6817860" cy="1337945"/>
          </a:xfrm>
          <a:prstGeom prst="rect">
            <a:avLst/>
          </a:prstGeom>
        </p:spPr>
        <p:txBody>
          <a:bodyPr wrap="square">
            <a:spAutoFit/>
          </a:bodyPr>
          <a:lstStyle/>
          <a:p>
            <a:pPr>
              <a:lnSpc>
                <a:spcPct val="150000"/>
              </a:lnSpc>
            </a:pPr>
            <a:r>
              <a:rPr lang="zh-CN" altLang="en-US">
                <a:solidFill>
                  <a:schemeClr val="bg1">
                    <a:lumMod val="50000"/>
                  </a:schemeClr>
                </a:solidFill>
                <a:latin typeface="黑体" panose="02010609060101010101" charset="-122"/>
                <a:ea typeface="黑体" panose="02010609060101010101" charset="-122"/>
                <a:cs typeface="黑体" panose="02010609060101010101" charset="-122"/>
              </a:rPr>
              <a:t>电影《一代宗师》里，章子扮演的宫二对梁朝伟扮演的叶问说：‘我爹告诉我，学武之人通常会经历三个阶段——见自己、见天地、见众生，我见到了自己，也算见了天地，却见不到众生。</a:t>
            </a:r>
            <a:endParaRPr lang="zh-CN" altLang="en-US">
              <a:solidFill>
                <a:schemeClr val="bg1">
                  <a:lumMod val="50000"/>
                </a:schemeClr>
              </a:solidFill>
              <a:latin typeface="黑体" panose="02010609060101010101" charset="-122"/>
              <a:ea typeface="黑体" panose="02010609060101010101" charset="-122"/>
              <a:cs typeface="黑体" panose="02010609060101010101" charset="-122"/>
            </a:endParaRPr>
          </a:p>
        </p:txBody>
      </p:sp>
      <p:sp>
        <p:nvSpPr>
          <p:cNvPr id="5" name="矩形 4"/>
          <p:cNvSpPr/>
          <p:nvPr>
            <p:custDataLst>
              <p:tags r:id="rId2"/>
            </p:custDataLst>
          </p:nvPr>
        </p:nvSpPr>
        <p:spPr>
          <a:xfrm>
            <a:off x="263525" y="3619616"/>
            <a:ext cx="2976880" cy="768350"/>
          </a:xfrm>
          <a:prstGeom prst="rect">
            <a:avLst/>
          </a:prstGeom>
        </p:spPr>
        <p:txBody>
          <a:bodyPr wrap="none">
            <a:spAutoFit/>
          </a:bodyPr>
          <a:lstStyle/>
          <a:p>
            <a:r>
              <a:rPr lang="zh-CN" altLang="en-US" sz="4400">
                <a:solidFill>
                  <a:srgbClr val="FFC000"/>
                </a:solidFill>
                <a:latin typeface="黑体" panose="02010609060101010101" charset="-122"/>
                <a:ea typeface="黑体" panose="02010609060101010101" charset="-122"/>
              </a:rPr>
              <a:t>进一步</a:t>
            </a:r>
            <a:r>
              <a:rPr lang="zh-CN" altLang="en-US" sz="4400">
                <a:solidFill>
                  <a:schemeClr val="tx1">
                    <a:lumMod val="85000"/>
                    <a:lumOff val="15000"/>
                  </a:schemeClr>
                </a:solidFill>
                <a:latin typeface="黑体" panose="02010609060101010101" charset="-122"/>
                <a:ea typeface="黑体" panose="02010609060101010101" charset="-122"/>
              </a:rPr>
              <a:t>举例</a:t>
            </a:r>
            <a:endParaRPr lang="zh-CN" altLang="en-US" sz="4400">
              <a:solidFill>
                <a:schemeClr val="tx1">
                  <a:lumMod val="85000"/>
                  <a:lumOff val="15000"/>
                </a:schemeClr>
              </a:solidFill>
              <a:latin typeface="黑体" panose="02010609060101010101" charset="-122"/>
              <a:ea typeface="黑体" panose="02010609060101010101" charset="-122"/>
            </a:endParaRPr>
          </a:p>
        </p:txBody>
      </p:sp>
      <p:pic>
        <p:nvPicPr>
          <p:cNvPr id="9" name="图片 8" descr="D:\ppt\教师的五重境界\ac75323d6b6de243-b886a4b80976224b-e11c8935a514f403ea3170459d2ed842.jpgac75323d6b6de243-b886a4b80976224b-e11c8935a514f403ea3170459d2ed842"/>
          <p:cNvPicPr>
            <a:picLocks noChangeAspect="1"/>
          </p:cNvPicPr>
          <p:nvPr>
            <p:custDataLst>
              <p:tags r:id="rId3"/>
            </p:custDataLst>
          </p:nvPr>
        </p:nvPicPr>
        <p:blipFill>
          <a:blip r:embed="rId4"/>
          <a:srcRect b="2799"/>
          <a:stretch>
            <a:fillRect/>
          </a:stretch>
        </p:blipFill>
        <p:spPr>
          <a:xfrm>
            <a:off x="7691755" y="482600"/>
            <a:ext cx="4200525" cy="5856605"/>
          </a:xfrm>
          <a:prstGeom prst="rect">
            <a:avLst/>
          </a:prstGeom>
        </p:spPr>
      </p:pic>
      <p:grpSp>
        <p:nvGrpSpPr>
          <p:cNvPr id="16" name="组合 15"/>
          <p:cNvGrpSpPr/>
          <p:nvPr/>
        </p:nvGrpSpPr>
        <p:grpSpPr>
          <a:xfrm>
            <a:off x="263525" y="482068"/>
            <a:ext cx="7225665" cy="2195195"/>
            <a:chOff x="300039" y="502324"/>
            <a:chExt cx="6361220" cy="1932572"/>
          </a:xfrm>
        </p:grpSpPr>
        <p:pic>
          <p:nvPicPr>
            <p:cNvPr id="11" name="图片 10" descr="D:\ppt\教师的五重境界\W020131002164676714502.jpgW020131002164676714502"/>
            <p:cNvPicPr>
              <a:picLocks noChangeAspect="1"/>
            </p:cNvPicPr>
            <p:nvPr>
              <p:custDataLst>
                <p:tags r:id="rId5"/>
              </p:custDataLst>
            </p:nvPr>
          </p:nvPicPr>
          <p:blipFill rotWithShape="1">
            <a:blip r:embed="rId6"/>
            <a:srcRect/>
            <a:stretch>
              <a:fillRect/>
            </a:stretch>
          </p:blipFill>
          <p:spPr>
            <a:xfrm>
              <a:off x="300039" y="502883"/>
              <a:ext cx="3098024" cy="1932013"/>
            </a:xfrm>
            <a:prstGeom prst="rect">
              <a:avLst/>
            </a:prstGeom>
          </p:spPr>
        </p:pic>
        <p:pic>
          <p:nvPicPr>
            <p:cNvPr id="15" name="图片 14" descr="D:\ppt\教师的五重境界\e154002750821088-45fbbabe9b56541b-7f7ef9f51e774d3aa45649946b8a8901.jpge154002750821088-45fbbabe9b56541b-7f7ef9f51e774d3aa45649946b8a8901"/>
            <p:cNvPicPr>
              <a:picLocks noChangeAspect="1"/>
            </p:cNvPicPr>
            <p:nvPr>
              <p:custDataLst>
                <p:tags r:id="rId7"/>
              </p:custDataLst>
            </p:nvPr>
          </p:nvPicPr>
          <p:blipFill rotWithShape="1">
            <a:blip r:embed="rId8"/>
            <a:srcRect/>
            <a:stretch>
              <a:fillRect/>
            </a:stretch>
          </p:blipFill>
          <p:spPr>
            <a:xfrm>
              <a:off x="3563106" y="502324"/>
              <a:ext cx="3098153" cy="1932013"/>
            </a:xfrm>
            <a:prstGeom prst="rect">
              <a:avLst/>
            </a:prstGeom>
          </p:spPr>
        </p:pic>
      </p:grpSp>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393065" y="307340"/>
            <a:ext cx="621665" cy="612775"/>
            <a:chOff x="8024" y="1918"/>
            <a:chExt cx="1722" cy="1596"/>
          </a:xfrm>
        </p:grpSpPr>
        <p:cxnSp>
          <p:nvCxnSpPr>
            <p:cNvPr id="4" name="直接连接符 3"/>
            <p:cNvCxnSpPr/>
            <p:nvPr>
              <p:custDataLst>
                <p:tags r:id="rId1"/>
              </p:custDataLst>
            </p:nvPr>
          </p:nvCxnSpPr>
          <p:spPr>
            <a:xfrm>
              <a:off x="8024" y="1918"/>
              <a:ext cx="172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2"/>
              </p:custDataLst>
            </p:nvPr>
          </p:nvCxnSpPr>
          <p:spPr>
            <a:xfrm>
              <a:off x="8040" y="1918"/>
              <a:ext cx="20" cy="159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custDataLst>
              <p:tags r:id="rId3"/>
            </p:custDataLst>
          </p:nvPr>
        </p:nvSpPr>
        <p:spPr>
          <a:xfrm>
            <a:off x="1014730" y="376555"/>
            <a:ext cx="3027680" cy="1568450"/>
          </a:xfrm>
          <a:prstGeom prst="rect">
            <a:avLst/>
          </a:prstGeom>
          <a:noFill/>
        </p:spPr>
        <p:txBody>
          <a:bodyPr wrap="none" rtlCol="0">
            <a:spAutoFit/>
          </a:bodyPr>
          <a:p>
            <a:pPr algn="l"/>
            <a:r>
              <a:rPr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rPr>
              <a:t>开阔眼界</a:t>
            </a:r>
            <a:endParaRPr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endParaRPr>
          </a:p>
          <a:p>
            <a:pPr algn="l"/>
            <a:r>
              <a:rPr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rPr>
              <a:t>反思否定自己</a:t>
            </a:r>
            <a:endParaRPr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endParaRPr>
          </a:p>
          <a:p>
            <a:pPr algn="l"/>
            <a:r>
              <a:rPr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rPr>
              <a:t>进入新境界</a:t>
            </a:r>
            <a:r>
              <a:rPr lang="zh-CN" altLang="en-US"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rPr>
              <a:t>美好</a:t>
            </a:r>
            <a:endParaRPr lang="zh-CN" altLang="en-US" sz="3200">
              <a:solidFill>
                <a:schemeClr val="accent1">
                  <a:lumMod val="60000"/>
                  <a:lumOff val="40000"/>
                </a:schemeClr>
              </a:solidFill>
              <a:latin typeface="微软雅黑" panose="020B0503020204020204" charset="-122"/>
              <a:ea typeface="微软雅黑" panose="020B0503020204020204" charset="-122"/>
              <a:cs typeface="方正隶变_GBK" panose="02000000000000000000" charset="-122"/>
            </a:endParaRPr>
          </a:p>
        </p:txBody>
      </p:sp>
      <p:grpSp>
        <p:nvGrpSpPr>
          <p:cNvPr id="3" name="组合 2"/>
          <p:cNvGrpSpPr/>
          <p:nvPr/>
        </p:nvGrpSpPr>
        <p:grpSpPr>
          <a:xfrm rot="10800000">
            <a:off x="4042410" y="1332230"/>
            <a:ext cx="621665" cy="612775"/>
            <a:chOff x="8024" y="1918"/>
            <a:chExt cx="1722" cy="1596"/>
          </a:xfrm>
        </p:grpSpPr>
        <p:cxnSp>
          <p:nvCxnSpPr>
            <p:cNvPr id="7" name="直接连接符 6"/>
            <p:cNvCxnSpPr/>
            <p:nvPr>
              <p:custDataLst>
                <p:tags r:id="rId4"/>
              </p:custDataLst>
            </p:nvPr>
          </p:nvCxnSpPr>
          <p:spPr>
            <a:xfrm>
              <a:off x="8024" y="1918"/>
              <a:ext cx="172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8040" y="1918"/>
              <a:ext cx="20" cy="159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custDataLst>
              <p:tags r:id="rId6"/>
            </p:custDataLst>
          </p:nvPr>
        </p:nvSpPr>
        <p:spPr>
          <a:xfrm>
            <a:off x="405765" y="2380615"/>
            <a:ext cx="5715000" cy="645160"/>
          </a:xfrm>
          <a:prstGeom prst="rect">
            <a:avLst/>
          </a:prstGeom>
          <a:noFill/>
        </p:spPr>
        <p:txBody>
          <a:bodyPr wrap="square" rtlCol="0" anchor="t">
            <a:spAutoFit/>
          </a:bodyPr>
          <a:p>
            <a:r>
              <a:rPr lang="zh-CN" altLang="en-US" sz="3600" b="1">
                <a:solidFill>
                  <a:schemeClr val="tx1">
                    <a:lumMod val="65000"/>
                    <a:lumOff val="35000"/>
                  </a:schemeClr>
                </a:solidFill>
                <a:latin typeface="微软雅黑" panose="020B0503020204020204" charset="-122"/>
                <a:ea typeface="微软雅黑" panose="020B0503020204020204" charset="-122"/>
                <a:sym typeface="+mn-ea"/>
              </a:rPr>
              <a:t>不学习，不成长，真可怕</a:t>
            </a:r>
            <a:endParaRPr lang="zh-CN" altLang="en-US" sz="3600" b="1">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6" name="文本框 15"/>
          <p:cNvSpPr txBox="1"/>
          <p:nvPr>
            <p:custDataLst>
              <p:tags r:id="rId7"/>
            </p:custDataLst>
          </p:nvPr>
        </p:nvSpPr>
        <p:spPr>
          <a:xfrm>
            <a:off x="9269095" y="6398895"/>
            <a:ext cx="3284220" cy="337185"/>
          </a:xfrm>
          <a:prstGeom prst="rect">
            <a:avLst/>
          </a:prstGeom>
          <a:noFill/>
        </p:spPr>
        <p:txBody>
          <a:bodyPr wrap="square" rtlCol="0" anchor="t">
            <a:spAutoFit/>
          </a:bodyPr>
          <a:p>
            <a:r>
              <a:rPr lang="zh-CN" altLang="en-US" sz="1600">
                <a:solidFill>
                  <a:schemeClr val="tx1">
                    <a:lumMod val="65000"/>
                    <a:lumOff val="35000"/>
                  </a:schemeClr>
                </a:solidFill>
                <a:latin typeface="方正隶变_GBK" panose="02000000000000000000" charset="-122"/>
                <a:ea typeface="方正隶变_GBK" panose="02000000000000000000" charset="-122"/>
                <a:cs typeface="方正隶变_GBK" panose="02000000000000000000" charset="-122"/>
              </a:rPr>
              <a:t>读  万  卷  书  ，行  万  里  路</a:t>
            </a:r>
            <a:endParaRPr lang="zh-CN" altLang="en-US" sz="1600">
              <a:solidFill>
                <a:schemeClr val="tx1">
                  <a:lumMod val="65000"/>
                  <a:lumOff val="35000"/>
                </a:schemeClr>
              </a:solidFill>
              <a:latin typeface="方正隶变_GBK" panose="02000000000000000000" charset="-122"/>
              <a:ea typeface="方正隶变_GBK" panose="02000000000000000000" charset="-122"/>
              <a:cs typeface="方正隶变_GBK" panose="02000000000000000000" charset="-122"/>
            </a:endParaRPr>
          </a:p>
        </p:txBody>
      </p:sp>
      <p:cxnSp>
        <p:nvCxnSpPr>
          <p:cNvPr id="13" name="直接连接符 12"/>
          <p:cNvCxnSpPr/>
          <p:nvPr>
            <p:custDataLst>
              <p:tags r:id="rId8"/>
            </p:custDataLst>
          </p:nvPr>
        </p:nvCxnSpPr>
        <p:spPr>
          <a:xfrm>
            <a:off x="6800215" y="6566535"/>
            <a:ext cx="2378710" cy="2540"/>
          </a:xfrm>
          <a:prstGeom prst="line">
            <a:avLst/>
          </a:prstGeom>
          <a:ln w="12700" cmpd="sng">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8" name="图片 17" descr="pexels-photo-1738976"/>
          <p:cNvPicPr>
            <a:picLocks noChangeAspect="1"/>
          </p:cNvPicPr>
          <p:nvPr>
            <p:custDataLst>
              <p:tags r:id="rId9"/>
            </p:custDataLst>
          </p:nvPr>
        </p:nvPicPr>
        <p:blipFill>
          <a:blip r:embed="rId10"/>
          <a:stretch>
            <a:fillRect/>
          </a:stretch>
        </p:blipFill>
        <p:spPr>
          <a:xfrm>
            <a:off x="2419350" y="3738245"/>
            <a:ext cx="1816735" cy="2726055"/>
          </a:xfrm>
          <a:prstGeom prst="rect">
            <a:avLst/>
          </a:prstGeom>
        </p:spPr>
      </p:pic>
      <p:pic>
        <p:nvPicPr>
          <p:cNvPr id="19" name="图片 18" descr="pexels-photo-4210025"/>
          <p:cNvPicPr>
            <a:picLocks noChangeAspect="1"/>
          </p:cNvPicPr>
          <p:nvPr>
            <p:custDataLst>
              <p:tags r:id="rId11"/>
            </p:custDataLst>
          </p:nvPr>
        </p:nvPicPr>
        <p:blipFill>
          <a:blip r:embed="rId12"/>
          <a:srcRect b="25339"/>
          <a:stretch>
            <a:fillRect/>
          </a:stretch>
        </p:blipFill>
        <p:spPr>
          <a:xfrm>
            <a:off x="6595110" y="-8890"/>
            <a:ext cx="5602605" cy="6275070"/>
          </a:xfrm>
          <a:prstGeom prst="rect">
            <a:avLst/>
          </a:prstGeom>
        </p:spPr>
      </p:pic>
      <p:pic>
        <p:nvPicPr>
          <p:cNvPr id="20" name="图片 19" descr="pexels-photo-1656584"/>
          <p:cNvPicPr>
            <a:picLocks noChangeAspect="1"/>
          </p:cNvPicPr>
          <p:nvPr>
            <p:custDataLst>
              <p:tags r:id="rId13"/>
            </p:custDataLst>
          </p:nvPr>
        </p:nvPicPr>
        <p:blipFill>
          <a:blip r:embed="rId14"/>
          <a:srcRect l="13503"/>
          <a:stretch>
            <a:fillRect/>
          </a:stretch>
        </p:blipFill>
        <p:spPr>
          <a:xfrm>
            <a:off x="4330065" y="3738245"/>
            <a:ext cx="1885950" cy="2726690"/>
          </a:xfrm>
          <a:prstGeom prst="rect">
            <a:avLst/>
          </a:prstGeom>
        </p:spPr>
      </p:pic>
      <p:pic>
        <p:nvPicPr>
          <p:cNvPr id="23" name="图片 22" descr="pexels-photo-1136571"/>
          <p:cNvPicPr>
            <a:picLocks noChangeAspect="1"/>
          </p:cNvPicPr>
          <p:nvPr>
            <p:custDataLst>
              <p:tags r:id="rId15"/>
            </p:custDataLst>
          </p:nvPr>
        </p:nvPicPr>
        <p:blipFill>
          <a:blip r:embed="rId16"/>
          <a:stretch>
            <a:fillRect/>
          </a:stretch>
        </p:blipFill>
        <p:spPr>
          <a:xfrm>
            <a:off x="405765" y="3738245"/>
            <a:ext cx="1939290" cy="2726055"/>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86"/>
          <p:cNvCxnSpPr/>
          <p:nvPr>
            <p:custDataLst>
              <p:tags r:id="rId1"/>
            </p:custDataLst>
          </p:nvPr>
        </p:nvCxnSpPr>
        <p:spPr>
          <a:xfrm flipV="1">
            <a:off x="6096000" y="4879000"/>
            <a:ext cx="0" cy="1979000"/>
          </a:xfrm>
          <a:prstGeom prst="line">
            <a:avLst/>
          </a:prstGeom>
          <a:ln w="12700">
            <a:solidFill>
              <a:schemeClr val="tx2">
                <a:lumMod val="20000"/>
                <a:lumOff val="80000"/>
              </a:schemeClr>
            </a:solidFill>
            <a:tailEnd type="none" w="lg" len="lg"/>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6006000" y="3212126"/>
            <a:ext cx="180000" cy="1666874"/>
            <a:chOff x="6006000" y="3212126"/>
            <a:chExt cx="180000" cy="1666874"/>
          </a:xfrm>
        </p:grpSpPr>
        <p:cxnSp>
          <p:nvCxnSpPr>
            <p:cNvPr id="85" name="直接连接符 84"/>
            <p:cNvCxnSpPr/>
            <p:nvPr>
              <p:custDataLst>
                <p:tags r:id="rId2"/>
              </p:custDataLst>
            </p:nvPr>
          </p:nvCxnSpPr>
          <p:spPr>
            <a:xfrm flipV="1">
              <a:off x="6096000" y="3212126"/>
              <a:ext cx="0" cy="1486874"/>
            </a:xfrm>
            <a:prstGeom prst="line">
              <a:avLst/>
            </a:prstGeom>
            <a:ln w="12700">
              <a:solidFill>
                <a:schemeClr val="tx2">
                  <a:lumMod val="20000"/>
                  <a:lumOff val="8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79" name="椭圆 78"/>
            <p:cNvSpPr/>
            <p:nvPr>
              <p:custDataLst>
                <p:tags r:id="rId3"/>
              </p:custDataLst>
            </p:nvPr>
          </p:nvSpPr>
          <p:spPr>
            <a:xfrm>
              <a:off x="6006000" y="4699000"/>
              <a:ext cx="180000" cy="180000"/>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标题 2"/>
          <p:cNvSpPr>
            <a:spLocks noGrp="1"/>
          </p:cNvSpPr>
          <p:nvPr>
            <p:ph type="title"/>
            <p:custDataLst>
              <p:tags r:id="rId4"/>
            </p:custDataLst>
          </p:nvPr>
        </p:nvSpPr>
        <p:spPr>
          <a:xfrm>
            <a:off x="516000" y="365125"/>
            <a:ext cx="11160000" cy="720000"/>
          </a:xfrm>
        </p:spPr>
        <p:txBody>
          <a:bodyPr>
            <a:normAutofit fontScale="90000"/>
          </a:bodyPr>
          <a:lstStyle/>
          <a:p>
            <a:r>
              <a:rPr lang="zh-CN" altLang="en-US" b="1" dirty="0"/>
              <a:t>对教师职业的理解</a:t>
            </a:r>
            <a:endParaRPr lang="zh-CN" altLang="en-US" b="1" dirty="0"/>
          </a:p>
        </p:txBody>
      </p:sp>
      <p:sp>
        <p:nvSpPr>
          <p:cNvPr id="5" name="矩形 4"/>
          <p:cNvSpPr/>
          <p:nvPr>
            <p:custDataLst>
              <p:tags r:id="rId5"/>
            </p:custDataLst>
          </p:nvPr>
        </p:nvSpPr>
        <p:spPr>
          <a:xfrm>
            <a:off x="5593398" y="971190"/>
            <a:ext cx="1005205" cy="368300"/>
          </a:xfrm>
          <a:prstGeom prst="rect">
            <a:avLst/>
          </a:prstGeom>
          <a:ln>
            <a:noFill/>
          </a:ln>
        </p:spPr>
        <p:txBody>
          <a:bodyPr wrap="none">
            <a:spAutoFit/>
          </a:bodyPr>
          <a:lstStyle/>
          <a:p>
            <a:pPr algn="ctr"/>
            <a:r>
              <a:rPr lang="en-US" altLang="zh-CN" dirty="0">
                <a:solidFill>
                  <a:schemeClr val="tx2"/>
                </a:solidFill>
                <a:latin typeface="Impact" panose="020B0806030902050204" pitchFamily="34" charset="0"/>
              </a:rPr>
              <a:t>Our  plan</a:t>
            </a:r>
            <a:endParaRPr lang="en-US" altLang="zh-CN" dirty="0">
              <a:solidFill>
                <a:schemeClr val="tx2"/>
              </a:solidFill>
              <a:latin typeface="Impact" panose="020B0806030902050204" pitchFamily="34" charset="0"/>
            </a:endParaRPr>
          </a:p>
        </p:txBody>
      </p:sp>
      <p:sp>
        <p:nvSpPr>
          <p:cNvPr id="4" name="椭圆 3"/>
          <p:cNvSpPr/>
          <p:nvPr>
            <p:custDataLst>
              <p:tags r:id="rId6"/>
            </p:custDataLst>
          </p:nvPr>
        </p:nvSpPr>
        <p:spPr>
          <a:xfrm>
            <a:off x="4073525" y="2402125"/>
            <a:ext cx="1440000" cy="1440000"/>
          </a:xfrm>
          <a:prstGeom prst="ellipse">
            <a:avLst/>
          </a:prstGeom>
          <a:blipFill dpi="0" rotWithShape="1">
            <a:blip r:embed="rId7"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custDataLst>
              <p:tags r:id="rId8"/>
            </p:custDataLst>
          </p:nvPr>
        </p:nvSpPr>
        <p:spPr>
          <a:xfrm>
            <a:off x="6678476" y="4069000"/>
            <a:ext cx="1440000" cy="1440000"/>
          </a:xfrm>
          <a:prstGeom prst="ellipse">
            <a:avLst/>
          </a:prstGeom>
          <a:blipFill dpi="0" rotWithShape="1">
            <a:blip r:embed="rId9"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6006000" y="1804988"/>
            <a:ext cx="180000" cy="1407137"/>
            <a:chOff x="6006000" y="1804988"/>
            <a:chExt cx="180000" cy="1407137"/>
          </a:xfrm>
        </p:grpSpPr>
        <p:cxnSp>
          <p:nvCxnSpPr>
            <p:cNvPr id="9" name="直接连接符 8"/>
            <p:cNvCxnSpPr/>
            <p:nvPr>
              <p:custDataLst>
                <p:tags r:id="rId10"/>
              </p:custDataLst>
            </p:nvPr>
          </p:nvCxnSpPr>
          <p:spPr>
            <a:xfrm flipV="1">
              <a:off x="6096000" y="1804988"/>
              <a:ext cx="0" cy="1227137"/>
            </a:xfrm>
            <a:prstGeom prst="line">
              <a:avLst/>
            </a:prstGeom>
            <a:ln w="12700">
              <a:solidFill>
                <a:schemeClr val="tx2">
                  <a:lumMod val="20000"/>
                  <a:lumOff val="80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2" name="椭圆 1"/>
            <p:cNvSpPr/>
            <p:nvPr>
              <p:custDataLst>
                <p:tags r:id="rId11"/>
              </p:custDataLst>
            </p:nvPr>
          </p:nvSpPr>
          <p:spPr>
            <a:xfrm>
              <a:off x="6006000" y="3032125"/>
              <a:ext cx="180000" cy="1800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p:cNvSpPr txBox="1"/>
          <p:nvPr>
            <p:custDataLst>
              <p:tags r:id="rId12"/>
            </p:custDataLst>
          </p:nvPr>
        </p:nvSpPr>
        <p:spPr>
          <a:xfrm>
            <a:off x="6678476" y="2829737"/>
            <a:ext cx="3840480" cy="583565"/>
          </a:xfrm>
          <a:prstGeom prst="rect">
            <a:avLst/>
          </a:prstGeom>
          <a:noFill/>
        </p:spPr>
        <p:txBody>
          <a:bodyPr wrap="none" rtlCol="0">
            <a:spAutoFit/>
          </a:bodyPr>
          <a:lstStyle/>
          <a:p>
            <a:pPr algn="l"/>
            <a:r>
              <a:rPr lang="en-US" altLang="zh-CN" sz="3200" dirty="0">
                <a:solidFill>
                  <a:schemeClr val="accent1"/>
                </a:solidFill>
                <a:latin typeface="Impact" panose="020B0806030902050204" pitchFamily="34" charset="0"/>
              </a:rPr>
              <a:t>第一个阶段：教知识</a:t>
            </a:r>
            <a:endParaRPr lang="en-US" altLang="zh-CN" sz="3200" dirty="0">
              <a:solidFill>
                <a:schemeClr val="accent1"/>
              </a:solidFill>
              <a:latin typeface="Impact" panose="020B0806030902050204" pitchFamily="34" charset="0"/>
            </a:endParaRPr>
          </a:p>
        </p:txBody>
      </p:sp>
      <p:sp>
        <p:nvSpPr>
          <p:cNvPr id="97" name="文本框 96"/>
          <p:cNvSpPr txBox="1"/>
          <p:nvPr>
            <p:custDataLst>
              <p:tags r:id="rId13"/>
            </p:custDataLst>
          </p:nvPr>
        </p:nvSpPr>
        <p:spPr>
          <a:xfrm>
            <a:off x="2033571" y="4497882"/>
            <a:ext cx="3840480" cy="583565"/>
          </a:xfrm>
          <a:prstGeom prst="rect">
            <a:avLst/>
          </a:prstGeom>
          <a:noFill/>
        </p:spPr>
        <p:txBody>
          <a:bodyPr wrap="none" rtlCol="0">
            <a:spAutoFit/>
          </a:bodyPr>
          <a:lstStyle/>
          <a:p>
            <a:pPr algn="l"/>
            <a:r>
              <a:rPr lang="en-US" altLang="zh-CN" sz="3200" dirty="0">
                <a:solidFill>
                  <a:schemeClr val="accent3"/>
                </a:solidFill>
                <a:latin typeface="Impact" panose="020B0806030902050204" pitchFamily="34" charset="0"/>
              </a:rPr>
              <a:t>第二个阶段：教方法</a:t>
            </a:r>
            <a:endParaRPr lang="en-US" altLang="zh-CN" sz="3200" dirty="0">
              <a:solidFill>
                <a:schemeClr val="accent3"/>
              </a:solidFill>
              <a:latin typeface="Impact" panose="020B0806030902050204" pitchFamily="34" charset="0"/>
            </a:endParaRPr>
          </a:p>
        </p:txBody>
      </p:sp>
      <p:grpSp>
        <p:nvGrpSpPr>
          <p:cNvPr id="17" name="组合 16"/>
          <p:cNvGrpSpPr/>
          <p:nvPr/>
        </p:nvGrpSpPr>
        <p:grpSpPr>
          <a:xfrm>
            <a:off x="1075873" y="2654014"/>
            <a:ext cx="2751414" cy="915877"/>
            <a:chOff x="1307567" y="5158752"/>
            <a:chExt cx="2751414" cy="915877"/>
          </a:xfrm>
        </p:grpSpPr>
        <p:sp>
          <p:nvSpPr>
            <p:cNvPr id="18" name="TextBox 62"/>
            <p:cNvSpPr txBox="1"/>
            <p:nvPr>
              <p:custDataLst>
                <p:tags r:id="rId14"/>
              </p:custDataLst>
            </p:nvPr>
          </p:nvSpPr>
          <p:spPr>
            <a:xfrm>
              <a:off x="1307567" y="5158752"/>
              <a:ext cx="2069797"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spc="300" dirty="0">
                  <a:solidFill>
                    <a:schemeClr val="tx1">
                      <a:lumMod val="75000"/>
                      <a:lumOff val="25000"/>
                    </a:schemeClr>
                  </a:solidFill>
                  <a:cs typeface="+mn-ea"/>
                  <a:sym typeface="+mn-lt"/>
                </a:rPr>
                <a:t>初上讲台</a:t>
              </a:r>
              <a:endParaRPr lang="zh-CN" altLang="en-US" sz="1600" b="1" spc="300" dirty="0">
                <a:solidFill>
                  <a:schemeClr val="tx1">
                    <a:lumMod val="75000"/>
                    <a:lumOff val="25000"/>
                  </a:schemeClr>
                </a:solidFill>
                <a:cs typeface="+mn-ea"/>
                <a:sym typeface="+mn-lt"/>
              </a:endParaRPr>
            </a:p>
          </p:txBody>
        </p:sp>
        <p:sp>
          <p:nvSpPr>
            <p:cNvPr id="19" name="Rectangle 64"/>
            <p:cNvSpPr/>
            <p:nvPr>
              <p:custDataLst>
                <p:tags r:id="rId15"/>
              </p:custDataLst>
            </p:nvPr>
          </p:nvSpPr>
          <p:spPr>
            <a:xfrm>
              <a:off x="1307567" y="5521544"/>
              <a:ext cx="2751414" cy="5530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00" spc="300" dirty="0">
                  <a:solidFill>
                    <a:schemeClr val="tx1">
                      <a:lumMod val="50000"/>
                      <a:lumOff val="50000"/>
                    </a:schemeClr>
                  </a:solidFill>
                  <a:cs typeface="+mn-ea"/>
                  <a:sym typeface="+mn-lt"/>
                </a:rPr>
                <a:t>满脑子想的都是教材教法，想着怎么样把每节课的知识点落实。</a:t>
              </a:r>
              <a:endParaRPr lang="zh-CN" altLang="en-US" sz="1000" spc="300" dirty="0">
                <a:solidFill>
                  <a:schemeClr val="tx1">
                    <a:lumMod val="50000"/>
                    <a:lumOff val="50000"/>
                  </a:schemeClr>
                </a:solidFill>
                <a:cs typeface="+mn-ea"/>
                <a:sym typeface="+mn-lt"/>
              </a:endParaRPr>
            </a:p>
          </p:txBody>
        </p:sp>
      </p:grpSp>
      <p:grpSp>
        <p:nvGrpSpPr>
          <p:cNvPr id="20" name="组合 19"/>
          <p:cNvGrpSpPr/>
          <p:nvPr/>
        </p:nvGrpSpPr>
        <p:grpSpPr>
          <a:xfrm>
            <a:off x="8700951" y="4572781"/>
            <a:ext cx="2752090" cy="1541987"/>
            <a:chOff x="1307567" y="5158752"/>
            <a:chExt cx="2752090" cy="1541987"/>
          </a:xfrm>
        </p:grpSpPr>
        <p:sp>
          <p:nvSpPr>
            <p:cNvPr id="21" name="TextBox 62"/>
            <p:cNvSpPr txBox="1"/>
            <p:nvPr>
              <p:custDataLst>
                <p:tags r:id="rId16"/>
              </p:custDataLst>
            </p:nvPr>
          </p:nvSpPr>
          <p:spPr>
            <a:xfrm>
              <a:off x="1307567" y="5158752"/>
              <a:ext cx="2752090" cy="6813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spc="300" dirty="0">
                  <a:solidFill>
                    <a:schemeClr val="tx1">
                      <a:lumMod val="75000"/>
                      <a:lumOff val="25000"/>
                    </a:schemeClr>
                  </a:solidFill>
                  <a:cs typeface="+mn-ea"/>
                  <a:sym typeface="+mn-lt"/>
                </a:rPr>
                <a:t>把关注点从教转移到学生的学</a:t>
              </a:r>
              <a:endParaRPr lang="zh-CN" altLang="en-US" sz="1600" b="1" spc="300" dirty="0">
                <a:solidFill>
                  <a:schemeClr val="tx1">
                    <a:lumMod val="75000"/>
                    <a:lumOff val="25000"/>
                  </a:schemeClr>
                </a:solidFill>
                <a:cs typeface="+mn-ea"/>
                <a:sym typeface="+mn-lt"/>
              </a:endParaRPr>
            </a:p>
          </p:txBody>
        </p:sp>
        <p:sp>
          <p:nvSpPr>
            <p:cNvPr id="22" name="Rectangle 64"/>
            <p:cNvSpPr/>
            <p:nvPr>
              <p:custDataLst>
                <p:tags r:id="rId17"/>
              </p:custDataLst>
            </p:nvPr>
          </p:nvSpPr>
          <p:spPr>
            <a:xfrm>
              <a:off x="1307567" y="5917149"/>
              <a:ext cx="2751414"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00" spc="300" dirty="0">
                  <a:solidFill>
                    <a:schemeClr val="tx1">
                      <a:lumMod val="50000"/>
                      <a:lumOff val="50000"/>
                    </a:schemeClr>
                  </a:solidFill>
                  <a:cs typeface="+mn-ea"/>
                  <a:sym typeface="+mn-lt"/>
                </a:rPr>
                <a:t>逐渐减少自己讲课的比重，而留给学生更多的时间去预习、探究、试错乃至请学生上台讲题。</a:t>
              </a:r>
              <a:endParaRPr lang="zh-CN" altLang="en-US" sz="1000" spc="300" dirty="0">
                <a:solidFill>
                  <a:schemeClr val="tx1">
                    <a:lumMod val="50000"/>
                    <a:lumOff val="50000"/>
                  </a:schemeClr>
                </a:solidFill>
                <a:cs typeface="+mn-ea"/>
                <a:sym typeface="+mn-lt"/>
              </a:endParaRPr>
            </a:p>
          </p:txBody>
        </p:sp>
      </p:grpSp>
    </p:spTree>
    <p:custDataLst>
      <p:tags r:id="rId1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00"/>
                                            <p:tgtEl>
                                              <p:spTgt spid="26"/>
                                            </p:tgtEl>
                                            <p:attrNameLst>
                                              <p:attrName>ppt_y</p:attrName>
                                            </p:attrNameLst>
                                          </p:cBhvr>
                                          <p:tavLst>
                                            <p:tav tm="0">
                                              <p:val>
                                                <p:strVal val="#ppt_y-#ppt_h*1.125000"/>
                                              </p:val>
                                            </p:tav>
                                            <p:tav tm="100000">
                                              <p:val>
                                                <p:strVal val="#ppt_y"/>
                                              </p:val>
                                            </p:tav>
                                          </p:tavLst>
                                        </p:anim>
                                        <p:animEffect transition="in" filter="wipe(down)">
                                          <p:cBhvr>
                                            <p:cTn id="8" dur="700"/>
                                            <p:tgtEl>
                                              <p:spTgt spid="26"/>
                                            </p:tgtEl>
                                          </p:cBhvr>
                                        </p:animEffect>
                                      </p:childTnLst>
                                    </p:cTn>
                                  </p:par>
                                </p:childTnLst>
                              </p:cTn>
                            </p:par>
                            <p:par>
                              <p:cTn id="9" fill="hold">
                                <p:stCondLst>
                                  <p:cond delay="1000"/>
                                </p:stCondLst>
                                <p:childTnLst>
                                  <p:par>
                                    <p:cTn id="10" presetID="2" presetClass="entr" presetSubtype="2" fill="hold" grpId="0" nodeType="afterEffect" p14:presetBounceEnd="50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50000">
                                          <p:cBhvr additive="base">
                                            <p:cTn id="12" dur="10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700"/>
                                            <p:tgtEl>
                                              <p:spTgt spid="27"/>
                                            </p:tgtEl>
                                            <p:attrNameLst>
                                              <p:attrName>ppt_y</p:attrName>
                                            </p:attrNameLst>
                                          </p:cBhvr>
                                          <p:tavLst>
                                            <p:tav tm="0">
                                              <p:val>
                                                <p:strVal val="#ppt_y-#ppt_h*1.125000"/>
                                              </p:val>
                                            </p:tav>
                                            <p:tav tm="100000">
                                              <p:val>
                                                <p:strVal val="#ppt_y"/>
                                              </p:val>
                                            </p:tav>
                                          </p:tavLst>
                                        </p:anim>
                                        <p:animEffect transition="in" filter="wipe(down)">
                                          <p:cBhvr>
                                            <p:cTn id="26" dur="700"/>
                                            <p:tgtEl>
                                              <p:spTgt spid="27"/>
                                            </p:tgtEl>
                                          </p:cBhvr>
                                        </p:animEffect>
                                      </p:childTnLst>
                                    </p:cTn>
                                  </p:par>
                                </p:childTnLst>
                              </p:cTn>
                            </p:par>
                            <p:par>
                              <p:cTn id="27" fill="hold">
                                <p:stCondLst>
                                  <p:cond delay="1000"/>
                                </p:stCondLst>
                                <p:childTnLst>
                                  <p:par>
                                    <p:cTn id="28" presetID="2" presetClass="entr" presetSubtype="2" fill="hold" grpId="0" nodeType="afterEffect" p14:presetBounceEnd="50000">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14:bounceEnd="50000">
                                          <p:cBhvr additive="base">
                                            <p:cTn id="30" dur="1000" fill="hold"/>
                                            <p:tgtEl>
                                              <p:spTgt spid="80"/>
                                            </p:tgtEl>
                                            <p:attrNameLst>
                                              <p:attrName>ppt_x</p:attrName>
                                            </p:attrNameLst>
                                          </p:cBhvr>
                                          <p:tavLst>
                                            <p:tav tm="0">
                                              <p:val>
                                                <p:strVal val="1+#ppt_w/2"/>
                                              </p:val>
                                            </p:tav>
                                            <p:tav tm="100000">
                                              <p:val>
                                                <p:strVal val="#ppt_x"/>
                                              </p:val>
                                            </p:tav>
                                          </p:tavLst>
                                        </p:anim>
                                        <p:anim calcmode="lin" valueType="num" p14:bounceEnd="50000">
                                          <p:cBhvr additive="base">
                                            <p:cTn id="31" dur="1000" fill="hold"/>
                                            <p:tgtEl>
                                              <p:spTgt spid="80"/>
                                            </p:tgtEl>
                                            <p:attrNameLst>
                                              <p:attrName>ppt_y</p:attrName>
                                            </p:attrNameLst>
                                          </p:cBhvr>
                                          <p:tavLst>
                                            <p:tav tm="0">
                                              <p:val>
                                                <p:strVal val="#ppt_y"/>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2" presetClass="entr" presetSubtype="8" fill="hold" grpId="0" nodeType="withEffect" p14:presetBounceEnd="50000">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14:bounceEnd="50000">
                                          <p:cBhvr additive="base">
                                            <p:cTn id="37" dur="1000" fill="hold"/>
                                            <p:tgtEl>
                                              <p:spTgt spid="97"/>
                                            </p:tgtEl>
                                            <p:attrNameLst>
                                              <p:attrName>ppt_x</p:attrName>
                                            </p:attrNameLst>
                                          </p:cBhvr>
                                          <p:tavLst>
                                            <p:tav tm="0">
                                              <p:val>
                                                <p:strVal val="0-#ppt_w/2"/>
                                              </p:val>
                                            </p:tav>
                                            <p:tav tm="100000">
                                              <p:val>
                                                <p:strVal val="#ppt_x"/>
                                              </p:val>
                                            </p:tav>
                                          </p:tavLst>
                                        </p:anim>
                                        <p:anim calcmode="lin" valueType="num" p14:bounceEnd="50000">
                                          <p:cBhvr additive="base">
                                            <p:cTn id="38" dur="10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up)">
                                          <p:cBhvr>
                                            <p:cTn id="43"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0" grpId="0" bldLvl="0" animBg="1"/>
          <p:bldP spid="25" grpId="0"/>
          <p:bldP spid="9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00"/>
                                            <p:tgtEl>
                                              <p:spTgt spid="26"/>
                                            </p:tgtEl>
                                            <p:attrNameLst>
                                              <p:attrName>ppt_y</p:attrName>
                                            </p:attrNameLst>
                                          </p:cBhvr>
                                          <p:tavLst>
                                            <p:tav tm="0">
                                              <p:val>
                                                <p:strVal val="#ppt_y-#ppt_h*1.125000"/>
                                              </p:val>
                                            </p:tav>
                                            <p:tav tm="100000">
                                              <p:val>
                                                <p:strVal val="#ppt_y"/>
                                              </p:val>
                                            </p:tav>
                                          </p:tavLst>
                                        </p:anim>
                                        <p:animEffect transition="in" filter="wipe(down)">
                                          <p:cBhvr>
                                            <p:cTn id="8" dur="700"/>
                                            <p:tgtEl>
                                              <p:spTgt spid="26"/>
                                            </p:tgtEl>
                                          </p:cBhvr>
                                        </p:animEffect>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1+#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700"/>
                                            <p:tgtEl>
                                              <p:spTgt spid="27"/>
                                            </p:tgtEl>
                                            <p:attrNameLst>
                                              <p:attrName>ppt_y</p:attrName>
                                            </p:attrNameLst>
                                          </p:cBhvr>
                                          <p:tavLst>
                                            <p:tav tm="0">
                                              <p:val>
                                                <p:strVal val="#ppt_y-#ppt_h*1.125000"/>
                                              </p:val>
                                            </p:tav>
                                            <p:tav tm="100000">
                                              <p:val>
                                                <p:strVal val="#ppt_y"/>
                                              </p:val>
                                            </p:tav>
                                          </p:tavLst>
                                        </p:anim>
                                        <p:animEffect transition="in" filter="wipe(down)">
                                          <p:cBhvr>
                                            <p:cTn id="26" dur="700"/>
                                            <p:tgtEl>
                                              <p:spTgt spid="27"/>
                                            </p:tgtEl>
                                          </p:cBhvr>
                                        </p:animEffect>
                                      </p:childTnLst>
                                    </p:cTn>
                                  </p:par>
                                </p:childTnLst>
                              </p:cTn>
                            </p:par>
                            <p:par>
                              <p:cTn id="27" fill="hold">
                                <p:stCondLst>
                                  <p:cond delay="1000"/>
                                </p:stCondLst>
                                <p:childTnLst>
                                  <p:par>
                                    <p:cTn id="28" presetID="2" presetClass="entr" presetSubtype="2" fill="hold" grpId="0" nodeType="after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additive="base">
                                            <p:cTn id="30" dur="1000" fill="hold"/>
                                            <p:tgtEl>
                                              <p:spTgt spid="80"/>
                                            </p:tgtEl>
                                            <p:attrNameLst>
                                              <p:attrName>ppt_x</p:attrName>
                                            </p:attrNameLst>
                                          </p:cBhvr>
                                          <p:tavLst>
                                            <p:tav tm="0">
                                              <p:val>
                                                <p:strVal val="1+#ppt_w/2"/>
                                              </p:val>
                                            </p:tav>
                                            <p:tav tm="100000">
                                              <p:val>
                                                <p:strVal val="#ppt_x"/>
                                              </p:val>
                                            </p:tav>
                                          </p:tavLst>
                                        </p:anim>
                                        <p:anim calcmode="lin" valueType="num">
                                          <p:cBhvr additive="base">
                                            <p:cTn id="31" dur="1000" fill="hold"/>
                                            <p:tgtEl>
                                              <p:spTgt spid="80"/>
                                            </p:tgtEl>
                                            <p:attrNameLst>
                                              <p:attrName>ppt_y</p:attrName>
                                            </p:attrNameLst>
                                          </p:cBhvr>
                                          <p:tavLst>
                                            <p:tav tm="0">
                                              <p:val>
                                                <p:strVal val="#ppt_y"/>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1000" fill="hold"/>
                                            <p:tgtEl>
                                              <p:spTgt spid="97"/>
                                            </p:tgtEl>
                                            <p:attrNameLst>
                                              <p:attrName>ppt_x</p:attrName>
                                            </p:attrNameLst>
                                          </p:cBhvr>
                                          <p:tavLst>
                                            <p:tav tm="0">
                                              <p:val>
                                                <p:strVal val="0-#ppt_w/2"/>
                                              </p:val>
                                            </p:tav>
                                            <p:tav tm="100000">
                                              <p:val>
                                                <p:strVal val="#ppt_x"/>
                                              </p:val>
                                            </p:tav>
                                          </p:tavLst>
                                        </p:anim>
                                        <p:anim calcmode="lin" valueType="num">
                                          <p:cBhvr additive="base">
                                            <p:cTn id="38" dur="10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up)">
                                          <p:cBhvr>
                                            <p:cTn id="43"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0" grpId="0" bldLvl="0" animBg="1"/>
          <p:bldP spid="25" grpId="0"/>
          <p:bldP spid="9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6006000" y="3519000"/>
            <a:ext cx="180000" cy="1890000"/>
            <a:chOff x="6006000" y="3519000"/>
            <a:chExt cx="180000" cy="1890000"/>
          </a:xfrm>
        </p:grpSpPr>
        <p:cxnSp>
          <p:nvCxnSpPr>
            <p:cNvPr id="13" name="直接连接符 12"/>
            <p:cNvCxnSpPr/>
            <p:nvPr>
              <p:custDataLst>
                <p:tags r:id="rId1"/>
              </p:custDataLst>
            </p:nvPr>
          </p:nvCxnSpPr>
          <p:spPr>
            <a:xfrm>
              <a:off x="6096000" y="3519000"/>
              <a:ext cx="0" cy="171000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椭圆 19"/>
            <p:cNvSpPr/>
            <p:nvPr>
              <p:custDataLst>
                <p:tags r:id="rId2"/>
              </p:custDataLst>
            </p:nvPr>
          </p:nvSpPr>
          <p:spPr>
            <a:xfrm>
              <a:off x="6006000" y="5229000"/>
              <a:ext cx="180000" cy="1800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6006000" y="1629000"/>
            <a:ext cx="180000" cy="1890000"/>
            <a:chOff x="6006000" y="1629000"/>
            <a:chExt cx="180000" cy="1890000"/>
          </a:xfrm>
        </p:grpSpPr>
        <p:cxnSp>
          <p:nvCxnSpPr>
            <p:cNvPr id="11" name="直接连接符 10"/>
            <p:cNvCxnSpPr/>
            <p:nvPr>
              <p:custDataLst>
                <p:tags r:id="rId3"/>
              </p:custDataLst>
            </p:nvPr>
          </p:nvCxnSpPr>
          <p:spPr>
            <a:xfrm>
              <a:off x="6096000" y="1629000"/>
              <a:ext cx="0" cy="171000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9" name="椭圆 78"/>
            <p:cNvSpPr/>
            <p:nvPr>
              <p:custDataLst>
                <p:tags r:id="rId4"/>
              </p:custDataLst>
            </p:nvPr>
          </p:nvSpPr>
          <p:spPr>
            <a:xfrm>
              <a:off x="6006000" y="3339000"/>
              <a:ext cx="180000" cy="180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椭圆 3"/>
          <p:cNvSpPr/>
          <p:nvPr>
            <p:custDataLst>
              <p:tags r:id="rId5"/>
            </p:custDataLst>
          </p:nvPr>
        </p:nvSpPr>
        <p:spPr>
          <a:xfrm>
            <a:off x="4073525" y="819000"/>
            <a:ext cx="1440000" cy="1440000"/>
          </a:xfrm>
          <a:prstGeom prst="ellipse">
            <a:avLst/>
          </a:prstGeom>
          <a:blipFill dpi="0" rotWithShape="1">
            <a:blip r:embed="rId6"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006000" y="-16695"/>
            <a:ext cx="180000" cy="1645695"/>
            <a:chOff x="6006000" y="-16695"/>
            <a:chExt cx="180000" cy="1645695"/>
          </a:xfrm>
        </p:grpSpPr>
        <p:cxnSp>
          <p:nvCxnSpPr>
            <p:cNvPr id="29" name="直接连接符 28"/>
            <p:cNvCxnSpPr/>
            <p:nvPr>
              <p:custDataLst>
                <p:tags r:id="rId7"/>
              </p:custDataLst>
            </p:nvPr>
          </p:nvCxnSpPr>
          <p:spPr>
            <a:xfrm>
              <a:off x="6096000" y="-16695"/>
              <a:ext cx="0" cy="144900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椭圆 1"/>
            <p:cNvSpPr/>
            <p:nvPr>
              <p:custDataLst>
                <p:tags r:id="rId8"/>
              </p:custDataLst>
            </p:nvPr>
          </p:nvSpPr>
          <p:spPr>
            <a:xfrm>
              <a:off x="6006000" y="1449000"/>
              <a:ext cx="180000" cy="1800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p:cNvSpPr txBox="1"/>
          <p:nvPr>
            <p:custDataLst>
              <p:tags r:id="rId9"/>
            </p:custDataLst>
          </p:nvPr>
        </p:nvSpPr>
        <p:spPr>
          <a:xfrm>
            <a:off x="6678476" y="1246612"/>
            <a:ext cx="3840480" cy="583565"/>
          </a:xfrm>
          <a:prstGeom prst="rect">
            <a:avLst/>
          </a:prstGeom>
          <a:noFill/>
        </p:spPr>
        <p:txBody>
          <a:bodyPr wrap="none" rtlCol="0">
            <a:spAutoFit/>
          </a:bodyPr>
          <a:lstStyle/>
          <a:p>
            <a:pPr algn="l"/>
            <a:r>
              <a:rPr lang="en-US" altLang="zh-CN" sz="3200" dirty="0">
                <a:solidFill>
                  <a:schemeClr val="accent2"/>
                </a:solidFill>
                <a:latin typeface="Impact" panose="020B0806030902050204" pitchFamily="34" charset="0"/>
              </a:rPr>
              <a:t>第三个阶段：教状态</a:t>
            </a:r>
            <a:endParaRPr lang="en-US" altLang="zh-CN" sz="3200" dirty="0">
              <a:solidFill>
                <a:schemeClr val="accent2"/>
              </a:solidFill>
              <a:latin typeface="Impact" panose="020B0806030902050204" pitchFamily="34" charset="0"/>
            </a:endParaRPr>
          </a:p>
        </p:txBody>
      </p:sp>
      <p:sp>
        <p:nvSpPr>
          <p:cNvPr id="80" name="椭圆 79"/>
          <p:cNvSpPr/>
          <p:nvPr>
            <p:custDataLst>
              <p:tags r:id="rId10"/>
            </p:custDataLst>
          </p:nvPr>
        </p:nvSpPr>
        <p:spPr>
          <a:xfrm>
            <a:off x="6678476" y="2709000"/>
            <a:ext cx="1440000" cy="1440000"/>
          </a:xfrm>
          <a:prstGeom prst="ellipse">
            <a:avLst/>
          </a:prstGeom>
          <a:blipFill dpi="0" rotWithShape="1">
            <a:blip r:embed="rId11" cstate="screen"/>
            <a:srcRect/>
            <a:stretch>
              <a:fillRect r="1"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文本框 96"/>
          <p:cNvSpPr txBox="1"/>
          <p:nvPr>
            <p:custDataLst>
              <p:tags r:id="rId12"/>
            </p:custDataLst>
          </p:nvPr>
        </p:nvSpPr>
        <p:spPr>
          <a:xfrm>
            <a:off x="1383966" y="3136612"/>
            <a:ext cx="3840480" cy="583565"/>
          </a:xfrm>
          <a:prstGeom prst="rect">
            <a:avLst/>
          </a:prstGeom>
          <a:noFill/>
        </p:spPr>
        <p:txBody>
          <a:bodyPr wrap="none" rtlCol="0">
            <a:spAutoFit/>
          </a:bodyPr>
          <a:lstStyle/>
          <a:p>
            <a:pPr algn="l"/>
            <a:r>
              <a:rPr lang="en-US" altLang="zh-CN" sz="3200" dirty="0">
                <a:solidFill>
                  <a:schemeClr val="accent4"/>
                </a:solidFill>
                <a:latin typeface="Impact" panose="020B0806030902050204" pitchFamily="34" charset="0"/>
              </a:rPr>
              <a:t>第四个阶段：教人生</a:t>
            </a:r>
            <a:endParaRPr lang="en-US" altLang="zh-CN" sz="3200" dirty="0">
              <a:solidFill>
                <a:schemeClr val="accent4"/>
              </a:solidFill>
              <a:latin typeface="Impact" panose="020B0806030902050204" pitchFamily="34" charset="0"/>
            </a:endParaRPr>
          </a:p>
        </p:txBody>
      </p:sp>
      <p:sp>
        <p:nvSpPr>
          <p:cNvPr id="18" name="椭圆 17"/>
          <p:cNvSpPr/>
          <p:nvPr>
            <p:custDataLst>
              <p:tags r:id="rId13"/>
            </p:custDataLst>
          </p:nvPr>
        </p:nvSpPr>
        <p:spPr>
          <a:xfrm>
            <a:off x="4073525" y="4599000"/>
            <a:ext cx="1440000" cy="1440000"/>
          </a:xfrm>
          <a:prstGeom prst="ellipse">
            <a:avLst/>
          </a:prstGeom>
          <a:blipFill dpi="0" rotWithShape="1">
            <a:blip r:embed="rId1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15"/>
            </p:custDataLst>
          </p:nvPr>
        </p:nvSpPr>
        <p:spPr>
          <a:xfrm>
            <a:off x="6678476" y="5026612"/>
            <a:ext cx="3840480" cy="583565"/>
          </a:xfrm>
          <a:prstGeom prst="rect">
            <a:avLst/>
          </a:prstGeom>
          <a:noFill/>
        </p:spPr>
        <p:txBody>
          <a:bodyPr wrap="none" rtlCol="0">
            <a:spAutoFit/>
          </a:bodyPr>
          <a:lstStyle/>
          <a:p>
            <a:pPr algn="l"/>
            <a:r>
              <a:rPr lang="en-US" altLang="zh-CN" sz="3200" dirty="0">
                <a:solidFill>
                  <a:schemeClr val="accent1"/>
                </a:solidFill>
                <a:latin typeface="Impact" panose="020B0806030902050204" pitchFamily="34" charset="0"/>
              </a:rPr>
              <a:t>第五个阶段：教自己</a:t>
            </a:r>
            <a:endParaRPr lang="en-US" altLang="zh-CN" sz="3200" dirty="0">
              <a:solidFill>
                <a:schemeClr val="accent1"/>
              </a:solidFill>
              <a:latin typeface="Impact" panose="020B0806030902050204" pitchFamily="34" charset="0"/>
            </a:endParaRPr>
          </a:p>
        </p:txBody>
      </p:sp>
      <p:grpSp>
        <p:nvGrpSpPr>
          <p:cNvPr id="23" name="组合 22"/>
          <p:cNvGrpSpPr/>
          <p:nvPr/>
        </p:nvGrpSpPr>
        <p:grpSpPr>
          <a:xfrm>
            <a:off x="1123315" y="1070610"/>
            <a:ext cx="2950210" cy="1341175"/>
            <a:chOff x="1307567" y="5158752"/>
            <a:chExt cx="2879090" cy="1341541"/>
          </a:xfrm>
        </p:grpSpPr>
        <p:sp>
          <p:nvSpPr>
            <p:cNvPr id="24" name="TextBox 62"/>
            <p:cNvSpPr txBox="1"/>
            <p:nvPr>
              <p:custDataLst>
                <p:tags r:id="rId16"/>
              </p:custDataLst>
            </p:nvPr>
          </p:nvSpPr>
          <p:spPr>
            <a:xfrm>
              <a:off x="1307567" y="5158752"/>
              <a:ext cx="2879090" cy="6815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spc="300" dirty="0">
                  <a:solidFill>
                    <a:schemeClr val="tx1">
                      <a:lumMod val="75000"/>
                      <a:lumOff val="25000"/>
                    </a:schemeClr>
                  </a:solidFill>
                  <a:cs typeface="+mn-ea"/>
                  <a:sym typeface="+mn-lt"/>
                </a:rPr>
                <a:t>开始用更多的时间去关注每一个学生的学习状态</a:t>
              </a:r>
              <a:endParaRPr lang="zh-CN" altLang="en-US" sz="1600" b="1" spc="300" dirty="0">
                <a:solidFill>
                  <a:schemeClr val="tx1">
                    <a:lumMod val="75000"/>
                    <a:lumOff val="25000"/>
                  </a:schemeClr>
                </a:solidFill>
                <a:cs typeface="+mn-ea"/>
                <a:sym typeface="+mn-lt"/>
              </a:endParaRPr>
            </a:p>
          </p:txBody>
        </p:sp>
        <p:sp>
          <p:nvSpPr>
            <p:cNvPr id="26" name="Rectangle 64"/>
            <p:cNvSpPr/>
            <p:nvPr>
              <p:custDataLst>
                <p:tags r:id="rId17"/>
              </p:custDataLst>
            </p:nvPr>
          </p:nvSpPr>
          <p:spPr>
            <a:xfrm>
              <a:off x="1307567" y="5716489"/>
              <a:ext cx="2751414" cy="78380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000" spc="300" dirty="0">
                  <a:solidFill>
                    <a:schemeClr val="tx1">
                      <a:lumMod val="50000"/>
                      <a:lumOff val="50000"/>
                    </a:schemeClr>
                  </a:solidFill>
                  <a:cs typeface="+mn-ea"/>
                  <a:sym typeface="+mn-lt"/>
                </a:rPr>
                <a:t>   </a:t>
              </a:r>
              <a:r>
                <a:rPr lang="zh-CN" altLang="en-US" sz="1000" spc="300" dirty="0">
                  <a:solidFill>
                    <a:schemeClr val="tx1">
                      <a:lumMod val="50000"/>
                      <a:lumOff val="50000"/>
                    </a:schemeClr>
                  </a:solidFill>
                  <a:cs typeface="+mn-ea"/>
                  <a:sym typeface="+mn-lt"/>
                </a:rPr>
                <a:t>判断哪些学生是真心喜爱学习，哪些是在被动应付，哪些学生悟性强，哪些学生虽然勤奋却学得吃力。</a:t>
              </a:r>
              <a:endParaRPr lang="zh-CN" altLang="en-US" sz="1000" spc="300" dirty="0">
                <a:solidFill>
                  <a:schemeClr val="tx1">
                    <a:lumMod val="50000"/>
                    <a:lumOff val="50000"/>
                  </a:schemeClr>
                </a:solidFill>
                <a:cs typeface="+mn-ea"/>
                <a:sym typeface="+mn-lt"/>
              </a:endParaRPr>
            </a:p>
          </p:txBody>
        </p:sp>
      </p:grpSp>
      <p:grpSp>
        <p:nvGrpSpPr>
          <p:cNvPr id="28" name="组合 27"/>
          <p:cNvGrpSpPr/>
          <p:nvPr/>
        </p:nvGrpSpPr>
        <p:grpSpPr>
          <a:xfrm>
            <a:off x="8610952" y="2870890"/>
            <a:ext cx="2962275" cy="1608027"/>
            <a:chOff x="1307567" y="5158752"/>
            <a:chExt cx="2962275" cy="1608027"/>
          </a:xfrm>
        </p:grpSpPr>
        <p:sp>
          <p:nvSpPr>
            <p:cNvPr id="30" name="TextBox 62"/>
            <p:cNvSpPr txBox="1"/>
            <p:nvPr>
              <p:custDataLst>
                <p:tags r:id="rId18"/>
              </p:custDataLst>
            </p:nvPr>
          </p:nvSpPr>
          <p:spPr>
            <a:xfrm>
              <a:off x="1307567" y="5158752"/>
              <a:ext cx="2962275"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spc="300" dirty="0">
                  <a:solidFill>
                    <a:schemeClr val="tx1">
                      <a:lumMod val="75000"/>
                      <a:lumOff val="25000"/>
                    </a:schemeClr>
                  </a:solidFill>
                  <a:cs typeface="+mn-ea"/>
                  <a:sym typeface="+mn-lt"/>
                </a:rPr>
                <a:t>教育视野有一天突然打开</a:t>
              </a:r>
              <a:endParaRPr lang="zh-CN" altLang="en-US" sz="1600" b="1" spc="300" dirty="0">
                <a:solidFill>
                  <a:schemeClr val="tx1">
                    <a:lumMod val="75000"/>
                    <a:lumOff val="25000"/>
                  </a:schemeClr>
                </a:solidFill>
                <a:cs typeface="+mn-ea"/>
                <a:sym typeface="+mn-lt"/>
              </a:endParaRPr>
            </a:p>
          </p:txBody>
        </p:sp>
        <p:sp>
          <p:nvSpPr>
            <p:cNvPr id="31" name="Rectangle 64"/>
            <p:cNvSpPr/>
            <p:nvPr>
              <p:custDataLst>
                <p:tags r:id="rId19"/>
              </p:custDataLst>
            </p:nvPr>
          </p:nvSpPr>
          <p:spPr>
            <a:xfrm>
              <a:off x="1307567" y="5521544"/>
              <a:ext cx="2751414" cy="12452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00" spc="300" dirty="0">
                  <a:solidFill>
                    <a:schemeClr val="tx1">
                      <a:lumMod val="50000"/>
                      <a:lumOff val="50000"/>
                    </a:schemeClr>
                  </a:solidFill>
                  <a:cs typeface="+mn-ea"/>
                  <a:sym typeface="+mn-lt"/>
                </a:rPr>
                <a:t>当我将视野从学生的学习扩大到他们的兴趣、气质、品性之后，教育的世界就更加宽广了。这个时候，我不再只是一名学科教师，而成为了一名真正的教育工作者。</a:t>
              </a:r>
              <a:endParaRPr lang="zh-CN" altLang="en-US" sz="1000" spc="300" dirty="0">
                <a:solidFill>
                  <a:schemeClr val="tx1">
                    <a:lumMod val="50000"/>
                    <a:lumOff val="50000"/>
                  </a:schemeClr>
                </a:solidFill>
                <a:cs typeface="+mn-ea"/>
                <a:sym typeface="+mn-lt"/>
              </a:endParaRPr>
            </a:p>
          </p:txBody>
        </p:sp>
      </p:grpSp>
      <p:grpSp>
        <p:nvGrpSpPr>
          <p:cNvPr id="32" name="组合 31"/>
          <p:cNvGrpSpPr/>
          <p:nvPr/>
        </p:nvGrpSpPr>
        <p:grpSpPr>
          <a:xfrm>
            <a:off x="776874" y="4622120"/>
            <a:ext cx="3005455" cy="1926590"/>
            <a:chOff x="1053567" y="4839982"/>
            <a:chExt cx="3005455" cy="1926590"/>
          </a:xfrm>
        </p:grpSpPr>
        <p:sp>
          <p:nvSpPr>
            <p:cNvPr id="33" name="TextBox 62"/>
            <p:cNvSpPr txBox="1"/>
            <p:nvPr>
              <p:custDataLst>
                <p:tags r:id="rId20"/>
              </p:custDataLst>
            </p:nvPr>
          </p:nvSpPr>
          <p:spPr>
            <a:xfrm>
              <a:off x="1054202" y="4839982"/>
              <a:ext cx="3004820" cy="6813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spc="300" dirty="0">
                  <a:solidFill>
                    <a:schemeClr val="tx1">
                      <a:lumMod val="75000"/>
                      <a:lumOff val="25000"/>
                    </a:schemeClr>
                  </a:solidFill>
                  <a:cs typeface="+mn-ea"/>
                  <a:sym typeface="+mn-lt"/>
                </a:rPr>
                <a:t>教师的职责不仅是教书，还要育人。</a:t>
              </a:r>
              <a:endParaRPr lang="zh-CN" altLang="en-US" sz="1600" b="1" spc="300" dirty="0">
                <a:solidFill>
                  <a:schemeClr val="tx1">
                    <a:lumMod val="75000"/>
                    <a:lumOff val="25000"/>
                  </a:schemeClr>
                </a:solidFill>
                <a:cs typeface="+mn-ea"/>
                <a:sym typeface="+mn-lt"/>
              </a:endParaRPr>
            </a:p>
          </p:txBody>
        </p:sp>
        <p:sp>
          <p:nvSpPr>
            <p:cNvPr id="34" name="Rectangle 64"/>
            <p:cNvSpPr/>
            <p:nvPr>
              <p:custDataLst>
                <p:tags r:id="rId21"/>
              </p:custDataLst>
            </p:nvPr>
          </p:nvSpPr>
          <p:spPr>
            <a:xfrm>
              <a:off x="1053567" y="5521337"/>
              <a:ext cx="3005455" cy="12452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00" spc="300" dirty="0">
                  <a:solidFill>
                    <a:schemeClr val="tx1">
                      <a:lumMod val="50000"/>
                      <a:lumOff val="50000"/>
                    </a:schemeClr>
                  </a:solidFill>
                  <a:cs typeface="+mn-ea"/>
                  <a:sym typeface="+mn-lt"/>
                </a:rPr>
                <a:t>自己做到了，才有可能要求学生去做。桃李不言，下自成蹊。教育不是说教，而是影响，是感染，是熏陶。教师这个职业不是教，而是学，教师自己首先要成为终身学习者。</a:t>
              </a:r>
              <a:endParaRPr lang="zh-CN" altLang="en-US" sz="1000" spc="300" dirty="0">
                <a:solidFill>
                  <a:schemeClr val="tx1">
                    <a:lumMod val="50000"/>
                    <a:lumOff val="50000"/>
                  </a:schemeClr>
                </a:solidFill>
                <a:cs typeface="+mn-ea"/>
                <a:sym typeface="+mn-lt"/>
              </a:endParaRPr>
            </a:p>
          </p:txBody>
        </p:sp>
      </p:grpSp>
    </p:spTree>
    <p:custDataLst>
      <p:tags r:id="rId22"/>
    </p:custDataLst>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00"/>
                                            <p:tgtEl>
                                              <p:spTgt spid="15"/>
                                            </p:tgtEl>
                                            <p:attrNameLst>
                                              <p:attrName>ppt_y</p:attrName>
                                            </p:attrNameLst>
                                          </p:cBhvr>
                                          <p:tavLst>
                                            <p:tav tm="0">
                                              <p:val>
                                                <p:strVal val="#ppt_y-#ppt_h*1.125000"/>
                                              </p:val>
                                            </p:tav>
                                            <p:tav tm="100000">
                                              <p:val>
                                                <p:strVal val="#ppt_y"/>
                                              </p:val>
                                            </p:tav>
                                          </p:tavLst>
                                        </p:anim>
                                        <p:animEffect transition="in" filter="wipe(down)">
                                          <p:cBhvr>
                                            <p:cTn id="8" dur="700"/>
                                            <p:tgtEl>
                                              <p:spTgt spid="15"/>
                                            </p:tgtEl>
                                          </p:cBhvr>
                                        </p:animEffect>
                                      </p:childTnLst>
                                    </p:cTn>
                                  </p:par>
                                </p:childTnLst>
                              </p:cTn>
                            </p:par>
                            <p:par>
                              <p:cTn id="9" fill="hold">
                                <p:stCondLst>
                                  <p:cond delay="10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10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50000">
                                          <p:cBhvr additive="base">
                                            <p:cTn id="16" dur="10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7" dur="1000" fill="hold"/>
                                            <p:tgtEl>
                                              <p:spTgt spid="25"/>
                                            </p:tgtEl>
                                            <p:attrNameLst>
                                              <p:attrName>ppt_y</p:attrName>
                                            </p:attrNameLst>
                                          </p:cBhvr>
                                          <p:tavLst>
                                            <p:tav tm="0">
                                              <p:val>
                                                <p:strVal val="#ppt_y"/>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00"/>
                                            <p:tgtEl>
                                              <p:spTgt spid="16"/>
                                            </p:tgtEl>
                                            <p:attrNameLst>
                                              <p:attrName>ppt_y</p:attrName>
                                            </p:attrNameLst>
                                          </p:cBhvr>
                                          <p:tavLst>
                                            <p:tav tm="0">
                                              <p:val>
                                                <p:strVal val="#ppt_y-#ppt_h*1.125000"/>
                                              </p:val>
                                            </p:tav>
                                            <p:tav tm="100000">
                                              <p:val>
                                                <p:strVal val="#ppt_y"/>
                                              </p:val>
                                            </p:tav>
                                          </p:tavLst>
                                        </p:anim>
                                        <p:animEffect transition="in" filter="wipe(down)">
                                          <p:cBhvr>
                                            <p:cTn id="26" dur="700"/>
                                            <p:tgtEl>
                                              <p:spTgt spid="16"/>
                                            </p:tgtEl>
                                          </p:cBhvr>
                                        </p:animEffect>
                                      </p:childTnLst>
                                    </p:cTn>
                                  </p:par>
                                </p:childTnLst>
                              </p:cTn>
                            </p:par>
                            <p:par>
                              <p:cTn id="27" fill="hold">
                                <p:stCondLst>
                                  <p:cond delay="1000"/>
                                </p:stCondLst>
                                <p:childTnLst>
                                  <p:par>
                                    <p:cTn id="28" presetID="2" presetClass="entr" presetSubtype="8" fill="hold" grpId="0" nodeType="afterEffect" p14:presetBounceEnd="50000">
                                      <p:stCondLst>
                                        <p:cond delay="0"/>
                                      </p:stCondLst>
                                      <p:childTnLst>
                                        <p:set>
                                          <p:cBhvr>
                                            <p:cTn id="29" dur="1" fill="hold">
                                              <p:stCondLst>
                                                <p:cond delay="0"/>
                                              </p:stCondLst>
                                            </p:cTn>
                                            <p:tgtEl>
                                              <p:spTgt spid="97"/>
                                            </p:tgtEl>
                                            <p:attrNameLst>
                                              <p:attrName>style.visibility</p:attrName>
                                            </p:attrNameLst>
                                          </p:cBhvr>
                                          <p:to>
                                            <p:strVal val="visible"/>
                                          </p:to>
                                        </p:set>
                                        <p:anim calcmode="lin" valueType="num" p14:bounceEnd="50000">
                                          <p:cBhvr additive="base">
                                            <p:cTn id="30" dur="1000" fill="hold"/>
                                            <p:tgtEl>
                                              <p:spTgt spid="97"/>
                                            </p:tgtEl>
                                            <p:attrNameLst>
                                              <p:attrName>ppt_x</p:attrName>
                                            </p:attrNameLst>
                                          </p:cBhvr>
                                          <p:tavLst>
                                            <p:tav tm="0">
                                              <p:val>
                                                <p:strVal val="0-#ppt_w/2"/>
                                              </p:val>
                                            </p:tav>
                                            <p:tav tm="100000">
                                              <p:val>
                                                <p:strVal val="#ppt_x"/>
                                              </p:val>
                                            </p:tav>
                                          </p:tavLst>
                                        </p:anim>
                                        <p:anim calcmode="lin" valueType="num" p14:bounceEnd="50000">
                                          <p:cBhvr additive="base">
                                            <p:cTn id="31" dur="1000" fill="hold"/>
                                            <p:tgtEl>
                                              <p:spTgt spid="97"/>
                                            </p:tgtEl>
                                            <p:attrNameLst>
                                              <p:attrName>ppt_y</p:attrName>
                                            </p:attrNameLst>
                                          </p:cBhvr>
                                          <p:tavLst>
                                            <p:tav tm="0">
                                              <p:val>
                                                <p:strVal val="#ppt_y"/>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2" presetClass="entr" presetSubtype="2" fill="hold" grpId="0" nodeType="withEffect" p14:presetBounceEnd="50000">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14:bounceEnd="50000">
                                          <p:cBhvr additive="base">
                                            <p:cTn id="37" dur="1000" fill="hold"/>
                                            <p:tgtEl>
                                              <p:spTgt spid="80"/>
                                            </p:tgtEl>
                                            <p:attrNameLst>
                                              <p:attrName>ppt_x</p:attrName>
                                            </p:attrNameLst>
                                          </p:cBhvr>
                                          <p:tavLst>
                                            <p:tav tm="0">
                                              <p:val>
                                                <p:strVal val="1+#ppt_w/2"/>
                                              </p:val>
                                            </p:tav>
                                            <p:tav tm="100000">
                                              <p:val>
                                                <p:strVal val="#ppt_x"/>
                                              </p:val>
                                            </p:tav>
                                          </p:tavLst>
                                        </p:anim>
                                        <p:anim calcmode="lin" valueType="num" p14:bounceEnd="50000">
                                          <p:cBhvr additive="base">
                                            <p:cTn id="38" dur="10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700"/>
                                            <p:tgtEl>
                                              <p:spTgt spid="22"/>
                                            </p:tgtEl>
                                            <p:attrNameLst>
                                              <p:attrName>ppt_y</p:attrName>
                                            </p:attrNameLst>
                                          </p:cBhvr>
                                          <p:tavLst>
                                            <p:tav tm="0">
                                              <p:val>
                                                <p:strVal val="#ppt_y-#ppt_h*1.125000"/>
                                              </p:val>
                                            </p:tav>
                                            <p:tav tm="100000">
                                              <p:val>
                                                <p:strVal val="#ppt_y"/>
                                              </p:val>
                                            </p:tav>
                                          </p:tavLst>
                                        </p:anim>
                                        <p:animEffect transition="in" filter="wipe(down)">
                                          <p:cBhvr>
                                            <p:cTn id="44" dur="700"/>
                                            <p:tgtEl>
                                              <p:spTgt spid="22"/>
                                            </p:tgtEl>
                                          </p:cBhvr>
                                        </p:animEffect>
                                      </p:childTnLst>
                                    </p:cTn>
                                  </p:par>
                                </p:childTnLst>
                              </p:cTn>
                            </p:par>
                            <p:par>
                              <p:cTn id="45" fill="hold">
                                <p:stCondLst>
                                  <p:cond delay="1000"/>
                                </p:stCondLst>
                                <p:childTnLst>
                                  <p:par>
                                    <p:cTn id="46" presetID="2" presetClass="entr" presetSubtype="8" fill="hold" grpId="0" nodeType="afterEffect" p14:presetBounceEnd="5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50000">
                                          <p:cBhvr additive="base">
                                            <p:cTn id="48" dur="10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18"/>
                                            </p:tgtEl>
                                            <p:attrNameLst>
                                              <p:attrName>ppt_y</p:attrName>
                                            </p:attrNameLst>
                                          </p:cBhvr>
                                          <p:tavLst>
                                            <p:tav tm="0">
                                              <p:val>
                                                <p:strVal val="#ppt_y"/>
                                              </p:val>
                                            </p:tav>
                                            <p:tav tm="100000">
                                              <p:val>
                                                <p:strVal val="#ppt_y"/>
                                              </p:val>
                                            </p:tav>
                                          </p:tavLst>
                                        </p:anim>
                                      </p:childTnLst>
                                    </p:cTn>
                                  </p:par>
                                  <p:par>
                                    <p:cTn id="50" presetID="14" presetClass="entr" presetSubtype="1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randombar(horizontal)">
                                          <p:cBhvr>
                                            <p:cTn id="52" dur="500"/>
                                            <p:tgtEl>
                                              <p:spTgt spid="32"/>
                                            </p:tgtEl>
                                          </p:cBhvr>
                                        </p:animEffect>
                                      </p:childTnLst>
                                    </p:cTn>
                                  </p:par>
                                  <p:par>
                                    <p:cTn id="53" presetID="2" presetClass="entr" presetSubtype="2" fill="hold" grpId="0" nodeType="withEffect" p14:presetBounceEnd="50000">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14:bounceEnd="50000">
                                          <p:cBhvr additive="base">
                                            <p:cTn id="55" dur="10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56"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5" grpId="0"/>
          <p:bldP spid="80" grpId="0" bldLvl="0" animBg="1"/>
          <p:bldP spid="97" grpId="0"/>
          <p:bldP spid="18" grpId="0" bldLvl="0" animBg="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00"/>
                                            <p:tgtEl>
                                              <p:spTgt spid="15"/>
                                            </p:tgtEl>
                                            <p:attrNameLst>
                                              <p:attrName>ppt_y</p:attrName>
                                            </p:attrNameLst>
                                          </p:cBhvr>
                                          <p:tavLst>
                                            <p:tav tm="0">
                                              <p:val>
                                                <p:strVal val="#ppt_y-#ppt_h*1.125000"/>
                                              </p:val>
                                            </p:tav>
                                            <p:tav tm="100000">
                                              <p:val>
                                                <p:strVal val="#ppt_y"/>
                                              </p:val>
                                            </p:tav>
                                          </p:tavLst>
                                        </p:anim>
                                        <p:animEffect transition="in" filter="wipe(down)">
                                          <p:cBhvr>
                                            <p:cTn id="8" dur="700"/>
                                            <p:tgtEl>
                                              <p:spTgt spid="15"/>
                                            </p:tgtEl>
                                          </p:cBhvr>
                                        </p:animEffect>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1000" fill="hold"/>
                                            <p:tgtEl>
                                              <p:spTgt spid="25"/>
                                            </p:tgtEl>
                                            <p:attrNameLst>
                                              <p:attrName>ppt_x</p:attrName>
                                            </p:attrNameLst>
                                          </p:cBhvr>
                                          <p:tavLst>
                                            <p:tav tm="0">
                                              <p:val>
                                                <p:strVal val="1+#ppt_w/2"/>
                                              </p:val>
                                            </p:tav>
                                            <p:tav tm="100000">
                                              <p:val>
                                                <p:strVal val="#ppt_x"/>
                                              </p:val>
                                            </p:tav>
                                          </p:tavLst>
                                        </p:anim>
                                        <p:anim calcmode="lin" valueType="num">
                                          <p:cBhvr additive="base">
                                            <p:cTn id="17" dur="1000" fill="hold"/>
                                            <p:tgtEl>
                                              <p:spTgt spid="25"/>
                                            </p:tgtEl>
                                            <p:attrNameLst>
                                              <p:attrName>ppt_y</p:attrName>
                                            </p:attrNameLst>
                                          </p:cBhvr>
                                          <p:tavLst>
                                            <p:tav tm="0">
                                              <p:val>
                                                <p:strVal val="#ppt_y"/>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00"/>
                                            <p:tgtEl>
                                              <p:spTgt spid="16"/>
                                            </p:tgtEl>
                                            <p:attrNameLst>
                                              <p:attrName>ppt_y</p:attrName>
                                            </p:attrNameLst>
                                          </p:cBhvr>
                                          <p:tavLst>
                                            <p:tav tm="0">
                                              <p:val>
                                                <p:strVal val="#ppt_y-#ppt_h*1.125000"/>
                                              </p:val>
                                            </p:tav>
                                            <p:tav tm="100000">
                                              <p:val>
                                                <p:strVal val="#ppt_y"/>
                                              </p:val>
                                            </p:tav>
                                          </p:tavLst>
                                        </p:anim>
                                        <p:animEffect transition="in" filter="wipe(down)">
                                          <p:cBhvr>
                                            <p:cTn id="26" dur="700"/>
                                            <p:tgtEl>
                                              <p:spTgt spid="16"/>
                                            </p:tgtEl>
                                          </p:cBhvr>
                                        </p:animEffect>
                                      </p:childTnLst>
                                    </p:cTn>
                                  </p:par>
                                </p:childTnLst>
                              </p:cTn>
                            </p:par>
                            <p:par>
                              <p:cTn id="27" fill="hold">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 calcmode="lin" valueType="num">
                                          <p:cBhvr additive="base">
                                            <p:cTn id="30" dur="1000" fill="hold"/>
                                            <p:tgtEl>
                                              <p:spTgt spid="97"/>
                                            </p:tgtEl>
                                            <p:attrNameLst>
                                              <p:attrName>ppt_x</p:attrName>
                                            </p:attrNameLst>
                                          </p:cBhvr>
                                          <p:tavLst>
                                            <p:tav tm="0">
                                              <p:val>
                                                <p:strVal val="0-#ppt_w/2"/>
                                              </p:val>
                                            </p:tav>
                                            <p:tav tm="100000">
                                              <p:val>
                                                <p:strVal val="#ppt_x"/>
                                              </p:val>
                                            </p:tav>
                                          </p:tavLst>
                                        </p:anim>
                                        <p:anim calcmode="lin" valueType="num">
                                          <p:cBhvr additive="base">
                                            <p:cTn id="31" dur="1000" fill="hold"/>
                                            <p:tgtEl>
                                              <p:spTgt spid="97"/>
                                            </p:tgtEl>
                                            <p:attrNameLst>
                                              <p:attrName>ppt_y</p:attrName>
                                            </p:attrNameLst>
                                          </p:cBhvr>
                                          <p:tavLst>
                                            <p:tav tm="0">
                                              <p:val>
                                                <p:strVal val="#ppt_y"/>
                                              </p:val>
                                            </p:tav>
                                            <p:tav tm="100000">
                                              <p:val>
                                                <p:strVal val="#ppt_y"/>
                                              </p:val>
                                            </p:tav>
                                          </p:tavLst>
                                        </p:anim>
                                      </p:childTnLst>
                                    </p:cTn>
                                  </p:par>
                                  <p:par>
                                    <p:cTn id="32" presetID="14" presetClass="entr" presetSubtype="1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1000" fill="hold"/>
                                            <p:tgtEl>
                                              <p:spTgt spid="80"/>
                                            </p:tgtEl>
                                            <p:attrNameLst>
                                              <p:attrName>ppt_x</p:attrName>
                                            </p:attrNameLst>
                                          </p:cBhvr>
                                          <p:tavLst>
                                            <p:tav tm="0">
                                              <p:val>
                                                <p:strVal val="1+#ppt_w/2"/>
                                              </p:val>
                                            </p:tav>
                                            <p:tav tm="100000">
                                              <p:val>
                                                <p:strVal val="#ppt_x"/>
                                              </p:val>
                                            </p:tav>
                                          </p:tavLst>
                                        </p:anim>
                                        <p:anim calcmode="lin" valueType="num">
                                          <p:cBhvr additive="base">
                                            <p:cTn id="38" dur="10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700"/>
                                            <p:tgtEl>
                                              <p:spTgt spid="22"/>
                                            </p:tgtEl>
                                            <p:attrNameLst>
                                              <p:attrName>ppt_y</p:attrName>
                                            </p:attrNameLst>
                                          </p:cBhvr>
                                          <p:tavLst>
                                            <p:tav tm="0">
                                              <p:val>
                                                <p:strVal val="#ppt_y-#ppt_h*1.125000"/>
                                              </p:val>
                                            </p:tav>
                                            <p:tav tm="100000">
                                              <p:val>
                                                <p:strVal val="#ppt_y"/>
                                              </p:val>
                                            </p:tav>
                                          </p:tavLst>
                                        </p:anim>
                                        <p:animEffect transition="in" filter="wipe(down)">
                                          <p:cBhvr>
                                            <p:cTn id="44" dur="700"/>
                                            <p:tgtEl>
                                              <p:spTgt spid="22"/>
                                            </p:tgtEl>
                                          </p:cBhvr>
                                        </p:animEffect>
                                      </p:childTnLst>
                                    </p:cTn>
                                  </p:par>
                                </p:childTnLst>
                              </p:cTn>
                            </p:par>
                            <p:par>
                              <p:cTn id="45" fill="hold">
                                <p:stCondLst>
                                  <p:cond delay="1000"/>
                                </p:stCondLst>
                                <p:childTnLst>
                                  <p:par>
                                    <p:cTn id="46" presetID="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000" fill="hold"/>
                                            <p:tgtEl>
                                              <p:spTgt spid="18"/>
                                            </p:tgtEl>
                                            <p:attrNameLst>
                                              <p:attrName>ppt_x</p:attrName>
                                            </p:attrNameLst>
                                          </p:cBhvr>
                                          <p:tavLst>
                                            <p:tav tm="0">
                                              <p:val>
                                                <p:strVal val="0-#ppt_w/2"/>
                                              </p:val>
                                            </p:tav>
                                            <p:tav tm="100000">
                                              <p:val>
                                                <p:strVal val="#ppt_x"/>
                                              </p:val>
                                            </p:tav>
                                          </p:tavLst>
                                        </p:anim>
                                        <p:anim calcmode="lin" valueType="num">
                                          <p:cBhvr additive="base">
                                            <p:cTn id="49" dur="1000" fill="hold"/>
                                            <p:tgtEl>
                                              <p:spTgt spid="18"/>
                                            </p:tgtEl>
                                            <p:attrNameLst>
                                              <p:attrName>ppt_y</p:attrName>
                                            </p:attrNameLst>
                                          </p:cBhvr>
                                          <p:tavLst>
                                            <p:tav tm="0">
                                              <p:val>
                                                <p:strVal val="#ppt_y"/>
                                              </p:val>
                                            </p:tav>
                                            <p:tav tm="100000">
                                              <p:val>
                                                <p:strVal val="#ppt_y"/>
                                              </p:val>
                                            </p:tav>
                                          </p:tavLst>
                                        </p:anim>
                                      </p:childTnLst>
                                    </p:cTn>
                                  </p:par>
                                  <p:par>
                                    <p:cTn id="50" presetID="14" presetClass="entr" presetSubtype="1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randombar(horizontal)">
                                          <p:cBhvr>
                                            <p:cTn id="52" dur="500"/>
                                            <p:tgtEl>
                                              <p:spTgt spid="32"/>
                                            </p:tgtEl>
                                          </p:cBhvr>
                                        </p:animEffect>
                                      </p:childTnLst>
                                    </p:cTn>
                                  </p:par>
                                  <p:par>
                                    <p:cTn id="53" presetID="2" presetClass="entr" presetSubtype="2"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1+#ppt_w/2"/>
                                              </p:val>
                                            </p:tav>
                                            <p:tav tm="100000">
                                              <p:val>
                                                <p:strVal val="#ppt_x"/>
                                              </p:val>
                                            </p:tav>
                                          </p:tavLst>
                                        </p:anim>
                                        <p:anim calcmode="lin" valueType="num">
                                          <p:cBhvr additive="base">
                                            <p:cTn id="56"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5" grpId="0"/>
          <p:bldP spid="80" grpId="0" bldLvl="0" animBg="1"/>
          <p:bldP spid="97" grpId="0"/>
          <p:bldP spid="18" grpId="0" bldLvl="0" animBg="1"/>
          <p:bldP spid="21"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pexels-photo-273886"/>
          <p:cNvPicPr>
            <a:picLocks noChangeAspect="1"/>
          </p:cNvPicPr>
          <p:nvPr>
            <p:custDataLst>
              <p:tags r:id="rId1"/>
            </p:custDataLst>
          </p:nvPr>
        </p:nvPicPr>
        <p:blipFill>
          <a:blip r:embed="rId2"/>
          <a:stretch>
            <a:fillRect/>
          </a:stretch>
        </p:blipFill>
        <p:spPr>
          <a:xfrm>
            <a:off x="0" y="1168400"/>
            <a:ext cx="6568440" cy="4378960"/>
          </a:xfrm>
          <a:prstGeom prst="rect">
            <a:avLst/>
          </a:prstGeom>
        </p:spPr>
      </p:pic>
      <p:pic>
        <p:nvPicPr>
          <p:cNvPr id="9" name="图片 8" descr="pexels-photo-1001682"/>
          <p:cNvPicPr>
            <a:picLocks noChangeAspect="1"/>
          </p:cNvPicPr>
          <p:nvPr>
            <p:custDataLst>
              <p:tags r:id="rId3"/>
            </p:custDataLst>
          </p:nvPr>
        </p:nvPicPr>
        <p:blipFill>
          <a:blip r:embed="rId4"/>
          <a:srcRect t="4488" b="19193"/>
          <a:stretch>
            <a:fillRect/>
          </a:stretch>
        </p:blipFill>
        <p:spPr>
          <a:xfrm>
            <a:off x="6747510" y="3740150"/>
            <a:ext cx="5451475" cy="2891790"/>
          </a:xfrm>
          <a:prstGeom prst="rect">
            <a:avLst/>
          </a:prstGeom>
        </p:spPr>
      </p:pic>
      <p:pic>
        <p:nvPicPr>
          <p:cNvPr id="10" name="图片 9" descr="pexels-photo-4210037"/>
          <p:cNvPicPr>
            <a:picLocks noChangeAspect="1"/>
          </p:cNvPicPr>
          <p:nvPr>
            <p:custDataLst>
              <p:tags r:id="rId5"/>
            </p:custDataLst>
          </p:nvPr>
        </p:nvPicPr>
        <p:blipFill>
          <a:blip r:embed="rId6"/>
          <a:srcRect t="6509" b="6509"/>
          <a:stretch>
            <a:fillRect/>
          </a:stretch>
        </p:blipFill>
        <p:spPr>
          <a:xfrm>
            <a:off x="6747510" y="224155"/>
            <a:ext cx="5450840" cy="3162300"/>
          </a:xfrm>
          <a:prstGeom prst="rect">
            <a:avLst/>
          </a:prstGeom>
        </p:spPr>
      </p:pic>
      <p:sp>
        <p:nvSpPr>
          <p:cNvPr id="11" name="椭圆 10"/>
          <p:cNvSpPr/>
          <p:nvPr>
            <p:custDataLst>
              <p:tags r:id="rId7"/>
            </p:custDataLst>
          </p:nvPr>
        </p:nvSpPr>
        <p:spPr>
          <a:xfrm>
            <a:off x="5495925" y="2195830"/>
            <a:ext cx="2466000" cy="2466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custDataLst>
              <p:tags r:id="rId8"/>
            </p:custDataLst>
          </p:nvPr>
        </p:nvSpPr>
        <p:spPr>
          <a:xfrm>
            <a:off x="5558790" y="2259330"/>
            <a:ext cx="2340000" cy="23400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9"/>
            </p:custDataLst>
          </p:nvPr>
        </p:nvSpPr>
        <p:spPr>
          <a:xfrm>
            <a:off x="6357620" y="2618105"/>
            <a:ext cx="741680" cy="768350"/>
          </a:xfrm>
          <a:prstGeom prst="rect">
            <a:avLst/>
          </a:prstGeom>
          <a:noFill/>
        </p:spPr>
        <p:txBody>
          <a:bodyPr wrap="none" rtlCol="0">
            <a:spAutoFit/>
          </a:bodyPr>
          <a:p>
            <a:r>
              <a:rPr lang="zh-CN" altLang="en-US" sz="4400" b="1">
                <a:solidFill>
                  <a:schemeClr val="tx1">
                    <a:lumMod val="50000"/>
                    <a:lumOff val="50000"/>
                  </a:schemeClr>
                </a:solidFill>
                <a:latin typeface="微软雅黑" panose="020B0503020204020204" charset="-122"/>
                <a:ea typeface="微软雅黑" panose="020B0503020204020204" charset="-122"/>
                <a:cs typeface="方正隶变_GBK" panose="02000000000000000000" charset="-122"/>
              </a:rPr>
              <a:t>二</a:t>
            </a:r>
            <a:endParaRPr lang="zh-CN" altLang="en-US" sz="4400" b="1">
              <a:solidFill>
                <a:schemeClr val="tx1">
                  <a:lumMod val="50000"/>
                  <a:lumOff val="50000"/>
                </a:schemeClr>
              </a:solidFill>
              <a:latin typeface="微软雅黑" panose="020B0503020204020204" charset="-122"/>
              <a:ea typeface="微软雅黑" panose="020B0503020204020204" charset="-122"/>
              <a:cs typeface="方正隶变_GBK" panose="02000000000000000000" charset="-122"/>
            </a:endParaRPr>
          </a:p>
        </p:txBody>
      </p:sp>
      <p:cxnSp>
        <p:nvCxnSpPr>
          <p:cNvPr id="14" name="直接连接符 13"/>
          <p:cNvCxnSpPr/>
          <p:nvPr>
            <p:custDataLst>
              <p:tags r:id="rId10"/>
            </p:custDataLst>
          </p:nvPr>
        </p:nvCxnSpPr>
        <p:spPr>
          <a:xfrm>
            <a:off x="5891530" y="3427730"/>
            <a:ext cx="1769110" cy="3810"/>
          </a:xfrm>
          <a:prstGeom prst="line">
            <a:avLst/>
          </a:prstGeom>
          <a:ln w="12700" cmpd="sng">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1"/>
            </p:custDataLst>
          </p:nvPr>
        </p:nvCxnSpPr>
        <p:spPr>
          <a:xfrm>
            <a:off x="0" y="5981065"/>
            <a:ext cx="2378710" cy="2540"/>
          </a:xfrm>
          <a:prstGeom prst="line">
            <a:avLst/>
          </a:prstGeom>
          <a:ln w="12700" cmpd="sng">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12"/>
            </p:custDataLst>
          </p:nvPr>
        </p:nvSpPr>
        <p:spPr>
          <a:xfrm>
            <a:off x="2607310" y="5690870"/>
            <a:ext cx="3668395" cy="583565"/>
          </a:xfrm>
          <a:prstGeom prst="rect">
            <a:avLst/>
          </a:prstGeom>
          <a:noFill/>
        </p:spPr>
        <p:txBody>
          <a:bodyPr wrap="square" rtlCol="0" anchor="t">
            <a:spAutoFit/>
          </a:bodyPr>
          <a:p>
            <a:r>
              <a:rPr lang="zh-CN" altLang="en-US" sz="1600">
                <a:solidFill>
                  <a:schemeClr val="tx1">
                    <a:lumMod val="65000"/>
                    <a:lumOff val="35000"/>
                  </a:schemeClr>
                </a:solidFill>
                <a:latin typeface="微软雅黑" panose="020B0503020204020204" charset="-122"/>
                <a:ea typeface="微软雅黑" panose="020B0503020204020204" charset="-122"/>
                <a:cs typeface="方正隶变_GBK" panose="02000000000000000000" charset="-122"/>
              </a:rPr>
              <a:t>本来是帮助别人梳理思路，</a:t>
            </a:r>
            <a:endParaRPr lang="zh-CN" altLang="en-US" sz="1600">
              <a:solidFill>
                <a:schemeClr val="tx1">
                  <a:lumMod val="65000"/>
                  <a:lumOff val="35000"/>
                </a:schemeClr>
              </a:solidFill>
              <a:latin typeface="微软雅黑" panose="020B0503020204020204" charset="-122"/>
              <a:ea typeface="微软雅黑" panose="020B0503020204020204" charset="-122"/>
              <a:cs typeface="方正隶变_GBK" panose="02000000000000000000" charset="-122"/>
            </a:endParaRPr>
          </a:p>
          <a:p>
            <a:r>
              <a:rPr lang="zh-CN" altLang="en-US" sz="1600">
                <a:solidFill>
                  <a:schemeClr val="tx1">
                    <a:lumMod val="65000"/>
                    <a:lumOff val="35000"/>
                  </a:schemeClr>
                </a:solidFill>
                <a:latin typeface="微软雅黑" panose="020B0503020204020204" charset="-122"/>
                <a:ea typeface="微软雅黑" panose="020B0503020204020204" charset="-122"/>
                <a:cs typeface="方正隶变_GBK" panose="02000000000000000000" charset="-122"/>
              </a:rPr>
              <a:t>却在这一过程中梳理了自己的思路。</a:t>
            </a:r>
            <a:endParaRPr lang="zh-CN" altLang="en-US" sz="1600">
              <a:solidFill>
                <a:schemeClr val="tx1">
                  <a:lumMod val="65000"/>
                  <a:lumOff val="35000"/>
                </a:schemeClr>
              </a:solidFill>
              <a:latin typeface="微软雅黑" panose="020B0503020204020204" charset="-122"/>
              <a:ea typeface="微软雅黑" panose="020B0503020204020204" charset="-122"/>
              <a:cs typeface="方正隶变_GBK" panose="02000000000000000000" charset="-122"/>
            </a:endParaRPr>
          </a:p>
        </p:txBody>
      </p:sp>
      <p:sp>
        <p:nvSpPr>
          <p:cNvPr id="17" name="文本框 16"/>
          <p:cNvSpPr txBox="1"/>
          <p:nvPr>
            <p:custDataLst>
              <p:tags r:id="rId13"/>
            </p:custDataLst>
          </p:nvPr>
        </p:nvSpPr>
        <p:spPr>
          <a:xfrm>
            <a:off x="202565" y="419735"/>
            <a:ext cx="6365875" cy="521970"/>
          </a:xfrm>
          <a:prstGeom prst="rect">
            <a:avLst/>
          </a:prstGeom>
          <a:noFill/>
        </p:spPr>
        <p:txBody>
          <a:bodyPr wrap="square" rtlCol="0" anchor="t">
            <a:spAutoFit/>
          </a:bodyPr>
          <a:p>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教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就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是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学</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学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就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是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悟 </a:t>
            </a:r>
            <a:r>
              <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endParaRPr lang="en-US" altLang="zh-CN" sz="28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14"/>
            </p:custDataLst>
          </p:nvPr>
        </p:nvSpPr>
        <p:spPr>
          <a:xfrm>
            <a:off x="6392545" y="3740150"/>
            <a:ext cx="671830" cy="583565"/>
          </a:xfrm>
          <a:prstGeom prst="rect">
            <a:avLst/>
          </a:prstGeom>
          <a:noFill/>
        </p:spPr>
        <p:txBody>
          <a:bodyPr wrap="none" rtlCol="0">
            <a:spAutoFit/>
          </a:bodyPr>
          <a:p>
            <a:r>
              <a:rPr lang="en-US" altLang="zh-CN" sz="3200">
                <a:solidFill>
                  <a:schemeClr val="tx1">
                    <a:lumMod val="65000"/>
                    <a:lumOff val="35000"/>
                  </a:schemeClr>
                </a:solidFill>
                <a:latin typeface="微软雅黑" panose="020B0503020204020204" charset="-122"/>
                <a:ea typeface="微软雅黑" panose="020B0503020204020204" charset="-122"/>
              </a:rPr>
              <a:t>ER</a:t>
            </a:r>
            <a:endParaRPr lang="en-US" altLang="zh-CN" sz="3200">
              <a:solidFill>
                <a:schemeClr val="tx1">
                  <a:lumMod val="65000"/>
                  <a:lumOff val="35000"/>
                </a:schemeClr>
              </a:solidFill>
              <a:latin typeface="微软雅黑" panose="020B0503020204020204" charset="-122"/>
              <a:ea typeface="微软雅黑" panose="020B0503020204020204"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4886325" y="550545"/>
            <a:ext cx="1093470" cy="1013460"/>
            <a:chOff x="8024" y="1918"/>
            <a:chExt cx="1722" cy="1596"/>
          </a:xfrm>
        </p:grpSpPr>
        <p:cxnSp>
          <p:nvCxnSpPr>
            <p:cNvPr id="4" name="直接连接符 3"/>
            <p:cNvCxnSpPr/>
            <p:nvPr>
              <p:custDataLst>
                <p:tags r:id="rId1"/>
              </p:custDataLst>
            </p:nvPr>
          </p:nvCxnSpPr>
          <p:spPr>
            <a:xfrm>
              <a:off x="8024" y="1918"/>
              <a:ext cx="172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2"/>
              </p:custDataLst>
            </p:nvPr>
          </p:nvCxnSpPr>
          <p:spPr>
            <a:xfrm>
              <a:off x="8040" y="1918"/>
              <a:ext cx="20" cy="159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custDataLst>
              <p:tags r:id="rId3"/>
            </p:custDataLst>
          </p:nvPr>
        </p:nvSpPr>
        <p:spPr>
          <a:xfrm>
            <a:off x="9841230" y="4445"/>
            <a:ext cx="1512570" cy="2908300"/>
          </a:xfrm>
          <a:prstGeom prst="rect">
            <a:avLst/>
          </a:prstGeom>
          <a:pattFill prst="ltUpDiag">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8934450" y="330835"/>
            <a:ext cx="395605" cy="395605"/>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5"/>
            </p:custDataLst>
          </p:nvPr>
        </p:nvSpPr>
        <p:spPr>
          <a:xfrm>
            <a:off x="9190355" y="550545"/>
            <a:ext cx="1303020" cy="2501900"/>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6"/>
            </p:custDataLst>
          </p:nvPr>
        </p:nvSpPr>
        <p:spPr>
          <a:xfrm>
            <a:off x="9330055" y="1123315"/>
            <a:ext cx="798195" cy="1107440"/>
          </a:xfrm>
          <a:prstGeom prst="rect">
            <a:avLst/>
          </a:prstGeom>
          <a:noFill/>
        </p:spPr>
        <p:txBody>
          <a:bodyPr vert="eaVert" wrap="none" rtlCol="0">
            <a:spAutoFit/>
          </a:bodyPr>
          <a:p>
            <a:r>
              <a:rPr lang="zh-CN" altLang="en-US" sz="4000">
                <a:solidFill>
                  <a:schemeClr val="tx1">
                    <a:lumMod val="65000"/>
                    <a:lumOff val="35000"/>
                  </a:schemeClr>
                </a:solidFill>
                <a:latin typeface="微软雅黑" panose="020B0503020204020204" charset="-122"/>
                <a:ea typeface="微软雅黑" panose="020B0503020204020204" charset="-122"/>
              </a:rPr>
              <a:t>成长</a:t>
            </a:r>
            <a:endParaRPr lang="zh-CN" altLang="en-US" sz="4000">
              <a:solidFill>
                <a:schemeClr val="tx1">
                  <a:lumMod val="65000"/>
                  <a:lumOff val="35000"/>
                </a:schemeClr>
              </a:solidFill>
              <a:latin typeface="微软雅黑" panose="020B0503020204020204" charset="-122"/>
              <a:ea typeface="微软雅黑" panose="020B0503020204020204" charset="-122"/>
            </a:endParaRPr>
          </a:p>
        </p:txBody>
      </p:sp>
      <p:sp>
        <p:nvSpPr>
          <p:cNvPr id="17" name="文本框 16"/>
          <p:cNvSpPr txBox="1"/>
          <p:nvPr>
            <p:custDataLst>
              <p:tags r:id="rId7"/>
            </p:custDataLst>
          </p:nvPr>
        </p:nvSpPr>
        <p:spPr>
          <a:xfrm>
            <a:off x="5105400" y="701040"/>
            <a:ext cx="3829050" cy="2306955"/>
          </a:xfrm>
          <a:prstGeom prst="rect">
            <a:avLst/>
          </a:prstGeom>
          <a:noFill/>
        </p:spPr>
        <p:txBody>
          <a:bodyPr wrap="square" rtlCol="0" anchor="t">
            <a:spAutoFit/>
          </a:bodyPr>
          <a:p>
            <a:pPr fontAlgn="auto">
              <a:lnSpc>
                <a:spcPct val="150000"/>
              </a:lnSpc>
            </a:pPr>
            <a:r>
              <a:rPr lang="zh-CN" altLang="en-US" sz="16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带第一届学生是为了证明自己可以当好班主任；带第二届学生是为了学校给的承诺——班级带好了就让我带奥赛班；带第三届学生是为了职称，为了荣誉；现在当班主任，是为了让学生遇见最好的自己，也为了自己的成长。</a:t>
            </a:r>
            <a:endParaRPr lang="zh-CN" altLang="en-US" sz="16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pic>
        <p:nvPicPr>
          <p:cNvPr id="21" name="图片 20" descr="pexels-photo-4210036"/>
          <p:cNvPicPr>
            <a:picLocks noChangeAspect="1"/>
          </p:cNvPicPr>
          <p:nvPr>
            <p:custDataLst>
              <p:tags r:id="rId8"/>
            </p:custDataLst>
          </p:nvPr>
        </p:nvPicPr>
        <p:blipFill>
          <a:blip r:embed="rId9"/>
          <a:stretch>
            <a:fillRect/>
          </a:stretch>
        </p:blipFill>
        <p:spPr>
          <a:xfrm>
            <a:off x="-8255" y="4445"/>
            <a:ext cx="4545330" cy="6818630"/>
          </a:xfrm>
          <a:prstGeom prst="rect">
            <a:avLst/>
          </a:prstGeom>
        </p:spPr>
      </p:pic>
      <p:pic>
        <p:nvPicPr>
          <p:cNvPr id="22" name="图片 21" descr="pexels-photo-828533"/>
          <p:cNvPicPr>
            <a:picLocks noChangeAspect="1"/>
          </p:cNvPicPr>
          <p:nvPr>
            <p:custDataLst>
              <p:tags r:id="rId10"/>
            </p:custDataLst>
          </p:nvPr>
        </p:nvPicPr>
        <p:blipFill>
          <a:blip r:embed="rId11"/>
          <a:srcRect t="2693" r="1238" b="14696"/>
          <a:stretch>
            <a:fillRect/>
          </a:stretch>
        </p:blipFill>
        <p:spPr>
          <a:xfrm>
            <a:off x="4886325" y="3213735"/>
            <a:ext cx="6901180" cy="344805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rot="21415956">
            <a:off x="2793558" y="646336"/>
            <a:ext cx="2562500" cy="3371709"/>
          </a:xfrm>
          <a:prstGeom prst="rect">
            <a:avLst/>
          </a:prstGeom>
        </p:spPr>
      </p:pic>
      <p:pic>
        <p:nvPicPr>
          <p:cNvPr id="12" name="图片占位符 11"/>
          <p:cNvPicPr>
            <a:picLocks noGrp="1" noChangeAspect="1"/>
          </p:cNvPicPr>
          <p:nvPr>
            <p:ph type="pic" sz="quarter" idx="15"/>
            <p:custDataLst>
              <p:tags r:id="rId3"/>
            </p:custDataLst>
          </p:nvPr>
        </p:nvPicPr>
        <p:blipFill>
          <a:blip r:embed="rId4" cstate="print">
            <a:extLst>
              <a:ext uri="{28A0092B-C50C-407E-A947-70E740481C1C}">
                <a14:useLocalDpi xmlns:a14="http://schemas.microsoft.com/office/drawing/2010/main" val="0"/>
              </a:ext>
            </a:extLst>
          </a:blip>
          <a:srcRect l="20224" r="20224"/>
          <a:stretch>
            <a:fillRect/>
          </a:stretch>
        </p:blipFill>
        <p:spPr/>
      </p:pic>
      <p:pic>
        <p:nvPicPr>
          <p:cNvPr id="31" name="Picture 30"/>
          <p:cNvPicPr>
            <a:picLocks noChangeAspect="1"/>
          </p:cNvPicPr>
          <p:nvPr>
            <p:custDataLst>
              <p:tags r:id="rId5"/>
            </p:custDataLst>
          </p:nvPr>
        </p:nvPicPr>
        <p:blipFill>
          <a:blip r:embed="rId2" cstate="print">
            <a:extLst>
              <a:ext uri="{28A0092B-C50C-407E-A947-70E740481C1C}">
                <a14:useLocalDpi xmlns:a14="http://schemas.microsoft.com/office/drawing/2010/main" val="0"/>
              </a:ext>
            </a:extLst>
          </a:blip>
          <a:stretch>
            <a:fillRect/>
          </a:stretch>
        </p:blipFill>
        <p:spPr>
          <a:xfrm rot="20994055">
            <a:off x="1043243" y="1136592"/>
            <a:ext cx="2562500" cy="3371709"/>
          </a:xfrm>
          <a:prstGeom prst="rect">
            <a:avLst/>
          </a:prstGeom>
        </p:spPr>
      </p:pic>
      <p:pic>
        <p:nvPicPr>
          <p:cNvPr id="34" name="Picture 33"/>
          <p:cNvPicPr>
            <a:picLocks noChangeAspect="1"/>
          </p:cNvPicPr>
          <p:nvPr>
            <p:custDataLst>
              <p:tags r:id="rId6"/>
            </p:custDataLst>
          </p:nvPr>
        </p:nvPicPr>
        <p:blipFill>
          <a:blip r:embed="rId2" cstate="print">
            <a:extLst>
              <a:ext uri="{28A0092B-C50C-407E-A947-70E740481C1C}">
                <a14:useLocalDpi xmlns:a14="http://schemas.microsoft.com/office/drawing/2010/main" val="0"/>
              </a:ext>
            </a:extLst>
          </a:blip>
          <a:stretch>
            <a:fillRect/>
          </a:stretch>
        </p:blipFill>
        <p:spPr>
          <a:xfrm rot="601240">
            <a:off x="3605131" y="2205451"/>
            <a:ext cx="2562500" cy="3371709"/>
          </a:xfrm>
          <a:prstGeom prst="rect">
            <a:avLst/>
          </a:prstGeom>
        </p:spPr>
      </p:pic>
      <p:pic>
        <p:nvPicPr>
          <p:cNvPr id="4" name="图片占位符 3"/>
          <p:cNvPicPr>
            <a:picLocks noGrp="1" noChangeAspect="1"/>
          </p:cNvPicPr>
          <p:nvPr>
            <p:ph type="pic" sz="quarter" idx="17"/>
            <p:custDataLst>
              <p:tags r:id="rId7"/>
            </p:custDataLst>
          </p:nvPr>
        </p:nvPicPr>
        <p:blipFill>
          <a:blip r:embed="rId8" cstate="print">
            <a:extLst>
              <a:ext uri="{28A0092B-C50C-407E-A947-70E740481C1C}">
                <a14:useLocalDpi xmlns:a14="http://schemas.microsoft.com/office/drawing/2010/main" val="0"/>
              </a:ext>
            </a:extLst>
          </a:blip>
          <a:srcRect l="20042" r="20042"/>
          <a:stretch>
            <a:fillRect/>
          </a:stretch>
        </p:blipFill>
        <p:spPr/>
      </p:pic>
      <p:pic>
        <p:nvPicPr>
          <p:cNvPr id="8" name="图片占位符 7"/>
          <p:cNvPicPr>
            <a:picLocks noGrp="1" noChangeAspect="1"/>
          </p:cNvPicPr>
          <p:nvPr>
            <p:ph type="pic" sz="quarter" idx="16"/>
            <p:custDataLst>
              <p:tags r:id="rId9"/>
            </p:custDataLst>
          </p:nvPr>
        </p:nvPicPr>
        <p:blipFill>
          <a:blip r:embed="rId10" cstate="print">
            <a:extLst>
              <a:ext uri="{28A0092B-C50C-407E-A947-70E740481C1C}">
                <a14:useLocalDpi xmlns:a14="http://schemas.microsoft.com/office/drawing/2010/main" val="0"/>
              </a:ext>
            </a:extLst>
          </a:blip>
          <a:srcRect t="13079" b="13079"/>
          <a:stretch>
            <a:fillRect/>
          </a:stretch>
        </p:blipFill>
        <p:spPr/>
      </p:pic>
      <p:pic>
        <p:nvPicPr>
          <p:cNvPr id="15" name="Picture 14"/>
          <p:cNvPicPr>
            <a:picLocks noChangeAspect="1"/>
          </p:cNvPicPr>
          <p:nvPr>
            <p:custDataLst>
              <p:tags r:id="rId11"/>
            </p:custDataLst>
          </p:nvPr>
        </p:nvPicPr>
        <p:blipFill>
          <a:blip r:embed="rId2" cstate="print">
            <a:extLst>
              <a:ext uri="{28A0092B-C50C-407E-A947-70E740481C1C}">
                <a14:useLocalDpi xmlns:a14="http://schemas.microsoft.com/office/drawing/2010/main" val="0"/>
              </a:ext>
            </a:extLst>
          </a:blip>
          <a:stretch>
            <a:fillRect/>
          </a:stretch>
        </p:blipFill>
        <p:spPr>
          <a:xfrm rot="21415956">
            <a:off x="1979844" y="2839956"/>
            <a:ext cx="2562500" cy="3371709"/>
          </a:xfrm>
          <a:prstGeom prst="rect">
            <a:avLst/>
          </a:prstGeom>
        </p:spPr>
      </p:pic>
      <p:pic>
        <p:nvPicPr>
          <p:cNvPr id="10" name="图片占位符 9"/>
          <p:cNvPicPr>
            <a:picLocks noGrp="1" noChangeAspect="1"/>
          </p:cNvPicPr>
          <p:nvPr>
            <p:ph type="pic" sz="quarter" idx="18"/>
            <p:custDataLst>
              <p:tags r:id="rId12"/>
            </p:custDataLst>
          </p:nvPr>
        </p:nvPicPr>
        <p:blipFill>
          <a:blip r:embed="rId13" cstate="print">
            <a:extLst>
              <a:ext uri="{28A0092B-C50C-407E-A947-70E740481C1C}">
                <a14:useLocalDpi xmlns:a14="http://schemas.microsoft.com/office/drawing/2010/main" val="0"/>
              </a:ext>
            </a:extLst>
          </a:blip>
          <a:srcRect l="19239" r="19239"/>
          <a:stretch>
            <a:fillRect/>
          </a:stretch>
        </p:blipFill>
        <p:spPr/>
      </p:pic>
      <p:sp>
        <p:nvSpPr>
          <p:cNvPr id="22" name="TextBox 28"/>
          <p:cNvSpPr txBox="1"/>
          <p:nvPr>
            <p:custDataLst>
              <p:tags r:id="rId14"/>
            </p:custDataLst>
          </p:nvPr>
        </p:nvSpPr>
        <p:spPr>
          <a:xfrm>
            <a:off x="7045960" y="3331845"/>
            <a:ext cx="4782820" cy="2306955"/>
          </a:xfrm>
          <a:prstGeom prst="rect">
            <a:avLst/>
          </a:prstGeom>
          <a:noFill/>
        </p:spPr>
        <p:txBody>
          <a:bodyPr wrap="square" rtlCol="0">
            <a:spAutoFit/>
          </a:bodyPr>
          <a:lstStyle/>
          <a:p>
            <a:pPr>
              <a:lnSpc>
                <a:spcPct val="200000"/>
              </a:lnSpc>
            </a:pPr>
            <a:r>
              <a:rPr lang="zh-CN" altLang="en-US" dirty="0">
                <a:solidFill>
                  <a:schemeClr val="bg2">
                    <a:lumMod val="25000"/>
                  </a:schemeClr>
                </a:solidFill>
                <a:latin typeface="微软雅黑" panose="020B0503020204020204" charset="-122"/>
                <a:ea typeface="微软雅黑" panose="020B0503020204020204" charset="-122"/>
              </a:rPr>
              <a:t>做教师是在教自己，对自己的认识越清晰，才能更好地悦纳自己，进而在工作中将自己最好的一面展示出来，让包括学生在内的所有人遇见更好的自己。</a:t>
            </a:r>
            <a:endParaRPr lang="zh-CN" altLang="en-US" dirty="0">
              <a:solidFill>
                <a:schemeClr val="bg2">
                  <a:lumMod val="25000"/>
                </a:schemeClr>
              </a:solidFill>
              <a:latin typeface="微软雅黑" panose="020B0503020204020204" charset="-122"/>
              <a:ea typeface="微软雅黑" panose="020B0503020204020204" charset="-122"/>
            </a:endParaRPr>
          </a:p>
        </p:txBody>
      </p:sp>
      <p:cxnSp>
        <p:nvCxnSpPr>
          <p:cNvPr id="23" name="Straight Connector 34"/>
          <p:cNvCxnSpPr/>
          <p:nvPr>
            <p:custDataLst>
              <p:tags r:id="rId15"/>
            </p:custDataLst>
          </p:nvPr>
        </p:nvCxnSpPr>
        <p:spPr>
          <a:xfrm>
            <a:off x="7178599" y="5774377"/>
            <a:ext cx="598799" cy="0"/>
          </a:xfrm>
          <a:prstGeom prst="line">
            <a:avLst/>
          </a:prstGeom>
          <a:ln w="38100">
            <a:solidFill>
              <a:srgbClr val="4785B6"/>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6"/>
            </p:custDataLst>
          </p:nvPr>
        </p:nvSpPr>
        <p:spPr>
          <a:xfrm>
            <a:off x="7243292" y="1503508"/>
            <a:ext cx="1245170" cy="1322070"/>
          </a:xfrm>
          <a:prstGeom prst="rect">
            <a:avLst/>
          </a:prstGeom>
          <a:noFill/>
        </p:spPr>
        <p:txBody>
          <a:bodyPr wrap="square" rtlCol="0">
            <a:spAutoFit/>
          </a:bodyPr>
          <a:lstStyle/>
          <a:p>
            <a:pPr algn="ctr"/>
            <a:r>
              <a:rPr lang="zh-CN" altLang="en-US" sz="4000" dirty="0">
                <a:solidFill>
                  <a:schemeClr val="bg2">
                    <a:lumMod val="25000"/>
                  </a:schemeClr>
                </a:solidFill>
                <a:latin typeface="微软雅黑" panose="020B0503020204020204" charset="-122"/>
                <a:ea typeface="微软雅黑" panose="020B0503020204020204" charset="-122"/>
              </a:rPr>
              <a:t>理清思路</a:t>
            </a:r>
            <a:endParaRPr lang="zh-CN" altLang="en-US" sz="4000" dirty="0">
              <a:solidFill>
                <a:schemeClr val="bg2">
                  <a:lumMod val="25000"/>
                </a:schemeClr>
              </a:solidFill>
              <a:latin typeface="微软雅黑" panose="020B0503020204020204" charset="-122"/>
              <a:ea typeface="微软雅黑" panose="020B0503020204020204" charset="-122"/>
            </a:endParaRPr>
          </a:p>
        </p:txBody>
      </p:sp>
      <p:sp>
        <p:nvSpPr>
          <p:cNvPr id="25" name="矩形 24"/>
          <p:cNvSpPr/>
          <p:nvPr>
            <p:custDataLst>
              <p:tags r:id="rId17"/>
            </p:custDataLst>
          </p:nvPr>
        </p:nvSpPr>
        <p:spPr>
          <a:xfrm>
            <a:off x="7046214" y="1303734"/>
            <a:ext cx="1639325" cy="1639325"/>
          </a:xfrm>
          <a:prstGeom prst="rect">
            <a:avLst/>
          </a:prstGeom>
          <a:no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2">
                  <a:lumMod val="25000"/>
                </a:schemeClr>
              </a:solidFill>
            </a:endParaRPr>
          </a:p>
        </p:txBody>
      </p:sp>
      <p:sp>
        <p:nvSpPr>
          <p:cNvPr id="26" name="Rectangle 8"/>
          <p:cNvSpPr/>
          <p:nvPr>
            <p:custDataLst>
              <p:tags r:id="rId18"/>
            </p:custDataLst>
          </p:nvPr>
        </p:nvSpPr>
        <p:spPr>
          <a:xfrm rot="5400000">
            <a:off x="9422909" y="-890045"/>
            <a:ext cx="1506142" cy="3428821"/>
          </a:xfrm>
          <a:prstGeom prst="rect">
            <a:avLst/>
          </a:prstGeom>
          <a:noFill/>
          <a:ln w="101600">
            <a:solidFill>
              <a:srgbClr val="4785B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ustDataLst>
      <p:tags r:id="rId1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par>
                          <p:cTn id="18" fill="hold">
                            <p:stCondLst>
                              <p:cond delay="1500"/>
                            </p:stCondLst>
                            <p:childTnLst>
                              <p:par>
                                <p:cTn id="19" presetID="2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edg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p:bldP spid="2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exels-photo-3639542"/>
          <p:cNvPicPr>
            <a:picLocks noChangeAspect="1"/>
          </p:cNvPicPr>
          <p:nvPr>
            <p:custDataLst>
              <p:tags r:id="rId1"/>
            </p:custDataLst>
          </p:nvPr>
        </p:nvPicPr>
        <p:blipFill>
          <a:blip r:embed="rId2"/>
          <a:stretch>
            <a:fillRect/>
          </a:stretch>
        </p:blipFill>
        <p:spPr>
          <a:xfrm>
            <a:off x="5484495" y="6985"/>
            <a:ext cx="4566285" cy="6850380"/>
          </a:xfrm>
          <a:prstGeom prst="rect">
            <a:avLst/>
          </a:prstGeom>
        </p:spPr>
      </p:pic>
      <p:pic>
        <p:nvPicPr>
          <p:cNvPr id="6" name="图片 5" descr="pexels-photo-1070945"/>
          <p:cNvPicPr>
            <a:picLocks noChangeAspect="1"/>
          </p:cNvPicPr>
          <p:nvPr>
            <p:custDataLst>
              <p:tags r:id="rId3"/>
            </p:custDataLst>
          </p:nvPr>
        </p:nvPicPr>
        <p:blipFill>
          <a:blip r:embed="rId4"/>
          <a:srcRect l="59572" t="597" r="8303" b="8968"/>
          <a:stretch>
            <a:fillRect/>
          </a:stretch>
        </p:blipFill>
        <p:spPr>
          <a:xfrm>
            <a:off x="10186035" y="3101975"/>
            <a:ext cx="2000885" cy="3755390"/>
          </a:xfrm>
          <a:prstGeom prst="rect">
            <a:avLst/>
          </a:prstGeom>
        </p:spPr>
      </p:pic>
      <p:pic>
        <p:nvPicPr>
          <p:cNvPr id="14" name="图片 13" descr="pexels-photo-1591225"/>
          <p:cNvPicPr>
            <a:picLocks noChangeAspect="1"/>
          </p:cNvPicPr>
          <p:nvPr>
            <p:custDataLst>
              <p:tags r:id="rId5"/>
            </p:custDataLst>
          </p:nvPr>
        </p:nvPicPr>
        <p:blipFill>
          <a:blip r:embed="rId6"/>
          <a:stretch>
            <a:fillRect/>
          </a:stretch>
        </p:blipFill>
        <p:spPr>
          <a:xfrm>
            <a:off x="10200640" y="6985"/>
            <a:ext cx="1979930" cy="2971800"/>
          </a:xfrm>
          <a:prstGeom prst="rect">
            <a:avLst/>
          </a:prstGeom>
        </p:spPr>
      </p:pic>
      <p:sp>
        <p:nvSpPr>
          <p:cNvPr id="2" name="等腰三角形 1"/>
          <p:cNvSpPr/>
          <p:nvPr>
            <p:custDataLst>
              <p:tags r:id="rId7"/>
            </p:custDataLst>
          </p:nvPr>
        </p:nvSpPr>
        <p:spPr>
          <a:xfrm flipV="1">
            <a:off x="-635" y="6985"/>
            <a:ext cx="5423535" cy="2299970"/>
          </a:xfrm>
          <a:prstGeom prst="triangle">
            <a:avLst>
              <a:gd name="adj" fmla="val 50556"/>
            </a:avLst>
          </a:prstGeom>
          <a:solidFill>
            <a:srgbClr val="9ABBE7"/>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8"/>
            </p:custDataLst>
          </p:nvPr>
        </p:nvSpPr>
        <p:spPr>
          <a:xfrm rot="18840000">
            <a:off x="2245995" y="1118235"/>
            <a:ext cx="1019175" cy="988060"/>
          </a:xfrm>
          <a:prstGeom prst="rect">
            <a:avLst/>
          </a:prstGeom>
          <a:noFill/>
          <a:ln>
            <a:solidFill>
              <a:schemeClr val="bg1">
                <a:lumMod val="9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9"/>
            </p:custDataLst>
          </p:nvPr>
        </p:nvSpPr>
        <p:spPr>
          <a:xfrm rot="18840000">
            <a:off x="2231390" y="1983740"/>
            <a:ext cx="1019175" cy="988060"/>
          </a:xfrm>
          <a:prstGeom prst="rect">
            <a:avLst/>
          </a:prstGeom>
          <a:noFill/>
          <a:ln>
            <a:solidFill>
              <a:srgbClr val="9ABBE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10"/>
            </p:custDataLst>
          </p:nvPr>
        </p:nvSpPr>
        <p:spPr>
          <a:xfrm>
            <a:off x="2384425" y="1233805"/>
            <a:ext cx="741680" cy="768350"/>
          </a:xfrm>
          <a:prstGeom prst="rect">
            <a:avLst/>
          </a:prstGeom>
          <a:noFill/>
        </p:spPr>
        <p:txBody>
          <a:bodyPr wrap="none" rtlCol="0">
            <a:spAutoFit/>
          </a:bodyPr>
          <a:p>
            <a:r>
              <a:rPr lang="zh-CN" altLang="en-US" sz="4400">
                <a:solidFill>
                  <a:schemeClr val="bg1"/>
                </a:solidFill>
                <a:latin typeface="微软雅黑" panose="020B0503020204020204" charset="-122"/>
                <a:ea typeface="微软雅黑" panose="020B0503020204020204" charset="-122"/>
              </a:rPr>
              <a:t>三</a:t>
            </a:r>
            <a:endParaRPr lang="zh-CN" altLang="en-US" sz="4400">
              <a:solidFill>
                <a:schemeClr val="bg1"/>
              </a:solidFill>
              <a:latin typeface="微软雅黑" panose="020B0503020204020204" charset="-122"/>
              <a:ea typeface="微软雅黑" panose="020B0503020204020204" charset="-122"/>
            </a:endParaRPr>
          </a:p>
        </p:txBody>
      </p:sp>
      <p:sp>
        <p:nvSpPr>
          <p:cNvPr id="17" name="文本框 16"/>
          <p:cNvSpPr txBox="1"/>
          <p:nvPr>
            <p:custDataLst>
              <p:tags r:id="rId11"/>
            </p:custDataLst>
          </p:nvPr>
        </p:nvSpPr>
        <p:spPr>
          <a:xfrm>
            <a:off x="2291715" y="2216785"/>
            <a:ext cx="927100" cy="521970"/>
          </a:xfrm>
          <a:prstGeom prst="rect">
            <a:avLst/>
          </a:prstGeom>
          <a:noFill/>
        </p:spPr>
        <p:txBody>
          <a:bodyPr wrap="none" rtlCol="0">
            <a:spAutoFit/>
          </a:bodyPr>
          <a:p>
            <a:r>
              <a:rPr lang="en-US" altLang="zh-CN" sz="2800">
                <a:solidFill>
                  <a:schemeClr val="accent1">
                    <a:lumMod val="60000"/>
                    <a:lumOff val="40000"/>
                  </a:schemeClr>
                </a:solidFill>
                <a:latin typeface="微软雅黑" panose="020B0503020204020204" charset="-122"/>
                <a:ea typeface="微软雅黑" panose="020B0503020204020204" charset="-122"/>
              </a:rPr>
              <a:t>SAN</a:t>
            </a:r>
            <a:endParaRPr lang="en-US" altLang="zh-CN" sz="2800">
              <a:solidFill>
                <a:schemeClr val="accent1">
                  <a:lumMod val="60000"/>
                  <a:lumOff val="40000"/>
                </a:schemeClr>
              </a:solidFill>
              <a:latin typeface="微软雅黑" panose="020B0503020204020204" charset="-122"/>
              <a:ea typeface="微软雅黑" panose="020B0503020204020204" charset="-122"/>
            </a:endParaRPr>
          </a:p>
        </p:txBody>
      </p:sp>
      <p:sp>
        <p:nvSpPr>
          <p:cNvPr id="22" name="矩形 21"/>
          <p:cNvSpPr/>
          <p:nvPr>
            <p:custDataLst>
              <p:tags r:id="rId12"/>
            </p:custDataLst>
          </p:nvPr>
        </p:nvSpPr>
        <p:spPr>
          <a:xfrm>
            <a:off x="367665" y="3948430"/>
            <a:ext cx="4582795" cy="1198880"/>
          </a:xfrm>
          <a:prstGeom prst="rect">
            <a:avLst/>
          </a:prstGeom>
        </p:spPr>
        <p:txBody>
          <a:bodyPr wrap="square">
            <a:spAutoFit/>
          </a:bodyPr>
          <a:p>
            <a:r>
              <a:rPr lang="en-US" sz="2400" b="1" dirty="0">
                <a:solidFill>
                  <a:schemeClr val="accent1">
                    <a:lumMod val="50000"/>
                  </a:schemeClr>
                </a:solidFill>
                <a:latin typeface="微软雅黑" panose="020B0503020204020204" charset="-122"/>
                <a:ea typeface="微软雅黑" panose="020B0503020204020204" charset="-122"/>
                <a:cs typeface="Calibri" panose="020F0502020204030204" charset="0"/>
              </a:rPr>
              <a:t>       </a:t>
            </a:r>
            <a:r>
              <a:rPr sz="2400" b="1" dirty="0">
                <a:solidFill>
                  <a:schemeClr val="accent1">
                    <a:lumMod val="50000"/>
                  </a:schemeClr>
                </a:solidFill>
                <a:latin typeface="微软雅黑" panose="020B0503020204020204" charset="-122"/>
                <a:ea typeface="微软雅黑" panose="020B0503020204020204" charset="-122"/>
                <a:cs typeface="Calibri" panose="020F0502020204030204" charset="0"/>
              </a:rPr>
              <a:t>本书中收录的文章写作时间跨度近10年。根据五重境界的划分，文章大致分为五个部分。</a:t>
            </a:r>
            <a:endParaRPr sz="2400" b="1" dirty="0">
              <a:solidFill>
                <a:schemeClr val="accent1">
                  <a:lumMod val="50000"/>
                </a:schemeClr>
              </a:solidFill>
              <a:latin typeface="微软雅黑" panose="020B0503020204020204" charset="-122"/>
              <a:ea typeface="微软雅黑" panose="020B0503020204020204" charset="-122"/>
              <a:cs typeface="Calibri" panose="020F0502020204030204" charset="0"/>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6749415" y="199390"/>
            <a:ext cx="5179060" cy="6469380"/>
          </a:xfrm>
          <a:prstGeom prst="rect">
            <a:avLst/>
          </a:prstGeom>
          <a:solidFill>
            <a:srgbClr val="038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熊猫原创"/>
          <p:cNvSpPr/>
          <p:nvPr>
            <p:custDataLst>
              <p:tags r:id="rId2"/>
            </p:custDataLst>
          </p:nvPr>
        </p:nvSpPr>
        <p:spPr>
          <a:xfrm>
            <a:off x="6885506" y="1951629"/>
            <a:ext cx="5006457" cy="3538220"/>
          </a:xfrm>
          <a:prstGeom prst="rect">
            <a:avLst/>
          </a:prstGeom>
        </p:spPr>
        <p:txBody>
          <a:bodyPr wrap="square">
            <a:spAutoFit/>
          </a:bodyPr>
          <a:lstStyle/>
          <a:p>
            <a:pPr>
              <a:lnSpc>
                <a:spcPct val="200000"/>
              </a:lnSpc>
            </a:pPr>
            <a:r>
              <a:rPr lang="en-US" altLang="zh-CN" sz="1600">
                <a:solidFill>
                  <a:schemeClr val="bg1"/>
                </a:solidFill>
                <a:latin typeface="微软雅黑" panose="020B0503020204020204" charset="-122"/>
                <a:ea typeface="微软雅黑" panose="020B0503020204020204" charset="-122"/>
              </a:rPr>
              <a:t>        </a:t>
            </a:r>
            <a:r>
              <a:rPr lang="zh-CN" altLang="en-US" sz="1600">
                <a:solidFill>
                  <a:schemeClr val="bg1"/>
                </a:solidFill>
                <a:latin typeface="微软雅黑" panose="020B0503020204020204" charset="-122"/>
                <a:ea typeface="微软雅黑" panose="020B0503020204020204" charset="-122"/>
              </a:rPr>
              <a:t>我 不能算是一个十分勤奋的写作者，做不到像李镇西老师那样每天坚持写几千字。我只在有感而发时写，但又怕人性懒惰，长时间无感而发，于是折中一下，规定自己平均每周要写一篇。平时工作中头脑里灵光乍现时便把要点马上记录下来，晚上或周末再补充成文。寒暑假时间相对宽松，平时若有欠债便可一并补上，往往还能超额完成。</a:t>
            </a:r>
            <a:endParaRPr lang="zh-CN" altLang="en-US" sz="1600">
              <a:solidFill>
                <a:schemeClr val="bg1"/>
              </a:solidFill>
              <a:latin typeface="微软雅黑" panose="020B0503020204020204" charset="-122"/>
              <a:ea typeface="微软雅黑" panose="020B0503020204020204" charset="-122"/>
            </a:endParaRPr>
          </a:p>
        </p:txBody>
      </p:sp>
      <p:sp>
        <p:nvSpPr>
          <p:cNvPr id="7" name="矩形 6"/>
          <p:cNvSpPr/>
          <p:nvPr>
            <p:custDataLst>
              <p:tags r:id="rId3"/>
            </p:custDataLst>
          </p:nvPr>
        </p:nvSpPr>
        <p:spPr>
          <a:xfrm>
            <a:off x="6885506" y="866593"/>
            <a:ext cx="3134360" cy="768350"/>
          </a:xfrm>
          <a:prstGeom prst="rect">
            <a:avLst/>
          </a:prstGeom>
        </p:spPr>
        <p:txBody>
          <a:bodyPr wrap="none">
            <a:spAutoFit/>
          </a:bodyPr>
          <a:lstStyle/>
          <a:p>
            <a:r>
              <a:rPr lang="zh-CN" altLang="en-US" sz="4400">
                <a:solidFill>
                  <a:schemeClr val="bg1"/>
                </a:solidFill>
                <a:latin typeface="微软雅黑" panose="020B0503020204020204" charset="-122"/>
                <a:ea typeface="微软雅黑" panose="020B0503020204020204" charset="-122"/>
                <a:cs typeface="微软雅黑" panose="020B0503020204020204" charset="-122"/>
              </a:rPr>
              <a:t>总</a:t>
            </a:r>
            <a:r>
              <a:rPr lang="en-US" altLang="zh-CN" sz="4400">
                <a:solidFill>
                  <a:schemeClr val="bg1"/>
                </a:solidFill>
                <a:latin typeface="微软雅黑" panose="020B0503020204020204" charset="-122"/>
                <a:ea typeface="微软雅黑" panose="020B0503020204020204" charset="-122"/>
                <a:cs typeface="微软雅黑" panose="020B0503020204020204" charset="-122"/>
              </a:rPr>
              <a:t>/</a:t>
            </a:r>
            <a:r>
              <a:rPr lang="zh-CN" altLang="en-US" sz="4400">
                <a:solidFill>
                  <a:schemeClr val="bg1"/>
                </a:solidFill>
                <a:latin typeface="微软雅黑" panose="020B0503020204020204" charset="-122"/>
                <a:ea typeface="微软雅黑" panose="020B0503020204020204" charset="-122"/>
                <a:cs typeface="微软雅黑" panose="020B0503020204020204" charset="-122"/>
              </a:rPr>
              <a:t>体</a:t>
            </a:r>
            <a:r>
              <a:rPr lang="en-US" altLang="zh-CN" sz="4400">
                <a:solidFill>
                  <a:schemeClr val="bg1"/>
                </a:solidFill>
                <a:latin typeface="微软雅黑" panose="020B0503020204020204" charset="-122"/>
                <a:ea typeface="微软雅黑" panose="020B0503020204020204" charset="-122"/>
                <a:cs typeface="微软雅黑" panose="020B0503020204020204" charset="-122"/>
              </a:rPr>
              <a:t>/</a:t>
            </a:r>
            <a:r>
              <a:rPr lang="zh-CN" altLang="en-US" sz="4400">
                <a:solidFill>
                  <a:schemeClr val="bg1"/>
                </a:solidFill>
                <a:latin typeface="微软雅黑" panose="020B0503020204020204" charset="-122"/>
                <a:ea typeface="微软雅黑" panose="020B0503020204020204" charset="-122"/>
                <a:cs typeface="微软雅黑" panose="020B0503020204020204" charset="-122"/>
              </a:rPr>
              <a:t>而</a:t>
            </a:r>
            <a:r>
              <a:rPr lang="en-US" altLang="zh-CN" sz="4400">
                <a:solidFill>
                  <a:schemeClr val="bg1"/>
                </a:solidFill>
                <a:latin typeface="微软雅黑" panose="020B0503020204020204" charset="-122"/>
                <a:ea typeface="微软雅黑" panose="020B0503020204020204" charset="-122"/>
                <a:cs typeface="微软雅黑" panose="020B0503020204020204" charset="-122"/>
              </a:rPr>
              <a:t>/</a:t>
            </a:r>
            <a:r>
              <a:rPr lang="zh-CN" altLang="en-US" sz="4400">
                <a:solidFill>
                  <a:schemeClr val="bg1"/>
                </a:solidFill>
                <a:latin typeface="微软雅黑" panose="020B0503020204020204" charset="-122"/>
                <a:ea typeface="微软雅黑" panose="020B0503020204020204" charset="-122"/>
                <a:cs typeface="微软雅黑" panose="020B0503020204020204" charset="-122"/>
              </a:rPr>
              <a:t>言</a:t>
            </a:r>
            <a:endParaRPr lang="zh-CN" altLang="en-US" sz="44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7" name="图片占位符 16" descr="D:\ppt\教师的五重境界\11731374481263273.jpg11731374481263273"/>
          <p:cNvPicPr>
            <a:picLocks noGrp="1" noChangeAspect="1"/>
          </p:cNvPicPr>
          <p:nvPr>
            <p:ph type="pic" sz="quarter" idx="14"/>
            <p:custDataLst>
              <p:tags r:id="rId4"/>
            </p:custDataLst>
          </p:nvPr>
        </p:nvPicPr>
        <p:blipFill>
          <a:blip r:embed="rId5"/>
          <a:srcRect l="31891" r="35498"/>
          <a:stretch>
            <a:fillRect/>
          </a:stretch>
        </p:blipFill>
        <p:spPr>
          <a:xfrm>
            <a:off x="219710" y="199390"/>
            <a:ext cx="2982595" cy="6469380"/>
          </a:xfrm>
        </p:spPr>
      </p:pic>
      <p:pic>
        <p:nvPicPr>
          <p:cNvPr id="21" name="图片占位符 20" descr="D:\ppt\教师的五重境界\ecc3d6a79f0a442c837f64c7bdcf2f3d.jpegecc3d6a79f0a442c837f64c7bdcf2f3d"/>
          <p:cNvPicPr>
            <a:picLocks noGrp="1" noChangeAspect="1"/>
          </p:cNvPicPr>
          <p:nvPr>
            <p:ph type="pic" sz="quarter" idx="13"/>
            <p:custDataLst>
              <p:tags r:id="rId6"/>
            </p:custDataLst>
          </p:nvPr>
        </p:nvPicPr>
        <p:blipFill>
          <a:blip r:embed="rId7"/>
          <a:srcRect l="11619" r="16520"/>
          <a:stretch>
            <a:fillRect/>
          </a:stretch>
        </p:blipFill>
        <p:spPr>
          <a:xfrm>
            <a:off x="3435985" y="199390"/>
            <a:ext cx="3079115" cy="6470015"/>
          </a:xfr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pexels-photo-1599991"/>
          <p:cNvPicPr>
            <a:picLocks noChangeAspect="1"/>
          </p:cNvPicPr>
          <p:nvPr>
            <p:custDataLst>
              <p:tags r:id="rId1"/>
            </p:custDataLst>
          </p:nvPr>
        </p:nvPicPr>
        <p:blipFill>
          <a:blip r:embed="rId2"/>
          <a:stretch>
            <a:fillRect/>
          </a:stretch>
        </p:blipFill>
        <p:spPr>
          <a:xfrm>
            <a:off x="46355" y="-97155"/>
            <a:ext cx="10459720" cy="6976745"/>
          </a:xfrm>
          <a:prstGeom prst="rect">
            <a:avLst/>
          </a:prstGeom>
        </p:spPr>
      </p:pic>
      <p:sp>
        <p:nvSpPr>
          <p:cNvPr id="8" name="矩形 7"/>
          <p:cNvSpPr/>
          <p:nvPr>
            <p:custDataLst>
              <p:tags r:id="rId3"/>
            </p:custDataLst>
          </p:nvPr>
        </p:nvSpPr>
        <p:spPr>
          <a:xfrm>
            <a:off x="1671320" y="756920"/>
            <a:ext cx="10582275" cy="5269230"/>
          </a:xfrm>
          <a:prstGeom prst="rect">
            <a:avLst/>
          </a:prstGeom>
          <a:solidFill>
            <a:srgbClr val="527A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4"/>
            </p:custDataLst>
          </p:nvPr>
        </p:nvSpPr>
        <p:spPr>
          <a:xfrm>
            <a:off x="3653790" y="2459990"/>
            <a:ext cx="8599805" cy="1938020"/>
          </a:xfrm>
          <a:prstGeom prst="rect">
            <a:avLst/>
          </a:prstGeom>
          <a:noFill/>
        </p:spPr>
        <p:txBody>
          <a:bodyPr wrap="square" rtlCol="0">
            <a:spAutoFit/>
          </a:bodyPr>
          <a:p>
            <a:r>
              <a:rPr lang="zh-CN" altLang="en-US" sz="4000" b="1">
                <a:solidFill>
                  <a:schemeClr val="bg1"/>
                </a:solidFill>
                <a:latin typeface="微软雅黑" panose="020B0503020204020204" charset="-122"/>
                <a:ea typeface="微软雅黑" panose="020B0503020204020204" charset="-122"/>
                <a:cs typeface="方正悠宋体加粗" panose="02010600010101010101" charset="-122"/>
                <a:sym typeface="+mn-ea"/>
              </a:rPr>
              <a:t>教育不能短视，因为人生不是短跑。教育工作者不能各管一段。</a:t>
            </a:r>
            <a:endParaRPr lang="zh-CN" altLang="en-US" sz="4000" b="1">
              <a:solidFill>
                <a:schemeClr val="bg1"/>
              </a:solidFill>
              <a:latin typeface="微软雅黑" panose="020B0503020204020204" charset="-122"/>
              <a:ea typeface="微软雅黑" panose="020B0503020204020204" charset="-122"/>
              <a:cs typeface="方正悠宋体加粗" panose="02010600010101010101" charset="-122"/>
              <a:sym typeface="+mn-ea"/>
            </a:endParaRPr>
          </a:p>
          <a:p>
            <a:r>
              <a:rPr lang="zh-CN" altLang="en-US" sz="4000" b="1">
                <a:solidFill>
                  <a:schemeClr val="bg1"/>
                </a:solidFill>
                <a:latin typeface="微软雅黑" panose="020B0503020204020204" charset="-122"/>
                <a:ea typeface="微软雅黑" panose="020B0503020204020204" charset="-122"/>
                <a:cs typeface="方正悠宋体加粗" panose="02010600010101010101" charset="-122"/>
                <a:sym typeface="+mn-ea"/>
              </a:rPr>
              <a:t>好的教育应当对人的影响积极而久远。</a:t>
            </a:r>
            <a:endParaRPr lang="zh-CN" altLang="en-US" sz="4000" b="1">
              <a:solidFill>
                <a:schemeClr val="bg1"/>
              </a:solidFill>
              <a:latin typeface="微软雅黑" panose="020B0503020204020204" charset="-122"/>
              <a:ea typeface="微软雅黑" panose="020B0503020204020204" charset="-122"/>
              <a:cs typeface="方正悠宋体加粗" panose="02010600010101010101" charset="-122"/>
              <a:sym typeface="+mn-ea"/>
            </a:endParaRPr>
          </a:p>
        </p:txBody>
      </p:sp>
      <p:pic>
        <p:nvPicPr>
          <p:cNvPr id="6" name="图片 5" descr="D:\ppt\读书\LOGO\507dc4f1b3532ad200a9df22ec8f2ab9.jpg507dc4f1b3532ad200a9df22ec8f2ab9"/>
          <p:cNvPicPr>
            <a:picLocks noChangeAspect="1"/>
          </p:cNvPicPr>
          <p:nvPr>
            <p:custDataLst>
              <p:tags r:id="rId5"/>
            </p:custDataLst>
          </p:nvPr>
        </p:nvPicPr>
        <p:blipFill>
          <a:blip r:embed="rId6"/>
          <a:srcRect/>
          <a:stretch>
            <a:fillRect/>
          </a:stretch>
        </p:blipFill>
        <p:spPr>
          <a:xfrm>
            <a:off x="182880" y="2323465"/>
            <a:ext cx="3204845" cy="213614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ppt\教师的五重境界\e154002750821088-8cef3c64f6137dbe-1b7702e78e53a85dd77a49482852805a.jpge154002750821088-8cef3c64f6137dbe-1b7702e78e53a85dd77a49482852805a"/>
          <p:cNvPicPr>
            <a:picLocks noChangeAspect="1"/>
          </p:cNvPicPr>
          <p:nvPr>
            <p:custDataLst>
              <p:tags r:id="rId1"/>
            </p:custDataLst>
          </p:nvPr>
        </p:nvPicPr>
        <p:blipFill rotWithShape="1">
          <a:blip r:embed="rId2"/>
          <a:srcRect/>
          <a:stretch>
            <a:fillRect/>
          </a:stretch>
        </p:blipFill>
        <p:spPr>
          <a:xfrm>
            <a:off x="353060" y="266700"/>
            <a:ext cx="11570970" cy="6294755"/>
          </a:xfrm>
          <a:prstGeom prst="rect">
            <a:avLst/>
          </a:prstGeom>
          <a:effectLst>
            <a:outerShdw blurRad="50800" dist="38100" dir="2700000" algn="tl" rotWithShape="0">
              <a:prstClr val="black">
                <a:alpha val="40000"/>
              </a:prstClr>
            </a:outerShdw>
          </a:effectLst>
        </p:spPr>
      </p:pic>
      <p:sp>
        <p:nvSpPr>
          <p:cNvPr id="4" name="椭圆 3"/>
          <p:cNvSpPr/>
          <p:nvPr>
            <p:custDataLst>
              <p:tags r:id="rId3"/>
            </p:custDataLst>
          </p:nvPr>
        </p:nvSpPr>
        <p:spPr>
          <a:xfrm>
            <a:off x="5803391" y="695313"/>
            <a:ext cx="5437037" cy="5437037"/>
          </a:xfrm>
          <a:prstGeom prst="ellipse">
            <a:avLst/>
          </a:prstGeom>
          <a:solidFill>
            <a:srgbClr val="038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4"/>
            </p:custDataLst>
          </p:nvPr>
        </p:nvSpPr>
        <p:spPr>
          <a:xfrm>
            <a:off x="6290051" y="2583490"/>
            <a:ext cx="4463716" cy="2676525"/>
          </a:xfrm>
          <a:prstGeom prst="rect">
            <a:avLst/>
          </a:prstGeom>
        </p:spPr>
        <p:txBody>
          <a:bodyPr wrap="square">
            <a:spAutoFit/>
          </a:bodyPr>
          <a:lstStyle/>
          <a:p>
            <a:pPr algn="ctr">
              <a:lnSpc>
                <a:spcPct val="200000"/>
              </a:lnSpc>
            </a:pPr>
            <a:r>
              <a:rPr sz="1400" b="1">
                <a:solidFill>
                  <a:schemeClr val="bg1"/>
                </a:solidFill>
                <a:latin typeface="微软雅黑" panose="020B0503020204020204" charset="-122"/>
                <a:ea typeface="微软雅黑" panose="020B0503020204020204" charset="-122"/>
                <a:cs typeface="微软雅黑" panose="020B0503020204020204" charset="-122"/>
              </a:rPr>
              <a:t>我对自己仍在教育的道路上不断前进感觉很欣慰。随时留下文字的好处之一便是能看到自己在不同阶段的心路历程。本书最后两辑“教人生”和“教自己”中的文章绝大部分都是最近两三年所写，反映出我在教育思考方向上的转型。《班主任兵法》把“术”做到了一定的高度，我现在的角色不同，因此更关注教育之“道”。</a:t>
            </a:r>
            <a:endParaRPr sz="1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8" name="矩形 17"/>
          <p:cNvSpPr/>
          <p:nvPr>
            <p:custDataLst>
              <p:tags r:id="rId5"/>
            </p:custDataLst>
          </p:nvPr>
        </p:nvSpPr>
        <p:spPr>
          <a:xfrm>
            <a:off x="6474670" y="1874756"/>
            <a:ext cx="4094480" cy="768350"/>
          </a:xfrm>
          <a:prstGeom prst="rect">
            <a:avLst/>
          </a:prstGeom>
        </p:spPr>
        <p:txBody>
          <a:bodyPr wrap="none">
            <a:spAutoFit/>
          </a:bodyPr>
          <a:lstStyle/>
          <a:p>
            <a:pPr algn="ctr"/>
            <a:r>
              <a:rPr lang="zh-CN" altLang="en-US" sz="4400">
                <a:solidFill>
                  <a:schemeClr val="bg1"/>
                </a:solidFill>
                <a:latin typeface="微软雅黑" panose="020B0503020204020204" charset="-122"/>
                <a:ea typeface="微软雅黑" panose="020B0503020204020204" charset="-122"/>
              </a:rPr>
              <a:t>回顾过去的十年</a:t>
            </a:r>
            <a:endParaRPr lang="zh-CN" altLang="en-US" sz="4400">
              <a:solidFill>
                <a:schemeClr val="bg1"/>
              </a:solidFill>
              <a:latin typeface="微软雅黑" panose="020B0503020204020204" charset="-122"/>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357189" y="1716350"/>
            <a:ext cx="11534774" cy="1337945"/>
          </a:xfrm>
          <a:prstGeom prst="rect">
            <a:avLst/>
          </a:prstGeom>
        </p:spPr>
        <p:txBody>
          <a:bodyPr wrap="square">
            <a:spAutoFit/>
          </a:bodyPr>
          <a:lstStyle/>
          <a:p>
            <a:pPr algn="ctr">
              <a:lnSpc>
                <a:spcPct val="150000"/>
              </a:lnSpc>
            </a:pPr>
            <a:r>
              <a:rPr lang="en-US">
                <a:solidFill>
                  <a:schemeClr val="tx1">
                    <a:lumMod val="50000"/>
                    <a:lumOff val="50000"/>
                  </a:schemeClr>
                </a:solidFill>
                <a:latin typeface="+mn-ea"/>
              </a:rPr>
              <a:t>        </a:t>
            </a:r>
            <a:r>
              <a:rPr>
                <a:solidFill>
                  <a:schemeClr val="tx1">
                    <a:lumMod val="50000"/>
                    <a:lumOff val="50000"/>
                  </a:schemeClr>
                </a:solidFill>
                <a:latin typeface="+mn-ea"/>
              </a:rPr>
              <a:t>教给学生知识和技能，探索、掌握不同的教育方法是所有科目教师的基本功，回避不了。与此同时，心里面有对世界、对人生和对自己的理想，才会看见不同的教育气象，即便与别人做着同样的事情，结果也会更加理想。况且，这五个境界也很难清晰地划分，有的时候，你以为自己在教知识，其实也在不知不觉地教人生。</a:t>
            </a:r>
            <a:endParaRPr>
              <a:solidFill>
                <a:schemeClr val="tx1">
                  <a:lumMod val="50000"/>
                  <a:lumOff val="50000"/>
                </a:schemeClr>
              </a:solidFill>
              <a:latin typeface="+mn-ea"/>
            </a:endParaRPr>
          </a:p>
        </p:txBody>
      </p:sp>
      <p:sp>
        <p:nvSpPr>
          <p:cNvPr id="9" name="文本框 8"/>
          <p:cNvSpPr txBox="1"/>
          <p:nvPr>
            <p:custDataLst>
              <p:tags r:id="rId2"/>
            </p:custDataLst>
          </p:nvPr>
        </p:nvSpPr>
        <p:spPr>
          <a:xfrm>
            <a:off x="226695" y="961390"/>
            <a:ext cx="11665585" cy="521970"/>
          </a:xfrm>
          <a:prstGeom prst="rect">
            <a:avLst/>
          </a:prstGeom>
          <a:noFill/>
        </p:spPr>
        <p:txBody>
          <a:bodyPr wrap="square" rtlCol="0">
            <a:spAutoFit/>
          </a:bodyPr>
          <a:lstStyle/>
          <a:p>
            <a:pPr fontAlgn="auto">
              <a:lnSpc>
                <a:spcPct val="100000"/>
              </a:lnSpc>
            </a:pPr>
            <a:r>
              <a:rPr sz="2800" b="1">
                <a:solidFill>
                  <a:srgbClr val="0097B4"/>
                </a:solidFill>
                <a:latin typeface="微软雅黑" panose="020B0503020204020204" charset="-122"/>
                <a:ea typeface="微软雅黑" panose="020B0503020204020204" charset="-122"/>
                <a:cs typeface="+mn-ea"/>
                <a:sym typeface="+mn-ea"/>
              </a:rPr>
              <a:t>这五重境界并无绝对的高下之分，只是代表了教师工作五个不同的方面。</a:t>
            </a:r>
            <a:endParaRPr sz="2800" b="1">
              <a:solidFill>
                <a:srgbClr val="0097B4"/>
              </a:solidFill>
              <a:latin typeface="微软雅黑" panose="020B0503020204020204" charset="-122"/>
              <a:ea typeface="微软雅黑" panose="020B0503020204020204" charset="-122"/>
              <a:cs typeface="+mn-ea"/>
              <a:sym typeface="+mn-ea"/>
            </a:endParaRPr>
          </a:p>
        </p:txBody>
      </p:sp>
      <p:cxnSp>
        <p:nvCxnSpPr>
          <p:cNvPr id="10" name="直接连接符 9"/>
          <p:cNvCxnSpPr/>
          <p:nvPr>
            <p:custDataLst>
              <p:tags r:id="rId3"/>
            </p:custDataLst>
          </p:nvPr>
        </p:nvCxnSpPr>
        <p:spPr>
          <a:xfrm>
            <a:off x="226266" y="2785177"/>
            <a:ext cx="408200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11" name="图片占位符 10" descr="D:\ppt\教师的五重境界\121fcc9b5f59733b735c6442152dcf8f.jpg121fcc9b5f59733b735c6442152dcf8f"/>
          <p:cNvPicPr>
            <a:picLocks noGrp="1" noChangeAspect="1"/>
          </p:cNvPicPr>
          <p:nvPr>
            <p:ph type="pic" sz="quarter" idx="14"/>
            <p:custDataLst>
              <p:tags r:id="rId4"/>
            </p:custDataLst>
          </p:nvPr>
        </p:nvPicPr>
        <p:blipFill>
          <a:blip r:embed="rId5"/>
          <a:srcRect/>
          <a:stretch>
            <a:fillRect/>
          </a:stretch>
        </p:blipFill>
        <p:spPr>
          <a:xfrm>
            <a:off x="226695" y="3961765"/>
            <a:ext cx="3762375" cy="2600325"/>
          </a:xfrm>
        </p:spPr>
      </p:pic>
      <p:pic>
        <p:nvPicPr>
          <p:cNvPr id="13" name="图片占位符 12" descr="D:\ppt\教师的五重境界\daf4e4c13e051c9c867ccd2cce207da8.jpegdaf4e4c13e051c9c867ccd2cce207da8"/>
          <p:cNvPicPr>
            <a:picLocks noGrp="1" noChangeAspect="1"/>
          </p:cNvPicPr>
          <p:nvPr>
            <p:ph type="pic" sz="quarter" idx="15"/>
            <p:custDataLst>
              <p:tags r:id="rId6"/>
            </p:custDataLst>
          </p:nvPr>
        </p:nvPicPr>
        <p:blipFill>
          <a:blip r:embed="rId7"/>
          <a:srcRect/>
          <a:stretch>
            <a:fillRect/>
          </a:stretch>
        </p:blipFill>
        <p:spPr>
          <a:xfrm>
            <a:off x="4196715" y="3961765"/>
            <a:ext cx="3762375" cy="2600325"/>
          </a:xfrm>
        </p:spPr>
      </p:pic>
      <p:pic>
        <p:nvPicPr>
          <p:cNvPr id="19" name="图片占位符 18" descr="D:\ppt\教师的五重境界\24931768ae178fa2315384875c2fb5e0.jpeg24931768ae178fa2315384875c2fb5e0"/>
          <p:cNvPicPr>
            <a:picLocks noGrp="1" noChangeAspect="1"/>
          </p:cNvPicPr>
          <p:nvPr>
            <p:ph type="pic" sz="quarter" idx="16"/>
            <p:custDataLst>
              <p:tags r:id="rId8"/>
            </p:custDataLst>
          </p:nvPr>
        </p:nvPicPr>
        <p:blipFill>
          <a:blip r:embed="rId9"/>
          <a:srcRect/>
          <a:stretch>
            <a:fillRect/>
          </a:stretch>
        </p:blipFill>
        <p:spPr>
          <a:xfrm>
            <a:off x="8129905" y="3962400"/>
            <a:ext cx="3762375" cy="2599055"/>
          </a:xfr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瀑布的风景&#10;&#10;描述已自动生成"/>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2449629" y="3390694"/>
            <a:ext cx="4355315" cy="2904962"/>
          </a:xfrm>
          <a:prstGeom prst="rect">
            <a:avLst/>
          </a:prstGeom>
        </p:spPr>
      </p:pic>
      <p:pic>
        <p:nvPicPr>
          <p:cNvPr id="10" name="图片 9" descr="山上的风景&#10;&#10;描述已自动生成"/>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3698052" y="1181063"/>
            <a:ext cx="3106889" cy="2072271"/>
          </a:xfrm>
          <a:prstGeom prst="rect">
            <a:avLst/>
          </a:prstGeom>
        </p:spPr>
      </p:pic>
      <p:pic>
        <p:nvPicPr>
          <p:cNvPr id="9" name="图片 8" descr="湖边的树&#10;&#10;描述已自动生成"/>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a:off x="1527740" y="492034"/>
            <a:ext cx="2077552" cy="2770070"/>
          </a:xfrm>
          <a:prstGeom prst="rect">
            <a:avLst/>
          </a:prstGeom>
        </p:spPr>
      </p:pic>
      <p:sp>
        <p:nvSpPr>
          <p:cNvPr id="5" name="矩形 4"/>
          <p:cNvSpPr/>
          <p:nvPr>
            <p:custDataLst>
              <p:tags r:id="rId7"/>
            </p:custDataLst>
          </p:nvPr>
        </p:nvSpPr>
        <p:spPr>
          <a:xfrm>
            <a:off x="7024921" y="889000"/>
            <a:ext cx="3639339" cy="5549900"/>
          </a:xfrm>
          <a:prstGeom prst="rect">
            <a:avLst/>
          </a:prstGeom>
          <a:noFill/>
          <a:ln w="19050">
            <a:solidFill>
              <a:srgbClr val="0C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charset="-122"/>
              <a:cs typeface="+mn-cs"/>
              <a:sym typeface="Arial" panose="020B0604020202020204" pitchFamily="34" charset="0"/>
            </a:endParaRPr>
          </a:p>
        </p:txBody>
      </p:sp>
      <p:sp>
        <p:nvSpPr>
          <p:cNvPr id="6" name="文本框 5"/>
          <p:cNvSpPr txBox="1"/>
          <p:nvPr>
            <p:custDataLst>
              <p:tags r:id="rId8"/>
            </p:custDataLst>
          </p:nvPr>
        </p:nvSpPr>
        <p:spPr>
          <a:xfrm>
            <a:off x="7445375" y="1059815"/>
            <a:ext cx="2798445" cy="4739005"/>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C5A78"/>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0" lang="zh-CN" altLang="en-US" sz="1800" b="1" i="0" u="none" strike="noStrike" kern="1200" cap="none" spc="0" normalizeH="0" baseline="0" noProof="0" dirty="0">
                <a:ln>
                  <a:noFill/>
                </a:ln>
                <a:solidFill>
                  <a:srgbClr val="0C5A78"/>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作为一名基础教育的实践者，我知道自己在做什么，也激励自己不断努力更早更快地拨云见日、看清未来。即便我对人生、对自我做了一些思索，仍旧有不少困惑，和其他同行一样，我依然是一个教育的寻道、悟道者。囿于本人的学识见解所限，书中文章难免有粗鄙浅薄之处，恳请批评指正。</a:t>
            </a:r>
            <a:endParaRPr kumimoji="0" lang="zh-CN" altLang="en-US" sz="1800" b="1" i="0" u="none" strike="noStrike" kern="1200" cap="none" spc="0" normalizeH="0" baseline="0" noProof="0" dirty="0">
              <a:ln>
                <a:noFill/>
              </a:ln>
              <a:solidFill>
                <a:srgbClr val="0C5A78"/>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 name="矩形 10"/>
          <p:cNvSpPr/>
          <p:nvPr>
            <p:custDataLst>
              <p:tags r:id="rId9"/>
            </p:custDataLst>
          </p:nvPr>
        </p:nvSpPr>
        <p:spPr>
          <a:xfrm>
            <a:off x="991850" y="3014485"/>
            <a:ext cx="2077552" cy="2904962"/>
          </a:xfrm>
          <a:prstGeom prst="rect">
            <a:avLst/>
          </a:prstGeom>
          <a:noFill/>
          <a:ln w="19050">
            <a:solidFill>
              <a:srgbClr val="0C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charset="-122"/>
              <a:cs typeface="+mn-cs"/>
              <a:sym typeface="Arial" panose="020B0604020202020204" pitchFamily="34"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 name="图片 27" descr="/Users/tinglaoban/Desktop/模板/旅行ppt/pexels-photo-1001682.jpegpexels-photo-1001682"/>
          <p:cNvPicPr preferRelativeResize="0">
            <a:picLocks noChangeAspect="1"/>
          </p:cNvPicPr>
          <p:nvPr>
            <p:custDataLst>
              <p:tags r:id="rId1"/>
            </p:custDataLst>
          </p:nvPr>
        </p:nvPicPr>
        <p:blipFill>
          <a:blip r:embed="rId2"/>
          <a:srcRect/>
          <a:stretch>
            <a:fillRect/>
          </a:stretch>
        </p:blipFill>
        <p:spPr>
          <a:xfrm>
            <a:off x="250190" y="257810"/>
            <a:ext cx="11712575" cy="6344285"/>
          </a:xfrm>
          <a:prstGeom prst="rect">
            <a:avLst/>
          </a:prstGeom>
          <a:blipFill rotWithShape="1">
            <a:blip r:embed="rId3"/>
            <a:tile tx="0" ty="0" sx="100000" sy="100000" flip="none" algn="tl"/>
          </a:blipFill>
        </p:spPr>
      </p:pic>
      <p:grpSp>
        <p:nvGrpSpPr>
          <p:cNvPr id="24" name="组合 23"/>
          <p:cNvGrpSpPr/>
          <p:nvPr/>
        </p:nvGrpSpPr>
        <p:grpSpPr>
          <a:xfrm>
            <a:off x="227330" y="255270"/>
            <a:ext cx="11758295" cy="6350000"/>
            <a:chOff x="358" y="402"/>
            <a:chExt cx="18517" cy="10000"/>
          </a:xfrm>
        </p:grpSpPr>
        <p:sp>
          <p:nvSpPr>
            <p:cNvPr id="27" name="矩形 26"/>
            <p:cNvSpPr/>
            <p:nvPr>
              <p:custDataLst>
                <p:tags r:id="rId4"/>
              </p:custDataLst>
            </p:nvPr>
          </p:nvSpPr>
          <p:spPr>
            <a:xfrm>
              <a:off x="395" y="402"/>
              <a:ext cx="18444" cy="10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 name="直接连接符 1"/>
            <p:cNvCxnSpPr/>
            <p:nvPr>
              <p:custDataLst>
                <p:tags r:id="rId5"/>
              </p:custDataLst>
            </p:nvPr>
          </p:nvCxnSpPr>
          <p:spPr>
            <a:xfrm flipH="1">
              <a:off x="3938"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6"/>
              </p:custDataLst>
            </p:nvPr>
          </p:nvCxnSpPr>
          <p:spPr>
            <a:xfrm flipH="1">
              <a:off x="7680" y="402"/>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7"/>
              </p:custDataLst>
            </p:nvPr>
          </p:nvCxnSpPr>
          <p:spPr>
            <a:xfrm flipH="1">
              <a:off x="11422"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8"/>
              </p:custDataLst>
            </p:nvPr>
          </p:nvCxnSpPr>
          <p:spPr>
            <a:xfrm flipH="1">
              <a:off x="15123"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9"/>
              </p:custDataLst>
            </p:nvPr>
          </p:nvCxnSpPr>
          <p:spPr>
            <a:xfrm flipH="1" flipV="1">
              <a:off x="358" y="3725"/>
              <a:ext cx="18481" cy="27"/>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0"/>
              </p:custDataLst>
            </p:nvPr>
          </p:nvCxnSpPr>
          <p:spPr>
            <a:xfrm flipH="1" flipV="1">
              <a:off x="395" y="7185"/>
              <a:ext cx="18481" cy="27"/>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custDataLst>
              <p:tags r:id="rId11"/>
            </p:custDataLst>
          </p:nvPr>
        </p:nvSpPr>
        <p:spPr>
          <a:xfrm>
            <a:off x="2546985" y="2404745"/>
            <a:ext cx="7055485" cy="2138045"/>
          </a:xfrm>
          <a:prstGeom prst="rect">
            <a:avLst/>
          </a:prstGeom>
          <a:solidFill>
            <a:srgbClr val="9AB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12"/>
            </p:custDataLst>
          </p:nvPr>
        </p:nvSpPr>
        <p:spPr>
          <a:xfrm>
            <a:off x="3936365" y="2597150"/>
            <a:ext cx="4316730" cy="1753235"/>
          </a:xfrm>
          <a:prstGeom prst="rect">
            <a:avLst/>
          </a:prstGeom>
          <a:noFill/>
        </p:spPr>
        <p:txBody>
          <a:bodyPr wrap="none" rtlCol="0">
            <a:spAutoFit/>
          </a:bodyPr>
          <a:p>
            <a:pPr algn="l"/>
            <a:r>
              <a:rPr lang="zh-CN" altLang="en-US" sz="5400" b="1">
                <a:solidFill>
                  <a:schemeClr val="bg1"/>
                </a:solidFill>
                <a:latin typeface="Arial Black" panose="020B0A04020102020204" charset="0"/>
                <a:ea typeface="方正悠黑体" panose="02010600010101010101" charset="-122"/>
                <a:cs typeface="Arial Black" panose="020B0A04020102020204" charset="0"/>
              </a:rPr>
              <a:t>没谈过恋爱的</a:t>
            </a:r>
            <a:endParaRPr lang="zh-CN" altLang="en-US" sz="5400" b="1">
              <a:solidFill>
                <a:schemeClr val="bg1"/>
              </a:solidFill>
              <a:latin typeface="Arial Black" panose="020B0A04020102020204" charset="0"/>
              <a:ea typeface="方正悠黑体" panose="02010600010101010101" charset="-122"/>
              <a:cs typeface="Arial Black" panose="020B0A04020102020204" charset="0"/>
            </a:endParaRPr>
          </a:p>
          <a:p>
            <a:pPr algn="l"/>
            <a:r>
              <a:rPr lang="zh-CN" altLang="en-US" sz="5400" b="1">
                <a:solidFill>
                  <a:schemeClr val="bg1"/>
                </a:solidFill>
                <a:latin typeface="Arial Black" panose="020B0A04020102020204" charset="0"/>
                <a:ea typeface="方正悠黑体" panose="02010600010101010101" charset="-122"/>
                <a:cs typeface="Arial Black" panose="020B0A04020102020204" charset="0"/>
              </a:rPr>
              <a:t>孩子长不大</a:t>
            </a:r>
            <a:endParaRPr lang="zh-CN" altLang="en-US" sz="5400" b="1">
              <a:solidFill>
                <a:schemeClr val="bg1"/>
              </a:solidFill>
              <a:latin typeface="Arial Black" panose="020B0A04020102020204" charset="0"/>
              <a:ea typeface="方正悠黑体" panose="02010600010101010101" charset="-122"/>
              <a:cs typeface="Arial Black" panose="020B0A04020102020204" charset="0"/>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young-woman-2622732_640"/>
          <p:cNvPicPr>
            <a:picLocks noChangeAspect="1"/>
          </p:cNvPicPr>
          <p:nvPr>
            <p:custDataLst>
              <p:tags r:id="rId1"/>
            </p:custDataLst>
          </p:nvPr>
        </p:nvPicPr>
        <p:blipFill>
          <a:blip r:embed="rId2"/>
          <a:stretch>
            <a:fillRect/>
          </a:stretch>
        </p:blipFill>
        <p:spPr>
          <a:xfrm>
            <a:off x="-15875" y="0"/>
            <a:ext cx="12192635" cy="6859905"/>
          </a:xfrm>
          <a:prstGeom prst="rect">
            <a:avLst/>
          </a:prstGeom>
        </p:spPr>
      </p:pic>
      <p:sp>
        <p:nvSpPr>
          <p:cNvPr id="6" name="矩形 5"/>
          <p:cNvSpPr/>
          <p:nvPr>
            <p:custDataLst>
              <p:tags r:id="rId3"/>
            </p:custDataLst>
          </p:nvPr>
        </p:nvSpPr>
        <p:spPr>
          <a:xfrm>
            <a:off x="-15875" y="0"/>
            <a:ext cx="12191365" cy="6877685"/>
          </a:xfrm>
          <a:prstGeom prst="rect">
            <a:avLst/>
          </a:prstGeom>
          <a:gradFill flip="none" rotWithShape="1">
            <a:gsLst>
              <a:gs pos="0">
                <a:schemeClr val="bg1">
                  <a:alpha val="86000"/>
                </a:schemeClr>
              </a:gs>
              <a:gs pos="30000">
                <a:schemeClr val="bg1">
                  <a:alpha val="59000"/>
                </a:schemeClr>
              </a:gs>
              <a:gs pos="60000">
                <a:srgbClr val="FFFFFF">
                  <a:alpha val="0"/>
                </a:srgbClr>
              </a:gs>
              <a:gs pos="100000">
                <a:schemeClr val="bg1">
                  <a:alpha val="0"/>
                </a:schemeClr>
              </a:gs>
            </a:gsLst>
            <a:lin ang="156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方正魏碑_GBK" panose="02000000000000000000" charset="-122"/>
              <a:ea typeface="方正魏碑_GBK" panose="02000000000000000000" charset="-122"/>
            </a:endParaRPr>
          </a:p>
        </p:txBody>
      </p:sp>
      <p:sp>
        <p:nvSpPr>
          <p:cNvPr id="2" name="文本框 1"/>
          <p:cNvSpPr txBox="1"/>
          <p:nvPr>
            <p:custDataLst>
              <p:tags r:id="rId4"/>
            </p:custDataLst>
          </p:nvPr>
        </p:nvSpPr>
        <p:spPr>
          <a:xfrm>
            <a:off x="222250" y="2921635"/>
            <a:ext cx="4585970" cy="1014730"/>
          </a:xfrm>
          <a:prstGeom prst="rect">
            <a:avLst/>
          </a:prstGeom>
          <a:noFill/>
        </p:spPr>
        <p:txBody>
          <a:bodyPr wrap="square" rtlCol="0" anchor="t">
            <a:spAutoFit/>
          </a:bodyPr>
          <a:p>
            <a:r>
              <a:rPr lang="zh-CN" altLang="en-US" sz="2000">
                <a:solidFill>
                  <a:schemeClr val="tx1"/>
                </a:solidFill>
                <a:latin typeface="Arial" panose="020B0604020202020204" pitchFamily="34" charset="0"/>
                <a:ea typeface="微软雅黑" panose="020B0503020204020204" charset="-122"/>
                <a:cs typeface="Arial" panose="020B0604020202020204" pitchFamily="34" charset="0"/>
              </a:rPr>
              <a:t>“早恋”一词大约是中国人的发明吧，西方人是不大有早恋一说的。不但没有，还视男女生的交往为正常。</a:t>
            </a:r>
            <a:endParaRPr lang="zh-CN" altLang="en-US" sz="200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3" name="文本框 2"/>
          <p:cNvSpPr txBox="1"/>
          <p:nvPr>
            <p:custDataLst>
              <p:tags r:id="rId5"/>
            </p:custDataLst>
          </p:nvPr>
        </p:nvSpPr>
        <p:spPr>
          <a:xfrm>
            <a:off x="222250" y="1797685"/>
            <a:ext cx="4225925" cy="521970"/>
          </a:xfrm>
          <a:prstGeom prst="rect">
            <a:avLst/>
          </a:prstGeom>
          <a:noFill/>
        </p:spPr>
        <p:txBody>
          <a:bodyPr wrap="square" rtlCol="0">
            <a:spAutoFit/>
          </a:bodyPr>
          <a:p>
            <a:r>
              <a:rPr lang="zh-CN" altLang="en-US" sz="2800" b="1">
                <a:solidFill>
                  <a:schemeClr val="tx1"/>
                </a:solidFill>
                <a:latin typeface="微软雅黑" panose="020B0503020204020204" charset="-122"/>
                <a:ea typeface="微软雅黑" panose="020B0503020204020204" charset="-122"/>
              </a:rPr>
              <a:t>没谈过恋爱的孩子长不大</a:t>
            </a:r>
            <a:endParaRPr lang="zh-CN" altLang="en-US" sz="2800" b="1">
              <a:solidFill>
                <a:schemeClr val="tx1"/>
              </a:solidFill>
              <a:latin typeface="微软雅黑" panose="020B0503020204020204" charset="-122"/>
              <a:ea typeface="微软雅黑" panose="020B0503020204020204" charset="-122"/>
            </a:endParaRPr>
          </a:p>
        </p:txBody>
      </p:sp>
      <p:cxnSp>
        <p:nvCxnSpPr>
          <p:cNvPr id="5" name="直接连接符 4"/>
          <p:cNvCxnSpPr/>
          <p:nvPr>
            <p:custDataLst>
              <p:tags r:id="rId6"/>
            </p:custDataLst>
          </p:nvPr>
        </p:nvCxnSpPr>
        <p:spPr>
          <a:xfrm>
            <a:off x="4578985" y="2077720"/>
            <a:ext cx="1946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6016984" y="296863"/>
            <a:ext cx="5767030" cy="6335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custDataLst>
              <p:tags r:id="rId2"/>
            </p:custDataLst>
          </p:nvPr>
        </p:nvSpPr>
        <p:spPr>
          <a:xfrm>
            <a:off x="-1173707" y="846161"/>
            <a:ext cx="777923" cy="7779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3"/>
            </p:custDataLst>
          </p:nvPr>
        </p:nvSpPr>
        <p:spPr>
          <a:xfrm>
            <a:off x="6441440" y="1699895"/>
            <a:ext cx="5126355" cy="4523105"/>
          </a:xfrm>
          <a:prstGeom prst="rect">
            <a:avLst/>
          </a:prstGeom>
        </p:spPr>
        <p:txBody>
          <a:bodyPr wrap="square">
            <a:spAutoFit/>
          </a:bodyPr>
          <a:lstStyle/>
          <a:p>
            <a:pPr>
              <a:lnSpc>
                <a:spcPct val="200000"/>
              </a:lnSpc>
            </a:pPr>
            <a:r>
              <a:rPr lang="en-US">
                <a:solidFill>
                  <a:schemeClr val="bg1"/>
                </a:solidFill>
                <a:latin typeface="微软雅黑" panose="020B0503020204020204" charset="-122"/>
                <a:ea typeface="微软雅黑" panose="020B0503020204020204" charset="-122"/>
              </a:rPr>
              <a:t>      </a:t>
            </a:r>
            <a:r>
              <a:rPr>
                <a:solidFill>
                  <a:schemeClr val="bg1"/>
                </a:solidFill>
                <a:latin typeface="微软雅黑" panose="020B0503020204020204" charset="-122"/>
                <a:ea typeface="微软雅黑" panose="020B0503020204020204" charset="-122"/>
              </a:rPr>
              <a:t>我认识的一位美国教授的儿子下棋有天赋，已经拿过好几个全国冠军，读高中之后突然发现高中的女生不喜欢下棋的男孩儿，于是放弃象棋，改练吉他。在我们看来，这几乎就是玩物丧志，是要痛加贬斥的。这位美国教授倒好，一点儿也不干涉。儿子在棋艺上没有任何进展，却追到了自己喜欢的女孩儿，后来考上了很好的大学，还拿到了全额奖学金。教授为此很自豪。</a:t>
            </a:r>
            <a:endParaRPr>
              <a:solidFill>
                <a:schemeClr val="bg1"/>
              </a:solidFill>
              <a:latin typeface="微软雅黑" panose="020B0503020204020204" charset="-122"/>
              <a:ea typeface="微软雅黑" panose="020B0503020204020204" charset="-122"/>
            </a:endParaRPr>
          </a:p>
        </p:txBody>
      </p:sp>
      <p:sp>
        <p:nvSpPr>
          <p:cNvPr id="10" name="矩形 9"/>
          <p:cNvSpPr/>
          <p:nvPr>
            <p:custDataLst>
              <p:tags r:id="rId4"/>
            </p:custDataLst>
          </p:nvPr>
        </p:nvSpPr>
        <p:spPr>
          <a:xfrm>
            <a:off x="6867713" y="815305"/>
            <a:ext cx="1198880" cy="706755"/>
          </a:xfrm>
          <a:prstGeom prst="rect">
            <a:avLst/>
          </a:prstGeom>
        </p:spPr>
        <p:txBody>
          <a:bodyPr wrap="none">
            <a:spAutoFit/>
          </a:bodyPr>
          <a:lstStyle/>
          <a:p>
            <a:r>
              <a:rPr lang="zh-CN" altLang="en-US" sz="4000">
                <a:solidFill>
                  <a:schemeClr val="bg1"/>
                </a:solidFill>
                <a:latin typeface="微软雅黑" panose="020B0503020204020204" charset="-122"/>
                <a:ea typeface="微软雅黑" panose="020B0503020204020204" charset="-122"/>
              </a:rPr>
              <a:t>早恋</a:t>
            </a:r>
            <a:endParaRPr lang="zh-CN" altLang="en-US" sz="4000">
              <a:solidFill>
                <a:schemeClr val="bg1"/>
              </a:solidFill>
              <a:latin typeface="微软雅黑" panose="020B0503020204020204" charset="-122"/>
              <a:ea typeface="微软雅黑" panose="020B0503020204020204" charset="-122"/>
            </a:endParaRPr>
          </a:p>
        </p:txBody>
      </p:sp>
      <p:pic>
        <p:nvPicPr>
          <p:cNvPr id="18" name="图片 17"/>
          <p:cNvPicPr>
            <a:picLocks noChangeAspect="1"/>
          </p:cNvPicPr>
          <p:nvPr>
            <p:custDataLst>
              <p:tags r:id="rId5"/>
            </p:custDataLst>
          </p:nvPr>
        </p:nvPicPr>
        <p:blipFill rotWithShape="1">
          <a:blip r:embed="rId6" cstate="print"/>
          <a:srcRect/>
          <a:stretch>
            <a:fillRect/>
          </a:stretch>
        </p:blipFill>
        <p:spPr>
          <a:xfrm>
            <a:off x="334962" y="296864"/>
            <a:ext cx="5603509" cy="3130594"/>
          </a:xfrm>
          <a:prstGeom prst="rect">
            <a:avLst/>
          </a:prstGeom>
        </p:spPr>
      </p:pic>
      <p:pic>
        <p:nvPicPr>
          <p:cNvPr id="22" name="图片 21"/>
          <p:cNvPicPr>
            <a:picLocks noChangeAspect="1"/>
          </p:cNvPicPr>
          <p:nvPr>
            <p:custDataLst>
              <p:tags r:id="rId7"/>
            </p:custDataLst>
          </p:nvPr>
        </p:nvPicPr>
        <p:blipFill rotWithShape="1">
          <a:blip r:embed="rId8" cstate="print"/>
          <a:srcRect/>
          <a:stretch>
            <a:fillRect/>
          </a:stretch>
        </p:blipFill>
        <p:spPr>
          <a:xfrm>
            <a:off x="334963" y="3480602"/>
            <a:ext cx="5603510" cy="3151974"/>
          </a:xfrm>
          <a:prstGeom prst="rect">
            <a:avLst/>
          </a:prstGeom>
        </p:spPr>
      </p:pic>
      <p:grpSp>
        <p:nvGrpSpPr>
          <p:cNvPr id="113" name="Group 51"/>
          <p:cNvGrpSpPr>
            <a:grpSpLocks noChangeAspect="1"/>
          </p:cNvGrpSpPr>
          <p:nvPr/>
        </p:nvGrpSpPr>
        <p:grpSpPr bwMode="auto">
          <a:xfrm>
            <a:off x="685780" y="535988"/>
            <a:ext cx="2057421" cy="830846"/>
            <a:chOff x="-53" y="599"/>
            <a:chExt cx="7783" cy="3143"/>
          </a:xfrm>
        </p:grpSpPr>
        <p:sp>
          <p:nvSpPr>
            <p:cNvPr id="114" name="Freeform 52"/>
            <p:cNvSpPr/>
            <p:nvPr>
              <p:custDataLst>
                <p:tags r:id="rId9"/>
              </p:custDataLst>
            </p:nvPr>
          </p:nvSpPr>
          <p:spPr bwMode="auto">
            <a:xfrm>
              <a:off x="5760" y="1995"/>
              <a:ext cx="1970" cy="1342"/>
            </a:xfrm>
            <a:custGeom>
              <a:avLst/>
              <a:gdLst>
                <a:gd name="T0" fmla="*/ 1719 w 1899"/>
                <a:gd name="T1" fmla="*/ 337 h 1299"/>
                <a:gd name="T2" fmla="*/ 1363 w 1899"/>
                <a:gd name="T3" fmla="*/ 407 h 1299"/>
                <a:gd name="T4" fmla="*/ 1181 w 1899"/>
                <a:gd name="T5" fmla="*/ 439 h 1299"/>
                <a:gd name="T6" fmla="*/ 1001 w 1899"/>
                <a:gd name="T7" fmla="*/ 379 h 1299"/>
                <a:gd name="T8" fmla="*/ 1042 w 1899"/>
                <a:gd name="T9" fmla="*/ 294 h 1299"/>
                <a:gd name="T10" fmla="*/ 1099 w 1899"/>
                <a:gd name="T11" fmla="*/ 175 h 1299"/>
                <a:gd name="T12" fmla="*/ 1043 w 1899"/>
                <a:gd name="T13" fmla="*/ 52 h 1299"/>
                <a:gd name="T14" fmla="*/ 905 w 1899"/>
                <a:gd name="T15" fmla="*/ 0 h 1299"/>
                <a:gd name="T16" fmla="*/ 696 w 1899"/>
                <a:gd name="T17" fmla="*/ 356 h 1299"/>
                <a:gd name="T18" fmla="*/ 334 w 1899"/>
                <a:gd name="T19" fmla="*/ 556 h 1299"/>
                <a:gd name="T20" fmla="*/ 114 w 1899"/>
                <a:gd name="T21" fmla="*/ 537 h 1299"/>
                <a:gd name="T22" fmla="*/ 21 w 1899"/>
                <a:gd name="T23" fmla="*/ 554 h 1299"/>
                <a:gd name="T24" fmla="*/ 38 w 1899"/>
                <a:gd name="T25" fmla="*/ 666 h 1299"/>
                <a:gd name="T26" fmla="*/ 191 w 1899"/>
                <a:gd name="T27" fmla="*/ 745 h 1299"/>
                <a:gd name="T28" fmla="*/ 355 w 1899"/>
                <a:gd name="T29" fmla="*/ 741 h 1299"/>
                <a:gd name="T30" fmla="*/ 436 w 1899"/>
                <a:gd name="T31" fmla="*/ 853 h 1299"/>
                <a:gd name="T32" fmla="*/ 307 w 1899"/>
                <a:gd name="T33" fmla="*/ 1138 h 1299"/>
                <a:gd name="T34" fmla="*/ 465 w 1899"/>
                <a:gd name="T35" fmla="*/ 1285 h 1299"/>
                <a:gd name="T36" fmla="*/ 652 w 1899"/>
                <a:gd name="T37" fmla="*/ 1201 h 1299"/>
                <a:gd name="T38" fmla="*/ 955 w 1899"/>
                <a:gd name="T39" fmla="*/ 676 h 1299"/>
                <a:gd name="T40" fmla="*/ 1698 w 1899"/>
                <a:gd name="T41" fmla="*/ 606 h 1299"/>
                <a:gd name="T42" fmla="*/ 1820 w 1899"/>
                <a:gd name="T43" fmla="*/ 592 h 1299"/>
                <a:gd name="T44" fmla="*/ 1719 w 1899"/>
                <a:gd name="T45" fmla="*/ 337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9" h="1299">
                  <a:moveTo>
                    <a:pt x="1719" y="337"/>
                  </a:moveTo>
                  <a:cubicBezTo>
                    <a:pt x="1601" y="362"/>
                    <a:pt x="1476" y="354"/>
                    <a:pt x="1363" y="407"/>
                  </a:cubicBezTo>
                  <a:cubicBezTo>
                    <a:pt x="1303" y="417"/>
                    <a:pt x="1242" y="428"/>
                    <a:pt x="1181" y="439"/>
                  </a:cubicBezTo>
                  <a:cubicBezTo>
                    <a:pt x="1110" y="451"/>
                    <a:pt x="1041" y="459"/>
                    <a:pt x="1001" y="379"/>
                  </a:cubicBezTo>
                  <a:cubicBezTo>
                    <a:pt x="993" y="340"/>
                    <a:pt x="1019" y="318"/>
                    <a:pt x="1042" y="294"/>
                  </a:cubicBezTo>
                  <a:cubicBezTo>
                    <a:pt x="1075" y="261"/>
                    <a:pt x="1073" y="212"/>
                    <a:pt x="1099" y="175"/>
                  </a:cubicBezTo>
                  <a:cubicBezTo>
                    <a:pt x="1142" y="110"/>
                    <a:pt x="1100" y="75"/>
                    <a:pt x="1043" y="52"/>
                  </a:cubicBezTo>
                  <a:cubicBezTo>
                    <a:pt x="997" y="35"/>
                    <a:pt x="951" y="17"/>
                    <a:pt x="905" y="0"/>
                  </a:cubicBezTo>
                  <a:cubicBezTo>
                    <a:pt x="801" y="98"/>
                    <a:pt x="752" y="232"/>
                    <a:pt x="696" y="356"/>
                  </a:cubicBezTo>
                  <a:cubicBezTo>
                    <a:pt x="621" y="523"/>
                    <a:pt x="509" y="587"/>
                    <a:pt x="334" y="556"/>
                  </a:cubicBezTo>
                  <a:cubicBezTo>
                    <a:pt x="262" y="533"/>
                    <a:pt x="187" y="558"/>
                    <a:pt x="114" y="537"/>
                  </a:cubicBezTo>
                  <a:cubicBezTo>
                    <a:pt x="83" y="528"/>
                    <a:pt x="42" y="513"/>
                    <a:pt x="21" y="554"/>
                  </a:cubicBezTo>
                  <a:cubicBezTo>
                    <a:pt x="0" y="593"/>
                    <a:pt x="15" y="631"/>
                    <a:pt x="38" y="666"/>
                  </a:cubicBezTo>
                  <a:cubicBezTo>
                    <a:pt x="75" y="719"/>
                    <a:pt x="128" y="742"/>
                    <a:pt x="191" y="745"/>
                  </a:cubicBezTo>
                  <a:cubicBezTo>
                    <a:pt x="246" y="747"/>
                    <a:pt x="301" y="745"/>
                    <a:pt x="355" y="741"/>
                  </a:cubicBezTo>
                  <a:cubicBezTo>
                    <a:pt x="444" y="735"/>
                    <a:pt x="477" y="763"/>
                    <a:pt x="436" y="853"/>
                  </a:cubicBezTo>
                  <a:cubicBezTo>
                    <a:pt x="393" y="948"/>
                    <a:pt x="347" y="1042"/>
                    <a:pt x="307" y="1138"/>
                  </a:cubicBezTo>
                  <a:cubicBezTo>
                    <a:pt x="288" y="1264"/>
                    <a:pt x="353" y="1299"/>
                    <a:pt x="465" y="1285"/>
                  </a:cubicBezTo>
                  <a:cubicBezTo>
                    <a:pt x="536" y="1277"/>
                    <a:pt x="599" y="1251"/>
                    <a:pt x="652" y="1201"/>
                  </a:cubicBezTo>
                  <a:cubicBezTo>
                    <a:pt x="778" y="1040"/>
                    <a:pt x="834" y="839"/>
                    <a:pt x="955" y="676"/>
                  </a:cubicBezTo>
                  <a:cubicBezTo>
                    <a:pt x="1202" y="647"/>
                    <a:pt x="1450" y="623"/>
                    <a:pt x="1698" y="606"/>
                  </a:cubicBezTo>
                  <a:cubicBezTo>
                    <a:pt x="1739" y="601"/>
                    <a:pt x="1780" y="597"/>
                    <a:pt x="1820" y="592"/>
                  </a:cubicBezTo>
                  <a:cubicBezTo>
                    <a:pt x="1827" y="491"/>
                    <a:pt x="1899" y="364"/>
                    <a:pt x="1719" y="3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53"/>
            <p:cNvSpPr>
              <a:spLocks noEditPoints="1"/>
            </p:cNvSpPr>
            <p:nvPr>
              <p:custDataLst>
                <p:tags r:id="rId10"/>
              </p:custDataLst>
            </p:nvPr>
          </p:nvSpPr>
          <p:spPr bwMode="auto">
            <a:xfrm>
              <a:off x="5753" y="1983"/>
              <a:ext cx="1936" cy="1353"/>
            </a:xfrm>
            <a:custGeom>
              <a:avLst/>
              <a:gdLst>
                <a:gd name="T0" fmla="*/ 330 w 1867"/>
                <a:gd name="T1" fmla="*/ 1276 h 1309"/>
                <a:gd name="T2" fmla="*/ 304 w 1867"/>
                <a:gd name="T3" fmla="*/ 1146 h 1309"/>
                <a:gd name="T4" fmla="*/ 386 w 1867"/>
                <a:gd name="T5" fmla="*/ 964 h 1309"/>
                <a:gd name="T6" fmla="*/ 445 w 1867"/>
                <a:gd name="T7" fmla="*/ 780 h 1309"/>
                <a:gd name="T8" fmla="*/ 198 w 1867"/>
                <a:gd name="T9" fmla="*/ 766 h 1309"/>
                <a:gd name="T10" fmla="*/ 19 w 1867"/>
                <a:gd name="T11" fmla="*/ 560 h 1309"/>
                <a:gd name="T12" fmla="*/ 124 w 1867"/>
                <a:gd name="T13" fmla="*/ 539 h 1309"/>
                <a:gd name="T14" fmla="*/ 343 w 1867"/>
                <a:gd name="T15" fmla="*/ 557 h 1309"/>
                <a:gd name="T16" fmla="*/ 718 w 1867"/>
                <a:gd name="T17" fmla="*/ 309 h 1309"/>
                <a:gd name="T18" fmla="*/ 910 w 1867"/>
                <a:gd name="T19" fmla="*/ 0 h 1309"/>
                <a:gd name="T20" fmla="*/ 1131 w 1867"/>
                <a:gd name="T21" fmla="*/ 119 h 1309"/>
                <a:gd name="T22" fmla="*/ 1092 w 1867"/>
                <a:gd name="T23" fmla="*/ 242 h 1309"/>
                <a:gd name="T24" fmla="*/ 1051 w 1867"/>
                <a:gd name="T25" fmla="*/ 317 h 1309"/>
                <a:gd name="T26" fmla="*/ 1186 w 1867"/>
                <a:gd name="T27" fmla="*/ 440 h 1309"/>
                <a:gd name="T28" fmla="*/ 1601 w 1867"/>
                <a:gd name="T29" fmla="*/ 356 h 1309"/>
                <a:gd name="T30" fmla="*/ 1726 w 1867"/>
                <a:gd name="T31" fmla="*/ 338 h 1309"/>
                <a:gd name="T32" fmla="*/ 1839 w 1867"/>
                <a:gd name="T33" fmla="*/ 392 h 1309"/>
                <a:gd name="T34" fmla="*/ 1837 w 1867"/>
                <a:gd name="T35" fmla="*/ 604 h 1309"/>
                <a:gd name="T36" fmla="*/ 1706 w 1867"/>
                <a:gd name="T37" fmla="*/ 627 h 1309"/>
                <a:gd name="T38" fmla="*/ 826 w 1867"/>
                <a:gd name="T39" fmla="*/ 945 h 1309"/>
                <a:gd name="T40" fmla="*/ 665 w 1867"/>
                <a:gd name="T41" fmla="*/ 1219 h 1309"/>
                <a:gd name="T42" fmla="*/ 430 w 1867"/>
                <a:gd name="T43" fmla="*/ 1309 h 1309"/>
                <a:gd name="T44" fmla="*/ 344 w 1867"/>
                <a:gd name="T45" fmla="*/ 1262 h 1309"/>
                <a:gd name="T46" fmla="*/ 651 w 1867"/>
                <a:gd name="T47" fmla="*/ 1205 h 1309"/>
                <a:gd name="T48" fmla="*/ 954 w 1867"/>
                <a:gd name="T49" fmla="*/ 681 h 1309"/>
                <a:gd name="T50" fmla="*/ 961 w 1867"/>
                <a:gd name="T51" fmla="*/ 677 h 1309"/>
                <a:gd name="T52" fmla="*/ 1818 w 1867"/>
                <a:gd name="T53" fmla="*/ 594 h 1309"/>
                <a:gd name="T54" fmla="*/ 1822 w 1867"/>
                <a:gd name="T55" fmla="*/ 404 h 1309"/>
                <a:gd name="T56" fmla="*/ 1603 w 1867"/>
                <a:gd name="T57" fmla="*/ 376 h 1309"/>
                <a:gd name="T58" fmla="*/ 1373 w 1867"/>
                <a:gd name="T59" fmla="*/ 428 h 1309"/>
                <a:gd name="T60" fmla="*/ 999 w 1867"/>
                <a:gd name="T61" fmla="*/ 394 h 1309"/>
                <a:gd name="T62" fmla="*/ 998 w 1867"/>
                <a:gd name="T63" fmla="*/ 392 h 1309"/>
                <a:gd name="T64" fmla="*/ 1042 w 1867"/>
                <a:gd name="T65" fmla="*/ 298 h 1309"/>
                <a:gd name="T66" fmla="*/ 1097 w 1867"/>
                <a:gd name="T67" fmla="*/ 180 h 1309"/>
                <a:gd name="T68" fmla="*/ 1046 w 1867"/>
                <a:gd name="T69" fmla="*/ 72 h 1309"/>
                <a:gd name="T70" fmla="*/ 736 w 1867"/>
                <a:gd name="T71" fmla="*/ 317 h 1309"/>
                <a:gd name="T72" fmla="*/ 564 w 1867"/>
                <a:gd name="T73" fmla="*/ 550 h 1309"/>
                <a:gd name="T74" fmla="*/ 338 w 1867"/>
                <a:gd name="T75" fmla="*/ 576 h 1309"/>
                <a:gd name="T76" fmla="*/ 119 w 1867"/>
                <a:gd name="T77" fmla="*/ 558 h 1309"/>
                <a:gd name="T78" fmla="*/ 36 w 1867"/>
                <a:gd name="T79" fmla="*/ 570 h 1309"/>
                <a:gd name="T80" fmla="*/ 199 w 1867"/>
                <a:gd name="T81" fmla="*/ 746 h 1309"/>
                <a:gd name="T82" fmla="*/ 461 w 1867"/>
                <a:gd name="T83" fmla="*/ 768 h 1309"/>
                <a:gd name="T84" fmla="*/ 405 w 1867"/>
                <a:gd name="T85" fmla="*/ 972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7" h="1309">
                  <a:moveTo>
                    <a:pt x="430" y="1309"/>
                  </a:moveTo>
                  <a:cubicBezTo>
                    <a:pt x="385" y="1309"/>
                    <a:pt x="352" y="1298"/>
                    <a:pt x="330" y="1276"/>
                  </a:cubicBezTo>
                  <a:cubicBezTo>
                    <a:pt x="304" y="1249"/>
                    <a:pt x="295" y="1206"/>
                    <a:pt x="304" y="1148"/>
                  </a:cubicBezTo>
                  <a:cubicBezTo>
                    <a:pt x="304" y="1146"/>
                    <a:pt x="304" y="1146"/>
                    <a:pt x="304" y="1146"/>
                  </a:cubicBezTo>
                  <a:cubicBezTo>
                    <a:pt x="304" y="1145"/>
                    <a:pt x="304" y="1145"/>
                    <a:pt x="304" y="1145"/>
                  </a:cubicBezTo>
                  <a:cubicBezTo>
                    <a:pt x="330" y="1084"/>
                    <a:pt x="359" y="1023"/>
                    <a:pt x="386" y="964"/>
                  </a:cubicBezTo>
                  <a:cubicBezTo>
                    <a:pt x="402" y="930"/>
                    <a:pt x="419" y="895"/>
                    <a:pt x="434" y="860"/>
                  </a:cubicBezTo>
                  <a:cubicBezTo>
                    <a:pt x="452" y="821"/>
                    <a:pt x="455" y="794"/>
                    <a:pt x="445" y="780"/>
                  </a:cubicBezTo>
                  <a:cubicBezTo>
                    <a:pt x="434" y="765"/>
                    <a:pt x="408" y="759"/>
                    <a:pt x="363" y="762"/>
                  </a:cubicBezTo>
                  <a:cubicBezTo>
                    <a:pt x="314" y="765"/>
                    <a:pt x="256" y="768"/>
                    <a:pt x="198" y="766"/>
                  </a:cubicBezTo>
                  <a:cubicBezTo>
                    <a:pt x="127" y="763"/>
                    <a:pt x="73" y="735"/>
                    <a:pt x="37" y="682"/>
                  </a:cubicBezTo>
                  <a:cubicBezTo>
                    <a:pt x="5" y="637"/>
                    <a:pt x="0" y="597"/>
                    <a:pt x="19" y="560"/>
                  </a:cubicBezTo>
                  <a:cubicBezTo>
                    <a:pt x="43" y="515"/>
                    <a:pt x="88" y="528"/>
                    <a:pt x="117" y="537"/>
                  </a:cubicBezTo>
                  <a:cubicBezTo>
                    <a:pt x="120" y="537"/>
                    <a:pt x="122" y="538"/>
                    <a:pt x="124" y="539"/>
                  </a:cubicBezTo>
                  <a:cubicBezTo>
                    <a:pt x="158" y="548"/>
                    <a:pt x="192" y="547"/>
                    <a:pt x="229" y="547"/>
                  </a:cubicBezTo>
                  <a:cubicBezTo>
                    <a:pt x="266" y="546"/>
                    <a:pt x="305" y="545"/>
                    <a:pt x="343" y="557"/>
                  </a:cubicBezTo>
                  <a:cubicBezTo>
                    <a:pt x="511" y="587"/>
                    <a:pt x="620" y="527"/>
                    <a:pt x="694" y="363"/>
                  </a:cubicBezTo>
                  <a:cubicBezTo>
                    <a:pt x="702" y="345"/>
                    <a:pt x="710" y="326"/>
                    <a:pt x="718" y="309"/>
                  </a:cubicBezTo>
                  <a:cubicBezTo>
                    <a:pt x="765" y="201"/>
                    <a:pt x="814" y="89"/>
                    <a:pt x="905" y="4"/>
                  </a:cubicBezTo>
                  <a:cubicBezTo>
                    <a:pt x="910" y="0"/>
                    <a:pt x="910" y="0"/>
                    <a:pt x="910" y="0"/>
                  </a:cubicBezTo>
                  <a:cubicBezTo>
                    <a:pt x="1053" y="54"/>
                    <a:pt x="1053" y="54"/>
                    <a:pt x="1053" y="54"/>
                  </a:cubicBezTo>
                  <a:cubicBezTo>
                    <a:pt x="1098" y="72"/>
                    <a:pt x="1123" y="93"/>
                    <a:pt x="1131" y="119"/>
                  </a:cubicBezTo>
                  <a:cubicBezTo>
                    <a:pt x="1138" y="140"/>
                    <a:pt x="1132" y="165"/>
                    <a:pt x="1114" y="191"/>
                  </a:cubicBezTo>
                  <a:cubicBezTo>
                    <a:pt x="1103" y="206"/>
                    <a:pt x="1098" y="224"/>
                    <a:pt x="1092" y="242"/>
                  </a:cubicBezTo>
                  <a:cubicBezTo>
                    <a:pt x="1084" y="267"/>
                    <a:pt x="1077" y="292"/>
                    <a:pt x="1056" y="312"/>
                  </a:cubicBezTo>
                  <a:cubicBezTo>
                    <a:pt x="1051" y="317"/>
                    <a:pt x="1051" y="317"/>
                    <a:pt x="1051" y="317"/>
                  </a:cubicBezTo>
                  <a:cubicBezTo>
                    <a:pt x="1030" y="338"/>
                    <a:pt x="1012" y="356"/>
                    <a:pt x="1017" y="386"/>
                  </a:cubicBezTo>
                  <a:cubicBezTo>
                    <a:pt x="1053" y="457"/>
                    <a:pt x="1113" y="453"/>
                    <a:pt x="1186" y="440"/>
                  </a:cubicBezTo>
                  <a:cubicBezTo>
                    <a:pt x="1367" y="408"/>
                    <a:pt x="1367" y="408"/>
                    <a:pt x="1367" y="408"/>
                  </a:cubicBezTo>
                  <a:cubicBezTo>
                    <a:pt x="1442" y="373"/>
                    <a:pt x="1523" y="364"/>
                    <a:pt x="1601" y="356"/>
                  </a:cubicBezTo>
                  <a:cubicBezTo>
                    <a:pt x="1642" y="351"/>
                    <a:pt x="1684" y="347"/>
                    <a:pt x="1724" y="339"/>
                  </a:cubicBezTo>
                  <a:cubicBezTo>
                    <a:pt x="1726" y="338"/>
                    <a:pt x="1726" y="338"/>
                    <a:pt x="1726" y="338"/>
                  </a:cubicBezTo>
                  <a:cubicBezTo>
                    <a:pt x="1727" y="339"/>
                    <a:pt x="1727" y="339"/>
                    <a:pt x="1727" y="339"/>
                  </a:cubicBezTo>
                  <a:cubicBezTo>
                    <a:pt x="1782" y="347"/>
                    <a:pt x="1818" y="364"/>
                    <a:pt x="1839" y="392"/>
                  </a:cubicBezTo>
                  <a:cubicBezTo>
                    <a:pt x="1867" y="433"/>
                    <a:pt x="1857" y="488"/>
                    <a:pt x="1847" y="541"/>
                  </a:cubicBezTo>
                  <a:cubicBezTo>
                    <a:pt x="1843" y="562"/>
                    <a:pt x="1839" y="584"/>
                    <a:pt x="1837" y="604"/>
                  </a:cubicBezTo>
                  <a:cubicBezTo>
                    <a:pt x="1837" y="612"/>
                    <a:pt x="1837" y="612"/>
                    <a:pt x="1837" y="612"/>
                  </a:cubicBezTo>
                  <a:cubicBezTo>
                    <a:pt x="1706" y="627"/>
                    <a:pt x="1706" y="627"/>
                    <a:pt x="1706" y="627"/>
                  </a:cubicBezTo>
                  <a:cubicBezTo>
                    <a:pt x="1468" y="644"/>
                    <a:pt x="1226" y="666"/>
                    <a:pt x="968" y="696"/>
                  </a:cubicBezTo>
                  <a:cubicBezTo>
                    <a:pt x="911" y="773"/>
                    <a:pt x="868" y="861"/>
                    <a:pt x="826" y="945"/>
                  </a:cubicBezTo>
                  <a:cubicBezTo>
                    <a:pt x="780" y="1038"/>
                    <a:pt x="732" y="1134"/>
                    <a:pt x="666" y="1218"/>
                  </a:cubicBezTo>
                  <a:cubicBezTo>
                    <a:pt x="665" y="1219"/>
                    <a:pt x="665" y="1219"/>
                    <a:pt x="665" y="1219"/>
                  </a:cubicBezTo>
                  <a:cubicBezTo>
                    <a:pt x="614" y="1268"/>
                    <a:pt x="551" y="1297"/>
                    <a:pt x="473" y="1306"/>
                  </a:cubicBezTo>
                  <a:cubicBezTo>
                    <a:pt x="458" y="1308"/>
                    <a:pt x="443" y="1309"/>
                    <a:pt x="430" y="1309"/>
                  </a:cubicBezTo>
                  <a:close/>
                  <a:moveTo>
                    <a:pt x="323" y="1152"/>
                  </a:moveTo>
                  <a:cubicBezTo>
                    <a:pt x="316" y="1203"/>
                    <a:pt x="323" y="1240"/>
                    <a:pt x="344" y="1262"/>
                  </a:cubicBezTo>
                  <a:cubicBezTo>
                    <a:pt x="368" y="1286"/>
                    <a:pt x="409" y="1294"/>
                    <a:pt x="470" y="1286"/>
                  </a:cubicBezTo>
                  <a:cubicBezTo>
                    <a:pt x="544" y="1278"/>
                    <a:pt x="603" y="1251"/>
                    <a:pt x="651" y="1205"/>
                  </a:cubicBezTo>
                  <a:cubicBezTo>
                    <a:pt x="716" y="1123"/>
                    <a:pt x="763" y="1028"/>
                    <a:pt x="808" y="936"/>
                  </a:cubicBezTo>
                  <a:cubicBezTo>
                    <a:pt x="851" y="850"/>
                    <a:pt x="895" y="760"/>
                    <a:pt x="954" y="681"/>
                  </a:cubicBezTo>
                  <a:cubicBezTo>
                    <a:pt x="957" y="677"/>
                    <a:pt x="957" y="677"/>
                    <a:pt x="957" y="677"/>
                  </a:cubicBezTo>
                  <a:cubicBezTo>
                    <a:pt x="961" y="677"/>
                    <a:pt x="961" y="677"/>
                    <a:pt x="961" y="677"/>
                  </a:cubicBezTo>
                  <a:cubicBezTo>
                    <a:pt x="1221" y="647"/>
                    <a:pt x="1465" y="624"/>
                    <a:pt x="1704" y="607"/>
                  </a:cubicBezTo>
                  <a:cubicBezTo>
                    <a:pt x="1818" y="594"/>
                    <a:pt x="1818" y="594"/>
                    <a:pt x="1818" y="594"/>
                  </a:cubicBezTo>
                  <a:cubicBezTo>
                    <a:pt x="1820" y="575"/>
                    <a:pt x="1824" y="556"/>
                    <a:pt x="1827" y="537"/>
                  </a:cubicBezTo>
                  <a:cubicBezTo>
                    <a:pt x="1837" y="486"/>
                    <a:pt x="1846" y="438"/>
                    <a:pt x="1822" y="404"/>
                  </a:cubicBezTo>
                  <a:cubicBezTo>
                    <a:pt x="1806" y="381"/>
                    <a:pt x="1774" y="366"/>
                    <a:pt x="1726" y="359"/>
                  </a:cubicBezTo>
                  <a:cubicBezTo>
                    <a:pt x="1686" y="367"/>
                    <a:pt x="1644" y="371"/>
                    <a:pt x="1603" y="376"/>
                  </a:cubicBezTo>
                  <a:cubicBezTo>
                    <a:pt x="1526" y="384"/>
                    <a:pt x="1447" y="393"/>
                    <a:pt x="1375" y="427"/>
                  </a:cubicBezTo>
                  <a:cubicBezTo>
                    <a:pt x="1373" y="428"/>
                    <a:pt x="1373" y="428"/>
                    <a:pt x="1373" y="428"/>
                  </a:cubicBezTo>
                  <a:cubicBezTo>
                    <a:pt x="1190" y="460"/>
                    <a:pt x="1190" y="460"/>
                    <a:pt x="1190" y="460"/>
                  </a:cubicBezTo>
                  <a:cubicBezTo>
                    <a:pt x="1129" y="470"/>
                    <a:pt x="1044" y="485"/>
                    <a:pt x="999" y="394"/>
                  </a:cubicBezTo>
                  <a:cubicBezTo>
                    <a:pt x="998" y="393"/>
                    <a:pt x="998" y="393"/>
                    <a:pt x="998" y="393"/>
                  </a:cubicBezTo>
                  <a:cubicBezTo>
                    <a:pt x="998" y="392"/>
                    <a:pt x="998" y="392"/>
                    <a:pt x="998" y="392"/>
                  </a:cubicBezTo>
                  <a:cubicBezTo>
                    <a:pt x="989" y="350"/>
                    <a:pt x="1015" y="325"/>
                    <a:pt x="1037" y="303"/>
                  </a:cubicBezTo>
                  <a:cubicBezTo>
                    <a:pt x="1042" y="298"/>
                    <a:pt x="1042" y="298"/>
                    <a:pt x="1042" y="298"/>
                  </a:cubicBezTo>
                  <a:cubicBezTo>
                    <a:pt x="1059" y="281"/>
                    <a:pt x="1066" y="259"/>
                    <a:pt x="1073" y="236"/>
                  </a:cubicBezTo>
                  <a:cubicBezTo>
                    <a:pt x="1079" y="217"/>
                    <a:pt x="1085" y="198"/>
                    <a:pt x="1097" y="180"/>
                  </a:cubicBezTo>
                  <a:cubicBezTo>
                    <a:pt x="1112" y="159"/>
                    <a:pt x="1117" y="140"/>
                    <a:pt x="1112" y="125"/>
                  </a:cubicBezTo>
                  <a:cubicBezTo>
                    <a:pt x="1106" y="105"/>
                    <a:pt x="1084" y="88"/>
                    <a:pt x="1046" y="72"/>
                  </a:cubicBezTo>
                  <a:cubicBezTo>
                    <a:pt x="914" y="23"/>
                    <a:pt x="914" y="23"/>
                    <a:pt x="914" y="23"/>
                  </a:cubicBezTo>
                  <a:cubicBezTo>
                    <a:pt x="829" y="105"/>
                    <a:pt x="782" y="212"/>
                    <a:pt x="736" y="317"/>
                  </a:cubicBezTo>
                  <a:cubicBezTo>
                    <a:pt x="728" y="335"/>
                    <a:pt x="720" y="353"/>
                    <a:pt x="712" y="371"/>
                  </a:cubicBezTo>
                  <a:cubicBezTo>
                    <a:pt x="673" y="458"/>
                    <a:pt x="624" y="516"/>
                    <a:pt x="564" y="550"/>
                  </a:cubicBezTo>
                  <a:cubicBezTo>
                    <a:pt x="503" y="584"/>
                    <a:pt x="429" y="593"/>
                    <a:pt x="339" y="577"/>
                  </a:cubicBezTo>
                  <a:cubicBezTo>
                    <a:pt x="338" y="576"/>
                    <a:pt x="338" y="576"/>
                    <a:pt x="338" y="576"/>
                  </a:cubicBezTo>
                  <a:cubicBezTo>
                    <a:pt x="303" y="565"/>
                    <a:pt x="267" y="566"/>
                    <a:pt x="229" y="567"/>
                  </a:cubicBezTo>
                  <a:cubicBezTo>
                    <a:pt x="193" y="567"/>
                    <a:pt x="156" y="568"/>
                    <a:pt x="119" y="558"/>
                  </a:cubicBezTo>
                  <a:cubicBezTo>
                    <a:pt x="116" y="557"/>
                    <a:pt x="114" y="556"/>
                    <a:pt x="112" y="556"/>
                  </a:cubicBezTo>
                  <a:cubicBezTo>
                    <a:pt x="77" y="546"/>
                    <a:pt x="52" y="541"/>
                    <a:pt x="36" y="570"/>
                  </a:cubicBezTo>
                  <a:cubicBezTo>
                    <a:pt x="21" y="599"/>
                    <a:pt x="26" y="632"/>
                    <a:pt x="53" y="671"/>
                  </a:cubicBezTo>
                  <a:cubicBezTo>
                    <a:pt x="86" y="719"/>
                    <a:pt x="134" y="743"/>
                    <a:pt x="199" y="746"/>
                  </a:cubicBezTo>
                  <a:cubicBezTo>
                    <a:pt x="256" y="748"/>
                    <a:pt x="313" y="745"/>
                    <a:pt x="362" y="742"/>
                  </a:cubicBezTo>
                  <a:cubicBezTo>
                    <a:pt x="415" y="738"/>
                    <a:pt x="446" y="747"/>
                    <a:pt x="461" y="768"/>
                  </a:cubicBezTo>
                  <a:cubicBezTo>
                    <a:pt x="476" y="789"/>
                    <a:pt x="473" y="822"/>
                    <a:pt x="452" y="868"/>
                  </a:cubicBezTo>
                  <a:cubicBezTo>
                    <a:pt x="437" y="903"/>
                    <a:pt x="420" y="938"/>
                    <a:pt x="405" y="972"/>
                  </a:cubicBezTo>
                  <a:cubicBezTo>
                    <a:pt x="377" y="1031"/>
                    <a:pt x="349" y="1091"/>
                    <a:pt x="323" y="1152"/>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4"/>
            <p:cNvSpPr/>
            <p:nvPr>
              <p:custDataLst>
                <p:tags r:id="rId11"/>
              </p:custDataLst>
            </p:nvPr>
          </p:nvSpPr>
          <p:spPr bwMode="auto">
            <a:xfrm>
              <a:off x="5822" y="1568"/>
              <a:ext cx="1624" cy="267"/>
            </a:xfrm>
            <a:custGeom>
              <a:avLst/>
              <a:gdLst>
                <a:gd name="T0" fmla="*/ 175 w 1565"/>
                <a:gd name="T1" fmla="*/ 255 h 258"/>
                <a:gd name="T2" fmla="*/ 589 w 1565"/>
                <a:gd name="T3" fmla="*/ 249 h 258"/>
                <a:gd name="T4" fmla="*/ 1170 w 1565"/>
                <a:gd name="T5" fmla="*/ 215 h 258"/>
                <a:gd name="T6" fmla="*/ 1454 w 1565"/>
                <a:gd name="T7" fmla="*/ 197 h 258"/>
                <a:gd name="T8" fmla="*/ 1563 w 1565"/>
                <a:gd name="T9" fmla="*/ 76 h 258"/>
                <a:gd name="T10" fmla="*/ 1445 w 1565"/>
                <a:gd name="T11" fmla="*/ 25 h 258"/>
                <a:gd name="T12" fmla="*/ 1086 w 1565"/>
                <a:gd name="T13" fmla="*/ 22 h 258"/>
                <a:gd name="T14" fmla="*/ 72 w 1565"/>
                <a:gd name="T15" fmla="*/ 87 h 258"/>
                <a:gd name="T16" fmla="*/ 175 w 1565"/>
                <a:gd name="T17" fmla="*/ 25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5" h="258">
                  <a:moveTo>
                    <a:pt x="175" y="255"/>
                  </a:moveTo>
                  <a:cubicBezTo>
                    <a:pt x="313" y="252"/>
                    <a:pt x="451" y="251"/>
                    <a:pt x="589" y="249"/>
                  </a:cubicBezTo>
                  <a:cubicBezTo>
                    <a:pt x="782" y="229"/>
                    <a:pt x="975" y="214"/>
                    <a:pt x="1170" y="215"/>
                  </a:cubicBezTo>
                  <a:cubicBezTo>
                    <a:pt x="1264" y="215"/>
                    <a:pt x="1359" y="205"/>
                    <a:pt x="1454" y="197"/>
                  </a:cubicBezTo>
                  <a:cubicBezTo>
                    <a:pt x="1525" y="190"/>
                    <a:pt x="1565" y="140"/>
                    <a:pt x="1563" y="76"/>
                  </a:cubicBezTo>
                  <a:cubicBezTo>
                    <a:pt x="1560" y="0"/>
                    <a:pt x="1490" y="27"/>
                    <a:pt x="1445" y="25"/>
                  </a:cubicBezTo>
                  <a:cubicBezTo>
                    <a:pt x="1326" y="22"/>
                    <a:pt x="1206" y="23"/>
                    <a:pt x="1086" y="22"/>
                  </a:cubicBezTo>
                  <a:cubicBezTo>
                    <a:pt x="749" y="57"/>
                    <a:pt x="408" y="39"/>
                    <a:pt x="72" y="87"/>
                  </a:cubicBezTo>
                  <a:cubicBezTo>
                    <a:pt x="0" y="232"/>
                    <a:pt x="16" y="258"/>
                    <a:pt x="175" y="2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5"/>
            <p:cNvSpPr>
              <a:spLocks noEditPoints="1"/>
            </p:cNvSpPr>
            <p:nvPr>
              <p:custDataLst>
                <p:tags r:id="rId12"/>
              </p:custDataLst>
            </p:nvPr>
          </p:nvSpPr>
          <p:spPr bwMode="auto">
            <a:xfrm>
              <a:off x="5833" y="1576"/>
              <a:ext cx="1624" cy="266"/>
            </a:xfrm>
            <a:custGeom>
              <a:avLst/>
              <a:gdLst>
                <a:gd name="T0" fmla="*/ 143 w 1566"/>
                <a:gd name="T1" fmla="*/ 257 h 257"/>
                <a:gd name="T2" fmla="*/ 19 w 1566"/>
                <a:gd name="T3" fmla="*/ 224 h 257"/>
                <a:gd name="T4" fmla="*/ 53 w 1566"/>
                <a:gd name="T5" fmla="*/ 75 h 257"/>
                <a:gd name="T6" fmla="*/ 55 w 1566"/>
                <a:gd name="T7" fmla="*/ 70 h 257"/>
                <a:gd name="T8" fmla="*/ 60 w 1566"/>
                <a:gd name="T9" fmla="*/ 70 h 257"/>
                <a:gd name="T10" fmla="*/ 626 w 1566"/>
                <a:gd name="T11" fmla="*/ 30 h 257"/>
                <a:gd name="T12" fmla="*/ 1075 w 1566"/>
                <a:gd name="T13" fmla="*/ 4 h 257"/>
                <a:gd name="T14" fmla="*/ 1076 w 1566"/>
                <a:gd name="T15" fmla="*/ 4 h 257"/>
                <a:gd name="T16" fmla="*/ 1076 w 1566"/>
                <a:gd name="T17" fmla="*/ 4 h 257"/>
                <a:gd name="T18" fmla="*/ 1178 w 1566"/>
                <a:gd name="T19" fmla="*/ 4 h 257"/>
                <a:gd name="T20" fmla="*/ 1435 w 1566"/>
                <a:gd name="T21" fmla="*/ 7 h 257"/>
                <a:gd name="T22" fmla="*/ 1465 w 1566"/>
                <a:gd name="T23" fmla="*/ 6 h 257"/>
                <a:gd name="T24" fmla="*/ 1543 w 1566"/>
                <a:gd name="T25" fmla="*/ 18 h 257"/>
                <a:gd name="T26" fmla="*/ 1563 w 1566"/>
                <a:gd name="T27" fmla="*/ 68 h 257"/>
                <a:gd name="T28" fmla="*/ 1444 w 1566"/>
                <a:gd name="T29" fmla="*/ 199 h 257"/>
                <a:gd name="T30" fmla="*/ 1405 w 1566"/>
                <a:gd name="T31" fmla="*/ 202 h 257"/>
                <a:gd name="T32" fmla="*/ 1160 w 1566"/>
                <a:gd name="T33" fmla="*/ 217 h 257"/>
                <a:gd name="T34" fmla="*/ 580 w 1566"/>
                <a:gd name="T35" fmla="*/ 250 h 257"/>
                <a:gd name="T36" fmla="*/ 579 w 1566"/>
                <a:gd name="T37" fmla="*/ 251 h 257"/>
                <a:gd name="T38" fmla="*/ 452 w 1566"/>
                <a:gd name="T39" fmla="*/ 252 h 257"/>
                <a:gd name="T40" fmla="*/ 165 w 1566"/>
                <a:gd name="T41" fmla="*/ 257 h 257"/>
                <a:gd name="T42" fmla="*/ 143 w 1566"/>
                <a:gd name="T43" fmla="*/ 257 h 257"/>
                <a:gd name="T44" fmla="*/ 69 w 1566"/>
                <a:gd name="T45" fmla="*/ 89 h 257"/>
                <a:gd name="T46" fmla="*/ 35 w 1566"/>
                <a:gd name="T47" fmla="*/ 214 h 257"/>
                <a:gd name="T48" fmla="*/ 165 w 1566"/>
                <a:gd name="T49" fmla="*/ 237 h 257"/>
                <a:gd name="T50" fmla="*/ 165 w 1566"/>
                <a:gd name="T51" fmla="*/ 237 h 257"/>
                <a:gd name="T52" fmla="*/ 452 w 1566"/>
                <a:gd name="T53" fmla="*/ 232 h 257"/>
                <a:gd name="T54" fmla="*/ 578 w 1566"/>
                <a:gd name="T55" fmla="*/ 231 h 257"/>
                <a:gd name="T56" fmla="*/ 1160 w 1566"/>
                <a:gd name="T57" fmla="*/ 197 h 257"/>
                <a:gd name="T58" fmla="*/ 1404 w 1566"/>
                <a:gd name="T59" fmla="*/ 182 h 257"/>
                <a:gd name="T60" fmla="*/ 1443 w 1566"/>
                <a:gd name="T61" fmla="*/ 179 h 257"/>
                <a:gd name="T62" fmla="*/ 1543 w 1566"/>
                <a:gd name="T63" fmla="*/ 68 h 257"/>
                <a:gd name="T64" fmla="*/ 1530 w 1566"/>
                <a:gd name="T65" fmla="*/ 33 h 257"/>
                <a:gd name="T66" fmla="*/ 1467 w 1566"/>
                <a:gd name="T67" fmla="*/ 26 h 257"/>
                <a:gd name="T68" fmla="*/ 1435 w 1566"/>
                <a:gd name="T69" fmla="*/ 27 h 257"/>
                <a:gd name="T70" fmla="*/ 1178 w 1566"/>
                <a:gd name="T71" fmla="*/ 24 h 257"/>
                <a:gd name="T72" fmla="*/ 1077 w 1566"/>
                <a:gd name="T73" fmla="*/ 24 h 257"/>
                <a:gd name="T74" fmla="*/ 627 w 1566"/>
                <a:gd name="T75" fmla="*/ 50 h 257"/>
                <a:gd name="T76" fmla="*/ 69 w 1566"/>
                <a:gd name="T77" fmla="*/ 8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66" h="257">
                  <a:moveTo>
                    <a:pt x="143" y="257"/>
                  </a:moveTo>
                  <a:cubicBezTo>
                    <a:pt x="77" y="257"/>
                    <a:pt x="35" y="251"/>
                    <a:pt x="19" y="224"/>
                  </a:cubicBezTo>
                  <a:cubicBezTo>
                    <a:pt x="0" y="195"/>
                    <a:pt x="17" y="147"/>
                    <a:pt x="53" y="75"/>
                  </a:cubicBezTo>
                  <a:cubicBezTo>
                    <a:pt x="55" y="70"/>
                    <a:pt x="55" y="70"/>
                    <a:pt x="55" y="70"/>
                  </a:cubicBezTo>
                  <a:cubicBezTo>
                    <a:pt x="60" y="70"/>
                    <a:pt x="60" y="70"/>
                    <a:pt x="60" y="70"/>
                  </a:cubicBezTo>
                  <a:cubicBezTo>
                    <a:pt x="248" y="42"/>
                    <a:pt x="440" y="36"/>
                    <a:pt x="626" y="30"/>
                  </a:cubicBezTo>
                  <a:cubicBezTo>
                    <a:pt x="774" y="25"/>
                    <a:pt x="926" y="20"/>
                    <a:pt x="1075" y="4"/>
                  </a:cubicBezTo>
                  <a:cubicBezTo>
                    <a:pt x="1076" y="4"/>
                    <a:pt x="1076" y="4"/>
                    <a:pt x="1076" y="4"/>
                  </a:cubicBezTo>
                  <a:cubicBezTo>
                    <a:pt x="1076" y="4"/>
                    <a:pt x="1076" y="4"/>
                    <a:pt x="1076" y="4"/>
                  </a:cubicBezTo>
                  <a:cubicBezTo>
                    <a:pt x="1110" y="4"/>
                    <a:pt x="1144" y="4"/>
                    <a:pt x="1178" y="4"/>
                  </a:cubicBezTo>
                  <a:cubicBezTo>
                    <a:pt x="1263" y="5"/>
                    <a:pt x="1350" y="5"/>
                    <a:pt x="1435" y="7"/>
                  </a:cubicBezTo>
                  <a:cubicBezTo>
                    <a:pt x="1444" y="8"/>
                    <a:pt x="1454" y="7"/>
                    <a:pt x="1465" y="6"/>
                  </a:cubicBezTo>
                  <a:cubicBezTo>
                    <a:pt x="1492" y="3"/>
                    <a:pt x="1523" y="0"/>
                    <a:pt x="1543" y="18"/>
                  </a:cubicBezTo>
                  <a:cubicBezTo>
                    <a:pt x="1555" y="29"/>
                    <a:pt x="1562" y="45"/>
                    <a:pt x="1563" y="68"/>
                  </a:cubicBezTo>
                  <a:cubicBezTo>
                    <a:pt x="1566" y="140"/>
                    <a:pt x="1518" y="192"/>
                    <a:pt x="1444" y="199"/>
                  </a:cubicBezTo>
                  <a:cubicBezTo>
                    <a:pt x="1431" y="200"/>
                    <a:pt x="1418" y="201"/>
                    <a:pt x="1405" y="202"/>
                  </a:cubicBezTo>
                  <a:cubicBezTo>
                    <a:pt x="1325" y="210"/>
                    <a:pt x="1242" y="217"/>
                    <a:pt x="1160" y="217"/>
                  </a:cubicBezTo>
                  <a:cubicBezTo>
                    <a:pt x="956" y="216"/>
                    <a:pt x="752" y="233"/>
                    <a:pt x="580" y="250"/>
                  </a:cubicBezTo>
                  <a:cubicBezTo>
                    <a:pt x="579" y="251"/>
                    <a:pt x="579" y="251"/>
                    <a:pt x="579" y="251"/>
                  </a:cubicBezTo>
                  <a:cubicBezTo>
                    <a:pt x="537" y="251"/>
                    <a:pt x="494" y="252"/>
                    <a:pt x="452" y="252"/>
                  </a:cubicBezTo>
                  <a:cubicBezTo>
                    <a:pt x="358" y="254"/>
                    <a:pt x="261" y="255"/>
                    <a:pt x="165" y="257"/>
                  </a:cubicBezTo>
                  <a:cubicBezTo>
                    <a:pt x="158" y="257"/>
                    <a:pt x="150" y="257"/>
                    <a:pt x="143" y="257"/>
                  </a:cubicBezTo>
                  <a:close/>
                  <a:moveTo>
                    <a:pt x="69" y="89"/>
                  </a:moveTo>
                  <a:cubicBezTo>
                    <a:pt x="39" y="149"/>
                    <a:pt x="22" y="193"/>
                    <a:pt x="35" y="214"/>
                  </a:cubicBezTo>
                  <a:cubicBezTo>
                    <a:pt x="49" y="235"/>
                    <a:pt x="97" y="238"/>
                    <a:pt x="165" y="237"/>
                  </a:cubicBezTo>
                  <a:cubicBezTo>
                    <a:pt x="165" y="237"/>
                    <a:pt x="165" y="237"/>
                    <a:pt x="165" y="237"/>
                  </a:cubicBezTo>
                  <a:cubicBezTo>
                    <a:pt x="261" y="235"/>
                    <a:pt x="358" y="234"/>
                    <a:pt x="452" y="232"/>
                  </a:cubicBezTo>
                  <a:cubicBezTo>
                    <a:pt x="494" y="232"/>
                    <a:pt x="536" y="231"/>
                    <a:pt x="578" y="231"/>
                  </a:cubicBezTo>
                  <a:cubicBezTo>
                    <a:pt x="751" y="213"/>
                    <a:pt x="956" y="196"/>
                    <a:pt x="1160" y="197"/>
                  </a:cubicBezTo>
                  <a:cubicBezTo>
                    <a:pt x="1241" y="197"/>
                    <a:pt x="1324" y="190"/>
                    <a:pt x="1404" y="182"/>
                  </a:cubicBezTo>
                  <a:cubicBezTo>
                    <a:pt x="1417" y="181"/>
                    <a:pt x="1430" y="180"/>
                    <a:pt x="1443" y="179"/>
                  </a:cubicBezTo>
                  <a:cubicBezTo>
                    <a:pt x="1506" y="173"/>
                    <a:pt x="1545" y="130"/>
                    <a:pt x="1543" y="68"/>
                  </a:cubicBezTo>
                  <a:cubicBezTo>
                    <a:pt x="1542" y="51"/>
                    <a:pt x="1538" y="40"/>
                    <a:pt x="1530" y="33"/>
                  </a:cubicBezTo>
                  <a:cubicBezTo>
                    <a:pt x="1516" y="21"/>
                    <a:pt x="1491" y="23"/>
                    <a:pt x="1467" y="26"/>
                  </a:cubicBezTo>
                  <a:cubicBezTo>
                    <a:pt x="1455" y="27"/>
                    <a:pt x="1445" y="28"/>
                    <a:pt x="1435" y="27"/>
                  </a:cubicBezTo>
                  <a:cubicBezTo>
                    <a:pt x="1349" y="25"/>
                    <a:pt x="1262" y="25"/>
                    <a:pt x="1178" y="24"/>
                  </a:cubicBezTo>
                  <a:cubicBezTo>
                    <a:pt x="1145" y="24"/>
                    <a:pt x="1111" y="24"/>
                    <a:pt x="1077" y="24"/>
                  </a:cubicBezTo>
                  <a:cubicBezTo>
                    <a:pt x="927" y="39"/>
                    <a:pt x="774" y="45"/>
                    <a:pt x="627" y="50"/>
                  </a:cubicBezTo>
                  <a:cubicBezTo>
                    <a:pt x="443" y="56"/>
                    <a:pt x="254" y="62"/>
                    <a:pt x="69" y="89"/>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6"/>
            <p:cNvSpPr/>
            <p:nvPr>
              <p:custDataLst>
                <p:tags r:id="rId13"/>
              </p:custDataLst>
            </p:nvPr>
          </p:nvSpPr>
          <p:spPr bwMode="auto">
            <a:xfrm>
              <a:off x="3484" y="626"/>
              <a:ext cx="2226" cy="2863"/>
            </a:xfrm>
            <a:custGeom>
              <a:avLst/>
              <a:gdLst>
                <a:gd name="T0" fmla="*/ 1005 w 2146"/>
                <a:gd name="T1" fmla="*/ 1857 h 2771"/>
                <a:gd name="T2" fmla="*/ 1977 w 2146"/>
                <a:gd name="T3" fmla="*/ 1706 h 2771"/>
                <a:gd name="T4" fmla="*/ 2131 w 2146"/>
                <a:gd name="T5" fmla="*/ 1519 h 2771"/>
                <a:gd name="T6" fmla="*/ 2114 w 2146"/>
                <a:gd name="T7" fmla="*/ 968 h 2771"/>
                <a:gd name="T8" fmla="*/ 2099 w 2146"/>
                <a:gd name="T9" fmla="*/ 717 h 2771"/>
                <a:gd name="T10" fmla="*/ 1859 w 2146"/>
                <a:gd name="T11" fmla="*/ 478 h 2771"/>
                <a:gd name="T12" fmla="*/ 1267 w 2146"/>
                <a:gd name="T13" fmla="*/ 569 h 2771"/>
                <a:gd name="T14" fmla="*/ 1106 w 2146"/>
                <a:gd name="T15" fmla="*/ 502 h 2771"/>
                <a:gd name="T16" fmla="*/ 1236 w 2146"/>
                <a:gd name="T17" fmla="*/ 293 h 2771"/>
                <a:gd name="T18" fmla="*/ 1788 w 2146"/>
                <a:gd name="T19" fmla="*/ 299 h 2771"/>
                <a:gd name="T20" fmla="*/ 1950 w 2146"/>
                <a:gd name="T21" fmla="*/ 173 h 2771"/>
                <a:gd name="T22" fmla="*/ 1813 w 2146"/>
                <a:gd name="T23" fmla="*/ 63 h 2771"/>
                <a:gd name="T24" fmla="*/ 1441 w 2146"/>
                <a:gd name="T25" fmla="*/ 43 h 2771"/>
                <a:gd name="T26" fmla="*/ 1091 w 2146"/>
                <a:gd name="T27" fmla="*/ 16 h 2771"/>
                <a:gd name="T28" fmla="*/ 1044 w 2146"/>
                <a:gd name="T29" fmla="*/ 16 h 2771"/>
                <a:gd name="T30" fmla="*/ 150 w 2146"/>
                <a:gd name="T31" fmla="*/ 136 h 2771"/>
                <a:gd name="T32" fmla="*/ 7 w 2146"/>
                <a:gd name="T33" fmla="*/ 244 h 2771"/>
                <a:gd name="T34" fmla="*/ 142 w 2146"/>
                <a:gd name="T35" fmla="*/ 379 h 2771"/>
                <a:gd name="T36" fmla="*/ 651 w 2146"/>
                <a:gd name="T37" fmla="*/ 393 h 2771"/>
                <a:gd name="T38" fmla="*/ 848 w 2146"/>
                <a:gd name="T39" fmla="*/ 418 h 2771"/>
                <a:gd name="T40" fmla="*/ 668 w 2146"/>
                <a:gd name="T41" fmla="*/ 510 h 2771"/>
                <a:gd name="T42" fmla="*/ 525 w 2146"/>
                <a:gd name="T43" fmla="*/ 659 h 2771"/>
                <a:gd name="T44" fmla="*/ 665 w 2146"/>
                <a:gd name="T45" fmla="*/ 804 h 2771"/>
                <a:gd name="T46" fmla="*/ 1025 w 2146"/>
                <a:gd name="T47" fmla="*/ 811 h 2771"/>
                <a:gd name="T48" fmla="*/ 1579 w 2146"/>
                <a:gd name="T49" fmla="*/ 749 h 2771"/>
                <a:gd name="T50" fmla="*/ 1733 w 2146"/>
                <a:gd name="T51" fmla="*/ 881 h 2771"/>
                <a:gd name="T52" fmla="*/ 1761 w 2146"/>
                <a:gd name="T53" fmla="*/ 1226 h 2771"/>
                <a:gd name="T54" fmla="*/ 1618 w 2146"/>
                <a:gd name="T55" fmla="*/ 1426 h 2771"/>
                <a:gd name="T56" fmla="*/ 1113 w 2146"/>
                <a:gd name="T57" fmla="*/ 1514 h 2771"/>
                <a:gd name="T58" fmla="*/ 570 w 2146"/>
                <a:gd name="T59" fmla="*/ 1568 h 2771"/>
                <a:gd name="T60" fmla="*/ 985 w 2146"/>
                <a:gd name="T61" fmla="*/ 1458 h 2771"/>
                <a:gd name="T62" fmla="*/ 1053 w 2146"/>
                <a:gd name="T63" fmla="*/ 1351 h 2771"/>
                <a:gd name="T64" fmla="*/ 940 w 2146"/>
                <a:gd name="T65" fmla="*/ 1270 h 2771"/>
                <a:gd name="T66" fmla="*/ 655 w 2146"/>
                <a:gd name="T67" fmla="*/ 1288 h 2771"/>
                <a:gd name="T68" fmla="*/ 441 w 2146"/>
                <a:gd name="T69" fmla="*/ 1279 h 2771"/>
                <a:gd name="T70" fmla="*/ 571 w 2146"/>
                <a:gd name="T71" fmla="*/ 1229 h 2771"/>
                <a:gd name="T72" fmla="*/ 841 w 2146"/>
                <a:gd name="T73" fmla="*/ 1216 h 2771"/>
                <a:gd name="T74" fmla="*/ 1042 w 2146"/>
                <a:gd name="T75" fmla="*/ 1037 h 2771"/>
                <a:gd name="T76" fmla="*/ 823 w 2146"/>
                <a:gd name="T77" fmla="*/ 886 h 2771"/>
                <a:gd name="T78" fmla="*/ 599 w 2146"/>
                <a:gd name="T79" fmla="*/ 912 h 2771"/>
                <a:gd name="T80" fmla="*/ 419 w 2146"/>
                <a:gd name="T81" fmla="*/ 805 h 2771"/>
                <a:gd name="T82" fmla="*/ 150 w 2146"/>
                <a:gd name="T83" fmla="*/ 677 h 2771"/>
                <a:gd name="T84" fmla="*/ 111 w 2146"/>
                <a:gd name="T85" fmla="*/ 844 h 2771"/>
                <a:gd name="T86" fmla="*/ 160 w 2146"/>
                <a:gd name="T87" fmla="*/ 1424 h 2771"/>
                <a:gd name="T88" fmla="*/ 151 w 2146"/>
                <a:gd name="T89" fmla="*/ 1630 h 2771"/>
                <a:gd name="T90" fmla="*/ 418 w 2146"/>
                <a:gd name="T91" fmla="*/ 1954 h 2771"/>
                <a:gd name="T92" fmla="*/ 505 w 2146"/>
                <a:gd name="T93" fmla="*/ 2073 h 2771"/>
                <a:gd name="T94" fmla="*/ 327 w 2146"/>
                <a:gd name="T95" fmla="*/ 2451 h 2771"/>
                <a:gd name="T96" fmla="*/ 424 w 2146"/>
                <a:gd name="T97" fmla="*/ 2726 h 2771"/>
                <a:gd name="T98" fmla="*/ 667 w 2146"/>
                <a:gd name="T99" fmla="*/ 2620 h 2771"/>
                <a:gd name="T100" fmla="*/ 771 w 2146"/>
                <a:gd name="T101" fmla="*/ 2422 h 2771"/>
                <a:gd name="T102" fmla="*/ 861 w 2146"/>
                <a:gd name="T103" fmla="*/ 2198 h 2771"/>
                <a:gd name="T104" fmla="*/ 866 w 2146"/>
                <a:gd name="T105" fmla="*/ 2156 h 2771"/>
                <a:gd name="T106" fmla="*/ 841 w 2146"/>
                <a:gd name="T107" fmla="*/ 1987 h 2771"/>
                <a:gd name="T108" fmla="*/ 842 w 2146"/>
                <a:gd name="T109" fmla="*/ 1951 h 2771"/>
                <a:gd name="T110" fmla="*/ 1005 w 2146"/>
                <a:gd name="T111" fmla="*/ 1857 h 2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6" h="2771">
                  <a:moveTo>
                    <a:pt x="1005" y="1857"/>
                  </a:moveTo>
                  <a:cubicBezTo>
                    <a:pt x="1324" y="1773"/>
                    <a:pt x="1648" y="1726"/>
                    <a:pt x="1977" y="1706"/>
                  </a:cubicBezTo>
                  <a:cubicBezTo>
                    <a:pt x="2109" y="1698"/>
                    <a:pt x="2146" y="1648"/>
                    <a:pt x="2131" y="1519"/>
                  </a:cubicBezTo>
                  <a:cubicBezTo>
                    <a:pt x="2109" y="1336"/>
                    <a:pt x="2093" y="1152"/>
                    <a:pt x="2114" y="968"/>
                  </a:cubicBezTo>
                  <a:cubicBezTo>
                    <a:pt x="2085" y="885"/>
                    <a:pt x="2103" y="800"/>
                    <a:pt x="2099" y="717"/>
                  </a:cubicBezTo>
                  <a:cubicBezTo>
                    <a:pt x="2058" y="499"/>
                    <a:pt x="2015" y="455"/>
                    <a:pt x="1859" y="478"/>
                  </a:cubicBezTo>
                  <a:cubicBezTo>
                    <a:pt x="1661" y="508"/>
                    <a:pt x="1464" y="539"/>
                    <a:pt x="1267" y="569"/>
                  </a:cubicBezTo>
                  <a:cubicBezTo>
                    <a:pt x="1200" y="579"/>
                    <a:pt x="1117" y="613"/>
                    <a:pt x="1106" y="502"/>
                  </a:cubicBezTo>
                  <a:cubicBezTo>
                    <a:pt x="1095" y="403"/>
                    <a:pt x="1101" y="303"/>
                    <a:pt x="1236" y="293"/>
                  </a:cubicBezTo>
                  <a:cubicBezTo>
                    <a:pt x="1420" y="280"/>
                    <a:pt x="1606" y="254"/>
                    <a:pt x="1788" y="299"/>
                  </a:cubicBezTo>
                  <a:cubicBezTo>
                    <a:pt x="1905" y="328"/>
                    <a:pt x="1935" y="248"/>
                    <a:pt x="1950" y="173"/>
                  </a:cubicBezTo>
                  <a:cubicBezTo>
                    <a:pt x="1969" y="73"/>
                    <a:pt x="1885" y="67"/>
                    <a:pt x="1813" y="63"/>
                  </a:cubicBezTo>
                  <a:cubicBezTo>
                    <a:pt x="1689" y="56"/>
                    <a:pt x="1565" y="50"/>
                    <a:pt x="1441" y="43"/>
                  </a:cubicBezTo>
                  <a:cubicBezTo>
                    <a:pt x="1327" y="0"/>
                    <a:pt x="1204" y="65"/>
                    <a:pt x="1091" y="16"/>
                  </a:cubicBezTo>
                  <a:cubicBezTo>
                    <a:pt x="1075" y="13"/>
                    <a:pt x="1060" y="13"/>
                    <a:pt x="1044" y="16"/>
                  </a:cubicBezTo>
                  <a:cubicBezTo>
                    <a:pt x="746" y="55"/>
                    <a:pt x="447" y="88"/>
                    <a:pt x="150" y="136"/>
                  </a:cubicBezTo>
                  <a:cubicBezTo>
                    <a:pt x="85" y="147"/>
                    <a:pt x="13" y="163"/>
                    <a:pt x="7" y="244"/>
                  </a:cubicBezTo>
                  <a:cubicBezTo>
                    <a:pt x="0" y="334"/>
                    <a:pt x="71" y="361"/>
                    <a:pt x="142" y="379"/>
                  </a:cubicBezTo>
                  <a:cubicBezTo>
                    <a:pt x="311" y="422"/>
                    <a:pt x="481" y="403"/>
                    <a:pt x="651" y="393"/>
                  </a:cubicBezTo>
                  <a:cubicBezTo>
                    <a:pt x="720" y="389"/>
                    <a:pt x="836" y="337"/>
                    <a:pt x="848" y="418"/>
                  </a:cubicBezTo>
                  <a:cubicBezTo>
                    <a:pt x="865" y="532"/>
                    <a:pt x="743" y="501"/>
                    <a:pt x="668" y="510"/>
                  </a:cubicBezTo>
                  <a:cubicBezTo>
                    <a:pt x="582" y="521"/>
                    <a:pt x="529" y="575"/>
                    <a:pt x="525" y="659"/>
                  </a:cubicBezTo>
                  <a:cubicBezTo>
                    <a:pt x="520" y="751"/>
                    <a:pt x="580" y="795"/>
                    <a:pt x="665" y="804"/>
                  </a:cubicBezTo>
                  <a:cubicBezTo>
                    <a:pt x="785" y="817"/>
                    <a:pt x="905" y="825"/>
                    <a:pt x="1025" y="811"/>
                  </a:cubicBezTo>
                  <a:cubicBezTo>
                    <a:pt x="1210" y="790"/>
                    <a:pt x="1394" y="766"/>
                    <a:pt x="1579" y="749"/>
                  </a:cubicBezTo>
                  <a:cubicBezTo>
                    <a:pt x="1681" y="740"/>
                    <a:pt x="1729" y="778"/>
                    <a:pt x="1733" y="881"/>
                  </a:cubicBezTo>
                  <a:cubicBezTo>
                    <a:pt x="1737" y="996"/>
                    <a:pt x="1743" y="1112"/>
                    <a:pt x="1761" y="1226"/>
                  </a:cubicBezTo>
                  <a:cubicBezTo>
                    <a:pt x="1780" y="1345"/>
                    <a:pt x="1731" y="1403"/>
                    <a:pt x="1618" y="1426"/>
                  </a:cubicBezTo>
                  <a:cubicBezTo>
                    <a:pt x="1450" y="1460"/>
                    <a:pt x="1279" y="1471"/>
                    <a:pt x="1113" y="1514"/>
                  </a:cubicBezTo>
                  <a:cubicBezTo>
                    <a:pt x="944" y="1558"/>
                    <a:pt x="771" y="1575"/>
                    <a:pt x="570" y="1568"/>
                  </a:cubicBezTo>
                  <a:cubicBezTo>
                    <a:pt x="729" y="1540"/>
                    <a:pt x="867" y="1533"/>
                    <a:pt x="985" y="1458"/>
                  </a:cubicBezTo>
                  <a:cubicBezTo>
                    <a:pt x="1024" y="1434"/>
                    <a:pt x="1064" y="1404"/>
                    <a:pt x="1053" y="1351"/>
                  </a:cubicBezTo>
                  <a:cubicBezTo>
                    <a:pt x="1042" y="1292"/>
                    <a:pt x="993" y="1274"/>
                    <a:pt x="940" y="1270"/>
                  </a:cubicBezTo>
                  <a:cubicBezTo>
                    <a:pt x="844" y="1263"/>
                    <a:pt x="750" y="1284"/>
                    <a:pt x="655" y="1288"/>
                  </a:cubicBezTo>
                  <a:cubicBezTo>
                    <a:pt x="586" y="1291"/>
                    <a:pt x="513" y="1323"/>
                    <a:pt x="441" y="1279"/>
                  </a:cubicBezTo>
                  <a:cubicBezTo>
                    <a:pt x="479" y="1222"/>
                    <a:pt x="528" y="1233"/>
                    <a:pt x="571" y="1229"/>
                  </a:cubicBezTo>
                  <a:cubicBezTo>
                    <a:pt x="661" y="1221"/>
                    <a:pt x="751" y="1223"/>
                    <a:pt x="841" y="1216"/>
                  </a:cubicBezTo>
                  <a:cubicBezTo>
                    <a:pt x="970" y="1207"/>
                    <a:pt x="1044" y="1138"/>
                    <a:pt x="1042" y="1037"/>
                  </a:cubicBezTo>
                  <a:cubicBezTo>
                    <a:pt x="1040" y="937"/>
                    <a:pt x="965" y="884"/>
                    <a:pt x="823" y="886"/>
                  </a:cubicBezTo>
                  <a:cubicBezTo>
                    <a:pt x="748" y="887"/>
                    <a:pt x="673" y="897"/>
                    <a:pt x="599" y="912"/>
                  </a:cubicBezTo>
                  <a:cubicBezTo>
                    <a:pt x="504" y="932"/>
                    <a:pt x="443" y="926"/>
                    <a:pt x="419" y="805"/>
                  </a:cubicBezTo>
                  <a:cubicBezTo>
                    <a:pt x="389" y="659"/>
                    <a:pt x="285" y="620"/>
                    <a:pt x="150" y="677"/>
                  </a:cubicBezTo>
                  <a:cubicBezTo>
                    <a:pt x="113" y="727"/>
                    <a:pt x="104" y="780"/>
                    <a:pt x="111" y="844"/>
                  </a:cubicBezTo>
                  <a:cubicBezTo>
                    <a:pt x="133" y="1037"/>
                    <a:pt x="145" y="1231"/>
                    <a:pt x="160" y="1424"/>
                  </a:cubicBezTo>
                  <a:cubicBezTo>
                    <a:pt x="162" y="1493"/>
                    <a:pt x="157" y="1563"/>
                    <a:pt x="151" y="1630"/>
                  </a:cubicBezTo>
                  <a:cubicBezTo>
                    <a:pt x="125" y="1898"/>
                    <a:pt x="157" y="1945"/>
                    <a:pt x="418" y="1954"/>
                  </a:cubicBezTo>
                  <a:cubicBezTo>
                    <a:pt x="511" y="1957"/>
                    <a:pt x="537" y="1990"/>
                    <a:pt x="505" y="2073"/>
                  </a:cubicBezTo>
                  <a:cubicBezTo>
                    <a:pt x="449" y="2201"/>
                    <a:pt x="376" y="2320"/>
                    <a:pt x="327" y="2451"/>
                  </a:cubicBezTo>
                  <a:cubicBezTo>
                    <a:pt x="278" y="2578"/>
                    <a:pt x="311" y="2670"/>
                    <a:pt x="424" y="2726"/>
                  </a:cubicBezTo>
                  <a:cubicBezTo>
                    <a:pt x="516" y="2771"/>
                    <a:pt x="594" y="2739"/>
                    <a:pt x="667" y="2620"/>
                  </a:cubicBezTo>
                  <a:cubicBezTo>
                    <a:pt x="707" y="2557"/>
                    <a:pt x="739" y="2489"/>
                    <a:pt x="771" y="2422"/>
                  </a:cubicBezTo>
                  <a:cubicBezTo>
                    <a:pt x="792" y="2343"/>
                    <a:pt x="823" y="2269"/>
                    <a:pt x="861" y="2198"/>
                  </a:cubicBezTo>
                  <a:cubicBezTo>
                    <a:pt x="864" y="2184"/>
                    <a:pt x="866" y="2170"/>
                    <a:pt x="866" y="2156"/>
                  </a:cubicBezTo>
                  <a:cubicBezTo>
                    <a:pt x="862" y="2099"/>
                    <a:pt x="836" y="2046"/>
                    <a:pt x="841" y="1987"/>
                  </a:cubicBezTo>
                  <a:cubicBezTo>
                    <a:pt x="841" y="1975"/>
                    <a:pt x="841" y="1963"/>
                    <a:pt x="842" y="1951"/>
                  </a:cubicBezTo>
                  <a:cubicBezTo>
                    <a:pt x="881" y="1894"/>
                    <a:pt x="960" y="1905"/>
                    <a:pt x="1005" y="18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7"/>
            <p:cNvSpPr>
              <a:spLocks noEditPoints="1"/>
            </p:cNvSpPr>
            <p:nvPr>
              <p:custDataLst>
                <p:tags r:id="rId14"/>
              </p:custDataLst>
            </p:nvPr>
          </p:nvSpPr>
          <p:spPr bwMode="auto">
            <a:xfrm>
              <a:off x="3474" y="629"/>
              <a:ext cx="2239" cy="2848"/>
            </a:xfrm>
            <a:custGeom>
              <a:avLst/>
              <a:gdLst>
                <a:gd name="T0" fmla="*/ 431 w 2159"/>
                <a:gd name="T1" fmla="*/ 2221 h 2757"/>
                <a:gd name="T2" fmla="*/ 182 w 2159"/>
                <a:gd name="T3" fmla="*/ 1896 h 2757"/>
                <a:gd name="T4" fmla="*/ 111 w 2159"/>
                <a:gd name="T5" fmla="*/ 843 h 2757"/>
                <a:gd name="T6" fmla="*/ 346 w 2159"/>
                <a:gd name="T7" fmla="*/ 657 h 2757"/>
                <a:gd name="T8" fmla="*/ 833 w 2159"/>
                <a:gd name="T9" fmla="*/ 873 h 2757"/>
                <a:gd name="T10" fmla="*/ 724 w 2159"/>
                <a:gd name="T11" fmla="*/ 1229 h 2757"/>
                <a:gd name="T12" fmla="*/ 605 w 2159"/>
                <a:gd name="T13" fmla="*/ 1282 h 2757"/>
                <a:gd name="T14" fmla="*/ 1073 w 2159"/>
                <a:gd name="T15" fmla="*/ 1346 h 2757"/>
                <a:gd name="T16" fmla="*/ 1414 w 2159"/>
                <a:gd name="T17" fmla="*/ 1448 h 2757"/>
                <a:gd name="T18" fmla="*/ 1698 w 2159"/>
                <a:gd name="T19" fmla="*/ 779 h 2757"/>
                <a:gd name="T20" fmla="*/ 674 w 2159"/>
                <a:gd name="T21" fmla="*/ 811 h 2757"/>
                <a:gd name="T22" fmla="*/ 839 w 2159"/>
                <a:gd name="T23" fmla="*/ 471 h 2757"/>
                <a:gd name="T24" fmla="*/ 662 w 2159"/>
                <a:gd name="T25" fmla="*/ 400 h 2757"/>
                <a:gd name="T26" fmla="*/ 158 w 2159"/>
                <a:gd name="T27" fmla="*/ 123 h 2757"/>
                <a:gd name="T28" fmla="*/ 1104 w 2159"/>
                <a:gd name="T29" fmla="*/ 3 h 2757"/>
                <a:gd name="T30" fmla="*/ 1561 w 2159"/>
                <a:gd name="T31" fmla="*/ 36 h 2757"/>
                <a:gd name="T32" fmla="*/ 1904 w 2159"/>
                <a:gd name="T33" fmla="*/ 295 h 2757"/>
                <a:gd name="T34" fmla="*/ 1150 w 2159"/>
                <a:gd name="T35" fmla="*/ 340 h 2757"/>
                <a:gd name="T36" fmla="*/ 1275 w 2159"/>
                <a:gd name="T37" fmla="*/ 556 h 2757"/>
                <a:gd name="T38" fmla="*/ 2119 w 2159"/>
                <a:gd name="T39" fmla="*/ 712 h 2757"/>
                <a:gd name="T40" fmla="*/ 2134 w 2159"/>
                <a:gd name="T41" fmla="*/ 963 h 2757"/>
                <a:gd name="T42" fmla="*/ 1987 w 2159"/>
                <a:gd name="T43" fmla="*/ 1713 h 2757"/>
                <a:gd name="T44" fmla="*/ 861 w 2159"/>
                <a:gd name="T45" fmla="*/ 1961 h 2757"/>
                <a:gd name="T46" fmla="*/ 873 w 2159"/>
                <a:gd name="T47" fmla="*/ 2080 h 2757"/>
                <a:gd name="T48" fmla="*/ 880 w 2159"/>
                <a:gd name="T49" fmla="*/ 2199 h 2757"/>
                <a:gd name="T50" fmla="*/ 686 w 2159"/>
                <a:gd name="T51" fmla="*/ 2623 h 2757"/>
                <a:gd name="T52" fmla="*/ 168 w 2159"/>
                <a:gd name="T53" fmla="*/ 1257 h 2757"/>
                <a:gd name="T54" fmla="*/ 197 w 2159"/>
                <a:gd name="T55" fmla="*/ 1883 h 2757"/>
                <a:gd name="T56" fmla="*/ 524 w 2159"/>
                <a:gd name="T57" fmla="*/ 2074 h 2757"/>
                <a:gd name="T58" fmla="*/ 669 w 2159"/>
                <a:gd name="T59" fmla="*/ 2612 h 2757"/>
                <a:gd name="T60" fmla="*/ 854 w 2159"/>
                <a:gd name="T61" fmla="*/ 2085 h 2757"/>
                <a:gd name="T62" fmla="*/ 842 w 2159"/>
                <a:gd name="T63" fmla="*/ 1945 h 2757"/>
                <a:gd name="T64" fmla="*/ 1010 w 2159"/>
                <a:gd name="T65" fmla="*/ 1845 h 2757"/>
                <a:gd name="T66" fmla="*/ 2131 w 2159"/>
                <a:gd name="T67" fmla="*/ 1517 h 2757"/>
                <a:gd name="T68" fmla="*/ 2025 w 2159"/>
                <a:gd name="T69" fmla="*/ 511 h 2757"/>
                <a:gd name="T70" fmla="*/ 1250 w 2159"/>
                <a:gd name="T71" fmla="*/ 581 h 2757"/>
                <a:gd name="T72" fmla="*/ 1245 w 2159"/>
                <a:gd name="T73" fmla="*/ 280 h 2757"/>
                <a:gd name="T74" fmla="*/ 1950 w 2159"/>
                <a:gd name="T75" fmla="*/ 168 h 2757"/>
                <a:gd name="T76" fmla="*/ 1450 w 2159"/>
                <a:gd name="T77" fmla="*/ 50 h 2757"/>
                <a:gd name="T78" fmla="*/ 1098 w 2159"/>
                <a:gd name="T79" fmla="*/ 22 h 2757"/>
                <a:gd name="T80" fmla="*/ 162 w 2159"/>
                <a:gd name="T81" fmla="*/ 143 h 2757"/>
                <a:gd name="T82" fmla="*/ 661 w 2159"/>
                <a:gd name="T83" fmla="*/ 380 h 2757"/>
                <a:gd name="T84" fmla="*/ 854 w 2159"/>
                <a:gd name="T85" fmla="*/ 484 h 2757"/>
                <a:gd name="T86" fmla="*/ 676 w 2159"/>
                <a:gd name="T87" fmla="*/ 791 h 2757"/>
                <a:gd name="T88" fmla="*/ 1711 w 2159"/>
                <a:gd name="T89" fmla="*/ 764 h 2757"/>
                <a:gd name="T90" fmla="*/ 1417 w 2159"/>
                <a:gd name="T91" fmla="*/ 1468 h 2757"/>
                <a:gd name="T92" fmla="*/ 578 w 2159"/>
                <a:gd name="T93" fmla="*/ 1555 h 2757"/>
                <a:gd name="T94" fmla="*/ 949 w 2159"/>
                <a:gd name="T95" fmla="*/ 1277 h 2757"/>
                <a:gd name="T96" fmla="*/ 446 w 2159"/>
                <a:gd name="T97" fmla="*/ 1284 h 2757"/>
                <a:gd name="T98" fmla="*/ 580 w 2159"/>
                <a:gd name="T99" fmla="*/ 1216 h 2757"/>
                <a:gd name="T100" fmla="*/ 833 w 2159"/>
                <a:gd name="T101" fmla="*/ 893 h 2757"/>
                <a:gd name="T102" fmla="*/ 337 w 2159"/>
                <a:gd name="T103" fmla="*/ 674 h 2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59" h="2757">
                  <a:moveTo>
                    <a:pt x="510" y="2752"/>
                  </a:moveTo>
                  <a:cubicBezTo>
                    <a:pt x="484" y="2752"/>
                    <a:pt x="457" y="2745"/>
                    <a:pt x="429" y="2731"/>
                  </a:cubicBezTo>
                  <a:cubicBezTo>
                    <a:pt x="312" y="2673"/>
                    <a:pt x="277" y="2577"/>
                    <a:pt x="327" y="2444"/>
                  </a:cubicBezTo>
                  <a:cubicBezTo>
                    <a:pt x="356" y="2367"/>
                    <a:pt x="394" y="2293"/>
                    <a:pt x="431" y="2221"/>
                  </a:cubicBezTo>
                  <a:cubicBezTo>
                    <a:pt x="456" y="2171"/>
                    <a:pt x="482" y="2119"/>
                    <a:pt x="505" y="2067"/>
                  </a:cubicBezTo>
                  <a:cubicBezTo>
                    <a:pt x="520" y="2029"/>
                    <a:pt x="522" y="2003"/>
                    <a:pt x="511" y="1988"/>
                  </a:cubicBezTo>
                  <a:cubicBezTo>
                    <a:pt x="500" y="1971"/>
                    <a:pt x="473" y="1962"/>
                    <a:pt x="428" y="1961"/>
                  </a:cubicBezTo>
                  <a:cubicBezTo>
                    <a:pt x="305" y="1956"/>
                    <a:pt x="225" y="1944"/>
                    <a:pt x="182" y="1896"/>
                  </a:cubicBezTo>
                  <a:cubicBezTo>
                    <a:pt x="139" y="1846"/>
                    <a:pt x="138" y="1763"/>
                    <a:pt x="151" y="1627"/>
                  </a:cubicBezTo>
                  <a:cubicBezTo>
                    <a:pt x="156" y="1564"/>
                    <a:pt x="163" y="1492"/>
                    <a:pt x="160" y="1421"/>
                  </a:cubicBezTo>
                  <a:cubicBezTo>
                    <a:pt x="156" y="1367"/>
                    <a:pt x="152" y="1312"/>
                    <a:pt x="148" y="1259"/>
                  </a:cubicBezTo>
                  <a:cubicBezTo>
                    <a:pt x="137" y="1122"/>
                    <a:pt x="127" y="981"/>
                    <a:pt x="111" y="843"/>
                  </a:cubicBezTo>
                  <a:cubicBezTo>
                    <a:pt x="103" y="771"/>
                    <a:pt x="116" y="717"/>
                    <a:pt x="152" y="668"/>
                  </a:cubicBezTo>
                  <a:cubicBezTo>
                    <a:pt x="154" y="666"/>
                    <a:pt x="154" y="666"/>
                    <a:pt x="154" y="666"/>
                  </a:cubicBezTo>
                  <a:cubicBezTo>
                    <a:pt x="156" y="665"/>
                    <a:pt x="156" y="665"/>
                    <a:pt x="156" y="665"/>
                  </a:cubicBezTo>
                  <a:cubicBezTo>
                    <a:pt x="231" y="633"/>
                    <a:pt x="296" y="631"/>
                    <a:pt x="346" y="657"/>
                  </a:cubicBezTo>
                  <a:cubicBezTo>
                    <a:pt x="393" y="681"/>
                    <a:pt x="424" y="730"/>
                    <a:pt x="438" y="800"/>
                  </a:cubicBezTo>
                  <a:cubicBezTo>
                    <a:pt x="448" y="848"/>
                    <a:pt x="465" y="879"/>
                    <a:pt x="488" y="894"/>
                  </a:cubicBezTo>
                  <a:cubicBezTo>
                    <a:pt x="518" y="914"/>
                    <a:pt x="563" y="909"/>
                    <a:pt x="607" y="899"/>
                  </a:cubicBezTo>
                  <a:cubicBezTo>
                    <a:pt x="685" y="883"/>
                    <a:pt x="761" y="874"/>
                    <a:pt x="833" y="873"/>
                  </a:cubicBezTo>
                  <a:cubicBezTo>
                    <a:pt x="978" y="871"/>
                    <a:pt x="1060" y="928"/>
                    <a:pt x="1062" y="1034"/>
                  </a:cubicBezTo>
                  <a:cubicBezTo>
                    <a:pt x="1063" y="1087"/>
                    <a:pt x="1044" y="1132"/>
                    <a:pt x="1007" y="1165"/>
                  </a:cubicBezTo>
                  <a:cubicBezTo>
                    <a:pt x="971" y="1198"/>
                    <a:pt x="917" y="1218"/>
                    <a:pt x="852" y="1223"/>
                  </a:cubicBezTo>
                  <a:cubicBezTo>
                    <a:pt x="809" y="1226"/>
                    <a:pt x="766" y="1228"/>
                    <a:pt x="724" y="1229"/>
                  </a:cubicBezTo>
                  <a:cubicBezTo>
                    <a:pt x="677" y="1231"/>
                    <a:pt x="629" y="1232"/>
                    <a:pt x="581" y="1236"/>
                  </a:cubicBezTo>
                  <a:cubicBezTo>
                    <a:pt x="574" y="1237"/>
                    <a:pt x="566" y="1237"/>
                    <a:pt x="558" y="1237"/>
                  </a:cubicBezTo>
                  <a:cubicBezTo>
                    <a:pt x="524" y="1238"/>
                    <a:pt x="493" y="1239"/>
                    <a:pt x="466" y="1273"/>
                  </a:cubicBezTo>
                  <a:cubicBezTo>
                    <a:pt x="511" y="1297"/>
                    <a:pt x="557" y="1289"/>
                    <a:pt x="605" y="1282"/>
                  </a:cubicBezTo>
                  <a:cubicBezTo>
                    <a:pt x="625" y="1279"/>
                    <a:pt x="645" y="1276"/>
                    <a:pt x="664" y="1275"/>
                  </a:cubicBezTo>
                  <a:cubicBezTo>
                    <a:pt x="701" y="1274"/>
                    <a:pt x="737" y="1270"/>
                    <a:pt x="773" y="1266"/>
                  </a:cubicBezTo>
                  <a:cubicBezTo>
                    <a:pt x="831" y="1259"/>
                    <a:pt x="891" y="1253"/>
                    <a:pt x="951" y="1257"/>
                  </a:cubicBezTo>
                  <a:cubicBezTo>
                    <a:pt x="1021" y="1262"/>
                    <a:pt x="1063" y="1292"/>
                    <a:pt x="1073" y="1346"/>
                  </a:cubicBezTo>
                  <a:cubicBezTo>
                    <a:pt x="1085" y="1405"/>
                    <a:pt x="1042" y="1438"/>
                    <a:pt x="1001" y="1464"/>
                  </a:cubicBezTo>
                  <a:cubicBezTo>
                    <a:pt x="911" y="1521"/>
                    <a:pt x="812" y="1539"/>
                    <a:pt x="699" y="1556"/>
                  </a:cubicBezTo>
                  <a:cubicBezTo>
                    <a:pt x="852" y="1554"/>
                    <a:pt x="988" y="1536"/>
                    <a:pt x="1121" y="1501"/>
                  </a:cubicBezTo>
                  <a:cubicBezTo>
                    <a:pt x="1218" y="1476"/>
                    <a:pt x="1318" y="1462"/>
                    <a:pt x="1414" y="1448"/>
                  </a:cubicBezTo>
                  <a:cubicBezTo>
                    <a:pt x="1484" y="1438"/>
                    <a:pt x="1556" y="1428"/>
                    <a:pt x="1626" y="1414"/>
                  </a:cubicBezTo>
                  <a:cubicBezTo>
                    <a:pt x="1738" y="1391"/>
                    <a:pt x="1779" y="1334"/>
                    <a:pt x="1762" y="1224"/>
                  </a:cubicBezTo>
                  <a:cubicBezTo>
                    <a:pt x="1742" y="1104"/>
                    <a:pt x="1736" y="981"/>
                    <a:pt x="1733" y="878"/>
                  </a:cubicBezTo>
                  <a:cubicBezTo>
                    <a:pt x="1731" y="831"/>
                    <a:pt x="1720" y="798"/>
                    <a:pt x="1698" y="779"/>
                  </a:cubicBezTo>
                  <a:cubicBezTo>
                    <a:pt x="1676" y="759"/>
                    <a:pt x="1640" y="752"/>
                    <a:pt x="1590" y="756"/>
                  </a:cubicBezTo>
                  <a:cubicBezTo>
                    <a:pt x="1464" y="767"/>
                    <a:pt x="1336" y="783"/>
                    <a:pt x="1213" y="798"/>
                  </a:cubicBezTo>
                  <a:cubicBezTo>
                    <a:pt x="1155" y="805"/>
                    <a:pt x="1095" y="812"/>
                    <a:pt x="1037" y="818"/>
                  </a:cubicBezTo>
                  <a:cubicBezTo>
                    <a:pt x="909" y="833"/>
                    <a:pt x="782" y="823"/>
                    <a:pt x="674" y="811"/>
                  </a:cubicBezTo>
                  <a:cubicBezTo>
                    <a:pt x="573" y="800"/>
                    <a:pt x="520" y="745"/>
                    <a:pt x="525" y="656"/>
                  </a:cubicBezTo>
                  <a:cubicBezTo>
                    <a:pt x="530" y="567"/>
                    <a:pt x="585" y="509"/>
                    <a:pt x="677" y="497"/>
                  </a:cubicBezTo>
                  <a:cubicBezTo>
                    <a:pt x="694" y="495"/>
                    <a:pt x="713" y="495"/>
                    <a:pt x="732" y="495"/>
                  </a:cubicBezTo>
                  <a:cubicBezTo>
                    <a:pt x="775" y="495"/>
                    <a:pt x="819" y="494"/>
                    <a:pt x="839" y="471"/>
                  </a:cubicBezTo>
                  <a:cubicBezTo>
                    <a:pt x="849" y="460"/>
                    <a:pt x="852" y="442"/>
                    <a:pt x="848" y="417"/>
                  </a:cubicBezTo>
                  <a:cubicBezTo>
                    <a:pt x="846" y="404"/>
                    <a:pt x="841" y="394"/>
                    <a:pt x="833" y="389"/>
                  </a:cubicBezTo>
                  <a:cubicBezTo>
                    <a:pt x="810" y="373"/>
                    <a:pt x="764" y="382"/>
                    <a:pt x="723" y="390"/>
                  </a:cubicBezTo>
                  <a:cubicBezTo>
                    <a:pt x="701" y="395"/>
                    <a:pt x="680" y="399"/>
                    <a:pt x="662" y="400"/>
                  </a:cubicBezTo>
                  <a:cubicBezTo>
                    <a:pt x="640" y="401"/>
                    <a:pt x="618" y="403"/>
                    <a:pt x="596" y="404"/>
                  </a:cubicBezTo>
                  <a:cubicBezTo>
                    <a:pt x="450" y="414"/>
                    <a:pt x="298" y="423"/>
                    <a:pt x="150" y="386"/>
                  </a:cubicBezTo>
                  <a:cubicBezTo>
                    <a:pt x="71" y="366"/>
                    <a:pt x="0" y="335"/>
                    <a:pt x="7" y="241"/>
                  </a:cubicBezTo>
                  <a:cubicBezTo>
                    <a:pt x="14" y="147"/>
                    <a:pt x="104" y="132"/>
                    <a:pt x="158" y="123"/>
                  </a:cubicBezTo>
                  <a:cubicBezTo>
                    <a:pt x="365" y="90"/>
                    <a:pt x="577" y="63"/>
                    <a:pt x="782" y="37"/>
                  </a:cubicBezTo>
                  <a:cubicBezTo>
                    <a:pt x="870" y="26"/>
                    <a:pt x="962" y="15"/>
                    <a:pt x="1052" y="3"/>
                  </a:cubicBezTo>
                  <a:cubicBezTo>
                    <a:pt x="1069" y="0"/>
                    <a:pt x="1085" y="0"/>
                    <a:pt x="1103" y="3"/>
                  </a:cubicBezTo>
                  <a:cubicBezTo>
                    <a:pt x="1104" y="3"/>
                    <a:pt x="1104" y="3"/>
                    <a:pt x="1104" y="3"/>
                  </a:cubicBezTo>
                  <a:cubicBezTo>
                    <a:pt x="1105" y="4"/>
                    <a:pt x="1105" y="4"/>
                    <a:pt x="1105" y="4"/>
                  </a:cubicBezTo>
                  <a:cubicBezTo>
                    <a:pt x="1161" y="28"/>
                    <a:pt x="1218" y="23"/>
                    <a:pt x="1279" y="18"/>
                  </a:cubicBezTo>
                  <a:cubicBezTo>
                    <a:pt x="1336" y="14"/>
                    <a:pt x="1396" y="9"/>
                    <a:pt x="1453" y="30"/>
                  </a:cubicBezTo>
                  <a:cubicBezTo>
                    <a:pt x="1489" y="32"/>
                    <a:pt x="1525" y="34"/>
                    <a:pt x="1561" y="36"/>
                  </a:cubicBezTo>
                  <a:cubicBezTo>
                    <a:pt x="1647" y="41"/>
                    <a:pt x="1736" y="45"/>
                    <a:pt x="1823" y="50"/>
                  </a:cubicBezTo>
                  <a:cubicBezTo>
                    <a:pt x="1870" y="53"/>
                    <a:pt x="1929" y="56"/>
                    <a:pt x="1957" y="92"/>
                  </a:cubicBezTo>
                  <a:cubicBezTo>
                    <a:pt x="1972" y="111"/>
                    <a:pt x="1976" y="138"/>
                    <a:pt x="1969" y="172"/>
                  </a:cubicBezTo>
                  <a:cubicBezTo>
                    <a:pt x="1961" y="216"/>
                    <a:pt x="1946" y="269"/>
                    <a:pt x="1904" y="295"/>
                  </a:cubicBezTo>
                  <a:cubicBezTo>
                    <a:pt x="1876" y="313"/>
                    <a:pt x="1840" y="316"/>
                    <a:pt x="1795" y="306"/>
                  </a:cubicBezTo>
                  <a:cubicBezTo>
                    <a:pt x="1643" y="268"/>
                    <a:pt x="1486" y="281"/>
                    <a:pt x="1333" y="294"/>
                  </a:cubicBezTo>
                  <a:cubicBezTo>
                    <a:pt x="1305" y="296"/>
                    <a:pt x="1275" y="298"/>
                    <a:pt x="1247" y="300"/>
                  </a:cubicBezTo>
                  <a:cubicBezTo>
                    <a:pt x="1202" y="303"/>
                    <a:pt x="1171" y="317"/>
                    <a:pt x="1150" y="340"/>
                  </a:cubicBezTo>
                  <a:cubicBezTo>
                    <a:pt x="1118" y="379"/>
                    <a:pt x="1120" y="441"/>
                    <a:pt x="1125" y="498"/>
                  </a:cubicBezTo>
                  <a:cubicBezTo>
                    <a:pt x="1129" y="528"/>
                    <a:pt x="1137" y="548"/>
                    <a:pt x="1151" y="558"/>
                  </a:cubicBezTo>
                  <a:cubicBezTo>
                    <a:pt x="1174" y="575"/>
                    <a:pt x="1211" y="568"/>
                    <a:pt x="1246" y="561"/>
                  </a:cubicBezTo>
                  <a:cubicBezTo>
                    <a:pt x="1256" y="559"/>
                    <a:pt x="1266" y="557"/>
                    <a:pt x="1275" y="556"/>
                  </a:cubicBezTo>
                  <a:cubicBezTo>
                    <a:pt x="1371" y="542"/>
                    <a:pt x="1468" y="526"/>
                    <a:pt x="1561" y="512"/>
                  </a:cubicBezTo>
                  <a:cubicBezTo>
                    <a:pt x="1662" y="496"/>
                    <a:pt x="1765" y="480"/>
                    <a:pt x="1867" y="465"/>
                  </a:cubicBezTo>
                  <a:cubicBezTo>
                    <a:pt x="1954" y="452"/>
                    <a:pt x="2004" y="462"/>
                    <a:pt x="2039" y="497"/>
                  </a:cubicBezTo>
                  <a:cubicBezTo>
                    <a:pt x="2074" y="532"/>
                    <a:pt x="2097" y="592"/>
                    <a:pt x="2119" y="712"/>
                  </a:cubicBezTo>
                  <a:cubicBezTo>
                    <a:pt x="2119" y="713"/>
                    <a:pt x="2119" y="713"/>
                    <a:pt x="2119" y="713"/>
                  </a:cubicBezTo>
                  <a:cubicBezTo>
                    <a:pt x="2121" y="740"/>
                    <a:pt x="2119" y="768"/>
                    <a:pt x="2118" y="795"/>
                  </a:cubicBezTo>
                  <a:cubicBezTo>
                    <a:pt x="2116" y="853"/>
                    <a:pt x="2114" y="907"/>
                    <a:pt x="2133" y="961"/>
                  </a:cubicBezTo>
                  <a:cubicBezTo>
                    <a:pt x="2134" y="963"/>
                    <a:pt x="2134" y="963"/>
                    <a:pt x="2134" y="963"/>
                  </a:cubicBezTo>
                  <a:cubicBezTo>
                    <a:pt x="2134" y="966"/>
                    <a:pt x="2134" y="966"/>
                    <a:pt x="2134" y="966"/>
                  </a:cubicBezTo>
                  <a:cubicBezTo>
                    <a:pt x="2114" y="1139"/>
                    <a:pt x="2126" y="1310"/>
                    <a:pt x="2151" y="1514"/>
                  </a:cubicBezTo>
                  <a:cubicBezTo>
                    <a:pt x="2159" y="1586"/>
                    <a:pt x="2152" y="1632"/>
                    <a:pt x="2126" y="1662"/>
                  </a:cubicBezTo>
                  <a:cubicBezTo>
                    <a:pt x="2100" y="1693"/>
                    <a:pt x="2058" y="1709"/>
                    <a:pt x="1987" y="1713"/>
                  </a:cubicBezTo>
                  <a:cubicBezTo>
                    <a:pt x="1647" y="1733"/>
                    <a:pt x="1321" y="1784"/>
                    <a:pt x="1020" y="1863"/>
                  </a:cubicBezTo>
                  <a:cubicBezTo>
                    <a:pt x="998" y="1886"/>
                    <a:pt x="969" y="1895"/>
                    <a:pt x="941" y="1905"/>
                  </a:cubicBezTo>
                  <a:cubicBezTo>
                    <a:pt x="910" y="1915"/>
                    <a:pt x="881" y="1925"/>
                    <a:pt x="862" y="1952"/>
                  </a:cubicBezTo>
                  <a:cubicBezTo>
                    <a:pt x="862" y="1955"/>
                    <a:pt x="861" y="1958"/>
                    <a:pt x="861" y="1961"/>
                  </a:cubicBezTo>
                  <a:cubicBezTo>
                    <a:pt x="861" y="1969"/>
                    <a:pt x="861" y="1977"/>
                    <a:pt x="861" y="1984"/>
                  </a:cubicBezTo>
                  <a:cubicBezTo>
                    <a:pt x="861" y="1985"/>
                    <a:pt x="861" y="1985"/>
                    <a:pt x="861" y="1985"/>
                  </a:cubicBezTo>
                  <a:cubicBezTo>
                    <a:pt x="861" y="1985"/>
                    <a:pt x="861" y="1985"/>
                    <a:pt x="861" y="1985"/>
                  </a:cubicBezTo>
                  <a:cubicBezTo>
                    <a:pt x="858" y="2017"/>
                    <a:pt x="865" y="2048"/>
                    <a:pt x="873" y="2080"/>
                  </a:cubicBezTo>
                  <a:cubicBezTo>
                    <a:pt x="879" y="2104"/>
                    <a:pt x="885" y="2128"/>
                    <a:pt x="886" y="2153"/>
                  </a:cubicBezTo>
                  <a:cubicBezTo>
                    <a:pt x="886" y="2153"/>
                    <a:pt x="886" y="2153"/>
                    <a:pt x="886" y="2153"/>
                  </a:cubicBezTo>
                  <a:cubicBezTo>
                    <a:pt x="886" y="2167"/>
                    <a:pt x="885" y="2182"/>
                    <a:pt x="881" y="2198"/>
                  </a:cubicBezTo>
                  <a:cubicBezTo>
                    <a:pt x="880" y="2199"/>
                    <a:pt x="880" y="2199"/>
                    <a:pt x="880" y="2199"/>
                  </a:cubicBezTo>
                  <a:cubicBezTo>
                    <a:pt x="880" y="2200"/>
                    <a:pt x="880" y="2200"/>
                    <a:pt x="880" y="2200"/>
                  </a:cubicBezTo>
                  <a:cubicBezTo>
                    <a:pt x="839" y="2277"/>
                    <a:pt x="810" y="2349"/>
                    <a:pt x="791" y="2421"/>
                  </a:cubicBezTo>
                  <a:cubicBezTo>
                    <a:pt x="790" y="2423"/>
                    <a:pt x="790" y="2423"/>
                    <a:pt x="790" y="2423"/>
                  </a:cubicBezTo>
                  <a:cubicBezTo>
                    <a:pt x="760" y="2486"/>
                    <a:pt x="727" y="2557"/>
                    <a:pt x="686" y="2623"/>
                  </a:cubicBezTo>
                  <a:cubicBezTo>
                    <a:pt x="632" y="2709"/>
                    <a:pt x="574" y="2752"/>
                    <a:pt x="510" y="2752"/>
                  </a:cubicBezTo>
                  <a:close/>
                  <a:moveTo>
                    <a:pt x="167" y="682"/>
                  </a:moveTo>
                  <a:cubicBezTo>
                    <a:pt x="134" y="727"/>
                    <a:pt x="124" y="774"/>
                    <a:pt x="131" y="840"/>
                  </a:cubicBezTo>
                  <a:cubicBezTo>
                    <a:pt x="147" y="979"/>
                    <a:pt x="157" y="1120"/>
                    <a:pt x="168" y="1257"/>
                  </a:cubicBezTo>
                  <a:cubicBezTo>
                    <a:pt x="172" y="1311"/>
                    <a:pt x="176" y="1366"/>
                    <a:pt x="180" y="1420"/>
                  </a:cubicBezTo>
                  <a:cubicBezTo>
                    <a:pt x="180" y="1421"/>
                    <a:pt x="180" y="1421"/>
                    <a:pt x="180" y="1421"/>
                  </a:cubicBezTo>
                  <a:cubicBezTo>
                    <a:pt x="183" y="1492"/>
                    <a:pt x="176" y="1566"/>
                    <a:pt x="170" y="1628"/>
                  </a:cubicBezTo>
                  <a:cubicBezTo>
                    <a:pt x="158" y="1759"/>
                    <a:pt x="159" y="1839"/>
                    <a:pt x="197" y="1883"/>
                  </a:cubicBezTo>
                  <a:cubicBezTo>
                    <a:pt x="235" y="1926"/>
                    <a:pt x="314" y="1937"/>
                    <a:pt x="429" y="1941"/>
                  </a:cubicBezTo>
                  <a:cubicBezTo>
                    <a:pt x="481" y="1942"/>
                    <a:pt x="513" y="1954"/>
                    <a:pt x="528" y="1976"/>
                  </a:cubicBezTo>
                  <a:cubicBezTo>
                    <a:pt x="542" y="1998"/>
                    <a:pt x="541" y="2029"/>
                    <a:pt x="524" y="2074"/>
                  </a:cubicBezTo>
                  <a:cubicBezTo>
                    <a:pt x="524" y="2074"/>
                    <a:pt x="524" y="2074"/>
                    <a:pt x="524" y="2074"/>
                  </a:cubicBezTo>
                  <a:cubicBezTo>
                    <a:pt x="501" y="2127"/>
                    <a:pt x="474" y="2179"/>
                    <a:pt x="449" y="2230"/>
                  </a:cubicBezTo>
                  <a:cubicBezTo>
                    <a:pt x="412" y="2301"/>
                    <a:pt x="375" y="2375"/>
                    <a:pt x="346" y="2451"/>
                  </a:cubicBezTo>
                  <a:cubicBezTo>
                    <a:pt x="300" y="2574"/>
                    <a:pt x="330" y="2660"/>
                    <a:pt x="438" y="2714"/>
                  </a:cubicBezTo>
                  <a:cubicBezTo>
                    <a:pt x="526" y="2757"/>
                    <a:pt x="599" y="2725"/>
                    <a:pt x="669" y="2612"/>
                  </a:cubicBezTo>
                  <a:cubicBezTo>
                    <a:pt x="709" y="2548"/>
                    <a:pt x="742" y="2477"/>
                    <a:pt x="772" y="2415"/>
                  </a:cubicBezTo>
                  <a:cubicBezTo>
                    <a:pt x="791" y="2342"/>
                    <a:pt x="820" y="2269"/>
                    <a:pt x="862" y="2192"/>
                  </a:cubicBezTo>
                  <a:cubicBezTo>
                    <a:pt x="865" y="2178"/>
                    <a:pt x="866" y="2166"/>
                    <a:pt x="866" y="2154"/>
                  </a:cubicBezTo>
                  <a:cubicBezTo>
                    <a:pt x="865" y="2131"/>
                    <a:pt x="859" y="2107"/>
                    <a:pt x="854" y="2085"/>
                  </a:cubicBezTo>
                  <a:cubicBezTo>
                    <a:pt x="846" y="2053"/>
                    <a:pt x="838" y="2019"/>
                    <a:pt x="841" y="1984"/>
                  </a:cubicBezTo>
                  <a:cubicBezTo>
                    <a:pt x="841" y="1976"/>
                    <a:pt x="841" y="1968"/>
                    <a:pt x="841" y="1960"/>
                  </a:cubicBezTo>
                  <a:cubicBezTo>
                    <a:pt x="841" y="1956"/>
                    <a:pt x="842" y="1952"/>
                    <a:pt x="842" y="1948"/>
                  </a:cubicBezTo>
                  <a:cubicBezTo>
                    <a:pt x="842" y="1945"/>
                    <a:pt x="842" y="1945"/>
                    <a:pt x="842" y="1945"/>
                  </a:cubicBezTo>
                  <a:cubicBezTo>
                    <a:pt x="843" y="1943"/>
                    <a:pt x="843" y="1943"/>
                    <a:pt x="843" y="1943"/>
                  </a:cubicBezTo>
                  <a:cubicBezTo>
                    <a:pt x="866" y="1909"/>
                    <a:pt x="901" y="1897"/>
                    <a:pt x="935" y="1886"/>
                  </a:cubicBezTo>
                  <a:cubicBezTo>
                    <a:pt x="963" y="1877"/>
                    <a:pt x="989" y="1868"/>
                    <a:pt x="1008" y="1848"/>
                  </a:cubicBezTo>
                  <a:cubicBezTo>
                    <a:pt x="1010" y="1845"/>
                    <a:pt x="1010" y="1845"/>
                    <a:pt x="1010" y="1845"/>
                  </a:cubicBezTo>
                  <a:cubicBezTo>
                    <a:pt x="1013" y="1845"/>
                    <a:pt x="1013" y="1845"/>
                    <a:pt x="1013" y="1845"/>
                  </a:cubicBezTo>
                  <a:cubicBezTo>
                    <a:pt x="1316" y="1765"/>
                    <a:pt x="1643" y="1713"/>
                    <a:pt x="1986" y="1693"/>
                  </a:cubicBezTo>
                  <a:cubicBezTo>
                    <a:pt x="2050" y="1689"/>
                    <a:pt x="2089" y="1675"/>
                    <a:pt x="2111" y="1650"/>
                  </a:cubicBezTo>
                  <a:cubicBezTo>
                    <a:pt x="2133" y="1623"/>
                    <a:pt x="2139" y="1582"/>
                    <a:pt x="2131" y="1517"/>
                  </a:cubicBezTo>
                  <a:cubicBezTo>
                    <a:pt x="2106" y="1312"/>
                    <a:pt x="2094" y="1140"/>
                    <a:pt x="2114" y="966"/>
                  </a:cubicBezTo>
                  <a:cubicBezTo>
                    <a:pt x="2094" y="909"/>
                    <a:pt x="2096" y="850"/>
                    <a:pt x="2098" y="794"/>
                  </a:cubicBezTo>
                  <a:cubicBezTo>
                    <a:pt x="2099" y="768"/>
                    <a:pt x="2101" y="741"/>
                    <a:pt x="2099" y="715"/>
                  </a:cubicBezTo>
                  <a:cubicBezTo>
                    <a:pt x="2078" y="601"/>
                    <a:pt x="2057" y="542"/>
                    <a:pt x="2025" y="511"/>
                  </a:cubicBezTo>
                  <a:cubicBezTo>
                    <a:pt x="1994" y="480"/>
                    <a:pt x="1951" y="473"/>
                    <a:pt x="1870" y="485"/>
                  </a:cubicBezTo>
                  <a:cubicBezTo>
                    <a:pt x="1768" y="500"/>
                    <a:pt x="1665" y="516"/>
                    <a:pt x="1564" y="532"/>
                  </a:cubicBezTo>
                  <a:cubicBezTo>
                    <a:pt x="1471" y="546"/>
                    <a:pt x="1374" y="561"/>
                    <a:pt x="1278" y="576"/>
                  </a:cubicBezTo>
                  <a:cubicBezTo>
                    <a:pt x="1269" y="577"/>
                    <a:pt x="1260" y="579"/>
                    <a:pt x="1250" y="581"/>
                  </a:cubicBezTo>
                  <a:cubicBezTo>
                    <a:pt x="1210" y="588"/>
                    <a:pt x="1169" y="596"/>
                    <a:pt x="1139" y="574"/>
                  </a:cubicBezTo>
                  <a:cubicBezTo>
                    <a:pt x="1120" y="560"/>
                    <a:pt x="1109" y="536"/>
                    <a:pt x="1106" y="500"/>
                  </a:cubicBezTo>
                  <a:cubicBezTo>
                    <a:pt x="1099" y="439"/>
                    <a:pt x="1098" y="372"/>
                    <a:pt x="1135" y="328"/>
                  </a:cubicBezTo>
                  <a:cubicBezTo>
                    <a:pt x="1159" y="300"/>
                    <a:pt x="1196" y="284"/>
                    <a:pt x="1245" y="280"/>
                  </a:cubicBezTo>
                  <a:cubicBezTo>
                    <a:pt x="1274" y="278"/>
                    <a:pt x="1303" y="276"/>
                    <a:pt x="1332" y="274"/>
                  </a:cubicBezTo>
                  <a:cubicBezTo>
                    <a:pt x="1486" y="261"/>
                    <a:pt x="1645" y="248"/>
                    <a:pt x="1800" y="286"/>
                  </a:cubicBezTo>
                  <a:cubicBezTo>
                    <a:pt x="1840" y="296"/>
                    <a:pt x="1870" y="293"/>
                    <a:pt x="1894" y="278"/>
                  </a:cubicBezTo>
                  <a:cubicBezTo>
                    <a:pt x="1928" y="256"/>
                    <a:pt x="1942" y="208"/>
                    <a:pt x="1950" y="168"/>
                  </a:cubicBezTo>
                  <a:cubicBezTo>
                    <a:pt x="1955" y="140"/>
                    <a:pt x="1952" y="119"/>
                    <a:pt x="1941" y="104"/>
                  </a:cubicBezTo>
                  <a:cubicBezTo>
                    <a:pt x="1919" y="76"/>
                    <a:pt x="1865" y="72"/>
                    <a:pt x="1822" y="70"/>
                  </a:cubicBezTo>
                  <a:cubicBezTo>
                    <a:pt x="1735" y="65"/>
                    <a:pt x="1646" y="60"/>
                    <a:pt x="1560" y="56"/>
                  </a:cubicBezTo>
                  <a:cubicBezTo>
                    <a:pt x="1524" y="54"/>
                    <a:pt x="1487" y="52"/>
                    <a:pt x="1450" y="50"/>
                  </a:cubicBezTo>
                  <a:cubicBezTo>
                    <a:pt x="1448" y="50"/>
                    <a:pt x="1448" y="50"/>
                    <a:pt x="1448" y="50"/>
                  </a:cubicBezTo>
                  <a:cubicBezTo>
                    <a:pt x="1447" y="50"/>
                    <a:pt x="1447" y="50"/>
                    <a:pt x="1447" y="50"/>
                  </a:cubicBezTo>
                  <a:cubicBezTo>
                    <a:pt x="1394" y="29"/>
                    <a:pt x="1339" y="34"/>
                    <a:pt x="1281" y="38"/>
                  </a:cubicBezTo>
                  <a:cubicBezTo>
                    <a:pt x="1221" y="43"/>
                    <a:pt x="1158" y="48"/>
                    <a:pt x="1098" y="22"/>
                  </a:cubicBezTo>
                  <a:cubicBezTo>
                    <a:pt x="1083" y="20"/>
                    <a:pt x="1070" y="20"/>
                    <a:pt x="1056" y="23"/>
                  </a:cubicBezTo>
                  <a:cubicBezTo>
                    <a:pt x="1055" y="23"/>
                    <a:pt x="1055" y="23"/>
                    <a:pt x="1055" y="23"/>
                  </a:cubicBezTo>
                  <a:cubicBezTo>
                    <a:pt x="965" y="35"/>
                    <a:pt x="873" y="46"/>
                    <a:pt x="784" y="57"/>
                  </a:cubicBezTo>
                  <a:cubicBezTo>
                    <a:pt x="580" y="83"/>
                    <a:pt x="368" y="110"/>
                    <a:pt x="162" y="143"/>
                  </a:cubicBezTo>
                  <a:cubicBezTo>
                    <a:pt x="93" y="154"/>
                    <a:pt x="32" y="170"/>
                    <a:pt x="27" y="242"/>
                  </a:cubicBezTo>
                  <a:cubicBezTo>
                    <a:pt x="21" y="317"/>
                    <a:pt x="74" y="346"/>
                    <a:pt x="154" y="366"/>
                  </a:cubicBezTo>
                  <a:cubicBezTo>
                    <a:pt x="300" y="403"/>
                    <a:pt x="450" y="393"/>
                    <a:pt x="595" y="384"/>
                  </a:cubicBezTo>
                  <a:cubicBezTo>
                    <a:pt x="617" y="383"/>
                    <a:pt x="639" y="381"/>
                    <a:pt x="661" y="380"/>
                  </a:cubicBezTo>
                  <a:cubicBezTo>
                    <a:pt x="678" y="379"/>
                    <a:pt x="698" y="375"/>
                    <a:pt x="719" y="371"/>
                  </a:cubicBezTo>
                  <a:cubicBezTo>
                    <a:pt x="766" y="361"/>
                    <a:pt x="815" y="351"/>
                    <a:pt x="845" y="372"/>
                  </a:cubicBezTo>
                  <a:cubicBezTo>
                    <a:pt x="857" y="381"/>
                    <a:pt x="865" y="395"/>
                    <a:pt x="868" y="414"/>
                  </a:cubicBezTo>
                  <a:cubicBezTo>
                    <a:pt x="873" y="445"/>
                    <a:pt x="868" y="468"/>
                    <a:pt x="854" y="484"/>
                  </a:cubicBezTo>
                  <a:cubicBezTo>
                    <a:pt x="829" y="514"/>
                    <a:pt x="780" y="514"/>
                    <a:pt x="732" y="515"/>
                  </a:cubicBezTo>
                  <a:cubicBezTo>
                    <a:pt x="713" y="515"/>
                    <a:pt x="695" y="515"/>
                    <a:pt x="679" y="517"/>
                  </a:cubicBezTo>
                  <a:cubicBezTo>
                    <a:pt x="597" y="528"/>
                    <a:pt x="549" y="577"/>
                    <a:pt x="545" y="657"/>
                  </a:cubicBezTo>
                  <a:cubicBezTo>
                    <a:pt x="539" y="755"/>
                    <a:pt x="613" y="784"/>
                    <a:pt x="676" y="791"/>
                  </a:cubicBezTo>
                  <a:cubicBezTo>
                    <a:pt x="783" y="803"/>
                    <a:pt x="909" y="813"/>
                    <a:pt x="1034" y="798"/>
                  </a:cubicBezTo>
                  <a:cubicBezTo>
                    <a:pt x="1093" y="792"/>
                    <a:pt x="1153" y="785"/>
                    <a:pt x="1210" y="778"/>
                  </a:cubicBezTo>
                  <a:cubicBezTo>
                    <a:pt x="1334" y="763"/>
                    <a:pt x="1462" y="748"/>
                    <a:pt x="1588" y="736"/>
                  </a:cubicBezTo>
                  <a:cubicBezTo>
                    <a:pt x="1644" y="731"/>
                    <a:pt x="1684" y="740"/>
                    <a:pt x="1711" y="764"/>
                  </a:cubicBezTo>
                  <a:cubicBezTo>
                    <a:pt x="1737" y="787"/>
                    <a:pt x="1751" y="824"/>
                    <a:pt x="1753" y="877"/>
                  </a:cubicBezTo>
                  <a:cubicBezTo>
                    <a:pt x="1756" y="980"/>
                    <a:pt x="1762" y="1101"/>
                    <a:pt x="1781" y="1221"/>
                  </a:cubicBezTo>
                  <a:cubicBezTo>
                    <a:pt x="1801" y="1342"/>
                    <a:pt x="1754" y="1408"/>
                    <a:pt x="1630" y="1433"/>
                  </a:cubicBezTo>
                  <a:cubicBezTo>
                    <a:pt x="1559" y="1447"/>
                    <a:pt x="1487" y="1458"/>
                    <a:pt x="1417" y="1468"/>
                  </a:cubicBezTo>
                  <a:cubicBezTo>
                    <a:pt x="1321" y="1482"/>
                    <a:pt x="1222" y="1496"/>
                    <a:pt x="1126" y="1521"/>
                  </a:cubicBezTo>
                  <a:cubicBezTo>
                    <a:pt x="957" y="1565"/>
                    <a:pt x="784" y="1582"/>
                    <a:pt x="580" y="1575"/>
                  </a:cubicBezTo>
                  <a:cubicBezTo>
                    <a:pt x="483" y="1572"/>
                    <a:pt x="483" y="1572"/>
                    <a:pt x="483" y="1572"/>
                  </a:cubicBezTo>
                  <a:cubicBezTo>
                    <a:pt x="578" y="1555"/>
                    <a:pt x="578" y="1555"/>
                    <a:pt x="578" y="1555"/>
                  </a:cubicBezTo>
                  <a:cubicBezTo>
                    <a:pt x="610" y="1550"/>
                    <a:pt x="640" y="1545"/>
                    <a:pt x="670" y="1541"/>
                  </a:cubicBezTo>
                  <a:cubicBezTo>
                    <a:pt x="792" y="1522"/>
                    <a:pt x="897" y="1506"/>
                    <a:pt x="990" y="1447"/>
                  </a:cubicBezTo>
                  <a:cubicBezTo>
                    <a:pt x="1027" y="1423"/>
                    <a:pt x="1063" y="1396"/>
                    <a:pt x="1054" y="1350"/>
                  </a:cubicBezTo>
                  <a:cubicBezTo>
                    <a:pt x="1045" y="1305"/>
                    <a:pt x="1011" y="1282"/>
                    <a:pt x="949" y="1277"/>
                  </a:cubicBezTo>
                  <a:cubicBezTo>
                    <a:pt x="891" y="1273"/>
                    <a:pt x="832" y="1279"/>
                    <a:pt x="775" y="1286"/>
                  </a:cubicBezTo>
                  <a:cubicBezTo>
                    <a:pt x="739" y="1289"/>
                    <a:pt x="702" y="1293"/>
                    <a:pt x="665" y="1295"/>
                  </a:cubicBezTo>
                  <a:cubicBezTo>
                    <a:pt x="647" y="1296"/>
                    <a:pt x="628" y="1299"/>
                    <a:pt x="608" y="1302"/>
                  </a:cubicBezTo>
                  <a:cubicBezTo>
                    <a:pt x="555" y="1310"/>
                    <a:pt x="501" y="1318"/>
                    <a:pt x="446" y="1284"/>
                  </a:cubicBezTo>
                  <a:cubicBezTo>
                    <a:pt x="437" y="1279"/>
                    <a:pt x="437" y="1279"/>
                    <a:pt x="437" y="1279"/>
                  </a:cubicBezTo>
                  <a:cubicBezTo>
                    <a:pt x="443" y="1270"/>
                    <a:pt x="443" y="1270"/>
                    <a:pt x="443" y="1270"/>
                  </a:cubicBezTo>
                  <a:cubicBezTo>
                    <a:pt x="477" y="1219"/>
                    <a:pt x="519" y="1218"/>
                    <a:pt x="557" y="1217"/>
                  </a:cubicBezTo>
                  <a:cubicBezTo>
                    <a:pt x="565" y="1217"/>
                    <a:pt x="573" y="1217"/>
                    <a:pt x="580" y="1216"/>
                  </a:cubicBezTo>
                  <a:cubicBezTo>
                    <a:pt x="628" y="1212"/>
                    <a:pt x="676" y="1211"/>
                    <a:pt x="723" y="1209"/>
                  </a:cubicBezTo>
                  <a:cubicBezTo>
                    <a:pt x="765" y="1208"/>
                    <a:pt x="808" y="1206"/>
                    <a:pt x="851" y="1203"/>
                  </a:cubicBezTo>
                  <a:cubicBezTo>
                    <a:pt x="972" y="1194"/>
                    <a:pt x="1044" y="1131"/>
                    <a:pt x="1042" y="1034"/>
                  </a:cubicBezTo>
                  <a:cubicBezTo>
                    <a:pt x="1039" y="915"/>
                    <a:pt x="927" y="892"/>
                    <a:pt x="833" y="893"/>
                  </a:cubicBezTo>
                  <a:cubicBezTo>
                    <a:pt x="762" y="894"/>
                    <a:pt x="687" y="903"/>
                    <a:pt x="611" y="919"/>
                  </a:cubicBezTo>
                  <a:cubicBezTo>
                    <a:pt x="563" y="929"/>
                    <a:pt x="514" y="935"/>
                    <a:pt x="477" y="911"/>
                  </a:cubicBezTo>
                  <a:cubicBezTo>
                    <a:pt x="448" y="892"/>
                    <a:pt x="430" y="858"/>
                    <a:pt x="419" y="804"/>
                  </a:cubicBezTo>
                  <a:cubicBezTo>
                    <a:pt x="406" y="740"/>
                    <a:pt x="378" y="696"/>
                    <a:pt x="337" y="674"/>
                  </a:cubicBezTo>
                  <a:cubicBezTo>
                    <a:pt x="293" y="651"/>
                    <a:pt x="234" y="654"/>
                    <a:pt x="167" y="682"/>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8"/>
            <p:cNvSpPr/>
            <p:nvPr>
              <p:custDataLst>
                <p:tags r:id="rId15"/>
              </p:custDataLst>
            </p:nvPr>
          </p:nvSpPr>
          <p:spPr bwMode="auto">
            <a:xfrm>
              <a:off x="192" y="2227"/>
              <a:ext cx="882" cy="1515"/>
            </a:xfrm>
            <a:custGeom>
              <a:avLst/>
              <a:gdLst>
                <a:gd name="T0" fmla="*/ 813 w 850"/>
                <a:gd name="T1" fmla="*/ 1003 h 1466"/>
                <a:gd name="T2" fmla="*/ 811 w 850"/>
                <a:gd name="T3" fmla="*/ 726 h 1466"/>
                <a:gd name="T4" fmla="*/ 766 w 850"/>
                <a:gd name="T5" fmla="*/ 108 h 1466"/>
                <a:gd name="T6" fmla="*/ 661 w 850"/>
                <a:gd name="T7" fmla="*/ 12 h 1466"/>
                <a:gd name="T8" fmla="*/ 82 w 850"/>
                <a:gd name="T9" fmla="*/ 88 h 1466"/>
                <a:gd name="T10" fmla="*/ 2 w 850"/>
                <a:gd name="T11" fmla="*/ 137 h 1466"/>
                <a:gd name="T12" fmla="*/ 80 w 850"/>
                <a:gd name="T13" fmla="*/ 187 h 1466"/>
                <a:gd name="T14" fmla="*/ 542 w 850"/>
                <a:gd name="T15" fmla="*/ 200 h 1466"/>
                <a:gd name="T16" fmla="*/ 649 w 850"/>
                <a:gd name="T17" fmla="*/ 302 h 1466"/>
                <a:gd name="T18" fmla="*/ 644 w 850"/>
                <a:gd name="T19" fmla="*/ 750 h 1466"/>
                <a:gd name="T20" fmla="*/ 478 w 850"/>
                <a:gd name="T21" fmla="*/ 1344 h 1466"/>
                <a:gd name="T22" fmla="*/ 466 w 850"/>
                <a:gd name="T23" fmla="*/ 1371 h 1466"/>
                <a:gd name="T24" fmla="*/ 787 w 850"/>
                <a:gd name="T25" fmla="*/ 1224 h 1466"/>
                <a:gd name="T26" fmla="*/ 814 w 850"/>
                <a:gd name="T27" fmla="*/ 1125 h 1466"/>
                <a:gd name="T28" fmla="*/ 813 w 850"/>
                <a:gd name="T29" fmla="*/ 10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0" h="1466">
                  <a:moveTo>
                    <a:pt x="813" y="1003"/>
                  </a:moveTo>
                  <a:cubicBezTo>
                    <a:pt x="791" y="911"/>
                    <a:pt x="850" y="818"/>
                    <a:pt x="811" y="726"/>
                  </a:cubicBezTo>
                  <a:cubicBezTo>
                    <a:pt x="788" y="521"/>
                    <a:pt x="833" y="310"/>
                    <a:pt x="766" y="108"/>
                  </a:cubicBezTo>
                  <a:cubicBezTo>
                    <a:pt x="747" y="59"/>
                    <a:pt x="742" y="0"/>
                    <a:pt x="661" y="12"/>
                  </a:cubicBezTo>
                  <a:cubicBezTo>
                    <a:pt x="468" y="40"/>
                    <a:pt x="275" y="63"/>
                    <a:pt x="82" y="88"/>
                  </a:cubicBezTo>
                  <a:cubicBezTo>
                    <a:pt x="48" y="92"/>
                    <a:pt x="4" y="93"/>
                    <a:pt x="2" y="137"/>
                  </a:cubicBezTo>
                  <a:cubicBezTo>
                    <a:pt x="0" y="184"/>
                    <a:pt x="47" y="185"/>
                    <a:pt x="80" y="187"/>
                  </a:cubicBezTo>
                  <a:cubicBezTo>
                    <a:pt x="234" y="193"/>
                    <a:pt x="388" y="202"/>
                    <a:pt x="542" y="200"/>
                  </a:cubicBezTo>
                  <a:cubicBezTo>
                    <a:pt x="620" y="199"/>
                    <a:pt x="647" y="225"/>
                    <a:pt x="649" y="302"/>
                  </a:cubicBezTo>
                  <a:cubicBezTo>
                    <a:pt x="654" y="451"/>
                    <a:pt x="661" y="601"/>
                    <a:pt x="644" y="750"/>
                  </a:cubicBezTo>
                  <a:cubicBezTo>
                    <a:pt x="625" y="958"/>
                    <a:pt x="762" y="1210"/>
                    <a:pt x="478" y="1344"/>
                  </a:cubicBezTo>
                  <a:cubicBezTo>
                    <a:pt x="472" y="1347"/>
                    <a:pt x="470" y="1362"/>
                    <a:pt x="466" y="1371"/>
                  </a:cubicBezTo>
                  <a:cubicBezTo>
                    <a:pt x="643" y="1466"/>
                    <a:pt x="756" y="1414"/>
                    <a:pt x="787" y="1224"/>
                  </a:cubicBezTo>
                  <a:cubicBezTo>
                    <a:pt x="793" y="1191"/>
                    <a:pt x="805" y="1158"/>
                    <a:pt x="814" y="1125"/>
                  </a:cubicBezTo>
                  <a:cubicBezTo>
                    <a:pt x="791" y="1084"/>
                    <a:pt x="808" y="1044"/>
                    <a:pt x="813" y="10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9"/>
            <p:cNvSpPr>
              <a:spLocks noEditPoints="1"/>
            </p:cNvSpPr>
            <p:nvPr>
              <p:custDataLst>
                <p:tags r:id="rId16"/>
              </p:custDataLst>
            </p:nvPr>
          </p:nvSpPr>
          <p:spPr bwMode="auto">
            <a:xfrm>
              <a:off x="182" y="2217"/>
              <a:ext cx="883" cy="1485"/>
            </a:xfrm>
            <a:custGeom>
              <a:avLst/>
              <a:gdLst>
                <a:gd name="T0" fmla="*/ 471 w 852"/>
                <a:gd name="T1" fmla="*/ 1389 h 1437"/>
                <a:gd name="T2" fmla="*/ 467 w 852"/>
                <a:gd name="T3" fmla="*/ 1376 h 1437"/>
                <a:gd name="T4" fmla="*/ 484 w 852"/>
                <a:gd name="T5" fmla="*/ 1345 h 1437"/>
                <a:gd name="T6" fmla="*/ 644 w 852"/>
                <a:gd name="T7" fmla="*/ 759 h 1437"/>
                <a:gd name="T8" fmla="*/ 649 w 852"/>
                <a:gd name="T9" fmla="*/ 312 h 1437"/>
                <a:gd name="T10" fmla="*/ 162 w 852"/>
                <a:gd name="T11" fmla="*/ 210 h 1437"/>
                <a:gd name="T12" fmla="*/ 88 w 852"/>
                <a:gd name="T13" fmla="*/ 207 h 1437"/>
                <a:gd name="T14" fmla="*/ 82 w 852"/>
                <a:gd name="T15" fmla="*/ 89 h 1437"/>
                <a:gd name="T16" fmla="*/ 264 w 852"/>
                <a:gd name="T17" fmla="*/ 66 h 1437"/>
                <a:gd name="T18" fmla="*/ 777 w 852"/>
                <a:gd name="T19" fmla="*/ 91 h 1437"/>
                <a:gd name="T20" fmla="*/ 786 w 852"/>
                <a:gd name="T21" fmla="*/ 115 h 1437"/>
                <a:gd name="T22" fmla="*/ 831 w 852"/>
                <a:gd name="T23" fmla="*/ 734 h 1437"/>
                <a:gd name="T24" fmla="*/ 833 w 852"/>
                <a:gd name="T25" fmla="*/ 1011 h 1437"/>
                <a:gd name="T26" fmla="*/ 833 w 852"/>
                <a:gd name="T27" fmla="*/ 1014 h 1437"/>
                <a:gd name="T28" fmla="*/ 833 w 852"/>
                <a:gd name="T29" fmla="*/ 1130 h 1437"/>
                <a:gd name="T30" fmla="*/ 834 w 852"/>
                <a:gd name="T31" fmla="*/ 1138 h 1437"/>
                <a:gd name="T32" fmla="*/ 807 w 852"/>
                <a:gd name="T33" fmla="*/ 1236 h 1437"/>
                <a:gd name="T34" fmla="*/ 629 w 852"/>
                <a:gd name="T35" fmla="*/ 1437 h 1437"/>
                <a:gd name="T36" fmla="*/ 690 w 852"/>
                <a:gd name="T37" fmla="*/ 1404 h 1437"/>
                <a:gd name="T38" fmla="*/ 806 w 852"/>
                <a:gd name="T39" fmla="*/ 1163 h 1437"/>
                <a:gd name="T40" fmla="*/ 809 w 852"/>
                <a:gd name="T41" fmla="*/ 1039 h 1437"/>
                <a:gd name="T42" fmla="*/ 816 w 852"/>
                <a:gd name="T43" fmla="*/ 886 h 1437"/>
                <a:gd name="T44" fmla="*/ 811 w 852"/>
                <a:gd name="T45" fmla="*/ 739 h 1437"/>
                <a:gd name="T46" fmla="*/ 805 w 852"/>
                <a:gd name="T47" fmla="*/ 503 h 1437"/>
                <a:gd name="T48" fmla="*/ 758 w 852"/>
                <a:gd name="T49" fmla="*/ 98 h 1437"/>
                <a:gd name="T50" fmla="*/ 267 w 852"/>
                <a:gd name="T51" fmla="*/ 85 h 1437"/>
                <a:gd name="T52" fmla="*/ 84 w 852"/>
                <a:gd name="T53" fmla="*/ 109 h 1437"/>
                <a:gd name="T54" fmla="*/ 89 w 852"/>
                <a:gd name="T55" fmla="*/ 187 h 1437"/>
                <a:gd name="T56" fmla="*/ 163 w 852"/>
                <a:gd name="T57" fmla="*/ 190 h 1437"/>
                <a:gd name="T58" fmla="*/ 669 w 852"/>
                <a:gd name="T59" fmla="*/ 312 h 1437"/>
                <a:gd name="T60" fmla="*/ 664 w 852"/>
                <a:gd name="T61" fmla="*/ 761 h 1437"/>
                <a:gd name="T62" fmla="*/ 493 w 852"/>
                <a:gd name="T63" fmla="*/ 1363 h 1437"/>
                <a:gd name="T64" fmla="*/ 488 w 852"/>
                <a:gd name="T65" fmla="*/ 1376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1437">
                  <a:moveTo>
                    <a:pt x="629" y="1437"/>
                  </a:moveTo>
                  <a:cubicBezTo>
                    <a:pt x="583" y="1437"/>
                    <a:pt x="530" y="1421"/>
                    <a:pt x="471" y="1389"/>
                  </a:cubicBezTo>
                  <a:cubicBezTo>
                    <a:pt x="463" y="1385"/>
                    <a:pt x="463" y="1385"/>
                    <a:pt x="463" y="1385"/>
                  </a:cubicBezTo>
                  <a:cubicBezTo>
                    <a:pt x="467" y="1376"/>
                    <a:pt x="467" y="1376"/>
                    <a:pt x="467" y="1376"/>
                  </a:cubicBezTo>
                  <a:cubicBezTo>
                    <a:pt x="468" y="1374"/>
                    <a:pt x="469" y="1371"/>
                    <a:pt x="470" y="1368"/>
                  </a:cubicBezTo>
                  <a:cubicBezTo>
                    <a:pt x="472" y="1359"/>
                    <a:pt x="476" y="1349"/>
                    <a:pt x="484" y="1345"/>
                  </a:cubicBezTo>
                  <a:cubicBezTo>
                    <a:pt x="685" y="1250"/>
                    <a:pt x="669" y="1097"/>
                    <a:pt x="652" y="936"/>
                  </a:cubicBezTo>
                  <a:cubicBezTo>
                    <a:pt x="646" y="877"/>
                    <a:pt x="639" y="816"/>
                    <a:pt x="644" y="759"/>
                  </a:cubicBezTo>
                  <a:cubicBezTo>
                    <a:pt x="659" y="624"/>
                    <a:pt x="655" y="487"/>
                    <a:pt x="651" y="354"/>
                  </a:cubicBezTo>
                  <a:cubicBezTo>
                    <a:pt x="650" y="340"/>
                    <a:pt x="650" y="326"/>
                    <a:pt x="649" y="312"/>
                  </a:cubicBezTo>
                  <a:cubicBezTo>
                    <a:pt x="647" y="241"/>
                    <a:pt x="624" y="219"/>
                    <a:pt x="552" y="220"/>
                  </a:cubicBezTo>
                  <a:cubicBezTo>
                    <a:pt x="422" y="222"/>
                    <a:pt x="290" y="216"/>
                    <a:pt x="162" y="210"/>
                  </a:cubicBezTo>
                  <a:cubicBezTo>
                    <a:pt x="138" y="209"/>
                    <a:pt x="114" y="208"/>
                    <a:pt x="90" y="207"/>
                  </a:cubicBezTo>
                  <a:cubicBezTo>
                    <a:pt x="88" y="207"/>
                    <a:pt x="88" y="207"/>
                    <a:pt x="88" y="207"/>
                  </a:cubicBezTo>
                  <a:cubicBezTo>
                    <a:pt x="55" y="205"/>
                    <a:pt x="0" y="203"/>
                    <a:pt x="2" y="147"/>
                  </a:cubicBezTo>
                  <a:cubicBezTo>
                    <a:pt x="4" y="98"/>
                    <a:pt x="49" y="93"/>
                    <a:pt x="82" y="89"/>
                  </a:cubicBezTo>
                  <a:cubicBezTo>
                    <a:pt x="85" y="88"/>
                    <a:pt x="88" y="88"/>
                    <a:pt x="91" y="88"/>
                  </a:cubicBezTo>
                  <a:cubicBezTo>
                    <a:pt x="149" y="80"/>
                    <a:pt x="208" y="73"/>
                    <a:pt x="264" y="66"/>
                  </a:cubicBezTo>
                  <a:cubicBezTo>
                    <a:pt x="397" y="49"/>
                    <a:pt x="534" y="32"/>
                    <a:pt x="669" y="12"/>
                  </a:cubicBezTo>
                  <a:cubicBezTo>
                    <a:pt x="746" y="0"/>
                    <a:pt x="763" y="49"/>
                    <a:pt x="777" y="91"/>
                  </a:cubicBezTo>
                  <a:cubicBezTo>
                    <a:pt x="780" y="99"/>
                    <a:pt x="783" y="107"/>
                    <a:pt x="786" y="114"/>
                  </a:cubicBezTo>
                  <a:cubicBezTo>
                    <a:pt x="786" y="115"/>
                    <a:pt x="786" y="115"/>
                    <a:pt x="786" y="115"/>
                  </a:cubicBezTo>
                  <a:cubicBezTo>
                    <a:pt x="828" y="243"/>
                    <a:pt x="826" y="375"/>
                    <a:pt x="825" y="503"/>
                  </a:cubicBezTo>
                  <a:cubicBezTo>
                    <a:pt x="823" y="579"/>
                    <a:pt x="822" y="658"/>
                    <a:pt x="831" y="734"/>
                  </a:cubicBezTo>
                  <a:cubicBezTo>
                    <a:pt x="852" y="786"/>
                    <a:pt x="844" y="839"/>
                    <a:pt x="836" y="889"/>
                  </a:cubicBezTo>
                  <a:cubicBezTo>
                    <a:pt x="830" y="931"/>
                    <a:pt x="823" y="971"/>
                    <a:pt x="833" y="1011"/>
                  </a:cubicBezTo>
                  <a:cubicBezTo>
                    <a:pt x="833" y="1012"/>
                    <a:pt x="833" y="1012"/>
                    <a:pt x="833" y="1012"/>
                  </a:cubicBezTo>
                  <a:cubicBezTo>
                    <a:pt x="833" y="1014"/>
                    <a:pt x="833" y="1014"/>
                    <a:pt x="833" y="1014"/>
                  </a:cubicBezTo>
                  <a:cubicBezTo>
                    <a:pt x="832" y="1024"/>
                    <a:pt x="830" y="1033"/>
                    <a:pt x="828" y="1043"/>
                  </a:cubicBezTo>
                  <a:cubicBezTo>
                    <a:pt x="823" y="1073"/>
                    <a:pt x="817" y="1102"/>
                    <a:pt x="833" y="1130"/>
                  </a:cubicBezTo>
                  <a:cubicBezTo>
                    <a:pt x="835" y="1134"/>
                    <a:pt x="835" y="1134"/>
                    <a:pt x="835" y="1134"/>
                  </a:cubicBezTo>
                  <a:cubicBezTo>
                    <a:pt x="834" y="1138"/>
                    <a:pt x="834" y="1138"/>
                    <a:pt x="834" y="1138"/>
                  </a:cubicBezTo>
                  <a:cubicBezTo>
                    <a:pt x="831" y="1148"/>
                    <a:pt x="828" y="1159"/>
                    <a:pt x="825" y="1169"/>
                  </a:cubicBezTo>
                  <a:cubicBezTo>
                    <a:pt x="818" y="1191"/>
                    <a:pt x="811" y="1214"/>
                    <a:pt x="807" y="1236"/>
                  </a:cubicBezTo>
                  <a:cubicBezTo>
                    <a:pt x="791" y="1332"/>
                    <a:pt x="755" y="1394"/>
                    <a:pt x="699" y="1422"/>
                  </a:cubicBezTo>
                  <a:cubicBezTo>
                    <a:pt x="678" y="1432"/>
                    <a:pt x="654" y="1437"/>
                    <a:pt x="629" y="1437"/>
                  </a:cubicBezTo>
                  <a:close/>
                  <a:moveTo>
                    <a:pt x="488" y="1376"/>
                  </a:moveTo>
                  <a:cubicBezTo>
                    <a:pt x="572" y="1419"/>
                    <a:pt x="640" y="1429"/>
                    <a:pt x="690" y="1404"/>
                  </a:cubicBezTo>
                  <a:cubicBezTo>
                    <a:pt x="740" y="1380"/>
                    <a:pt x="772" y="1322"/>
                    <a:pt x="787" y="1233"/>
                  </a:cubicBezTo>
                  <a:cubicBezTo>
                    <a:pt x="791" y="1209"/>
                    <a:pt x="798" y="1186"/>
                    <a:pt x="806" y="1163"/>
                  </a:cubicBezTo>
                  <a:cubicBezTo>
                    <a:pt x="808" y="1154"/>
                    <a:pt x="811" y="1145"/>
                    <a:pt x="814" y="1136"/>
                  </a:cubicBezTo>
                  <a:cubicBezTo>
                    <a:pt x="797" y="1103"/>
                    <a:pt x="803" y="1070"/>
                    <a:pt x="809" y="1039"/>
                  </a:cubicBezTo>
                  <a:cubicBezTo>
                    <a:pt x="810" y="1031"/>
                    <a:pt x="812" y="1022"/>
                    <a:pt x="813" y="1014"/>
                  </a:cubicBezTo>
                  <a:cubicBezTo>
                    <a:pt x="803" y="971"/>
                    <a:pt x="810" y="928"/>
                    <a:pt x="816" y="886"/>
                  </a:cubicBezTo>
                  <a:cubicBezTo>
                    <a:pt x="824" y="836"/>
                    <a:pt x="832" y="788"/>
                    <a:pt x="812" y="740"/>
                  </a:cubicBezTo>
                  <a:cubicBezTo>
                    <a:pt x="811" y="739"/>
                    <a:pt x="811" y="739"/>
                    <a:pt x="811" y="739"/>
                  </a:cubicBezTo>
                  <a:cubicBezTo>
                    <a:pt x="811" y="737"/>
                    <a:pt x="811" y="737"/>
                    <a:pt x="811" y="737"/>
                  </a:cubicBezTo>
                  <a:cubicBezTo>
                    <a:pt x="802" y="659"/>
                    <a:pt x="803" y="580"/>
                    <a:pt x="805" y="503"/>
                  </a:cubicBezTo>
                  <a:cubicBezTo>
                    <a:pt x="806" y="377"/>
                    <a:pt x="808" y="246"/>
                    <a:pt x="767" y="121"/>
                  </a:cubicBezTo>
                  <a:cubicBezTo>
                    <a:pt x="764" y="113"/>
                    <a:pt x="761" y="105"/>
                    <a:pt x="758" y="98"/>
                  </a:cubicBezTo>
                  <a:cubicBezTo>
                    <a:pt x="744" y="56"/>
                    <a:pt x="732" y="23"/>
                    <a:pt x="672" y="31"/>
                  </a:cubicBezTo>
                  <a:cubicBezTo>
                    <a:pt x="537" y="51"/>
                    <a:pt x="400" y="69"/>
                    <a:pt x="267" y="85"/>
                  </a:cubicBezTo>
                  <a:cubicBezTo>
                    <a:pt x="210" y="93"/>
                    <a:pt x="151" y="100"/>
                    <a:pt x="94" y="107"/>
                  </a:cubicBezTo>
                  <a:cubicBezTo>
                    <a:pt x="91" y="108"/>
                    <a:pt x="87" y="108"/>
                    <a:pt x="84" y="109"/>
                  </a:cubicBezTo>
                  <a:cubicBezTo>
                    <a:pt x="46" y="113"/>
                    <a:pt x="23" y="118"/>
                    <a:pt x="22" y="147"/>
                  </a:cubicBezTo>
                  <a:cubicBezTo>
                    <a:pt x="21" y="181"/>
                    <a:pt x="49" y="185"/>
                    <a:pt x="89" y="187"/>
                  </a:cubicBezTo>
                  <a:cubicBezTo>
                    <a:pt x="90" y="187"/>
                    <a:pt x="90" y="187"/>
                    <a:pt x="90" y="187"/>
                  </a:cubicBezTo>
                  <a:cubicBezTo>
                    <a:pt x="115" y="188"/>
                    <a:pt x="139" y="189"/>
                    <a:pt x="163" y="190"/>
                  </a:cubicBezTo>
                  <a:cubicBezTo>
                    <a:pt x="290" y="196"/>
                    <a:pt x="422" y="202"/>
                    <a:pt x="552" y="200"/>
                  </a:cubicBezTo>
                  <a:cubicBezTo>
                    <a:pt x="635" y="199"/>
                    <a:pt x="667" y="229"/>
                    <a:pt x="669" y="312"/>
                  </a:cubicBezTo>
                  <a:cubicBezTo>
                    <a:pt x="670" y="326"/>
                    <a:pt x="670" y="340"/>
                    <a:pt x="671" y="353"/>
                  </a:cubicBezTo>
                  <a:cubicBezTo>
                    <a:pt x="675" y="487"/>
                    <a:pt x="679" y="625"/>
                    <a:pt x="664" y="761"/>
                  </a:cubicBezTo>
                  <a:cubicBezTo>
                    <a:pt x="659" y="816"/>
                    <a:pt x="666" y="876"/>
                    <a:pt x="672" y="934"/>
                  </a:cubicBezTo>
                  <a:cubicBezTo>
                    <a:pt x="689" y="1095"/>
                    <a:pt x="706" y="1262"/>
                    <a:pt x="493" y="1363"/>
                  </a:cubicBezTo>
                  <a:cubicBezTo>
                    <a:pt x="492" y="1365"/>
                    <a:pt x="490" y="1370"/>
                    <a:pt x="489" y="1374"/>
                  </a:cubicBezTo>
                  <a:cubicBezTo>
                    <a:pt x="489" y="1374"/>
                    <a:pt x="488" y="1375"/>
                    <a:pt x="488" y="1376"/>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60"/>
            <p:cNvSpPr/>
            <p:nvPr>
              <p:custDataLst>
                <p:tags r:id="rId17"/>
              </p:custDataLst>
            </p:nvPr>
          </p:nvSpPr>
          <p:spPr bwMode="auto">
            <a:xfrm>
              <a:off x="1972" y="1837"/>
              <a:ext cx="1495" cy="777"/>
            </a:xfrm>
            <a:custGeom>
              <a:avLst/>
              <a:gdLst>
                <a:gd name="T0" fmla="*/ 212 w 1441"/>
                <a:gd name="T1" fmla="*/ 574 h 752"/>
                <a:gd name="T2" fmla="*/ 514 w 1441"/>
                <a:gd name="T3" fmla="*/ 381 h 752"/>
                <a:gd name="T4" fmla="*/ 1080 w 1441"/>
                <a:gd name="T5" fmla="*/ 364 h 752"/>
                <a:gd name="T6" fmla="*/ 1168 w 1441"/>
                <a:gd name="T7" fmla="*/ 359 h 752"/>
                <a:gd name="T8" fmla="*/ 1284 w 1441"/>
                <a:gd name="T9" fmla="*/ 364 h 752"/>
                <a:gd name="T10" fmla="*/ 1418 w 1441"/>
                <a:gd name="T11" fmla="*/ 283 h 752"/>
                <a:gd name="T12" fmla="*/ 1319 w 1441"/>
                <a:gd name="T13" fmla="*/ 186 h 752"/>
                <a:gd name="T14" fmla="*/ 646 w 1441"/>
                <a:gd name="T15" fmla="*/ 235 h 752"/>
                <a:gd name="T16" fmla="*/ 481 w 1441"/>
                <a:gd name="T17" fmla="*/ 72 h 752"/>
                <a:gd name="T18" fmla="*/ 462 w 1441"/>
                <a:gd name="T19" fmla="*/ 1 h 752"/>
                <a:gd name="T20" fmla="*/ 299 w 1441"/>
                <a:gd name="T21" fmla="*/ 94 h 752"/>
                <a:gd name="T22" fmla="*/ 240 w 1441"/>
                <a:gd name="T23" fmla="*/ 211 h 752"/>
                <a:gd name="T24" fmla="*/ 0 w 1441"/>
                <a:gd name="T25" fmla="*/ 680 h 752"/>
                <a:gd name="T26" fmla="*/ 212 w 1441"/>
                <a:gd name="T27" fmla="*/ 57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1" h="752">
                  <a:moveTo>
                    <a:pt x="212" y="574"/>
                  </a:moveTo>
                  <a:cubicBezTo>
                    <a:pt x="270" y="435"/>
                    <a:pt x="367" y="380"/>
                    <a:pt x="514" y="381"/>
                  </a:cubicBezTo>
                  <a:cubicBezTo>
                    <a:pt x="703" y="382"/>
                    <a:pt x="891" y="370"/>
                    <a:pt x="1080" y="364"/>
                  </a:cubicBezTo>
                  <a:cubicBezTo>
                    <a:pt x="1109" y="363"/>
                    <a:pt x="1141" y="369"/>
                    <a:pt x="1168" y="359"/>
                  </a:cubicBezTo>
                  <a:cubicBezTo>
                    <a:pt x="1209" y="345"/>
                    <a:pt x="1248" y="342"/>
                    <a:pt x="1284" y="364"/>
                  </a:cubicBezTo>
                  <a:cubicBezTo>
                    <a:pt x="1380" y="422"/>
                    <a:pt x="1402" y="334"/>
                    <a:pt x="1418" y="283"/>
                  </a:cubicBezTo>
                  <a:cubicBezTo>
                    <a:pt x="1441" y="211"/>
                    <a:pt x="1377" y="189"/>
                    <a:pt x="1319" y="186"/>
                  </a:cubicBezTo>
                  <a:cubicBezTo>
                    <a:pt x="1092" y="173"/>
                    <a:pt x="870" y="214"/>
                    <a:pt x="646" y="235"/>
                  </a:cubicBezTo>
                  <a:cubicBezTo>
                    <a:pt x="458" y="253"/>
                    <a:pt x="459" y="254"/>
                    <a:pt x="481" y="72"/>
                  </a:cubicBezTo>
                  <a:cubicBezTo>
                    <a:pt x="483" y="49"/>
                    <a:pt x="469" y="25"/>
                    <a:pt x="462" y="1"/>
                  </a:cubicBezTo>
                  <a:cubicBezTo>
                    <a:pt x="390" y="0"/>
                    <a:pt x="336" y="33"/>
                    <a:pt x="299" y="94"/>
                  </a:cubicBezTo>
                  <a:cubicBezTo>
                    <a:pt x="290" y="139"/>
                    <a:pt x="258" y="172"/>
                    <a:pt x="240" y="211"/>
                  </a:cubicBezTo>
                  <a:cubicBezTo>
                    <a:pt x="168" y="372"/>
                    <a:pt x="24" y="496"/>
                    <a:pt x="0" y="680"/>
                  </a:cubicBezTo>
                  <a:cubicBezTo>
                    <a:pt x="124" y="752"/>
                    <a:pt x="175" y="663"/>
                    <a:pt x="212" y="5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61"/>
            <p:cNvSpPr>
              <a:spLocks noEditPoints="1"/>
            </p:cNvSpPr>
            <p:nvPr>
              <p:custDataLst>
                <p:tags r:id="rId18"/>
              </p:custDataLst>
            </p:nvPr>
          </p:nvSpPr>
          <p:spPr bwMode="auto">
            <a:xfrm>
              <a:off x="1960" y="1826"/>
              <a:ext cx="1501" cy="751"/>
            </a:xfrm>
            <a:custGeom>
              <a:avLst/>
              <a:gdLst>
                <a:gd name="T0" fmla="*/ 6 w 1447"/>
                <a:gd name="T1" fmla="*/ 699 h 727"/>
                <a:gd name="T2" fmla="*/ 1 w 1447"/>
                <a:gd name="T3" fmla="*/ 689 h 727"/>
                <a:gd name="T4" fmla="*/ 242 w 1447"/>
                <a:gd name="T5" fmla="*/ 217 h 727"/>
                <a:gd name="T6" fmla="*/ 300 w 1447"/>
                <a:gd name="T7" fmla="*/ 102 h 727"/>
                <a:gd name="T8" fmla="*/ 301 w 1447"/>
                <a:gd name="T9" fmla="*/ 98 h 727"/>
                <a:gd name="T10" fmla="*/ 481 w 1447"/>
                <a:gd name="T11" fmla="*/ 1 h 727"/>
                <a:gd name="T12" fmla="*/ 491 w 1447"/>
                <a:gd name="T13" fmla="*/ 30 h 727"/>
                <a:gd name="T14" fmla="*/ 501 w 1447"/>
                <a:gd name="T15" fmla="*/ 86 h 727"/>
                <a:gd name="T16" fmla="*/ 652 w 1447"/>
                <a:gd name="T17" fmla="*/ 235 h 727"/>
                <a:gd name="T18" fmla="*/ 835 w 1447"/>
                <a:gd name="T19" fmla="*/ 215 h 727"/>
                <a:gd name="T20" fmla="*/ 1432 w 1447"/>
                <a:gd name="T21" fmla="*/ 228 h 727"/>
                <a:gd name="T22" fmla="*/ 1436 w 1447"/>
                <a:gd name="T23" fmla="*/ 304 h 727"/>
                <a:gd name="T24" fmla="*/ 1289 w 1447"/>
                <a:gd name="T25" fmla="*/ 382 h 727"/>
                <a:gd name="T26" fmla="*/ 1119 w 1447"/>
                <a:gd name="T27" fmla="*/ 385 h 727"/>
                <a:gd name="T28" fmla="*/ 921 w 1447"/>
                <a:gd name="T29" fmla="*/ 391 h 727"/>
                <a:gd name="T30" fmla="*/ 521 w 1447"/>
                <a:gd name="T31" fmla="*/ 401 h 727"/>
                <a:gd name="T32" fmla="*/ 233 w 1447"/>
                <a:gd name="T33" fmla="*/ 587 h 727"/>
                <a:gd name="T34" fmla="*/ 93 w 1447"/>
                <a:gd name="T35" fmla="*/ 727 h 727"/>
                <a:gd name="T36" fmla="*/ 120 w 1447"/>
                <a:gd name="T37" fmla="*/ 702 h 727"/>
                <a:gd name="T38" fmla="*/ 335 w 1447"/>
                <a:gd name="T39" fmla="*/ 426 h 727"/>
                <a:gd name="T40" fmla="*/ 920 w 1447"/>
                <a:gd name="T41" fmla="*/ 371 h 727"/>
                <a:gd name="T42" fmla="*/ 1119 w 1447"/>
                <a:gd name="T43" fmla="*/ 365 h 727"/>
                <a:gd name="T44" fmla="*/ 1300 w 1447"/>
                <a:gd name="T45" fmla="*/ 365 h 727"/>
                <a:gd name="T46" fmla="*/ 1417 w 1447"/>
                <a:gd name="T47" fmla="*/ 298 h 727"/>
                <a:gd name="T48" fmla="*/ 1416 w 1447"/>
                <a:gd name="T49" fmla="*/ 239 h 727"/>
                <a:gd name="T50" fmla="*/ 837 w 1447"/>
                <a:gd name="T51" fmla="*/ 235 h 727"/>
                <a:gd name="T52" fmla="*/ 654 w 1447"/>
                <a:gd name="T53" fmla="*/ 255 h 727"/>
                <a:gd name="T54" fmla="*/ 481 w 1447"/>
                <a:gd name="T55" fmla="*/ 84 h 727"/>
                <a:gd name="T56" fmla="*/ 472 w 1447"/>
                <a:gd name="T57" fmla="*/ 37 h 727"/>
                <a:gd name="T58" fmla="*/ 319 w 1447"/>
                <a:gd name="T59" fmla="*/ 107 h 727"/>
                <a:gd name="T60" fmla="*/ 260 w 1447"/>
                <a:gd name="T61" fmla="*/ 225 h 727"/>
                <a:gd name="T62" fmla="*/ 22 w 1447"/>
                <a:gd name="T63" fmla="*/ 68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7" h="727">
                  <a:moveTo>
                    <a:pt x="93" y="727"/>
                  </a:moveTo>
                  <a:cubicBezTo>
                    <a:pt x="67" y="727"/>
                    <a:pt x="38" y="717"/>
                    <a:pt x="6" y="699"/>
                  </a:cubicBezTo>
                  <a:cubicBezTo>
                    <a:pt x="0" y="695"/>
                    <a:pt x="0" y="695"/>
                    <a:pt x="0" y="695"/>
                  </a:cubicBezTo>
                  <a:cubicBezTo>
                    <a:pt x="1" y="689"/>
                    <a:pt x="1" y="689"/>
                    <a:pt x="1" y="689"/>
                  </a:cubicBezTo>
                  <a:cubicBezTo>
                    <a:pt x="17" y="571"/>
                    <a:pt x="80" y="477"/>
                    <a:pt x="141" y="386"/>
                  </a:cubicBezTo>
                  <a:cubicBezTo>
                    <a:pt x="178" y="332"/>
                    <a:pt x="215" y="277"/>
                    <a:pt x="242" y="217"/>
                  </a:cubicBezTo>
                  <a:cubicBezTo>
                    <a:pt x="249" y="202"/>
                    <a:pt x="258" y="187"/>
                    <a:pt x="266" y="173"/>
                  </a:cubicBezTo>
                  <a:cubicBezTo>
                    <a:pt x="281" y="150"/>
                    <a:pt x="295" y="128"/>
                    <a:pt x="300" y="102"/>
                  </a:cubicBezTo>
                  <a:cubicBezTo>
                    <a:pt x="300" y="100"/>
                    <a:pt x="300" y="100"/>
                    <a:pt x="300" y="100"/>
                  </a:cubicBezTo>
                  <a:cubicBezTo>
                    <a:pt x="301" y="98"/>
                    <a:pt x="301" y="98"/>
                    <a:pt x="301" y="98"/>
                  </a:cubicBezTo>
                  <a:cubicBezTo>
                    <a:pt x="342" y="33"/>
                    <a:pt x="400" y="0"/>
                    <a:pt x="474" y="1"/>
                  </a:cubicBezTo>
                  <a:cubicBezTo>
                    <a:pt x="481" y="1"/>
                    <a:pt x="481" y="1"/>
                    <a:pt x="481" y="1"/>
                  </a:cubicBezTo>
                  <a:cubicBezTo>
                    <a:pt x="483" y="8"/>
                    <a:pt x="483" y="8"/>
                    <a:pt x="483" y="8"/>
                  </a:cubicBezTo>
                  <a:cubicBezTo>
                    <a:pt x="485" y="16"/>
                    <a:pt x="488" y="23"/>
                    <a:pt x="491" y="30"/>
                  </a:cubicBezTo>
                  <a:cubicBezTo>
                    <a:pt x="497" y="47"/>
                    <a:pt x="504" y="65"/>
                    <a:pt x="502" y="83"/>
                  </a:cubicBezTo>
                  <a:cubicBezTo>
                    <a:pt x="501" y="86"/>
                    <a:pt x="501" y="86"/>
                    <a:pt x="501" y="86"/>
                  </a:cubicBezTo>
                  <a:cubicBezTo>
                    <a:pt x="491" y="169"/>
                    <a:pt x="486" y="214"/>
                    <a:pt x="502" y="231"/>
                  </a:cubicBezTo>
                  <a:cubicBezTo>
                    <a:pt x="519" y="248"/>
                    <a:pt x="566" y="243"/>
                    <a:pt x="652" y="235"/>
                  </a:cubicBezTo>
                  <a:cubicBezTo>
                    <a:pt x="656" y="235"/>
                    <a:pt x="656" y="235"/>
                    <a:pt x="656" y="235"/>
                  </a:cubicBezTo>
                  <a:cubicBezTo>
                    <a:pt x="715" y="229"/>
                    <a:pt x="776" y="222"/>
                    <a:pt x="835" y="215"/>
                  </a:cubicBezTo>
                  <a:cubicBezTo>
                    <a:pt x="996" y="196"/>
                    <a:pt x="1163" y="176"/>
                    <a:pt x="1330" y="186"/>
                  </a:cubicBezTo>
                  <a:cubicBezTo>
                    <a:pt x="1365" y="188"/>
                    <a:pt x="1411" y="197"/>
                    <a:pt x="1432" y="228"/>
                  </a:cubicBezTo>
                  <a:cubicBezTo>
                    <a:pt x="1445" y="246"/>
                    <a:pt x="1447" y="269"/>
                    <a:pt x="1438" y="296"/>
                  </a:cubicBezTo>
                  <a:cubicBezTo>
                    <a:pt x="1438" y="299"/>
                    <a:pt x="1437" y="301"/>
                    <a:pt x="1436" y="304"/>
                  </a:cubicBezTo>
                  <a:cubicBezTo>
                    <a:pt x="1425" y="338"/>
                    <a:pt x="1411" y="385"/>
                    <a:pt x="1374" y="399"/>
                  </a:cubicBezTo>
                  <a:cubicBezTo>
                    <a:pt x="1351" y="408"/>
                    <a:pt x="1322" y="402"/>
                    <a:pt x="1289" y="382"/>
                  </a:cubicBezTo>
                  <a:cubicBezTo>
                    <a:pt x="1260" y="365"/>
                    <a:pt x="1226" y="363"/>
                    <a:pt x="1182" y="379"/>
                  </a:cubicBezTo>
                  <a:cubicBezTo>
                    <a:pt x="1162" y="386"/>
                    <a:pt x="1140" y="385"/>
                    <a:pt x="1119" y="385"/>
                  </a:cubicBezTo>
                  <a:cubicBezTo>
                    <a:pt x="1110" y="384"/>
                    <a:pt x="1100" y="384"/>
                    <a:pt x="1091" y="384"/>
                  </a:cubicBezTo>
                  <a:cubicBezTo>
                    <a:pt x="1035" y="386"/>
                    <a:pt x="977" y="389"/>
                    <a:pt x="921" y="391"/>
                  </a:cubicBezTo>
                  <a:cubicBezTo>
                    <a:pt x="791" y="396"/>
                    <a:pt x="657" y="402"/>
                    <a:pt x="525" y="401"/>
                  </a:cubicBezTo>
                  <a:cubicBezTo>
                    <a:pt x="524" y="401"/>
                    <a:pt x="523" y="401"/>
                    <a:pt x="521" y="401"/>
                  </a:cubicBezTo>
                  <a:cubicBezTo>
                    <a:pt x="375" y="401"/>
                    <a:pt x="286" y="458"/>
                    <a:pt x="233" y="587"/>
                  </a:cubicBezTo>
                  <a:cubicBezTo>
                    <a:pt x="233" y="587"/>
                    <a:pt x="233" y="587"/>
                    <a:pt x="233" y="587"/>
                  </a:cubicBezTo>
                  <a:cubicBezTo>
                    <a:pt x="208" y="646"/>
                    <a:pt x="178" y="704"/>
                    <a:pt x="126" y="721"/>
                  </a:cubicBezTo>
                  <a:cubicBezTo>
                    <a:pt x="116" y="725"/>
                    <a:pt x="105" y="727"/>
                    <a:pt x="93" y="727"/>
                  </a:cubicBezTo>
                  <a:close/>
                  <a:moveTo>
                    <a:pt x="22" y="685"/>
                  </a:moveTo>
                  <a:cubicBezTo>
                    <a:pt x="60" y="706"/>
                    <a:pt x="92" y="712"/>
                    <a:pt x="120" y="702"/>
                  </a:cubicBezTo>
                  <a:cubicBezTo>
                    <a:pt x="164" y="687"/>
                    <a:pt x="192" y="634"/>
                    <a:pt x="214" y="580"/>
                  </a:cubicBezTo>
                  <a:cubicBezTo>
                    <a:pt x="243" y="509"/>
                    <a:pt x="283" y="459"/>
                    <a:pt x="335" y="426"/>
                  </a:cubicBezTo>
                  <a:cubicBezTo>
                    <a:pt x="385" y="395"/>
                    <a:pt x="447" y="380"/>
                    <a:pt x="525" y="381"/>
                  </a:cubicBezTo>
                  <a:cubicBezTo>
                    <a:pt x="657" y="382"/>
                    <a:pt x="791" y="376"/>
                    <a:pt x="920" y="371"/>
                  </a:cubicBezTo>
                  <a:cubicBezTo>
                    <a:pt x="976" y="369"/>
                    <a:pt x="1034" y="366"/>
                    <a:pt x="1091" y="364"/>
                  </a:cubicBezTo>
                  <a:cubicBezTo>
                    <a:pt x="1100" y="364"/>
                    <a:pt x="1110" y="364"/>
                    <a:pt x="1119" y="365"/>
                  </a:cubicBezTo>
                  <a:cubicBezTo>
                    <a:pt x="1140" y="365"/>
                    <a:pt x="1159" y="366"/>
                    <a:pt x="1176" y="360"/>
                  </a:cubicBezTo>
                  <a:cubicBezTo>
                    <a:pt x="1225" y="343"/>
                    <a:pt x="1265" y="345"/>
                    <a:pt x="1300" y="365"/>
                  </a:cubicBezTo>
                  <a:cubicBezTo>
                    <a:pt x="1327" y="382"/>
                    <a:pt x="1349" y="387"/>
                    <a:pt x="1367" y="380"/>
                  </a:cubicBezTo>
                  <a:cubicBezTo>
                    <a:pt x="1395" y="370"/>
                    <a:pt x="1408" y="328"/>
                    <a:pt x="1417" y="298"/>
                  </a:cubicBezTo>
                  <a:cubicBezTo>
                    <a:pt x="1418" y="295"/>
                    <a:pt x="1419" y="293"/>
                    <a:pt x="1419" y="290"/>
                  </a:cubicBezTo>
                  <a:cubicBezTo>
                    <a:pt x="1426" y="269"/>
                    <a:pt x="1425" y="252"/>
                    <a:pt x="1416" y="239"/>
                  </a:cubicBezTo>
                  <a:cubicBezTo>
                    <a:pt x="1403" y="220"/>
                    <a:pt x="1372" y="208"/>
                    <a:pt x="1329" y="206"/>
                  </a:cubicBezTo>
                  <a:cubicBezTo>
                    <a:pt x="1164" y="196"/>
                    <a:pt x="998" y="216"/>
                    <a:pt x="837" y="235"/>
                  </a:cubicBezTo>
                  <a:cubicBezTo>
                    <a:pt x="778" y="242"/>
                    <a:pt x="718" y="249"/>
                    <a:pt x="658" y="255"/>
                  </a:cubicBezTo>
                  <a:cubicBezTo>
                    <a:pt x="654" y="255"/>
                    <a:pt x="654" y="255"/>
                    <a:pt x="654" y="255"/>
                  </a:cubicBezTo>
                  <a:cubicBezTo>
                    <a:pt x="556" y="265"/>
                    <a:pt x="511" y="269"/>
                    <a:pt x="488" y="245"/>
                  </a:cubicBezTo>
                  <a:cubicBezTo>
                    <a:pt x="465" y="221"/>
                    <a:pt x="470" y="175"/>
                    <a:pt x="481" y="84"/>
                  </a:cubicBezTo>
                  <a:cubicBezTo>
                    <a:pt x="482" y="80"/>
                    <a:pt x="482" y="80"/>
                    <a:pt x="482" y="80"/>
                  </a:cubicBezTo>
                  <a:cubicBezTo>
                    <a:pt x="483" y="68"/>
                    <a:pt x="478" y="53"/>
                    <a:pt x="472" y="37"/>
                  </a:cubicBezTo>
                  <a:cubicBezTo>
                    <a:pt x="470" y="32"/>
                    <a:pt x="468" y="27"/>
                    <a:pt x="466" y="21"/>
                  </a:cubicBezTo>
                  <a:cubicBezTo>
                    <a:pt x="403" y="22"/>
                    <a:pt x="355" y="51"/>
                    <a:pt x="319" y="107"/>
                  </a:cubicBezTo>
                  <a:cubicBezTo>
                    <a:pt x="313" y="137"/>
                    <a:pt x="298" y="161"/>
                    <a:pt x="283" y="184"/>
                  </a:cubicBezTo>
                  <a:cubicBezTo>
                    <a:pt x="275" y="198"/>
                    <a:pt x="266" y="211"/>
                    <a:pt x="260" y="225"/>
                  </a:cubicBezTo>
                  <a:cubicBezTo>
                    <a:pt x="233" y="286"/>
                    <a:pt x="195" y="343"/>
                    <a:pt x="158" y="398"/>
                  </a:cubicBezTo>
                  <a:cubicBezTo>
                    <a:pt x="99" y="485"/>
                    <a:pt x="38" y="575"/>
                    <a:pt x="22" y="68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62"/>
            <p:cNvSpPr/>
            <p:nvPr>
              <p:custDataLst>
                <p:tags r:id="rId19"/>
              </p:custDataLst>
            </p:nvPr>
          </p:nvSpPr>
          <p:spPr bwMode="auto">
            <a:xfrm>
              <a:off x="1227" y="2329"/>
              <a:ext cx="716" cy="1097"/>
            </a:xfrm>
            <a:custGeom>
              <a:avLst/>
              <a:gdLst>
                <a:gd name="T0" fmla="*/ 573 w 690"/>
                <a:gd name="T1" fmla="*/ 311 h 1061"/>
                <a:gd name="T2" fmla="*/ 597 w 690"/>
                <a:gd name="T3" fmla="*/ 216 h 1061"/>
                <a:gd name="T4" fmla="*/ 486 w 690"/>
                <a:gd name="T5" fmla="*/ 56 h 1061"/>
                <a:gd name="T6" fmla="*/ 180 w 690"/>
                <a:gd name="T7" fmla="*/ 19 h 1061"/>
                <a:gd name="T8" fmla="*/ 0 w 690"/>
                <a:gd name="T9" fmla="*/ 105 h 1061"/>
                <a:gd name="T10" fmla="*/ 254 w 690"/>
                <a:gd name="T11" fmla="*/ 166 h 1061"/>
                <a:gd name="T12" fmla="*/ 383 w 690"/>
                <a:gd name="T13" fmla="*/ 359 h 1061"/>
                <a:gd name="T14" fmla="*/ 444 w 690"/>
                <a:gd name="T15" fmla="*/ 616 h 1061"/>
                <a:gd name="T16" fmla="*/ 411 w 690"/>
                <a:gd name="T17" fmla="*/ 839 h 1061"/>
                <a:gd name="T18" fmla="*/ 278 w 690"/>
                <a:gd name="T19" fmla="*/ 983 h 1061"/>
                <a:gd name="T20" fmla="*/ 359 w 690"/>
                <a:gd name="T21" fmla="*/ 1056 h 1061"/>
                <a:gd name="T22" fmla="*/ 671 w 690"/>
                <a:gd name="T23" fmla="*/ 880 h 1061"/>
                <a:gd name="T24" fmla="*/ 607 w 690"/>
                <a:gd name="T25" fmla="*/ 655 h 1061"/>
                <a:gd name="T26" fmla="*/ 573 w 690"/>
                <a:gd name="T27" fmla="*/ 31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0" h="1061">
                  <a:moveTo>
                    <a:pt x="573" y="311"/>
                  </a:moveTo>
                  <a:cubicBezTo>
                    <a:pt x="580" y="279"/>
                    <a:pt x="580" y="242"/>
                    <a:pt x="597" y="216"/>
                  </a:cubicBezTo>
                  <a:cubicBezTo>
                    <a:pt x="690" y="71"/>
                    <a:pt x="581" y="68"/>
                    <a:pt x="486" y="56"/>
                  </a:cubicBezTo>
                  <a:cubicBezTo>
                    <a:pt x="384" y="43"/>
                    <a:pt x="280" y="40"/>
                    <a:pt x="180" y="19"/>
                  </a:cubicBezTo>
                  <a:cubicBezTo>
                    <a:pt x="91" y="0"/>
                    <a:pt x="36" y="26"/>
                    <a:pt x="0" y="105"/>
                  </a:cubicBezTo>
                  <a:cubicBezTo>
                    <a:pt x="59" y="226"/>
                    <a:pt x="169" y="156"/>
                    <a:pt x="254" y="166"/>
                  </a:cubicBezTo>
                  <a:cubicBezTo>
                    <a:pt x="384" y="182"/>
                    <a:pt x="439" y="232"/>
                    <a:pt x="383" y="359"/>
                  </a:cubicBezTo>
                  <a:cubicBezTo>
                    <a:pt x="338" y="463"/>
                    <a:pt x="348" y="538"/>
                    <a:pt x="444" y="616"/>
                  </a:cubicBezTo>
                  <a:cubicBezTo>
                    <a:pt x="549" y="702"/>
                    <a:pt x="532" y="767"/>
                    <a:pt x="411" y="839"/>
                  </a:cubicBezTo>
                  <a:cubicBezTo>
                    <a:pt x="341" y="863"/>
                    <a:pt x="280" y="895"/>
                    <a:pt x="278" y="983"/>
                  </a:cubicBezTo>
                  <a:cubicBezTo>
                    <a:pt x="270" y="1046"/>
                    <a:pt x="309" y="1055"/>
                    <a:pt x="359" y="1056"/>
                  </a:cubicBezTo>
                  <a:cubicBezTo>
                    <a:pt x="500" y="1061"/>
                    <a:pt x="603" y="1002"/>
                    <a:pt x="671" y="880"/>
                  </a:cubicBezTo>
                  <a:cubicBezTo>
                    <a:pt x="675" y="797"/>
                    <a:pt x="629" y="729"/>
                    <a:pt x="607" y="655"/>
                  </a:cubicBezTo>
                  <a:cubicBezTo>
                    <a:pt x="537" y="546"/>
                    <a:pt x="446" y="440"/>
                    <a:pt x="573" y="3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63"/>
            <p:cNvSpPr>
              <a:spLocks noEditPoints="1"/>
            </p:cNvSpPr>
            <p:nvPr>
              <p:custDataLst>
                <p:tags r:id="rId20"/>
              </p:custDataLst>
            </p:nvPr>
          </p:nvSpPr>
          <p:spPr bwMode="auto">
            <a:xfrm>
              <a:off x="1216" y="2318"/>
              <a:ext cx="721" cy="1113"/>
            </a:xfrm>
            <a:custGeom>
              <a:avLst/>
              <a:gdLst>
                <a:gd name="T0" fmla="*/ 384 w 695"/>
                <a:gd name="T1" fmla="*/ 1077 h 1077"/>
                <a:gd name="T2" fmla="*/ 370 w 695"/>
                <a:gd name="T3" fmla="*/ 1077 h 1077"/>
                <a:gd name="T4" fmla="*/ 292 w 695"/>
                <a:gd name="T5" fmla="*/ 1053 h 1077"/>
                <a:gd name="T6" fmla="*/ 279 w 695"/>
                <a:gd name="T7" fmla="*/ 993 h 1077"/>
                <a:gd name="T8" fmla="*/ 418 w 695"/>
                <a:gd name="T9" fmla="*/ 841 h 1077"/>
                <a:gd name="T10" fmla="*/ 514 w 695"/>
                <a:gd name="T11" fmla="*/ 736 h 1077"/>
                <a:gd name="T12" fmla="*/ 448 w 695"/>
                <a:gd name="T13" fmla="*/ 634 h 1077"/>
                <a:gd name="T14" fmla="*/ 385 w 695"/>
                <a:gd name="T15" fmla="*/ 366 h 1077"/>
                <a:gd name="T16" fmla="*/ 396 w 695"/>
                <a:gd name="T17" fmla="*/ 245 h 1077"/>
                <a:gd name="T18" fmla="*/ 264 w 695"/>
                <a:gd name="T19" fmla="*/ 187 h 1077"/>
                <a:gd name="T20" fmla="*/ 187 w 695"/>
                <a:gd name="T21" fmla="*/ 192 h 1077"/>
                <a:gd name="T22" fmla="*/ 2 w 695"/>
                <a:gd name="T23" fmla="*/ 120 h 1077"/>
                <a:gd name="T24" fmla="*/ 0 w 695"/>
                <a:gd name="T25" fmla="*/ 116 h 1077"/>
                <a:gd name="T26" fmla="*/ 2 w 695"/>
                <a:gd name="T27" fmla="*/ 111 h 1077"/>
                <a:gd name="T28" fmla="*/ 193 w 695"/>
                <a:gd name="T29" fmla="*/ 20 h 1077"/>
                <a:gd name="T30" fmla="*/ 389 w 695"/>
                <a:gd name="T31" fmla="*/ 46 h 1077"/>
                <a:gd name="T32" fmla="*/ 499 w 695"/>
                <a:gd name="T33" fmla="*/ 57 h 1077"/>
                <a:gd name="T34" fmla="*/ 516 w 695"/>
                <a:gd name="T35" fmla="*/ 59 h 1077"/>
                <a:gd name="T36" fmla="*/ 648 w 695"/>
                <a:gd name="T37" fmla="*/ 111 h 1077"/>
                <a:gd name="T38" fmla="*/ 616 w 695"/>
                <a:gd name="T39" fmla="*/ 232 h 1077"/>
                <a:gd name="T40" fmla="*/ 599 w 695"/>
                <a:gd name="T41" fmla="*/ 292 h 1077"/>
                <a:gd name="T42" fmla="*/ 593 w 695"/>
                <a:gd name="T43" fmla="*/ 325 h 1077"/>
                <a:gd name="T44" fmla="*/ 593 w 695"/>
                <a:gd name="T45" fmla="*/ 327 h 1077"/>
                <a:gd name="T46" fmla="*/ 591 w 695"/>
                <a:gd name="T47" fmla="*/ 329 h 1077"/>
                <a:gd name="T48" fmla="*/ 608 w 695"/>
                <a:gd name="T49" fmla="*/ 632 h 1077"/>
                <a:gd name="T50" fmla="*/ 627 w 695"/>
                <a:gd name="T51" fmla="*/ 660 h 1077"/>
                <a:gd name="T52" fmla="*/ 627 w 695"/>
                <a:gd name="T53" fmla="*/ 661 h 1077"/>
                <a:gd name="T54" fmla="*/ 628 w 695"/>
                <a:gd name="T55" fmla="*/ 663 h 1077"/>
                <a:gd name="T56" fmla="*/ 654 w 695"/>
                <a:gd name="T57" fmla="*/ 734 h 1077"/>
                <a:gd name="T58" fmla="*/ 692 w 695"/>
                <a:gd name="T59" fmla="*/ 891 h 1077"/>
                <a:gd name="T60" fmla="*/ 692 w 695"/>
                <a:gd name="T61" fmla="*/ 893 h 1077"/>
                <a:gd name="T62" fmla="*/ 691 w 695"/>
                <a:gd name="T63" fmla="*/ 896 h 1077"/>
                <a:gd name="T64" fmla="*/ 384 w 695"/>
                <a:gd name="T65" fmla="*/ 1077 h 1077"/>
                <a:gd name="T66" fmla="*/ 246 w 695"/>
                <a:gd name="T67" fmla="*/ 166 h 1077"/>
                <a:gd name="T68" fmla="*/ 266 w 695"/>
                <a:gd name="T69" fmla="*/ 167 h 1077"/>
                <a:gd name="T70" fmla="*/ 414 w 695"/>
                <a:gd name="T71" fmla="*/ 235 h 1077"/>
                <a:gd name="T72" fmla="*/ 403 w 695"/>
                <a:gd name="T73" fmla="*/ 374 h 1077"/>
                <a:gd name="T74" fmla="*/ 461 w 695"/>
                <a:gd name="T75" fmla="*/ 619 h 1077"/>
                <a:gd name="T76" fmla="*/ 534 w 695"/>
                <a:gd name="T77" fmla="*/ 738 h 1077"/>
                <a:gd name="T78" fmla="*/ 427 w 695"/>
                <a:gd name="T79" fmla="*/ 858 h 1077"/>
                <a:gd name="T80" fmla="*/ 426 w 695"/>
                <a:gd name="T81" fmla="*/ 859 h 1077"/>
                <a:gd name="T82" fmla="*/ 425 w 695"/>
                <a:gd name="T83" fmla="*/ 859 h 1077"/>
                <a:gd name="T84" fmla="*/ 299 w 695"/>
                <a:gd name="T85" fmla="*/ 994 h 1077"/>
                <a:gd name="T86" fmla="*/ 299 w 695"/>
                <a:gd name="T87" fmla="*/ 995 h 1077"/>
                <a:gd name="T88" fmla="*/ 307 w 695"/>
                <a:gd name="T89" fmla="*/ 1040 h 1077"/>
                <a:gd name="T90" fmla="*/ 370 w 695"/>
                <a:gd name="T91" fmla="*/ 1057 h 1077"/>
                <a:gd name="T92" fmla="*/ 673 w 695"/>
                <a:gd name="T93" fmla="*/ 888 h 1077"/>
                <a:gd name="T94" fmla="*/ 635 w 695"/>
                <a:gd name="T95" fmla="*/ 741 h 1077"/>
                <a:gd name="T96" fmla="*/ 609 w 695"/>
                <a:gd name="T97" fmla="*/ 670 h 1077"/>
                <a:gd name="T98" fmla="*/ 591 w 695"/>
                <a:gd name="T99" fmla="*/ 643 h 1077"/>
                <a:gd name="T100" fmla="*/ 575 w 695"/>
                <a:gd name="T101" fmla="*/ 317 h 1077"/>
                <a:gd name="T102" fmla="*/ 579 w 695"/>
                <a:gd name="T103" fmla="*/ 289 h 1077"/>
                <a:gd name="T104" fmla="*/ 599 w 695"/>
                <a:gd name="T105" fmla="*/ 221 h 1077"/>
                <a:gd name="T106" fmla="*/ 630 w 695"/>
                <a:gd name="T107" fmla="*/ 120 h 1077"/>
                <a:gd name="T108" fmla="*/ 514 w 695"/>
                <a:gd name="T109" fmla="*/ 79 h 1077"/>
                <a:gd name="T110" fmla="*/ 496 w 695"/>
                <a:gd name="T111" fmla="*/ 77 h 1077"/>
                <a:gd name="T112" fmla="*/ 388 w 695"/>
                <a:gd name="T113" fmla="*/ 65 h 1077"/>
                <a:gd name="T114" fmla="*/ 189 w 695"/>
                <a:gd name="T115" fmla="*/ 40 h 1077"/>
                <a:gd name="T116" fmla="*/ 22 w 695"/>
                <a:gd name="T117" fmla="*/ 115 h 1077"/>
                <a:gd name="T118" fmla="*/ 184 w 695"/>
                <a:gd name="T119" fmla="*/ 172 h 1077"/>
                <a:gd name="T120" fmla="*/ 246 w 695"/>
                <a:gd name="T121" fmla="*/ 166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5" h="1077">
                  <a:moveTo>
                    <a:pt x="384" y="1077"/>
                  </a:moveTo>
                  <a:cubicBezTo>
                    <a:pt x="379" y="1077"/>
                    <a:pt x="375" y="1077"/>
                    <a:pt x="370" y="1077"/>
                  </a:cubicBezTo>
                  <a:cubicBezTo>
                    <a:pt x="340" y="1076"/>
                    <a:pt x="309" y="1073"/>
                    <a:pt x="292" y="1053"/>
                  </a:cubicBezTo>
                  <a:cubicBezTo>
                    <a:pt x="280" y="1039"/>
                    <a:pt x="276" y="1019"/>
                    <a:pt x="279" y="993"/>
                  </a:cubicBezTo>
                  <a:cubicBezTo>
                    <a:pt x="281" y="901"/>
                    <a:pt x="347" y="865"/>
                    <a:pt x="418" y="841"/>
                  </a:cubicBezTo>
                  <a:cubicBezTo>
                    <a:pt x="480" y="804"/>
                    <a:pt x="512" y="769"/>
                    <a:pt x="514" y="736"/>
                  </a:cubicBezTo>
                  <a:cubicBezTo>
                    <a:pt x="516" y="706"/>
                    <a:pt x="495" y="673"/>
                    <a:pt x="448" y="634"/>
                  </a:cubicBezTo>
                  <a:cubicBezTo>
                    <a:pt x="354" y="557"/>
                    <a:pt x="335" y="479"/>
                    <a:pt x="385" y="366"/>
                  </a:cubicBezTo>
                  <a:cubicBezTo>
                    <a:pt x="409" y="313"/>
                    <a:pt x="412" y="273"/>
                    <a:pt x="396" y="245"/>
                  </a:cubicBezTo>
                  <a:cubicBezTo>
                    <a:pt x="379" y="215"/>
                    <a:pt x="336" y="196"/>
                    <a:pt x="264" y="187"/>
                  </a:cubicBezTo>
                  <a:cubicBezTo>
                    <a:pt x="240" y="184"/>
                    <a:pt x="214" y="188"/>
                    <a:pt x="187" y="192"/>
                  </a:cubicBezTo>
                  <a:cubicBezTo>
                    <a:pt x="121" y="201"/>
                    <a:pt x="47" y="212"/>
                    <a:pt x="2" y="120"/>
                  </a:cubicBezTo>
                  <a:cubicBezTo>
                    <a:pt x="0" y="116"/>
                    <a:pt x="0" y="116"/>
                    <a:pt x="0" y="116"/>
                  </a:cubicBezTo>
                  <a:cubicBezTo>
                    <a:pt x="2" y="111"/>
                    <a:pt x="2" y="111"/>
                    <a:pt x="2" y="111"/>
                  </a:cubicBezTo>
                  <a:cubicBezTo>
                    <a:pt x="40" y="28"/>
                    <a:pt x="99" y="0"/>
                    <a:pt x="193" y="20"/>
                  </a:cubicBezTo>
                  <a:cubicBezTo>
                    <a:pt x="257" y="34"/>
                    <a:pt x="324" y="40"/>
                    <a:pt x="389" y="46"/>
                  </a:cubicBezTo>
                  <a:cubicBezTo>
                    <a:pt x="425" y="49"/>
                    <a:pt x="462" y="52"/>
                    <a:pt x="499" y="57"/>
                  </a:cubicBezTo>
                  <a:cubicBezTo>
                    <a:pt x="504" y="57"/>
                    <a:pt x="510" y="58"/>
                    <a:pt x="516" y="59"/>
                  </a:cubicBezTo>
                  <a:cubicBezTo>
                    <a:pt x="572" y="66"/>
                    <a:pt x="629" y="72"/>
                    <a:pt x="648" y="111"/>
                  </a:cubicBezTo>
                  <a:cubicBezTo>
                    <a:pt x="661" y="139"/>
                    <a:pt x="651" y="179"/>
                    <a:pt x="616" y="232"/>
                  </a:cubicBezTo>
                  <a:cubicBezTo>
                    <a:pt x="606" y="248"/>
                    <a:pt x="603" y="270"/>
                    <a:pt x="599" y="292"/>
                  </a:cubicBezTo>
                  <a:cubicBezTo>
                    <a:pt x="598" y="303"/>
                    <a:pt x="596" y="314"/>
                    <a:pt x="593" y="325"/>
                  </a:cubicBezTo>
                  <a:cubicBezTo>
                    <a:pt x="593" y="327"/>
                    <a:pt x="593" y="327"/>
                    <a:pt x="593" y="327"/>
                  </a:cubicBezTo>
                  <a:cubicBezTo>
                    <a:pt x="591" y="329"/>
                    <a:pt x="591" y="329"/>
                    <a:pt x="591" y="329"/>
                  </a:cubicBezTo>
                  <a:cubicBezTo>
                    <a:pt x="481" y="441"/>
                    <a:pt x="543" y="534"/>
                    <a:pt x="608" y="632"/>
                  </a:cubicBezTo>
                  <a:cubicBezTo>
                    <a:pt x="614" y="641"/>
                    <a:pt x="620" y="651"/>
                    <a:pt x="627" y="660"/>
                  </a:cubicBezTo>
                  <a:cubicBezTo>
                    <a:pt x="627" y="661"/>
                    <a:pt x="627" y="661"/>
                    <a:pt x="627" y="661"/>
                  </a:cubicBezTo>
                  <a:cubicBezTo>
                    <a:pt x="628" y="663"/>
                    <a:pt x="628" y="663"/>
                    <a:pt x="628" y="663"/>
                  </a:cubicBezTo>
                  <a:cubicBezTo>
                    <a:pt x="635" y="687"/>
                    <a:pt x="645" y="711"/>
                    <a:pt x="654" y="734"/>
                  </a:cubicBezTo>
                  <a:cubicBezTo>
                    <a:pt x="674" y="783"/>
                    <a:pt x="695" y="834"/>
                    <a:pt x="692" y="891"/>
                  </a:cubicBezTo>
                  <a:cubicBezTo>
                    <a:pt x="692" y="893"/>
                    <a:pt x="692" y="893"/>
                    <a:pt x="692" y="893"/>
                  </a:cubicBezTo>
                  <a:cubicBezTo>
                    <a:pt x="691" y="896"/>
                    <a:pt x="691" y="896"/>
                    <a:pt x="691" y="896"/>
                  </a:cubicBezTo>
                  <a:cubicBezTo>
                    <a:pt x="624" y="1016"/>
                    <a:pt x="520" y="1077"/>
                    <a:pt x="384" y="1077"/>
                  </a:cubicBezTo>
                  <a:close/>
                  <a:moveTo>
                    <a:pt x="246" y="166"/>
                  </a:moveTo>
                  <a:cubicBezTo>
                    <a:pt x="253" y="166"/>
                    <a:pt x="260" y="166"/>
                    <a:pt x="266" y="167"/>
                  </a:cubicBezTo>
                  <a:cubicBezTo>
                    <a:pt x="346" y="177"/>
                    <a:pt x="393" y="198"/>
                    <a:pt x="414" y="235"/>
                  </a:cubicBezTo>
                  <a:cubicBezTo>
                    <a:pt x="433" y="269"/>
                    <a:pt x="430" y="315"/>
                    <a:pt x="403" y="374"/>
                  </a:cubicBezTo>
                  <a:cubicBezTo>
                    <a:pt x="357" y="479"/>
                    <a:pt x="374" y="547"/>
                    <a:pt x="461" y="619"/>
                  </a:cubicBezTo>
                  <a:cubicBezTo>
                    <a:pt x="513" y="661"/>
                    <a:pt x="537" y="700"/>
                    <a:pt x="534" y="738"/>
                  </a:cubicBezTo>
                  <a:cubicBezTo>
                    <a:pt x="531" y="779"/>
                    <a:pt x="497" y="817"/>
                    <a:pt x="427" y="858"/>
                  </a:cubicBezTo>
                  <a:cubicBezTo>
                    <a:pt x="426" y="859"/>
                    <a:pt x="426" y="859"/>
                    <a:pt x="426" y="859"/>
                  </a:cubicBezTo>
                  <a:cubicBezTo>
                    <a:pt x="425" y="859"/>
                    <a:pt x="425" y="859"/>
                    <a:pt x="425" y="859"/>
                  </a:cubicBezTo>
                  <a:cubicBezTo>
                    <a:pt x="348" y="886"/>
                    <a:pt x="300" y="917"/>
                    <a:pt x="299" y="994"/>
                  </a:cubicBezTo>
                  <a:cubicBezTo>
                    <a:pt x="299" y="995"/>
                    <a:pt x="299" y="995"/>
                    <a:pt x="299" y="995"/>
                  </a:cubicBezTo>
                  <a:cubicBezTo>
                    <a:pt x="296" y="1016"/>
                    <a:pt x="299" y="1030"/>
                    <a:pt x="307" y="1040"/>
                  </a:cubicBezTo>
                  <a:cubicBezTo>
                    <a:pt x="319" y="1054"/>
                    <a:pt x="345" y="1056"/>
                    <a:pt x="370" y="1057"/>
                  </a:cubicBezTo>
                  <a:cubicBezTo>
                    <a:pt x="507" y="1062"/>
                    <a:pt x="606" y="1006"/>
                    <a:pt x="673" y="888"/>
                  </a:cubicBezTo>
                  <a:cubicBezTo>
                    <a:pt x="674" y="836"/>
                    <a:pt x="655" y="790"/>
                    <a:pt x="635" y="741"/>
                  </a:cubicBezTo>
                  <a:cubicBezTo>
                    <a:pt x="626" y="718"/>
                    <a:pt x="616" y="694"/>
                    <a:pt x="609" y="670"/>
                  </a:cubicBezTo>
                  <a:cubicBezTo>
                    <a:pt x="603" y="661"/>
                    <a:pt x="597" y="652"/>
                    <a:pt x="591" y="643"/>
                  </a:cubicBezTo>
                  <a:cubicBezTo>
                    <a:pt x="525" y="543"/>
                    <a:pt x="456" y="439"/>
                    <a:pt x="575" y="317"/>
                  </a:cubicBezTo>
                  <a:cubicBezTo>
                    <a:pt x="577" y="308"/>
                    <a:pt x="578" y="299"/>
                    <a:pt x="579" y="289"/>
                  </a:cubicBezTo>
                  <a:cubicBezTo>
                    <a:pt x="583" y="266"/>
                    <a:pt x="587" y="241"/>
                    <a:pt x="599" y="221"/>
                  </a:cubicBezTo>
                  <a:cubicBezTo>
                    <a:pt x="629" y="175"/>
                    <a:pt x="639" y="140"/>
                    <a:pt x="630" y="120"/>
                  </a:cubicBezTo>
                  <a:cubicBezTo>
                    <a:pt x="616" y="91"/>
                    <a:pt x="564" y="85"/>
                    <a:pt x="514" y="79"/>
                  </a:cubicBezTo>
                  <a:cubicBezTo>
                    <a:pt x="508" y="78"/>
                    <a:pt x="502" y="77"/>
                    <a:pt x="496" y="77"/>
                  </a:cubicBezTo>
                  <a:cubicBezTo>
                    <a:pt x="460" y="72"/>
                    <a:pt x="423" y="69"/>
                    <a:pt x="388" y="65"/>
                  </a:cubicBezTo>
                  <a:cubicBezTo>
                    <a:pt x="322" y="60"/>
                    <a:pt x="254" y="53"/>
                    <a:pt x="189" y="40"/>
                  </a:cubicBezTo>
                  <a:cubicBezTo>
                    <a:pt x="106" y="22"/>
                    <a:pt x="56" y="45"/>
                    <a:pt x="22" y="115"/>
                  </a:cubicBezTo>
                  <a:cubicBezTo>
                    <a:pt x="61" y="190"/>
                    <a:pt x="121" y="181"/>
                    <a:pt x="184" y="172"/>
                  </a:cubicBezTo>
                  <a:cubicBezTo>
                    <a:pt x="205" y="169"/>
                    <a:pt x="226" y="166"/>
                    <a:pt x="246" y="166"/>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64"/>
            <p:cNvSpPr/>
            <p:nvPr>
              <p:custDataLst>
                <p:tags r:id="rId21"/>
              </p:custDataLst>
            </p:nvPr>
          </p:nvSpPr>
          <p:spPr bwMode="auto">
            <a:xfrm>
              <a:off x="32" y="2654"/>
              <a:ext cx="716" cy="862"/>
            </a:xfrm>
            <a:custGeom>
              <a:avLst/>
              <a:gdLst>
                <a:gd name="T0" fmla="*/ 582 w 690"/>
                <a:gd name="T1" fmla="*/ 474 h 834"/>
                <a:gd name="T2" fmla="*/ 486 w 690"/>
                <a:gd name="T3" fmla="*/ 361 h 834"/>
                <a:gd name="T4" fmla="*/ 576 w 690"/>
                <a:gd name="T5" fmla="*/ 258 h 834"/>
                <a:gd name="T6" fmla="*/ 619 w 690"/>
                <a:gd name="T7" fmla="*/ 182 h 834"/>
                <a:gd name="T8" fmla="*/ 417 w 690"/>
                <a:gd name="T9" fmla="*/ 20 h 834"/>
                <a:gd name="T10" fmla="*/ 301 w 690"/>
                <a:gd name="T11" fmla="*/ 75 h 834"/>
                <a:gd name="T12" fmla="*/ 202 w 690"/>
                <a:gd name="T13" fmla="*/ 175 h 834"/>
                <a:gd name="T14" fmla="*/ 147 w 690"/>
                <a:gd name="T15" fmla="*/ 217 h 834"/>
                <a:gd name="T16" fmla="*/ 212 w 690"/>
                <a:gd name="T17" fmla="*/ 257 h 834"/>
                <a:gd name="T18" fmla="*/ 310 w 690"/>
                <a:gd name="T19" fmla="*/ 355 h 834"/>
                <a:gd name="T20" fmla="*/ 91 w 690"/>
                <a:gd name="T21" fmla="*/ 546 h 834"/>
                <a:gd name="T22" fmla="*/ 151 w 690"/>
                <a:gd name="T23" fmla="*/ 653 h 834"/>
                <a:gd name="T24" fmla="*/ 295 w 690"/>
                <a:gd name="T25" fmla="*/ 722 h 834"/>
                <a:gd name="T26" fmla="*/ 364 w 690"/>
                <a:gd name="T27" fmla="*/ 830 h 834"/>
                <a:gd name="T28" fmla="*/ 462 w 690"/>
                <a:gd name="T29" fmla="*/ 726 h 834"/>
                <a:gd name="T30" fmla="*/ 592 w 690"/>
                <a:gd name="T31" fmla="*/ 593 h 834"/>
                <a:gd name="T32" fmla="*/ 679 w 690"/>
                <a:gd name="T33" fmla="*/ 519 h 834"/>
                <a:gd name="T34" fmla="*/ 582 w 690"/>
                <a:gd name="T35" fmla="*/ 47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0" h="834">
                  <a:moveTo>
                    <a:pt x="582" y="474"/>
                  </a:moveTo>
                  <a:cubicBezTo>
                    <a:pt x="479" y="495"/>
                    <a:pt x="475" y="435"/>
                    <a:pt x="486" y="361"/>
                  </a:cubicBezTo>
                  <a:cubicBezTo>
                    <a:pt x="483" y="298"/>
                    <a:pt x="529" y="277"/>
                    <a:pt x="576" y="258"/>
                  </a:cubicBezTo>
                  <a:cubicBezTo>
                    <a:pt x="613" y="242"/>
                    <a:pt x="645" y="192"/>
                    <a:pt x="619" y="182"/>
                  </a:cubicBezTo>
                  <a:cubicBezTo>
                    <a:pt x="530" y="149"/>
                    <a:pt x="497" y="53"/>
                    <a:pt x="417" y="20"/>
                  </a:cubicBezTo>
                  <a:cubicBezTo>
                    <a:pt x="369" y="0"/>
                    <a:pt x="306" y="10"/>
                    <a:pt x="301" y="75"/>
                  </a:cubicBezTo>
                  <a:cubicBezTo>
                    <a:pt x="296" y="146"/>
                    <a:pt x="268" y="173"/>
                    <a:pt x="202" y="175"/>
                  </a:cubicBezTo>
                  <a:cubicBezTo>
                    <a:pt x="177" y="176"/>
                    <a:pt x="148" y="189"/>
                    <a:pt x="147" y="217"/>
                  </a:cubicBezTo>
                  <a:cubicBezTo>
                    <a:pt x="146" y="259"/>
                    <a:pt x="184" y="259"/>
                    <a:pt x="212" y="257"/>
                  </a:cubicBezTo>
                  <a:cubicBezTo>
                    <a:pt x="284" y="253"/>
                    <a:pt x="303" y="288"/>
                    <a:pt x="310" y="355"/>
                  </a:cubicBezTo>
                  <a:cubicBezTo>
                    <a:pt x="325" y="508"/>
                    <a:pt x="317" y="519"/>
                    <a:pt x="91" y="546"/>
                  </a:cubicBezTo>
                  <a:cubicBezTo>
                    <a:pt x="0" y="645"/>
                    <a:pt x="84" y="641"/>
                    <a:pt x="151" y="653"/>
                  </a:cubicBezTo>
                  <a:cubicBezTo>
                    <a:pt x="206" y="662"/>
                    <a:pt x="306" y="616"/>
                    <a:pt x="295" y="722"/>
                  </a:cubicBezTo>
                  <a:cubicBezTo>
                    <a:pt x="287" y="795"/>
                    <a:pt x="292" y="825"/>
                    <a:pt x="364" y="830"/>
                  </a:cubicBezTo>
                  <a:cubicBezTo>
                    <a:pt x="437" y="834"/>
                    <a:pt x="461" y="786"/>
                    <a:pt x="462" y="726"/>
                  </a:cubicBezTo>
                  <a:cubicBezTo>
                    <a:pt x="463" y="637"/>
                    <a:pt x="514" y="603"/>
                    <a:pt x="592" y="593"/>
                  </a:cubicBezTo>
                  <a:cubicBezTo>
                    <a:pt x="638" y="587"/>
                    <a:pt x="690" y="582"/>
                    <a:pt x="679" y="519"/>
                  </a:cubicBezTo>
                  <a:cubicBezTo>
                    <a:pt x="671" y="470"/>
                    <a:pt x="622" y="467"/>
                    <a:pt x="582" y="4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65"/>
            <p:cNvSpPr>
              <a:spLocks noEditPoints="1"/>
            </p:cNvSpPr>
            <p:nvPr>
              <p:custDataLst>
                <p:tags r:id="rId22"/>
              </p:custDataLst>
            </p:nvPr>
          </p:nvSpPr>
          <p:spPr bwMode="auto">
            <a:xfrm>
              <a:off x="70" y="2651"/>
              <a:ext cx="681" cy="871"/>
            </a:xfrm>
            <a:custGeom>
              <a:avLst/>
              <a:gdLst>
                <a:gd name="T0" fmla="*/ 327 w 657"/>
                <a:gd name="T1" fmla="*/ 843 h 843"/>
                <a:gd name="T2" fmla="*/ 249 w 657"/>
                <a:gd name="T3" fmla="*/ 724 h 843"/>
                <a:gd name="T4" fmla="*/ 166 w 657"/>
                <a:gd name="T5" fmla="*/ 665 h 843"/>
                <a:gd name="T6" fmla="*/ 90 w 657"/>
                <a:gd name="T7" fmla="*/ 662 h 843"/>
                <a:gd name="T8" fmla="*/ 47 w 657"/>
                <a:gd name="T9" fmla="*/ 542 h 843"/>
                <a:gd name="T10" fmla="*/ 53 w 657"/>
                <a:gd name="T11" fmla="*/ 539 h 843"/>
                <a:gd name="T12" fmla="*/ 264 w 657"/>
                <a:gd name="T13" fmla="*/ 359 h 843"/>
                <a:gd name="T14" fmla="*/ 114 w 657"/>
                <a:gd name="T15" fmla="*/ 256 h 843"/>
                <a:gd name="T16" fmla="*/ 165 w 657"/>
                <a:gd name="T17" fmla="*/ 168 h 843"/>
                <a:gd name="T18" fmla="*/ 289 w 657"/>
                <a:gd name="T19" fmla="*/ 16 h 843"/>
                <a:gd name="T20" fmla="*/ 483 w 657"/>
                <a:gd name="T21" fmla="*/ 94 h 843"/>
                <a:gd name="T22" fmla="*/ 603 w 657"/>
                <a:gd name="T23" fmla="*/ 199 h 843"/>
                <a:gd name="T24" fmla="*/ 460 w 657"/>
                <a:gd name="T25" fmla="*/ 364 h 843"/>
                <a:gd name="T26" fmla="*/ 460 w 657"/>
                <a:gd name="T27" fmla="*/ 366 h 843"/>
                <a:gd name="T28" fmla="*/ 544 w 657"/>
                <a:gd name="T29" fmla="*/ 467 h 843"/>
                <a:gd name="T30" fmla="*/ 627 w 657"/>
                <a:gd name="T31" fmla="*/ 477 h 843"/>
                <a:gd name="T32" fmla="*/ 644 w 657"/>
                <a:gd name="T33" fmla="*/ 573 h 843"/>
                <a:gd name="T34" fmla="*/ 557 w 657"/>
                <a:gd name="T35" fmla="*/ 606 h 843"/>
                <a:gd name="T36" fmla="*/ 403 w 657"/>
                <a:gd name="T37" fmla="*/ 820 h 843"/>
                <a:gd name="T38" fmla="*/ 198 w 657"/>
                <a:gd name="T39" fmla="*/ 644 h 843"/>
                <a:gd name="T40" fmla="*/ 269 w 657"/>
                <a:gd name="T41" fmla="*/ 726 h 843"/>
                <a:gd name="T42" fmla="*/ 329 w 657"/>
                <a:gd name="T43" fmla="*/ 823 h 843"/>
                <a:gd name="T44" fmla="*/ 416 w 657"/>
                <a:gd name="T45" fmla="*/ 729 h 843"/>
                <a:gd name="T46" fmla="*/ 558 w 657"/>
                <a:gd name="T47" fmla="*/ 585 h 843"/>
                <a:gd name="T48" fmla="*/ 634 w 657"/>
                <a:gd name="T49" fmla="*/ 524 h 843"/>
                <a:gd name="T50" fmla="*/ 548 w 657"/>
                <a:gd name="T51" fmla="*/ 487 h 843"/>
                <a:gd name="T52" fmla="*/ 457 w 657"/>
                <a:gd name="T53" fmla="*/ 474 h 843"/>
                <a:gd name="T54" fmla="*/ 536 w 657"/>
                <a:gd name="T55" fmla="*/ 251 h 843"/>
                <a:gd name="T56" fmla="*/ 579 w 657"/>
                <a:gd name="T57" fmla="*/ 195 h 843"/>
                <a:gd name="T58" fmla="*/ 377 w 657"/>
                <a:gd name="T59" fmla="*/ 32 h 843"/>
                <a:gd name="T60" fmla="*/ 275 w 657"/>
                <a:gd name="T61" fmla="*/ 79 h 843"/>
                <a:gd name="T62" fmla="*/ 121 w 657"/>
                <a:gd name="T63" fmla="*/ 220 h 843"/>
                <a:gd name="T64" fmla="*/ 175 w 657"/>
                <a:gd name="T65" fmla="*/ 250 h 843"/>
                <a:gd name="T66" fmla="*/ 60 w 657"/>
                <a:gd name="T67" fmla="*/ 559 h 843"/>
                <a:gd name="T68" fmla="*/ 92 w 657"/>
                <a:gd name="T69" fmla="*/ 642 h 843"/>
                <a:gd name="T70" fmla="*/ 165 w 657"/>
                <a:gd name="T71" fmla="*/ 645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7" h="843">
                  <a:moveTo>
                    <a:pt x="337" y="843"/>
                  </a:moveTo>
                  <a:cubicBezTo>
                    <a:pt x="334" y="843"/>
                    <a:pt x="331" y="843"/>
                    <a:pt x="327" y="843"/>
                  </a:cubicBezTo>
                  <a:cubicBezTo>
                    <a:pt x="294" y="841"/>
                    <a:pt x="273" y="833"/>
                    <a:pt x="261" y="818"/>
                  </a:cubicBezTo>
                  <a:cubicBezTo>
                    <a:pt x="244" y="799"/>
                    <a:pt x="244" y="770"/>
                    <a:pt x="249" y="724"/>
                  </a:cubicBezTo>
                  <a:cubicBezTo>
                    <a:pt x="251" y="701"/>
                    <a:pt x="248" y="684"/>
                    <a:pt x="239" y="675"/>
                  </a:cubicBezTo>
                  <a:cubicBezTo>
                    <a:pt x="225" y="661"/>
                    <a:pt x="195" y="663"/>
                    <a:pt x="166" y="665"/>
                  </a:cubicBezTo>
                  <a:cubicBezTo>
                    <a:pt x="148" y="667"/>
                    <a:pt x="129" y="668"/>
                    <a:pt x="114" y="666"/>
                  </a:cubicBezTo>
                  <a:cubicBezTo>
                    <a:pt x="106" y="664"/>
                    <a:pt x="98" y="663"/>
                    <a:pt x="90" y="662"/>
                  </a:cubicBezTo>
                  <a:cubicBezTo>
                    <a:pt x="52" y="657"/>
                    <a:pt x="16" y="652"/>
                    <a:pt x="7" y="627"/>
                  </a:cubicBezTo>
                  <a:cubicBezTo>
                    <a:pt x="0" y="607"/>
                    <a:pt x="12" y="581"/>
                    <a:pt x="47" y="542"/>
                  </a:cubicBezTo>
                  <a:cubicBezTo>
                    <a:pt x="50" y="540"/>
                    <a:pt x="50" y="540"/>
                    <a:pt x="50" y="540"/>
                  </a:cubicBezTo>
                  <a:cubicBezTo>
                    <a:pt x="53" y="539"/>
                    <a:pt x="53" y="539"/>
                    <a:pt x="53" y="539"/>
                  </a:cubicBezTo>
                  <a:cubicBezTo>
                    <a:pt x="156" y="527"/>
                    <a:pt x="221" y="518"/>
                    <a:pt x="248" y="493"/>
                  </a:cubicBezTo>
                  <a:cubicBezTo>
                    <a:pt x="273" y="472"/>
                    <a:pt x="272" y="436"/>
                    <a:pt x="264" y="359"/>
                  </a:cubicBezTo>
                  <a:cubicBezTo>
                    <a:pt x="257" y="288"/>
                    <a:pt x="236" y="267"/>
                    <a:pt x="176" y="270"/>
                  </a:cubicBezTo>
                  <a:cubicBezTo>
                    <a:pt x="161" y="271"/>
                    <a:pt x="131" y="273"/>
                    <a:pt x="114" y="256"/>
                  </a:cubicBezTo>
                  <a:cubicBezTo>
                    <a:pt x="105" y="248"/>
                    <a:pt x="101" y="235"/>
                    <a:pt x="101" y="219"/>
                  </a:cubicBezTo>
                  <a:cubicBezTo>
                    <a:pt x="102" y="186"/>
                    <a:pt x="134" y="170"/>
                    <a:pt x="165" y="168"/>
                  </a:cubicBezTo>
                  <a:cubicBezTo>
                    <a:pt x="227" y="166"/>
                    <a:pt x="251" y="142"/>
                    <a:pt x="255" y="77"/>
                  </a:cubicBezTo>
                  <a:cubicBezTo>
                    <a:pt x="258" y="43"/>
                    <a:pt x="275" y="25"/>
                    <a:pt x="289" y="16"/>
                  </a:cubicBezTo>
                  <a:cubicBezTo>
                    <a:pt x="314" y="1"/>
                    <a:pt x="351" y="0"/>
                    <a:pt x="385" y="14"/>
                  </a:cubicBezTo>
                  <a:cubicBezTo>
                    <a:pt x="426" y="30"/>
                    <a:pt x="455" y="63"/>
                    <a:pt x="483" y="94"/>
                  </a:cubicBezTo>
                  <a:cubicBezTo>
                    <a:pt x="512" y="126"/>
                    <a:pt x="543" y="160"/>
                    <a:pt x="586" y="176"/>
                  </a:cubicBezTo>
                  <a:cubicBezTo>
                    <a:pt x="596" y="180"/>
                    <a:pt x="602" y="188"/>
                    <a:pt x="603" y="199"/>
                  </a:cubicBezTo>
                  <a:cubicBezTo>
                    <a:pt x="603" y="223"/>
                    <a:pt x="575" y="257"/>
                    <a:pt x="544" y="270"/>
                  </a:cubicBezTo>
                  <a:cubicBezTo>
                    <a:pt x="493" y="291"/>
                    <a:pt x="458" y="310"/>
                    <a:pt x="460" y="364"/>
                  </a:cubicBezTo>
                  <a:cubicBezTo>
                    <a:pt x="460" y="365"/>
                    <a:pt x="460" y="365"/>
                    <a:pt x="460" y="365"/>
                  </a:cubicBezTo>
                  <a:cubicBezTo>
                    <a:pt x="460" y="366"/>
                    <a:pt x="460" y="366"/>
                    <a:pt x="460" y="366"/>
                  </a:cubicBezTo>
                  <a:cubicBezTo>
                    <a:pt x="454" y="404"/>
                    <a:pt x="452" y="442"/>
                    <a:pt x="470" y="459"/>
                  </a:cubicBezTo>
                  <a:cubicBezTo>
                    <a:pt x="484" y="472"/>
                    <a:pt x="508" y="475"/>
                    <a:pt x="544" y="467"/>
                  </a:cubicBezTo>
                  <a:cubicBezTo>
                    <a:pt x="544" y="467"/>
                    <a:pt x="544" y="467"/>
                    <a:pt x="544" y="467"/>
                  </a:cubicBezTo>
                  <a:cubicBezTo>
                    <a:pt x="569" y="463"/>
                    <a:pt x="603" y="461"/>
                    <a:pt x="627" y="477"/>
                  </a:cubicBezTo>
                  <a:cubicBezTo>
                    <a:pt x="641" y="487"/>
                    <a:pt x="650" y="501"/>
                    <a:pt x="653" y="520"/>
                  </a:cubicBezTo>
                  <a:cubicBezTo>
                    <a:pt x="657" y="542"/>
                    <a:pt x="654" y="560"/>
                    <a:pt x="644" y="573"/>
                  </a:cubicBezTo>
                  <a:cubicBezTo>
                    <a:pt x="627" y="597"/>
                    <a:pt x="591" y="601"/>
                    <a:pt x="560" y="605"/>
                  </a:cubicBezTo>
                  <a:cubicBezTo>
                    <a:pt x="557" y="606"/>
                    <a:pt x="557" y="606"/>
                    <a:pt x="557" y="606"/>
                  </a:cubicBezTo>
                  <a:cubicBezTo>
                    <a:pt x="475" y="616"/>
                    <a:pt x="437" y="654"/>
                    <a:pt x="436" y="729"/>
                  </a:cubicBezTo>
                  <a:cubicBezTo>
                    <a:pt x="435" y="770"/>
                    <a:pt x="424" y="801"/>
                    <a:pt x="403" y="820"/>
                  </a:cubicBezTo>
                  <a:cubicBezTo>
                    <a:pt x="387" y="835"/>
                    <a:pt x="365" y="843"/>
                    <a:pt x="337" y="843"/>
                  </a:cubicBezTo>
                  <a:close/>
                  <a:moveTo>
                    <a:pt x="198" y="644"/>
                  </a:moveTo>
                  <a:cubicBezTo>
                    <a:pt x="220" y="644"/>
                    <a:pt x="240" y="647"/>
                    <a:pt x="254" y="661"/>
                  </a:cubicBezTo>
                  <a:cubicBezTo>
                    <a:pt x="267" y="675"/>
                    <a:pt x="272" y="696"/>
                    <a:pt x="269" y="726"/>
                  </a:cubicBezTo>
                  <a:cubicBezTo>
                    <a:pt x="265" y="766"/>
                    <a:pt x="264" y="791"/>
                    <a:pt x="276" y="805"/>
                  </a:cubicBezTo>
                  <a:cubicBezTo>
                    <a:pt x="285" y="815"/>
                    <a:pt x="301" y="821"/>
                    <a:pt x="329" y="823"/>
                  </a:cubicBezTo>
                  <a:cubicBezTo>
                    <a:pt x="355" y="824"/>
                    <a:pt x="376" y="819"/>
                    <a:pt x="390" y="806"/>
                  </a:cubicBezTo>
                  <a:cubicBezTo>
                    <a:pt x="406" y="790"/>
                    <a:pt x="415" y="764"/>
                    <a:pt x="416" y="729"/>
                  </a:cubicBezTo>
                  <a:cubicBezTo>
                    <a:pt x="417" y="644"/>
                    <a:pt x="463" y="598"/>
                    <a:pt x="555" y="586"/>
                  </a:cubicBezTo>
                  <a:cubicBezTo>
                    <a:pt x="558" y="585"/>
                    <a:pt x="558" y="585"/>
                    <a:pt x="558" y="585"/>
                  </a:cubicBezTo>
                  <a:cubicBezTo>
                    <a:pt x="586" y="582"/>
                    <a:pt x="616" y="578"/>
                    <a:pt x="628" y="561"/>
                  </a:cubicBezTo>
                  <a:cubicBezTo>
                    <a:pt x="635" y="553"/>
                    <a:pt x="636" y="540"/>
                    <a:pt x="634" y="524"/>
                  </a:cubicBezTo>
                  <a:cubicBezTo>
                    <a:pt x="631" y="510"/>
                    <a:pt x="625" y="500"/>
                    <a:pt x="616" y="494"/>
                  </a:cubicBezTo>
                  <a:cubicBezTo>
                    <a:pt x="596" y="480"/>
                    <a:pt x="565" y="484"/>
                    <a:pt x="548" y="487"/>
                  </a:cubicBezTo>
                  <a:cubicBezTo>
                    <a:pt x="548" y="487"/>
                    <a:pt x="548" y="487"/>
                    <a:pt x="548" y="487"/>
                  </a:cubicBezTo>
                  <a:cubicBezTo>
                    <a:pt x="505" y="496"/>
                    <a:pt x="475" y="491"/>
                    <a:pt x="457" y="474"/>
                  </a:cubicBezTo>
                  <a:cubicBezTo>
                    <a:pt x="432" y="450"/>
                    <a:pt x="434" y="407"/>
                    <a:pt x="440" y="364"/>
                  </a:cubicBezTo>
                  <a:cubicBezTo>
                    <a:pt x="437" y="292"/>
                    <a:pt x="495" y="269"/>
                    <a:pt x="536" y="251"/>
                  </a:cubicBezTo>
                  <a:cubicBezTo>
                    <a:pt x="562" y="241"/>
                    <a:pt x="583" y="212"/>
                    <a:pt x="583" y="199"/>
                  </a:cubicBezTo>
                  <a:cubicBezTo>
                    <a:pt x="582" y="196"/>
                    <a:pt x="582" y="196"/>
                    <a:pt x="579" y="195"/>
                  </a:cubicBezTo>
                  <a:cubicBezTo>
                    <a:pt x="531" y="177"/>
                    <a:pt x="499" y="141"/>
                    <a:pt x="468" y="107"/>
                  </a:cubicBezTo>
                  <a:cubicBezTo>
                    <a:pt x="440" y="76"/>
                    <a:pt x="414" y="47"/>
                    <a:pt x="377" y="32"/>
                  </a:cubicBezTo>
                  <a:cubicBezTo>
                    <a:pt x="349" y="21"/>
                    <a:pt x="319" y="21"/>
                    <a:pt x="300" y="33"/>
                  </a:cubicBezTo>
                  <a:cubicBezTo>
                    <a:pt x="285" y="42"/>
                    <a:pt x="277" y="58"/>
                    <a:pt x="275" y="79"/>
                  </a:cubicBezTo>
                  <a:cubicBezTo>
                    <a:pt x="270" y="154"/>
                    <a:pt x="238" y="185"/>
                    <a:pt x="166" y="188"/>
                  </a:cubicBezTo>
                  <a:cubicBezTo>
                    <a:pt x="150" y="189"/>
                    <a:pt x="122" y="196"/>
                    <a:pt x="121" y="220"/>
                  </a:cubicBezTo>
                  <a:cubicBezTo>
                    <a:pt x="121" y="230"/>
                    <a:pt x="123" y="237"/>
                    <a:pt x="128" y="242"/>
                  </a:cubicBezTo>
                  <a:cubicBezTo>
                    <a:pt x="137" y="251"/>
                    <a:pt x="156" y="252"/>
                    <a:pt x="175" y="250"/>
                  </a:cubicBezTo>
                  <a:cubicBezTo>
                    <a:pt x="256" y="246"/>
                    <a:pt x="277" y="290"/>
                    <a:pt x="284" y="357"/>
                  </a:cubicBezTo>
                  <a:cubicBezTo>
                    <a:pt x="300" y="517"/>
                    <a:pt x="285" y="531"/>
                    <a:pt x="60" y="559"/>
                  </a:cubicBezTo>
                  <a:cubicBezTo>
                    <a:pt x="25" y="597"/>
                    <a:pt x="23" y="614"/>
                    <a:pt x="26" y="620"/>
                  </a:cubicBezTo>
                  <a:cubicBezTo>
                    <a:pt x="31" y="634"/>
                    <a:pt x="63" y="638"/>
                    <a:pt x="92" y="642"/>
                  </a:cubicBezTo>
                  <a:cubicBezTo>
                    <a:pt x="100" y="643"/>
                    <a:pt x="109" y="644"/>
                    <a:pt x="117" y="646"/>
                  </a:cubicBezTo>
                  <a:cubicBezTo>
                    <a:pt x="130" y="648"/>
                    <a:pt x="147" y="647"/>
                    <a:pt x="165" y="645"/>
                  </a:cubicBezTo>
                  <a:cubicBezTo>
                    <a:pt x="176" y="644"/>
                    <a:pt x="187" y="644"/>
                    <a:pt x="198" y="644"/>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66"/>
            <p:cNvSpPr/>
            <p:nvPr>
              <p:custDataLst>
                <p:tags r:id="rId23"/>
              </p:custDataLst>
            </p:nvPr>
          </p:nvSpPr>
          <p:spPr bwMode="auto">
            <a:xfrm>
              <a:off x="1200" y="2958"/>
              <a:ext cx="253" cy="631"/>
            </a:xfrm>
            <a:custGeom>
              <a:avLst/>
              <a:gdLst>
                <a:gd name="T0" fmla="*/ 244 w 244"/>
                <a:gd name="T1" fmla="*/ 261 h 611"/>
                <a:gd name="T2" fmla="*/ 99 w 244"/>
                <a:gd name="T3" fmla="*/ 0 h 611"/>
                <a:gd name="T4" fmla="*/ 10 w 244"/>
                <a:gd name="T5" fmla="*/ 129 h 611"/>
                <a:gd name="T6" fmla="*/ 67 w 244"/>
                <a:gd name="T7" fmla="*/ 516 h 611"/>
                <a:gd name="T8" fmla="*/ 149 w 244"/>
                <a:gd name="T9" fmla="*/ 606 h 611"/>
                <a:gd name="T10" fmla="*/ 234 w 244"/>
                <a:gd name="T11" fmla="*/ 515 h 611"/>
                <a:gd name="T12" fmla="*/ 244 w 244"/>
                <a:gd name="T13" fmla="*/ 261 h 611"/>
              </a:gdLst>
              <a:ahLst/>
              <a:cxnLst>
                <a:cxn ang="0">
                  <a:pos x="T0" y="T1"/>
                </a:cxn>
                <a:cxn ang="0">
                  <a:pos x="T2" y="T3"/>
                </a:cxn>
                <a:cxn ang="0">
                  <a:pos x="T4" y="T5"/>
                </a:cxn>
                <a:cxn ang="0">
                  <a:pos x="T6" y="T7"/>
                </a:cxn>
                <a:cxn ang="0">
                  <a:pos x="T8" y="T9"/>
                </a:cxn>
                <a:cxn ang="0">
                  <a:pos x="T10" y="T11"/>
                </a:cxn>
                <a:cxn ang="0">
                  <a:pos x="T12" y="T13"/>
                </a:cxn>
              </a:cxnLst>
              <a:rect l="0" t="0" r="r" b="b"/>
              <a:pathLst>
                <a:path w="244" h="611">
                  <a:moveTo>
                    <a:pt x="244" y="261"/>
                  </a:moveTo>
                  <a:cubicBezTo>
                    <a:pt x="206" y="168"/>
                    <a:pt x="213" y="51"/>
                    <a:pt x="99" y="0"/>
                  </a:cubicBezTo>
                  <a:cubicBezTo>
                    <a:pt x="25" y="13"/>
                    <a:pt x="0" y="57"/>
                    <a:pt x="10" y="129"/>
                  </a:cubicBezTo>
                  <a:cubicBezTo>
                    <a:pt x="30" y="258"/>
                    <a:pt x="46" y="388"/>
                    <a:pt x="67" y="516"/>
                  </a:cubicBezTo>
                  <a:cubicBezTo>
                    <a:pt x="74" y="560"/>
                    <a:pt x="90" y="611"/>
                    <a:pt x="149" y="606"/>
                  </a:cubicBezTo>
                  <a:cubicBezTo>
                    <a:pt x="198" y="602"/>
                    <a:pt x="231" y="567"/>
                    <a:pt x="234" y="515"/>
                  </a:cubicBezTo>
                  <a:cubicBezTo>
                    <a:pt x="239" y="430"/>
                    <a:pt x="241" y="346"/>
                    <a:pt x="244" y="2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67"/>
            <p:cNvSpPr>
              <a:spLocks noEditPoints="1"/>
            </p:cNvSpPr>
            <p:nvPr>
              <p:custDataLst>
                <p:tags r:id="rId24"/>
              </p:custDataLst>
            </p:nvPr>
          </p:nvSpPr>
          <p:spPr bwMode="auto">
            <a:xfrm>
              <a:off x="1188" y="2946"/>
              <a:ext cx="276" cy="648"/>
            </a:xfrm>
            <a:custGeom>
              <a:avLst/>
              <a:gdLst>
                <a:gd name="T0" fmla="*/ 153 w 266"/>
                <a:gd name="T1" fmla="*/ 627 h 627"/>
                <a:gd name="T2" fmla="*/ 69 w 266"/>
                <a:gd name="T3" fmla="*/ 529 h 627"/>
                <a:gd name="T4" fmla="*/ 34 w 266"/>
                <a:gd name="T5" fmla="*/ 294 h 627"/>
                <a:gd name="T6" fmla="*/ 13 w 266"/>
                <a:gd name="T7" fmla="*/ 142 h 627"/>
                <a:gd name="T8" fmla="*/ 110 w 266"/>
                <a:gd name="T9" fmla="*/ 1 h 627"/>
                <a:gd name="T10" fmla="*/ 113 w 266"/>
                <a:gd name="T11" fmla="*/ 0 h 627"/>
                <a:gd name="T12" fmla="*/ 115 w 266"/>
                <a:gd name="T13" fmla="*/ 2 h 627"/>
                <a:gd name="T14" fmla="*/ 241 w 266"/>
                <a:gd name="T15" fmla="*/ 190 h 627"/>
                <a:gd name="T16" fmla="*/ 265 w 266"/>
                <a:gd name="T17" fmla="*/ 268 h 627"/>
                <a:gd name="T18" fmla="*/ 266 w 266"/>
                <a:gd name="T19" fmla="*/ 270 h 627"/>
                <a:gd name="T20" fmla="*/ 266 w 266"/>
                <a:gd name="T21" fmla="*/ 272 h 627"/>
                <a:gd name="T22" fmla="*/ 263 w 266"/>
                <a:gd name="T23" fmla="*/ 348 h 627"/>
                <a:gd name="T24" fmla="*/ 256 w 266"/>
                <a:gd name="T25" fmla="*/ 527 h 627"/>
                <a:gd name="T26" fmla="*/ 162 w 266"/>
                <a:gd name="T27" fmla="*/ 627 h 627"/>
                <a:gd name="T28" fmla="*/ 153 w 266"/>
                <a:gd name="T29" fmla="*/ 627 h 627"/>
                <a:gd name="T30" fmla="*/ 110 w 266"/>
                <a:gd name="T31" fmla="*/ 21 h 627"/>
                <a:gd name="T32" fmla="*/ 32 w 266"/>
                <a:gd name="T33" fmla="*/ 139 h 627"/>
                <a:gd name="T34" fmla="*/ 54 w 266"/>
                <a:gd name="T35" fmla="*/ 292 h 627"/>
                <a:gd name="T36" fmla="*/ 89 w 266"/>
                <a:gd name="T37" fmla="*/ 525 h 627"/>
                <a:gd name="T38" fmla="*/ 160 w 266"/>
                <a:gd name="T39" fmla="*/ 607 h 627"/>
                <a:gd name="T40" fmla="*/ 236 w 266"/>
                <a:gd name="T41" fmla="*/ 525 h 627"/>
                <a:gd name="T42" fmla="*/ 243 w 266"/>
                <a:gd name="T43" fmla="*/ 347 h 627"/>
                <a:gd name="T44" fmla="*/ 246 w 266"/>
                <a:gd name="T45" fmla="*/ 274 h 627"/>
                <a:gd name="T46" fmla="*/ 222 w 266"/>
                <a:gd name="T47" fmla="*/ 195 h 627"/>
                <a:gd name="T48" fmla="*/ 110 w 266"/>
                <a:gd name="T4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 h="627">
                  <a:moveTo>
                    <a:pt x="153" y="627"/>
                  </a:moveTo>
                  <a:cubicBezTo>
                    <a:pt x="85" y="627"/>
                    <a:pt x="74" y="556"/>
                    <a:pt x="69" y="529"/>
                  </a:cubicBezTo>
                  <a:cubicBezTo>
                    <a:pt x="56" y="451"/>
                    <a:pt x="45" y="371"/>
                    <a:pt x="34" y="294"/>
                  </a:cubicBezTo>
                  <a:cubicBezTo>
                    <a:pt x="27" y="244"/>
                    <a:pt x="20" y="193"/>
                    <a:pt x="13" y="142"/>
                  </a:cubicBezTo>
                  <a:cubicBezTo>
                    <a:pt x="0" y="62"/>
                    <a:pt x="33" y="14"/>
                    <a:pt x="110" y="1"/>
                  </a:cubicBezTo>
                  <a:cubicBezTo>
                    <a:pt x="113" y="0"/>
                    <a:pt x="113" y="0"/>
                    <a:pt x="113" y="0"/>
                  </a:cubicBezTo>
                  <a:cubicBezTo>
                    <a:pt x="115" y="2"/>
                    <a:pt x="115" y="2"/>
                    <a:pt x="115" y="2"/>
                  </a:cubicBezTo>
                  <a:cubicBezTo>
                    <a:pt x="202" y="41"/>
                    <a:pt x="222" y="116"/>
                    <a:pt x="241" y="190"/>
                  </a:cubicBezTo>
                  <a:cubicBezTo>
                    <a:pt x="248" y="216"/>
                    <a:pt x="255" y="243"/>
                    <a:pt x="265" y="268"/>
                  </a:cubicBezTo>
                  <a:cubicBezTo>
                    <a:pt x="266" y="270"/>
                    <a:pt x="266" y="270"/>
                    <a:pt x="266" y="270"/>
                  </a:cubicBezTo>
                  <a:cubicBezTo>
                    <a:pt x="266" y="272"/>
                    <a:pt x="266" y="272"/>
                    <a:pt x="266" y="272"/>
                  </a:cubicBezTo>
                  <a:cubicBezTo>
                    <a:pt x="265" y="297"/>
                    <a:pt x="264" y="323"/>
                    <a:pt x="263" y="348"/>
                  </a:cubicBezTo>
                  <a:cubicBezTo>
                    <a:pt x="261" y="406"/>
                    <a:pt x="259" y="467"/>
                    <a:pt x="256" y="527"/>
                  </a:cubicBezTo>
                  <a:cubicBezTo>
                    <a:pt x="252" y="584"/>
                    <a:pt x="216" y="622"/>
                    <a:pt x="162" y="627"/>
                  </a:cubicBezTo>
                  <a:cubicBezTo>
                    <a:pt x="159" y="627"/>
                    <a:pt x="156" y="627"/>
                    <a:pt x="153" y="627"/>
                  </a:cubicBezTo>
                  <a:close/>
                  <a:moveTo>
                    <a:pt x="110" y="21"/>
                  </a:moveTo>
                  <a:cubicBezTo>
                    <a:pt x="47" y="33"/>
                    <a:pt x="22" y="71"/>
                    <a:pt x="32" y="139"/>
                  </a:cubicBezTo>
                  <a:cubicBezTo>
                    <a:pt x="40" y="190"/>
                    <a:pt x="47" y="241"/>
                    <a:pt x="54" y="292"/>
                  </a:cubicBezTo>
                  <a:cubicBezTo>
                    <a:pt x="65" y="368"/>
                    <a:pt x="76" y="448"/>
                    <a:pt x="89" y="525"/>
                  </a:cubicBezTo>
                  <a:cubicBezTo>
                    <a:pt x="99" y="586"/>
                    <a:pt x="120" y="610"/>
                    <a:pt x="160" y="607"/>
                  </a:cubicBezTo>
                  <a:cubicBezTo>
                    <a:pt x="205" y="603"/>
                    <a:pt x="233" y="573"/>
                    <a:pt x="236" y="525"/>
                  </a:cubicBezTo>
                  <a:cubicBezTo>
                    <a:pt x="239" y="466"/>
                    <a:pt x="241" y="406"/>
                    <a:pt x="243" y="347"/>
                  </a:cubicBezTo>
                  <a:cubicBezTo>
                    <a:pt x="244" y="323"/>
                    <a:pt x="245" y="298"/>
                    <a:pt x="246" y="274"/>
                  </a:cubicBezTo>
                  <a:cubicBezTo>
                    <a:pt x="236" y="248"/>
                    <a:pt x="229" y="221"/>
                    <a:pt x="222" y="195"/>
                  </a:cubicBezTo>
                  <a:cubicBezTo>
                    <a:pt x="203" y="124"/>
                    <a:pt x="186" y="57"/>
                    <a:pt x="110" y="21"/>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68"/>
            <p:cNvSpPr/>
            <p:nvPr>
              <p:custDataLst>
                <p:tags r:id="rId25"/>
              </p:custDataLst>
            </p:nvPr>
          </p:nvSpPr>
          <p:spPr bwMode="auto">
            <a:xfrm>
              <a:off x="6964" y="2831"/>
              <a:ext cx="571" cy="450"/>
            </a:xfrm>
            <a:custGeom>
              <a:avLst/>
              <a:gdLst>
                <a:gd name="T0" fmla="*/ 519 w 550"/>
                <a:gd name="T1" fmla="*/ 283 h 436"/>
                <a:gd name="T2" fmla="*/ 161 w 550"/>
                <a:gd name="T3" fmla="*/ 22 h 436"/>
                <a:gd name="T4" fmla="*/ 73 w 550"/>
                <a:gd name="T5" fmla="*/ 63 h 436"/>
                <a:gd name="T6" fmla="*/ 214 w 550"/>
                <a:gd name="T7" fmla="*/ 266 h 436"/>
                <a:gd name="T8" fmla="*/ 412 w 550"/>
                <a:gd name="T9" fmla="*/ 416 h 436"/>
                <a:gd name="T10" fmla="*/ 518 w 550"/>
                <a:gd name="T11" fmla="*/ 390 h 436"/>
                <a:gd name="T12" fmla="*/ 519 w 550"/>
                <a:gd name="T13" fmla="*/ 283 h 436"/>
              </a:gdLst>
              <a:ahLst/>
              <a:cxnLst>
                <a:cxn ang="0">
                  <a:pos x="T0" y="T1"/>
                </a:cxn>
                <a:cxn ang="0">
                  <a:pos x="T2" y="T3"/>
                </a:cxn>
                <a:cxn ang="0">
                  <a:pos x="T4" y="T5"/>
                </a:cxn>
                <a:cxn ang="0">
                  <a:pos x="T6" y="T7"/>
                </a:cxn>
                <a:cxn ang="0">
                  <a:pos x="T8" y="T9"/>
                </a:cxn>
                <a:cxn ang="0">
                  <a:pos x="T10" y="T11"/>
                </a:cxn>
                <a:cxn ang="0">
                  <a:pos x="T12" y="T13"/>
                </a:cxn>
              </a:cxnLst>
              <a:rect l="0" t="0" r="r" b="b"/>
              <a:pathLst>
                <a:path w="550" h="436">
                  <a:moveTo>
                    <a:pt x="519" y="283"/>
                  </a:moveTo>
                  <a:cubicBezTo>
                    <a:pt x="421" y="167"/>
                    <a:pt x="288" y="97"/>
                    <a:pt x="161" y="22"/>
                  </a:cubicBezTo>
                  <a:cubicBezTo>
                    <a:pt x="124" y="0"/>
                    <a:pt x="101" y="46"/>
                    <a:pt x="73" y="63"/>
                  </a:cubicBezTo>
                  <a:cubicBezTo>
                    <a:pt x="0" y="214"/>
                    <a:pt x="185" y="186"/>
                    <a:pt x="214" y="266"/>
                  </a:cubicBezTo>
                  <a:cubicBezTo>
                    <a:pt x="258" y="345"/>
                    <a:pt x="338" y="377"/>
                    <a:pt x="412" y="416"/>
                  </a:cubicBezTo>
                  <a:cubicBezTo>
                    <a:pt x="449" y="436"/>
                    <a:pt x="488" y="425"/>
                    <a:pt x="518" y="390"/>
                  </a:cubicBezTo>
                  <a:cubicBezTo>
                    <a:pt x="550" y="353"/>
                    <a:pt x="548" y="318"/>
                    <a:pt x="519" y="28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69"/>
            <p:cNvSpPr>
              <a:spLocks noEditPoints="1"/>
            </p:cNvSpPr>
            <p:nvPr>
              <p:custDataLst>
                <p:tags r:id="rId26"/>
              </p:custDataLst>
            </p:nvPr>
          </p:nvSpPr>
          <p:spPr bwMode="auto">
            <a:xfrm>
              <a:off x="7008" y="2824"/>
              <a:ext cx="537" cy="457"/>
            </a:xfrm>
            <a:custGeom>
              <a:avLst/>
              <a:gdLst>
                <a:gd name="T0" fmla="*/ 407 w 518"/>
                <a:gd name="T1" fmla="*/ 442 h 442"/>
                <a:gd name="T2" fmla="*/ 365 w 518"/>
                <a:gd name="T3" fmla="*/ 431 h 442"/>
                <a:gd name="T4" fmla="*/ 336 w 518"/>
                <a:gd name="T5" fmla="*/ 416 h 442"/>
                <a:gd name="T6" fmla="*/ 163 w 518"/>
                <a:gd name="T7" fmla="*/ 277 h 442"/>
                <a:gd name="T8" fmla="*/ 163 w 518"/>
                <a:gd name="T9" fmla="*/ 276 h 442"/>
                <a:gd name="T10" fmla="*/ 91 w 518"/>
                <a:gd name="T11" fmla="*/ 221 h 442"/>
                <a:gd name="T12" fmla="*/ 9 w 518"/>
                <a:gd name="T13" fmla="*/ 156 h 442"/>
                <a:gd name="T14" fmla="*/ 22 w 518"/>
                <a:gd name="T15" fmla="*/ 64 h 442"/>
                <a:gd name="T16" fmla="*/ 23 w 518"/>
                <a:gd name="T17" fmla="*/ 62 h 442"/>
                <a:gd name="T18" fmla="*/ 26 w 518"/>
                <a:gd name="T19" fmla="*/ 60 h 442"/>
                <a:gd name="T20" fmla="*/ 49 w 518"/>
                <a:gd name="T21" fmla="*/ 41 h 442"/>
                <a:gd name="T22" fmla="*/ 124 w 518"/>
                <a:gd name="T23" fmla="*/ 19 h 442"/>
                <a:gd name="T24" fmla="*/ 171 w 518"/>
                <a:gd name="T25" fmla="*/ 46 h 442"/>
                <a:gd name="T26" fmla="*/ 485 w 518"/>
                <a:gd name="T27" fmla="*/ 282 h 442"/>
                <a:gd name="T28" fmla="*/ 485 w 518"/>
                <a:gd name="T29" fmla="*/ 282 h 442"/>
                <a:gd name="T30" fmla="*/ 484 w 518"/>
                <a:gd name="T31" fmla="*/ 403 h 442"/>
                <a:gd name="T32" fmla="*/ 407 w 518"/>
                <a:gd name="T33" fmla="*/ 442 h 442"/>
                <a:gd name="T34" fmla="*/ 181 w 518"/>
                <a:gd name="T35" fmla="*/ 268 h 442"/>
                <a:gd name="T36" fmla="*/ 346 w 518"/>
                <a:gd name="T37" fmla="*/ 399 h 442"/>
                <a:gd name="T38" fmla="*/ 374 w 518"/>
                <a:gd name="T39" fmla="*/ 413 h 442"/>
                <a:gd name="T40" fmla="*/ 469 w 518"/>
                <a:gd name="T41" fmla="*/ 390 h 442"/>
                <a:gd name="T42" fmla="*/ 469 w 518"/>
                <a:gd name="T43" fmla="*/ 295 h 442"/>
                <a:gd name="T44" fmla="*/ 161 w 518"/>
                <a:gd name="T45" fmla="*/ 64 h 442"/>
                <a:gd name="T46" fmla="*/ 114 w 518"/>
                <a:gd name="T47" fmla="*/ 36 h 442"/>
                <a:gd name="T48" fmla="*/ 62 w 518"/>
                <a:gd name="T49" fmla="*/ 56 h 442"/>
                <a:gd name="T50" fmla="*/ 39 w 518"/>
                <a:gd name="T51" fmla="*/ 76 h 442"/>
                <a:gd name="T52" fmla="*/ 27 w 518"/>
                <a:gd name="T53" fmla="*/ 149 h 442"/>
                <a:gd name="T54" fmla="*/ 99 w 518"/>
                <a:gd name="T55" fmla="*/ 203 h 442"/>
                <a:gd name="T56" fmla="*/ 181 w 518"/>
                <a:gd name="T57" fmla="*/ 26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8" h="442">
                  <a:moveTo>
                    <a:pt x="407" y="442"/>
                  </a:moveTo>
                  <a:cubicBezTo>
                    <a:pt x="393" y="442"/>
                    <a:pt x="379" y="438"/>
                    <a:pt x="365" y="431"/>
                  </a:cubicBezTo>
                  <a:cubicBezTo>
                    <a:pt x="355" y="426"/>
                    <a:pt x="346" y="421"/>
                    <a:pt x="336" y="416"/>
                  </a:cubicBezTo>
                  <a:cubicBezTo>
                    <a:pt x="271" y="383"/>
                    <a:pt x="203" y="348"/>
                    <a:pt x="163" y="277"/>
                  </a:cubicBezTo>
                  <a:cubicBezTo>
                    <a:pt x="163" y="276"/>
                    <a:pt x="163" y="276"/>
                    <a:pt x="163" y="276"/>
                  </a:cubicBezTo>
                  <a:cubicBezTo>
                    <a:pt x="153" y="249"/>
                    <a:pt x="123" y="236"/>
                    <a:pt x="91" y="221"/>
                  </a:cubicBezTo>
                  <a:cubicBezTo>
                    <a:pt x="57" y="206"/>
                    <a:pt x="21" y="190"/>
                    <a:pt x="9" y="156"/>
                  </a:cubicBezTo>
                  <a:cubicBezTo>
                    <a:pt x="0" y="131"/>
                    <a:pt x="4" y="101"/>
                    <a:pt x="22" y="64"/>
                  </a:cubicBezTo>
                  <a:cubicBezTo>
                    <a:pt x="23" y="62"/>
                    <a:pt x="23" y="62"/>
                    <a:pt x="23" y="62"/>
                  </a:cubicBezTo>
                  <a:cubicBezTo>
                    <a:pt x="26" y="60"/>
                    <a:pt x="26" y="60"/>
                    <a:pt x="26" y="60"/>
                  </a:cubicBezTo>
                  <a:cubicBezTo>
                    <a:pt x="33" y="56"/>
                    <a:pt x="41" y="49"/>
                    <a:pt x="49" y="41"/>
                  </a:cubicBezTo>
                  <a:cubicBezTo>
                    <a:pt x="68" y="23"/>
                    <a:pt x="92" y="0"/>
                    <a:pt x="124" y="19"/>
                  </a:cubicBezTo>
                  <a:cubicBezTo>
                    <a:pt x="140" y="28"/>
                    <a:pt x="155" y="37"/>
                    <a:pt x="171" y="46"/>
                  </a:cubicBezTo>
                  <a:cubicBezTo>
                    <a:pt x="282" y="112"/>
                    <a:pt x="397" y="179"/>
                    <a:pt x="485" y="282"/>
                  </a:cubicBezTo>
                  <a:cubicBezTo>
                    <a:pt x="485" y="282"/>
                    <a:pt x="485" y="282"/>
                    <a:pt x="485" y="282"/>
                  </a:cubicBezTo>
                  <a:cubicBezTo>
                    <a:pt x="518" y="322"/>
                    <a:pt x="517" y="363"/>
                    <a:pt x="484" y="403"/>
                  </a:cubicBezTo>
                  <a:cubicBezTo>
                    <a:pt x="462" y="429"/>
                    <a:pt x="435" y="442"/>
                    <a:pt x="407" y="442"/>
                  </a:cubicBezTo>
                  <a:close/>
                  <a:moveTo>
                    <a:pt x="181" y="268"/>
                  </a:moveTo>
                  <a:cubicBezTo>
                    <a:pt x="218" y="333"/>
                    <a:pt x="283" y="366"/>
                    <a:pt x="346" y="399"/>
                  </a:cubicBezTo>
                  <a:cubicBezTo>
                    <a:pt x="355" y="403"/>
                    <a:pt x="365" y="408"/>
                    <a:pt x="374" y="413"/>
                  </a:cubicBezTo>
                  <a:cubicBezTo>
                    <a:pt x="407" y="431"/>
                    <a:pt x="441" y="422"/>
                    <a:pt x="469" y="390"/>
                  </a:cubicBezTo>
                  <a:cubicBezTo>
                    <a:pt x="496" y="357"/>
                    <a:pt x="496" y="328"/>
                    <a:pt x="469" y="295"/>
                  </a:cubicBezTo>
                  <a:cubicBezTo>
                    <a:pt x="384" y="195"/>
                    <a:pt x="271" y="128"/>
                    <a:pt x="161" y="64"/>
                  </a:cubicBezTo>
                  <a:cubicBezTo>
                    <a:pt x="145" y="54"/>
                    <a:pt x="130" y="45"/>
                    <a:pt x="114" y="36"/>
                  </a:cubicBezTo>
                  <a:cubicBezTo>
                    <a:pt x="96" y="25"/>
                    <a:pt x="82" y="36"/>
                    <a:pt x="62" y="56"/>
                  </a:cubicBezTo>
                  <a:cubicBezTo>
                    <a:pt x="55" y="63"/>
                    <a:pt x="47" y="70"/>
                    <a:pt x="39" y="76"/>
                  </a:cubicBezTo>
                  <a:cubicBezTo>
                    <a:pt x="24" y="106"/>
                    <a:pt x="21" y="130"/>
                    <a:pt x="27" y="149"/>
                  </a:cubicBezTo>
                  <a:cubicBezTo>
                    <a:pt x="37" y="175"/>
                    <a:pt x="67" y="189"/>
                    <a:pt x="99" y="203"/>
                  </a:cubicBezTo>
                  <a:cubicBezTo>
                    <a:pt x="133" y="218"/>
                    <a:pt x="169" y="234"/>
                    <a:pt x="181" y="268"/>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70"/>
            <p:cNvSpPr/>
            <p:nvPr>
              <p:custDataLst>
                <p:tags r:id="rId27"/>
              </p:custDataLst>
            </p:nvPr>
          </p:nvSpPr>
          <p:spPr bwMode="auto">
            <a:xfrm>
              <a:off x="4456" y="2647"/>
              <a:ext cx="1459" cy="1068"/>
            </a:xfrm>
            <a:custGeom>
              <a:avLst/>
              <a:gdLst>
                <a:gd name="T0" fmla="*/ 1248 w 1406"/>
                <a:gd name="T1" fmla="*/ 596 h 1034"/>
                <a:gd name="T2" fmla="*/ 1127 w 1406"/>
                <a:gd name="T3" fmla="*/ 587 h 1034"/>
                <a:gd name="T4" fmla="*/ 1002 w 1406"/>
                <a:gd name="T5" fmla="*/ 387 h 1034"/>
                <a:gd name="T6" fmla="*/ 1049 w 1406"/>
                <a:gd name="T7" fmla="*/ 167 h 1034"/>
                <a:gd name="T8" fmla="*/ 984 w 1406"/>
                <a:gd name="T9" fmla="*/ 63 h 1034"/>
                <a:gd name="T10" fmla="*/ 631 w 1406"/>
                <a:gd name="T11" fmla="*/ 28 h 1034"/>
                <a:gd name="T12" fmla="*/ 93 w 1406"/>
                <a:gd name="T13" fmla="*/ 7 h 1034"/>
                <a:gd name="T14" fmla="*/ 34 w 1406"/>
                <a:gd name="T15" fmla="*/ 147 h 1034"/>
                <a:gd name="T16" fmla="*/ 85 w 1406"/>
                <a:gd name="T17" fmla="*/ 212 h 1034"/>
                <a:gd name="T18" fmla="*/ 245 w 1406"/>
                <a:gd name="T19" fmla="*/ 274 h 1034"/>
                <a:gd name="T20" fmla="*/ 499 w 1406"/>
                <a:gd name="T21" fmla="*/ 277 h 1034"/>
                <a:gd name="T22" fmla="*/ 625 w 1406"/>
                <a:gd name="T23" fmla="*/ 407 h 1034"/>
                <a:gd name="T24" fmla="*/ 474 w 1406"/>
                <a:gd name="T25" fmla="*/ 499 h 1034"/>
                <a:gd name="T26" fmla="*/ 257 w 1406"/>
                <a:gd name="T27" fmla="*/ 484 h 1034"/>
                <a:gd name="T28" fmla="*/ 227 w 1406"/>
                <a:gd name="T29" fmla="*/ 480 h 1034"/>
                <a:gd name="T30" fmla="*/ 79 w 1406"/>
                <a:gd name="T31" fmla="*/ 465 h 1034"/>
                <a:gd name="T32" fmla="*/ 85 w 1406"/>
                <a:gd name="T33" fmla="*/ 463 h 1034"/>
                <a:gd name="T34" fmla="*/ 17 w 1406"/>
                <a:gd name="T35" fmla="*/ 662 h 1034"/>
                <a:gd name="T36" fmla="*/ 466 w 1406"/>
                <a:gd name="T37" fmla="*/ 772 h 1034"/>
                <a:gd name="T38" fmla="*/ 589 w 1406"/>
                <a:gd name="T39" fmla="*/ 919 h 1034"/>
                <a:gd name="T40" fmla="*/ 681 w 1406"/>
                <a:gd name="T41" fmla="*/ 1022 h 1034"/>
                <a:gd name="T42" fmla="*/ 767 w 1406"/>
                <a:gd name="T43" fmla="*/ 984 h 1034"/>
                <a:gd name="T44" fmla="*/ 1032 w 1406"/>
                <a:gd name="T45" fmla="*/ 878 h 1034"/>
                <a:gd name="T46" fmla="*/ 1331 w 1406"/>
                <a:gd name="T47" fmla="*/ 822 h 1034"/>
                <a:gd name="T48" fmla="*/ 1369 w 1406"/>
                <a:gd name="T49" fmla="*/ 787 h 1034"/>
                <a:gd name="T50" fmla="*/ 1248 w 1406"/>
                <a:gd name="T51" fmla="*/ 596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1034">
                  <a:moveTo>
                    <a:pt x="1248" y="596"/>
                  </a:moveTo>
                  <a:cubicBezTo>
                    <a:pt x="1208" y="589"/>
                    <a:pt x="1167" y="593"/>
                    <a:pt x="1127" y="587"/>
                  </a:cubicBezTo>
                  <a:cubicBezTo>
                    <a:pt x="979" y="564"/>
                    <a:pt x="953" y="525"/>
                    <a:pt x="1002" y="387"/>
                  </a:cubicBezTo>
                  <a:cubicBezTo>
                    <a:pt x="1027" y="315"/>
                    <a:pt x="1052" y="244"/>
                    <a:pt x="1049" y="167"/>
                  </a:cubicBezTo>
                  <a:cubicBezTo>
                    <a:pt x="1047" y="121"/>
                    <a:pt x="1042" y="69"/>
                    <a:pt x="984" y="63"/>
                  </a:cubicBezTo>
                  <a:cubicBezTo>
                    <a:pt x="867" y="51"/>
                    <a:pt x="753" y="0"/>
                    <a:pt x="631" y="28"/>
                  </a:cubicBezTo>
                  <a:cubicBezTo>
                    <a:pt x="450" y="62"/>
                    <a:pt x="273" y="1"/>
                    <a:pt x="93" y="7"/>
                  </a:cubicBezTo>
                  <a:cubicBezTo>
                    <a:pt x="31" y="36"/>
                    <a:pt x="13" y="83"/>
                    <a:pt x="34" y="147"/>
                  </a:cubicBezTo>
                  <a:cubicBezTo>
                    <a:pt x="51" y="169"/>
                    <a:pt x="68" y="190"/>
                    <a:pt x="85" y="212"/>
                  </a:cubicBezTo>
                  <a:cubicBezTo>
                    <a:pt x="123" y="272"/>
                    <a:pt x="189" y="267"/>
                    <a:pt x="245" y="274"/>
                  </a:cubicBezTo>
                  <a:cubicBezTo>
                    <a:pt x="329" y="283"/>
                    <a:pt x="414" y="272"/>
                    <a:pt x="499" y="277"/>
                  </a:cubicBezTo>
                  <a:cubicBezTo>
                    <a:pt x="576" y="283"/>
                    <a:pt x="635" y="312"/>
                    <a:pt x="625" y="407"/>
                  </a:cubicBezTo>
                  <a:cubicBezTo>
                    <a:pt x="615" y="506"/>
                    <a:pt x="552" y="509"/>
                    <a:pt x="474" y="499"/>
                  </a:cubicBezTo>
                  <a:cubicBezTo>
                    <a:pt x="402" y="489"/>
                    <a:pt x="333" y="437"/>
                    <a:pt x="257" y="484"/>
                  </a:cubicBezTo>
                  <a:cubicBezTo>
                    <a:pt x="247" y="482"/>
                    <a:pt x="237" y="481"/>
                    <a:pt x="227" y="480"/>
                  </a:cubicBezTo>
                  <a:cubicBezTo>
                    <a:pt x="180" y="455"/>
                    <a:pt x="132" y="434"/>
                    <a:pt x="79" y="465"/>
                  </a:cubicBezTo>
                  <a:cubicBezTo>
                    <a:pt x="85" y="463"/>
                    <a:pt x="85" y="463"/>
                    <a:pt x="85" y="463"/>
                  </a:cubicBezTo>
                  <a:cubicBezTo>
                    <a:pt x="7" y="511"/>
                    <a:pt x="0" y="583"/>
                    <a:pt x="17" y="662"/>
                  </a:cubicBezTo>
                  <a:cubicBezTo>
                    <a:pt x="167" y="699"/>
                    <a:pt x="317" y="734"/>
                    <a:pt x="466" y="772"/>
                  </a:cubicBezTo>
                  <a:cubicBezTo>
                    <a:pt x="539" y="791"/>
                    <a:pt x="610" y="811"/>
                    <a:pt x="589" y="919"/>
                  </a:cubicBezTo>
                  <a:cubicBezTo>
                    <a:pt x="578" y="977"/>
                    <a:pt x="634" y="1006"/>
                    <a:pt x="681" y="1022"/>
                  </a:cubicBezTo>
                  <a:cubicBezTo>
                    <a:pt x="716" y="1034"/>
                    <a:pt x="762" y="1025"/>
                    <a:pt x="767" y="984"/>
                  </a:cubicBezTo>
                  <a:cubicBezTo>
                    <a:pt x="793" y="786"/>
                    <a:pt x="921" y="859"/>
                    <a:pt x="1032" y="878"/>
                  </a:cubicBezTo>
                  <a:cubicBezTo>
                    <a:pt x="1137" y="895"/>
                    <a:pt x="1251" y="945"/>
                    <a:pt x="1331" y="822"/>
                  </a:cubicBezTo>
                  <a:cubicBezTo>
                    <a:pt x="1347" y="815"/>
                    <a:pt x="1360" y="803"/>
                    <a:pt x="1369" y="787"/>
                  </a:cubicBezTo>
                  <a:cubicBezTo>
                    <a:pt x="1406" y="674"/>
                    <a:pt x="1345" y="624"/>
                    <a:pt x="1248" y="5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71"/>
            <p:cNvSpPr>
              <a:spLocks noEditPoints="1"/>
            </p:cNvSpPr>
            <p:nvPr>
              <p:custDataLst>
                <p:tags r:id="rId28"/>
              </p:custDataLst>
            </p:nvPr>
          </p:nvSpPr>
          <p:spPr bwMode="auto">
            <a:xfrm>
              <a:off x="4445" y="2640"/>
              <a:ext cx="1458" cy="1078"/>
            </a:xfrm>
            <a:custGeom>
              <a:avLst/>
              <a:gdLst>
                <a:gd name="T0" fmla="*/ 689 w 1406"/>
                <a:gd name="T1" fmla="*/ 1038 h 1043"/>
                <a:gd name="T2" fmla="*/ 475 w 1406"/>
                <a:gd name="T3" fmla="*/ 788 h 1043"/>
                <a:gd name="T4" fmla="*/ 25 w 1406"/>
                <a:gd name="T5" fmla="*/ 678 h 1043"/>
                <a:gd name="T6" fmla="*/ 18 w 1406"/>
                <a:gd name="T7" fmla="*/ 670 h 1043"/>
                <a:gd name="T8" fmla="*/ 34 w 1406"/>
                <a:gd name="T9" fmla="*/ 491 h 1043"/>
                <a:gd name="T10" fmla="*/ 241 w 1406"/>
                <a:gd name="T11" fmla="*/ 476 h 1043"/>
                <a:gd name="T12" fmla="*/ 424 w 1406"/>
                <a:gd name="T13" fmla="*/ 479 h 1043"/>
                <a:gd name="T14" fmla="*/ 595 w 1406"/>
                <a:gd name="T15" fmla="*/ 483 h 1043"/>
                <a:gd name="T16" fmla="*/ 608 w 1406"/>
                <a:gd name="T17" fmla="*/ 331 h 1043"/>
                <a:gd name="T18" fmla="*/ 396 w 1406"/>
                <a:gd name="T19" fmla="*/ 293 h 1043"/>
                <a:gd name="T20" fmla="*/ 229 w 1406"/>
                <a:gd name="T21" fmla="*/ 287 h 1043"/>
                <a:gd name="T22" fmla="*/ 36 w 1406"/>
                <a:gd name="T23" fmla="*/ 158 h 1043"/>
                <a:gd name="T24" fmla="*/ 99 w 1406"/>
                <a:gd name="T25" fmla="*/ 4 h 1043"/>
                <a:gd name="T26" fmla="*/ 103 w 1406"/>
                <a:gd name="T27" fmla="*/ 3 h 1043"/>
                <a:gd name="T28" fmla="*/ 640 w 1406"/>
                <a:gd name="T29" fmla="*/ 25 h 1043"/>
                <a:gd name="T30" fmla="*/ 996 w 1406"/>
                <a:gd name="T31" fmla="*/ 59 h 1043"/>
                <a:gd name="T32" fmla="*/ 1024 w 1406"/>
                <a:gd name="T33" fmla="*/ 390 h 1043"/>
                <a:gd name="T34" fmla="*/ 1010 w 1406"/>
                <a:gd name="T35" fmla="*/ 530 h 1043"/>
                <a:gd name="T36" fmla="*/ 1197 w 1406"/>
                <a:gd name="T37" fmla="*/ 587 h 1043"/>
                <a:gd name="T38" fmla="*/ 1261 w 1406"/>
                <a:gd name="T39" fmla="*/ 592 h 1043"/>
                <a:gd name="T40" fmla="*/ 1390 w 1406"/>
                <a:gd name="T41" fmla="*/ 797 h 1043"/>
                <a:gd name="T42" fmla="*/ 1348 w 1406"/>
                <a:gd name="T43" fmla="*/ 836 h 1043"/>
                <a:gd name="T44" fmla="*/ 1042 w 1406"/>
                <a:gd name="T45" fmla="*/ 893 h 1043"/>
                <a:gd name="T46" fmla="*/ 838 w 1406"/>
                <a:gd name="T47" fmla="*/ 879 h 1043"/>
                <a:gd name="T48" fmla="*/ 762 w 1406"/>
                <a:gd name="T49" fmla="*/ 1032 h 1043"/>
                <a:gd name="T50" fmla="*/ 36 w 1406"/>
                <a:gd name="T51" fmla="*/ 660 h 1043"/>
                <a:gd name="T52" fmla="*/ 480 w 1406"/>
                <a:gd name="T53" fmla="*/ 769 h 1043"/>
                <a:gd name="T54" fmla="*/ 696 w 1406"/>
                <a:gd name="T55" fmla="*/ 1019 h 1043"/>
                <a:gd name="T56" fmla="*/ 768 w 1406"/>
                <a:gd name="T57" fmla="*/ 989 h 1043"/>
                <a:gd name="T58" fmla="*/ 988 w 1406"/>
                <a:gd name="T59" fmla="*/ 861 h 1043"/>
                <a:gd name="T60" fmla="*/ 1095 w 1406"/>
                <a:gd name="T61" fmla="*/ 884 h 1043"/>
                <a:gd name="T62" fmla="*/ 1335 w 1406"/>
                <a:gd name="T63" fmla="*/ 820 h 1043"/>
                <a:gd name="T64" fmla="*/ 1371 w 1406"/>
                <a:gd name="T65" fmla="*/ 789 h 1043"/>
                <a:gd name="T66" fmla="*/ 1256 w 1406"/>
                <a:gd name="T67" fmla="*/ 612 h 1043"/>
                <a:gd name="T68" fmla="*/ 1137 w 1406"/>
                <a:gd name="T69" fmla="*/ 602 h 1043"/>
                <a:gd name="T70" fmla="*/ 1003 w 1406"/>
                <a:gd name="T71" fmla="*/ 389 h 1043"/>
                <a:gd name="T72" fmla="*/ 1050 w 1406"/>
                <a:gd name="T73" fmla="*/ 174 h 1043"/>
                <a:gd name="T74" fmla="*/ 879 w 1406"/>
                <a:gd name="T75" fmla="*/ 58 h 1043"/>
                <a:gd name="T76" fmla="*/ 644 w 1406"/>
                <a:gd name="T77" fmla="*/ 44 h 1043"/>
                <a:gd name="T78" fmla="*/ 106 w 1406"/>
                <a:gd name="T79" fmla="*/ 23 h 1043"/>
                <a:gd name="T80" fmla="*/ 105 w 1406"/>
                <a:gd name="T81" fmla="*/ 213 h 1043"/>
                <a:gd name="T82" fmla="*/ 257 w 1406"/>
                <a:gd name="T83" fmla="*/ 270 h 1043"/>
                <a:gd name="T84" fmla="*/ 511 w 1406"/>
                <a:gd name="T85" fmla="*/ 273 h 1043"/>
                <a:gd name="T86" fmla="*/ 646 w 1406"/>
                <a:gd name="T87" fmla="*/ 414 h 1043"/>
                <a:gd name="T88" fmla="*/ 484 w 1406"/>
                <a:gd name="T89" fmla="*/ 514 h 1043"/>
                <a:gd name="T90" fmla="*/ 273 w 1406"/>
                <a:gd name="T91" fmla="*/ 498 h 1043"/>
                <a:gd name="T92" fmla="*/ 235 w 1406"/>
                <a:gd name="T93" fmla="*/ 495 h 1043"/>
                <a:gd name="T94" fmla="*/ 113 w 1406"/>
                <a:gd name="T95" fmla="*/ 471 h 1043"/>
                <a:gd name="T96" fmla="*/ 36 w 1406"/>
                <a:gd name="T97" fmla="*/ 66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6" h="1043">
                  <a:moveTo>
                    <a:pt x="721" y="1043"/>
                  </a:moveTo>
                  <a:cubicBezTo>
                    <a:pt x="710" y="1043"/>
                    <a:pt x="700" y="1041"/>
                    <a:pt x="689" y="1038"/>
                  </a:cubicBezTo>
                  <a:cubicBezTo>
                    <a:pt x="614" y="1012"/>
                    <a:pt x="581" y="973"/>
                    <a:pt x="590" y="923"/>
                  </a:cubicBezTo>
                  <a:cubicBezTo>
                    <a:pt x="610" y="823"/>
                    <a:pt x="544" y="806"/>
                    <a:pt x="475" y="788"/>
                  </a:cubicBezTo>
                  <a:cubicBezTo>
                    <a:pt x="369" y="761"/>
                    <a:pt x="261" y="735"/>
                    <a:pt x="157" y="710"/>
                  </a:cubicBezTo>
                  <a:cubicBezTo>
                    <a:pt x="113" y="699"/>
                    <a:pt x="69" y="689"/>
                    <a:pt x="25" y="678"/>
                  </a:cubicBezTo>
                  <a:cubicBezTo>
                    <a:pt x="19" y="677"/>
                    <a:pt x="19" y="677"/>
                    <a:pt x="19" y="677"/>
                  </a:cubicBezTo>
                  <a:cubicBezTo>
                    <a:pt x="18" y="670"/>
                    <a:pt x="18" y="670"/>
                    <a:pt x="18" y="670"/>
                  </a:cubicBezTo>
                  <a:cubicBezTo>
                    <a:pt x="7" y="616"/>
                    <a:pt x="0" y="543"/>
                    <a:pt x="57" y="487"/>
                  </a:cubicBezTo>
                  <a:cubicBezTo>
                    <a:pt x="34" y="491"/>
                    <a:pt x="34" y="491"/>
                    <a:pt x="34" y="491"/>
                  </a:cubicBezTo>
                  <a:cubicBezTo>
                    <a:pt x="85" y="462"/>
                    <a:pt x="85" y="462"/>
                    <a:pt x="85" y="462"/>
                  </a:cubicBezTo>
                  <a:cubicBezTo>
                    <a:pt x="145" y="427"/>
                    <a:pt x="200" y="455"/>
                    <a:pt x="241" y="476"/>
                  </a:cubicBezTo>
                  <a:cubicBezTo>
                    <a:pt x="266" y="479"/>
                    <a:pt x="266" y="479"/>
                    <a:pt x="266" y="479"/>
                  </a:cubicBezTo>
                  <a:cubicBezTo>
                    <a:pt x="322" y="446"/>
                    <a:pt x="374" y="463"/>
                    <a:pt x="424" y="479"/>
                  </a:cubicBezTo>
                  <a:cubicBezTo>
                    <a:pt x="446" y="485"/>
                    <a:pt x="466" y="492"/>
                    <a:pt x="486" y="495"/>
                  </a:cubicBezTo>
                  <a:cubicBezTo>
                    <a:pt x="534" y="501"/>
                    <a:pt x="571" y="502"/>
                    <a:pt x="595" y="483"/>
                  </a:cubicBezTo>
                  <a:cubicBezTo>
                    <a:pt x="612" y="469"/>
                    <a:pt x="622" y="446"/>
                    <a:pt x="626" y="412"/>
                  </a:cubicBezTo>
                  <a:cubicBezTo>
                    <a:pt x="630" y="376"/>
                    <a:pt x="624" y="350"/>
                    <a:pt x="608" y="331"/>
                  </a:cubicBezTo>
                  <a:cubicBezTo>
                    <a:pt x="589" y="309"/>
                    <a:pt x="557" y="297"/>
                    <a:pt x="509" y="293"/>
                  </a:cubicBezTo>
                  <a:cubicBezTo>
                    <a:pt x="472" y="291"/>
                    <a:pt x="433" y="292"/>
                    <a:pt x="396" y="293"/>
                  </a:cubicBezTo>
                  <a:cubicBezTo>
                    <a:pt x="350" y="294"/>
                    <a:pt x="302" y="295"/>
                    <a:pt x="255" y="290"/>
                  </a:cubicBezTo>
                  <a:cubicBezTo>
                    <a:pt x="246" y="289"/>
                    <a:pt x="238" y="288"/>
                    <a:pt x="229" y="287"/>
                  </a:cubicBezTo>
                  <a:cubicBezTo>
                    <a:pt x="179" y="283"/>
                    <a:pt x="123" y="278"/>
                    <a:pt x="88" y="224"/>
                  </a:cubicBezTo>
                  <a:cubicBezTo>
                    <a:pt x="36" y="158"/>
                    <a:pt x="36" y="158"/>
                    <a:pt x="36" y="158"/>
                  </a:cubicBezTo>
                  <a:cubicBezTo>
                    <a:pt x="36" y="156"/>
                    <a:pt x="36" y="156"/>
                    <a:pt x="36" y="156"/>
                  </a:cubicBezTo>
                  <a:cubicBezTo>
                    <a:pt x="12" y="86"/>
                    <a:pt x="33" y="35"/>
                    <a:pt x="99" y="4"/>
                  </a:cubicBezTo>
                  <a:cubicBezTo>
                    <a:pt x="101" y="3"/>
                    <a:pt x="101" y="3"/>
                    <a:pt x="101" y="3"/>
                  </a:cubicBezTo>
                  <a:cubicBezTo>
                    <a:pt x="103" y="3"/>
                    <a:pt x="103" y="3"/>
                    <a:pt x="103" y="3"/>
                  </a:cubicBezTo>
                  <a:cubicBezTo>
                    <a:pt x="179" y="0"/>
                    <a:pt x="254" y="10"/>
                    <a:pt x="327" y="19"/>
                  </a:cubicBezTo>
                  <a:cubicBezTo>
                    <a:pt x="430" y="31"/>
                    <a:pt x="536" y="44"/>
                    <a:pt x="640" y="25"/>
                  </a:cubicBezTo>
                  <a:cubicBezTo>
                    <a:pt x="724" y="5"/>
                    <a:pt x="805" y="22"/>
                    <a:pt x="883" y="39"/>
                  </a:cubicBezTo>
                  <a:cubicBezTo>
                    <a:pt x="920" y="47"/>
                    <a:pt x="958" y="55"/>
                    <a:pt x="996" y="59"/>
                  </a:cubicBezTo>
                  <a:cubicBezTo>
                    <a:pt x="1065" y="66"/>
                    <a:pt x="1068" y="133"/>
                    <a:pt x="1070" y="173"/>
                  </a:cubicBezTo>
                  <a:cubicBezTo>
                    <a:pt x="1073" y="249"/>
                    <a:pt x="1048" y="321"/>
                    <a:pt x="1024" y="390"/>
                  </a:cubicBezTo>
                  <a:cubicBezTo>
                    <a:pt x="1022" y="396"/>
                    <a:pt x="1022" y="396"/>
                    <a:pt x="1022" y="396"/>
                  </a:cubicBezTo>
                  <a:cubicBezTo>
                    <a:pt x="998" y="464"/>
                    <a:pt x="995" y="504"/>
                    <a:pt x="1010" y="530"/>
                  </a:cubicBezTo>
                  <a:cubicBezTo>
                    <a:pt x="1026" y="556"/>
                    <a:pt x="1063" y="571"/>
                    <a:pt x="1140" y="583"/>
                  </a:cubicBezTo>
                  <a:cubicBezTo>
                    <a:pt x="1159" y="585"/>
                    <a:pt x="1178" y="586"/>
                    <a:pt x="1197" y="587"/>
                  </a:cubicBezTo>
                  <a:cubicBezTo>
                    <a:pt x="1218" y="588"/>
                    <a:pt x="1239" y="588"/>
                    <a:pt x="1260" y="592"/>
                  </a:cubicBezTo>
                  <a:cubicBezTo>
                    <a:pt x="1261" y="592"/>
                    <a:pt x="1261" y="592"/>
                    <a:pt x="1261" y="592"/>
                  </a:cubicBezTo>
                  <a:cubicBezTo>
                    <a:pt x="1328" y="611"/>
                    <a:pt x="1368" y="638"/>
                    <a:pt x="1388" y="676"/>
                  </a:cubicBezTo>
                  <a:cubicBezTo>
                    <a:pt x="1405" y="708"/>
                    <a:pt x="1406" y="748"/>
                    <a:pt x="1390" y="797"/>
                  </a:cubicBezTo>
                  <a:cubicBezTo>
                    <a:pt x="1389" y="798"/>
                    <a:pt x="1389" y="798"/>
                    <a:pt x="1389" y="798"/>
                  </a:cubicBezTo>
                  <a:cubicBezTo>
                    <a:pt x="1379" y="815"/>
                    <a:pt x="1366" y="828"/>
                    <a:pt x="1348" y="836"/>
                  </a:cubicBezTo>
                  <a:cubicBezTo>
                    <a:pt x="1277" y="943"/>
                    <a:pt x="1183" y="923"/>
                    <a:pt x="1091" y="903"/>
                  </a:cubicBezTo>
                  <a:cubicBezTo>
                    <a:pt x="1075" y="900"/>
                    <a:pt x="1058" y="896"/>
                    <a:pt x="1042" y="893"/>
                  </a:cubicBezTo>
                  <a:cubicBezTo>
                    <a:pt x="1022" y="890"/>
                    <a:pt x="1003" y="885"/>
                    <a:pt x="983" y="881"/>
                  </a:cubicBezTo>
                  <a:cubicBezTo>
                    <a:pt x="927" y="867"/>
                    <a:pt x="875" y="854"/>
                    <a:pt x="838" y="879"/>
                  </a:cubicBezTo>
                  <a:cubicBezTo>
                    <a:pt x="812" y="897"/>
                    <a:pt x="795" y="934"/>
                    <a:pt x="788" y="991"/>
                  </a:cubicBezTo>
                  <a:cubicBezTo>
                    <a:pt x="786" y="1009"/>
                    <a:pt x="776" y="1023"/>
                    <a:pt x="762" y="1032"/>
                  </a:cubicBezTo>
                  <a:cubicBezTo>
                    <a:pt x="750" y="1039"/>
                    <a:pt x="736" y="1043"/>
                    <a:pt x="721" y="1043"/>
                  </a:cubicBezTo>
                  <a:close/>
                  <a:moveTo>
                    <a:pt x="36" y="660"/>
                  </a:moveTo>
                  <a:cubicBezTo>
                    <a:pt x="78" y="670"/>
                    <a:pt x="120" y="680"/>
                    <a:pt x="161" y="690"/>
                  </a:cubicBezTo>
                  <a:cubicBezTo>
                    <a:pt x="266" y="715"/>
                    <a:pt x="374" y="741"/>
                    <a:pt x="480" y="769"/>
                  </a:cubicBezTo>
                  <a:cubicBezTo>
                    <a:pt x="548" y="786"/>
                    <a:pt x="633" y="808"/>
                    <a:pt x="610" y="927"/>
                  </a:cubicBezTo>
                  <a:cubicBezTo>
                    <a:pt x="602" y="966"/>
                    <a:pt x="630" y="996"/>
                    <a:pt x="696" y="1019"/>
                  </a:cubicBezTo>
                  <a:cubicBezTo>
                    <a:pt x="715" y="1026"/>
                    <a:pt x="737" y="1024"/>
                    <a:pt x="751" y="1015"/>
                  </a:cubicBezTo>
                  <a:cubicBezTo>
                    <a:pt x="761" y="1009"/>
                    <a:pt x="766" y="1000"/>
                    <a:pt x="768" y="989"/>
                  </a:cubicBezTo>
                  <a:cubicBezTo>
                    <a:pt x="776" y="925"/>
                    <a:pt x="796" y="884"/>
                    <a:pt x="827" y="862"/>
                  </a:cubicBezTo>
                  <a:cubicBezTo>
                    <a:pt x="871" y="832"/>
                    <a:pt x="930" y="847"/>
                    <a:pt x="988" y="861"/>
                  </a:cubicBezTo>
                  <a:cubicBezTo>
                    <a:pt x="1007" y="866"/>
                    <a:pt x="1026" y="871"/>
                    <a:pt x="1045" y="874"/>
                  </a:cubicBezTo>
                  <a:cubicBezTo>
                    <a:pt x="1062" y="877"/>
                    <a:pt x="1079" y="880"/>
                    <a:pt x="1095" y="884"/>
                  </a:cubicBezTo>
                  <a:cubicBezTo>
                    <a:pt x="1185" y="903"/>
                    <a:pt x="1270" y="921"/>
                    <a:pt x="1333" y="823"/>
                  </a:cubicBezTo>
                  <a:cubicBezTo>
                    <a:pt x="1335" y="820"/>
                    <a:pt x="1335" y="820"/>
                    <a:pt x="1335" y="820"/>
                  </a:cubicBezTo>
                  <a:cubicBezTo>
                    <a:pt x="1338" y="819"/>
                    <a:pt x="1338" y="819"/>
                    <a:pt x="1338" y="819"/>
                  </a:cubicBezTo>
                  <a:cubicBezTo>
                    <a:pt x="1352" y="813"/>
                    <a:pt x="1363" y="803"/>
                    <a:pt x="1371" y="789"/>
                  </a:cubicBezTo>
                  <a:cubicBezTo>
                    <a:pt x="1385" y="747"/>
                    <a:pt x="1385" y="712"/>
                    <a:pt x="1370" y="685"/>
                  </a:cubicBezTo>
                  <a:cubicBezTo>
                    <a:pt x="1353" y="653"/>
                    <a:pt x="1316" y="629"/>
                    <a:pt x="1256" y="612"/>
                  </a:cubicBezTo>
                  <a:cubicBezTo>
                    <a:pt x="1237" y="608"/>
                    <a:pt x="1216" y="608"/>
                    <a:pt x="1196" y="607"/>
                  </a:cubicBezTo>
                  <a:cubicBezTo>
                    <a:pt x="1177" y="606"/>
                    <a:pt x="1157" y="605"/>
                    <a:pt x="1137" y="602"/>
                  </a:cubicBezTo>
                  <a:cubicBezTo>
                    <a:pt x="1054" y="590"/>
                    <a:pt x="1012" y="572"/>
                    <a:pt x="993" y="540"/>
                  </a:cubicBezTo>
                  <a:cubicBezTo>
                    <a:pt x="974" y="509"/>
                    <a:pt x="977" y="465"/>
                    <a:pt x="1003" y="389"/>
                  </a:cubicBezTo>
                  <a:cubicBezTo>
                    <a:pt x="1005" y="383"/>
                    <a:pt x="1005" y="383"/>
                    <a:pt x="1005" y="383"/>
                  </a:cubicBezTo>
                  <a:cubicBezTo>
                    <a:pt x="1030" y="313"/>
                    <a:pt x="1053" y="246"/>
                    <a:pt x="1050" y="174"/>
                  </a:cubicBezTo>
                  <a:cubicBezTo>
                    <a:pt x="1048" y="126"/>
                    <a:pt x="1042" y="84"/>
                    <a:pt x="994" y="79"/>
                  </a:cubicBezTo>
                  <a:cubicBezTo>
                    <a:pt x="955" y="75"/>
                    <a:pt x="916" y="66"/>
                    <a:pt x="879" y="58"/>
                  </a:cubicBezTo>
                  <a:cubicBezTo>
                    <a:pt x="803" y="42"/>
                    <a:pt x="724" y="25"/>
                    <a:pt x="645" y="44"/>
                  </a:cubicBezTo>
                  <a:cubicBezTo>
                    <a:pt x="644" y="44"/>
                    <a:pt x="644" y="44"/>
                    <a:pt x="644" y="44"/>
                  </a:cubicBezTo>
                  <a:cubicBezTo>
                    <a:pt x="536" y="64"/>
                    <a:pt x="429" y="51"/>
                    <a:pt x="325" y="38"/>
                  </a:cubicBezTo>
                  <a:cubicBezTo>
                    <a:pt x="253" y="30"/>
                    <a:pt x="179" y="21"/>
                    <a:pt x="106" y="23"/>
                  </a:cubicBezTo>
                  <a:cubicBezTo>
                    <a:pt x="52" y="49"/>
                    <a:pt x="35" y="90"/>
                    <a:pt x="54" y="148"/>
                  </a:cubicBezTo>
                  <a:cubicBezTo>
                    <a:pt x="105" y="213"/>
                    <a:pt x="105" y="213"/>
                    <a:pt x="105" y="213"/>
                  </a:cubicBezTo>
                  <a:cubicBezTo>
                    <a:pt x="134" y="259"/>
                    <a:pt x="183" y="263"/>
                    <a:pt x="231" y="267"/>
                  </a:cubicBezTo>
                  <a:cubicBezTo>
                    <a:pt x="239" y="268"/>
                    <a:pt x="248" y="269"/>
                    <a:pt x="257" y="270"/>
                  </a:cubicBezTo>
                  <a:cubicBezTo>
                    <a:pt x="303" y="275"/>
                    <a:pt x="350" y="274"/>
                    <a:pt x="396" y="273"/>
                  </a:cubicBezTo>
                  <a:cubicBezTo>
                    <a:pt x="433" y="272"/>
                    <a:pt x="472" y="271"/>
                    <a:pt x="511" y="273"/>
                  </a:cubicBezTo>
                  <a:cubicBezTo>
                    <a:pt x="564" y="277"/>
                    <a:pt x="601" y="292"/>
                    <a:pt x="623" y="318"/>
                  </a:cubicBezTo>
                  <a:cubicBezTo>
                    <a:pt x="642" y="341"/>
                    <a:pt x="650" y="373"/>
                    <a:pt x="646" y="414"/>
                  </a:cubicBezTo>
                  <a:cubicBezTo>
                    <a:pt x="642" y="454"/>
                    <a:pt x="629" y="482"/>
                    <a:pt x="608" y="499"/>
                  </a:cubicBezTo>
                  <a:cubicBezTo>
                    <a:pt x="578" y="522"/>
                    <a:pt x="537" y="522"/>
                    <a:pt x="484" y="514"/>
                  </a:cubicBezTo>
                  <a:cubicBezTo>
                    <a:pt x="461" y="511"/>
                    <a:pt x="439" y="504"/>
                    <a:pt x="418" y="498"/>
                  </a:cubicBezTo>
                  <a:cubicBezTo>
                    <a:pt x="369" y="482"/>
                    <a:pt x="323" y="468"/>
                    <a:pt x="273" y="498"/>
                  </a:cubicBezTo>
                  <a:cubicBezTo>
                    <a:pt x="270" y="500"/>
                    <a:pt x="270" y="500"/>
                    <a:pt x="270" y="500"/>
                  </a:cubicBezTo>
                  <a:cubicBezTo>
                    <a:pt x="235" y="495"/>
                    <a:pt x="235" y="495"/>
                    <a:pt x="235" y="495"/>
                  </a:cubicBezTo>
                  <a:cubicBezTo>
                    <a:pt x="233" y="495"/>
                    <a:pt x="233" y="495"/>
                    <a:pt x="233" y="495"/>
                  </a:cubicBezTo>
                  <a:cubicBezTo>
                    <a:pt x="190" y="472"/>
                    <a:pt x="153" y="456"/>
                    <a:pt x="113" y="471"/>
                  </a:cubicBezTo>
                  <a:cubicBezTo>
                    <a:pt x="101" y="478"/>
                    <a:pt x="101" y="478"/>
                    <a:pt x="101" y="478"/>
                  </a:cubicBezTo>
                  <a:cubicBezTo>
                    <a:pt x="40" y="516"/>
                    <a:pt x="19" y="572"/>
                    <a:pt x="36" y="660"/>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72"/>
            <p:cNvSpPr/>
            <p:nvPr>
              <p:custDataLst>
                <p:tags r:id="rId29"/>
              </p:custDataLst>
            </p:nvPr>
          </p:nvSpPr>
          <p:spPr bwMode="auto">
            <a:xfrm>
              <a:off x="1943" y="2346"/>
              <a:ext cx="1571" cy="1302"/>
            </a:xfrm>
            <a:custGeom>
              <a:avLst/>
              <a:gdLst>
                <a:gd name="T0" fmla="*/ 1130 w 1515"/>
                <a:gd name="T1" fmla="*/ 634 h 1260"/>
                <a:gd name="T2" fmla="*/ 986 w 1515"/>
                <a:gd name="T3" fmla="*/ 477 h 1260"/>
                <a:gd name="T4" fmla="*/ 1134 w 1515"/>
                <a:gd name="T5" fmla="*/ 304 h 1260"/>
                <a:gd name="T6" fmla="*/ 1239 w 1515"/>
                <a:gd name="T7" fmla="*/ 297 h 1260"/>
                <a:gd name="T8" fmla="*/ 1359 w 1515"/>
                <a:gd name="T9" fmla="*/ 216 h 1260"/>
                <a:gd name="T10" fmla="*/ 1236 w 1515"/>
                <a:gd name="T11" fmla="*/ 161 h 1260"/>
                <a:gd name="T12" fmla="*/ 1176 w 1515"/>
                <a:gd name="T13" fmla="*/ 156 h 1260"/>
                <a:gd name="T14" fmla="*/ 1019 w 1515"/>
                <a:gd name="T15" fmla="*/ 54 h 1260"/>
                <a:gd name="T16" fmla="*/ 957 w 1515"/>
                <a:gd name="T17" fmla="*/ 1 h 1260"/>
                <a:gd name="T18" fmla="*/ 879 w 1515"/>
                <a:gd name="T19" fmla="*/ 57 h 1260"/>
                <a:gd name="T20" fmla="*/ 697 w 1515"/>
                <a:gd name="T21" fmla="*/ 191 h 1260"/>
                <a:gd name="T22" fmla="*/ 518 w 1515"/>
                <a:gd name="T23" fmla="*/ 280 h 1260"/>
                <a:gd name="T24" fmla="*/ 717 w 1515"/>
                <a:gd name="T25" fmla="*/ 337 h 1260"/>
                <a:gd name="T26" fmla="*/ 864 w 1515"/>
                <a:gd name="T27" fmla="*/ 472 h 1260"/>
                <a:gd name="T28" fmla="*/ 613 w 1515"/>
                <a:gd name="T29" fmla="*/ 657 h 1260"/>
                <a:gd name="T30" fmla="*/ 407 w 1515"/>
                <a:gd name="T31" fmla="*/ 469 h 1260"/>
                <a:gd name="T32" fmla="*/ 356 w 1515"/>
                <a:gd name="T33" fmla="*/ 303 h 1260"/>
                <a:gd name="T34" fmla="*/ 315 w 1515"/>
                <a:gd name="T35" fmla="*/ 463 h 1260"/>
                <a:gd name="T36" fmla="*/ 110 w 1515"/>
                <a:gd name="T37" fmla="*/ 700 h 1260"/>
                <a:gd name="T38" fmla="*/ 48 w 1515"/>
                <a:gd name="T39" fmla="*/ 869 h 1260"/>
                <a:gd name="T40" fmla="*/ 96 w 1515"/>
                <a:gd name="T41" fmla="*/ 893 h 1260"/>
                <a:gd name="T42" fmla="*/ 708 w 1515"/>
                <a:gd name="T43" fmla="*/ 829 h 1260"/>
                <a:gd name="T44" fmla="*/ 832 w 1515"/>
                <a:gd name="T45" fmla="*/ 867 h 1260"/>
                <a:gd name="T46" fmla="*/ 748 w 1515"/>
                <a:gd name="T47" fmla="*/ 1180 h 1260"/>
                <a:gd name="T48" fmla="*/ 844 w 1515"/>
                <a:gd name="T49" fmla="*/ 1231 h 1260"/>
                <a:gd name="T50" fmla="*/ 965 w 1515"/>
                <a:gd name="T51" fmla="*/ 1071 h 1260"/>
                <a:gd name="T52" fmla="*/ 1004 w 1515"/>
                <a:gd name="T53" fmla="*/ 802 h 1260"/>
                <a:gd name="T54" fmla="*/ 1293 w 1515"/>
                <a:gd name="T55" fmla="*/ 798 h 1260"/>
                <a:gd name="T56" fmla="*/ 1504 w 1515"/>
                <a:gd name="T57" fmla="*/ 634 h 1260"/>
                <a:gd name="T58" fmla="*/ 1130 w 1515"/>
                <a:gd name="T59" fmla="*/ 634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15" h="1260">
                  <a:moveTo>
                    <a:pt x="1130" y="634"/>
                  </a:moveTo>
                  <a:cubicBezTo>
                    <a:pt x="1019" y="629"/>
                    <a:pt x="978" y="583"/>
                    <a:pt x="986" y="477"/>
                  </a:cubicBezTo>
                  <a:cubicBezTo>
                    <a:pt x="993" y="380"/>
                    <a:pt x="1000" y="291"/>
                    <a:pt x="1134" y="304"/>
                  </a:cubicBezTo>
                  <a:cubicBezTo>
                    <a:pt x="1168" y="308"/>
                    <a:pt x="1204" y="301"/>
                    <a:pt x="1239" y="297"/>
                  </a:cubicBezTo>
                  <a:cubicBezTo>
                    <a:pt x="1293" y="291"/>
                    <a:pt x="1364" y="291"/>
                    <a:pt x="1359" y="216"/>
                  </a:cubicBezTo>
                  <a:cubicBezTo>
                    <a:pt x="1353" y="150"/>
                    <a:pt x="1281" y="172"/>
                    <a:pt x="1236" y="161"/>
                  </a:cubicBezTo>
                  <a:cubicBezTo>
                    <a:pt x="1216" y="156"/>
                    <a:pt x="1195" y="154"/>
                    <a:pt x="1176" y="156"/>
                  </a:cubicBezTo>
                  <a:cubicBezTo>
                    <a:pt x="1096" y="164"/>
                    <a:pt x="1022" y="166"/>
                    <a:pt x="1019" y="54"/>
                  </a:cubicBezTo>
                  <a:cubicBezTo>
                    <a:pt x="1018" y="19"/>
                    <a:pt x="990" y="3"/>
                    <a:pt x="957" y="1"/>
                  </a:cubicBezTo>
                  <a:cubicBezTo>
                    <a:pt x="917" y="0"/>
                    <a:pt x="881" y="19"/>
                    <a:pt x="879" y="57"/>
                  </a:cubicBezTo>
                  <a:cubicBezTo>
                    <a:pt x="872" y="181"/>
                    <a:pt x="776" y="168"/>
                    <a:pt x="697" y="191"/>
                  </a:cubicBezTo>
                  <a:cubicBezTo>
                    <a:pt x="631" y="210"/>
                    <a:pt x="508" y="182"/>
                    <a:pt x="518" y="280"/>
                  </a:cubicBezTo>
                  <a:cubicBezTo>
                    <a:pt x="529" y="393"/>
                    <a:pt x="646" y="340"/>
                    <a:pt x="717" y="337"/>
                  </a:cubicBezTo>
                  <a:cubicBezTo>
                    <a:pt x="819" y="332"/>
                    <a:pt x="857" y="366"/>
                    <a:pt x="864" y="472"/>
                  </a:cubicBezTo>
                  <a:cubicBezTo>
                    <a:pt x="877" y="676"/>
                    <a:pt x="731" y="647"/>
                    <a:pt x="613" y="657"/>
                  </a:cubicBezTo>
                  <a:cubicBezTo>
                    <a:pt x="419" y="675"/>
                    <a:pt x="403" y="660"/>
                    <a:pt x="407" y="469"/>
                  </a:cubicBezTo>
                  <a:cubicBezTo>
                    <a:pt x="408" y="405"/>
                    <a:pt x="425" y="302"/>
                    <a:pt x="356" y="303"/>
                  </a:cubicBezTo>
                  <a:cubicBezTo>
                    <a:pt x="259" y="304"/>
                    <a:pt x="318" y="407"/>
                    <a:pt x="315" y="463"/>
                  </a:cubicBezTo>
                  <a:cubicBezTo>
                    <a:pt x="301" y="697"/>
                    <a:pt x="302" y="701"/>
                    <a:pt x="110" y="700"/>
                  </a:cubicBezTo>
                  <a:cubicBezTo>
                    <a:pt x="29" y="733"/>
                    <a:pt x="0" y="787"/>
                    <a:pt x="48" y="869"/>
                  </a:cubicBezTo>
                  <a:cubicBezTo>
                    <a:pt x="59" y="886"/>
                    <a:pt x="73" y="896"/>
                    <a:pt x="96" y="893"/>
                  </a:cubicBezTo>
                  <a:cubicBezTo>
                    <a:pt x="300" y="871"/>
                    <a:pt x="504" y="850"/>
                    <a:pt x="708" y="829"/>
                  </a:cubicBezTo>
                  <a:cubicBezTo>
                    <a:pt x="754" y="824"/>
                    <a:pt x="808" y="798"/>
                    <a:pt x="832" y="867"/>
                  </a:cubicBezTo>
                  <a:cubicBezTo>
                    <a:pt x="769" y="962"/>
                    <a:pt x="757" y="1071"/>
                    <a:pt x="748" y="1180"/>
                  </a:cubicBezTo>
                  <a:cubicBezTo>
                    <a:pt x="770" y="1217"/>
                    <a:pt x="788" y="1260"/>
                    <a:pt x="844" y="1231"/>
                  </a:cubicBezTo>
                  <a:cubicBezTo>
                    <a:pt x="916" y="1201"/>
                    <a:pt x="942" y="1139"/>
                    <a:pt x="965" y="1071"/>
                  </a:cubicBezTo>
                  <a:cubicBezTo>
                    <a:pt x="994" y="981"/>
                    <a:pt x="932" y="863"/>
                    <a:pt x="1004" y="802"/>
                  </a:cubicBezTo>
                  <a:cubicBezTo>
                    <a:pt x="1082" y="735"/>
                    <a:pt x="1194" y="818"/>
                    <a:pt x="1293" y="798"/>
                  </a:cubicBezTo>
                  <a:cubicBezTo>
                    <a:pt x="1392" y="779"/>
                    <a:pt x="1515" y="794"/>
                    <a:pt x="1504" y="634"/>
                  </a:cubicBezTo>
                  <a:cubicBezTo>
                    <a:pt x="1379" y="601"/>
                    <a:pt x="1255" y="639"/>
                    <a:pt x="1130" y="6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73"/>
            <p:cNvSpPr>
              <a:spLocks noEditPoints="1"/>
            </p:cNvSpPr>
            <p:nvPr>
              <p:custDataLst>
                <p:tags r:id="rId30"/>
              </p:custDataLst>
            </p:nvPr>
          </p:nvSpPr>
          <p:spPr bwMode="auto">
            <a:xfrm>
              <a:off x="1952" y="2335"/>
              <a:ext cx="1572" cy="1302"/>
            </a:xfrm>
            <a:custGeom>
              <a:avLst/>
              <a:gdLst>
                <a:gd name="T0" fmla="*/ 736 w 1515"/>
                <a:gd name="T1" fmla="*/ 1206 h 1261"/>
                <a:gd name="T2" fmla="*/ 729 w 1515"/>
                <a:gd name="T3" fmla="*/ 1194 h 1261"/>
                <a:gd name="T4" fmla="*/ 812 w 1515"/>
                <a:gd name="T5" fmla="*/ 877 h 1261"/>
                <a:gd name="T6" fmla="*/ 700 w 1515"/>
                <a:gd name="T7" fmla="*/ 850 h 1261"/>
                <a:gd name="T8" fmla="*/ 30 w 1515"/>
                <a:gd name="T9" fmla="*/ 885 h 1261"/>
                <a:gd name="T10" fmla="*/ 11 w 1515"/>
                <a:gd name="T11" fmla="*/ 778 h 1261"/>
                <a:gd name="T12" fmla="*/ 100 w 1515"/>
                <a:gd name="T13" fmla="*/ 700 h 1261"/>
                <a:gd name="T14" fmla="*/ 262 w 1515"/>
                <a:gd name="T15" fmla="*/ 675 h 1261"/>
                <a:gd name="T16" fmla="*/ 296 w 1515"/>
                <a:gd name="T17" fmla="*/ 473 h 1261"/>
                <a:gd name="T18" fmla="*/ 293 w 1515"/>
                <a:gd name="T19" fmla="*/ 324 h 1261"/>
                <a:gd name="T20" fmla="*/ 388 w 1515"/>
                <a:gd name="T21" fmla="*/ 320 h 1261"/>
                <a:gd name="T22" fmla="*/ 408 w 1515"/>
                <a:gd name="T23" fmla="*/ 480 h 1261"/>
                <a:gd name="T24" fmla="*/ 603 w 1515"/>
                <a:gd name="T25" fmla="*/ 658 h 1261"/>
                <a:gd name="T26" fmla="*/ 815 w 1515"/>
                <a:gd name="T27" fmla="*/ 612 h 1261"/>
                <a:gd name="T28" fmla="*/ 709 w 1515"/>
                <a:gd name="T29" fmla="*/ 358 h 1261"/>
                <a:gd name="T30" fmla="*/ 530 w 1515"/>
                <a:gd name="T31" fmla="*/ 357 h 1261"/>
                <a:gd name="T32" fmla="*/ 513 w 1515"/>
                <a:gd name="T33" fmla="*/ 235 h 1261"/>
                <a:gd name="T34" fmla="*/ 685 w 1515"/>
                <a:gd name="T35" fmla="*/ 192 h 1261"/>
                <a:gd name="T36" fmla="*/ 860 w 1515"/>
                <a:gd name="T37" fmla="*/ 67 h 1261"/>
                <a:gd name="T38" fmla="*/ 1020 w 1515"/>
                <a:gd name="T39" fmla="*/ 65 h 1261"/>
                <a:gd name="T40" fmla="*/ 1166 w 1515"/>
                <a:gd name="T41" fmla="*/ 157 h 1261"/>
                <a:gd name="T42" fmla="*/ 1268 w 1515"/>
                <a:gd name="T43" fmla="*/ 166 h 1261"/>
                <a:gd name="T44" fmla="*/ 1245 w 1515"/>
                <a:gd name="T45" fmla="*/ 317 h 1261"/>
                <a:gd name="T46" fmla="*/ 1211 w 1515"/>
                <a:gd name="T47" fmla="*/ 321 h 1261"/>
                <a:gd name="T48" fmla="*/ 1029 w 1515"/>
                <a:gd name="T49" fmla="*/ 345 h 1261"/>
                <a:gd name="T50" fmla="*/ 1011 w 1515"/>
                <a:gd name="T51" fmla="*/ 597 h 1261"/>
                <a:gd name="T52" fmla="*/ 1263 w 1515"/>
                <a:gd name="T53" fmla="*/ 628 h 1261"/>
                <a:gd name="T54" fmla="*/ 1504 w 1515"/>
                <a:gd name="T55" fmla="*/ 637 h 1261"/>
                <a:gd name="T56" fmla="*/ 1335 w 1515"/>
                <a:gd name="T57" fmla="*/ 812 h 1261"/>
                <a:gd name="T58" fmla="*/ 1156 w 1515"/>
                <a:gd name="T59" fmla="*/ 809 h 1261"/>
                <a:gd name="T60" fmla="*/ 971 w 1515"/>
                <a:gd name="T61" fmla="*/ 962 h 1261"/>
                <a:gd name="T62" fmla="*/ 840 w 1515"/>
                <a:gd name="T63" fmla="*/ 1251 h 1261"/>
                <a:gd name="T64" fmla="*/ 749 w 1515"/>
                <a:gd name="T65" fmla="*/ 1189 h 1261"/>
                <a:gd name="T66" fmla="*/ 831 w 1515"/>
                <a:gd name="T67" fmla="*/ 1233 h 1261"/>
                <a:gd name="T68" fmla="*/ 946 w 1515"/>
                <a:gd name="T69" fmla="*/ 1079 h 1261"/>
                <a:gd name="T70" fmla="*/ 988 w 1515"/>
                <a:gd name="T71" fmla="*/ 805 h 1261"/>
                <a:gd name="T72" fmla="*/ 1282 w 1515"/>
                <a:gd name="T73" fmla="*/ 800 h 1261"/>
                <a:gd name="T74" fmla="*/ 1485 w 1515"/>
                <a:gd name="T75" fmla="*/ 653 h 1261"/>
                <a:gd name="T76" fmla="*/ 1121 w 1515"/>
                <a:gd name="T77" fmla="*/ 655 h 1261"/>
                <a:gd name="T78" fmla="*/ 996 w 1515"/>
                <a:gd name="T79" fmla="*/ 610 h 1261"/>
                <a:gd name="T80" fmla="*/ 1016 w 1515"/>
                <a:gd name="T81" fmla="*/ 330 h 1261"/>
                <a:gd name="T82" fmla="*/ 1208 w 1515"/>
                <a:gd name="T83" fmla="*/ 301 h 1261"/>
                <a:gd name="T84" fmla="*/ 1243 w 1515"/>
                <a:gd name="T85" fmla="*/ 297 h 1261"/>
                <a:gd name="T86" fmla="*/ 1267 w 1515"/>
                <a:gd name="T87" fmla="*/ 186 h 1261"/>
                <a:gd name="T88" fmla="*/ 1168 w 1515"/>
                <a:gd name="T89" fmla="*/ 177 h 1261"/>
                <a:gd name="T90" fmla="*/ 1000 w 1515"/>
                <a:gd name="T91" fmla="*/ 65 h 1261"/>
                <a:gd name="T92" fmla="*/ 880 w 1515"/>
                <a:gd name="T93" fmla="*/ 68 h 1261"/>
                <a:gd name="T94" fmla="*/ 690 w 1515"/>
                <a:gd name="T95" fmla="*/ 211 h 1261"/>
                <a:gd name="T96" fmla="*/ 529 w 1515"/>
                <a:gd name="T97" fmla="*/ 248 h 1261"/>
                <a:gd name="T98" fmla="*/ 542 w 1515"/>
                <a:gd name="T99" fmla="*/ 341 h 1261"/>
                <a:gd name="T100" fmla="*/ 708 w 1515"/>
                <a:gd name="T101" fmla="*/ 338 h 1261"/>
                <a:gd name="T102" fmla="*/ 830 w 1515"/>
                <a:gd name="T103" fmla="*/ 626 h 1261"/>
                <a:gd name="T104" fmla="*/ 605 w 1515"/>
                <a:gd name="T105" fmla="*/ 678 h 1261"/>
                <a:gd name="T106" fmla="*/ 388 w 1515"/>
                <a:gd name="T107" fmla="*/ 480 h 1261"/>
                <a:gd name="T108" fmla="*/ 374 w 1515"/>
                <a:gd name="T109" fmla="*/ 334 h 1261"/>
                <a:gd name="T110" fmla="*/ 309 w 1515"/>
                <a:gd name="T111" fmla="*/ 337 h 1261"/>
                <a:gd name="T112" fmla="*/ 316 w 1515"/>
                <a:gd name="T113" fmla="*/ 474 h 1261"/>
                <a:gd name="T114" fmla="*/ 277 w 1515"/>
                <a:gd name="T115" fmla="*/ 688 h 1261"/>
                <a:gd name="T116" fmla="*/ 30 w 1515"/>
                <a:gd name="T117" fmla="*/ 785 h 1261"/>
                <a:gd name="T118" fmla="*/ 86 w 1515"/>
                <a:gd name="T119" fmla="*/ 894 h 1261"/>
                <a:gd name="T120" fmla="*/ 723 w 1515"/>
                <a:gd name="T121" fmla="*/ 826 h 1261"/>
                <a:gd name="T122" fmla="*/ 834 w 1515"/>
                <a:gd name="T123" fmla="*/ 879 h 1261"/>
                <a:gd name="T124" fmla="*/ 749 w 1515"/>
                <a:gd name="T125" fmla="*/ 1189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5" h="1261">
                  <a:moveTo>
                    <a:pt x="802" y="1261"/>
                  </a:moveTo>
                  <a:cubicBezTo>
                    <a:pt x="769" y="1261"/>
                    <a:pt x="751" y="1232"/>
                    <a:pt x="736" y="1206"/>
                  </a:cubicBezTo>
                  <a:cubicBezTo>
                    <a:pt x="734" y="1203"/>
                    <a:pt x="732" y="1200"/>
                    <a:pt x="730" y="1197"/>
                  </a:cubicBezTo>
                  <a:cubicBezTo>
                    <a:pt x="729" y="1194"/>
                    <a:pt x="729" y="1194"/>
                    <a:pt x="729" y="1194"/>
                  </a:cubicBezTo>
                  <a:cubicBezTo>
                    <a:pt x="729" y="1191"/>
                    <a:pt x="729" y="1191"/>
                    <a:pt x="729" y="1191"/>
                  </a:cubicBezTo>
                  <a:cubicBezTo>
                    <a:pt x="738" y="1074"/>
                    <a:pt x="751" y="970"/>
                    <a:pt x="812" y="877"/>
                  </a:cubicBezTo>
                  <a:cubicBezTo>
                    <a:pt x="796" y="836"/>
                    <a:pt x="769" y="838"/>
                    <a:pt x="727" y="846"/>
                  </a:cubicBezTo>
                  <a:cubicBezTo>
                    <a:pt x="718" y="847"/>
                    <a:pt x="709" y="849"/>
                    <a:pt x="700" y="850"/>
                  </a:cubicBezTo>
                  <a:cubicBezTo>
                    <a:pt x="479" y="873"/>
                    <a:pt x="278" y="894"/>
                    <a:pt x="88" y="914"/>
                  </a:cubicBezTo>
                  <a:cubicBezTo>
                    <a:pt x="63" y="917"/>
                    <a:pt x="45" y="908"/>
                    <a:pt x="30" y="885"/>
                  </a:cubicBezTo>
                  <a:cubicBezTo>
                    <a:pt x="30" y="885"/>
                    <a:pt x="30" y="885"/>
                    <a:pt x="30" y="885"/>
                  </a:cubicBezTo>
                  <a:cubicBezTo>
                    <a:pt x="7" y="845"/>
                    <a:pt x="0" y="809"/>
                    <a:pt x="11" y="778"/>
                  </a:cubicBezTo>
                  <a:cubicBezTo>
                    <a:pt x="21" y="747"/>
                    <a:pt x="51" y="721"/>
                    <a:pt x="98" y="701"/>
                  </a:cubicBezTo>
                  <a:cubicBezTo>
                    <a:pt x="100" y="700"/>
                    <a:pt x="100" y="700"/>
                    <a:pt x="100" y="700"/>
                  </a:cubicBezTo>
                  <a:cubicBezTo>
                    <a:pt x="102" y="701"/>
                    <a:pt x="102" y="701"/>
                    <a:pt x="102" y="701"/>
                  </a:cubicBezTo>
                  <a:cubicBezTo>
                    <a:pt x="194" y="701"/>
                    <a:pt x="240" y="700"/>
                    <a:pt x="262" y="675"/>
                  </a:cubicBezTo>
                  <a:cubicBezTo>
                    <a:pt x="285" y="648"/>
                    <a:pt x="289" y="591"/>
                    <a:pt x="295" y="478"/>
                  </a:cubicBezTo>
                  <a:cubicBezTo>
                    <a:pt x="296" y="473"/>
                    <a:pt x="296" y="473"/>
                    <a:pt x="296" y="473"/>
                  </a:cubicBezTo>
                  <a:cubicBezTo>
                    <a:pt x="296" y="459"/>
                    <a:pt x="293" y="441"/>
                    <a:pt x="289" y="421"/>
                  </a:cubicBezTo>
                  <a:cubicBezTo>
                    <a:pt x="281" y="385"/>
                    <a:pt x="274" y="348"/>
                    <a:pt x="293" y="324"/>
                  </a:cubicBezTo>
                  <a:cubicBezTo>
                    <a:pt x="304" y="311"/>
                    <a:pt x="321" y="304"/>
                    <a:pt x="347" y="304"/>
                  </a:cubicBezTo>
                  <a:cubicBezTo>
                    <a:pt x="364" y="304"/>
                    <a:pt x="378" y="309"/>
                    <a:pt x="388" y="320"/>
                  </a:cubicBezTo>
                  <a:cubicBezTo>
                    <a:pt x="414" y="347"/>
                    <a:pt x="411" y="402"/>
                    <a:pt x="409" y="450"/>
                  </a:cubicBezTo>
                  <a:cubicBezTo>
                    <a:pt x="408" y="461"/>
                    <a:pt x="408" y="471"/>
                    <a:pt x="408" y="480"/>
                  </a:cubicBezTo>
                  <a:cubicBezTo>
                    <a:pt x="406" y="574"/>
                    <a:pt x="409" y="623"/>
                    <a:pt x="433" y="645"/>
                  </a:cubicBezTo>
                  <a:cubicBezTo>
                    <a:pt x="457" y="667"/>
                    <a:pt x="507" y="667"/>
                    <a:pt x="603" y="658"/>
                  </a:cubicBezTo>
                  <a:cubicBezTo>
                    <a:pt x="621" y="657"/>
                    <a:pt x="639" y="656"/>
                    <a:pt x="657" y="655"/>
                  </a:cubicBezTo>
                  <a:cubicBezTo>
                    <a:pt x="720" y="653"/>
                    <a:pt x="780" y="651"/>
                    <a:pt x="815" y="612"/>
                  </a:cubicBezTo>
                  <a:cubicBezTo>
                    <a:pt x="839" y="586"/>
                    <a:pt x="848" y="544"/>
                    <a:pt x="845" y="484"/>
                  </a:cubicBezTo>
                  <a:cubicBezTo>
                    <a:pt x="838" y="384"/>
                    <a:pt x="805" y="353"/>
                    <a:pt x="709" y="358"/>
                  </a:cubicBezTo>
                  <a:cubicBezTo>
                    <a:pt x="694" y="359"/>
                    <a:pt x="676" y="362"/>
                    <a:pt x="658" y="365"/>
                  </a:cubicBezTo>
                  <a:cubicBezTo>
                    <a:pt x="613" y="373"/>
                    <a:pt x="562" y="382"/>
                    <a:pt x="530" y="357"/>
                  </a:cubicBezTo>
                  <a:cubicBezTo>
                    <a:pt x="512" y="344"/>
                    <a:pt x="502" y="322"/>
                    <a:pt x="499" y="292"/>
                  </a:cubicBezTo>
                  <a:cubicBezTo>
                    <a:pt x="497" y="268"/>
                    <a:pt x="501" y="249"/>
                    <a:pt x="513" y="235"/>
                  </a:cubicBezTo>
                  <a:cubicBezTo>
                    <a:pt x="537" y="207"/>
                    <a:pt x="581" y="204"/>
                    <a:pt x="624" y="200"/>
                  </a:cubicBezTo>
                  <a:cubicBezTo>
                    <a:pt x="647" y="199"/>
                    <a:pt x="668" y="197"/>
                    <a:pt x="685" y="192"/>
                  </a:cubicBezTo>
                  <a:cubicBezTo>
                    <a:pt x="701" y="187"/>
                    <a:pt x="718" y="184"/>
                    <a:pt x="735" y="181"/>
                  </a:cubicBezTo>
                  <a:cubicBezTo>
                    <a:pt x="799" y="169"/>
                    <a:pt x="855" y="158"/>
                    <a:pt x="860" y="67"/>
                  </a:cubicBezTo>
                  <a:cubicBezTo>
                    <a:pt x="862" y="27"/>
                    <a:pt x="899" y="0"/>
                    <a:pt x="948" y="2"/>
                  </a:cubicBezTo>
                  <a:cubicBezTo>
                    <a:pt x="992" y="4"/>
                    <a:pt x="1019" y="28"/>
                    <a:pt x="1020" y="65"/>
                  </a:cubicBezTo>
                  <a:cubicBezTo>
                    <a:pt x="1021" y="101"/>
                    <a:pt x="1030" y="126"/>
                    <a:pt x="1047" y="141"/>
                  </a:cubicBezTo>
                  <a:cubicBezTo>
                    <a:pt x="1073" y="164"/>
                    <a:pt x="1116" y="162"/>
                    <a:pt x="1166" y="157"/>
                  </a:cubicBezTo>
                  <a:cubicBezTo>
                    <a:pt x="1185" y="155"/>
                    <a:pt x="1206" y="157"/>
                    <a:pt x="1229" y="162"/>
                  </a:cubicBezTo>
                  <a:cubicBezTo>
                    <a:pt x="1240" y="165"/>
                    <a:pt x="1254" y="166"/>
                    <a:pt x="1268" y="166"/>
                  </a:cubicBezTo>
                  <a:cubicBezTo>
                    <a:pt x="1307" y="167"/>
                    <a:pt x="1355" y="169"/>
                    <a:pt x="1359" y="226"/>
                  </a:cubicBezTo>
                  <a:cubicBezTo>
                    <a:pt x="1366" y="304"/>
                    <a:pt x="1296" y="311"/>
                    <a:pt x="1245" y="317"/>
                  </a:cubicBezTo>
                  <a:cubicBezTo>
                    <a:pt x="1240" y="317"/>
                    <a:pt x="1235" y="318"/>
                    <a:pt x="1231" y="318"/>
                  </a:cubicBezTo>
                  <a:cubicBezTo>
                    <a:pt x="1224" y="319"/>
                    <a:pt x="1217" y="320"/>
                    <a:pt x="1211" y="321"/>
                  </a:cubicBezTo>
                  <a:cubicBezTo>
                    <a:pt x="1182" y="324"/>
                    <a:pt x="1153" y="328"/>
                    <a:pt x="1124" y="325"/>
                  </a:cubicBezTo>
                  <a:cubicBezTo>
                    <a:pt x="1081" y="321"/>
                    <a:pt x="1050" y="327"/>
                    <a:pt x="1029" y="345"/>
                  </a:cubicBezTo>
                  <a:cubicBezTo>
                    <a:pt x="995" y="374"/>
                    <a:pt x="991" y="432"/>
                    <a:pt x="987" y="488"/>
                  </a:cubicBezTo>
                  <a:cubicBezTo>
                    <a:pt x="983" y="539"/>
                    <a:pt x="991" y="574"/>
                    <a:pt x="1011" y="597"/>
                  </a:cubicBezTo>
                  <a:cubicBezTo>
                    <a:pt x="1032" y="620"/>
                    <a:pt x="1067" y="632"/>
                    <a:pt x="1122" y="635"/>
                  </a:cubicBezTo>
                  <a:cubicBezTo>
                    <a:pt x="1169" y="637"/>
                    <a:pt x="1217" y="632"/>
                    <a:pt x="1263" y="628"/>
                  </a:cubicBezTo>
                  <a:cubicBezTo>
                    <a:pt x="1340" y="622"/>
                    <a:pt x="1419" y="614"/>
                    <a:pt x="1497" y="635"/>
                  </a:cubicBezTo>
                  <a:cubicBezTo>
                    <a:pt x="1504" y="637"/>
                    <a:pt x="1504" y="637"/>
                    <a:pt x="1504" y="637"/>
                  </a:cubicBezTo>
                  <a:cubicBezTo>
                    <a:pt x="1505" y="644"/>
                    <a:pt x="1505" y="644"/>
                    <a:pt x="1505" y="644"/>
                  </a:cubicBezTo>
                  <a:cubicBezTo>
                    <a:pt x="1515" y="788"/>
                    <a:pt x="1420" y="800"/>
                    <a:pt x="1335" y="812"/>
                  </a:cubicBezTo>
                  <a:cubicBezTo>
                    <a:pt x="1319" y="814"/>
                    <a:pt x="1302" y="816"/>
                    <a:pt x="1286" y="819"/>
                  </a:cubicBezTo>
                  <a:cubicBezTo>
                    <a:pt x="1243" y="828"/>
                    <a:pt x="1199" y="818"/>
                    <a:pt x="1156" y="809"/>
                  </a:cubicBezTo>
                  <a:cubicBezTo>
                    <a:pt x="1098" y="796"/>
                    <a:pt x="1043" y="784"/>
                    <a:pt x="1001" y="820"/>
                  </a:cubicBezTo>
                  <a:cubicBezTo>
                    <a:pt x="962" y="853"/>
                    <a:pt x="967" y="906"/>
                    <a:pt x="971" y="962"/>
                  </a:cubicBezTo>
                  <a:cubicBezTo>
                    <a:pt x="975" y="1004"/>
                    <a:pt x="978" y="1046"/>
                    <a:pt x="965" y="1085"/>
                  </a:cubicBezTo>
                  <a:cubicBezTo>
                    <a:pt x="943" y="1151"/>
                    <a:pt x="916" y="1219"/>
                    <a:pt x="840" y="1251"/>
                  </a:cubicBezTo>
                  <a:cubicBezTo>
                    <a:pt x="825" y="1258"/>
                    <a:pt x="813" y="1261"/>
                    <a:pt x="802" y="1261"/>
                  </a:cubicBezTo>
                  <a:close/>
                  <a:moveTo>
                    <a:pt x="749" y="1189"/>
                  </a:moveTo>
                  <a:cubicBezTo>
                    <a:pt x="750" y="1191"/>
                    <a:pt x="752" y="1194"/>
                    <a:pt x="753" y="1196"/>
                  </a:cubicBezTo>
                  <a:cubicBezTo>
                    <a:pt x="776" y="1234"/>
                    <a:pt x="790" y="1254"/>
                    <a:pt x="831" y="1233"/>
                  </a:cubicBezTo>
                  <a:cubicBezTo>
                    <a:pt x="832" y="1232"/>
                    <a:pt x="832" y="1232"/>
                    <a:pt x="832" y="1232"/>
                  </a:cubicBezTo>
                  <a:cubicBezTo>
                    <a:pt x="900" y="1204"/>
                    <a:pt x="925" y="1143"/>
                    <a:pt x="946" y="1079"/>
                  </a:cubicBezTo>
                  <a:cubicBezTo>
                    <a:pt x="958" y="1044"/>
                    <a:pt x="955" y="1003"/>
                    <a:pt x="951" y="964"/>
                  </a:cubicBezTo>
                  <a:cubicBezTo>
                    <a:pt x="947" y="905"/>
                    <a:pt x="942" y="845"/>
                    <a:pt x="988" y="805"/>
                  </a:cubicBezTo>
                  <a:cubicBezTo>
                    <a:pt x="1038" y="762"/>
                    <a:pt x="1100" y="776"/>
                    <a:pt x="1161" y="789"/>
                  </a:cubicBezTo>
                  <a:cubicBezTo>
                    <a:pt x="1201" y="798"/>
                    <a:pt x="1243" y="807"/>
                    <a:pt x="1282" y="800"/>
                  </a:cubicBezTo>
                  <a:cubicBezTo>
                    <a:pt x="1298" y="796"/>
                    <a:pt x="1316" y="794"/>
                    <a:pt x="1333" y="792"/>
                  </a:cubicBezTo>
                  <a:cubicBezTo>
                    <a:pt x="1417" y="780"/>
                    <a:pt x="1491" y="771"/>
                    <a:pt x="1485" y="653"/>
                  </a:cubicBezTo>
                  <a:cubicBezTo>
                    <a:pt x="1412" y="635"/>
                    <a:pt x="1337" y="642"/>
                    <a:pt x="1265" y="648"/>
                  </a:cubicBezTo>
                  <a:cubicBezTo>
                    <a:pt x="1218" y="652"/>
                    <a:pt x="1169" y="657"/>
                    <a:pt x="1121" y="655"/>
                  </a:cubicBezTo>
                  <a:cubicBezTo>
                    <a:pt x="1121" y="655"/>
                    <a:pt x="1121" y="655"/>
                    <a:pt x="1121" y="655"/>
                  </a:cubicBezTo>
                  <a:cubicBezTo>
                    <a:pt x="1061" y="652"/>
                    <a:pt x="1021" y="638"/>
                    <a:pt x="996" y="610"/>
                  </a:cubicBezTo>
                  <a:cubicBezTo>
                    <a:pt x="972" y="583"/>
                    <a:pt x="963" y="544"/>
                    <a:pt x="967" y="487"/>
                  </a:cubicBezTo>
                  <a:cubicBezTo>
                    <a:pt x="971" y="426"/>
                    <a:pt x="976" y="364"/>
                    <a:pt x="1016" y="330"/>
                  </a:cubicBezTo>
                  <a:cubicBezTo>
                    <a:pt x="1041" y="308"/>
                    <a:pt x="1077" y="301"/>
                    <a:pt x="1126" y="305"/>
                  </a:cubicBezTo>
                  <a:cubicBezTo>
                    <a:pt x="1152" y="308"/>
                    <a:pt x="1181" y="304"/>
                    <a:pt x="1208" y="301"/>
                  </a:cubicBezTo>
                  <a:cubicBezTo>
                    <a:pt x="1215" y="300"/>
                    <a:pt x="1222" y="299"/>
                    <a:pt x="1228" y="298"/>
                  </a:cubicBezTo>
                  <a:cubicBezTo>
                    <a:pt x="1233" y="298"/>
                    <a:pt x="1238" y="297"/>
                    <a:pt x="1243" y="297"/>
                  </a:cubicBezTo>
                  <a:cubicBezTo>
                    <a:pt x="1304" y="290"/>
                    <a:pt x="1344" y="282"/>
                    <a:pt x="1340" y="228"/>
                  </a:cubicBezTo>
                  <a:cubicBezTo>
                    <a:pt x="1337" y="190"/>
                    <a:pt x="1310" y="188"/>
                    <a:pt x="1267" y="186"/>
                  </a:cubicBezTo>
                  <a:cubicBezTo>
                    <a:pt x="1253" y="186"/>
                    <a:pt x="1238" y="185"/>
                    <a:pt x="1224" y="182"/>
                  </a:cubicBezTo>
                  <a:cubicBezTo>
                    <a:pt x="1203" y="177"/>
                    <a:pt x="1184" y="175"/>
                    <a:pt x="1168" y="177"/>
                  </a:cubicBezTo>
                  <a:cubicBezTo>
                    <a:pt x="1113" y="182"/>
                    <a:pt x="1066" y="184"/>
                    <a:pt x="1034" y="156"/>
                  </a:cubicBezTo>
                  <a:cubicBezTo>
                    <a:pt x="1012" y="137"/>
                    <a:pt x="1001" y="108"/>
                    <a:pt x="1000" y="65"/>
                  </a:cubicBezTo>
                  <a:cubicBezTo>
                    <a:pt x="999" y="30"/>
                    <a:pt x="967" y="23"/>
                    <a:pt x="948" y="22"/>
                  </a:cubicBezTo>
                  <a:cubicBezTo>
                    <a:pt x="916" y="21"/>
                    <a:pt x="882" y="35"/>
                    <a:pt x="880" y="68"/>
                  </a:cubicBezTo>
                  <a:cubicBezTo>
                    <a:pt x="874" y="175"/>
                    <a:pt x="805" y="188"/>
                    <a:pt x="738" y="201"/>
                  </a:cubicBezTo>
                  <a:cubicBezTo>
                    <a:pt x="722" y="204"/>
                    <a:pt x="706" y="207"/>
                    <a:pt x="690" y="211"/>
                  </a:cubicBezTo>
                  <a:cubicBezTo>
                    <a:pt x="672" y="217"/>
                    <a:pt x="648" y="218"/>
                    <a:pt x="626" y="220"/>
                  </a:cubicBezTo>
                  <a:cubicBezTo>
                    <a:pt x="587" y="223"/>
                    <a:pt x="547" y="226"/>
                    <a:pt x="529" y="248"/>
                  </a:cubicBezTo>
                  <a:cubicBezTo>
                    <a:pt x="520" y="258"/>
                    <a:pt x="517" y="272"/>
                    <a:pt x="519" y="290"/>
                  </a:cubicBezTo>
                  <a:cubicBezTo>
                    <a:pt x="521" y="315"/>
                    <a:pt x="529" y="331"/>
                    <a:pt x="542" y="341"/>
                  </a:cubicBezTo>
                  <a:cubicBezTo>
                    <a:pt x="567" y="361"/>
                    <a:pt x="611" y="353"/>
                    <a:pt x="654" y="345"/>
                  </a:cubicBezTo>
                  <a:cubicBezTo>
                    <a:pt x="673" y="342"/>
                    <a:pt x="691" y="339"/>
                    <a:pt x="708" y="338"/>
                  </a:cubicBezTo>
                  <a:cubicBezTo>
                    <a:pt x="815" y="333"/>
                    <a:pt x="858" y="372"/>
                    <a:pt x="865" y="483"/>
                  </a:cubicBezTo>
                  <a:cubicBezTo>
                    <a:pt x="869" y="548"/>
                    <a:pt x="857" y="595"/>
                    <a:pt x="830" y="626"/>
                  </a:cubicBezTo>
                  <a:cubicBezTo>
                    <a:pt x="789" y="670"/>
                    <a:pt x="723" y="673"/>
                    <a:pt x="658" y="675"/>
                  </a:cubicBezTo>
                  <a:cubicBezTo>
                    <a:pt x="640" y="676"/>
                    <a:pt x="622" y="677"/>
                    <a:pt x="605" y="678"/>
                  </a:cubicBezTo>
                  <a:cubicBezTo>
                    <a:pt x="501" y="688"/>
                    <a:pt x="449" y="687"/>
                    <a:pt x="419" y="659"/>
                  </a:cubicBezTo>
                  <a:cubicBezTo>
                    <a:pt x="390" y="632"/>
                    <a:pt x="386" y="582"/>
                    <a:pt x="388" y="480"/>
                  </a:cubicBezTo>
                  <a:cubicBezTo>
                    <a:pt x="388" y="470"/>
                    <a:pt x="388" y="460"/>
                    <a:pt x="389" y="449"/>
                  </a:cubicBezTo>
                  <a:cubicBezTo>
                    <a:pt x="391" y="407"/>
                    <a:pt x="394" y="355"/>
                    <a:pt x="374" y="334"/>
                  </a:cubicBezTo>
                  <a:cubicBezTo>
                    <a:pt x="367" y="327"/>
                    <a:pt x="358" y="324"/>
                    <a:pt x="347" y="324"/>
                  </a:cubicBezTo>
                  <a:cubicBezTo>
                    <a:pt x="328" y="324"/>
                    <a:pt x="316" y="328"/>
                    <a:pt x="309" y="337"/>
                  </a:cubicBezTo>
                  <a:cubicBezTo>
                    <a:pt x="295" y="353"/>
                    <a:pt x="302" y="386"/>
                    <a:pt x="308" y="417"/>
                  </a:cubicBezTo>
                  <a:cubicBezTo>
                    <a:pt x="313" y="438"/>
                    <a:pt x="317" y="457"/>
                    <a:pt x="316" y="474"/>
                  </a:cubicBezTo>
                  <a:cubicBezTo>
                    <a:pt x="315" y="479"/>
                    <a:pt x="315" y="479"/>
                    <a:pt x="315" y="479"/>
                  </a:cubicBezTo>
                  <a:cubicBezTo>
                    <a:pt x="308" y="597"/>
                    <a:pt x="305" y="656"/>
                    <a:pt x="277" y="688"/>
                  </a:cubicBezTo>
                  <a:cubicBezTo>
                    <a:pt x="248" y="721"/>
                    <a:pt x="197" y="721"/>
                    <a:pt x="103" y="721"/>
                  </a:cubicBezTo>
                  <a:cubicBezTo>
                    <a:pt x="63" y="738"/>
                    <a:pt x="38" y="759"/>
                    <a:pt x="30" y="785"/>
                  </a:cubicBezTo>
                  <a:cubicBezTo>
                    <a:pt x="21" y="810"/>
                    <a:pt x="27" y="840"/>
                    <a:pt x="47" y="875"/>
                  </a:cubicBezTo>
                  <a:cubicBezTo>
                    <a:pt x="58" y="891"/>
                    <a:pt x="69" y="896"/>
                    <a:pt x="86" y="894"/>
                  </a:cubicBezTo>
                  <a:cubicBezTo>
                    <a:pt x="276" y="874"/>
                    <a:pt x="476" y="853"/>
                    <a:pt x="698" y="830"/>
                  </a:cubicBezTo>
                  <a:cubicBezTo>
                    <a:pt x="706" y="829"/>
                    <a:pt x="715" y="828"/>
                    <a:pt x="723" y="826"/>
                  </a:cubicBezTo>
                  <a:cubicBezTo>
                    <a:pt x="762" y="819"/>
                    <a:pt x="810" y="810"/>
                    <a:pt x="832" y="875"/>
                  </a:cubicBezTo>
                  <a:cubicBezTo>
                    <a:pt x="834" y="879"/>
                    <a:pt x="834" y="879"/>
                    <a:pt x="834" y="879"/>
                  </a:cubicBezTo>
                  <a:cubicBezTo>
                    <a:pt x="831" y="883"/>
                    <a:pt x="831" y="883"/>
                    <a:pt x="831" y="883"/>
                  </a:cubicBezTo>
                  <a:cubicBezTo>
                    <a:pt x="771" y="973"/>
                    <a:pt x="758" y="1075"/>
                    <a:pt x="749" y="1189"/>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74"/>
            <p:cNvSpPr/>
            <p:nvPr>
              <p:custDataLst>
                <p:tags r:id="rId31"/>
              </p:custDataLst>
            </p:nvPr>
          </p:nvSpPr>
          <p:spPr bwMode="auto">
            <a:xfrm>
              <a:off x="5675" y="1968"/>
              <a:ext cx="1970" cy="1342"/>
            </a:xfrm>
            <a:custGeom>
              <a:avLst/>
              <a:gdLst>
                <a:gd name="T0" fmla="*/ 1719 w 1899"/>
                <a:gd name="T1" fmla="*/ 337 h 1299"/>
                <a:gd name="T2" fmla="*/ 1363 w 1899"/>
                <a:gd name="T3" fmla="*/ 407 h 1299"/>
                <a:gd name="T4" fmla="*/ 1181 w 1899"/>
                <a:gd name="T5" fmla="*/ 439 h 1299"/>
                <a:gd name="T6" fmla="*/ 1000 w 1899"/>
                <a:gd name="T7" fmla="*/ 379 h 1299"/>
                <a:gd name="T8" fmla="*/ 1042 w 1899"/>
                <a:gd name="T9" fmla="*/ 294 h 1299"/>
                <a:gd name="T10" fmla="*/ 1098 w 1899"/>
                <a:gd name="T11" fmla="*/ 174 h 1299"/>
                <a:gd name="T12" fmla="*/ 1043 w 1899"/>
                <a:gd name="T13" fmla="*/ 52 h 1299"/>
                <a:gd name="T14" fmla="*/ 905 w 1899"/>
                <a:gd name="T15" fmla="*/ 0 h 1299"/>
                <a:gd name="T16" fmla="*/ 696 w 1899"/>
                <a:gd name="T17" fmla="*/ 356 h 1299"/>
                <a:gd name="T18" fmla="*/ 334 w 1899"/>
                <a:gd name="T19" fmla="*/ 556 h 1299"/>
                <a:gd name="T20" fmla="*/ 114 w 1899"/>
                <a:gd name="T21" fmla="*/ 537 h 1299"/>
                <a:gd name="T22" fmla="*/ 21 w 1899"/>
                <a:gd name="T23" fmla="*/ 554 h 1299"/>
                <a:gd name="T24" fmla="*/ 38 w 1899"/>
                <a:gd name="T25" fmla="*/ 666 h 1299"/>
                <a:gd name="T26" fmla="*/ 191 w 1899"/>
                <a:gd name="T27" fmla="*/ 745 h 1299"/>
                <a:gd name="T28" fmla="*/ 355 w 1899"/>
                <a:gd name="T29" fmla="*/ 741 h 1299"/>
                <a:gd name="T30" fmla="*/ 436 w 1899"/>
                <a:gd name="T31" fmla="*/ 853 h 1299"/>
                <a:gd name="T32" fmla="*/ 307 w 1899"/>
                <a:gd name="T33" fmla="*/ 1138 h 1299"/>
                <a:gd name="T34" fmla="*/ 464 w 1899"/>
                <a:gd name="T35" fmla="*/ 1285 h 1299"/>
                <a:gd name="T36" fmla="*/ 652 w 1899"/>
                <a:gd name="T37" fmla="*/ 1201 h 1299"/>
                <a:gd name="T38" fmla="*/ 955 w 1899"/>
                <a:gd name="T39" fmla="*/ 676 h 1299"/>
                <a:gd name="T40" fmla="*/ 1698 w 1899"/>
                <a:gd name="T41" fmla="*/ 606 h 1299"/>
                <a:gd name="T42" fmla="*/ 1820 w 1899"/>
                <a:gd name="T43" fmla="*/ 592 h 1299"/>
                <a:gd name="T44" fmla="*/ 1719 w 1899"/>
                <a:gd name="T45" fmla="*/ 337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9" h="1299">
                  <a:moveTo>
                    <a:pt x="1719" y="337"/>
                  </a:moveTo>
                  <a:cubicBezTo>
                    <a:pt x="1601" y="362"/>
                    <a:pt x="1476" y="354"/>
                    <a:pt x="1363" y="407"/>
                  </a:cubicBezTo>
                  <a:cubicBezTo>
                    <a:pt x="1303" y="417"/>
                    <a:pt x="1242" y="428"/>
                    <a:pt x="1181" y="439"/>
                  </a:cubicBezTo>
                  <a:cubicBezTo>
                    <a:pt x="1110" y="451"/>
                    <a:pt x="1041" y="459"/>
                    <a:pt x="1000" y="379"/>
                  </a:cubicBezTo>
                  <a:cubicBezTo>
                    <a:pt x="993" y="340"/>
                    <a:pt x="1019" y="318"/>
                    <a:pt x="1042" y="294"/>
                  </a:cubicBezTo>
                  <a:cubicBezTo>
                    <a:pt x="1075" y="261"/>
                    <a:pt x="1073" y="212"/>
                    <a:pt x="1098" y="174"/>
                  </a:cubicBezTo>
                  <a:cubicBezTo>
                    <a:pt x="1142" y="110"/>
                    <a:pt x="1100" y="75"/>
                    <a:pt x="1043" y="52"/>
                  </a:cubicBezTo>
                  <a:cubicBezTo>
                    <a:pt x="997" y="35"/>
                    <a:pt x="951" y="17"/>
                    <a:pt x="905" y="0"/>
                  </a:cubicBezTo>
                  <a:cubicBezTo>
                    <a:pt x="801" y="98"/>
                    <a:pt x="752" y="232"/>
                    <a:pt x="696" y="356"/>
                  </a:cubicBezTo>
                  <a:cubicBezTo>
                    <a:pt x="620" y="522"/>
                    <a:pt x="509" y="587"/>
                    <a:pt x="334" y="556"/>
                  </a:cubicBezTo>
                  <a:cubicBezTo>
                    <a:pt x="262" y="533"/>
                    <a:pt x="187" y="558"/>
                    <a:pt x="114" y="537"/>
                  </a:cubicBezTo>
                  <a:cubicBezTo>
                    <a:pt x="83" y="528"/>
                    <a:pt x="42" y="513"/>
                    <a:pt x="21" y="554"/>
                  </a:cubicBezTo>
                  <a:cubicBezTo>
                    <a:pt x="0" y="593"/>
                    <a:pt x="14" y="631"/>
                    <a:pt x="38" y="666"/>
                  </a:cubicBezTo>
                  <a:cubicBezTo>
                    <a:pt x="75" y="719"/>
                    <a:pt x="128" y="742"/>
                    <a:pt x="191" y="745"/>
                  </a:cubicBezTo>
                  <a:cubicBezTo>
                    <a:pt x="246" y="747"/>
                    <a:pt x="301" y="745"/>
                    <a:pt x="355" y="741"/>
                  </a:cubicBezTo>
                  <a:cubicBezTo>
                    <a:pt x="444" y="735"/>
                    <a:pt x="477" y="763"/>
                    <a:pt x="436" y="853"/>
                  </a:cubicBezTo>
                  <a:cubicBezTo>
                    <a:pt x="393" y="948"/>
                    <a:pt x="347" y="1042"/>
                    <a:pt x="307" y="1138"/>
                  </a:cubicBezTo>
                  <a:cubicBezTo>
                    <a:pt x="288" y="1264"/>
                    <a:pt x="353" y="1299"/>
                    <a:pt x="464" y="1285"/>
                  </a:cubicBezTo>
                  <a:cubicBezTo>
                    <a:pt x="536" y="1277"/>
                    <a:pt x="599" y="1251"/>
                    <a:pt x="652" y="1201"/>
                  </a:cubicBezTo>
                  <a:cubicBezTo>
                    <a:pt x="778" y="1040"/>
                    <a:pt x="834" y="839"/>
                    <a:pt x="955" y="676"/>
                  </a:cubicBezTo>
                  <a:cubicBezTo>
                    <a:pt x="1202" y="647"/>
                    <a:pt x="1450" y="623"/>
                    <a:pt x="1698" y="606"/>
                  </a:cubicBezTo>
                  <a:cubicBezTo>
                    <a:pt x="1739" y="601"/>
                    <a:pt x="1780" y="597"/>
                    <a:pt x="1820" y="592"/>
                  </a:cubicBezTo>
                  <a:cubicBezTo>
                    <a:pt x="1827" y="491"/>
                    <a:pt x="1899" y="364"/>
                    <a:pt x="1719" y="337"/>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75"/>
            <p:cNvSpPr/>
            <p:nvPr>
              <p:custDataLst>
                <p:tags r:id="rId32"/>
              </p:custDataLst>
            </p:nvPr>
          </p:nvSpPr>
          <p:spPr bwMode="auto">
            <a:xfrm>
              <a:off x="5737" y="1541"/>
              <a:ext cx="1624" cy="267"/>
            </a:xfrm>
            <a:custGeom>
              <a:avLst/>
              <a:gdLst>
                <a:gd name="T0" fmla="*/ 175 w 1565"/>
                <a:gd name="T1" fmla="*/ 255 h 258"/>
                <a:gd name="T2" fmla="*/ 589 w 1565"/>
                <a:gd name="T3" fmla="*/ 248 h 258"/>
                <a:gd name="T4" fmla="*/ 1170 w 1565"/>
                <a:gd name="T5" fmla="*/ 215 h 258"/>
                <a:gd name="T6" fmla="*/ 1453 w 1565"/>
                <a:gd name="T7" fmla="*/ 197 h 258"/>
                <a:gd name="T8" fmla="*/ 1563 w 1565"/>
                <a:gd name="T9" fmla="*/ 76 h 258"/>
                <a:gd name="T10" fmla="*/ 1445 w 1565"/>
                <a:gd name="T11" fmla="*/ 25 h 258"/>
                <a:gd name="T12" fmla="*/ 1086 w 1565"/>
                <a:gd name="T13" fmla="*/ 22 h 258"/>
                <a:gd name="T14" fmla="*/ 72 w 1565"/>
                <a:gd name="T15" fmla="*/ 87 h 258"/>
                <a:gd name="T16" fmla="*/ 175 w 1565"/>
                <a:gd name="T17" fmla="*/ 25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5" h="258">
                  <a:moveTo>
                    <a:pt x="175" y="255"/>
                  </a:moveTo>
                  <a:cubicBezTo>
                    <a:pt x="313" y="252"/>
                    <a:pt x="451" y="251"/>
                    <a:pt x="589" y="248"/>
                  </a:cubicBezTo>
                  <a:cubicBezTo>
                    <a:pt x="782" y="229"/>
                    <a:pt x="975" y="214"/>
                    <a:pt x="1170" y="215"/>
                  </a:cubicBezTo>
                  <a:cubicBezTo>
                    <a:pt x="1264" y="215"/>
                    <a:pt x="1359" y="205"/>
                    <a:pt x="1453" y="197"/>
                  </a:cubicBezTo>
                  <a:cubicBezTo>
                    <a:pt x="1525" y="190"/>
                    <a:pt x="1565" y="140"/>
                    <a:pt x="1563" y="76"/>
                  </a:cubicBezTo>
                  <a:cubicBezTo>
                    <a:pt x="1560" y="0"/>
                    <a:pt x="1490" y="27"/>
                    <a:pt x="1445" y="25"/>
                  </a:cubicBezTo>
                  <a:cubicBezTo>
                    <a:pt x="1325" y="22"/>
                    <a:pt x="1206" y="23"/>
                    <a:pt x="1086" y="22"/>
                  </a:cubicBezTo>
                  <a:cubicBezTo>
                    <a:pt x="749" y="57"/>
                    <a:pt x="408" y="39"/>
                    <a:pt x="72" y="87"/>
                  </a:cubicBezTo>
                  <a:cubicBezTo>
                    <a:pt x="0" y="232"/>
                    <a:pt x="16" y="258"/>
                    <a:pt x="175" y="25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76"/>
            <p:cNvSpPr/>
            <p:nvPr>
              <p:custDataLst>
                <p:tags r:id="rId33"/>
              </p:custDataLst>
            </p:nvPr>
          </p:nvSpPr>
          <p:spPr bwMode="auto">
            <a:xfrm>
              <a:off x="3399" y="599"/>
              <a:ext cx="2226" cy="2863"/>
            </a:xfrm>
            <a:custGeom>
              <a:avLst/>
              <a:gdLst>
                <a:gd name="T0" fmla="*/ 1005 w 2146"/>
                <a:gd name="T1" fmla="*/ 1857 h 2771"/>
                <a:gd name="T2" fmla="*/ 1976 w 2146"/>
                <a:gd name="T3" fmla="*/ 1706 h 2771"/>
                <a:gd name="T4" fmla="*/ 2131 w 2146"/>
                <a:gd name="T5" fmla="*/ 1518 h 2771"/>
                <a:gd name="T6" fmla="*/ 2114 w 2146"/>
                <a:gd name="T7" fmla="*/ 968 h 2771"/>
                <a:gd name="T8" fmla="*/ 2099 w 2146"/>
                <a:gd name="T9" fmla="*/ 717 h 2771"/>
                <a:gd name="T10" fmla="*/ 1859 w 2146"/>
                <a:gd name="T11" fmla="*/ 478 h 2771"/>
                <a:gd name="T12" fmla="*/ 1267 w 2146"/>
                <a:gd name="T13" fmla="*/ 569 h 2771"/>
                <a:gd name="T14" fmla="*/ 1105 w 2146"/>
                <a:gd name="T15" fmla="*/ 502 h 2771"/>
                <a:gd name="T16" fmla="*/ 1236 w 2146"/>
                <a:gd name="T17" fmla="*/ 293 h 2771"/>
                <a:gd name="T18" fmla="*/ 1787 w 2146"/>
                <a:gd name="T19" fmla="*/ 299 h 2771"/>
                <a:gd name="T20" fmla="*/ 1949 w 2146"/>
                <a:gd name="T21" fmla="*/ 173 h 2771"/>
                <a:gd name="T22" fmla="*/ 1812 w 2146"/>
                <a:gd name="T23" fmla="*/ 63 h 2771"/>
                <a:gd name="T24" fmla="*/ 1440 w 2146"/>
                <a:gd name="T25" fmla="*/ 43 h 2771"/>
                <a:gd name="T26" fmla="*/ 1091 w 2146"/>
                <a:gd name="T27" fmla="*/ 16 h 2771"/>
                <a:gd name="T28" fmla="*/ 1044 w 2146"/>
                <a:gd name="T29" fmla="*/ 16 h 2771"/>
                <a:gd name="T30" fmla="*/ 150 w 2146"/>
                <a:gd name="T31" fmla="*/ 136 h 2771"/>
                <a:gd name="T32" fmla="*/ 6 w 2146"/>
                <a:gd name="T33" fmla="*/ 244 h 2771"/>
                <a:gd name="T34" fmla="*/ 142 w 2146"/>
                <a:gd name="T35" fmla="*/ 379 h 2771"/>
                <a:gd name="T36" fmla="*/ 651 w 2146"/>
                <a:gd name="T37" fmla="*/ 393 h 2771"/>
                <a:gd name="T38" fmla="*/ 848 w 2146"/>
                <a:gd name="T39" fmla="*/ 418 h 2771"/>
                <a:gd name="T40" fmla="*/ 668 w 2146"/>
                <a:gd name="T41" fmla="*/ 510 h 2771"/>
                <a:gd name="T42" fmla="*/ 525 w 2146"/>
                <a:gd name="T43" fmla="*/ 659 h 2771"/>
                <a:gd name="T44" fmla="*/ 665 w 2146"/>
                <a:gd name="T45" fmla="*/ 804 h 2771"/>
                <a:gd name="T46" fmla="*/ 1025 w 2146"/>
                <a:gd name="T47" fmla="*/ 811 h 2771"/>
                <a:gd name="T48" fmla="*/ 1579 w 2146"/>
                <a:gd name="T49" fmla="*/ 749 h 2771"/>
                <a:gd name="T50" fmla="*/ 1733 w 2146"/>
                <a:gd name="T51" fmla="*/ 881 h 2771"/>
                <a:gd name="T52" fmla="*/ 1761 w 2146"/>
                <a:gd name="T53" fmla="*/ 1226 h 2771"/>
                <a:gd name="T54" fmla="*/ 1618 w 2146"/>
                <a:gd name="T55" fmla="*/ 1426 h 2771"/>
                <a:gd name="T56" fmla="*/ 1113 w 2146"/>
                <a:gd name="T57" fmla="*/ 1514 h 2771"/>
                <a:gd name="T58" fmla="*/ 570 w 2146"/>
                <a:gd name="T59" fmla="*/ 1568 h 2771"/>
                <a:gd name="T60" fmla="*/ 985 w 2146"/>
                <a:gd name="T61" fmla="*/ 1458 h 2771"/>
                <a:gd name="T62" fmla="*/ 1053 w 2146"/>
                <a:gd name="T63" fmla="*/ 1351 h 2771"/>
                <a:gd name="T64" fmla="*/ 940 w 2146"/>
                <a:gd name="T65" fmla="*/ 1270 h 2771"/>
                <a:gd name="T66" fmla="*/ 655 w 2146"/>
                <a:gd name="T67" fmla="*/ 1288 h 2771"/>
                <a:gd name="T68" fmla="*/ 441 w 2146"/>
                <a:gd name="T69" fmla="*/ 1279 h 2771"/>
                <a:gd name="T70" fmla="*/ 571 w 2146"/>
                <a:gd name="T71" fmla="*/ 1229 h 2771"/>
                <a:gd name="T72" fmla="*/ 841 w 2146"/>
                <a:gd name="T73" fmla="*/ 1216 h 2771"/>
                <a:gd name="T74" fmla="*/ 1042 w 2146"/>
                <a:gd name="T75" fmla="*/ 1037 h 2771"/>
                <a:gd name="T76" fmla="*/ 823 w 2146"/>
                <a:gd name="T77" fmla="*/ 886 h 2771"/>
                <a:gd name="T78" fmla="*/ 599 w 2146"/>
                <a:gd name="T79" fmla="*/ 912 h 2771"/>
                <a:gd name="T80" fmla="*/ 419 w 2146"/>
                <a:gd name="T81" fmla="*/ 805 h 2771"/>
                <a:gd name="T82" fmla="*/ 150 w 2146"/>
                <a:gd name="T83" fmla="*/ 677 h 2771"/>
                <a:gd name="T84" fmla="*/ 111 w 2146"/>
                <a:gd name="T85" fmla="*/ 844 h 2771"/>
                <a:gd name="T86" fmla="*/ 160 w 2146"/>
                <a:gd name="T87" fmla="*/ 1424 h 2771"/>
                <a:gd name="T88" fmla="*/ 150 w 2146"/>
                <a:gd name="T89" fmla="*/ 1630 h 2771"/>
                <a:gd name="T90" fmla="*/ 418 w 2146"/>
                <a:gd name="T91" fmla="*/ 1954 h 2771"/>
                <a:gd name="T92" fmla="*/ 505 w 2146"/>
                <a:gd name="T93" fmla="*/ 2073 h 2771"/>
                <a:gd name="T94" fmla="*/ 326 w 2146"/>
                <a:gd name="T95" fmla="*/ 2451 h 2771"/>
                <a:gd name="T96" fmla="*/ 423 w 2146"/>
                <a:gd name="T97" fmla="*/ 2725 h 2771"/>
                <a:gd name="T98" fmla="*/ 667 w 2146"/>
                <a:gd name="T99" fmla="*/ 2620 h 2771"/>
                <a:gd name="T100" fmla="*/ 771 w 2146"/>
                <a:gd name="T101" fmla="*/ 2422 h 2771"/>
                <a:gd name="T102" fmla="*/ 861 w 2146"/>
                <a:gd name="T103" fmla="*/ 2198 h 2771"/>
                <a:gd name="T104" fmla="*/ 866 w 2146"/>
                <a:gd name="T105" fmla="*/ 2156 h 2771"/>
                <a:gd name="T106" fmla="*/ 841 w 2146"/>
                <a:gd name="T107" fmla="*/ 1987 h 2771"/>
                <a:gd name="T108" fmla="*/ 842 w 2146"/>
                <a:gd name="T109" fmla="*/ 1951 h 2771"/>
                <a:gd name="T110" fmla="*/ 1005 w 2146"/>
                <a:gd name="T111" fmla="*/ 1857 h 2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6" h="2771">
                  <a:moveTo>
                    <a:pt x="1005" y="1857"/>
                  </a:moveTo>
                  <a:cubicBezTo>
                    <a:pt x="1324" y="1773"/>
                    <a:pt x="1648" y="1725"/>
                    <a:pt x="1976" y="1706"/>
                  </a:cubicBezTo>
                  <a:cubicBezTo>
                    <a:pt x="2109" y="1698"/>
                    <a:pt x="2146" y="1648"/>
                    <a:pt x="2131" y="1518"/>
                  </a:cubicBezTo>
                  <a:cubicBezTo>
                    <a:pt x="2109" y="1336"/>
                    <a:pt x="2093" y="1152"/>
                    <a:pt x="2114" y="968"/>
                  </a:cubicBezTo>
                  <a:cubicBezTo>
                    <a:pt x="2085" y="885"/>
                    <a:pt x="2103" y="800"/>
                    <a:pt x="2099" y="717"/>
                  </a:cubicBezTo>
                  <a:cubicBezTo>
                    <a:pt x="2058" y="499"/>
                    <a:pt x="2015" y="455"/>
                    <a:pt x="1859" y="478"/>
                  </a:cubicBezTo>
                  <a:cubicBezTo>
                    <a:pt x="1661" y="507"/>
                    <a:pt x="1464" y="539"/>
                    <a:pt x="1267" y="569"/>
                  </a:cubicBezTo>
                  <a:cubicBezTo>
                    <a:pt x="1200" y="579"/>
                    <a:pt x="1117" y="613"/>
                    <a:pt x="1105" y="502"/>
                  </a:cubicBezTo>
                  <a:cubicBezTo>
                    <a:pt x="1095" y="403"/>
                    <a:pt x="1101" y="303"/>
                    <a:pt x="1236" y="293"/>
                  </a:cubicBezTo>
                  <a:cubicBezTo>
                    <a:pt x="1420" y="280"/>
                    <a:pt x="1605" y="254"/>
                    <a:pt x="1787" y="299"/>
                  </a:cubicBezTo>
                  <a:cubicBezTo>
                    <a:pt x="1905" y="328"/>
                    <a:pt x="1935" y="247"/>
                    <a:pt x="1949" y="173"/>
                  </a:cubicBezTo>
                  <a:cubicBezTo>
                    <a:pt x="1969" y="73"/>
                    <a:pt x="1885" y="67"/>
                    <a:pt x="1812" y="63"/>
                  </a:cubicBezTo>
                  <a:cubicBezTo>
                    <a:pt x="1689" y="56"/>
                    <a:pt x="1564" y="50"/>
                    <a:pt x="1440" y="43"/>
                  </a:cubicBezTo>
                  <a:cubicBezTo>
                    <a:pt x="1327" y="0"/>
                    <a:pt x="1204" y="65"/>
                    <a:pt x="1091" y="16"/>
                  </a:cubicBezTo>
                  <a:cubicBezTo>
                    <a:pt x="1075" y="13"/>
                    <a:pt x="1060" y="13"/>
                    <a:pt x="1044" y="16"/>
                  </a:cubicBezTo>
                  <a:cubicBezTo>
                    <a:pt x="746" y="55"/>
                    <a:pt x="447" y="88"/>
                    <a:pt x="150" y="136"/>
                  </a:cubicBezTo>
                  <a:cubicBezTo>
                    <a:pt x="85" y="147"/>
                    <a:pt x="13" y="163"/>
                    <a:pt x="6" y="244"/>
                  </a:cubicBezTo>
                  <a:cubicBezTo>
                    <a:pt x="0" y="334"/>
                    <a:pt x="71" y="361"/>
                    <a:pt x="142" y="379"/>
                  </a:cubicBezTo>
                  <a:cubicBezTo>
                    <a:pt x="311" y="422"/>
                    <a:pt x="481" y="403"/>
                    <a:pt x="651" y="393"/>
                  </a:cubicBezTo>
                  <a:cubicBezTo>
                    <a:pt x="720" y="389"/>
                    <a:pt x="836" y="337"/>
                    <a:pt x="848" y="418"/>
                  </a:cubicBezTo>
                  <a:cubicBezTo>
                    <a:pt x="865" y="532"/>
                    <a:pt x="743" y="501"/>
                    <a:pt x="668" y="510"/>
                  </a:cubicBezTo>
                  <a:cubicBezTo>
                    <a:pt x="582" y="521"/>
                    <a:pt x="529" y="575"/>
                    <a:pt x="525" y="659"/>
                  </a:cubicBezTo>
                  <a:cubicBezTo>
                    <a:pt x="519" y="751"/>
                    <a:pt x="580" y="795"/>
                    <a:pt x="665" y="804"/>
                  </a:cubicBezTo>
                  <a:cubicBezTo>
                    <a:pt x="785" y="817"/>
                    <a:pt x="905" y="825"/>
                    <a:pt x="1025" y="811"/>
                  </a:cubicBezTo>
                  <a:cubicBezTo>
                    <a:pt x="1210" y="790"/>
                    <a:pt x="1394" y="766"/>
                    <a:pt x="1579" y="749"/>
                  </a:cubicBezTo>
                  <a:cubicBezTo>
                    <a:pt x="1681" y="740"/>
                    <a:pt x="1729" y="778"/>
                    <a:pt x="1733" y="881"/>
                  </a:cubicBezTo>
                  <a:cubicBezTo>
                    <a:pt x="1737" y="996"/>
                    <a:pt x="1743" y="1112"/>
                    <a:pt x="1761" y="1226"/>
                  </a:cubicBezTo>
                  <a:cubicBezTo>
                    <a:pt x="1780" y="1345"/>
                    <a:pt x="1731" y="1403"/>
                    <a:pt x="1618" y="1426"/>
                  </a:cubicBezTo>
                  <a:cubicBezTo>
                    <a:pt x="1450" y="1460"/>
                    <a:pt x="1279" y="1471"/>
                    <a:pt x="1113" y="1514"/>
                  </a:cubicBezTo>
                  <a:cubicBezTo>
                    <a:pt x="944" y="1558"/>
                    <a:pt x="771" y="1575"/>
                    <a:pt x="570" y="1568"/>
                  </a:cubicBezTo>
                  <a:cubicBezTo>
                    <a:pt x="729" y="1540"/>
                    <a:pt x="867" y="1533"/>
                    <a:pt x="985" y="1458"/>
                  </a:cubicBezTo>
                  <a:cubicBezTo>
                    <a:pt x="1024" y="1434"/>
                    <a:pt x="1064" y="1404"/>
                    <a:pt x="1053" y="1351"/>
                  </a:cubicBezTo>
                  <a:cubicBezTo>
                    <a:pt x="1042" y="1292"/>
                    <a:pt x="992" y="1274"/>
                    <a:pt x="940" y="1270"/>
                  </a:cubicBezTo>
                  <a:cubicBezTo>
                    <a:pt x="844" y="1263"/>
                    <a:pt x="750" y="1284"/>
                    <a:pt x="655" y="1288"/>
                  </a:cubicBezTo>
                  <a:cubicBezTo>
                    <a:pt x="586" y="1290"/>
                    <a:pt x="513" y="1323"/>
                    <a:pt x="441" y="1279"/>
                  </a:cubicBezTo>
                  <a:cubicBezTo>
                    <a:pt x="479" y="1222"/>
                    <a:pt x="528" y="1233"/>
                    <a:pt x="571" y="1229"/>
                  </a:cubicBezTo>
                  <a:cubicBezTo>
                    <a:pt x="661" y="1221"/>
                    <a:pt x="751" y="1223"/>
                    <a:pt x="841" y="1216"/>
                  </a:cubicBezTo>
                  <a:cubicBezTo>
                    <a:pt x="970" y="1206"/>
                    <a:pt x="1044" y="1138"/>
                    <a:pt x="1042" y="1037"/>
                  </a:cubicBezTo>
                  <a:cubicBezTo>
                    <a:pt x="1040" y="937"/>
                    <a:pt x="964" y="884"/>
                    <a:pt x="823" y="886"/>
                  </a:cubicBezTo>
                  <a:cubicBezTo>
                    <a:pt x="748" y="887"/>
                    <a:pt x="673" y="897"/>
                    <a:pt x="599" y="912"/>
                  </a:cubicBezTo>
                  <a:cubicBezTo>
                    <a:pt x="504" y="932"/>
                    <a:pt x="443" y="926"/>
                    <a:pt x="419" y="805"/>
                  </a:cubicBezTo>
                  <a:cubicBezTo>
                    <a:pt x="389" y="659"/>
                    <a:pt x="285" y="620"/>
                    <a:pt x="150" y="677"/>
                  </a:cubicBezTo>
                  <a:cubicBezTo>
                    <a:pt x="113" y="727"/>
                    <a:pt x="104" y="780"/>
                    <a:pt x="111" y="844"/>
                  </a:cubicBezTo>
                  <a:cubicBezTo>
                    <a:pt x="133" y="1037"/>
                    <a:pt x="145" y="1231"/>
                    <a:pt x="160" y="1424"/>
                  </a:cubicBezTo>
                  <a:cubicBezTo>
                    <a:pt x="162" y="1493"/>
                    <a:pt x="157" y="1563"/>
                    <a:pt x="150" y="1630"/>
                  </a:cubicBezTo>
                  <a:cubicBezTo>
                    <a:pt x="125" y="1898"/>
                    <a:pt x="157" y="1945"/>
                    <a:pt x="418" y="1954"/>
                  </a:cubicBezTo>
                  <a:cubicBezTo>
                    <a:pt x="511" y="1957"/>
                    <a:pt x="537" y="1990"/>
                    <a:pt x="505" y="2073"/>
                  </a:cubicBezTo>
                  <a:cubicBezTo>
                    <a:pt x="448" y="2201"/>
                    <a:pt x="376" y="2320"/>
                    <a:pt x="326" y="2451"/>
                  </a:cubicBezTo>
                  <a:cubicBezTo>
                    <a:pt x="278" y="2578"/>
                    <a:pt x="311" y="2669"/>
                    <a:pt x="423" y="2725"/>
                  </a:cubicBezTo>
                  <a:cubicBezTo>
                    <a:pt x="516" y="2771"/>
                    <a:pt x="594" y="2739"/>
                    <a:pt x="667" y="2620"/>
                  </a:cubicBezTo>
                  <a:cubicBezTo>
                    <a:pt x="707" y="2557"/>
                    <a:pt x="739" y="2489"/>
                    <a:pt x="771" y="2422"/>
                  </a:cubicBezTo>
                  <a:cubicBezTo>
                    <a:pt x="791" y="2343"/>
                    <a:pt x="823" y="2269"/>
                    <a:pt x="861" y="2198"/>
                  </a:cubicBezTo>
                  <a:cubicBezTo>
                    <a:pt x="864" y="2184"/>
                    <a:pt x="866" y="2170"/>
                    <a:pt x="866" y="2156"/>
                  </a:cubicBezTo>
                  <a:cubicBezTo>
                    <a:pt x="862" y="2099"/>
                    <a:pt x="835" y="2046"/>
                    <a:pt x="841" y="1987"/>
                  </a:cubicBezTo>
                  <a:cubicBezTo>
                    <a:pt x="840" y="1975"/>
                    <a:pt x="841" y="1963"/>
                    <a:pt x="842" y="1951"/>
                  </a:cubicBezTo>
                  <a:cubicBezTo>
                    <a:pt x="881" y="1894"/>
                    <a:pt x="960" y="1905"/>
                    <a:pt x="1005" y="1857"/>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77"/>
            <p:cNvSpPr/>
            <p:nvPr>
              <p:custDataLst>
                <p:tags r:id="rId34"/>
              </p:custDataLst>
            </p:nvPr>
          </p:nvSpPr>
          <p:spPr bwMode="auto">
            <a:xfrm>
              <a:off x="107" y="2200"/>
              <a:ext cx="882" cy="1515"/>
            </a:xfrm>
            <a:custGeom>
              <a:avLst/>
              <a:gdLst>
                <a:gd name="T0" fmla="*/ 813 w 850"/>
                <a:gd name="T1" fmla="*/ 1003 h 1466"/>
                <a:gd name="T2" fmla="*/ 811 w 850"/>
                <a:gd name="T3" fmla="*/ 726 h 1466"/>
                <a:gd name="T4" fmla="*/ 766 w 850"/>
                <a:gd name="T5" fmla="*/ 108 h 1466"/>
                <a:gd name="T6" fmla="*/ 660 w 850"/>
                <a:gd name="T7" fmla="*/ 12 h 1466"/>
                <a:gd name="T8" fmla="*/ 82 w 850"/>
                <a:gd name="T9" fmla="*/ 88 h 1466"/>
                <a:gd name="T10" fmla="*/ 2 w 850"/>
                <a:gd name="T11" fmla="*/ 137 h 1466"/>
                <a:gd name="T12" fmla="*/ 80 w 850"/>
                <a:gd name="T13" fmla="*/ 187 h 1466"/>
                <a:gd name="T14" fmla="*/ 542 w 850"/>
                <a:gd name="T15" fmla="*/ 200 h 1466"/>
                <a:gd name="T16" fmla="*/ 649 w 850"/>
                <a:gd name="T17" fmla="*/ 302 h 1466"/>
                <a:gd name="T18" fmla="*/ 644 w 850"/>
                <a:gd name="T19" fmla="*/ 750 h 1466"/>
                <a:gd name="T20" fmla="*/ 478 w 850"/>
                <a:gd name="T21" fmla="*/ 1344 h 1466"/>
                <a:gd name="T22" fmla="*/ 466 w 850"/>
                <a:gd name="T23" fmla="*/ 1371 h 1466"/>
                <a:gd name="T24" fmla="*/ 787 w 850"/>
                <a:gd name="T25" fmla="*/ 1224 h 1466"/>
                <a:gd name="T26" fmla="*/ 814 w 850"/>
                <a:gd name="T27" fmla="*/ 1125 h 1466"/>
                <a:gd name="T28" fmla="*/ 813 w 850"/>
                <a:gd name="T29" fmla="*/ 10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0" h="1466">
                  <a:moveTo>
                    <a:pt x="813" y="1003"/>
                  </a:moveTo>
                  <a:cubicBezTo>
                    <a:pt x="791" y="911"/>
                    <a:pt x="850" y="818"/>
                    <a:pt x="811" y="726"/>
                  </a:cubicBezTo>
                  <a:cubicBezTo>
                    <a:pt x="788" y="521"/>
                    <a:pt x="833" y="310"/>
                    <a:pt x="766" y="108"/>
                  </a:cubicBezTo>
                  <a:cubicBezTo>
                    <a:pt x="747" y="59"/>
                    <a:pt x="742" y="0"/>
                    <a:pt x="660" y="12"/>
                  </a:cubicBezTo>
                  <a:cubicBezTo>
                    <a:pt x="468" y="40"/>
                    <a:pt x="275" y="62"/>
                    <a:pt x="82" y="88"/>
                  </a:cubicBezTo>
                  <a:cubicBezTo>
                    <a:pt x="48" y="92"/>
                    <a:pt x="3" y="93"/>
                    <a:pt x="2" y="137"/>
                  </a:cubicBezTo>
                  <a:cubicBezTo>
                    <a:pt x="0" y="184"/>
                    <a:pt x="47" y="185"/>
                    <a:pt x="80" y="187"/>
                  </a:cubicBezTo>
                  <a:cubicBezTo>
                    <a:pt x="234" y="193"/>
                    <a:pt x="388" y="202"/>
                    <a:pt x="542" y="200"/>
                  </a:cubicBezTo>
                  <a:cubicBezTo>
                    <a:pt x="620" y="199"/>
                    <a:pt x="647" y="225"/>
                    <a:pt x="649" y="302"/>
                  </a:cubicBezTo>
                  <a:cubicBezTo>
                    <a:pt x="654" y="451"/>
                    <a:pt x="661" y="601"/>
                    <a:pt x="644" y="750"/>
                  </a:cubicBezTo>
                  <a:cubicBezTo>
                    <a:pt x="625" y="958"/>
                    <a:pt x="762" y="1209"/>
                    <a:pt x="478" y="1344"/>
                  </a:cubicBezTo>
                  <a:cubicBezTo>
                    <a:pt x="472" y="1347"/>
                    <a:pt x="470" y="1361"/>
                    <a:pt x="466" y="1371"/>
                  </a:cubicBezTo>
                  <a:cubicBezTo>
                    <a:pt x="643" y="1466"/>
                    <a:pt x="755" y="1414"/>
                    <a:pt x="787" y="1224"/>
                  </a:cubicBezTo>
                  <a:cubicBezTo>
                    <a:pt x="793" y="1191"/>
                    <a:pt x="805" y="1158"/>
                    <a:pt x="814" y="1125"/>
                  </a:cubicBezTo>
                  <a:cubicBezTo>
                    <a:pt x="791" y="1084"/>
                    <a:pt x="808" y="1044"/>
                    <a:pt x="813" y="1003"/>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78"/>
            <p:cNvSpPr/>
            <p:nvPr>
              <p:custDataLst>
                <p:tags r:id="rId35"/>
              </p:custDataLst>
            </p:nvPr>
          </p:nvSpPr>
          <p:spPr bwMode="auto">
            <a:xfrm>
              <a:off x="1887" y="1810"/>
              <a:ext cx="1495" cy="777"/>
            </a:xfrm>
            <a:custGeom>
              <a:avLst/>
              <a:gdLst>
                <a:gd name="T0" fmla="*/ 212 w 1441"/>
                <a:gd name="T1" fmla="*/ 574 h 752"/>
                <a:gd name="T2" fmla="*/ 514 w 1441"/>
                <a:gd name="T3" fmla="*/ 381 h 752"/>
                <a:gd name="T4" fmla="*/ 1080 w 1441"/>
                <a:gd name="T5" fmla="*/ 364 h 752"/>
                <a:gd name="T6" fmla="*/ 1168 w 1441"/>
                <a:gd name="T7" fmla="*/ 359 h 752"/>
                <a:gd name="T8" fmla="*/ 1283 w 1441"/>
                <a:gd name="T9" fmla="*/ 364 h 752"/>
                <a:gd name="T10" fmla="*/ 1418 w 1441"/>
                <a:gd name="T11" fmla="*/ 283 h 752"/>
                <a:gd name="T12" fmla="*/ 1319 w 1441"/>
                <a:gd name="T13" fmla="*/ 186 h 752"/>
                <a:gd name="T14" fmla="*/ 646 w 1441"/>
                <a:gd name="T15" fmla="*/ 235 h 752"/>
                <a:gd name="T16" fmla="*/ 481 w 1441"/>
                <a:gd name="T17" fmla="*/ 72 h 752"/>
                <a:gd name="T18" fmla="*/ 462 w 1441"/>
                <a:gd name="T19" fmla="*/ 1 h 752"/>
                <a:gd name="T20" fmla="*/ 298 w 1441"/>
                <a:gd name="T21" fmla="*/ 94 h 752"/>
                <a:gd name="T22" fmla="*/ 240 w 1441"/>
                <a:gd name="T23" fmla="*/ 211 h 752"/>
                <a:gd name="T24" fmla="*/ 0 w 1441"/>
                <a:gd name="T25" fmla="*/ 680 h 752"/>
                <a:gd name="T26" fmla="*/ 212 w 1441"/>
                <a:gd name="T27" fmla="*/ 57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1" h="752">
                  <a:moveTo>
                    <a:pt x="212" y="574"/>
                  </a:moveTo>
                  <a:cubicBezTo>
                    <a:pt x="270" y="435"/>
                    <a:pt x="367" y="380"/>
                    <a:pt x="514" y="381"/>
                  </a:cubicBezTo>
                  <a:cubicBezTo>
                    <a:pt x="703" y="382"/>
                    <a:pt x="891" y="370"/>
                    <a:pt x="1080" y="364"/>
                  </a:cubicBezTo>
                  <a:cubicBezTo>
                    <a:pt x="1109" y="363"/>
                    <a:pt x="1141" y="369"/>
                    <a:pt x="1168" y="359"/>
                  </a:cubicBezTo>
                  <a:cubicBezTo>
                    <a:pt x="1209" y="345"/>
                    <a:pt x="1248" y="342"/>
                    <a:pt x="1283" y="364"/>
                  </a:cubicBezTo>
                  <a:cubicBezTo>
                    <a:pt x="1380" y="422"/>
                    <a:pt x="1402" y="334"/>
                    <a:pt x="1418" y="283"/>
                  </a:cubicBezTo>
                  <a:cubicBezTo>
                    <a:pt x="1441" y="211"/>
                    <a:pt x="1377" y="189"/>
                    <a:pt x="1319" y="186"/>
                  </a:cubicBezTo>
                  <a:cubicBezTo>
                    <a:pt x="1092" y="173"/>
                    <a:pt x="870" y="214"/>
                    <a:pt x="646" y="235"/>
                  </a:cubicBezTo>
                  <a:cubicBezTo>
                    <a:pt x="458" y="253"/>
                    <a:pt x="459" y="254"/>
                    <a:pt x="481" y="72"/>
                  </a:cubicBezTo>
                  <a:cubicBezTo>
                    <a:pt x="483" y="49"/>
                    <a:pt x="469" y="25"/>
                    <a:pt x="462" y="1"/>
                  </a:cubicBezTo>
                  <a:cubicBezTo>
                    <a:pt x="390" y="0"/>
                    <a:pt x="336" y="33"/>
                    <a:pt x="298" y="94"/>
                  </a:cubicBezTo>
                  <a:cubicBezTo>
                    <a:pt x="290" y="139"/>
                    <a:pt x="257" y="172"/>
                    <a:pt x="240" y="211"/>
                  </a:cubicBezTo>
                  <a:cubicBezTo>
                    <a:pt x="168" y="372"/>
                    <a:pt x="24" y="495"/>
                    <a:pt x="0" y="680"/>
                  </a:cubicBezTo>
                  <a:cubicBezTo>
                    <a:pt x="124" y="752"/>
                    <a:pt x="175" y="663"/>
                    <a:pt x="212" y="574"/>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79"/>
            <p:cNvSpPr/>
            <p:nvPr>
              <p:custDataLst>
                <p:tags r:id="rId36"/>
              </p:custDataLst>
            </p:nvPr>
          </p:nvSpPr>
          <p:spPr bwMode="auto">
            <a:xfrm>
              <a:off x="1142" y="2303"/>
              <a:ext cx="716" cy="1096"/>
            </a:xfrm>
            <a:custGeom>
              <a:avLst/>
              <a:gdLst>
                <a:gd name="T0" fmla="*/ 573 w 690"/>
                <a:gd name="T1" fmla="*/ 311 h 1061"/>
                <a:gd name="T2" fmla="*/ 597 w 690"/>
                <a:gd name="T3" fmla="*/ 216 h 1061"/>
                <a:gd name="T4" fmla="*/ 486 w 690"/>
                <a:gd name="T5" fmla="*/ 56 h 1061"/>
                <a:gd name="T6" fmla="*/ 180 w 690"/>
                <a:gd name="T7" fmla="*/ 19 h 1061"/>
                <a:gd name="T8" fmla="*/ 0 w 690"/>
                <a:gd name="T9" fmla="*/ 105 h 1061"/>
                <a:gd name="T10" fmla="*/ 254 w 690"/>
                <a:gd name="T11" fmla="*/ 166 h 1061"/>
                <a:gd name="T12" fmla="*/ 383 w 690"/>
                <a:gd name="T13" fmla="*/ 359 h 1061"/>
                <a:gd name="T14" fmla="*/ 444 w 690"/>
                <a:gd name="T15" fmla="*/ 616 h 1061"/>
                <a:gd name="T16" fmla="*/ 411 w 690"/>
                <a:gd name="T17" fmla="*/ 839 h 1061"/>
                <a:gd name="T18" fmla="*/ 278 w 690"/>
                <a:gd name="T19" fmla="*/ 983 h 1061"/>
                <a:gd name="T20" fmla="*/ 359 w 690"/>
                <a:gd name="T21" fmla="*/ 1056 h 1061"/>
                <a:gd name="T22" fmla="*/ 671 w 690"/>
                <a:gd name="T23" fmla="*/ 880 h 1061"/>
                <a:gd name="T24" fmla="*/ 607 w 690"/>
                <a:gd name="T25" fmla="*/ 655 h 1061"/>
                <a:gd name="T26" fmla="*/ 573 w 690"/>
                <a:gd name="T27" fmla="*/ 31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0" h="1061">
                  <a:moveTo>
                    <a:pt x="573" y="311"/>
                  </a:moveTo>
                  <a:cubicBezTo>
                    <a:pt x="580" y="279"/>
                    <a:pt x="580" y="242"/>
                    <a:pt x="597" y="216"/>
                  </a:cubicBezTo>
                  <a:cubicBezTo>
                    <a:pt x="690" y="70"/>
                    <a:pt x="581" y="68"/>
                    <a:pt x="486" y="56"/>
                  </a:cubicBezTo>
                  <a:cubicBezTo>
                    <a:pt x="384" y="43"/>
                    <a:pt x="280" y="40"/>
                    <a:pt x="180" y="19"/>
                  </a:cubicBezTo>
                  <a:cubicBezTo>
                    <a:pt x="91" y="0"/>
                    <a:pt x="36" y="26"/>
                    <a:pt x="0" y="105"/>
                  </a:cubicBezTo>
                  <a:cubicBezTo>
                    <a:pt x="59" y="226"/>
                    <a:pt x="169" y="156"/>
                    <a:pt x="254" y="166"/>
                  </a:cubicBezTo>
                  <a:cubicBezTo>
                    <a:pt x="384" y="182"/>
                    <a:pt x="439" y="232"/>
                    <a:pt x="383" y="359"/>
                  </a:cubicBezTo>
                  <a:cubicBezTo>
                    <a:pt x="338" y="463"/>
                    <a:pt x="348" y="538"/>
                    <a:pt x="444" y="616"/>
                  </a:cubicBezTo>
                  <a:cubicBezTo>
                    <a:pt x="549" y="702"/>
                    <a:pt x="532" y="767"/>
                    <a:pt x="411" y="839"/>
                  </a:cubicBezTo>
                  <a:cubicBezTo>
                    <a:pt x="341" y="863"/>
                    <a:pt x="279" y="895"/>
                    <a:pt x="278" y="983"/>
                  </a:cubicBezTo>
                  <a:cubicBezTo>
                    <a:pt x="270" y="1046"/>
                    <a:pt x="309" y="1055"/>
                    <a:pt x="359" y="1056"/>
                  </a:cubicBezTo>
                  <a:cubicBezTo>
                    <a:pt x="500" y="1061"/>
                    <a:pt x="603" y="1002"/>
                    <a:pt x="671" y="880"/>
                  </a:cubicBezTo>
                  <a:cubicBezTo>
                    <a:pt x="675" y="797"/>
                    <a:pt x="629" y="729"/>
                    <a:pt x="607" y="655"/>
                  </a:cubicBezTo>
                  <a:cubicBezTo>
                    <a:pt x="537" y="546"/>
                    <a:pt x="446" y="440"/>
                    <a:pt x="573" y="311"/>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0"/>
            <p:cNvSpPr/>
            <p:nvPr>
              <p:custDataLst>
                <p:tags r:id="rId37"/>
              </p:custDataLst>
            </p:nvPr>
          </p:nvSpPr>
          <p:spPr bwMode="auto">
            <a:xfrm>
              <a:off x="-53" y="2627"/>
              <a:ext cx="716" cy="862"/>
            </a:xfrm>
            <a:custGeom>
              <a:avLst/>
              <a:gdLst>
                <a:gd name="T0" fmla="*/ 582 w 690"/>
                <a:gd name="T1" fmla="*/ 474 h 834"/>
                <a:gd name="T2" fmla="*/ 486 w 690"/>
                <a:gd name="T3" fmla="*/ 361 h 834"/>
                <a:gd name="T4" fmla="*/ 576 w 690"/>
                <a:gd name="T5" fmla="*/ 258 h 834"/>
                <a:gd name="T6" fmla="*/ 619 w 690"/>
                <a:gd name="T7" fmla="*/ 182 h 834"/>
                <a:gd name="T8" fmla="*/ 417 w 690"/>
                <a:gd name="T9" fmla="*/ 20 h 834"/>
                <a:gd name="T10" fmla="*/ 301 w 690"/>
                <a:gd name="T11" fmla="*/ 75 h 834"/>
                <a:gd name="T12" fmla="*/ 202 w 690"/>
                <a:gd name="T13" fmla="*/ 175 h 834"/>
                <a:gd name="T14" fmla="*/ 147 w 690"/>
                <a:gd name="T15" fmla="*/ 217 h 834"/>
                <a:gd name="T16" fmla="*/ 212 w 690"/>
                <a:gd name="T17" fmla="*/ 257 h 834"/>
                <a:gd name="T18" fmla="*/ 310 w 690"/>
                <a:gd name="T19" fmla="*/ 355 h 834"/>
                <a:gd name="T20" fmla="*/ 91 w 690"/>
                <a:gd name="T21" fmla="*/ 546 h 834"/>
                <a:gd name="T22" fmla="*/ 151 w 690"/>
                <a:gd name="T23" fmla="*/ 653 h 834"/>
                <a:gd name="T24" fmla="*/ 295 w 690"/>
                <a:gd name="T25" fmla="*/ 722 h 834"/>
                <a:gd name="T26" fmla="*/ 364 w 690"/>
                <a:gd name="T27" fmla="*/ 830 h 834"/>
                <a:gd name="T28" fmla="*/ 462 w 690"/>
                <a:gd name="T29" fmla="*/ 726 h 834"/>
                <a:gd name="T30" fmla="*/ 592 w 690"/>
                <a:gd name="T31" fmla="*/ 593 h 834"/>
                <a:gd name="T32" fmla="*/ 679 w 690"/>
                <a:gd name="T33" fmla="*/ 519 h 834"/>
                <a:gd name="T34" fmla="*/ 582 w 690"/>
                <a:gd name="T35" fmla="*/ 47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0" h="834">
                  <a:moveTo>
                    <a:pt x="582" y="474"/>
                  </a:moveTo>
                  <a:cubicBezTo>
                    <a:pt x="479" y="495"/>
                    <a:pt x="475" y="435"/>
                    <a:pt x="486" y="361"/>
                  </a:cubicBezTo>
                  <a:cubicBezTo>
                    <a:pt x="483" y="298"/>
                    <a:pt x="529" y="277"/>
                    <a:pt x="576" y="258"/>
                  </a:cubicBezTo>
                  <a:cubicBezTo>
                    <a:pt x="613" y="242"/>
                    <a:pt x="645" y="192"/>
                    <a:pt x="619" y="182"/>
                  </a:cubicBezTo>
                  <a:cubicBezTo>
                    <a:pt x="530" y="149"/>
                    <a:pt x="497" y="53"/>
                    <a:pt x="417" y="20"/>
                  </a:cubicBezTo>
                  <a:cubicBezTo>
                    <a:pt x="369" y="0"/>
                    <a:pt x="306" y="10"/>
                    <a:pt x="301" y="75"/>
                  </a:cubicBezTo>
                  <a:cubicBezTo>
                    <a:pt x="296" y="146"/>
                    <a:pt x="268" y="173"/>
                    <a:pt x="202" y="175"/>
                  </a:cubicBezTo>
                  <a:cubicBezTo>
                    <a:pt x="177" y="176"/>
                    <a:pt x="148" y="189"/>
                    <a:pt x="147" y="217"/>
                  </a:cubicBezTo>
                  <a:cubicBezTo>
                    <a:pt x="146" y="259"/>
                    <a:pt x="184" y="259"/>
                    <a:pt x="212" y="257"/>
                  </a:cubicBezTo>
                  <a:cubicBezTo>
                    <a:pt x="284" y="253"/>
                    <a:pt x="303" y="288"/>
                    <a:pt x="310" y="355"/>
                  </a:cubicBezTo>
                  <a:cubicBezTo>
                    <a:pt x="325" y="508"/>
                    <a:pt x="316" y="519"/>
                    <a:pt x="91" y="546"/>
                  </a:cubicBezTo>
                  <a:cubicBezTo>
                    <a:pt x="0" y="645"/>
                    <a:pt x="84" y="641"/>
                    <a:pt x="151" y="653"/>
                  </a:cubicBezTo>
                  <a:cubicBezTo>
                    <a:pt x="206" y="662"/>
                    <a:pt x="306" y="616"/>
                    <a:pt x="295" y="722"/>
                  </a:cubicBezTo>
                  <a:cubicBezTo>
                    <a:pt x="287" y="794"/>
                    <a:pt x="292" y="825"/>
                    <a:pt x="364" y="830"/>
                  </a:cubicBezTo>
                  <a:cubicBezTo>
                    <a:pt x="437" y="834"/>
                    <a:pt x="461" y="786"/>
                    <a:pt x="462" y="726"/>
                  </a:cubicBezTo>
                  <a:cubicBezTo>
                    <a:pt x="463" y="637"/>
                    <a:pt x="514" y="603"/>
                    <a:pt x="592" y="593"/>
                  </a:cubicBezTo>
                  <a:cubicBezTo>
                    <a:pt x="638" y="587"/>
                    <a:pt x="690" y="582"/>
                    <a:pt x="679" y="519"/>
                  </a:cubicBezTo>
                  <a:cubicBezTo>
                    <a:pt x="671" y="470"/>
                    <a:pt x="622" y="466"/>
                    <a:pt x="582" y="474"/>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81"/>
            <p:cNvSpPr/>
            <p:nvPr>
              <p:custDataLst>
                <p:tags r:id="rId38"/>
              </p:custDataLst>
            </p:nvPr>
          </p:nvSpPr>
          <p:spPr bwMode="auto">
            <a:xfrm>
              <a:off x="1115" y="2931"/>
              <a:ext cx="253" cy="631"/>
            </a:xfrm>
            <a:custGeom>
              <a:avLst/>
              <a:gdLst>
                <a:gd name="T0" fmla="*/ 244 w 244"/>
                <a:gd name="T1" fmla="*/ 261 h 611"/>
                <a:gd name="T2" fmla="*/ 99 w 244"/>
                <a:gd name="T3" fmla="*/ 0 h 611"/>
                <a:gd name="T4" fmla="*/ 10 w 244"/>
                <a:gd name="T5" fmla="*/ 129 h 611"/>
                <a:gd name="T6" fmla="*/ 67 w 244"/>
                <a:gd name="T7" fmla="*/ 516 h 611"/>
                <a:gd name="T8" fmla="*/ 149 w 244"/>
                <a:gd name="T9" fmla="*/ 606 h 611"/>
                <a:gd name="T10" fmla="*/ 234 w 244"/>
                <a:gd name="T11" fmla="*/ 515 h 611"/>
                <a:gd name="T12" fmla="*/ 244 w 244"/>
                <a:gd name="T13" fmla="*/ 261 h 611"/>
              </a:gdLst>
              <a:ahLst/>
              <a:cxnLst>
                <a:cxn ang="0">
                  <a:pos x="T0" y="T1"/>
                </a:cxn>
                <a:cxn ang="0">
                  <a:pos x="T2" y="T3"/>
                </a:cxn>
                <a:cxn ang="0">
                  <a:pos x="T4" y="T5"/>
                </a:cxn>
                <a:cxn ang="0">
                  <a:pos x="T6" y="T7"/>
                </a:cxn>
                <a:cxn ang="0">
                  <a:pos x="T8" y="T9"/>
                </a:cxn>
                <a:cxn ang="0">
                  <a:pos x="T10" y="T11"/>
                </a:cxn>
                <a:cxn ang="0">
                  <a:pos x="T12" y="T13"/>
                </a:cxn>
              </a:cxnLst>
              <a:rect l="0" t="0" r="r" b="b"/>
              <a:pathLst>
                <a:path w="244" h="611">
                  <a:moveTo>
                    <a:pt x="244" y="261"/>
                  </a:moveTo>
                  <a:cubicBezTo>
                    <a:pt x="206" y="168"/>
                    <a:pt x="213" y="51"/>
                    <a:pt x="99" y="0"/>
                  </a:cubicBezTo>
                  <a:cubicBezTo>
                    <a:pt x="25" y="13"/>
                    <a:pt x="0" y="57"/>
                    <a:pt x="10" y="129"/>
                  </a:cubicBezTo>
                  <a:cubicBezTo>
                    <a:pt x="30" y="258"/>
                    <a:pt x="45" y="388"/>
                    <a:pt x="67" y="516"/>
                  </a:cubicBezTo>
                  <a:cubicBezTo>
                    <a:pt x="74" y="560"/>
                    <a:pt x="90" y="611"/>
                    <a:pt x="149" y="606"/>
                  </a:cubicBezTo>
                  <a:cubicBezTo>
                    <a:pt x="198" y="602"/>
                    <a:pt x="230" y="567"/>
                    <a:pt x="234" y="515"/>
                  </a:cubicBezTo>
                  <a:cubicBezTo>
                    <a:pt x="239" y="430"/>
                    <a:pt x="241" y="346"/>
                    <a:pt x="244" y="261"/>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82"/>
            <p:cNvSpPr/>
            <p:nvPr>
              <p:custDataLst>
                <p:tags r:id="rId39"/>
              </p:custDataLst>
            </p:nvPr>
          </p:nvSpPr>
          <p:spPr bwMode="auto">
            <a:xfrm>
              <a:off x="6879" y="2804"/>
              <a:ext cx="570" cy="450"/>
            </a:xfrm>
            <a:custGeom>
              <a:avLst/>
              <a:gdLst>
                <a:gd name="T0" fmla="*/ 519 w 549"/>
                <a:gd name="T1" fmla="*/ 283 h 436"/>
                <a:gd name="T2" fmla="*/ 161 w 549"/>
                <a:gd name="T3" fmla="*/ 22 h 436"/>
                <a:gd name="T4" fmla="*/ 73 w 549"/>
                <a:gd name="T5" fmla="*/ 63 h 436"/>
                <a:gd name="T6" fmla="*/ 214 w 549"/>
                <a:gd name="T7" fmla="*/ 266 h 436"/>
                <a:gd name="T8" fmla="*/ 411 w 549"/>
                <a:gd name="T9" fmla="*/ 416 h 436"/>
                <a:gd name="T10" fmla="*/ 518 w 549"/>
                <a:gd name="T11" fmla="*/ 390 h 436"/>
                <a:gd name="T12" fmla="*/ 519 w 549"/>
                <a:gd name="T13" fmla="*/ 283 h 436"/>
              </a:gdLst>
              <a:ahLst/>
              <a:cxnLst>
                <a:cxn ang="0">
                  <a:pos x="T0" y="T1"/>
                </a:cxn>
                <a:cxn ang="0">
                  <a:pos x="T2" y="T3"/>
                </a:cxn>
                <a:cxn ang="0">
                  <a:pos x="T4" y="T5"/>
                </a:cxn>
                <a:cxn ang="0">
                  <a:pos x="T6" y="T7"/>
                </a:cxn>
                <a:cxn ang="0">
                  <a:pos x="T8" y="T9"/>
                </a:cxn>
                <a:cxn ang="0">
                  <a:pos x="T10" y="T11"/>
                </a:cxn>
                <a:cxn ang="0">
                  <a:pos x="T12" y="T13"/>
                </a:cxn>
              </a:cxnLst>
              <a:rect l="0" t="0" r="r" b="b"/>
              <a:pathLst>
                <a:path w="549" h="436">
                  <a:moveTo>
                    <a:pt x="519" y="283"/>
                  </a:moveTo>
                  <a:cubicBezTo>
                    <a:pt x="421" y="167"/>
                    <a:pt x="288" y="97"/>
                    <a:pt x="161" y="22"/>
                  </a:cubicBezTo>
                  <a:cubicBezTo>
                    <a:pt x="124" y="0"/>
                    <a:pt x="101" y="46"/>
                    <a:pt x="73" y="63"/>
                  </a:cubicBezTo>
                  <a:cubicBezTo>
                    <a:pt x="0" y="214"/>
                    <a:pt x="185" y="186"/>
                    <a:pt x="214" y="266"/>
                  </a:cubicBezTo>
                  <a:cubicBezTo>
                    <a:pt x="258" y="344"/>
                    <a:pt x="338" y="377"/>
                    <a:pt x="411" y="416"/>
                  </a:cubicBezTo>
                  <a:cubicBezTo>
                    <a:pt x="449" y="436"/>
                    <a:pt x="488" y="425"/>
                    <a:pt x="518" y="390"/>
                  </a:cubicBezTo>
                  <a:cubicBezTo>
                    <a:pt x="549" y="353"/>
                    <a:pt x="548" y="318"/>
                    <a:pt x="519" y="283"/>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83"/>
            <p:cNvSpPr/>
            <p:nvPr>
              <p:custDataLst>
                <p:tags r:id="rId40"/>
              </p:custDataLst>
            </p:nvPr>
          </p:nvSpPr>
          <p:spPr bwMode="auto">
            <a:xfrm>
              <a:off x="4371" y="2620"/>
              <a:ext cx="1459" cy="1068"/>
            </a:xfrm>
            <a:custGeom>
              <a:avLst/>
              <a:gdLst>
                <a:gd name="T0" fmla="*/ 1248 w 1406"/>
                <a:gd name="T1" fmla="*/ 596 h 1034"/>
                <a:gd name="T2" fmla="*/ 1127 w 1406"/>
                <a:gd name="T3" fmla="*/ 587 h 1034"/>
                <a:gd name="T4" fmla="*/ 1002 w 1406"/>
                <a:gd name="T5" fmla="*/ 387 h 1034"/>
                <a:gd name="T6" fmla="*/ 1049 w 1406"/>
                <a:gd name="T7" fmla="*/ 167 h 1034"/>
                <a:gd name="T8" fmla="*/ 984 w 1406"/>
                <a:gd name="T9" fmla="*/ 63 h 1034"/>
                <a:gd name="T10" fmla="*/ 631 w 1406"/>
                <a:gd name="T11" fmla="*/ 28 h 1034"/>
                <a:gd name="T12" fmla="*/ 92 w 1406"/>
                <a:gd name="T13" fmla="*/ 7 h 1034"/>
                <a:gd name="T14" fmla="*/ 34 w 1406"/>
                <a:gd name="T15" fmla="*/ 147 h 1034"/>
                <a:gd name="T16" fmla="*/ 85 w 1406"/>
                <a:gd name="T17" fmla="*/ 212 h 1034"/>
                <a:gd name="T18" fmla="*/ 245 w 1406"/>
                <a:gd name="T19" fmla="*/ 274 h 1034"/>
                <a:gd name="T20" fmla="*/ 499 w 1406"/>
                <a:gd name="T21" fmla="*/ 277 h 1034"/>
                <a:gd name="T22" fmla="*/ 625 w 1406"/>
                <a:gd name="T23" fmla="*/ 407 h 1034"/>
                <a:gd name="T24" fmla="*/ 474 w 1406"/>
                <a:gd name="T25" fmla="*/ 498 h 1034"/>
                <a:gd name="T26" fmla="*/ 257 w 1406"/>
                <a:gd name="T27" fmla="*/ 483 h 1034"/>
                <a:gd name="T28" fmla="*/ 227 w 1406"/>
                <a:gd name="T29" fmla="*/ 480 h 1034"/>
                <a:gd name="T30" fmla="*/ 79 w 1406"/>
                <a:gd name="T31" fmla="*/ 465 h 1034"/>
                <a:gd name="T32" fmla="*/ 85 w 1406"/>
                <a:gd name="T33" fmla="*/ 463 h 1034"/>
                <a:gd name="T34" fmla="*/ 16 w 1406"/>
                <a:gd name="T35" fmla="*/ 662 h 1034"/>
                <a:gd name="T36" fmla="*/ 466 w 1406"/>
                <a:gd name="T37" fmla="*/ 772 h 1034"/>
                <a:gd name="T38" fmla="*/ 589 w 1406"/>
                <a:gd name="T39" fmla="*/ 919 h 1034"/>
                <a:gd name="T40" fmla="*/ 681 w 1406"/>
                <a:gd name="T41" fmla="*/ 1022 h 1034"/>
                <a:gd name="T42" fmla="*/ 767 w 1406"/>
                <a:gd name="T43" fmla="*/ 984 h 1034"/>
                <a:gd name="T44" fmla="*/ 1032 w 1406"/>
                <a:gd name="T45" fmla="*/ 878 h 1034"/>
                <a:gd name="T46" fmla="*/ 1331 w 1406"/>
                <a:gd name="T47" fmla="*/ 822 h 1034"/>
                <a:gd name="T48" fmla="*/ 1369 w 1406"/>
                <a:gd name="T49" fmla="*/ 787 h 1034"/>
                <a:gd name="T50" fmla="*/ 1248 w 1406"/>
                <a:gd name="T51" fmla="*/ 596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1034">
                  <a:moveTo>
                    <a:pt x="1248" y="596"/>
                  </a:moveTo>
                  <a:cubicBezTo>
                    <a:pt x="1208" y="589"/>
                    <a:pt x="1167" y="593"/>
                    <a:pt x="1127" y="587"/>
                  </a:cubicBezTo>
                  <a:cubicBezTo>
                    <a:pt x="979" y="564"/>
                    <a:pt x="953" y="525"/>
                    <a:pt x="1002" y="387"/>
                  </a:cubicBezTo>
                  <a:cubicBezTo>
                    <a:pt x="1026" y="315"/>
                    <a:pt x="1052" y="244"/>
                    <a:pt x="1049" y="167"/>
                  </a:cubicBezTo>
                  <a:cubicBezTo>
                    <a:pt x="1047" y="121"/>
                    <a:pt x="1041" y="69"/>
                    <a:pt x="984" y="63"/>
                  </a:cubicBezTo>
                  <a:cubicBezTo>
                    <a:pt x="866" y="51"/>
                    <a:pt x="753" y="0"/>
                    <a:pt x="631" y="28"/>
                  </a:cubicBezTo>
                  <a:cubicBezTo>
                    <a:pt x="450" y="62"/>
                    <a:pt x="273" y="1"/>
                    <a:pt x="92" y="7"/>
                  </a:cubicBezTo>
                  <a:cubicBezTo>
                    <a:pt x="31" y="36"/>
                    <a:pt x="13" y="83"/>
                    <a:pt x="34" y="147"/>
                  </a:cubicBezTo>
                  <a:cubicBezTo>
                    <a:pt x="51" y="169"/>
                    <a:pt x="68" y="190"/>
                    <a:pt x="85" y="212"/>
                  </a:cubicBezTo>
                  <a:cubicBezTo>
                    <a:pt x="123" y="272"/>
                    <a:pt x="189" y="267"/>
                    <a:pt x="245" y="274"/>
                  </a:cubicBezTo>
                  <a:cubicBezTo>
                    <a:pt x="329" y="283"/>
                    <a:pt x="414" y="272"/>
                    <a:pt x="499" y="277"/>
                  </a:cubicBezTo>
                  <a:cubicBezTo>
                    <a:pt x="576" y="283"/>
                    <a:pt x="635" y="312"/>
                    <a:pt x="625" y="407"/>
                  </a:cubicBezTo>
                  <a:cubicBezTo>
                    <a:pt x="614" y="506"/>
                    <a:pt x="552" y="509"/>
                    <a:pt x="474" y="498"/>
                  </a:cubicBezTo>
                  <a:cubicBezTo>
                    <a:pt x="402" y="489"/>
                    <a:pt x="333" y="437"/>
                    <a:pt x="257" y="483"/>
                  </a:cubicBezTo>
                  <a:cubicBezTo>
                    <a:pt x="247" y="482"/>
                    <a:pt x="237" y="481"/>
                    <a:pt x="227" y="480"/>
                  </a:cubicBezTo>
                  <a:cubicBezTo>
                    <a:pt x="180" y="455"/>
                    <a:pt x="132" y="434"/>
                    <a:pt x="79" y="465"/>
                  </a:cubicBezTo>
                  <a:cubicBezTo>
                    <a:pt x="85" y="463"/>
                    <a:pt x="85" y="463"/>
                    <a:pt x="85" y="463"/>
                  </a:cubicBezTo>
                  <a:cubicBezTo>
                    <a:pt x="7" y="511"/>
                    <a:pt x="0" y="583"/>
                    <a:pt x="16" y="662"/>
                  </a:cubicBezTo>
                  <a:cubicBezTo>
                    <a:pt x="166" y="699"/>
                    <a:pt x="317" y="734"/>
                    <a:pt x="466" y="772"/>
                  </a:cubicBezTo>
                  <a:cubicBezTo>
                    <a:pt x="539" y="791"/>
                    <a:pt x="610" y="811"/>
                    <a:pt x="589" y="919"/>
                  </a:cubicBezTo>
                  <a:cubicBezTo>
                    <a:pt x="578" y="977"/>
                    <a:pt x="634" y="1006"/>
                    <a:pt x="681" y="1022"/>
                  </a:cubicBezTo>
                  <a:cubicBezTo>
                    <a:pt x="716" y="1034"/>
                    <a:pt x="761" y="1025"/>
                    <a:pt x="767" y="984"/>
                  </a:cubicBezTo>
                  <a:cubicBezTo>
                    <a:pt x="793" y="785"/>
                    <a:pt x="921" y="859"/>
                    <a:pt x="1032" y="878"/>
                  </a:cubicBezTo>
                  <a:cubicBezTo>
                    <a:pt x="1137" y="895"/>
                    <a:pt x="1251" y="945"/>
                    <a:pt x="1331" y="822"/>
                  </a:cubicBezTo>
                  <a:cubicBezTo>
                    <a:pt x="1347" y="815"/>
                    <a:pt x="1360" y="803"/>
                    <a:pt x="1369" y="787"/>
                  </a:cubicBezTo>
                  <a:cubicBezTo>
                    <a:pt x="1406" y="674"/>
                    <a:pt x="1344" y="624"/>
                    <a:pt x="1248" y="596"/>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84"/>
            <p:cNvSpPr/>
            <p:nvPr>
              <p:custDataLst>
                <p:tags r:id="rId41"/>
              </p:custDataLst>
            </p:nvPr>
          </p:nvSpPr>
          <p:spPr bwMode="auto">
            <a:xfrm>
              <a:off x="1858" y="2319"/>
              <a:ext cx="1571" cy="1302"/>
            </a:xfrm>
            <a:custGeom>
              <a:avLst/>
              <a:gdLst>
                <a:gd name="T0" fmla="*/ 1130 w 1515"/>
                <a:gd name="T1" fmla="*/ 634 h 1260"/>
                <a:gd name="T2" fmla="*/ 986 w 1515"/>
                <a:gd name="T3" fmla="*/ 476 h 1260"/>
                <a:gd name="T4" fmla="*/ 1134 w 1515"/>
                <a:gd name="T5" fmla="*/ 304 h 1260"/>
                <a:gd name="T6" fmla="*/ 1238 w 1515"/>
                <a:gd name="T7" fmla="*/ 297 h 1260"/>
                <a:gd name="T8" fmla="*/ 1358 w 1515"/>
                <a:gd name="T9" fmla="*/ 216 h 1260"/>
                <a:gd name="T10" fmla="*/ 1236 w 1515"/>
                <a:gd name="T11" fmla="*/ 161 h 1260"/>
                <a:gd name="T12" fmla="*/ 1176 w 1515"/>
                <a:gd name="T13" fmla="*/ 156 h 1260"/>
                <a:gd name="T14" fmla="*/ 1019 w 1515"/>
                <a:gd name="T15" fmla="*/ 54 h 1260"/>
                <a:gd name="T16" fmla="*/ 957 w 1515"/>
                <a:gd name="T17" fmla="*/ 1 h 1260"/>
                <a:gd name="T18" fmla="*/ 879 w 1515"/>
                <a:gd name="T19" fmla="*/ 57 h 1260"/>
                <a:gd name="T20" fmla="*/ 697 w 1515"/>
                <a:gd name="T21" fmla="*/ 191 h 1260"/>
                <a:gd name="T22" fmla="*/ 518 w 1515"/>
                <a:gd name="T23" fmla="*/ 280 h 1260"/>
                <a:gd name="T24" fmla="*/ 717 w 1515"/>
                <a:gd name="T25" fmla="*/ 337 h 1260"/>
                <a:gd name="T26" fmla="*/ 864 w 1515"/>
                <a:gd name="T27" fmla="*/ 472 h 1260"/>
                <a:gd name="T28" fmla="*/ 613 w 1515"/>
                <a:gd name="T29" fmla="*/ 657 h 1260"/>
                <a:gd name="T30" fmla="*/ 406 w 1515"/>
                <a:gd name="T31" fmla="*/ 469 h 1260"/>
                <a:gd name="T32" fmla="*/ 356 w 1515"/>
                <a:gd name="T33" fmla="*/ 303 h 1260"/>
                <a:gd name="T34" fmla="*/ 315 w 1515"/>
                <a:gd name="T35" fmla="*/ 462 h 1260"/>
                <a:gd name="T36" fmla="*/ 110 w 1515"/>
                <a:gd name="T37" fmla="*/ 699 h 1260"/>
                <a:gd name="T38" fmla="*/ 48 w 1515"/>
                <a:gd name="T39" fmla="*/ 869 h 1260"/>
                <a:gd name="T40" fmla="*/ 96 w 1515"/>
                <a:gd name="T41" fmla="*/ 893 h 1260"/>
                <a:gd name="T42" fmla="*/ 708 w 1515"/>
                <a:gd name="T43" fmla="*/ 829 h 1260"/>
                <a:gd name="T44" fmla="*/ 832 w 1515"/>
                <a:gd name="T45" fmla="*/ 867 h 1260"/>
                <a:gd name="T46" fmla="*/ 748 w 1515"/>
                <a:gd name="T47" fmla="*/ 1180 h 1260"/>
                <a:gd name="T48" fmla="*/ 844 w 1515"/>
                <a:gd name="T49" fmla="*/ 1231 h 1260"/>
                <a:gd name="T50" fmla="*/ 965 w 1515"/>
                <a:gd name="T51" fmla="*/ 1071 h 1260"/>
                <a:gd name="T52" fmla="*/ 1003 w 1515"/>
                <a:gd name="T53" fmla="*/ 802 h 1260"/>
                <a:gd name="T54" fmla="*/ 1293 w 1515"/>
                <a:gd name="T55" fmla="*/ 798 h 1260"/>
                <a:gd name="T56" fmla="*/ 1504 w 1515"/>
                <a:gd name="T57" fmla="*/ 634 h 1260"/>
                <a:gd name="T58" fmla="*/ 1130 w 1515"/>
                <a:gd name="T59" fmla="*/ 634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15" h="1260">
                  <a:moveTo>
                    <a:pt x="1130" y="634"/>
                  </a:moveTo>
                  <a:cubicBezTo>
                    <a:pt x="1019" y="629"/>
                    <a:pt x="978" y="583"/>
                    <a:pt x="986" y="476"/>
                  </a:cubicBezTo>
                  <a:cubicBezTo>
                    <a:pt x="993" y="380"/>
                    <a:pt x="1000" y="291"/>
                    <a:pt x="1134" y="304"/>
                  </a:cubicBezTo>
                  <a:cubicBezTo>
                    <a:pt x="1168" y="308"/>
                    <a:pt x="1204" y="301"/>
                    <a:pt x="1238" y="297"/>
                  </a:cubicBezTo>
                  <a:cubicBezTo>
                    <a:pt x="1293" y="291"/>
                    <a:pt x="1364" y="291"/>
                    <a:pt x="1358" y="216"/>
                  </a:cubicBezTo>
                  <a:cubicBezTo>
                    <a:pt x="1353" y="150"/>
                    <a:pt x="1281" y="172"/>
                    <a:pt x="1236" y="161"/>
                  </a:cubicBezTo>
                  <a:cubicBezTo>
                    <a:pt x="1216" y="156"/>
                    <a:pt x="1195" y="154"/>
                    <a:pt x="1176" y="156"/>
                  </a:cubicBezTo>
                  <a:cubicBezTo>
                    <a:pt x="1096" y="164"/>
                    <a:pt x="1022" y="166"/>
                    <a:pt x="1019" y="54"/>
                  </a:cubicBezTo>
                  <a:cubicBezTo>
                    <a:pt x="1018" y="19"/>
                    <a:pt x="990" y="3"/>
                    <a:pt x="957" y="1"/>
                  </a:cubicBezTo>
                  <a:cubicBezTo>
                    <a:pt x="917" y="0"/>
                    <a:pt x="881" y="19"/>
                    <a:pt x="879" y="57"/>
                  </a:cubicBezTo>
                  <a:cubicBezTo>
                    <a:pt x="872" y="181"/>
                    <a:pt x="776" y="168"/>
                    <a:pt x="697" y="191"/>
                  </a:cubicBezTo>
                  <a:cubicBezTo>
                    <a:pt x="631" y="210"/>
                    <a:pt x="508" y="182"/>
                    <a:pt x="518" y="280"/>
                  </a:cubicBezTo>
                  <a:cubicBezTo>
                    <a:pt x="529" y="393"/>
                    <a:pt x="646" y="340"/>
                    <a:pt x="717" y="337"/>
                  </a:cubicBezTo>
                  <a:cubicBezTo>
                    <a:pt x="819" y="332"/>
                    <a:pt x="857" y="366"/>
                    <a:pt x="864" y="472"/>
                  </a:cubicBezTo>
                  <a:cubicBezTo>
                    <a:pt x="876" y="676"/>
                    <a:pt x="731" y="647"/>
                    <a:pt x="613" y="657"/>
                  </a:cubicBezTo>
                  <a:cubicBezTo>
                    <a:pt x="419" y="675"/>
                    <a:pt x="403" y="660"/>
                    <a:pt x="406" y="469"/>
                  </a:cubicBezTo>
                  <a:cubicBezTo>
                    <a:pt x="408" y="405"/>
                    <a:pt x="425" y="302"/>
                    <a:pt x="356" y="303"/>
                  </a:cubicBezTo>
                  <a:cubicBezTo>
                    <a:pt x="259" y="304"/>
                    <a:pt x="318" y="407"/>
                    <a:pt x="315" y="462"/>
                  </a:cubicBezTo>
                  <a:cubicBezTo>
                    <a:pt x="301" y="697"/>
                    <a:pt x="302" y="701"/>
                    <a:pt x="110" y="699"/>
                  </a:cubicBezTo>
                  <a:cubicBezTo>
                    <a:pt x="29" y="733"/>
                    <a:pt x="0" y="787"/>
                    <a:pt x="48" y="869"/>
                  </a:cubicBezTo>
                  <a:cubicBezTo>
                    <a:pt x="59" y="886"/>
                    <a:pt x="73" y="896"/>
                    <a:pt x="96" y="893"/>
                  </a:cubicBezTo>
                  <a:cubicBezTo>
                    <a:pt x="300" y="871"/>
                    <a:pt x="504" y="850"/>
                    <a:pt x="708" y="829"/>
                  </a:cubicBezTo>
                  <a:cubicBezTo>
                    <a:pt x="754" y="824"/>
                    <a:pt x="808" y="798"/>
                    <a:pt x="832" y="867"/>
                  </a:cubicBezTo>
                  <a:cubicBezTo>
                    <a:pt x="768" y="962"/>
                    <a:pt x="757" y="1071"/>
                    <a:pt x="748" y="1180"/>
                  </a:cubicBezTo>
                  <a:cubicBezTo>
                    <a:pt x="770" y="1217"/>
                    <a:pt x="788" y="1260"/>
                    <a:pt x="844" y="1231"/>
                  </a:cubicBezTo>
                  <a:cubicBezTo>
                    <a:pt x="916" y="1201"/>
                    <a:pt x="942" y="1139"/>
                    <a:pt x="965" y="1071"/>
                  </a:cubicBezTo>
                  <a:cubicBezTo>
                    <a:pt x="994" y="981"/>
                    <a:pt x="932" y="863"/>
                    <a:pt x="1003" y="802"/>
                  </a:cubicBezTo>
                  <a:cubicBezTo>
                    <a:pt x="1082" y="735"/>
                    <a:pt x="1194" y="818"/>
                    <a:pt x="1293" y="798"/>
                  </a:cubicBezTo>
                  <a:cubicBezTo>
                    <a:pt x="1392" y="779"/>
                    <a:pt x="1515" y="794"/>
                    <a:pt x="1504" y="634"/>
                  </a:cubicBezTo>
                  <a:cubicBezTo>
                    <a:pt x="1379" y="601"/>
                    <a:pt x="1255" y="639"/>
                    <a:pt x="1130" y="634"/>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85"/>
            <p:cNvSpPr/>
            <p:nvPr>
              <p:custDataLst>
                <p:tags r:id="rId42"/>
              </p:custDataLst>
            </p:nvPr>
          </p:nvSpPr>
          <p:spPr bwMode="auto">
            <a:xfrm>
              <a:off x="50" y="805"/>
              <a:ext cx="234" cy="113"/>
            </a:xfrm>
            <a:custGeom>
              <a:avLst/>
              <a:gdLst>
                <a:gd name="T0" fmla="*/ 119 w 226"/>
                <a:gd name="T1" fmla="*/ 68 h 110"/>
                <a:gd name="T2" fmla="*/ 175 w 226"/>
                <a:gd name="T3" fmla="*/ 37 h 110"/>
                <a:gd name="T4" fmla="*/ 226 w 226"/>
                <a:gd name="T5" fmla="*/ 0 h 110"/>
                <a:gd name="T6" fmla="*/ 165 w 226"/>
                <a:gd name="T7" fmla="*/ 17 h 110"/>
                <a:gd name="T8" fmla="*/ 107 w 226"/>
                <a:gd name="T9" fmla="*/ 42 h 110"/>
                <a:gd name="T10" fmla="*/ 52 w 226"/>
                <a:gd name="T11" fmla="*/ 73 h 110"/>
                <a:gd name="T12" fmla="*/ 0 w 226"/>
                <a:gd name="T13" fmla="*/ 110 h 110"/>
                <a:gd name="T14" fmla="*/ 62 w 226"/>
                <a:gd name="T15" fmla="*/ 93 h 110"/>
                <a:gd name="T16" fmla="*/ 119 w 226"/>
                <a:gd name="T1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10">
                  <a:moveTo>
                    <a:pt x="119" y="68"/>
                  </a:moveTo>
                  <a:cubicBezTo>
                    <a:pt x="138" y="58"/>
                    <a:pt x="157" y="48"/>
                    <a:pt x="175" y="37"/>
                  </a:cubicBezTo>
                  <a:cubicBezTo>
                    <a:pt x="193" y="26"/>
                    <a:pt x="210" y="14"/>
                    <a:pt x="226" y="0"/>
                  </a:cubicBezTo>
                  <a:cubicBezTo>
                    <a:pt x="205" y="4"/>
                    <a:pt x="185" y="10"/>
                    <a:pt x="165" y="17"/>
                  </a:cubicBezTo>
                  <a:cubicBezTo>
                    <a:pt x="145" y="25"/>
                    <a:pt x="126" y="33"/>
                    <a:pt x="107" y="42"/>
                  </a:cubicBezTo>
                  <a:cubicBezTo>
                    <a:pt x="88" y="52"/>
                    <a:pt x="70" y="62"/>
                    <a:pt x="52" y="73"/>
                  </a:cubicBezTo>
                  <a:cubicBezTo>
                    <a:pt x="34" y="84"/>
                    <a:pt x="17" y="96"/>
                    <a:pt x="0" y="110"/>
                  </a:cubicBezTo>
                  <a:cubicBezTo>
                    <a:pt x="22" y="106"/>
                    <a:pt x="42" y="100"/>
                    <a:pt x="62" y="93"/>
                  </a:cubicBezTo>
                  <a:cubicBezTo>
                    <a:pt x="81" y="85"/>
                    <a:pt x="101" y="77"/>
                    <a:pt x="119" y="68"/>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86"/>
            <p:cNvSpPr/>
            <p:nvPr>
              <p:custDataLst>
                <p:tags r:id="rId43"/>
              </p:custDataLst>
            </p:nvPr>
          </p:nvSpPr>
          <p:spPr bwMode="auto">
            <a:xfrm>
              <a:off x="83" y="922"/>
              <a:ext cx="413" cy="327"/>
            </a:xfrm>
            <a:custGeom>
              <a:avLst/>
              <a:gdLst>
                <a:gd name="T0" fmla="*/ 361 w 398"/>
                <a:gd name="T1" fmla="*/ 162 h 316"/>
                <a:gd name="T2" fmla="*/ 344 w 398"/>
                <a:gd name="T3" fmla="*/ 147 h 316"/>
                <a:gd name="T4" fmla="*/ 308 w 398"/>
                <a:gd name="T5" fmla="*/ 131 h 316"/>
                <a:gd name="T6" fmla="*/ 340 w 398"/>
                <a:gd name="T7" fmla="*/ 53 h 316"/>
                <a:gd name="T8" fmla="*/ 251 w 398"/>
                <a:gd name="T9" fmla="*/ 59 h 316"/>
                <a:gd name="T10" fmla="*/ 228 w 398"/>
                <a:gd name="T11" fmla="*/ 62 h 316"/>
                <a:gd name="T12" fmla="*/ 107 w 398"/>
                <a:gd name="T13" fmla="*/ 85 h 316"/>
                <a:gd name="T14" fmla="*/ 96 w 398"/>
                <a:gd name="T15" fmla="*/ 88 h 316"/>
                <a:gd name="T16" fmla="*/ 0 w 398"/>
                <a:gd name="T17" fmla="*/ 119 h 316"/>
                <a:gd name="T18" fmla="*/ 102 w 398"/>
                <a:gd name="T19" fmla="*/ 111 h 316"/>
                <a:gd name="T20" fmla="*/ 122 w 398"/>
                <a:gd name="T21" fmla="*/ 181 h 316"/>
                <a:gd name="T22" fmla="*/ 79 w 398"/>
                <a:gd name="T23" fmla="*/ 203 h 316"/>
                <a:gd name="T24" fmla="*/ 88 w 398"/>
                <a:gd name="T25" fmla="*/ 224 h 316"/>
                <a:gd name="T26" fmla="*/ 130 w 398"/>
                <a:gd name="T27" fmla="*/ 208 h 316"/>
                <a:gd name="T28" fmla="*/ 142 w 398"/>
                <a:gd name="T29" fmla="*/ 248 h 316"/>
                <a:gd name="T30" fmla="*/ 147 w 398"/>
                <a:gd name="T31" fmla="*/ 291 h 316"/>
                <a:gd name="T32" fmla="*/ 147 w 398"/>
                <a:gd name="T33" fmla="*/ 294 h 316"/>
                <a:gd name="T34" fmla="*/ 145 w 398"/>
                <a:gd name="T35" fmla="*/ 295 h 316"/>
                <a:gd name="T36" fmla="*/ 139 w 398"/>
                <a:gd name="T37" fmla="*/ 298 h 316"/>
                <a:gd name="T38" fmla="*/ 112 w 398"/>
                <a:gd name="T39" fmla="*/ 307 h 316"/>
                <a:gd name="T40" fmla="*/ 92 w 398"/>
                <a:gd name="T41" fmla="*/ 308 h 316"/>
                <a:gd name="T42" fmla="*/ 133 w 398"/>
                <a:gd name="T43" fmla="*/ 315 h 316"/>
                <a:gd name="T44" fmla="*/ 149 w 398"/>
                <a:gd name="T45" fmla="*/ 312 h 316"/>
                <a:gd name="T46" fmla="*/ 153 w 398"/>
                <a:gd name="T47" fmla="*/ 311 h 316"/>
                <a:gd name="T48" fmla="*/ 155 w 398"/>
                <a:gd name="T49" fmla="*/ 310 h 316"/>
                <a:gd name="T50" fmla="*/ 170 w 398"/>
                <a:gd name="T51" fmla="*/ 286 h 316"/>
                <a:gd name="T52" fmla="*/ 168 w 398"/>
                <a:gd name="T53" fmla="*/ 242 h 316"/>
                <a:gd name="T54" fmla="*/ 156 w 398"/>
                <a:gd name="T55" fmla="*/ 196 h 316"/>
                <a:gd name="T56" fmla="*/ 200 w 398"/>
                <a:gd name="T57" fmla="*/ 163 h 316"/>
                <a:gd name="T58" fmla="*/ 148 w 398"/>
                <a:gd name="T59" fmla="*/ 172 h 316"/>
                <a:gd name="T60" fmla="*/ 120 w 398"/>
                <a:gd name="T61" fmla="*/ 109 h 316"/>
                <a:gd name="T62" fmla="*/ 242 w 398"/>
                <a:gd name="T63" fmla="*/ 84 h 316"/>
                <a:gd name="T64" fmla="*/ 311 w 398"/>
                <a:gd name="T65" fmla="*/ 182 h 316"/>
                <a:gd name="T66" fmla="*/ 270 w 398"/>
                <a:gd name="T67" fmla="*/ 251 h 316"/>
                <a:gd name="T68" fmla="*/ 329 w 398"/>
                <a:gd name="T69" fmla="*/ 204 h 316"/>
                <a:gd name="T70" fmla="*/ 398 w 398"/>
                <a:gd name="T71" fmla="*/ 279 h 316"/>
                <a:gd name="T72" fmla="*/ 345 w 398"/>
                <a:gd name="T73" fmla="*/ 18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8" h="316">
                  <a:moveTo>
                    <a:pt x="345" y="185"/>
                  </a:moveTo>
                  <a:cubicBezTo>
                    <a:pt x="350" y="177"/>
                    <a:pt x="356" y="170"/>
                    <a:pt x="361" y="162"/>
                  </a:cubicBezTo>
                  <a:cubicBezTo>
                    <a:pt x="369" y="150"/>
                    <a:pt x="375" y="137"/>
                    <a:pt x="380" y="123"/>
                  </a:cubicBezTo>
                  <a:cubicBezTo>
                    <a:pt x="367" y="129"/>
                    <a:pt x="355" y="138"/>
                    <a:pt x="344" y="147"/>
                  </a:cubicBezTo>
                  <a:cubicBezTo>
                    <a:pt x="339" y="152"/>
                    <a:pt x="334" y="157"/>
                    <a:pt x="329" y="161"/>
                  </a:cubicBezTo>
                  <a:cubicBezTo>
                    <a:pt x="322" y="151"/>
                    <a:pt x="315" y="141"/>
                    <a:pt x="308" y="131"/>
                  </a:cubicBezTo>
                  <a:cubicBezTo>
                    <a:pt x="295" y="113"/>
                    <a:pt x="281" y="95"/>
                    <a:pt x="266" y="77"/>
                  </a:cubicBezTo>
                  <a:cubicBezTo>
                    <a:pt x="291" y="70"/>
                    <a:pt x="316" y="63"/>
                    <a:pt x="340" y="53"/>
                  </a:cubicBezTo>
                  <a:cubicBezTo>
                    <a:pt x="311" y="52"/>
                    <a:pt x="282" y="55"/>
                    <a:pt x="253" y="58"/>
                  </a:cubicBezTo>
                  <a:cubicBezTo>
                    <a:pt x="252" y="58"/>
                    <a:pt x="251" y="59"/>
                    <a:pt x="251" y="59"/>
                  </a:cubicBezTo>
                  <a:cubicBezTo>
                    <a:pt x="233" y="38"/>
                    <a:pt x="215" y="18"/>
                    <a:pt x="195" y="0"/>
                  </a:cubicBezTo>
                  <a:cubicBezTo>
                    <a:pt x="205" y="21"/>
                    <a:pt x="216" y="42"/>
                    <a:pt x="228" y="62"/>
                  </a:cubicBezTo>
                  <a:cubicBezTo>
                    <a:pt x="208" y="65"/>
                    <a:pt x="187" y="68"/>
                    <a:pt x="167" y="72"/>
                  </a:cubicBezTo>
                  <a:cubicBezTo>
                    <a:pt x="147" y="76"/>
                    <a:pt x="127" y="80"/>
                    <a:pt x="107" y="85"/>
                  </a:cubicBezTo>
                  <a:cubicBezTo>
                    <a:pt x="101" y="76"/>
                    <a:pt x="95" y="66"/>
                    <a:pt x="88" y="57"/>
                  </a:cubicBezTo>
                  <a:cubicBezTo>
                    <a:pt x="91" y="67"/>
                    <a:pt x="93" y="78"/>
                    <a:pt x="96" y="88"/>
                  </a:cubicBezTo>
                  <a:cubicBezTo>
                    <a:pt x="91" y="89"/>
                    <a:pt x="87" y="91"/>
                    <a:pt x="83" y="92"/>
                  </a:cubicBezTo>
                  <a:cubicBezTo>
                    <a:pt x="55" y="99"/>
                    <a:pt x="27" y="108"/>
                    <a:pt x="0" y="119"/>
                  </a:cubicBezTo>
                  <a:cubicBezTo>
                    <a:pt x="29" y="119"/>
                    <a:pt x="58" y="117"/>
                    <a:pt x="87" y="113"/>
                  </a:cubicBezTo>
                  <a:cubicBezTo>
                    <a:pt x="92" y="113"/>
                    <a:pt x="97" y="112"/>
                    <a:pt x="102" y="111"/>
                  </a:cubicBezTo>
                  <a:cubicBezTo>
                    <a:pt x="104" y="119"/>
                    <a:pt x="106" y="127"/>
                    <a:pt x="108" y="135"/>
                  </a:cubicBezTo>
                  <a:cubicBezTo>
                    <a:pt x="113" y="150"/>
                    <a:pt x="118" y="166"/>
                    <a:pt x="122" y="181"/>
                  </a:cubicBezTo>
                  <a:cubicBezTo>
                    <a:pt x="120" y="182"/>
                    <a:pt x="119" y="183"/>
                    <a:pt x="117" y="184"/>
                  </a:cubicBezTo>
                  <a:cubicBezTo>
                    <a:pt x="104" y="189"/>
                    <a:pt x="91" y="196"/>
                    <a:pt x="79" y="203"/>
                  </a:cubicBezTo>
                  <a:cubicBezTo>
                    <a:pt x="67" y="211"/>
                    <a:pt x="55" y="219"/>
                    <a:pt x="44" y="230"/>
                  </a:cubicBezTo>
                  <a:cubicBezTo>
                    <a:pt x="60" y="230"/>
                    <a:pt x="74" y="227"/>
                    <a:pt x="88" y="224"/>
                  </a:cubicBezTo>
                  <a:cubicBezTo>
                    <a:pt x="102" y="220"/>
                    <a:pt x="115" y="215"/>
                    <a:pt x="128" y="209"/>
                  </a:cubicBezTo>
                  <a:cubicBezTo>
                    <a:pt x="129" y="209"/>
                    <a:pt x="130" y="209"/>
                    <a:pt x="130" y="208"/>
                  </a:cubicBezTo>
                  <a:cubicBezTo>
                    <a:pt x="131" y="209"/>
                    <a:pt x="131" y="210"/>
                    <a:pt x="131" y="210"/>
                  </a:cubicBezTo>
                  <a:cubicBezTo>
                    <a:pt x="135" y="223"/>
                    <a:pt x="138" y="235"/>
                    <a:pt x="142" y="248"/>
                  </a:cubicBezTo>
                  <a:cubicBezTo>
                    <a:pt x="145" y="260"/>
                    <a:pt x="148" y="273"/>
                    <a:pt x="148" y="284"/>
                  </a:cubicBezTo>
                  <a:cubicBezTo>
                    <a:pt x="148" y="286"/>
                    <a:pt x="148" y="289"/>
                    <a:pt x="147" y="291"/>
                  </a:cubicBezTo>
                  <a:cubicBezTo>
                    <a:pt x="147" y="293"/>
                    <a:pt x="147" y="293"/>
                    <a:pt x="147" y="294"/>
                  </a:cubicBezTo>
                  <a:cubicBezTo>
                    <a:pt x="147" y="294"/>
                    <a:pt x="147" y="294"/>
                    <a:pt x="147" y="294"/>
                  </a:cubicBezTo>
                  <a:cubicBezTo>
                    <a:pt x="146" y="294"/>
                    <a:pt x="146" y="294"/>
                    <a:pt x="146" y="294"/>
                  </a:cubicBezTo>
                  <a:cubicBezTo>
                    <a:pt x="145" y="295"/>
                    <a:pt x="145" y="295"/>
                    <a:pt x="145" y="295"/>
                  </a:cubicBezTo>
                  <a:cubicBezTo>
                    <a:pt x="143" y="296"/>
                    <a:pt x="143" y="296"/>
                    <a:pt x="143" y="296"/>
                  </a:cubicBezTo>
                  <a:cubicBezTo>
                    <a:pt x="142" y="296"/>
                    <a:pt x="140" y="297"/>
                    <a:pt x="139" y="298"/>
                  </a:cubicBezTo>
                  <a:cubicBezTo>
                    <a:pt x="136" y="299"/>
                    <a:pt x="133" y="300"/>
                    <a:pt x="130" y="302"/>
                  </a:cubicBezTo>
                  <a:cubicBezTo>
                    <a:pt x="124" y="304"/>
                    <a:pt x="118" y="306"/>
                    <a:pt x="112" y="307"/>
                  </a:cubicBezTo>
                  <a:cubicBezTo>
                    <a:pt x="109" y="308"/>
                    <a:pt x="106" y="309"/>
                    <a:pt x="102" y="309"/>
                  </a:cubicBezTo>
                  <a:cubicBezTo>
                    <a:pt x="99" y="309"/>
                    <a:pt x="96" y="309"/>
                    <a:pt x="92" y="308"/>
                  </a:cubicBezTo>
                  <a:cubicBezTo>
                    <a:pt x="98" y="312"/>
                    <a:pt x="105" y="314"/>
                    <a:pt x="112" y="315"/>
                  </a:cubicBezTo>
                  <a:cubicBezTo>
                    <a:pt x="119" y="316"/>
                    <a:pt x="126" y="316"/>
                    <a:pt x="133" y="315"/>
                  </a:cubicBezTo>
                  <a:cubicBezTo>
                    <a:pt x="137" y="315"/>
                    <a:pt x="141" y="314"/>
                    <a:pt x="144" y="313"/>
                  </a:cubicBezTo>
                  <a:cubicBezTo>
                    <a:pt x="146" y="313"/>
                    <a:pt x="147" y="312"/>
                    <a:pt x="149" y="312"/>
                  </a:cubicBezTo>
                  <a:cubicBezTo>
                    <a:pt x="152" y="311"/>
                    <a:pt x="152" y="311"/>
                    <a:pt x="152" y="311"/>
                  </a:cubicBezTo>
                  <a:cubicBezTo>
                    <a:pt x="153" y="311"/>
                    <a:pt x="153" y="311"/>
                    <a:pt x="153" y="311"/>
                  </a:cubicBezTo>
                  <a:cubicBezTo>
                    <a:pt x="154" y="311"/>
                    <a:pt x="154" y="311"/>
                    <a:pt x="154" y="311"/>
                  </a:cubicBezTo>
                  <a:cubicBezTo>
                    <a:pt x="155" y="310"/>
                    <a:pt x="155" y="310"/>
                    <a:pt x="155" y="310"/>
                  </a:cubicBezTo>
                  <a:cubicBezTo>
                    <a:pt x="161" y="308"/>
                    <a:pt x="165" y="302"/>
                    <a:pt x="166" y="298"/>
                  </a:cubicBezTo>
                  <a:cubicBezTo>
                    <a:pt x="168" y="294"/>
                    <a:pt x="169" y="289"/>
                    <a:pt x="170" y="286"/>
                  </a:cubicBezTo>
                  <a:cubicBezTo>
                    <a:pt x="171" y="278"/>
                    <a:pt x="171" y="270"/>
                    <a:pt x="170" y="263"/>
                  </a:cubicBezTo>
                  <a:cubicBezTo>
                    <a:pt x="170" y="256"/>
                    <a:pt x="169" y="249"/>
                    <a:pt x="168" y="242"/>
                  </a:cubicBezTo>
                  <a:cubicBezTo>
                    <a:pt x="165" y="229"/>
                    <a:pt x="162" y="215"/>
                    <a:pt x="158" y="202"/>
                  </a:cubicBezTo>
                  <a:cubicBezTo>
                    <a:pt x="157" y="200"/>
                    <a:pt x="157" y="198"/>
                    <a:pt x="156" y="196"/>
                  </a:cubicBezTo>
                  <a:cubicBezTo>
                    <a:pt x="159" y="194"/>
                    <a:pt x="162" y="192"/>
                    <a:pt x="166" y="190"/>
                  </a:cubicBezTo>
                  <a:cubicBezTo>
                    <a:pt x="178" y="182"/>
                    <a:pt x="190" y="174"/>
                    <a:pt x="200" y="163"/>
                  </a:cubicBezTo>
                  <a:cubicBezTo>
                    <a:pt x="185" y="163"/>
                    <a:pt x="171" y="166"/>
                    <a:pt x="157" y="170"/>
                  </a:cubicBezTo>
                  <a:cubicBezTo>
                    <a:pt x="154" y="170"/>
                    <a:pt x="151" y="171"/>
                    <a:pt x="148" y="172"/>
                  </a:cubicBezTo>
                  <a:cubicBezTo>
                    <a:pt x="142" y="157"/>
                    <a:pt x="136" y="142"/>
                    <a:pt x="129" y="127"/>
                  </a:cubicBezTo>
                  <a:cubicBezTo>
                    <a:pt x="126" y="121"/>
                    <a:pt x="123" y="115"/>
                    <a:pt x="120" y="109"/>
                  </a:cubicBezTo>
                  <a:cubicBezTo>
                    <a:pt x="137" y="106"/>
                    <a:pt x="155" y="103"/>
                    <a:pt x="172" y="100"/>
                  </a:cubicBezTo>
                  <a:cubicBezTo>
                    <a:pt x="196" y="95"/>
                    <a:pt x="219" y="90"/>
                    <a:pt x="242" y="84"/>
                  </a:cubicBezTo>
                  <a:cubicBezTo>
                    <a:pt x="256" y="106"/>
                    <a:pt x="270" y="127"/>
                    <a:pt x="285" y="148"/>
                  </a:cubicBezTo>
                  <a:cubicBezTo>
                    <a:pt x="294" y="159"/>
                    <a:pt x="302" y="171"/>
                    <a:pt x="311" y="182"/>
                  </a:cubicBezTo>
                  <a:cubicBezTo>
                    <a:pt x="303" y="191"/>
                    <a:pt x="296" y="201"/>
                    <a:pt x="289" y="212"/>
                  </a:cubicBezTo>
                  <a:cubicBezTo>
                    <a:pt x="281" y="224"/>
                    <a:pt x="275" y="236"/>
                    <a:pt x="270" y="251"/>
                  </a:cubicBezTo>
                  <a:cubicBezTo>
                    <a:pt x="283" y="244"/>
                    <a:pt x="295" y="235"/>
                    <a:pt x="306" y="226"/>
                  </a:cubicBezTo>
                  <a:cubicBezTo>
                    <a:pt x="314" y="219"/>
                    <a:pt x="322" y="212"/>
                    <a:pt x="329" y="204"/>
                  </a:cubicBezTo>
                  <a:cubicBezTo>
                    <a:pt x="332" y="208"/>
                    <a:pt x="335" y="212"/>
                    <a:pt x="339" y="216"/>
                  </a:cubicBezTo>
                  <a:cubicBezTo>
                    <a:pt x="357" y="238"/>
                    <a:pt x="377" y="260"/>
                    <a:pt x="398" y="279"/>
                  </a:cubicBezTo>
                  <a:cubicBezTo>
                    <a:pt x="386" y="253"/>
                    <a:pt x="372" y="228"/>
                    <a:pt x="357" y="203"/>
                  </a:cubicBezTo>
                  <a:cubicBezTo>
                    <a:pt x="353" y="197"/>
                    <a:pt x="349" y="191"/>
                    <a:pt x="345" y="18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87"/>
            <p:cNvSpPr/>
            <p:nvPr>
              <p:custDataLst>
                <p:tags r:id="rId44"/>
              </p:custDataLst>
            </p:nvPr>
          </p:nvSpPr>
          <p:spPr bwMode="auto">
            <a:xfrm>
              <a:off x="394" y="839"/>
              <a:ext cx="50" cy="48"/>
            </a:xfrm>
            <a:custGeom>
              <a:avLst/>
              <a:gdLst>
                <a:gd name="T0" fmla="*/ 14 w 48"/>
                <a:gd name="T1" fmla="*/ 33 h 47"/>
                <a:gd name="T2" fmla="*/ 28 w 48"/>
                <a:gd name="T3" fmla="*/ 43 h 47"/>
                <a:gd name="T4" fmla="*/ 48 w 48"/>
                <a:gd name="T5" fmla="*/ 46 h 47"/>
                <a:gd name="T6" fmla="*/ 44 w 48"/>
                <a:gd name="T7" fmla="*/ 27 h 47"/>
                <a:gd name="T8" fmla="*/ 34 w 48"/>
                <a:gd name="T9" fmla="*/ 13 h 47"/>
                <a:gd name="T10" fmla="*/ 20 w 48"/>
                <a:gd name="T11" fmla="*/ 4 h 47"/>
                <a:gd name="T12" fmla="*/ 0 w 48"/>
                <a:gd name="T13" fmla="*/ 0 h 47"/>
                <a:gd name="T14" fmla="*/ 4 w 48"/>
                <a:gd name="T15" fmla="*/ 20 h 47"/>
                <a:gd name="T16" fmla="*/ 14 w 48"/>
                <a:gd name="T1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7">
                  <a:moveTo>
                    <a:pt x="14" y="33"/>
                  </a:moveTo>
                  <a:cubicBezTo>
                    <a:pt x="18" y="37"/>
                    <a:pt x="23" y="40"/>
                    <a:pt x="28" y="43"/>
                  </a:cubicBezTo>
                  <a:cubicBezTo>
                    <a:pt x="34" y="45"/>
                    <a:pt x="40" y="47"/>
                    <a:pt x="48" y="46"/>
                  </a:cubicBezTo>
                  <a:cubicBezTo>
                    <a:pt x="48" y="38"/>
                    <a:pt x="46" y="32"/>
                    <a:pt x="44" y="27"/>
                  </a:cubicBezTo>
                  <a:cubicBezTo>
                    <a:pt x="41" y="21"/>
                    <a:pt x="38" y="17"/>
                    <a:pt x="34" y="13"/>
                  </a:cubicBezTo>
                  <a:cubicBezTo>
                    <a:pt x="30" y="9"/>
                    <a:pt x="25" y="6"/>
                    <a:pt x="20" y="4"/>
                  </a:cubicBezTo>
                  <a:cubicBezTo>
                    <a:pt x="14" y="1"/>
                    <a:pt x="8" y="0"/>
                    <a:pt x="0" y="0"/>
                  </a:cubicBezTo>
                  <a:cubicBezTo>
                    <a:pt x="0" y="8"/>
                    <a:pt x="2" y="14"/>
                    <a:pt x="4" y="20"/>
                  </a:cubicBezTo>
                  <a:cubicBezTo>
                    <a:pt x="7" y="25"/>
                    <a:pt x="10" y="29"/>
                    <a:pt x="14" y="33"/>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88"/>
            <p:cNvSpPr/>
            <p:nvPr>
              <p:custDataLst>
                <p:tags r:id="rId45"/>
              </p:custDataLst>
            </p:nvPr>
          </p:nvSpPr>
          <p:spPr bwMode="auto">
            <a:xfrm>
              <a:off x="481" y="845"/>
              <a:ext cx="79" cy="158"/>
            </a:xfrm>
            <a:custGeom>
              <a:avLst/>
              <a:gdLst>
                <a:gd name="T0" fmla="*/ 76 w 76"/>
                <a:gd name="T1" fmla="*/ 0 h 153"/>
                <a:gd name="T2" fmla="*/ 47 w 76"/>
                <a:gd name="T3" fmla="*/ 33 h 153"/>
                <a:gd name="T4" fmla="*/ 26 w 76"/>
                <a:gd name="T5" fmla="*/ 70 h 153"/>
                <a:gd name="T6" fmla="*/ 9 w 76"/>
                <a:gd name="T7" fmla="*/ 110 h 153"/>
                <a:gd name="T8" fmla="*/ 0 w 76"/>
                <a:gd name="T9" fmla="*/ 153 h 153"/>
                <a:gd name="T10" fmla="*/ 29 w 76"/>
                <a:gd name="T11" fmla="*/ 120 h 153"/>
                <a:gd name="T12" fmla="*/ 51 w 76"/>
                <a:gd name="T13" fmla="*/ 83 h 153"/>
                <a:gd name="T14" fmla="*/ 67 w 76"/>
                <a:gd name="T15" fmla="*/ 43 h 153"/>
                <a:gd name="T16" fmla="*/ 76 w 76"/>
                <a:gd name="T1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53">
                  <a:moveTo>
                    <a:pt x="76" y="0"/>
                  </a:moveTo>
                  <a:cubicBezTo>
                    <a:pt x="65" y="10"/>
                    <a:pt x="56" y="22"/>
                    <a:pt x="47" y="33"/>
                  </a:cubicBezTo>
                  <a:cubicBezTo>
                    <a:pt x="39" y="45"/>
                    <a:pt x="32" y="58"/>
                    <a:pt x="26" y="70"/>
                  </a:cubicBezTo>
                  <a:cubicBezTo>
                    <a:pt x="19" y="83"/>
                    <a:pt x="14" y="96"/>
                    <a:pt x="9" y="110"/>
                  </a:cubicBezTo>
                  <a:cubicBezTo>
                    <a:pt x="5" y="123"/>
                    <a:pt x="1" y="137"/>
                    <a:pt x="0" y="153"/>
                  </a:cubicBezTo>
                  <a:cubicBezTo>
                    <a:pt x="12" y="143"/>
                    <a:pt x="21" y="131"/>
                    <a:pt x="29" y="120"/>
                  </a:cubicBezTo>
                  <a:cubicBezTo>
                    <a:pt x="37" y="108"/>
                    <a:pt x="45" y="96"/>
                    <a:pt x="51" y="83"/>
                  </a:cubicBezTo>
                  <a:cubicBezTo>
                    <a:pt x="57" y="70"/>
                    <a:pt x="63" y="57"/>
                    <a:pt x="67" y="43"/>
                  </a:cubicBezTo>
                  <a:cubicBezTo>
                    <a:pt x="72" y="30"/>
                    <a:pt x="75" y="16"/>
                    <a:pt x="76" y="0"/>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89"/>
            <p:cNvSpPr/>
            <p:nvPr>
              <p:custDataLst>
                <p:tags r:id="rId46"/>
              </p:custDataLst>
            </p:nvPr>
          </p:nvSpPr>
          <p:spPr bwMode="auto">
            <a:xfrm>
              <a:off x="531" y="972"/>
              <a:ext cx="66" cy="204"/>
            </a:xfrm>
            <a:custGeom>
              <a:avLst/>
              <a:gdLst>
                <a:gd name="T0" fmla="*/ 45 w 64"/>
                <a:gd name="T1" fmla="*/ 95 h 198"/>
                <a:gd name="T2" fmla="*/ 27 w 64"/>
                <a:gd name="T3" fmla="*/ 46 h 198"/>
                <a:gd name="T4" fmla="*/ 0 w 64"/>
                <a:gd name="T5" fmla="*/ 0 h 198"/>
                <a:gd name="T6" fmla="*/ 6 w 64"/>
                <a:gd name="T7" fmla="*/ 53 h 198"/>
                <a:gd name="T8" fmla="*/ 19 w 64"/>
                <a:gd name="T9" fmla="*/ 103 h 198"/>
                <a:gd name="T10" fmla="*/ 38 w 64"/>
                <a:gd name="T11" fmla="*/ 152 h 198"/>
                <a:gd name="T12" fmla="*/ 64 w 64"/>
                <a:gd name="T13" fmla="*/ 198 h 198"/>
                <a:gd name="T14" fmla="*/ 59 w 64"/>
                <a:gd name="T15" fmla="*/ 145 h 198"/>
                <a:gd name="T16" fmla="*/ 45 w 64"/>
                <a:gd name="T17"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8">
                  <a:moveTo>
                    <a:pt x="45" y="95"/>
                  </a:moveTo>
                  <a:cubicBezTo>
                    <a:pt x="40" y="78"/>
                    <a:pt x="34" y="62"/>
                    <a:pt x="27" y="46"/>
                  </a:cubicBezTo>
                  <a:cubicBezTo>
                    <a:pt x="19" y="31"/>
                    <a:pt x="11" y="15"/>
                    <a:pt x="0" y="0"/>
                  </a:cubicBezTo>
                  <a:cubicBezTo>
                    <a:pt x="0" y="19"/>
                    <a:pt x="2" y="36"/>
                    <a:pt x="6" y="53"/>
                  </a:cubicBezTo>
                  <a:cubicBezTo>
                    <a:pt x="9" y="70"/>
                    <a:pt x="13" y="87"/>
                    <a:pt x="19" y="103"/>
                  </a:cubicBezTo>
                  <a:cubicBezTo>
                    <a:pt x="24" y="120"/>
                    <a:pt x="30" y="136"/>
                    <a:pt x="38" y="152"/>
                  </a:cubicBezTo>
                  <a:cubicBezTo>
                    <a:pt x="45" y="168"/>
                    <a:pt x="53" y="183"/>
                    <a:pt x="64" y="198"/>
                  </a:cubicBezTo>
                  <a:cubicBezTo>
                    <a:pt x="64" y="180"/>
                    <a:pt x="62" y="162"/>
                    <a:pt x="59" y="145"/>
                  </a:cubicBezTo>
                  <a:cubicBezTo>
                    <a:pt x="55" y="128"/>
                    <a:pt x="51" y="111"/>
                    <a:pt x="45" y="9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0"/>
            <p:cNvSpPr/>
            <p:nvPr>
              <p:custDataLst>
                <p:tags r:id="rId47"/>
              </p:custDataLst>
            </p:nvPr>
          </p:nvSpPr>
          <p:spPr bwMode="auto">
            <a:xfrm>
              <a:off x="597" y="931"/>
              <a:ext cx="70" cy="225"/>
            </a:xfrm>
            <a:custGeom>
              <a:avLst/>
              <a:gdLst>
                <a:gd name="T0" fmla="*/ 47 w 67"/>
                <a:gd name="T1" fmla="*/ 105 h 218"/>
                <a:gd name="T2" fmla="*/ 28 w 67"/>
                <a:gd name="T3" fmla="*/ 51 h 218"/>
                <a:gd name="T4" fmla="*/ 0 w 67"/>
                <a:gd name="T5" fmla="*/ 0 h 218"/>
                <a:gd name="T6" fmla="*/ 6 w 67"/>
                <a:gd name="T7" fmla="*/ 58 h 218"/>
                <a:gd name="T8" fmla="*/ 20 w 67"/>
                <a:gd name="T9" fmla="*/ 113 h 218"/>
                <a:gd name="T10" fmla="*/ 40 w 67"/>
                <a:gd name="T11" fmla="*/ 167 h 218"/>
                <a:gd name="T12" fmla="*/ 67 w 67"/>
                <a:gd name="T13" fmla="*/ 218 h 218"/>
                <a:gd name="T14" fmla="*/ 61 w 67"/>
                <a:gd name="T15" fmla="*/ 160 h 218"/>
                <a:gd name="T16" fmla="*/ 47 w 67"/>
                <a:gd name="T17" fmla="*/ 10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18">
                  <a:moveTo>
                    <a:pt x="47" y="105"/>
                  </a:moveTo>
                  <a:cubicBezTo>
                    <a:pt x="42" y="87"/>
                    <a:pt x="35" y="69"/>
                    <a:pt x="28" y="51"/>
                  </a:cubicBezTo>
                  <a:cubicBezTo>
                    <a:pt x="20" y="34"/>
                    <a:pt x="12" y="17"/>
                    <a:pt x="0" y="0"/>
                  </a:cubicBezTo>
                  <a:cubicBezTo>
                    <a:pt x="0" y="20"/>
                    <a:pt x="3" y="39"/>
                    <a:pt x="6" y="58"/>
                  </a:cubicBezTo>
                  <a:cubicBezTo>
                    <a:pt x="10" y="77"/>
                    <a:pt x="15" y="95"/>
                    <a:pt x="20" y="113"/>
                  </a:cubicBezTo>
                  <a:cubicBezTo>
                    <a:pt x="26" y="131"/>
                    <a:pt x="32" y="149"/>
                    <a:pt x="40" y="167"/>
                  </a:cubicBezTo>
                  <a:cubicBezTo>
                    <a:pt x="47" y="184"/>
                    <a:pt x="56" y="202"/>
                    <a:pt x="67" y="218"/>
                  </a:cubicBezTo>
                  <a:cubicBezTo>
                    <a:pt x="67" y="198"/>
                    <a:pt x="64" y="179"/>
                    <a:pt x="61" y="160"/>
                  </a:cubicBezTo>
                  <a:cubicBezTo>
                    <a:pt x="57" y="142"/>
                    <a:pt x="53" y="123"/>
                    <a:pt x="47" y="10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91"/>
            <p:cNvSpPr/>
            <p:nvPr>
              <p:custDataLst>
                <p:tags r:id="rId48"/>
              </p:custDataLst>
            </p:nvPr>
          </p:nvSpPr>
          <p:spPr bwMode="auto">
            <a:xfrm>
              <a:off x="590" y="788"/>
              <a:ext cx="47" cy="40"/>
            </a:xfrm>
            <a:custGeom>
              <a:avLst/>
              <a:gdLst>
                <a:gd name="T0" fmla="*/ 14 w 45"/>
                <a:gd name="T1" fmla="*/ 31 h 39"/>
                <a:gd name="T2" fmla="*/ 27 w 45"/>
                <a:gd name="T3" fmla="*/ 37 h 39"/>
                <a:gd name="T4" fmla="*/ 45 w 45"/>
                <a:gd name="T5" fmla="*/ 38 h 39"/>
                <a:gd name="T6" fmla="*/ 41 w 45"/>
                <a:gd name="T7" fmla="*/ 20 h 39"/>
                <a:gd name="T8" fmla="*/ 31 w 45"/>
                <a:gd name="T9" fmla="*/ 9 h 39"/>
                <a:gd name="T10" fmla="*/ 18 w 45"/>
                <a:gd name="T11" fmla="*/ 2 h 39"/>
                <a:gd name="T12" fmla="*/ 0 w 45"/>
                <a:gd name="T13" fmla="*/ 1 h 39"/>
                <a:gd name="T14" fmla="*/ 4 w 45"/>
                <a:gd name="T15" fmla="*/ 19 h 39"/>
                <a:gd name="T16" fmla="*/ 14 w 45"/>
                <a:gd name="T1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9">
                  <a:moveTo>
                    <a:pt x="14" y="31"/>
                  </a:moveTo>
                  <a:cubicBezTo>
                    <a:pt x="17" y="34"/>
                    <a:pt x="22" y="36"/>
                    <a:pt x="27" y="37"/>
                  </a:cubicBezTo>
                  <a:cubicBezTo>
                    <a:pt x="32" y="39"/>
                    <a:pt x="37" y="39"/>
                    <a:pt x="45" y="38"/>
                  </a:cubicBezTo>
                  <a:cubicBezTo>
                    <a:pt x="45" y="30"/>
                    <a:pt x="43" y="25"/>
                    <a:pt x="41" y="20"/>
                  </a:cubicBezTo>
                  <a:cubicBezTo>
                    <a:pt x="38" y="16"/>
                    <a:pt x="35" y="12"/>
                    <a:pt x="31" y="9"/>
                  </a:cubicBezTo>
                  <a:cubicBezTo>
                    <a:pt x="28" y="6"/>
                    <a:pt x="23" y="3"/>
                    <a:pt x="18" y="2"/>
                  </a:cubicBezTo>
                  <a:cubicBezTo>
                    <a:pt x="13" y="1"/>
                    <a:pt x="8" y="0"/>
                    <a:pt x="0" y="1"/>
                  </a:cubicBezTo>
                  <a:cubicBezTo>
                    <a:pt x="0" y="9"/>
                    <a:pt x="2" y="14"/>
                    <a:pt x="4" y="19"/>
                  </a:cubicBezTo>
                  <a:cubicBezTo>
                    <a:pt x="7" y="24"/>
                    <a:pt x="10" y="27"/>
                    <a:pt x="14" y="31"/>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92"/>
            <p:cNvSpPr/>
            <p:nvPr>
              <p:custDataLst>
                <p:tags r:id="rId49"/>
              </p:custDataLst>
            </p:nvPr>
          </p:nvSpPr>
          <p:spPr bwMode="auto">
            <a:xfrm>
              <a:off x="693" y="810"/>
              <a:ext cx="188" cy="332"/>
            </a:xfrm>
            <a:custGeom>
              <a:avLst/>
              <a:gdLst>
                <a:gd name="T0" fmla="*/ 179 w 181"/>
                <a:gd name="T1" fmla="*/ 269 h 322"/>
                <a:gd name="T2" fmla="*/ 161 w 181"/>
                <a:gd name="T3" fmla="*/ 180 h 322"/>
                <a:gd name="T4" fmla="*/ 135 w 181"/>
                <a:gd name="T5" fmla="*/ 94 h 322"/>
                <a:gd name="T6" fmla="*/ 102 w 181"/>
                <a:gd name="T7" fmla="*/ 11 h 322"/>
                <a:gd name="T8" fmla="*/ 98 w 181"/>
                <a:gd name="T9" fmla="*/ 0 h 322"/>
                <a:gd name="T10" fmla="*/ 89 w 181"/>
                <a:gd name="T11" fmla="*/ 5 h 322"/>
                <a:gd name="T12" fmla="*/ 66 w 181"/>
                <a:gd name="T13" fmla="*/ 16 h 322"/>
                <a:gd name="T14" fmla="*/ 44 w 181"/>
                <a:gd name="T15" fmla="*/ 28 h 322"/>
                <a:gd name="T16" fmla="*/ 0 w 181"/>
                <a:gd name="T17" fmla="*/ 54 h 322"/>
                <a:gd name="T18" fmla="*/ 49 w 181"/>
                <a:gd name="T19" fmla="*/ 40 h 322"/>
                <a:gd name="T20" fmla="*/ 73 w 181"/>
                <a:gd name="T21" fmla="*/ 32 h 322"/>
                <a:gd name="T22" fmla="*/ 86 w 181"/>
                <a:gd name="T23" fmla="*/ 27 h 322"/>
                <a:gd name="T24" fmla="*/ 135 w 181"/>
                <a:gd name="T25" fmla="*/ 188 h 322"/>
                <a:gd name="T26" fmla="*/ 161 w 181"/>
                <a:gd name="T27" fmla="*/ 273 h 322"/>
                <a:gd name="T28" fmla="*/ 165 w 181"/>
                <a:gd name="T29" fmla="*/ 294 h 322"/>
                <a:gd name="T30" fmla="*/ 166 w 181"/>
                <a:gd name="T31" fmla="*/ 304 h 322"/>
                <a:gd name="T32" fmla="*/ 166 w 181"/>
                <a:gd name="T33" fmla="*/ 308 h 322"/>
                <a:gd name="T34" fmla="*/ 166 w 181"/>
                <a:gd name="T35" fmla="*/ 308 h 322"/>
                <a:gd name="T36" fmla="*/ 166 w 181"/>
                <a:gd name="T37" fmla="*/ 308 h 322"/>
                <a:gd name="T38" fmla="*/ 167 w 181"/>
                <a:gd name="T39" fmla="*/ 308 h 322"/>
                <a:gd name="T40" fmla="*/ 166 w 181"/>
                <a:gd name="T41" fmla="*/ 309 h 322"/>
                <a:gd name="T42" fmla="*/ 125 w 181"/>
                <a:gd name="T43" fmla="*/ 318 h 322"/>
                <a:gd name="T44" fmla="*/ 147 w 181"/>
                <a:gd name="T45" fmla="*/ 322 h 322"/>
                <a:gd name="T46" fmla="*/ 170 w 181"/>
                <a:gd name="T47" fmla="*/ 319 h 322"/>
                <a:gd name="T48" fmla="*/ 173 w 181"/>
                <a:gd name="T49" fmla="*/ 318 h 322"/>
                <a:gd name="T50" fmla="*/ 175 w 181"/>
                <a:gd name="T51" fmla="*/ 316 h 322"/>
                <a:gd name="T52" fmla="*/ 178 w 181"/>
                <a:gd name="T53" fmla="*/ 312 h 322"/>
                <a:gd name="T54" fmla="*/ 180 w 181"/>
                <a:gd name="T55" fmla="*/ 305 h 322"/>
                <a:gd name="T56" fmla="*/ 181 w 181"/>
                <a:gd name="T57" fmla="*/ 293 h 322"/>
                <a:gd name="T58" fmla="*/ 179 w 181"/>
                <a:gd name="T5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1" h="322">
                  <a:moveTo>
                    <a:pt x="179" y="269"/>
                  </a:moveTo>
                  <a:cubicBezTo>
                    <a:pt x="176" y="239"/>
                    <a:pt x="169" y="209"/>
                    <a:pt x="161" y="180"/>
                  </a:cubicBezTo>
                  <a:cubicBezTo>
                    <a:pt x="154" y="151"/>
                    <a:pt x="145" y="123"/>
                    <a:pt x="135" y="94"/>
                  </a:cubicBezTo>
                  <a:cubicBezTo>
                    <a:pt x="125" y="66"/>
                    <a:pt x="114" y="38"/>
                    <a:pt x="102" y="11"/>
                  </a:cubicBezTo>
                  <a:cubicBezTo>
                    <a:pt x="98" y="0"/>
                    <a:pt x="98" y="0"/>
                    <a:pt x="98" y="0"/>
                  </a:cubicBezTo>
                  <a:cubicBezTo>
                    <a:pt x="89" y="5"/>
                    <a:pt x="89" y="5"/>
                    <a:pt x="89" y="5"/>
                  </a:cubicBezTo>
                  <a:cubicBezTo>
                    <a:pt x="81" y="8"/>
                    <a:pt x="74" y="12"/>
                    <a:pt x="66" y="16"/>
                  </a:cubicBezTo>
                  <a:cubicBezTo>
                    <a:pt x="59" y="20"/>
                    <a:pt x="51" y="24"/>
                    <a:pt x="44" y="28"/>
                  </a:cubicBezTo>
                  <a:cubicBezTo>
                    <a:pt x="29" y="37"/>
                    <a:pt x="15" y="45"/>
                    <a:pt x="0" y="54"/>
                  </a:cubicBezTo>
                  <a:cubicBezTo>
                    <a:pt x="17" y="50"/>
                    <a:pt x="33" y="45"/>
                    <a:pt x="49" y="40"/>
                  </a:cubicBezTo>
                  <a:cubicBezTo>
                    <a:pt x="57" y="37"/>
                    <a:pt x="65" y="34"/>
                    <a:pt x="73" y="32"/>
                  </a:cubicBezTo>
                  <a:cubicBezTo>
                    <a:pt x="77" y="30"/>
                    <a:pt x="82" y="29"/>
                    <a:pt x="86" y="27"/>
                  </a:cubicBezTo>
                  <a:cubicBezTo>
                    <a:pt x="102" y="81"/>
                    <a:pt x="119" y="135"/>
                    <a:pt x="135" y="188"/>
                  </a:cubicBezTo>
                  <a:cubicBezTo>
                    <a:pt x="144" y="216"/>
                    <a:pt x="153" y="244"/>
                    <a:pt x="161" y="273"/>
                  </a:cubicBezTo>
                  <a:cubicBezTo>
                    <a:pt x="163" y="280"/>
                    <a:pt x="164" y="287"/>
                    <a:pt x="165" y="294"/>
                  </a:cubicBezTo>
                  <a:cubicBezTo>
                    <a:pt x="166" y="297"/>
                    <a:pt x="166" y="301"/>
                    <a:pt x="166" y="304"/>
                  </a:cubicBezTo>
                  <a:cubicBezTo>
                    <a:pt x="166" y="305"/>
                    <a:pt x="166" y="307"/>
                    <a:pt x="166" y="308"/>
                  </a:cubicBezTo>
                  <a:cubicBezTo>
                    <a:pt x="166" y="308"/>
                    <a:pt x="166" y="308"/>
                    <a:pt x="166" y="308"/>
                  </a:cubicBezTo>
                  <a:cubicBezTo>
                    <a:pt x="166" y="308"/>
                    <a:pt x="166" y="309"/>
                    <a:pt x="166" y="308"/>
                  </a:cubicBezTo>
                  <a:cubicBezTo>
                    <a:pt x="166" y="308"/>
                    <a:pt x="166" y="308"/>
                    <a:pt x="167" y="308"/>
                  </a:cubicBezTo>
                  <a:cubicBezTo>
                    <a:pt x="167" y="308"/>
                    <a:pt x="167" y="308"/>
                    <a:pt x="166" y="309"/>
                  </a:cubicBezTo>
                  <a:cubicBezTo>
                    <a:pt x="154" y="314"/>
                    <a:pt x="140" y="319"/>
                    <a:pt x="125" y="318"/>
                  </a:cubicBezTo>
                  <a:cubicBezTo>
                    <a:pt x="131" y="321"/>
                    <a:pt x="139" y="322"/>
                    <a:pt x="147" y="322"/>
                  </a:cubicBezTo>
                  <a:cubicBezTo>
                    <a:pt x="155" y="322"/>
                    <a:pt x="163" y="321"/>
                    <a:pt x="170" y="319"/>
                  </a:cubicBezTo>
                  <a:cubicBezTo>
                    <a:pt x="171" y="319"/>
                    <a:pt x="172" y="318"/>
                    <a:pt x="173" y="318"/>
                  </a:cubicBezTo>
                  <a:cubicBezTo>
                    <a:pt x="174" y="317"/>
                    <a:pt x="174" y="317"/>
                    <a:pt x="175" y="316"/>
                  </a:cubicBezTo>
                  <a:cubicBezTo>
                    <a:pt x="176" y="315"/>
                    <a:pt x="177" y="313"/>
                    <a:pt x="178" y="312"/>
                  </a:cubicBezTo>
                  <a:cubicBezTo>
                    <a:pt x="179" y="309"/>
                    <a:pt x="179" y="307"/>
                    <a:pt x="180" y="305"/>
                  </a:cubicBezTo>
                  <a:cubicBezTo>
                    <a:pt x="181" y="301"/>
                    <a:pt x="181" y="297"/>
                    <a:pt x="181" y="293"/>
                  </a:cubicBezTo>
                  <a:cubicBezTo>
                    <a:pt x="181" y="285"/>
                    <a:pt x="180" y="277"/>
                    <a:pt x="179" y="269"/>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93"/>
            <p:cNvSpPr/>
            <p:nvPr>
              <p:custDataLst>
                <p:tags r:id="rId50"/>
              </p:custDataLst>
            </p:nvPr>
          </p:nvSpPr>
          <p:spPr bwMode="auto">
            <a:xfrm>
              <a:off x="946" y="861"/>
              <a:ext cx="284" cy="45"/>
            </a:xfrm>
            <a:custGeom>
              <a:avLst/>
              <a:gdLst>
                <a:gd name="T0" fmla="*/ 135 w 274"/>
                <a:gd name="T1" fmla="*/ 8 h 43"/>
                <a:gd name="T2" fmla="*/ 67 w 274"/>
                <a:gd name="T3" fmla="*/ 20 h 43"/>
                <a:gd name="T4" fmla="*/ 0 w 274"/>
                <a:gd name="T5" fmla="*/ 40 h 43"/>
                <a:gd name="T6" fmla="*/ 70 w 274"/>
                <a:gd name="T7" fmla="*/ 42 h 43"/>
                <a:gd name="T8" fmla="*/ 139 w 274"/>
                <a:gd name="T9" fmla="*/ 35 h 43"/>
                <a:gd name="T10" fmla="*/ 207 w 274"/>
                <a:gd name="T11" fmla="*/ 23 h 43"/>
                <a:gd name="T12" fmla="*/ 274 w 274"/>
                <a:gd name="T13" fmla="*/ 3 h 43"/>
                <a:gd name="T14" fmla="*/ 204 w 274"/>
                <a:gd name="T15" fmla="*/ 1 h 43"/>
                <a:gd name="T16" fmla="*/ 135 w 274"/>
                <a:gd name="T17"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43">
                  <a:moveTo>
                    <a:pt x="135" y="8"/>
                  </a:moveTo>
                  <a:cubicBezTo>
                    <a:pt x="112" y="11"/>
                    <a:pt x="90" y="15"/>
                    <a:pt x="67" y="20"/>
                  </a:cubicBezTo>
                  <a:cubicBezTo>
                    <a:pt x="44" y="25"/>
                    <a:pt x="22" y="32"/>
                    <a:pt x="0" y="40"/>
                  </a:cubicBezTo>
                  <a:cubicBezTo>
                    <a:pt x="24" y="43"/>
                    <a:pt x="47" y="43"/>
                    <a:pt x="70" y="42"/>
                  </a:cubicBezTo>
                  <a:cubicBezTo>
                    <a:pt x="93" y="41"/>
                    <a:pt x="116" y="39"/>
                    <a:pt x="139" y="35"/>
                  </a:cubicBezTo>
                  <a:cubicBezTo>
                    <a:pt x="162" y="32"/>
                    <a:pt x="185" y="28"/>
                    <a:pt x="207" y="23"/>
                  </a:cubicBezTo>
                  <a:cubicBezTo>
                    <a:pt x="230" y="18"/>
                    <a:pt x="252" y="12"/>
                    <a:pt x="274" y="3"/>
                  </a:cubicBezTo>
                  <a:cubicBezTo>
                    <a:pt x="251" y="0"/>
                    <a:pt x="227" y="0"/>
                    <a:pt x="204" y="1"/>
                  </a:cubicBezTo>
                  <a:cubicBezTo>
                    <a:pt x="181" y="2"/>
                    <a:pt x="158" y="4"/>
                    <a:pt x="135" y="8"/>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94"/>
            <p:cNvSpPr/>
            <p:nvPr>
              <p:custDataLst>
                <p:tags r:id="rId51"/>
              </p:custDataLst>
            </p:nvPr>
          </p:nvSpPr>
          <p:spPr bwMode="auto">
            <a:xfrm>
              <a:off x="1312" y="648"/>
              <a:ext cx="187" cy="193"/>
            </a:xfrm>
            <a:custGeom>
              <a:avLst/>
              <a:gdLst>
                <a:gd name="T0" fmla="*/ 3 w 180"/>
                <a:gd name="T1" fmla="*/ 185 h 187"/>
                <a:gd name="T2" fmla="*/ 50 w 180"/>
                <a:gd name="T3" fmla="*/ 185 h 187"/>
                <a:gd name="T4" fmla="*/ 95 w 180"/>
                <a:gd name="T5" fmla="*/ 177 h 187"/>
                <a:gd name="T6" fmla="*/ 139 w 180"/>
                <a:gd name="T7" fmla="*/ 162 h 187"/>
                <a:gd name="T8" fmla="*/ 180 w 180"/>
                <a:gd name="T9" fmla="*/ 141 h 187"/>
                <a:gd name="T10" fmla="*/ 133 w 180"/>
                <a:gd name="T11" fmla="*/ 141 h 187"/>
                <a:gd name="T12" fmla="*/ 93 w 180"/>
                <a:gd name="T13" fmla="*/ 148 h 187"/>
                <a:gd name="T14" fmla="*/ 95 w 180"/>
                <a:gd name="T15" fmla="*/ 117 h 187"/>
                <a:gd name="T16" fmla="*/ 92 w 180"/>
                <a:gd name="T17" fmla="*/ 78 h 187"/>
                <a:gd name="T18" fmla="*/ 108 w 180"/>
                <a:gd name="T19" fmla="*/ 74 h 187"/>
                <a:gd name="T20" fmla="*/ 143 w 180"/>
                <a:gd name="T21" fmla="*/ 58 h 187"/>
                <a:gd name="T22" fmla="*/ 105 w 180"/>
                <a:gd name="T23" fmla="*/ 52 h 187"/>
                <a:gd name="T24" fmla="*/ 86 w 180"/>
                <a:gd name="T25" fmla="*/ 52 h 187"/>
                <a:gd name="T26" fmla="*/ 82 w 180"/>
                <a:gd name="T27" fmla="*/ 38 h 187"/>
                <a:gd name="T28" fmla="*/ 65 w 180"/>
                <a:gd name="T29" fmla="*/ 0 h 187"/>
                <a:gd name="T30" fmla="*/ 60 w 180"/>
                <a:gd name="T31" fmla="*/ 42 h 187"/>
                <a:gd name="T32" fmla="*/ 61 w 180"/>
                <a:gd name="T33" fmla="*/ 55 h 187"/>
                <a:gd name="T34" fmla="*/ 34 w 180"/>
                <a:gd name="T35" fmla="*/ 61 h 187"/>
                <a:gd name="T36" fmla="*/ 0 w 180"/>
                <a:gd name="T37" fmla="*/ 76 h 187"/>
                <a:gd name="T38" fmla="*/ 37 w 180"/>
                <a:gd name="T39" fmla="*/ 83 h 187"/>
                <a:gd name="T40" fmla="*/ 64 w 180"/>
                <a:gd name="T41" fmla="*/ 82 h 187"/>
                <a:gd name="T42" fmla="*/ 74 w 180"/>
                <a:gd name="T43" fmla="*/ 120 h 187"/>
                <a:gd name="T44" fmla="*/ 86 w 180"/>
                <a:gd name="T45" fmla="*/ 150 h 187"/>
                <a:gd name="T46" fmla="*/ 44 w 180"/>
                <a:gd name="T47" fmla="*/ 163 h 187"/>
                <a:gd name="T48" fmla="*/ 3 w 180"/>
                <a:gd name="T49" fmla="*/ 18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87">
                  <a:moveTo>
                    <a:pt x="3" y="185"/>
                  </a:moveTo>
                  <a:cubicBezTo>
                    <a:pt x="19" y="187"/>
                    <a:pt x="34" y="186"/>
                    <a:pt x="50" y="185"/>
                  </a:cubicBezTo>
                  <a:cubicBezTo>
                    <a:pt x="65" y="183"/>
                    <a:pt x="80" y="180"/>
                    <a:pt x="95" y="177"/>
                  </a:cubicBezTo>
                  <a:cubicBezTo>
                    <a:pt x="110" y="173"/>
                    <a:pt x="124" y="168"/>
                    <a:pt x="139" y="162"/>
                  </a:cubicBezTo>
                  <a:cubicBezTo>
                    <a:pt x="153" y="157"/>
                    <a:pt x="167" y="150"/>
                    <a:pt x="180" y="141"/>
                  </a:cubicBezTo>
                  <a:cubicBezTo>
                    <a:pt x="164" y="139"/>
                    <a:pt x="148" y="139"/>
                    <a:pt x="133" y="141"/>
                  </a:cubicBezTo>
                  <a:cubicBezTo>
                    <a:pt x="120" y="143"/>
                    <a:pt x="106" y="145"/>
                    <a:pt x="93" y="148"/>
                  </a:cubicBezTo>
                  <a:cubicBezTo>
                    <a:pt x="95" y="137"/>
                    <a:pt x="95" y="127"/>
                    <a:pt x="95" y="117"/>
                  </a:cubicBezTo>
                  <a:cubicBezTo>
                    <a:pt x="95" y="104"/>
                    <a:pt x="94" y="91"/>
                    <a:pt x="92" y="78"/>
                  </a:cubicBezTo>
                  <a:cubicBezTo>
                    <a:pt x="97" y="77"/>
                    <a:pt x="103" y="75"/>
                    <a:pt x="108" y="74"/>
                  </a:cubicBezTo>
                  <a:cubicBezTo>
                    <a:pt x="120" y="70"/>
                    <a:pt x="131" y="65"/>
                    <a:pt x="143" y="58"/>
                  </a:cubicBezTo>
                  <a:cubicBezTo>
                    <a:pt x="130" y="54"/>
                    <a:pt x="118" y="52"/>
                    <a:pt x="105" y="52"/>
                  </a:cubicBezTo>
                  <a:cubicBezTo>
                    <a:pt x="99" y="51"/>
                    <a:pt x="93" y="51"/>
                    <a:pt x="86" y="52"/>
                  </a:cubicBezTo>
                  <a:cubicBezTo>
                    <a:pt x="85" y="47"/>
                    <a:pt x="84" y="42"/>
                    <a:pt x="82" y="38"/>
                  </a:cubicBezTo>
                  <a:cubicBezTo>
                    <a:pt x="78" y="25"/>
                    <a:pt x="72" y="12"/>
                    <a:pt x="65" y="0"/>
                  </a:cubicBezTo>
                  <a:cubicBezTo>
                    <a:pt x="61" y="14"/>
                    <a:pt x="60" y="28"/>
                    <a:pt x="60" y="42"/>
                  </a:cubicBezTo>
                  <a:cubicBezTo>
                    <a:pt x="60" y="46"/>
                    <a:pt x="61" y="50"/>
                    <a:pt x="61" y="55"/>
                  </a:cubicBezTo>
                  <a:cubicBezTo>
                    <a:pt x="52" y="56"/>
                    <a:pt x="43" y="58"/>
                    <a:pt x="34" y="61"/>
                  </a:cubicBezTo>
                  <a:cubicBezTo>
                    <a:pt x="22" y="64"/>
                    <a:pt x="11" y="69"/>
                    <a:pt x="0" y="76"/>
                  </a:cubicBezTo>
                  <a:cubicBezTo>
                    <a:pt x="12" y="81"/>
                    <a:pt x="25" y="82"/>
                    <a:pt x="37" y="83"/>
                  </a:cubicBezTo>
                  <a:cubicBezTo>
                    <a:pt x="46" y="83"/>
                    <a:pt x="55" y="83"/>
                    <a:pt x="64" y="82"/>
                  </a:cubicBezTo>
                  <a:cubicBezTo>
                    <a:pt x="66" y="95"/>
                    <a:pt x="69" y="108"/>
                    <a:pt x="74" y="120"/>
                  </a:cubicBezTo>
                  <a:cubicBezTo>
                    <a:pt x="77" y="130"/>
                    <a:pt x="81" y="140"/>
                    <a:pt x="86" y="150"/>
                  </a:cubicBezTo>
                  <a:cubicBezTo>
                    <a:pt x="72" y="153"/>
                    <a:pt x="58" y="158"/>
                    <a:pt x="44" y="163"/>
                  </a:cubicBezTo>
                  <a:cubicBezTo>
                    <a:pt x="30" y="169"/>
                    <a:pt x="16" y="176"/>
                    <a:pt x="3" y="18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95"/>
            <p:cNvSpPr/>
            <p:nvPr>
              <p:custDataLst>
                <p:tags r:id="rId52"/>
              </p:custDataLst>
            </p:nvPr>
          </p:nvSpPr>
          <p:spPr bwMode="auto">
            <a:xfrm>
              <a:off x="1406" y="830"/>
              <a:ext cx="86" cy="103"/>
            </a:xfrm>
            <a:custGeom>
              <a:avLst/>
              <a:gdLst>
                <a:gd name="T0" fmla="*/ 60 w 83"/>
                <a:gd name="T1" fmla="*/ 63 h 99"/>
                <a:gd name="T2" fmla="*/ 73 w 83"/>
                <a:gd name="T3" fmla="*/ 55 h 99"/>
                <a:gd name="T4" fmla="*/ 83 w 83"/>
                <a:gd name="T5" fmla="*/ 39 h 99"/>
                <a:gd name="T6" fmla="*/ 65 w 83"/>
                <a:gd name="T7" fmla="*/ 34 h 99"/>
                <a:gd name="T8" fmla="*/ 50 w 83"/>
                <a:gd name="T9" fmla="*/ 36 h 99"/>
                <a:gd name="T10" fmla="*/ 37 w 83"/>
                <a:gd name="T11" fmla="*/ 44 h 99"/>
                <a:gd name="T12" fmla="*/ 30 w 83"/>
                <a:gd name="T13" fmla="*/ 52 h 99"/>
                <a:gd name="T14" fmla="*/ 29 w 83"/>
                <a:gd name="T15" fmla="*/ 47 h 99"/>
                <a:gd name="T16" fmla="*/ 23 w 83"/>
                <a:gd name="T17" fmla="*/ 23 h 99"/>
                <a:gd name="T18" fmla="*/ 8 w 83"/>
                <a:gd name="T19" fmla="*/ 0 h 99"/>
                <a:gd name="T20" fmla="*/ 1 w 83"/>
                <a:gd name="T21" fmla="*/ 26 h 99"/>
                <a:gd name="T22" fmla="*/ 2 w 83"/>
                <a:gd name="T23" fmla="*/ 51 h 99"/>
                <a:gd name="T24" fmla="*/ 8 w 83"/>
                <a:gd name="T25" fmla="*/ 76 h 99"/>
                <a:gd name="T26" fmla="*/ 23 w 83"/>
                <a:gd name="T27" fmla="*/ 99 h 99"/>
                <a:gd name="T28" fmla="*/ 30 w 83"/>
                <a:gd name="T29" fmla="*/ 72 h 99"/>
                <a:gd name="T30" fmla="*/ 31 w 83"/>
                <a:gd name="T31" fmla="*/ 61 h 99"/>
                <a:gd name="T32" fmla="*/ 44 w 83"/>
                <a:gd name="T33" fmla="*/ 65 h 99"/>
                <a:gd name="T34" fmla="*/ 60 w 83"/>
                <a:gd name="T35" fmla="*/ 6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99">
                  <a:moveTo>
                    <a:pt x="60" y="63"/>
                  </a:moveTo>
                  <a:cubicBezTo>
                    <a:pt x="64" y="61"/>
                    <a:pt x="69" y="58"/>
                    <a:pt x="73" y="55"/>
                  </a:cubicBezTo>
                  <a:cubicBezTo>
                    <a:pt x="77" y="51"/>
                    <a:pt x="81" y="46"/>
                    <a:pt x="83" y="39"/>
                  </a:cubicBezTo>
                  <a:cubicBezTo>
                    <a:pt x="77" y="35"/>
                    <a:pt x="71" y="34"/>
                    <a:pt x="65" y="34"/>
                  </a:cubicBezTo>
                  <a:cubicBezTo>
                    <a:pt x="60" y="34"/>
                    <a:pt x="55" y="34"/>
                    <a:pt x="50" y="36"/>
                  </a:cubicBezTo>
                  <a:cubicBezTo>
                    <a:pt x="45" y="38"/>
                    <a:pt x="41" y="40"/>
                    <a:pt x="37" y="44"/>
                  </a:cubicBezTo>
                  <a:cubicBezTo>
                    <a:pt x="34" y="46"/>
                    <a:pt x="32" y="49"/>
                    <a:pt x="30" y="52"/>
                  </a:cubicBezTo>
                  <a:cubicBezTo>
                    <a:pt x="30" y="51"/>
                    <a:pt x="30" y="49"/>
                    <a:pt x="29" y="47"/>
                  </a:cubicBezTo>
                  <a:cubicBezTo>
                    <a:pt x="28" y="39"/>
                    <a:pt x="26" y="31"/>
                    <a:pt x="23" y="23"/>
                  </a:cubicBezTo>
                  <a:cubicBezTo>
                    <a:pt x="19" y="15"/>
                    <a:pt x="15" y="7"/>
                    <a:pt x="8" y="0"/>
                  </a:cubicBezTo>
                  <a:cubicBezTo>
                    <a:pt x="3" y="9"/>
                    <a:pt x="2" y="18"/>
                    <a:pt x="1" y="26"/>
                  </a:cubicBezTo>
                  <a:cubicBezTo>
                    <a:pt x="0" y="35"/>
                    <a:pt x="0" y="43"/>
                    <a:pt x="2" y="51"/>
                  </a:cubicBezTo>
                  <a:cubicBezTo>
                    <a:pt x="3" y="60"/>
                    <a:pt x="5" y="68"/>
                    <a:pt x="8" y="76"/>
                  </a:cubicBezTo>
                  <a:cubicBezTo>
                    <a:pt x="12" y="83"/>
                    <a:pt x="16" y="91"/>
                    <a:pt x="23" y="99"/>
                  </a:cubicBezTo>
                  <a:cubicBezTo>
                    <a:pt x="27" y="90"/>
                    <a:pt x="29" y="81"/>
                    <a:pt x="30" y="72"/>
                  </a:cubicBezTo>
                  <a:cubicBezTo>
                    <a:pt x="30" y="69"/>
                    <a:pt x="31" y="65"/>
                    <a:pt x="31" y="61"/>
                  </a:cubicBezTo>
                  <a:cubicBezTo>
                    <a:pt x="36" y="64"/>
                    <a:pt x="40" y="64"/>
                    <a:pt x="44" y="65"/>
                  </a:cubicBezTo>
                  <a:cubicBezTo>
                    <a:pt x="50" y="65"/>
                    <a:pt x="55" y="64"/>
                    <a:pt x="60" y="63"/>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96"/>
            <p:cNvSpPr/>
            <p:nvPr>
              <p:custDataLst>
                <p:tags r:id="rId53"/>
              </p:custDataLst>
            </p:nvPr>
          </p:nvSpPr>
          <p:spPr bwMode="auto">
            <a:xfrm>
              <a:off x="1333" y="908"/>
              <a:ext cx="178" cy="105"/>
            </a:xfrm>
            <a:custGeom>
              <a:avLst/>
              <a:gdLst>
                <a:gd name="T0" fmla="*/ 95 w 172"/>
                <a:gd name="T1" fmla="*/ 76 h 102"/>
                <a:gd name="T2" fmla="*/ 27 w 172"/>
                <a:gd name="T3" fmla="*/ 69 h 102"/>
                <a:gd name="T4" fmla="*/ 27 w 172"/>
                <a:gd name="T5" fmla="*/ 41 h 102"/>
                <a:gd name="T6" fmla="*/ 22 w 172"/>
                <a:gd name="T7" fmla="*/ 0 h 102"/>
                <a:gd name="T8" fmla="*/ 9 w 172"/>
                <a:gd name="T9" fmla="*/ 40 h 102"/>
                <a:gd name="T10" fmla="*/ 2 w 172"/>
                <a:gd name="T11" fmla="*/ 80 h 102"/>
                <a:gd name="T12" fmla="*/ 0 w 172"/>
                <a:gd name="T13" fmla="*/ 92 h 102"/>
                <a:gd name="T14" fmla="*/ 13 w 172"/>
                <a:gd name="T15" fmla="*/ 94 h 102"/>
                <a:gd name="T16" fmla="*/ 92 w 172"/>
                <a:gd name="T17" fmla="*/ 101 h 102"/>
                <a:gd name="T18" fmla="*/ 132 w 172"/>
                <a:gd name="T19" fmla="*/ 101 h 102"/>
                <a:gd name="T20" fmla="*/ 172 w 172"/>
                <a:gd name="T21" fmla="*/ 96 h 102"/>
                <a:gd name="T22" fmla="*/ 134 w 172"/>
                <a:gd name="T23" fmla="*/ 84 h 102"/>
                <a:gd name="T24" fmla="*/ 95 w 172"/>
                <a:gd name="T25"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02">
                  <a:moveTo>
                    <a:pt x="95" y="76"/>
                  </a:moveTo>
                  <a:cubicBezTo>
                    <a:pt x="72" y="72"/>
                    <a:pt x="50" y="70"/>
                    <a:pt x="27" y="69"/>
                  </a:cubicBezTo>
                  <a:cubicBezTo>
                    <a:pt x="27" y="60"/>
                    <a:pt x="27" y="51"/>
                    <a:pt x="27" y="41"/>
                  </a:cubicBezTo>
                  <a:cubicBezTo>
                    <a:pt x="26" y="28"/>
                    <a:pt x="24" y="14"/>
                    <a:pt x="22" y="0"/>
                  </a:cubicBezTo>
                  <a:cubicBezTo>
                    <a:pt x="16" y="13"/>
                    <a:pt x="13" y="26"/>
                    <a:pt x="9" y="40"/>
                  </a:cubicBezTo>
                  <a:cubicBezTo>
                    <a:pt x="6" y="53"/>
                    <a:pt x="4" y="67"/>
                    <a:pt x="2" y="80"/>
                  </a:cubicBezTo>
                  <a:cubicBezTo>
                    <a:pt x="0" y="92"/>
                    <a:pt x="0" y="92"/>
                    <a:pt x="0" y="92"/>
                  </a:cubicBezTo>
                  <a:cubicBezTo>
                    <a:pt x="13" y="94"/>
                    <a:pt x="13" y="94"/>
                    <a:pt x="13" y="94"/>
                  </a:cubicBezTo>
                  <a:cubicBezTo>
                    <a:pt x="39" y="98"/>
                    <a:pt x="66" y="101"/>
                    <a:pt x="92" y="101"/>
                  </a:cubicBezTo>
                  <a:cubicBezTo>
                    <a:pt x="106" y="102"/>
                    <a:pt x="119" y="101"/>
                    <a:pt x="132" y="101"/>
                  </a:cubicBezTo>
                  <a:cubicBezTo>
                    <a:pt x="146" y="100"/>
                    <a:pt x="159" y="98"/>
                    <a:pt x="172" y="96"/>
                  </a:cubicBezTo>
                  <a:cubicBezTo>
                    <a:pt x="160" y="91"/>
                    <a:pt x="147" y="87"/>
                    <a:pt x="134" y="84"/>
                  </a:cubicBezTo>
                  <a:cubicBezTo>
                    <a:pt x="121" y="81"/>
                    <a:pt x="108" y="78"/>
                    <a:pt x="95" y="76"/>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97"/>
            <p:cNvSpPr/>
            <p:nvPr>
              <p:custDataLst>
                <p:tags r:id="rId54"/>
              </p:custDataLst>
            </p:nvPr>
          </p:nvSpPr>
          <p:spPr bwMode="auto">
            <a:xfrm>
              <a:off x="1545" y="701"/>
              <a:ext cx="186" cy="260"/>
            </a:xfrm>
            <a:custGeom>
              <a:avLst/>
              <a:gdLst>
                <a:gd name="T0" fmla="*/ 117 w 180"/>
                <a:gd name="T1" fmla="*/ 222 h 251"/>
                <a:gd name="T2" fmla="*/ 85 w 180"/>
                <a:gd name="T3" fmla="*/ 225 h 251"/>
                <a:gd name="T4" fmla="*/ 64 w 180"/>
                <a:gd name="T5" fmla="*/ 227 h 251"/>
                <a:gd name="T6" fmla="*/ 60 w 180"/>
                <a:gd name="T7" fmla="*/ 213 h 251"/>
                <a:gd name="T8" fmla="*/ 55 w 180"/>
                <a:gd name="T9" fmla="*/ 190 h 251"/>
                <a:gd name="T10" fmla="*/ 46 w 180"/>
                <a:gd name="T11" fmla="*/ 157 h 251"/>
                <a:gd name="T12" fmla="*/ 87 w 180"/>
                <a:gd name="T13" fmla="*/ 140 h 251"/>
                <a:gd name="T14" fmla="*/ 138 w 180"/>
                <a:gd name="T15" fmla="*/ 117 h 251"/>
                <a:gd name="T16" fmla="*/ 148 w 180"/>
                <a:gd name="T17" fmla="*/ 113 h 251"/>
                <a:gd name="T18" fmla="*/ 146 w 180"/>
                <a:gd name="T19" fmla="*/ 103 h 251"/>
                <a:gd name="T20" fmla="*/ 138 w 180"/>
                <a:gd name="T21" fmla="*/ 57 h 251"/>
                <a:gd name="T22" fmla="*/ 130 w 180"/>
                <a:gd name="T23" fmla="*/ 12 h 251"/>
                <a:gd name="T24" fmla="*/ 128 w 180"/>
                <a:gd name="T25" fmla="*/ 0 h 251"/>
                <a:gd name="T26" fmla="*/ 117 w 180"/>
                <a:gd name="T27" fmla="*/ 3 h 251"/>
                <a:gd name="T28" fmla="*/ 88 w 180"/>
                <a:gd name="T29" fmla="*/ 12 h 251"/>
                <a:gd name="T30" fmla="*/ 59 w 180"/>
                <a:gd name="T31" fmla="*/ 21 h 251"/>
                <a:gd name="T32" fmla="*/ 29 w 180"/>
                <a:gd name="T33" fmla="*/ 30 h 251"/>
                <a:gd name="T34" fmla="*/ 0 w 180"/>
                <a:gd name="T35" fmla="*/ 40 h 251"/>
                <a:gd name="T36" fmla="*/ 31 w 180"/>
                <a:gd name="T37" fmla="*/ 37 h 251"/>
                <a:gd name="T38" fmla="*/ 61 w 180"/>
                <a:gd name="T39" fmla="*/ 33 h 251"/>
                <a:gd name="T40" fmla="*/ 92 w 180"/>
                <a:gd name="T41" fmla="*/ 28 h 251"/>
                <a:gd name="T42" fmla="*/ 111 w 180"/>
                <a:gd name="T43" fmla="*/ 25 h 251"/>
                <a:gd name="T44" fmla="*/ 114 w 180"/>
                <a:gd name="T45" fmla="*/ 61 h 251"/>
                <a:gd name="T46" fmla="*/ 118 w 180"/>
                <a:gd name="T47" fmla="*/ 96 h 251"/>
                <a:gd name="T48" fmla="*/ 76 w 180"/>
                <a:gd name="T49" fmla="*/ 114 h 251"/>
                <a:gd name="T50" fmla="*/ 24 w 180"/>
                <a:gd name="T51" fmla="*/ 136 h 251"/>
                <a:gd name="T52" fmla="*/ 13 w 180"/>
                <a:gd name="T53" fmla="*/ 141 h 251"/>
                <a:gd name="T54" fmla="*/ 17 w 180"/>
                <a:gd name="T55" fmla="*/ 153 h 251"/>
                <a:gd name="T56" fmla="*/ 31 w 180"/>
                <a:gd name="T57" fmla="*/ 197 h 251"/>
                <a:gd name="T58" fmla="*/ 38 w 180"/>
                <a:gd name="T59" fmla="*/ 219 h 251"/>
                <a:gd name="T60" fmla="*/ 45 w 180"/>
                <a:gd name="T61" fmla="*/ 242 h 251"/>
                <a:gd name="T62" fmla="*/ 49 w 180"/>
                <a:gd name="T63" fmla="*/ 251 h 251"/>
                <a:gd name="T64" fmla="*/ 57 w 180"/>
                <a:gd name="T65" fmla="*/ 249 h 251"/>
                <a:gd name="T66" fmla="*/ 88 w 180"/>
                <a:gd name="T67" fmla="*/ 242 h 251"/>
                <a:gd name="T68" fmla="*/ 119 w 180"/>
                <a:gd name="T69" fmla="*/ 235 h 251"/>
                <a:gd name="T70" fmla="*/ 150 w 180"/>
                <a:gd name="T71" fmla="*/ 226 h 251"/>
                <a:gd name="T72" fmla="*/ 180 w 180"/>
                <a:gd name="T73" fmla="*/ 218 h 251"/>
                <a:gd name="T74" fmla="*/ 148 w 180"/>
                <a:gd name="T75" fmla="*/ 219 h 251"/>
                <a:gd name="T76" fmla="*/ 117 w 180"/>
                <a:gd name="T77" fmla="*/ 22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 h="251">
                  <a:moveTo>
                    <a:pt x="117" y="222"/>
                  </a:moveTo>
                  <a:cubicBezTo>
                    <a:pt x="106" y="223"/>
                    <a:pt x="96" y="224"/>
                    <a:pt x="85" y="225"/>
                  </a:cubicBezTo>
                  <a:cubicBezTo>
                    <a:pt x="78" y="226"/>
                    <a:pt x="71" y="226"/>
                    <a:pt x="64" y="227"/>
                  </a:cubicBezTo>
                  <a:cubicBezTo>
                    <a:pt x="60" y="213"/>
                    <a:pt x="60" y="213"/>
                    <a:pt x="60" y="213"/>
                  </a:cubicBezTo>
                  <a:cubicBezTo>
                    <a:pt x="59" y="205"/>
                    <a:pt x="57" y="198"/>
                    <a:pt x="55" y="190"/>
                  </a:cubicBezTo>
                  <a:cubicBezTo>
                    <a:pt x="52" y="179"/>
                    <a:pt x="49" y="168"/>
                    <a:pt x="46" y="157"/>
                  </a:cubicBezTo>
                  <a:cubicBezTo>
                    <a:pt x="60" y="151"/>
                    <a:pt x="73" y="145"/>
                    <a:pt x="87" y="140"/>
                  </a:cubicBezTo>
                  <a:cubicBezTo>
                    <a:pt x="104" y="132"/>
                    <a:pt x="121" y="125"/>
                    <a:pt x="138" y="117"/>
                  </a:cubicBezTo>
                  <a:cubicBezTo>
                    <a:pt x="148" y="113"/>
                    <a:pt x="148" y="113"/>
                    <a:pt x="148" y="113"/>
                  </a:cubicBezTo>
                  <a:cubicBezTo>
                    <a:pt x="146" y="103"/>
                    <a:pt x="146" y="103"/>
                    <a:pt x="146" y="103"/>
                  </a:cubicBezTo>
                  <a:cubicBezTo>
                    <a:pt x="144" y="87"/>
                    <a:pt x="141" y="72"/>
                    <a:pt x="138" y="57"/>
                  </a:cubicBezTo>
                  <a:cubicBezTo>
                    <a:pt x="136" y="42"/>
                    <a:pt x="133" y="27"/>
                    <a:pt x="130" y="12"/>
                  </a:cubicBezTo>
                  <a:cubicBezTo>
                    <a:pt x="128" y="0"/>
                    <a:pt x="128" y="0"/>
                    <a:pt x="128" y="0"/>
                  </a:cubicBezTo>
                  <a:cubicBezTo>
                    <a:pt x="117" y="3"/>
                    <a:pt x="117" y="3"/>
                    <a:pt x="117" y="3"/>
                  </a:cubicBezTo>
                  <a:cubicBezTo>
                    <a:pt x="108" y="6"/>
                    <a:pt x="98" y="9"/>
                    <a:pt x="88" y="12"/>
                  </a:cubicBezTo>
                  <a:cubicBezTo>
                    <a:pt x="78" y="15"/>
                    <a:pt x="68" y="17"/>
                    <a:pt x="59" y="21"/>
                  </a:cubicBezTo>
                  <a:cubicBezTo>
                    <a:pt x="49" y="24"/>
                    <a:pt x="39" y="27"/>
                    <a:pt x="29" y="30"/>
                  </a:cubicBezTo>
                  <a:cubicBezTo>
                    <a:pt x="19" y="33"/>
                    <a:pt x="10" y="37"/>
                    <a:pt x="0" y="40"/>
                  </a:cubicBezTo>
                  <a:cubicBezTo>
                    <a:pt x="10" y="39"/>
                    <a:pt x="21" y="38"/>
                    <a:pt x="31" y="37"/>
                  </a:cubicBezTo>
                  <a:cubicBezTo>
                    <a:pt x="41" y="36"/>
                    <a:pt x="51" y="34"/>
                    <a:pt x="61" y="33"/>
                  </a:cubicBezTo>
                  <a:cubicBezTo>
                    <a:pt x="71" y="31"/>
                    <a:pt x="82" y="30"/>
                    <a:pt x="92" y="28"/>
                  </a:cubicBezTo>
                  <a:cubicBezTo>
                    <a:pt x="98" y="27"/>
                    <a:pt x="104" y="26"/>
                    <a:pt x="111" y="25"/>
                  </a:cubicBezTo>
                  <a:cubicBezTo>
                    <a:pt x="112" y="37"/>
                    <a:pt x="113" y="49"/>
                    <a:pt x="114" y="61"/>
                  </a:cubicBezTo>
                  <a:cubicBezTo>
                    <a:pt x="115" y="72"/>
                    <a:pt x="117" y="84"/>
                    <a:pt x="118" y="96"/>
                  </a:cubicBezTo>
                  <a:cubicBezTo>
                    <a:pt x="104" y="102"/>
                    <a:pt x="90" y="108"/>
                    <a:pt x="76" y="114"/>
                  </a:cubicBezTo>
                  <a:cubicBezTo>
                    <a:pt x="59" y="121"/>
                    <a:pt x="41" y="129"/>
                    <a:pt x="24" y="136"/>
                  </a:cubicBezTo>
                  <a:cubicBezTo>
                    <a:pt x="13" y="141"/>
                    <a:pt x="13" y="141"/>
                    <a:pt x="13" y="141"/>
                  </a:cubicBezTo>
                  <a:cubicBezTo>
                    <a:pt x="17" y="153"/>
                    <a:pt x="17" y="153"/>
                    <a:pt x="17" y="153"/>
                  </a:cubicBezTo>
                  <a:cubicBezTo>
                    <a:pt x="21" y="168"/>
                    <a:pt x="26" y="182"/>
                    <a:pt x="31" y="197"/>
                  </a:cubicBezTo>
                  <a:cubicBezTo>
                    <a:pt x="33" y="205"/>
                    <a:pt x="35" y="212"/>
                    <a:pt x="38" y="219"/>
                  </a:cubicBezTo>
                  <a:cubicBezTo>
                    <a:pt x="45" y="242"/>
                    <a:pt x="45" y="242"/>
                    <a:pt x="45" y="242"/>
                  </a:cubicBezTo>
                  <a:cubicBezTo>
                    <a:pt x="49" y="251"/>
                    <a:pt x="49" y="251"/>
                    <a:pt x="49" y="251"/>
                  </a:cubicBezTo>
                  <a:cubicBezTo>
                    <a:pt x="57" y="249"/>
                    <a:pt x="57" y="249"/>
                    <a:pt x="57" y="249"/>
                  </a:cubicBezTo>
                  <a:cubicBezTo>
                    <a:pt x="68" y="247"/>
                    <a:pt x="78" y="245"/>
                    <a:pt x="88" y="242"/>
                  </a:cubicBezTo>
                  <a:cubicBezTo>
                    <a:pt x="98" y="239"/>
                    <a:pt x="109" y="237"/>
                    <a:pt x="119" y="235"/>
                  </a:cubicBezTo>
                  <a:cubicBezTo>
                    <a:pt x="129" y="232"/>
                    <a:pt x="139" y="229"/>
                    <a:pt x="150" y="226"/>
                  </a:cubicBezTo>
                  <a:cubicBezTo>
                    <a:pt x="160" y="224"/>
                    <a:pt x="170" y="221"/>
                    <a:pt x="180" y="218"/>
                  </a:cubicBezTo>
                  <a:cubicBezTo>
                    <a:pt x="170" y="218"/>
                    <a:pt x="159" y="219"/>
                    <a:pt x="148" y="219"/>
                  </a:cubicBezTo>
                  <a:cubicBezTo>
                    <a:pt x="138" y="220"/>
                    <a:pt x="127" y="221"/>
                    <a:pt x="117" y="222"/>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98"/>
            <p:cNvSpPr/>
            <p:nvPr>
              <p:custDataLst>
                <p:tags r:id="rId55"/>
              </p:custDataLst>
            </p:nvPr>
          </p:nvSpPr>
          <p:spPr bwMode="auto">
            <a:xfrm>
              <a:off x="1808" y="771"/>
              <a:ext cx="230" cy="309"/>
            </a:xfrm>
            <a:custGeom>
              <a:avLst/>
              <a:gdLst>
                <a:gd name="T0" fmla="*/ 27 w 222"/>
                <a:gd name="T1" fmla="*/ 268 h 299"/>
                <a:gd name="T2" fmla="*/ 36 w 222"/>
                <a:gd name="T3" fmla="*/ 283 h 299"/>
                <a:gd name="T4" fmla="*/ 52 w 222"/>
                <a:gd name="T5" fmla="*/ 297 h 299"/>
                <a:gd name="T6" fmla="*/ 65 w 222"/>
                <a:gd name="T7" fmla="*/ 299 h 299"/>
                <a:gd name="T8" fmla="*/ 71 w 222"/>
                <a:gd name="T9" fmla="*/ 298 h 299"/>
                <a:gd name="T10" fmla="*/ 73 w 222"/>
                <a:gd name="T11" fmla="*/ 298 h 299"/>
                <a:gd name="T12" fmla="*/ 74 w 222"/>
                <a:gd name="T13" fmla="*/ 297 h 299"/>
                <a:gd name="T14" fmla="*/ 76 w 222"/>
                <a:gd name="T15" fmla="*/ 297 h 299"/>
                <a:gd name="T16" fmla="*/ 90 w 222"/>
                <a:gd name="T17" fmla="*/ 291 h 299"/>
                <a:gd name="T18" fmla="*/ 117 w 222"/>
                <a:gd name="T19" fmla="*/ 280 h 299"/>
                <a:gd name="T20" fmla="*/ 222 w 222"/>
                <a:gd name="T21" fmla="*/ 223 h 299"/>
                <a:gd name="T22" fmla="*/ 109 w 222"/>
                <a:gd name="T23" fmla="*/ 259 h 299"/>
                <a:gd name="T24" fmla="*/ 82 w 222"/>
                <a:gd name="T25" fmla="*/ 268 h 299"/>
                <a:gd name="T26" fmla="*/ 68 w 222"/>
                <a:gd name="T27" fmla="*/ 272 h 299"/>
                <a:gd name="T28" fmla="*/ 66 w 222"/>
                <a:gd name="T29" fmla="*/ 273 h 299"/>
                <a:gd name="T30" fmla="*/ 65 w 222"/>
                <a:gd name="T31" fmla="*/ 273 h 299"/>
                <a:gd name="T32" fmla="*/ 65 w 222"/>
                <a:gd name="T33" fmla="*/ 273 h 299"/>
                <a:gd name="T34" fmla="*/ 64 w 222"/>
                <a:gd name="T35" fmla="*/ 273 h 299"/>
                <a:gd name="T36" fmla="*/ 63 w 222"/>
                <a:gd name="T37" fmla="*/ 272 h 299"/>
                <a:gd name="T38" fmla="*/ 58 w 222"/>
                <a:gd name="T39" fmla="*/ 267 h 299"/>
                <a:gd name="T40" fmla="*/ 52 w 222"/>
                <a:gd name="T41" fmla="*/ 256 h 299"/>
                <a:gd name="T42" fmla="*/ 43 w 222"/>
                <a:gd name="T43" fmla="*/ 231 h 299"/>
                <a:gd name="T44" fmla="*/ 26 w 222"/>
                <a:gd name="T45" fmla="*/ 138 h 299"/>
                <a:gd name="T46" fmla="*/ 64 w 222"/>
                <a:gd name="T47" fmla="*/ 134 h 299"/>
                <a:gd name="T48" fmla="*/ 112 w 222"/>
                <a:gd name="T49" fmla="*/ 122 h 299"/>
                <a:gd name="T50" fmla="*/ 158 w 222"/>
                <a:gd name="T51" fmla="*/ 104 h 299"/>
                <a:gd name="T52" fmla="*/ 202 w 222"/>
                <a:gd name="T53" fmla="*/ 79 h 299"/>
                <a:gd name="T54" fmla="*/ 152 w 222"/>
                <a:gd name="T55" fmla="*/ 83 h 299"/>
                <a:gd name="T56" fmla="*/ 104 w 222"/>
                <a:gd name="T57" fmla="*/ 95 h 299"/>
                <a:gd name="T58" fmla="*/ 58 w 222"/>
                <a:gd name="T59" fmla="*/ 112 h 299"/>
                <a:gd name="T60" fmla="*/ 25 w 222"/>
                <a:gd name="T61" fmla="*/ 130 h 299"/>
                <a:gd name="T62" fmla="*/ 23 w 222"/>
                <a:gd name="T63" fmla="*/ 117 h 299"/>
                <a:gd name="T64" fmla="*/ 6 w 222"/>
                <a:gd name="T65" fmla="*/ 0 h 299"/>
                <a:gd name="T66" fmla="*/ 1 w 222"/>
                <a:gd name="T67" fmla="*/ 119 h 299"/>
                <a:gd name="T68" fmla="*/ 16 w 222"/>
                <a:gd name="T69" fmla="*/ 238 h 299"/>
                <a:gd name="T70" fmla="*/ 27 w 222"/>
                <a:gd name="T71" fmla="*/ 26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 h="299">
                  <a:moveTo>
                    <a:pt x="27" y="268"/>
                  </a:moveTo>
                  <a:cubicBezTo>
                    <a:pt x="29" y="273"/>
                    <a:pt x="32" y="278"/>
                    <a:pt x="36" y="283"/>
                  </a:cubicBezTo>
                  <a:cubicBezTo>
                    <a:pt x="39" y="288"/>
                    <a:pt x="44" y="293"/>
                    <a:pt x="52" y="297"/>
                  </a:cubicBezTo>
                  <a:cubicBezTo>
                    <a:pt x="56" y="299"/>
                    <a:pt x="61" y="299"/>
                    <a:pt x="65" y="299"/>
                  </a:cubicBezTo>
                  <a:cubicBezTo>
                    <a:pt x="67" y="299"/>
                    <a:pt x="69" y="299"/>
                    <a:pt x="71" y="298"/>
                  </a:cubicBezTo>
                  <a:cubicBezTo>
                    <a:pt x="73" y="298"/>
                    <a:pt x="73" y="298"/>
                    <a:pt x="73" y="298"/>
                  </a:cubicBezTo>
                  <a:cubicBezTo>
                    <a:pt x="74" y="297"/>
                    <a:pt x="74" y="297"/>
                    <a:pt x="74" y="297"/>
                  </a:cubicBezTo>
                  <a:cubicBezTo>
                    <a:pt x="76" y="297"/>
                    <a:pt x="76" y="297"/>
                    <a:pt x="76" y="297"/>
                  </a:cubicBezTo>
                  <a:cubicBezTo>
                    <a:pt x="80" y="295"/>
                    <a:pt x="85" y="293"/>
                    <a:pt x="90" y="291"/>
                  </a:cubicBezTo>
                  <a:cubicBezTo>
                    <a:pt x="99" y="288"/>
                    <a:pt x="108" y="284"/>
                    <a:pt x="117" y="280"/>
                  </a:cubicBezTo>
                  <a:cubicBezTo>
                    <a:pt x="153" y="263"/>
                    <a:pt x="188" y="245"/>
                    <a:pt x="222" y="223"/>
                  </a:cubicBezTo>
                  <a:cubicBezTo>
                    <a:pt x="184" y="234"/>
                    <a:pt x="146" y="247"/>
                    <a:pt x="109" y="259"/>
                  </a:cubicBezTo>
                  <a:cubicBezTo>
                    <a:pt x="100" y="262"/>
                    <a:pt x="91" y="265"/>
                    <a:pt x="82" y="268"/>
                  </a:cubicBezTo>
                  <a:cubicBezTo>
                    <a:pt x="68" y="272"/>
                    <a:pt x="68" y="272"/>
                    <a:pt x="68" y="272"/>
                  </a:cubicBezTo>
                  <a:cubicBezTo>
                    <a:pt x="66" y="273"/>
                    <a:pt x="66" y="273"/>
                    <a:pt x="66" y="273"/>
                  </a:cubicBezTo>
                  <a:cubicBezTo>
                    <a:pt x="65" y="273"/>
                    <a:pt x="65" y="273"/>
                    <a:pt x="65" y="273"/>
                  </a:cubicBezTo>
                  <a:cubicBezTo>
                    <a:pt x="65" y="273"/>
                    <a:pt x="65" y="273"/>
                    <a:pt x="65" y="273"/>
                  </a:cubicBezTo>
                  <a:cubicBezTo>
                    <a:pt x="65" y="273"/>
                    <a:pt x="64" y="273"/>
                    <a:pt x="64" y="273"/>
                  </a:cubicBezTo>
                  <a:cubicBezTo>
                    <a:pt x="64" y="273"/>
                    <a:pt x="63" y="273"/>
                    <a:pt x="63" y="272"/>
                  </a:cubicBezTo>
                  <a:cubicBezTo>
                    <a:pt x="62" y="272"/>
                    <a:pt x="60" y="270"/>
                    <a:pt x="58" y="267"/>
                  </a:cubicBezTo>
                  <a:cubicBezTo>
                    <a:pt x="56" y="264"/>
                    <a:pt x="54" y="260"/>
                    <a:pt x="52" y="256"/>
                  </a:cubicBezTo>
                  <a:cubicBezTo>
                    <a:pt x="49" y="248"/>
                    <a:pt x="46" y="240"/>
                    <a:pt x="43" y="231"/>
                  </a:cubicBezTo>
                  <a:cubicBezTo>
                    <a:pt x="36" y="201"/>
                    <a:pt x="31" y="169"/>
                    <a:pt x="26" y="138"/>
                  </a:cubicBezTo>
                  <a:cubicBezTo>
                    <a:pt x="39" y="137"/>
                    <a:pt x="52" y="136"/>
                    <a:pt x="64" y="134"/>
                  </a:cubicBezTo>
                  <a:cubicBezTo>
                    <a:pt x="81" y="131"/>
                    <a:pt x="97" y="127"/>
                    <a:pt x="112" y="122"/>
                  </a:cubicBezTo>
                  <a:cubicBezTo>
                    <a:pt x="128" y="117"/>
                    <a:pt x="143" y="111"/>
                    <a:pt x="158" y="104"/>
                  </a:cubicBezTo>
                  <a:cubicBezTo>
                    <a:pt x="174" y="97"/>
                    <a:pt x="188" y="89"/>
                    <a:pt x="202" y="79"/>
                  </a:cubicBezTo>
                  <a:cubicBezTo>
                    <a:pt x="185" y="78"/>
                    <a:pt x="168" y="80"/>
                    <a:pt x="152" y="83"/>
                  </a:cubicBezTo>
                  <a:cubicBezTo>
                    <a:pt x="136" y="86"/>
                    <a:pt x="120" y="90"/>
                    <a:pt x="104" y="95"/>
                  </a:cubicBezTo>
                  <a:cubicBezTo>
                    <a:pt x="88" y="100"/>
                    <a:pt x="73" y="106"/>
                    <a:pt x="58" y="112"/>
                  </a:cubicBezTo>
                  <a:cubicBezTo>
                    <a:pt x="47" y="118"/>
                    <a:pt x="36" y="123"/>
                    <a:pt x="25" y="130"/>
                  </a:cubicBezTo>
                  <a:cubicBezTo>
                    <a:pt x="24" y="126"/>
                    <a:pt x="24" y="121"/>
                    <a:pt x="23" y="117"/>
                  </a:cubicBezTo>
                  <a:cubicBezTo>
                    <a:pt x="18" y="78"/>
                    <a:pt x="13" y="39"/>
                    <a:pt x="6" y="0"/>
                  </a:cubicBezTo>
                  <a:cubicBezTo>
                    <a:pt x="1" y="40"/>
                    <a:pt x="0" y="79"/>
                    <a:pt x="1" y="119"/>
                  </a:cubicBezTo>
                  <a:cubicBezTo>
                    <a:pt x="3" y="158"/>
                    <a:pt x="6" y="198"/>
                    <a:pt x="16" y="238"/>
                  </a:cubicBezTo>
                  <a:cubicBezTo>
                    <a:pt x="19" y="248"/>
                    <a:pt x="22" y="258"/>
                    <a:pt x="27" y="268"/>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99"/>
            <p:cNvSpPr/>
            <p:nvPr>
              <p:custDataLst>
                <p:tags r:id="rId56"/>
              </p:custDataLst>
            </p:nvPr>
          </p:nvSpPr>
          <p:spPr bwMode="auto">
            <a:xfrm>
              <a:off x="2102" y="714"/>
              <a:ext cx="270" cy="301"/>
            </a:xfrm>
            <a:custGeom>
              <a:avLst/>
              <a:gdLst>
                <a:gd name="T0" fmla="*/ 12 w 261"/>
                <a:gd name="T1" fmla="*/ 207 h 292"/>
                <a:gd name="T2" fmla="*/ 22 w 261"/>
                <a:gd name="T3" fmla="*/ 242 h 292"/>
                <a:gd name="T4" fmla="*/ 40 w 261"/>
                <a:gd name="T5" fmla="*/ 277 h 292"/>
                <a:gd name="T6" fmla="*/ 61 w 261"/>
                <a:gd name="T7" fmla="*/ 290 h 292"/>
                <a:gd name="T8" fmla="*/ 75 w 261"/>
                <a:gd name="T9" fmla="*/ 291 h 292"/>
                <a:gd name="T10" fmla="*/ 77 w 261"/>
                <a:gd name="T11" fmla="*/ 291 h 292"/>
                <a:gd name="T12" fmla="*/ 78 w 261"/>
                <a:gd name="T13" fmla="*/ 291 h 292"/>
                <a:gd name="T14" fmla="*/ 80 w 261"/>
                <a:gd name="T15" fmla="*/ 290 h 292"/>
                <a:gd name="T16" fmla="*/ 85 w 261"/>
                <a:gd name="T17" fmla="*/ 289 h 292"/>
                <a:gd name="T18" fmla="*/ 118 w 261"/>
                <a:gd name="T19" fmla="*/ 280 h 292"/>
                <a:gd name="T20" fmla="*/ 184 w 261"/>
                <a:gd name="T21" fmla="*/ 257 h 292"/>
                <a:gd name="T22" fmla="*/ 246 w 261"/>
                <a:gd name="T23" fmla="*/ 222 h 292"/>
                <a:gd name="T24" fmla="*/ 258 w 261"/>
                <a:gd name="T25" fmla="*/ 208 h 292"/>
                <a:gd name="T26" fmla="*/ 261 w 261"/>
                <a:gd name="T27" fmla="*/ 197 h 292"/>
                <a:gd name="T28" fmla="*/ 260 w 261"/>
                <a:gd name="T29" fmla="*/ 192 h 292"/>
                <a:gd name="T30" fmla="*/ 259 w 261"/>
                <a:gd name="T31" fmla="*/ 189 h 292"/>
                <a:gd name="T32" fmla="*/ 258 w 261"/>
                <a:gd name="T33" fmla="*/ 187 h 292"/>
                <a:gd name="T34" fmla="*/ 242 w 261"/>
                <a:gd name="T35" fmla="*/ 157 h 292"/>
                <a:gd name="T36" fmla="*/ 251 w 261"/>
                <a:gd name="T37" fmla="*/ 190 h 292"/>
                <a:gd name="T38" fmla="*/ 252 w 261"/>
                <a:gd name="T39" fmla="*/ 192 h 292"/>
                <a:gd name="T40" fmla="*/ 252 w 261"/>
                <a:gd name="T41" fmla="*/ 194 h 292"/>
                <a:gd name="T42" fmla="*/ 252 w 261"/>
                <a:gd name="T43" fmla="*/ 196 h 292"/>
                <a:gd name="T44" fmla="*/ 249 w 261"/>
                <a:gd name="T45" fmla="*/ 202 h 292"/>
                <a:gd name="T46" fmla="*/ 238 w 261"/>
                <a:gd name="T47" fmla="*/ 211 h 292"/>
                <a:gd name="T48" fmla="*/ 208 w 261"/>
                <a:gd name="T49" fmla="*/ 226 h 292"/>
                <a:gd name="T50" fmla="*/ 176 w 261"/>
                <a:gd name="T51" fmla="*/ 237 h 292"/>
                <a:gd name="T52" fmla="*/ 111 w 261"/>
                <a:gd name="T53" fmla="*/ 254 h 292"/>
                <a:gd name="T54" fmla="*/ 79 w 261"/>
                <a:gd name="T55" fmla="*/ 262 h 292"/>
                <a:gd name="T56" fmla="*/ 74 w 261"/>
                <a:gd name="T57" fmla="*/ 263 h 292"/>
                <a:gd name="T58" fmla="*/ 72 w 261"/>
                <a:gd name="T59" fmla="*/ 263 h 292"/>
                <a:gd name="T60" fmla="*/ 71 w 261"/>
                <a:gd name="T61" fmla="*/ 263 h 292"/>
                <a:gd name="T62" fmla="*/ 71 w 261"/>
                <a:gd name="T63" fmla="*/ 263 h 292"/>
                <a:gd name="T64" fmla="*/ 68 w 261"/>
                <a:gd name="T65" fmla="*/ 263 h 292"/>
                <a:gd name="T66" fmla="*/ 61 w 261"/>
                <a:gd name="T67" fmla="*/ 258 h 292"/>
                <a:gd name="T68" fmla="*/ 48 w 261"/>
                <a:gd name="T69" fmla="*/ 232 h 292"/>
                <a:gd name="T70" fmla="*/ 38 w 261"/>
                <a:gd name="T71" fmla="*/ 201 h 292"/>
                <a:gd name="T72" fmla="*/ 25 w 261"/>
                <a:gd name="T73" fmla="*/ 135 h 292"/>
                <a:gd name="T74" fmla="*/ 24 w 261"/>
                <a:gd name="T75" fmla="*/ 131 h 292"/>
                <a:gd name="T76" fmla="*/ 69 w 261"/>
                <a:gd name="T77" fmla="*/ 123 h 292"/>
                <a:gd name="T78" fmla="*/ 115 w 261"/>
                <a:gd name="T79" fmla="*/ 107 h 292"/>
                <a:gd name="T80" fmla="*/ 159 w 261"/>
                <a:gd name="T81" fmla="*/ 86 h 292"/>
                <a:gd name="T82" fmla="*/ 200 w 261"/>
                <a:gd name="T83" fmla="*/ 57 h 292"/>
                <a:gd name="T84" fmla="*/ 151 w 261"/>
                <a:gd name="T85" fmla="*/ 65 h 292"/>
                <a:gd name="T86" fmla="*/ 105 w 261"/>
                <a:gd name="T87" fmla="*/ 81 h 292"/>
                <a:gd name="T88" fmla="*/ 61 w 261"/>
                <a:gd name="T89" fmla="*/ 102 h 292"/>
                <a:gd name="T90" fmla="*/ 24 w 261"/>
                <a:gd name="T91" fmla="*/ 128 h 292"/>
                <a:gd name="T92" fmla="*/ 5 w 261"/>
                <a:gd name="T93" fmla="*/ 0 h 292"/>
                <a:gd name="T94" fmla="*/ 3 w 261"/>
                <a:gd name="T95" fmla="*/ 138 h 292"/>
                <a:gd name="T96" fmla="*/ 12 w 261"/>
                <a:gd name="T97" fmla="*/ 20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1" h="292">
                  <a:moveTo>
                    <a:pt x="12" y="207"/>
                  </a:moveTo>
                  <a:cubicBezTo>
                    <a:pt x="15" y="219"/>
                    <a:pt x="18" y="230"/>
                    <a:pt x="22" y="242"/>
                  </a:cubicBezTo>
                  <a:cubicBezTo>
                    <a:pt x="26" y="254"/>
                    <a:pt x="31" y="265"/>
                    <a:pt x="40" y="277"/>
                  </a:cubicBezTo>
                  <a:cubicBezTo>
                    <a:pt x="45" y="282"/>
                    <a:pt x="52" y="288"/>
                    <a:pt x="61" y="290"/>
                  </a:cubicBezTo>
                  <a:cubicBezTo>
                    <a:pt x="66" y="292"/>
                    <a:pt x="71" y="292"/>
                    <a:pt x="75" y="291"/>
                  </a:cubicBezTo>
                  <a:cubicBezTo>
                    <a:pt x="77" y="291"/>
                    <a:pt x="77" y="291"/>
                    <a:pt x="77" y="291"/>
                  </a:cubicBezTo>
                  <a:cubicBezTo>
                    <a:pt x="78" y="291"/>
                    <a:pt x="78" y="291"/>
                    <a:pt x="78" y="291"/>
                  </a:cubicBezTo>
                  <a:cubicBezTo>
                    <a:pt x="80" y="290"/>
                    <a:pt x="80" y="290"/>
                    <a:pt x="80" y="290"/>
                  </a:cubicBezTo>
                  <a:cubicBezTo>
                    <a:pt x="85" y="289"/>
                    <a:pt x="85" y="289"/>
                    <a:pt x="85" y="289"/>
                  </a:cubicBezTo>
                  <a:cubicBezTo>
                    <a:pt x="96" y="286"/>
                    <a:pt x="107" y="284"/>
                    <a:pt x="118" y="280"/>
                  </a:cubicBezTo>
                  <a:cubicBezTo>
                    <a:pt x="141" y="274"/>
                    <a:pt x="163" y="266"/>
                    <a:pt x="184" y="257"/>
                  </a:cubicBezTo>
                  <a:cubicBezTo>
                    <a:pt x="206" y="248"/>
                    <a:pt x="227" y="238"/>
                    <a:pt x="246" y="222"/>
                  </a:cubicBezTo>
                  <a:cubicBezTo>
                    <a:pt x="250" y="218"/>
                    <a:pt x="255" y="214"/>
                    <a:pt x="258" y="208"/>
                  </a:cubicBezTo>
                  <a:cubicBezTo>
                    <a:pt x="260" y="205"/>
                    <a:pt x="261" y="201"/>
                    <a:pt x="261" y="197"/>
                  </a:cubicBezTo>
                  <a:cubicBezTo>
                    <a:pt x="261" y="195"/>
                    <a:pt x="261" y="193"/>
                    <a:pt x="260" y="192"/>
                  </a:cubicBezTo>
                  <a:cubicBezTo>
                    <a:pt x="259" y="189"/>
                    <a:pt x="259" y="189"/>
                    <a:pt x="259" y="189"/>
                  </a:cubicBezTo>
                  <a:cubicBezTo>
                    <a:pt x="258" y="187"/>
                    <a:pt x="258" y="187"/>
                    <a:pt x="258" y="187"/>
                  </a:cubicBezTo>
                  <a:cubicBezTo>
                    <a:pt x="253" y="177"/>
                    <a:pt x="248" y="167"/>
                    <a:pt x="242" y="157"/>
                  </a:cubicBezTo>
                  <a:cubicBezTo>
                    <a:pt x="245" y="168"/>
                    <a:pt x="248" y="179"/>
                    <a:pt x="251" y="190"/>
                  </a:cubicBezTo>
                  <a:cubicBezTo>
                    <a:pt x="252" y="192"/>
                    <a:pt x="252" y="192"/>
                    <a:pt x="252" y="192"/>
                  </a:cubicBezTo>
                  <a:cubicBezTo>
                    <a:pt x="252" y="194"/>
                    <a:pt x="252" y="194"/>
                    <a:pt x="252" y="194"/>
                  </a:cubicBezTo>
                  <a:cubicBezTo>
                    <a:pt x="252" y="195"/>
                    <a:pt x="252" y="195"/>
                    <a:pt x="252" y="196"/>
                  </a:cubicBezTo>
                  <a:cubicBezTo>
                    <a:pt x="251" y="198"/>
                    <a:pt x="251" y="200"/>
                    <a:pt x="249" y="202"/>
                  </a:cubicBezTo>
                  <a:cubicBezTo>
                    <a:pt x="246" y="205"/>
                    <a:pt x="242" y="209"/>
                    <a:pt x="238" y="211"/>
                  </a:cubicBezTo>
                  <a:cubicBezTo>
                    <a:pt x="229" y="217"/>
                    <a:pt x="218" y="222"/>
                    <a:pt x="208" y="226"/>
                  </a:cubicBezTo>
                  <a:cubicBezTo>
                    <a:pt x="198" y="230"/>
                    <a:pt x="187" y="233"/>
                    <a:pt x="176" y="237"/>
                  </a:cubicBezTo>
                  <a:cubicBezTo>
                    <a:pt x="155" y="243"/>
                    <a:pt x="133" y="249"/>
                    <a:pt x="111" y="254"/>
                  </a:cubicBezTo>
                  <a:cubicBezTo>
                    <a:pt x="100" y="257"/>
                    <a:pt x="89" y="260"/>
                    <a:pt x="79" y="262"/>
                  </a:cubicBezTo>
                  <a:cubicBezTo>
                    <a:pt x="74" y="263"/>
                    <a:pt x="74" y="263"/>
                    <a:pt x="74" y="263"/>
                  </a:cubicBezTo>
                  <a:cubicBezTo>
                    <a:pt x="72" y="263"/>
                    <a:pt x="72" y="263"/>
                    <a:pt x="72" y="263"/>
                  </a:cubicBezTo>
                  <a:cubicBezTo>
                    <a:pt x="71" y="263"/>
                    <a:pt x="71" y="263"/>
                    <a:pt x="71" y="263"/>
                  </a:cubicBezTo>
                  <a:cubicBezTo>
                    <a:pt x="71" y="263"/>
                    <a:pt x="71" y="263"/>
                    <a:pt x="71" y="263"/>
                  </a:cubicBezTo>
                  <a:cubicBezTo>
                    <a:pt x="70" y="264"/>
                    <a:pt x="69" y="263"/>
                    <a:pt x="68" y="263"/>
                  </a:cubicBezTo>
                  <a:cubicBezTo>
                    <a:pt x="66" y="263"/>
                    <a:pt x="64" y="261"/>
                    <a:pt x="61" y="258"/>
                  </a:cubicBezTo>
                  <a:cubicBezTo>
                    <a:pt x="56" y="252"/>
                    <a:pt x="51" y="242"/>
                    <a:pt x="48" y="232"/>
                  </a:cubicBezTo>
                  <a:cubicBezTo>
                    <a:pt x="44" y="223"/>
                    <a:pt x="41" y="212"/>
                    <a:pt x="38" y="201"/>
                  </a:cubicBezTo>
                  <a:cubicBezTo>
                    <a:pt x="33" y="180"/>
                    <a:pt x="29" y="158"/>
                    <a:pt x="25" y="135"/>
                  </a:cubicBezTo>
                  <a:cubicBezTo>
                    <a:pt x="24" y="134"/>
                    <a:pt x="24" y="132"/>
                    <a:pt x="24" y="131"/>
                  </a:cubicBezTo>
                  <a:cubicBezTo>
                    <a:pt x="40" y="130"/>
                    <a:pt x="54" y="127"/>
                    <a:pt x="69" y="123"/>
                  </a:cubicBezTo>
                  <a:cubicBezTo>
                    <a:pt x="85" y="119"/>
                    <a:pt x="100" y="113"/>
                    <a:pt x="115" y="107"/>
                  </a:cubicBezTo>
                  <a:cubicBezTo>
                    <a:pt x="130" y="101"/>
                    <a:pt x="145" y="94"/>
                    <a:pt x="159" y="86"/>
                  </a:cubicBezTo>
                  <a:cubicBezTo>
                    <a:pt x="173" y="78"/>
                    <a:pt x="187" y="69"/>
                    <a:pt x="200" y="57"/>
                  </a:cubicBezTo>
                  <a:cubicBezTo>
                    <a:pt x="183" y="58"/>
                    <a:pt x="167" y="61"/>
                    <a:pt x="151" y="65"/>
                  </a:cubicBezTo>
                  <a:cubicBezTo>
                    <a:pt x="135" y="70"/>
                    <a:pt x="120" y="75"/>
                    <a:pt x="105" y="81"/>
                  </a:cubicBezTo>
                  <a:cubicBezTo>
                    <a:pt x="90" y="87"/>
                    <a:pt x="75" y="94"/>
                    <a:pt x="61" y="102"/>
                  </a:cubicBezTo>
                  <a:cubicBezTo>
                    <a:pt x="48" y="110"/>
                    <a:pt x="35" y="118"/>
                    <a:pt x="24" y="128"/>
                  </a:cubicBezTo>
                  <a:cubicBezTo>
                    <a:pt x="17" y="86"/>
                    <a:pt x="11" y="43"/>
                    <a:pt x="5" y="0"/>
                  </a:cubicBezTo>
                  <a:cubicBezTo>
                    <a:pt x="0" y="46"/>
                    <a:pt x="0" y="92"/>
                    <a:pt x="3" y="138"/>
                  </a:cubicBezTo>
                  <a:cubicBezTo>
                    <a:pt x="5" y="161"/>
                    <a:pt x="7" y="184"/>
                    <a:pt x="12" y="207"/>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00"/>
            <p:cNvSpPr/>
            <p:nvPr>
              <p:custDataLst>
                <p:tags r:id="rId57"/>
              </p:custDataLst>
            </p:nvPr>
          </p:nvSpPr>
          <p:spPr bwMode="auto">
            <a:xfrm>
              <a:off x="1781" y="1059"/>
              <a:ext cx="647" cy="300"/>
            </a:xfrm>
            <a:custGeom>
              <a:avLst/>
              <a:gdLst>
                <a:gd name="T0" fmla="*/ 326 w 624"/>
                <a:gd name="T1" fmla="*/ 89 h 291"/>
                <a:gd name="T2" fmla="*/ 321 w 624"/>
                <a:gd name="T3" fmla="*/ 71 h 291"/>
                <a:gd name="T4" fmla="*/ 298 w 624"/>
                <a:gd name="T5" fmla="*/ 0 h 291"/>
                <a:gd name="T6" fmla="*/ 300 w 624"/>
                <a:gd name="T7" fmla="*/ 75 h 291"/>
                <a:gd name="T8" fmla="*/ 301 w 624"/>
                <a:gd name="T9" fmla="*/ 93 h 291"/>
                <a:gd name="T10" fmla="*/ 154 w 624"/>
                <a:gd name="T11" fmla="*/ 119 h 291"/>
                <a:gd name="T12" fmla="*/ 0 w 624"/>
                <a:gd name="T13" fmla="*/ 154 h 291"/>
                <a:gd name="T14" fmla="*/ 158 w 624"/>
                <a:gd name="T15" fmla="*/ 140 h 291"/>
                <a:gd name="T16" fmla="*/ 305 w 624"/>
                <a:gd name="T17" fmla="*/ 121 h 291"/>
                <a:gd name="T18" fmla="*/ 309 w 624"/>
                <a:gd name="T19" fmla="*/ 148 h 291"/>
                <a:gd name="T20" fmla="*/ 325 w 624"/>
                <a:gd name="T21" fmla="*/ 221 h 291"/>
                <a:gd name="T22" fmla="*/ 349 w 624"/>
                <a:gd name="T23" fmla="*/ 291 h 291"/>
                <a:gd name="T24" fmla="*/ 347 w 624"/>
                <a:gd name="T25" fmla="*/ 217 h 291"/>
                <a:gd name="T26" fmla="*/ 337 w 624"/>
                <a:gd name="T27" fmla="*/ 143 h 291"/>
                <a:gd name="T28" fmla="*/ 332 w 624"/>
                <a:gd name="T29" fmla="*/ 116 h 291"/>
                <a:gd name="T30" fmla="*/ 470 w 624"/>
                <a:gd name="T31" fmla="*/ 92 h 291"/>
                <a:gd name="T32" fmla="*/ 624 w 624"/>
                <a:gd name="T33" fmla="*/ 57 h 291"/>
                <a:gd name="T34" fmla="*/ 466 w 624"/>
                <a:gd name="T35" fmla="*/ 70 h 291"/>
                <a:gd name="T36" fmla="*/ 326 w 624"/>
                <a:gd name="T37" fmla="*/ 8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291">
                  <a:moveTo>
                    <a:pt x="326" y="89"/>
                  </a:moveTo>
                  <a:cubicBezTo>
                    <a:pt x="324" y="83"/>
                    <a:pt x="323" y="77"/>
                    <a:pt x="321" y="71"/>
                  </a:cubicBezTo>
                  <a:cubicBezTo>
                    <a:pt x="315" y="47"/>
                    <a:pt x="308" y="23"/>
                    <a:pt x="298" y="0"/>
                  </a:cubicBezTo>
                  <a:cubicBezTo>
                    <a:pt x="296" y="26"/>
                    <a:pt x="297" y="50"/>
                    <a:pt x="300" y="75"/>
                  </a:cubicBezTo>
                  <a:cubicBezTo>
                    <a:pt x="300" y="81"/>
                    <a:pt x="301" y="87"/>
                    <a:pt x="301" y="93"/>
                  </a:cubicBezTo>
                  <a:cubicBezTo>
                    <a:pt x="252" y="101"/>
                    <a:pt x="203" y="109"/>
                    <a:pt x="154" y="119"/>
                  </a:cubicBezTo>
                  <a:cubicBezTo>
                    <a:pt x="103" y="129"/>
                    <a:pt x="51" y="140"/>
                    <a:pt x="0" y="154"/>
                  </a:cubicBezTo>
                  <a:cubicBezTo>
                    <a:pt x="53" y="152"/>
                    <a:pt x="105" y="146"/>
                    <a:pt x="158" y="140"/>
                  </a:cubicBezTo>
                  <a:cubicBezTo>
                    <a:pt x="207" y="135"/>
                    <a:pt x="256" y="128"/>
                    <a:pt x="305" y="121"/>
                  </a:cubicBezTo>
                  <a:cubicBezTo>
                    <a:pt x="306" y="130"/>
                    <a:pt x="308" y="139"/>
                    <a:pt x="309" y="148"/>
                  </a:cubicBezTo>
                  <a:cubicBezTo>
                    <a:pt x="314" y="173"/>
                    <a:pt x="319" y="197"/>
                    <a:pt x="325" y="221"/>
                  </a:cubicBezTo>
                  <a:cubicBezTo>
                    <a:pt x="332" y="244"/>
                    <a:pt x="339" y="268"/>
                    <a:pt x="349" y="291"/>
                  </a:cubicBezTo>
                  <a:cubicBezTo>
                    <a:pt x="350" y="266"/>
                    <a:pt x="349" y="241"/>
                    <a:pt x="347" y="217"/>
                  </a:cubicBezTo>
                  <a:cubicBezTo>
                    <a:pt x="345" y="192"/>
                    <a:pt x="341" y="168"/>
                    <a:pt x="337" y="143"/>
                  </a:cubicBezTo>
                  <a:cubicBezTo>
                    <a:pt x="335" y="134"/>
                    <a:pt x="334" y="125"/>
                    <a:pt x="332" y="116"/>
                  </a:cubicBezTo>
                  <a:cubicBezTo>
                    <a:pt x="378" y="109"/>
                    <a:pt x="424" y="101"/>
                    <a:pt x="470" y="92"/>
                  </a:cubicBezTo>
                  <a:cubicBezTo>
                    <a:pt x="522" y="82"/>
                    <a:pt x="573" y="70"/>
                    <a:pt x="624" y="57"/>
                  </a:cubicBezTo>
                  <a:cubicBezTo>
                    <a:pt x="571" y="59"/>
                    <a:pt x="519" y="64"/>
                    <a:pt x="466" y="70"/>
                  </a:cubicBezTo>
                  <a:cubicBezTo>
                    <a:pt x="419" y="75"/>
                    <a:pt x="373" y="82"/>
                    <a:pt x="326" y="89"/>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01"/>
            <p:cNvSpPr/>
            <p:nvPr>
              <p:custDataLst>
                <p:tags r:id="rId58"/>
              </p:custDataLst>
            </p:nvPr>
          </p:nvSpPr>
          <p:spPr bwMode="auto">
            <a:xfrm>
              <a:off x="2626" y="643"/>
              <a:ext cx="94" cy="492"/>
            </a:xfrm>
            <a:custGeom>
              <a:avLst/>
              <a:gdLst>
                <a:gd name="T0" fmla="*/ 31 w 90"/>
                <a:gd name="T1" fmla="*/ 241 h 476"/>
                <a:gd name="T2" fmla="*/ 57 w 90"/>
                <a:gd name="T3" fmla="*/ 359 h 476"/>
                <a:gd name="T4" fmla="*/ 90 w 90"/>
                <a:gd name="T5" fmla="*/ 476 h 476"/>
                <a:gd name="T6" fmla="*/ 78 w 90"/>
                <a:gd name="T7" fmla="*/ 355 h 476"/>
                <a:gd name="T8" fmla="*/ 59 w 90"/>
                <a:gd name="T9" fmla="*/ 235 h 476"/>
                <a:gd name="T10" fmla="*/ 34 w 90"/>
                <a:gd name="T11" fmla="*/ 117 h 476"/>
                <a:gd name="T12" fmla="*/ 0 w 90"/>
                <a:gd name="T13" fmla="*/ 0 h 476"/>
                <a:gd name="T14" fmla="*/ 12 w 90"/>
                <a:gd name="T15" fmla="*/ 121 h 476"/>
                <a:gd name="T16" fmla="*/ 31 w 90"/>
                <a:gd name="T17" fmla="*/ 24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476">
                  <a:moveTo>
                    <a:pt x="31" y="241"/>
                  </a:moveTo>
                  <a:cubicBezTo>
                    <a:pt x="39" y="280"/>
                    <a:pt x="47" y="320"/>
                    <a:pt x="57" y="359"/>
                  </a:cubicBezTo>
                  <a:cubicBezTo>
                    <a:pt x="66" y="398"/>
                    <a:pt x="77" y="437"/>
                    <a:pt x="90" y="476"/>
                  </a:cubicBezTo>
                  <a:cubicBezTo>
                    <a:pt x="88" y="435"/>
                    <a:pt x="84" y="395"/>
                    <a:pt x="78" y="355"/>
                  </a:cubicBezTo>
                  <a:cubicBezTo>
                    <a:pt x="73" y="315"/>
                    <a:pt x="66" y="275"/>
                    <a:pt x="59" y="235"/>
                  </a:cubicBezTo>
                  <a:cubicBezTo>
                    <a:pt x="51" y="196"/>
                    <a:pt x="43" y="156"/>
                    <a:pt x="34" y="117"/>
                  </a:cubicBezTo>
                  <a:cubicBezTo>
                    <a:pt x="24" y="78"/>
                    <a:pt x="14" y="39"/>
                    <a:pt x="0" y="0"/>
                  </a:cubicBezTo>
                  <a:cubicBezTo>
                    <a:pt x="2" y="41"/>
                    <a:pt x="7" y="81"/>
                    <a:pt x="12" y="121"/>
                  </a:cubicBezTo>
                  <a:cubicBezTo>
                    <a:pt x="17" y="161"/>
                    <a:pt x="24" y="201"/>
                    <a:pt x="31" y="241"/>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02"/>
            <p:cNvSpPr/>
            <p:nvPr>
              <p:custDataLst>
                <p:tags r:id="rId59"/>
              </p:custDataLst>
            </p:nvPr>
          </p:nvSpPr>
          <p:spPr bwMode="auto">
            <a:xfrm>
              <a:off x="2805" y="601"/>
              <a:ext cx="81" cy="521"/>
            </a:xfrm>
            <a:custGeom>
              <a:avLst/>
              <a:gdLst>
                <a:gd name="T0" fmla="*/ 25 w 78"/>
                <a:gd name="T1" fmla="*/ 255 h 504"/>
                <a:gd name="T2" fmla="*/ 48 w 78"/>
                <a:gd name="T3" fmla="*/ 380 h 504"/>
                <a:gd name="T4" fmla="*/ 78 w 78"/>
                <a:gd name="T5" fmla="*/ 504 h 504"/>
                <a:gd name="T6" fmla="*/ 70 w 78"/>
                <a:gd name="T7" fmla="*/ 377 h 504"/>
                <a:gd name="T8" fmla="*/ 53 w 78"/>
                <a:gd name="T9" fmla="*/ 250 h 504"/>
                <a:gd name="T10" fmla="*/ 30 w 78"/>
                <a:gd name="T11" fmla="*/ 125 h 504"/>
                <a:gd name="T12" fmla="*/ 0 w 78"/>
                <a:gd name="T13" fmla="*/ 0 h 504"/>
                <a:gd name="T14" fmla="*/ 9 w 78"/>
                <a:gd name="T15" fmla="*/ 128 h 504"/>
                <a:gd name="T16" fmla="*/ 25 w 78"/>
                <a:gd name="T17" fmla="*/ 2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504">
                  <a:moveTo>
                    <a:pt x="25" y="255"/>
                  </a:moveTo>
                  <a:cubicBezTo>
                    <a:pt x="32" y="297"/>
                    <a:pt x="39" y="338"/>
                    <a:pt x="48" y="380"/>
                  </a:cubicBezTo>
                  <a:cubicBezTo>
                    <a:pt x="57" y="422"/>
                    <a:pt x="66" y="463"/>
                    <a:pt x="78" y="504"/>
                  </a:cubicBezTo>
                  <a:cubicBezTo>
                    <a:pt x="78" y="461"/>
                    <a:pt x="74" y="419"/>
                    <a:pt x="70" y="377"/>
                  </a:cubicBezTo>
                  <a:cubicBezTo>
                    <a:pt x="65" y="334"/>
                    <a:pt x="60" y="292"/>
                    <a:pt x="53" y="250"/>
                  </a:cubicBezTo>
                  <a:cubicBezTo>
                    <a:pt x="47" y="208"/>
                    <a:pt x="39" y="166"/>
                    <a:pt x="30" y="125"/>
                  </a:cubicBezTo>
                  <a:cubicBezTo>
                    <a:pt x="22" y="83"/>
                    <a:pt x="12" y="42"/>
                    <a:pt x="0" y="0"/>
                  </a:cubicBezTo>
                  <a:cubicBezTo>
                    <a:pt x="1" y="43"/>
                    <a:pt x="4" y="86"/>
                    <a:pt x="9" y="128"/>
                  </a:cubicBezTo>
                  <a:cubicBezTo>
                    <a:pt x="13" y="170"/>
                    <a:pt x="19" y="213"/>
                    <a:pt x="25" y="255"/>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03"/>
            <p:cNvSpPr/>
            <p:nvPr>
              <p:custDataLst>
                <p:tags r:id="rId60"/>
              </p:custDataLst>
            </p:nvPr>
          </p:nvSpPr>
          <p:spPr bwMode="auto">
            <a:xfrm>
              <a:off x="2455" y="892"/>
              <a:ext cx="212" cy="177"/>
            </a:xfrm>
            <a:custGeom>
              <a:avLst/>
              <a:gdLst>
                <a:gd name="T0" fmla="*/ 146 w 204"/>
                <a:gd name="T1" fmla="*/ 136 h 171"/>
                <a:gd name="T2" fmla="*/ 204 w 204"/>
                <a:gd name="T3" fmla="*/ 171 h 171"/>
                <a:gd name="T4" fmla="*/ 160 w 204"/>
                <a:gd name="T5" fmla="*/ 119 h 171"/>
                <a:gd name="T6" fmla="*/ 111 w 204"/>
                <a:gd name="T7" fmla="*/ 74 h 171"/>
                <a:gd name="T8" fmla="*/ 58 w 204"/>
                <a:gd name="T9" fmla="*/ 34 h 171"/>
                <a:gd name="T10" fmla="*/ 0 w 204"/>
                <a:gd name="T11" fmla="*/ 0 h 171"/>
                <a:gd name="T12" fmla="*/ 44 w 204"/>
                <a:gd name="T13" fmla="*/ 51 h 171"/>
                <a:gd name="T14" fmla="*/ 93 w 204"/>
                <a:gd name="T15" fmla="*/ 96 h 171"/>
                <a:gd name="T16" fmla="*/ 146 w 204"/>
                <a:gd name="T17" fmla="*/ 13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71">
                  <a:moveTo>
                    <a:pt x="146" y="136"/>
                  </a:moveTo>
                  <a:cubicBezTo>
                    <a:pt x="164" y="149"/>
                    <a:pt x="183" y="161"/>
                    <a:pt x="204" y="171"/>
                  </a:cubicBezTo>
                  <a:cubicBezTo>
                    <a:pt x="191" y="152"/>
                    <a:pt x="176" y="135"/>
                    <a:pt x="160" y="119"/>
                  </a:cubicBezTo>
                  <a:cubicBezTo>
                    <a:pt x="144" y="104"/>
                    <a:pt x="128" y="89"/>
                    <a:pt x="111" y="74"/>
                  </a:cubicBezTo>
                  <a:cubicBezTo>
                    <a:pt x="94" y="60"/>
                    <a:pt x="76" y="47"/>
                    <a:pt x="58" y="34"/>
                  </a:cubicBezTo>
                  <a:cubicBezTo>
                    <a:pt x="39" y="21"/>
                    <a:pt x="20" y="10"/>
                    <a:pt x="0" y="0"/>
                  </a:cubicBezTo>
                  <a:cubicBezTo>
                    <a:pt x="13" y="19"/>
                    <a:pt x="28" y="35"/>
                    <a:pt x="44" y="51"/>
                  </a:cubicBezTo>
                  <a:cubicBezTo>
                    <a:pt x="59" y="67"/>
                    <a:pt x="76" y="82"/>
                    <a:pt x="93" y="96"/>
                  </a:cubicBezTo>
                  <a:cubicBezTo>
                    <a:pt x="110" y="110"/>
                    <a:pt x="128" y="124"/>
                    <a:pt x="146" y="136"/>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04"/>
            <p:cNvSpPr/>
            <p:nvPr>
              <p:custDataLst>
                <p:tags r:id="rId61"/>
              </p:custDataLst>
            </p:nvPr>
          </p:nvSpPr>
          <p:spPr bwMode="auto">
            <a:xfrm>
              <a:off x="2904" y="790"/>
              <a:ext cx="127" cy="192"/>
            </a:xfrm>
            <a:custGeom>
              <a:avLst/>
              <a:gdLst>
                <a:gd name="T0" fmla="*/ 73 w 122"/>
                <a:gd name="T1" fmla="*/ 100 h 186"/>
                <a:gd name="T2" fmla="*/ 101 w 122"/>
                <a:gd name="T3" fmla="*/ 52 h 186"/>
                <a:gd name="T4" fmla="*/ 122 w 122"/>
                <a:gd name="T5" fmla="*/ 0 h 186"/>
                <a:gd name="T6" fmla="*/ 82 w 122"/>
                <a:gd name="T7" fmla="*/ 40 h 186"/>
                <a:gd name="T8" fmla="*/ 49 w 122"/>
                <a:gd name="T9" fmla="*/ 85 h 186"/>
                <a:gd name="T10" fmla="*/ 21 w 122"/>
                <a:gd name="T11" fmla="*/ 133 h 186"/>
                <a:gd name="T12" fmla="*/ 0 w 122"/>
                <a:gd name="T13" fmla="*/ 186 h 186"/>
                <a:gd name="T14" fmla="*/ 40 w 122"/>
                <a:gd name="T15" fmla="*/ 145 h 186"/>
                <a:gd name="T16" fmla="*/ 73 w 122"/>
                <a:gd name="T17" fmla="*/ 10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86">
                  <a:moveTo>
                    <a:pt x="73" y="100"/>
                  </a:moveTo>
                  <a:cubicBezTo>
                    <a:pt x="83" y="85"/>
                    <a:pt x="92" y="69"/>
                    <a:pt x="101" y="52"/>
                  </a:cubicBezTo>
                  <a:cubicBezTo>
                    <a:pt x="109" y="35"/>
                    <a:pt x="116" y="18"/>
                    <a:pt x="122" y="0"/>
                  </a:cubicBezTo>
                  <a:cubicBezTo>
                    <a:pt x="107" y="12"/>
                    <a:pt x="94" y="26"/>
                    <a:pt x="82" y="40"/>
                  </a:cubicBezTo>
                  <a:cubicBezTo>
                    <a:pt x="70" y="55"/>
                    <a:pt x="59" y="70"/>
                    <a:pt x="49" y="85"/>
                  </a:cubicBezTo>
                  <a:cubicBezTo>
                    <a:pt x="39" y="101"/>
                    <a:pt x="30" y="117"/>
                    <a:pt x="21" y="133"/>
                  </a:cubicBezTo>
                  <a:cubicBezTo>
                    <a:pt x="13" y="150"/>
                    <a:pt x="6" y="167"/>
                    <a:pt x="0" y="186"/>
                  </a:cubicBezTo>
                  <a:cubicBezTo>
                    <a:pt x="15" y="174"/>
                    <a:pt x="28" y="160"/>
                    <a:pt x="40" y="145"/>
                  </a:cubicBezTo>
                  <a:cubicBezTo>
                    <a:pt x="52" y="131"/>
                    <a:pt x="63" y="116"/>
                    <a:pt x="73" y="100"/>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05"/>
            <p:cNvSpPr/>
            <p:nvPr>
              <p:custDataLst>
                <p:tags r:id="rId62"/>
              </p:custDataLst>
            </p:nvPr>
          </p:nvSpPr>
          <p:spPr bwMode="auto">
            <a:xfrm>
              <a:off x="2476" y="1157"/>
              <a:ext cx="625" cy="143"/>
            </a:xfrm>
            <a:custGeom>
              <a:avLst/>
              <a:gdLst>
                <a:gd name="T0" fmla="*/ 450 w 603"/>
                <a:gd name="T1" fmla="*/ 24 h 139"/>
                <a:gd name="T2" fmla="*/ 298 w 603"/>
                <a:gd name="T3" fmla="*/ 56 h 139"/>
                <a:gd name="T4" fmla="*/ 148 w 603"/>
                <a:gd name="T5" fmla="*/ 94 h 139"/>
                <a:gd name="T6" fmla="*/ 0 w 603"/>
                <a:gd name="T7" fmla="*/ 139 h 139"/>
                <a:gd name="T8" fmla="*/ 153 w 603"/>
                <a:gd name="T9" fmla="*/ 115 h 139"/>
                <a:gd name="T10" fmla="*/ 305 w 603"/>
                <a:gd name="T11" fmla="*/ 83 h 139"/>
                <a:gd name="T12" fmla="*/ 455 w 603"/>
                <a:gd name="T13" fmla="*/ 46 h 139"/>
                <a:gd name="T14" fmla="*/ 603 w 603"/>
                <a:gd name="T15" fmla="*/ 0 h 139"/>
                <a:gd name="T16" fmla="*/ 450 w 603"/>
                <a:gd name="T17" fmla="*/ 2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 h="139">
                  <a:moveTo>
                    <a:pt x="450" y="24"/>
                  </a:moveTo>
                  <a:cubicBezTo>
                    <a:pt x="399" y="34"/>
                    <a:pt x="348" y="44"/>
                    <a:pt x="298" y="56"/>
                  </a:cubicBezTo>
                  <a:cubicBezTo>
                    <a:pt x="248" y="68"/>
                    <a:pt x="198" y="80"/>
                    <a:pt x="148" y="94"/>
                  </a:cubicBezTo>
                  <a:cubicBezTo>
                    <a:pt x="99" y="108"/>
                    <a:pt x="49" y="122"/>
                    <a:pt x="0" y="139"/>
                  </a:cubicBezTo>
                  <a:cubicBezTo>
                    <a:pt x="52" y="133"/>
                    <a:pt x="103" y="125"/>
                    <a:pt x="153" y="115"/>
                  </a:cubicBezTo>
                  <a:cubicBezTo>
                    <a:pt x="204" y="106"/>
                    <a:pt x="254" y="95"/>
                    <a:pt x="305" y="83"/>
                  </a:cubicBezTo>
                  <a:cubicBezTo>
                    <a:pt x="355" y="72"/>
                    <a:pt x="405" y="59"/>
                    <a:pt x="455" y="46"/>
                  </a:cubicBezTo>
                  <a:cubicBezTo>
                    <a:pt x="504" y="32"/>
                    <a:pt x="554" y="17"/>
                    <a:pt x="603" y="0"/>
                  </a:cubicBezTo>
                  <a:cubicBezTo>
                    <a:pt x="551" y="6"/>
                    <a:pt x="500" y="15"/>
                    <a:pt x="450" y="24"/>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06"/>
            <p:cNvSpPr>
              <a:spLocks noEditPoints="1"/>
            </p:cNvSpPr>
            <p:nvPr>
              <p:custDataLst>
                <p:tags r:id="rId63"/>
              </p:custDataLst>
            </p:nvPr>
          </p:nvSpPr>
          <p:spPr bwMode="auto">
            <a:xfrm>
              <a:off x="1091" y="1206"/>
              <a:ext cx="645" cy="600"/>
            </a:xfrm>
            <a:custGeom>
              <a:avLst/>
              <a:gdLst>
                <a:gd name="T0" fmla="*/ 472 w 622"/>
                <a:gd name="T1" fmla="*/ 196 h 580"/>
                <a:gd name="T2" fmla="*/ 304 w 622"/>
                <a:gd name="T3" fmla="*/ 63 h 580"/>
                <a:gd name="T4" fmla="*/ 454 w 622"/>
                <a:gd name="T5" fmla="*/ 216 h 580"/>
                <a:gd name="T6" fmla="*/ 608 w 622"/>
                <a:gd name="T7" fmla="*/ 339 h 580"/>
                <a:gd name="T8" fmla="*/ 546 w 622"/>
                <a:gd name="T9" fmla="*/ 397 h 580"/>
                <a:gd name="T10" fmla="*/ 402 w 622"/>
                <a:gd name="T11" fmla="*/ 259 h 580"/>
                <a:gd name="T12" fmla="*/ 252 w 622"/>
                <a:gd name="T13" fmla="*/ 147 h 580"/>
                <a:gd name="T14" fmla="*/ 304 w 622"/>
                <a:gd name="T15" fmla="*/ 63 h 580"/>
                <a:gd name="T16" fmla="*/ 200 w 622"/>
                <a:gd name="T17" fmla="*/ 169 h 580"/>
                <a:gd name="T18" fmla="*/ 119 w 622"/>
                <a:gd name="T19" fmla="*/ 290 h 580"/>
                <a:gd name="T20" fmla="*/ 92 w 622"/>
                <a:gd name="T21" fmla="*/ 193 h 580"/>
                <a:gd name="T22" fmla="*/ 58 w 622"/>
                <a:gd name="T23" fmla="*/ 85 h 580"/>
                <a:gd name="T24" fmla="*/ 161 w 622"/>
                <a:gd name="T25" fmla="*/ 51 h 580"/>
                <a:gd name="T26" fmla="*/ 304 w 622"/>
                <a:gd name="T27" fmla="*/ 63 h 580"/>
                <a:gd name="T28" fmla="*/ 164 w 622"/>
                <a:gd name="T29" fmla="*/ 30 h 580"/>
                <a:gd name="T30" fmla="*/ 0 w 622"/>
                <a:gd name="T31" fmla="*/ 0 h 580"/>
                <a:gd name="T32" fmla="*/ 33 w 622"/>
                <a:gd name="T33" fmla="*/ 93 h 580"/>
                <a:gd name="T34" fmla="*/ 75 w 622"/>
                <a:gd name="T35" fmla="*/ 199 h 580"/>
                <a:gd name="T36" fmla="*/ 122 w 622"/>
                <a:gd name="T37" fmla="*/ 303 h 580"/>
                <a:gd name="T38" fmla="*/ 183 w 622"/>
                <a:gd name="T39" fmla="*/ 372 h 580"/>
                <a:gd name="T40" fmla="*/ 329 w 622"/>
                <a:gd name="T41" fmla="*/ 515 h 580"/>
                <a:gd name="T42" fmla="*/ 344 w 622"/>
                <a:gd name="T43" fmla="*/ 500 h 580"/>
                <a:gd name="T44" fmla="*/ 198 w 622"/>
                <a:gd name="T45" fmla="*/ 356 h 580"/>
                <a:gd name="T46" fmla="*/ 119 w 622"/>
                <a:gd name="T47" fmla="*/ 291 h 580"/>
                <a:gd name="T48" fmla="*/ 183 w 622"/>
                <a:gd name="T49" fmla="*/ 231 h 580"/>
                <a:gd name="T50" fmla="*/ 321 w 622"/>
                <a:gd name="T51" fmla="*/ 365 h 580"/>
                <a:gd name="T52" fmla="*/ 474 w 622"/>
                <a:gd name="T53" fmla="*/ 481 h 580"/>
                <a:gd name="T54" fmla="*/ 409 w 622"/>
                <a:gd name="T55" fmla="*/ 580 h 580"/>
                <a:gd name="T56" fmla="*/ 520 w 622"/>
                <a:gd name="T57" fmla="*/ 467 h 580"/>
                <a:gd name="T58" fmla="*/ 609 w 622"/>
                <a:gd name="T59" fmla="*/ 340 h 580"/>
                <a:gd name="T60" fmla="*/ 550 w 622"/>
                <a:gd name="T61" fmla="*/ 270 h 580"/>
                <a:gd name="T62" fmla="*/ 477 w 622"/>
                <a:gd name="T63" fmla="*/ 478 h 580"/>
                <a:gd name="T64" fmla="*/ 339 w 622"/>
                <a:gd name="T65" fmla="*/ 344 h 580"/>
                <a:gd name="T66" fmla="*/ 185 w 622"/>
                <a:gd name="T67" fmla="*/ 228 h 580"/>
                <a:gd name="T68" fmla="*/ 249 w 622"/>
                <a:gd name="T69" fmla="*/ 150 h 580"/>
                <a:gd name="T70" fmla="*/ 385 w 622"/>
                <a:gd name="T71" fmla="*/ 280 h 580"/>
                <a:gd name="T72" fmla="*/ 546 w 622"/>
                <a:gd name="T73" fmla="*/ 397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2" h="580">
                  <a:moveTo>
                    <a:pt x="550" y="270"/>
                  </a:moveTo>
                  <a:cubicBezTo>
                    <a:pt x="525" y="244"/>
                    <a:pt x="499" y="220"/>
                    <a:pt x="472" y="196"/>
                  </a:cubicBezTo>
                  <a:cubicBezTo>
                    <a:pt x="446" y="172"/>
                    <a:pt x="419" y="149"/>
                    <a:pt x="391" y="127"/>
                  </a:cubicBezTo>
                  <a:cubicBezTo>
                    <a:pt x="363" y="105"/>
                    <a:pt x="335" y="83"/>
                    <a:pt x="304" y="63"/>
                  </a:cubicBezTo>
                  <a:cubicBezTo>
                    <a:pt x="327" y="91"/>
                    <a:pt x="352" y="117"/>
                    <a:pt x="377" y="143"/>
                  </a:cubicBezTo>
                  <a:cubicBezTo>
                    <a:pt x="402" y="168"/>
                    <a:pt x="428" y="192"/>
                    <a:pt x="454" y="216"/>
                  </a:cubicBezTo>
                  <a:cubicBezTo>
                    <a:pt x="481" y="240"/>
                    <a:pt x="508" y="263"/>
                    <a:pt x="536" y="285"/>
                  </a:cubicBezTo>
                  <a:cubicBezTo>
                    <a:pt x="559" y="304"/>
                    <a:pt x="583" y="322"/>
                    <a:pt x="608" y="339"/>
                  </a:cubicBezTo>
                  <a:cubicBezTo>
                    <a:pt x="588" y="355"/>
                    <a:pt x="570" y="373"/>
                    <a:pt x="552" y="391"/>
                  </a:cubicBezTo>
                  <a:cubicBezTo>
                    <a:pt x="550" y="393"/>
                    <a:pt x="548" y="395"/>
                    <a:pt x="546" y="397"/>
                  </a:cubicBezTo>
                  <a:cubicBezTo>
                    <a:pt x="524" y="372"/>
                    <a:pt x="501" y="348"/>
                    <a:pt x="477" y="325"/>
                  </a:cubicBezTo>
                  <a:cubicBezTo>
                    <a:pt x="453" y="302"/>
                    <a:pt x="428" y="280"/>
                    <a:pt x="402" y="259"/>
                  </a:cubicBezTo>
                  <a:cubicBezTo>
                    <a:pt x="377" y="237"/>
                    <a:pt x="351" y="217"/>
                    <a:pt x="324" y="197"/>
                  </a:cubicBezTo>
                  <a:cubicBezTo>
                    <a:pt x="301" y="179"/>
                    <a:pt x="277" y="163"/>
                    <a:pt x="252" y="147"/>
                  </a:cubicBezTo>
                  <a:cubicBezTo>
                    <a:pt x="256" y="141"/>
                    <a:pt x="261" y="134"/>
                    <a:pt x="266" y="127"/>
                  </a:cubicBezTo>
                  <a:cubicBezTo>
                    <a:pt x="280" y="107"/>
                    <a:pt x="293" y="86"/>
                    <a:pt x="304" y="63"/>
                  </a:cubicBezTo>
                  <a:cubicBezTo>
                    <a:pt x="284" y="79"/>
                    <a:pt x="266" y="96"/>
                    <a:pt x="249" y="114"/>
                  </a:cubicBezTo>
                  <a:cubicBezTo>
                    <a:pt x="232" y="132"/>
                    <a:pt x="216" y="150"/>
                    <a:pt x="200" y="169"/>
                  </a:cubicBezTo>
                  <a:cubicBezTo>
                    <a:pt x="185" y="188"/>
                    <a:pt x="170" y="208"/>
                    <a:pt x="156" y="228"/>
                  </a:cubicBezTo>
                  <a:cubicBezTo>
                    <a:pt x="143" y="248"/>
                    <a:pt x="130" y="268"/>
                    <a:pt x="119" y="290"/>
                  </a:cubicBezTo>
                  <a:cubicBezTo>
                    <a:pt x="114" y="270"/>
                    <a:pt x="108" y="250"/>
                    <a:pt x="103" y="230"/>
                  </a:cubicBezTo>
                  <a:cubicBezTo>
                    <a:pt x="92" y="193"/>
                    <a:pt x="92" y="193"/>
                    <a:pt x="92" y="193"/>
                  </a:cubicBezTo>
                  <a:cubicBezTo>
                    <a:pt x="81" y="157"/>
                    <a:pt x="81" y="157"/>
                    <a:pt x="81" y="157"/>
                  </a:cubicBezTo>
                  <a:cubicBezTo>
                    <a:pt x="74" y="133"/>
                    <a:pt x="66" y="109"/>
                    <a:pt x="58" y="85"/>
                  </a:cubicBezTo>
                  <a:cubicBezTo>
                    <a:pt x="52" y="68"/>
                    <a:pt x="46" y="51"/>
                    <a:pt x="41" y="34"/>
                  </a:cubicBezTo>
                  <a:cubicBezTo>
                    <a:pt x="81" y="40"/>
                    <a:pt x="120" y="46"/>
                    <a:pt x="161" y="51"/>
                  </a:cubicBezTo>
                  <a:cubicBezTo>
                    <a:pt x="184" y="54"/>
                    <a:pt x="208" y="56"/>
                    <a:pt x="232" y="58"/>
                  </a:cubicBezTo>
                  <a:cubicBezTo>
                    <a:pt x="256" y="60"/>
                    <a:pt x="280" y="62"/>
                    <a:pt x="304" y="63"/>
                  </a:cubicBezTo>
                  <a:cubicBezTo>
                    <a:pt x="281" y="57"/>
                    <a:pt x="258" y="51"/>
                    <a:pt x="234" y="45"/>
                  </a:cubicBezTo>
                  <a:cubicBezTo>
                    <a:pt x="211" y="40"/>
                    <a:pt x="187" y="35"/>
                    <a:pt x="164" y="30"/>
                  </a:cubicBezTo>
                  <a:cubicBezTo>
                    <a:pt x="117" y="20"/>
                    <a:pt x="70" y="12"/>
                    <a:pt x="23" y="4"/>
                  </a:cubicBezTo>
                  <a:cubicBezTo>
                    <a:pt x="0" y="0"/>
                    <a:pt x="0" y="0"/>
                    <a:pt x="0" y="0"/>
                  </a:cubicBezTo>
                  <a:cubicBezTo>
                    <a:pt x="8" y="22"/>
                    <a:pt x="8" y="22"/>
                    <a:pt x="8" y="22"/>
                  </a:cubicBezTo>
                  <a:cubicBezTo>
                    <a:pt x="16" y="46"/>
                    <a:pt x="25" y="70"/>
                    <a:pt x="33" y="93"/>
                  </a:cubicBezTo>
                  <a:cubicBezTo>
                    <a:pt x="42" y="117"/>
                    <a:pt x="51" y="141"/>
                    <a:pt x="61" y="164"/>
                  </a:cubicBezTo>
                  <a:cubicBezTo>
                    <a:pt x="75" y="199"/>
                    <a:pt x="75" y="199"/>
                    <a:pt x="75" y="199"/>
                  </a:cubicBezTo>
                  <a:cubicBezTo>
                    <a:pt x="90" y="234"/>
                    <a:pt x="90" y="234"/>
                    <a:pt x="90" y="234"/>
                  </a:cubicBezTo>
                  <a:cubicBezTo>
                    <a:pt x="100" y="257"/>
                    <a:pt x="110" y="281"/>
                    <a:pt x="122" y="303"/>
                  </a:cubicBezTo>
                  <a:cubicBezTo>
                    <a:pt x="121" y="301"/>
                    <a:pt x="120" y="298"/>
                    <a:pt x="120" y="295"/>
                  </a:cubicBezTo>
                  <a:cubicBezTo>
                    <a:pt x="139" y="322"/>
                    <a:pt x="161" y="347"/>
                    <a:pt x="183" y="372"/>
                  </a:cubicBezTo>
                  <a:cubicBezTo>
                    <a:pt x="206" y="397"/>
                    <a:pt x="230" y="422"/>
                    <a:pt x="254" y="446"/>
                  </a:cubicBezTo>
                  <a:cubicBezTo>
                    <a:pt x="278" y="469"/>
                    <a:pt x="303" y="493"/>
                    <a:pt x="329" y="515"/>
                  </a:cubicBezTo>
                  <a:cubicBezTo>
                    <a:pt x="355" y="538"/>
                    <a:pt x="381" y="560"/>
                    <a:pt x="409" y="580"/>
                  </a:cubicBezTo>
                  <a:cubicBezTo>
                    <a:pt x="389" y="552"/>
                    <a:pt x="367" y="526"/>
                    <a:pt x="344" y="500"/>
                  </a:cubicBezTo>
                  <a:cubicBezTo>
                    <a:pt x="321" y="475"/>
                    <a:pt x="297" y="450"/>
                    <a:pt x="273" y="426"/>
                  </a:cubicBezTo>
                  <a:cubicBezTo>
                    <a:pt x="249" y="402"/>
                    <a:pt x="224" y="379"/>
                    <a:pt x="198" y="356"/>
                  </a:cubicBezTo>
                  <a:cubicBezTo>
                    <a:pt x="173" y="334"/>
                    <a:pt x="147" y="313"/>
                    <a:pt x="119" y="293"/>
                  </a:cubicBezTo>
                  <a:cubicBezTo>
                    <a:pt x="119" y="293"/>
                    <a:pt x="119" y="292"/>
                    <a:pt x="119" y="291"/>
                  </a:cubicBezTo>
                  <a:cubicBezTo>
                    <a:pt x="138" y="276"/>
                    <a:pt x="156" y="259"/>
                    <a:pt x="173" y="242"/>
                  </a:cubicBezTo>
                  <a:cubicBezTo>
                    <a:pt x="176" y="238"/>
                    <a:pt x="179" y="234"/>
                    <a:pt x="183" y="231"/>
                  </a:cubicBezTo>
                  <a:cubicBezTo>
                    <a:pt x="203" y="254"/>
                    <a:pt x="224" y="275"/>
                    <a:pt x="246" y="296"/>
                  </a:cubicBezTo>
                  <a:cubicBezTo>
                    <a:pt x="270" y="320"/>
                    <a:pt x="296" y="343"/>
                    <a:pt x="321" y="365"/>
                  </a:cubicBezTo>
                  <a:cubicBezTo>
                    <a:pt x="347" y="387"/>
                    <a:pt x="374" y="409"/>
                    <a:pt x="401" y="429"/>
                  </a:cubicBezTo>
                  <a:cubicBezTo>
                    <a:pt x="425" y="447"/>
                    <a:pt x="449" y="465"/>
                    <a:pt x="474" y="481"/>
                  </a:cubicBezTo>
                  <a:cubicBezTo>
                    <a:pt x="467" y="491"/>
                    <a:pt x="459" y="502"/>
                    <a:pt x="451" y="512"/>
                  </a:cubicBezTo>
                  <a:cubicBezTo>
                    <a:pt x="436" y="534"/>
                    <a:pt x="422" y="556"/>
                    <a:pt x="409" y="580"/>
                  </a:cubicBezTo>
                  <a:cubicBezTo>
                    <a:pt x="430" y="563"/>
                    <a:pt x="449" y="545"/>
                    <a:pt x="468" y="526"/>
                  </a:cubicBezTo>
                  <a:cubicBezTo>
                    <a:pt x="486" y="507"/>
                    <a:pt x="504" y="487"/>
                    <a:pt x="520" y="467"/>
                  </a:cubicBezTo>
                  <a:cubicBezTo>
                    <a:pt x="537" y="447"/>
                    <a:pt x="553" y="426"/>
                    <a:pt x="569" y="404"/>
                  </a:cubicBezTo>
                  <a:cubicBezTo>
                    <a:pt x="583" y="384"/>
                    <a:pt x="597" y="363"/>
                    <a:pt x="609" y="340"/>
                  </a:cubicBezTo>
                  <a:cubicBezTo>
                    <a:pt x="613" y="343"/>
                    <a:pt x="618" y="346"/>
                    <a:pt x="622" y="349"/>
                  </a:cubicBezTo>
                  <a:cubicBezTo>
                    <a:pt x="600" y="321"/>
                    <a:pt x="575" y="295"/>
                    <a:pt x="550" y="270"/>
                  </a:cubicBezTo>
                  <a:close/>
                  <a:moveTo>
                    <a:pt x="500" y="450"/>
                  </a:moveTo>
                  <a:cubicBezTo>
                    <a:pt x="492" y="459"/>
                    <a:pt x="484" y="468"/>
                    <a:pt x="477" y="478"/>
                  </a:cubicBezTo>
                  <a:cubicBezTo>
                    <a:pt x="457" y="455"/>
                    <a:pt x="436" y="434"/>
                    <a:pt x="415" y="413"/>
                  </a:cubicBezTo>
                  <a:cubicBezTo>
                    <a:pt x="390" y="390"/>
                    <a:pt x="365" y="367"/>
                    <a:pt x="339" y="344"/>
                  </a:cubicBezTo>
                  <a:cubicBezTo>
                    <a:pt x="313" y="322"/>
                    <a:pt x="287" y="301"/>
                    <a:pt x="260" y="280"/>
                  </a:cubicBezTo>
                  <a:cubicBezTo>
                    <a:pt x="235" y="262"/>
                    <a:pt x="211" y="244"/>
                    <a:pt x="185" y="228"/>
                  </a:cubicBezTo>
                  <a:cubicBezTo>
                    <a:pt x="198" y="214"/>
                    <a:pt x="210" y="201"/>
                    <a:pt x="221" y="186"/>
                  </a:cubicBezTo>
                  <a:cubicBezTo>
                    <a:pt x="231" y="174"/>
                    <a:pt x="240" y="162"/>
                    <a:pt x="249" y="150"/>
                  </a:cubicBezTo>
                  <a:cubicBezTo>
                    <a:pt x="269" y="172"/>
                    <a:pt x="289" y="193"/>
                    <a:pt x="311" y="213"/>
                  </a:cubicBezTo>
                  <a:cubicBezTo>
                    <a:pt x="335" y="236"/>
                    <a:pt x="360" y="258"/>
                    <a:pt x="385" y="280"/>
                  </a:cubicBezTo>
                  <a:cubicBezTo>
                    <a:pt x="410" y="301"/>
                    <a:pt x="436" y="322"/>
                    <a:pt x="463" y="342"/>
                  </a:cubicBezTo>
                  <a:cubicBezTo>
                    <a:pt x="490" y="361"/>
                    <a:pt x="517" y="380"/>
                    <a:pt x="546" y="397"/>
                  </a:cubicBezTo>
                  <a:cubicBezTo>
                    <a:pt x="530" y="414"/>
                    <a:pt x="514" y="432"/>
                    <a:pt x="500" y="450"/>
                  </a:cubicBezTo>
                  <a:close/>
                </a:path>
              </a:pathLst>
            </a:custGeom>
            <a:solidFill>
              <a:srgbClr val="36AB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ustDataLst>
      <p:tags r:id="rId6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9621672" y="0"/>
            <a:ext cx="25703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259616" y="2466406"/>
            <a:ext cx="5586663" cy="2399665"/>
          </a:xfrm>
          <a:prstGeom prst="rect">
            <a:avLst/>
          </a:prstGeom>
        </p:spPr>
        <p:txBody>
          <a:bodyPr wrap="square">
            <a:spAutoFit/>
          </a:bodyPr>
          <a:lstStyle/>
          <a:p>
            <a:pPr algn="just">
              <a:lnSpc>
                <a:spcPct val="150000"/>
              </a:lnSpc>
            </a:pPr>
            <a:r>
              <a:rPr lang="en-US" altLang="zh-CN" sz="2000">
                <a:solidFill>
                  <a:srgbClr val="333333"/>
                </a:solidFill>
                <a:latin typeface="微软雅黑" panose="020B0503020204020204" charset="-122"/>
                <a:ea typeface="微软雅黑" panose="020B0503020204020204" charset="-122"/>
              </a:rPr>
              <a:t>      </a:t>
            </a:r>
            <a:r>
              <a:rPr lang="zh-CN" altLang="en-US" sz="2000">
                <a:solidFill>
                  <a:srgbClr val="333333"/>
                </a:solidFill>
                <a:latin typeface="微软雅黑" panose="020B0503020204020204" charset="-122"/>
                <a:ea typeface="微软雅黑" panose="020B0503020204020204" charset="-122"/>
              </a:rPr>
              <a:t>一个十四岁的男孩儿约了同班一名女生周末去看电影，因为地方比较远又没有到驾车的年龄，男孩儿的父亲竟开车送他去，完事了再开车接他回来。经常看美剧的朋友，对这样的情节应该不觉得陌生。</a:t>
            </a:r>
            <a:endParaRPr lang="zh-CN" altLang="en-US" sz="2000">
              <a:solidFill>
                <a:srgbClr val="333333"/>
              </a:solidFill>
              <a:latin typeface="微软雅黑" panose="020B0503020204020204" charset="-122"/>
              <a:ea typeface="微软雅黑" panose="020B0503020204020204" charset="-122"/>
            </a:endParaRPr>
          </a:p>
        </p:txBody>
      </p:sp>
      <p:sp>
        <p:nvSpPr>
          <p:cNvPr id="5" name="矩形 4"/>
          <p:cNvSpPr/>
          <p:nvPr>
            <p:custDataLst>
              <p:tags r:id="rId3"/>
            </p:custDataLst>
          </p:nvPr>
        </p:nvSpPr>
        <p:spPr>
          <a:xfrm>
            <a:off x="472183" y="1609791"/>
            <a:ext cx="5161280" cy="521970"/>
          </a:xfrm>
          <a:prstGeom prst="rect">
            <a:avLst/>
          </a:prstGeom>
        </p:spPr>
        <p:txBody>
          <a:bodyPr wrap="none">
            <a:spAutoFit/>
          </a:bodyPr>
          <a:lstStyle/>
          <a:p>
            <a:pPr algn="just"/>
            <a:r>
              <a:rPr lang="zh-CN" altLang="en-US" sz="2800" b="1">
                <a:solidFill>
                  <a:schemeClr val="accent1"/>
                </a:solidFill>
                <a:latin typeface="微软雅黑" panose="020B0503020204020204" charset="-122"/>
                <a:ea typeface="微软雅黑" panose="020B0503020204020204" charset="-122"/>
                <a:cs typeface="微软雅黑" panose="020B0503020204020204" charset="-122"/>
              </a:rPr>
              <a:t>还有在我们看来更“过分”的。</a:t>
            </a:r>
            <a:endParaRPr lang="zh-CN" altLang="en-US" sz="2800"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3" name="图片 2" descr="D:\ppt\教师的五重境界\eeb88387bfc51b95-8ccf382200722040-42e9c2d77c1cde56a8aafd272ee1d780.jpgeeb88387bfc51b95-8ccf382200722040-42e9c2d77c1cde56a8aafd272ee1d780"/>
          <p:cNvPicPr>
            <a:picLocks noChangeAspect="1"/>
          </p:cNvPicPr>
          <p:nvPr>
            <p:custDataLst>
              <p:tags r:id="rId4"/>
            </p:custDataLst>
          </p:nvPr>
        </p:nvPicPr>
        <p:blipFill>
          <a:blip r:embed="rId5"/>
          <a:srcRect/>
          <a:stretch>
            <a:fillRect/>
          </a:stretch>
        </p:blipFill>
        <p:spPr>
          <a:xfrm>
            <a:off x="6152984" y="1397000"/>
            <a:ext cx="5482590" cy="4064000"/>
          </a:xfrm>
          <a:prstGeom prst="rect">
            <a:avLst/>
          </a:prstGeom>
        </p:spPr>
      </p:pic>
      <p:sp>
        <p:nvSpPr>
          <p:cNvPr id="2" name="矩形 1" descr="7b0a2020202022776f7264617274223a20227b5c2269645c223a32353030303935382c5c227469645c223a31333435307d220a7d0a"/>
          <p:cNvSpPr/>
          <p:nvPr>
            <p:custDataLst>
              <p:tags r:id="rId6"/>
            </p:custDataLst>
          </p:nvPr>
        </p:nvSpPr>
        <p:spPr>
          <a:xfrm>
            <a:off x="7430135" y="422910"/>
            <a:ext cx="3649345" cy="572135"/>
          </a:xfrm>
          <a:prstGeom prst="rect">
            <a:avLst/>
          </a:prstGeom>
          <a:noFill/>
          <a:ln>
            <a:noFill/>
          </a:ln>
        </p:spPr>
        <p:txBody>
          <a:bodyPr wrap="square" rtlCol="0" anchor="t">
            <a:prstTxWarp prst="textArchUp">
              <a:avLst/>
            </a:prstTxWarp>
            <a:spAutoFit/>
          </a:bodyPr>
          <a:p>
            <a:pPr algn="ctr"/>
            <a:r>
              <a:rPr lang="zh-CN" altLang="en-US" sz="8300" b="1">
                <a:ln w="12700">
                  <a:solidFill>
                    <a:srgbClr val="85C3EF"/>
                  </a:solidFill>
                </a:ln>
                <a:solidFill>
                  <a:srgbClr val="FFFFFF"/>
                </a:solidFill>
                <a:effectLst>
                  <a:glow rad="63500">
                    <a:srgbClr val="CCE9FF">
                      <a:alpha val="40000"/>
                    </a:srgbClr>
                  </a:glow>
                  <a:outerShdw dist="63500" dir="5400000" algn="t" rotWithShape="0">
                    <a:srgbClr val="85C3EF">
                      <a:alpha val="100000"/>
                    </a:srgbClr>
                  </a:outerShdw>
                </a:effectLst>
                <a:latin typeface="汉仪铸字卡酷体简" panose="00020600040101010101" charset="-122"/>
                <a:ea typeface="汉仪铸字卡酷体简" panose="00020600040101010101" charset="-122"/>
              </a:rPr>
              <a:t>成长的烦恼</a:t>
            </a:r>
            <a:endParaRPr lang="en-US" altLang="zh-CN" sz="8300" b="1">
              <a:ln w="12700">
                <a:solidFill>
                  <a:srgbClr val="85C3EF"/>
                </a:solidFill>
              </a:ln>
              <a:solidFill>
                <a:srgbClr val="FFFFFF"/>
              </a:solidFill>
              <a:effectLst>
                <a:glow rad="63500">
                  <a:srgbClr val="CCE9FF">
                    <a:alpha val="40000"/>
                  </a:srgbClr>
                </a:glow>
                <a:outerShdw dist="63500" dir="5400000" algn="t" rotWithShape="0">
                  <a:srgbClr val="85C3EF">
                    <a:alpha val="100000"/>
                  </a:srgbClr>
                </a:outerShdw>
              </a:effectLst>
              <a:latin typeface="汉仪铸字卡酷体简" panose="00020600040101010101" charset="-122"/>
              <a:ea typeface="汉仪铸字卡酷体简" panose="00020600040101010101"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63525" y="260350"/>
            <a:ext cx="4200525" cy="6300788"/>
          </a:xfrm>
          <a:prstGeom prst="rect">
            <a:avLst/>
          </a:prstGeom>
        </p:spPr>
      </p:pic>
      <p:sp>
        <p:nvSpPr>
          <p:cNvPr id="2" name="矩形 1"/>
          <p:cNvSpPr/>
          <p:nvPr>
            <p:custDataLst>
              <p:tags r:id="rId3"/>
            </p:custDataLst>
          </p:nvPr>
        </p:nvSpPr>
        <p:spPr>
          <a:xfrm>
            <a:off x="4768850" y="566420"/>
            <a:ext cx="3434080" cy="3538220"/>
          </a:xfrm>
          <a:prstGeom prst="rect">
            <a:avLst/>
          </a:prstGeom>
        </p:spPr>
        <p:txBody>
          <a:bodyPr wrap="square">
            <a:spAutoFit/>
          </a:bodyPr>
          <a:lstStyle/>
          <a:p>
            <a:pPr>
              <a:lnSpc>
                <a:spcPct val="200000"/>
              </a:lnSpc>
            </a:pPr>
            <a:r>
              <a:rPr lang="zh-CN" altLang="en-US" sz="1600" b="1">
                <a:solidFill>
                  <a:schemeClr val="tx1">
                    <a:lumMod val="85000"/>
                    <a:lumOff val="15000"/>
                  </a:schemeClr>
                </a:solidFill>
                <a:latin typeface="微软雅黑" panose="020B0503020204020204" charset="-122"/>
                <a:ea typeface="微软雅黑" panose="020B0503020204020204" charset="-122"/>
              </a:rPr>
              <a:t>因为他们觉得孩子到了跟异性交往的年龄就应该放手让他们去。</a:t>
            </a:r>
            <a:endParaRPr lang="zh-CN" altLang="en-US" sz="1600" b="1">
              <a:solidFill>
                <a:schemeClr val="tx1">
                  <a:lumMod val="85000"/>
                  <a:lumOff val="15000"/>
                </a:schemeClr>
              </a:solidFill>
              <a:latin typeface="微软雅黑" panose="020B0503020204020204" charset="-122"/>
              <a:ea typeface="微软雅黑" panose="020B0503020204020204" charset="-122"/>
            </a:endParaRPr>
          </a:p>
          <a:p>
            <a:pPr>
              <a:lnSpc>
                <a:spcPct val="200000"/>
              </a:lnSpc>
            </a:pPr>
            <a:r>
              <a:rPr lang="zh-CN" altLang="en-US" sz="1600" b="1">
                <a:solidFill>
                  <a:schemeClr val="tx1">
                    <a:lumMod val="85000"/>
                    <a:lumOff val="15000"/>
                  </a:schemeClr>
                </a:solidFill>
                <a:latin typeface="微软雅黑" panose="020B0503020204020204" charset="-122"/>
                <a:ea typeface="微软雅黑" panose="020B0503020204020204" charset="-122"/>
              </a:rPr>
              <a:t>一位美国母亲说得更直接，一个孩子如果被别人甩过，又甩过别人，情感上多半就成熟了。</a:t>
            </a:r>
            <a:endParaRPr lang="zh-CN" altLang="en-US" sz="1600" b="1">
              <a:solidFill>
                <a:schemeClr val="tx1">
                  <a:lumMod val="85000"/>
                  <a:lumOff val="15000"/>
                </a:schemeClr>
              </a:solidFill>
              <a:latin typeface="微软雅黑" panose="020B0503020204020204" charset="-122"/>
              <a:ea typeface="微软雅黑" panose="020B0503020204020204" charset="-122"/>
            </a:endParaRPr>
          </a:p>
          <a:p>
            <a:pPr>
              <a:lnSpc>
                <a:spcPct val="200000"/>
              </a:lnSpc>
            </a:pPr>
            <a:r>
              <a:rPr lang="zh-CN" altLang="en-US" sz="1600" b="1">
                <a:solidFill>
                  <a:schemeClr val="tx1">
                    <a:lumMod val="85000"/>
                    <a:lumOff val="15000"/>
                  </a:schemeClr>
                </a:solidFill>
                <a:latin typeface="微软雅黑" panose="020B0503020204020204" charset="-122"/>
                <a:ea typeface="微软雅黑" panose="020B0503020204020204" charset="-122"/>
              </a:rPr>
              <a:t>这个时候让他独立生活，父母亲绝对可以放心了。</a:t>
            </a:r>
            <a:endParaRPr lang="zh-CN" altLang="en-US" sz="1600" b="1">
              <a:solidFill>
                <a:schemeClr val="tx1">
                  <a:lumMod val="85000"/>
                  <a:lumOff val="15000"/>
                </a:schemeClr>
              </a:solidFill>
              <a:latin typeface="微软雅黑" panose="020B0503020204020204" charset="-122"/>
              <a:ea typeface="微软雅黑" panose="020B0503020204020204" charset="-122"/>
            </a:endParaRPr>
          </a:p>
        </p:txBody>
      </p:sp>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4794770" y="4297713"/>
            <a:ext cx="3407849" cy="2263422"/>
          </a:xfrm>
          <a:prstGeom prst="rect">
            <a:avLst/>
          </a:prstGeom>
        </p:spPr>
      </p:pic>
      <p:pic>
        <p:nvPicPr>
          <p:cNvPr id="9"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8533340" y="4297713"/>
            <a:ext cx="3395135" cy="2263423"/>
          </a:xfrm>
          <a:prstGeom prst="rect">
            <a:avLst/>
          </a:prstGeom>
        </p:spPr>
      </p:pic>
      <p:sp>
        <p:nvSpPr>
          <p:cNvPr id="10" name="矩形 9"/>
          <p:cNvSpPr/>
          <p:nvPr>
            <p:custDataLst>
              <p:tags r:id="rId8"/>
            </p:custDataLst>
          </p:nvPr>
        </p:nvSpPr>
        <p:spPr>
          <a:xfrm>
            <a:off x="8961755" y="1033780"/>
            <a:ext cx="2537460" cy="2584450"/>
          </a:xfrm>
          <a:prstGeom prst="rect">
            <a:avLst/>
          </a:prstGeom>
        </p:spPr>
        <p:txBody>
          <a:bodyPr wrap="square">
            <a:spAutoFit/>
          </a:bodyPr>
          <a:lstStyle/>
          <a:p>
            <a:pPr algn="l"/>
            <a:r>
              <a:rPr lang="zh-CN" altLang="en-US" sz="5400">
                <a:latin typeface="微软雅黑" panose="020B0503020204020204" charset="-122"/>
                <a:ea typeface="微软雅黑" panose="020B0503020204020204" charset="-122"/>
              </a:rPr>
              <a:t>美国人为什么这么做？</a:t>
            </a:r>
            <a:endParaRPr lang="zh-CN" altLang="en-US" sz="5400">
              <a:latin typeface="微软雅黑" panose="020B0503020204020204" charset="-122"/>
              <a:ea typeface="微软雅黑" panose="020B050302020402020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D:\ppt\教师的五重境界\eeb88387bfc51b95-8d419d544cbf259b-8a224d176aee3eb45e44aa18ee59f178.jpgeeb88387bfc51b95-8d419d544cbf259b-8a224d176aee3eb45e44aa18ee59f178"/>
          <p:cNvPicPr>
            <a:picLocks noChangeAspect="1"/>
          </p:cNvPicPr>
          <p:nvPr>
            <p:custDataLst>
              <p:tags r:id="rId1"/>
            </p:custDataLst>
          </p:nvPr>
        </p:nvPicPr>
        <p:blipFill>
          <a:blip r:embed="rId2"/>
          <a:srcRect/>
          <a:stretch>
            <a:fillRect/>
          </a:stretch>
        </p:blipFill>
        <p:spPr>
          <a:xfrm>
            <a:off x="4387850" y="721043"/>
            <a:ext cx="6952615" cy="3910330"/>
          </a:xfrm>
          <a:prstGeom prst="rect">
            <a:avLst/>
          </a:prstGeom>
        </p:spPr>
      </p:pic>
      <p:pic>
        <p:nvPicPr>
          <p:cNvPr id="4" name="图片 3" descr="D:\ppt\教师的五重境界\ca86e620b9e623ff-d03a6a7bc8900b6b-a6052bd6be183e72342a0e14fc4bf618.jpgca86e620b9e623ff-d03a6a7bc8900b6b-a6052bd6be183e72342a0e14fc4bf618"/>
          <p:cNvPicPr>
            <a:picLocks noChangeAspect="1"/>
          </p:cNvPicPr>
          <p:nvPr>
            <p:custDataLst>
              <p:tags r:id="rId3"/>
            </p:custDataLst>
          </p:nvPr>
        </p:nvPicPr>
        <p:blipFill>
          <a:blip r:embed="rId4"/>
          <a:srcRect/>
          <a:stretch>
            <a:fillRect/>
          </a:stretch>
        </p:blipFill>
        <p:spPr>
          <a:xfrm>
            <a:off x="723900" y="424498"/>
            <a:ext cx="3162300" cy="2173605"/>
          </a:xfrm>
          <a:prstGeom prst="rect">
            <a:avLst/>
          </a:prstGeom>
        </p:spPr>
      </p:pic>
      <p:sp>
        <p:nvSpPr>
          <p:cNvPr id="7" name="文本框 6"/>
          <p:cNvSpPr txBox="1"/>
          <p:nvPr>
            <p:custDataLst>
              <p:tags r:id="rId5"/>
            </p:custDataLst>
          </p:nvPr>
        </p:nvSpPr>
        <p:spPr>
          <a:xfrm>
            <a:off x="723265" y="3000375"/>
            <a:ext cx="3163570" cy="1938020"/>
          </a:xfrm>
          <a:prstGeom prst="rect">
            <a:avLst/>
          </a:prstGeom>
          <a:noFill/>
          <a:effectLst/>
        </p:spPr>
        <p:txBody>
          <a:bodyPr wrap="square" rtlCol="0">
            <a:spAutoFit/>
          </a:bodyPr>
          <a:p>
            <a:pPr algn="l">
              <a:lnSpc>
                <a:spcPct val="150000"/>
              </a:lnSpc>
            </a:pPr>
            <a:r>
              <a:rPr lang="zh-CN" altLang="en-US" sz="2000" b="1">
                <a:solidFill>
                  <a:schemeClr val="bg2">
                    <a:lumMod val="25000"/>
                  </a:schemeClr>
                </a:solidFill>
                <a:latin typeface="微软雅黑" panose="020B0503020204020204" charset="-122"/>
                <a:ea typeface="微软雅黑" panose="020B0503020204020204" charset="-122"/>
              </a:rPr>
              <a:t>中国的父母可能会对这样的观点目瞪口呆。这里面有文化的差异，究竟是别人太开放还是我们太保守？</a:t>
            </a:r>
            <a:endParaRPr lang="zh-CN" altLang="en-US" sz="2000" b="1">
              <a:solidFill>
                <a:schemeClr val="bg2">
                  <a:lumMod val="25000"/>
                </a:schemeClr>
              </a:solidFill>
              <a:latin typeface="微软雅黑" panose="020B0503020204020204" charset="-122"/>
              <a:ea typeface="微软雅黑" panose="020B0503020204020204" charset="-122"/>
            </a:endParaRPr>
          </a:p>
        </p:txBody>
      </p:sp>
      <p:sp>
        <p:nvSpPr>
          <p:cNvPr id="8" name="矩形 7"/>
          <p:cNvSpPr/>
          <p:nvPr>
            <p:custDataLst>
              <p:tags r:id="rId6"/>
            </p:custDataLst>
          </p:nvPr>
        </p:nvSpPr>
        <p:spPr>
          <a:xfrm>
            <a:off x="857250" y="5482590"/>
            <a:ext cx="3129280" cy="1080135"/>
          </a:xfrm>
          <a:prstGeom prst="rect">
            <a:avLst/>
          </a:prstGeom>
          <a:solidFill>
            <a:srgbClr val="E6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daeea5960e60be348a217092a5a2ad9b"/>
          <p:cNvPicPr>
            <a:picLocks noChangeAspect="1"/>
          </p:cNvPicPr>
          <p:nvPr>
            <p:custDataLst>
              <p:tags r:id="rId7"/>
            </p:custDataLst>
          </p:nvPr>
        </p:nvPicPr>
        <p:blipFill>
          <a:blip r:embed="rId8"/>
          <a:stretch>
            <a:fillRect/>
          </a:stretch>
        </p:blipFill>
        <p:spPr>
          <a:xfrm>
            <a:off x="10093960" y="4938395"/>
            <a:ext cx="1929765" cy="1929765"/>
          </a:xfrm>
          <a:prstGeom prst="rect">
            <a:avLst/>
          </a:prstGeom>
        </p:spPr>
      </p:pic>
      <p:sp>
        <p:nvSpPr>
          <p:cNvPr id="5" name="文本框 4"/>
          <p:cNvSpPr txBox="1"/>
          <p:nvPr>
            <p:custDataLst>
              <p:tags r:id="rId9"/>
            </p:custDataLst>
          </p:nvPr>
        </p:nvSpPr>
        <p:spPr>
          <a:xfrm>
            <a:off x="4240530" y="4762500"/>
            <a:ext cx="6308725" cy="1758315"/>
          </a:xfrm>
          <a:prstGeom prst="rect">
            <a:avLst/>
          </a:prstGeom>
          <a:noFill/>
          <a:effectLst/>
        </p:spPr>
        <p:txBody>
          <a:bodyPr wrap="square" rtlCol="0">
            <a:spAutoFit/>
          </a:bodyPr>
          <a:p>
            <a:pPr algn="l" fontAlgn="auto">
              <a:lnSpc>
                <a:spcPts val="2600"/>
              </a:lnSpc>
            </a:pPr>
            <a:r>
              <a:rPr lang="en-US" altLang="zh-CN" b="1">
                <a:solidFill>
                  <a:schemeClr val="bg2">
                    <a:lumMod val="25000"/>
                  </a:schemeClr>
                </a:solidFill>
                <a:latin typeface="微软雅黑" panose="020B0503020204020204" charset="-122"/>
                <a:ea typeface="微软雅黑" panose="020B0503020204020204" charset="-122"/>
                <a:cs typeface="微软雅黑" panose="020B0503020204020204" charset="-122"/>
              </a:rPr>
              <a:t>        </a:t>
            </a:r>
            <a:r>
              <a:rPr lang="zh-CN" altLang="en-US" b="1">
                <a:solidFill>
                  <a:schemeClr val="bg2">
                    <a:lumMod val="25000"/>
                  </a:schemeClr>
                </a:solidFill>
                <a:latin typeface="微软雅黑" panose="020B0503020204020204" charset="-122"/>
                <a:ea typeface="微软雅黑" panose="020B0503020204020204" charset="-122"/>
                <a:cs typeface="微软雅黑" panose="020B0503020204020204" charset="-122"/>
              </a:rPr>
              <a:t>中国古代大多数年代结婚年龄都很早，《红楼梦》里那些爱情故事的主人公大都是十五六岁的少年，换到今天都还没上高中。《诗经》里那些脍炙人口的诗句，如“关关雎鸠，在河之洲。窈窕淑女，君子好逑”等，描述的正是少年男女“早恋”的场景。古人尚且如此开明，我们为什么如此封闭？</a:t>
            </a:r>
            <a:endParaRPr lang="zh-CN" altLang="en-US" b="1">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4631134" y="1042227"/>
            <a:ext cx="6578733" cy="460375"/>
          </a:xfrm>
          <a:prstGeom prst="rect">
            <a:avLst/>
          </a:prstGeom>
        </p:spPr>
        <p:txBody>
          <a:bodyPr wrap="square">
            <a:spAutoFit/>
          </a:bodyPr>
          <a:lstStyle/>
          <a:p>
            <a:pPr>
              <a:lnSpc>
                <a:spcPct val="150000"/>
              </a:lnSpc>
            </a:pPr>
            <a:r>
              <a:rPr lang="zh-CN" altLang="en-US" sz="1600">
                <a:solidFill>
                  <a:srgbClr val="212026"/>
                </a:solidFill>
                <a:latin typeface="+mn-ea"/>
              </a:rPr>
              <a:t>在文学作品中，早恋很美好，在教育中，早恋很让人头疼。</a:t>
            </a:r>
            <a:endParaRPr lang="zh-CN" altLang="en-US" sz="1600">
              <a:solidFill>
                <a:srgbClr val="212026"/>
              </a:solidFill>
              <a:latin typeface="+mn-ea"/>
            </a:endParaRPr>
          </a:p>
        </p:txBody>
      </p:sp>
      <p:sp>
        <p:nvSpPr>
          <p:cNvPr id="12" name="矩形 11"/>
          <p:cNvSpPr/>
          <p:nvPr>
            <p:custDataLst>
              <p:tags r:id="rId2"/>
            </p:custDataLst>
          </p:nvPr>
        </p:nvSpPr>
        <p:spPr>
          <a:xfrm>
            <a:off x="4631134" y="536167"/>
            <a:ext cx="4246880" cy="583565"/>
          </a:xfrm>
          <a:prstGeom prst="rect">
            <a:avLst/>
          </a:prstGeom>
        </p:spPr>
        <p:txBody>
          <a:bodyPr wrap="none">
            <a:spAutoFit/>
          </a:bodyPr>
          <a:lstStyle/>
          <a:p>
            <a:pPr algn="l"/>
            <a:r>
              <a:rPr lang="zh-CN" altLang="en-US" sz="3200">
                <a:solidFill>
                  <a:srgbClr val="212026"/>
                </a:solidFill>
                <a:latin typeface="微软雅黑" panose="020B0503020204020204" charset="-122"/>
                <a:ea typeface="微软雅黑" panose="020B0503020204020204" charset="-122"/>
              </a:rPr>
              <a:t>还是教育观念的问题。</a:t>
            </a:r>
            <a:endParaRPr lang="zh-CN" altLang="en-US" sz="3200">
              <a:solidFill>
                <a:srgbClr val="212026"/>
              </a:solidFill>
              <a:latin typeface="微软雅黑" panose="020B0503020204020204" charset="-122"/>
              <a:ea typeface="微软雅黑" panose="020B0503020204020204" charset="-122"/>
            </a:endParaRPr>
          </a:p>
        </p:txBody>
      </p:sp>
      <p:pic>
        <p:nvPicPr>
          <p:cNvPr id="20" name="图片占位符 19"/>
          <p:cNvPicPr>
            <a:picLocks noGrp="1" noChangeAspect="1"/>
          </p:cNvPicPr>
          <p:nvPr>
            <p:ph type="pic" sz="quarter" idx="10"/>
            <p:custDataLst>
              <p:tags r:id="rId3"/>
            </p:custDataLst>
          </p:nvPr>
        </p:nvPicPr>
        <p:blipFill>
          <a:blip r:embed="rId4">
            <a:extLst>
              <a:ext uri="{28A0092B-C50C-407E-A947-70E740481C1C}">
                <a14:useLocalDpi xmlns:a14="http://schemas.microsoft.com/office/drawing/2010/main" val="0"/>
              </a:ext>
            </a:extLst>
          </a:blip>
          <a:srcRect t="17429" b="17429"/>
          <a:stretch>
            <a:fillRect/>
          </a:stretch>
        </p:blipFill>
        <p:spPr/>
      </p:pic>
      <p:pic>
        <p:nvPicPr>
          <p:cNvPr id="32" name="图片占位符 31"/>
          <p:cNvPicPr>
            <a:picLocks noGrp="1" noChangeAspect="1"/>
          </p:cNvPicPr>
          <p:nvPr>
            <p:ph type="pic" sz="quarter" idx="14"/>
            <p:custDataLst>
              <p:tags r:id="rId5"/>
            </p:custDataLst>
          </p:nvPr>
        </p:nvPicPr>
        <p:blipFill>
          <a:blip r:embed="rId6">
            <a:extLst>
              <a:ext uri="{28A0092B-C50C-407E-A947-70E740481C1C}">
                <a14:useLocalDpi xmlns:a14="http://schemas.microsoft.com/office/drawing/2010/main" val="0"/>
              </a:ext>
            </a:extLst>
          </a:blip>
          <a:srcRect t="13334" b="13334"/>
          <a:stretch>
            <a:fillRect/>
          </a:stretch>
        </p:blipFill>
        <p:spPr/>
      </p:pic>
      <p:pic>
        <p:nvPicPr>
          <p:cNvPr id="30" name="图片占位符 29"/>
          <p:cNvPicPr>
            <a:picLocks noGrp="1" noChangeAspect="1"/>
          </p:cNvPicPr>
          <p:nvPr>
            <p:ph type="pic" sz="quarter" idx="12"/>
            <p:custDataLst>
              <p:tags r:id="rId7"/>
            </p:custDataLst>
          </p:nvPr>
        </p:nvPicPr>
        <p:blipFill rotWithShape="1">
          <a:blip r:embed="rId8">
            <a:extLst>
              <a:ext uri="{28A0092B-C50C-407E-A947-70E740481C1C}">
                <a14:useLocalDpi xmlns:a14="http://schemas.microsoft.com/office/drawing/2010/main" val="0"/>
              </a:ext>
            </a:extLst>
          </a:blip>
          <a:srcRect t="27865" b="-1149"/>
          <a:stretch>
            <a:fillRect/>
          </a:stretch>
        </p:blipFill>
        <p:spPr>
          <a:xfrm>
            <a:off x="7797977" y="2428786"/>
            <a:ext cx="4093986" cy="2000427"/>
          </a:xfrm>
        </p:spPr>
      </p:pic>
      <p:sp>
        <p:nvSpPr>
          <p:cNvPr id="33" name="矩形 32"/>
          <p:cNvSpPr/>
          <p:nvPr>
            <p:custDataLst>
              <p:tags r:id="rId9"/>
            </p:custDataLst>
          </p:nvPr>
        </p:nvSpPr>
        <p:spPr>
          <a:xfrm>
            <a:off x="263525" y="2998676"/>
            <a:ext cx="6578733" cy="829945"/>
          </a:xfrm>
          <a:prstGeom prst="rect">
            <a:avLst/>
          </a:prstGeom>
        </p:spPr>
        <p:txBody>
          <a:bodyPr wrap="square">
            <a:spAutoFit/>
          </a:bodyPr>
          <a:lstStyle/>
          <a:p>
            <a:pPr>
              <a:lnSpc>
                <a:spcPct val="150000"/>
              </a:lnSpc>
            </a:pPr>
            <a:r>
              <a:rPr lang="zh-CN" altLang="en-US" sz="1600">
                <a:solidFill>
                  <a:srgbClr val="212026"/>
                </a:solidFill>
                <a:latin typeface="+mn-ea"/>
              </a:rPr>
              <a:t>这个其实很容易被否定，成年人是否因为谈恋爱而影响工作？有人会，但从来没有人会认为两者之间有必然的联系。</a:t>
            </a:r>
            <a:endParaRPr lang="zh-CN" altLang="en-US" sz="1600">
              <a:solidFill>
                <a:srgbClr val="212026"/>
              </a:solidFill>
              <a:latin typeface="+mn-ea"/>
            </a:endParaRPr>
          </a:p>
        </p:txBody>
      </p:sp>
      <p:sp>
        <p:nvSpPr>
          <p:cNvPr id="34" name="矩形 33"/>
          <p:cNvSpPr/>
          <p:nvPr>
            <p:custDataLst>
              <p:tags r:id="rId10"/>
            </p:custDataLst>
          </p:nvPr>
        </p:nvSpPr>
        <p:spPr>
          <a:xfrm>
            <a:off x="263525" y="2492616"/>
            <a:ext cx="6278880" cy="583565"/>
          </a:xfrm>
          <a:prstGeom prst="rect">
            <a:avLst/>
          </a:prstGeom>
        </p:spPr>
        <p:txBody>
          <a:bodyPr wrap="none">
            <a:spAutoFit/>
          </a:bodyPr>
          <a:lstStyle/>
          <a:p>
            <a:pPr algn="l"/>
            <a:r>
              <a:rPr lang="zh-CN" altLang="en-US" sz="3200">
                <a:solidFill>
                  <a:srgbClr val="212026"/>
                </a:solidFill>
                <a:latin typeface="微软雅黑" panose="020B0503020204020204" charset="-122"/>
                <a:ea typeface="微软雅黑" panose="020B0503020204020204" charset="-122"/>
              </a:rPr>
              <a:t>教育者首先担心早恋会影响学习。</a:t>
            </a:r>
            <a:endParaRPr lang="zh-CN" altLang="en-US" sz="3200">
              <a:solidFill>
                <a:srgbClr val="212026"/>
              </a:solidFill>
              <a:latin typeface="微软雅黑" panose="020B0503020204020204" charset="-122"/>
              <a:ea typeface="微软雅黑" panose="020B0503020204020204" charset="-122"/>
            </a:endParaRPr>
          </a:p>
        </p:txBody>
      </p:sp>
      <p:sp>
        <p:nvSpPr>
          <p:cNvPr id="35" name="矩形 34"/>
          <p:cNvSpPr/>
          <p:nvPr>
            <p:custDataLst>
              <p:tags r:id="rId11"/>
            </p:custDataLst>
          </p:nvPr>
        </p:nvSpPr>
        <p:spPr>
          <a:xfrm>
            <a:off x="4682490" y="5245735"/>
            <a:ext cx="7209790" cy="1568450"/>
          </a:xfrm>
          <a:prstGeom prst="rect">
            <a:avLst/>
          </a:prstGeom>
        </p:spPr>
        <p:txBody>
          <a:bodyPr wrap="square">
            <a:spAutoFit/>
          </a:bodyPr>
          <a:lstStyle/>
          <a:p>
            <a:pPr>
              <a:lnSpc>
                <a:spcPct val="150000"/>
              </a:lnSpc>
            </a:pPr>
            <a:r>
              <a:rPr lang="zh-CN" altLang="en-US" sz="1600">
                <a:solidFill>
                  <a:srgbClr val="212026"/>
                </a:solidFill>
                <a:latin typeface="+mn-ea"/>
              </a:rPr>
              <a:t>反对早恋，希望孩子一心一意学习，这是第一种态度；控制早恋，最好使其能促进学习，这是第二种态度。两种态度其实都很功利，目标指向都是学习。如果目标指向变为孩子的成长，就会有第三种态度：理性看待孩子的“早恋”，将其视为“早练”。</a:t>
            </a:r>
            <a:endParaRPr lang="zh-CN" altLang="en-US" sz="1600">
              <a:solidFill>
                <a:srgbClr val="212026"/>
              </a:solidFill>
              <a:latin typeface="+mn-ea"/>
            </a:endParaRPr>
          </a:p>
        </p:txBody>
      </p:sp>
      <p:sp>
        <p:nvSpPr>
          <p:cNvPr id="36" name="矩形 35"/>
          <p:cNvSpPr/>
          <p:nvPr>
            <p:custDataLst>
              <p:tags r:id="rId12"/>
            </p:custDataLst>
          </p:nvPr>
        </p:nvSpPr>
        <p:spPr>
          <a:xfrm>
            <a:off x="4682379" y="4739767"/>
            <a:ext cx="2214880" cy="583565"/>
          </a:xfrm>
          <a:prstGeom prst="rect">
            <a:avLst/>
          </a:prstGeom>
        </p:spPr>
        <p:txBody>
          <a:bodyPr wrap="none">
            <a:spAutoFit/>
          </a:bodyPr>
          <a:lstStyle/>
          <a:p>
            <a:r>
              <a:rPr lang="zh-CN" altLang="en-US" sz="3200">
                <a:solidFill>
                  <a:srgbClr val="212026"/>
                </a:solidFill>
                <a:latin typeface="微软雅黑" panose="020B0503020204020204" charset="-122"/>
                <a:ea typeface="微软雅黑" panose="020B0503020204020204" charset="-122"/>
              </a:rPr>
              <a:t>三种</a:t>
            </a:r>
            <a:r>
              <a:rPr lang="zh-CN" altLang="en-US" sz="3200">
                <a:solidFill>
                  <a:srgbClr val="212026"/>
                </a:solidFill>
                <a:latin typeface="微软雅黑" panose="020B0503020204020204" charset="-122"/>
                <a:ea typeface="微软雅黑" panose="020B0503020204020204" charset="-122"/>
              </a:rPr>
              <a:t>态度。</a:t>
            </a:r>
            <a:endParaRPr lang="zh-CN" altLang="en-US" sz="3200">
              <a:solidFill>
                <a:srgbClr val="212026"/>
              </a:solidFill>
              <a:latin typeface="微软雅黑" panose="020B0503020204020204" charset="-122"/>
              <a:ea typeface="微软雅黑" panose="020B0503020204020204" charset="-122"/>
            </a:endParaRPr>
          </a:p>
        </p:txBody>
      </p:sp>
      <p:cxnSp>
        <p:nvCxnSpPr>
          <p:cNvPr id="38" name="直接连接符 37"/>
          <p:cNvCxnSpPr/>
          <p:nvPr>
            <p:custDataLst>
              <p:tags r:id="rId13"/>
            </p:custDataLst>
          </p:nvPr>
        </p:nvCxnSpPr>
        <p:spPr>
          <a:xfrm>
            <a:off x="4549422" y="2260777"/>
            <a:ext cx="7342541"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14"/>
            </p:custDataLst>
          </p:nvPr>
        </p:nvCxnSpPr>
        <p:spPr>
          <a:xfrm>
            <a:off x="4549422" y="4586992"/>
            <a:ext cx="7342541"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1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 name="矩形 3"/>
          <p:cNvSpPr/>
          <p:nvPr>
            <p:custDataLst>
              <p:tags r:id="rId1"/>
            </p:custDataLst>
          </p:nvPr>
        </p:nvSpPr>
        <p:spPr>
          <a:xfrm>
            <a:off x="-156210" y="1815465"/>
            <a:ext cx="12505055" cy="1856105"/>
          </a:xfrm>
          <a:prstGeom prst="rect">
            <a:avLst/>
          </a:prstGeom>
          <a:solidFill>
            <a:srgbClr val="486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2"/>
            </p:custDataLst>
          </p:nvPr>
        </p:nvSpPr>
        <p:spPr>
          <a:xfrm>
            <a:off x="3834765" y="3740150"/>
            <a:ext cx="9028430" cy="1879600"/>
          </a:xfrm>
          <a:prstGeom prst="rect">
            <a:avLst/>
          </a:prstGeom>
          <a:solidFill>
            <a:srgbClr val="5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custDataLst>
              <p:tags r:id="rId3"/>
            </p:custDataLst>
          </p:nvPr>
        </p:nvSpPr>
        <p:spPr>
          <a:xfrm>
            <a:off x="-156210" y="755650"/>
            <a:ext cx="12505055" cy="415925"/>
          </a:xfrm>
          <a:prstGeom prst="rect">
            <a:avLst/>
          </a:prstGeom>
          <a:solidFill>
            <a:srgbClr val="486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56210" y="1813560"/>
            <a:ext cx="8753475" cy="3806190"/>
          </a:xfrm>
          <a:prstGeom prst="rect">
            <a:avLst/>
          </a:prstGeom>
          <a:solidFill>
            <a:srgbClr val="5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5"/>
            </p:custDataLst>
          </p:nvPr>
        </p:nvSpPr>
        <p:spPr>
          <a:xfrm>
            <a:off x="698500" y="2232025"/>
            <a:ext cx="7620000" cy="2553335"/>
          </a:xfrm>
          <a:prstGeom prst="rect">
            <a:avLst/>
          </a:prstGeom>
          <a:noFill/>
        </p:spPr>
        <p:txBody>
          <a:bodyPr wrap="square" rtlCol="0">
            <a:spAutoFit/>
          </a:bodyPr>
          <a:p>
            <a:r>
              <a:rPr lang="zh-CN" altLang="en-US" sz="4000" b="1">
                <a:solidFill>
                  <a:schemeClr val="bg1"/>
                </a:solidFill>
                <a:latin typeface="微软雅黑" panose="020B0503020204020204" charset="-122"/>
                <a:ea typeface="微软雅黑" panose="020B0503020204020204" charset="-122"/>
                <a:cs typeface="微软雅黑" panose="020B0503020204020204" charset="-122"/>
              </a:rPr>
              <a:t>“45岁以后的人，如果到了年底，能说这一年没有虚度，已经是了不起的成绩了。”可见作者对教师现状多么悲观。</a:t>
            </a:r>
            <a:endParaRPr lang="zh-CN" altLang="en-US" sz="40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1" name="矩形 20"/>
          <p:cNvSpPr/>
          <p:nvPr>
            <p:custDataLst>
              <p:tags r:id="rId6"/>
            </p:custDataLst>
          </p:nvPr>
        </p:nvSpPr>
        <p:spPr>
          <a:xfrm>
            <a:off x="309245" y="1628775"/>
            <a:ext cx="388620" cy="1358900"/>
          </a:xfrm>
          <a:prstGeom prst="rect">
            <a:avLst/>
          </a:prstGeom>
          <a:solidFill>
            <a:srgbClr val="3E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7"/>
            </p:custDataLst>
          </p:nvPr>
        </p:nvSpPr>
        <p:spPr>
          <a:xfrm rot="5400000">
            <a:off x="1270" y="1957705"/>
            <a:ext cx="1025525" cy="368300"/>
          </a:xfrm>
          <a:prstGeom prst="rect">
            <a:avLst/>
          </a:prstGeom>
          <a:noFill/>
        </p:spPr>
        <p:txBody>
          <a:bodyPr wrap="square" rtlCol="0">
            <a:spAutoFit/>
          </a:bodyPr>
          <a:p>
            <a:r>
              <a:rPr lang="zh-CN" altLang="en-US">
                <a:solidFill>
                  <a:schemeClr val="bg1"/>
                </a:solidFill>
                <a:latin typeface="方正悠宋体加粗" panose="02010600010101010101" charset="-122"/>
                <a:ea typeface="方正悠宋体加粗" panose="02010600010101010101" charset="-122"/>
              </a:rPr>
              <a:t>preface</a:t>
            </a:r>
            <a:endParaRPr lang="zh-CN" altLang="en-US">
              <a:solidFill>
                <a:schemeClr val="bg1"/>
              </a:solidFill>
              <a:latin typeface="方正悠宋体加粗" panose="02010600010101010101" charset="-122"/>
              <a:ea typeface="方正悠宋体加粗" panose="02010600010101010101" charset="-122"/>
            </a:endParaRPr>
          </a:p>
        </p:txBody>
      </p:sp>
      <p:pic>
        <p:nvPicPr>
          <p:cNvPr id="2" name="图片 1" descr="D:\ppt\读书\LOGO\3ea876b6f4ec07b6ab3b71754ede4b85.jpg3ea876b6f4ec07b6ab3b71754ede4b85"/>
          <p:cNvPicPr>
            <a:picLocks noChangeAspect="1"/>
          </p:cNvPicPr>
          <p:nvPr>
            <p:custDataLst>
              <p:tags r:id="rId8"/>
            </p:custDataLst>
          </p:nvPr>
        </p:nvPicPr>
        <p:blipFill>
          <a:blip r:embed="rId9"/>
          <a:srcRect/>
          <a:stretch>
            <a:fillRect/>
          </a:stretch>
        </p:blipFill>
        <p:spPr>
          <a:xfrm>
            <a:off x="8281670" y="692150"/>
            <a:ext cx="4578985" cy="304863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7495822" y="260350"/>
            <a:ext cx="4396141" cy="63007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custDataLst>
              <p:tags r:id="rId2"/>
            </p:custDataLst>
          </p:nvPr>
        </p:nvSpPr>
        <p:spPr>
          <a:xfrm>
            <a:off x="7874000" y="2271395"/>
            <a:ext cx="3752850" cy="3415030"/>
          </a:xfrm>
          <a:prstGeom prst="rect">
            <a:avLst/>
          </a:prstGeom>
        </p:spPr>
        <p:txBody>
          <a:bodyPr wrap="square">
            <a:spAutoFit/>
          </a:bodyPr>
          <a:lstStyle/>
          <a:p>
            <a:pPr>
              <a:lnSpc>
                <a:spcPct val="200000"/>
              </a:lnSpc>
            </a:pPr>
            <a:r>
              <a:rPr lang="zh-CN" altLang="en-US">
                <a:solidFill>
                  <a:schemeClr val="bg1"/>
                </a:solidFill>
                <a:latin typeface="微软雅黑" panose="020B0503020204020204" charset="-122"/>
                <a:ea typeface="微软雅黑" panose="020B0503020204020204" charset="-122"/>
                <a:cs typeface="微软雅黑" panose="020B0503020204020204" charset="-122"/>
              </a:rPr>
              <a:t>陈一筠认为，现在孩子性成熟较早，在成年前有很长一段时间处于“性待业期”。</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pPr>
              <a:lnSpc>
                <a:spcPct val="200000"/>
              </a:lnSpc>
            </a:pPr>
            <a:r>
              <a:rPr lang="zh-CN" altLang="en-US">
                <a:solidFill>
                  <a:schemeClr val="bg1"/>
                </a:solidFill>
                <a:latin typeface="微软雅黑" panose="020B0503020204020204" charset="-122"/>
                <a:ea typeface="微软雅黑" panose="020B0503020204020204" charset="-122"/>
                <a:cs typeface="微软雅黑" panose="020B0503020204020204" charset="-122"/>
              </a:rPr>
              <a:t>在此期间，有一些与异性交往的经验其实对孩子今后的婚姻生活大有帮助。</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3"/>
            </p:custDataLst>
          </p:nvPr>
        </p:nvSpPr>
        <p:spPr>
          <a:xfrm>
            <a:off x="7838440" y="425450"/>
            <a:ext cx="3823970" cy="1630045"/>
          </a:xfrm>
          <a:prstGeom prst="rect">
            <a:avLst/>
          </a:prstGeom>
        </p:spPr>
        <p:txBody>
          <a:bodyPr wrap="square">
            <a:spAutoFit/>
          </a:bodyPr>
          <a:lstStyle/>
          <a:p>
            <a:pPr algn="l"/>
            <a:r>
              <a:rPr lang="zh-CN" altLang="en-US" sz="4400">
                <a:solidFill>
                  <a:srgbClr val="FFC000"/>
                </a:solidFill>
                <a:latin typeface="微软雅黑" panose="020B0503020204020204" charset="-122"/>
                <a:ea typeface="微软雅黑" panose="020B0503020204020204" charset="-122"/>
                <a:cs typeface="微软雅黑" panose="020B0503020204020204" charset="-122"/>
              </a:rPr>
              <a:t>“早练”</a:t>
            </a:r>
            <a:endParaRPr lang="zh-CN" altLang="en-US" sz="4400">
              <a:solidFill>
                <a:srgbClr val="FFC000"/>
              </a:solidFill>
              <a:latin typeface="微软雅黑" panose="020B0503020204020204" charset="-122"/>
              <a:ea typeface="微软雅黑" panose="020B0503020204020204" charset="-122"/>
              <a:cs typeface="微软雅黑" panose="020B0503020204020204" charset="-122"/>
            </a:endParaRPr>
          </a:p>
          <a:p>
            <a:pPr algn="l"/>
            <a:r>
              <a:rPr lang="zh-CN" altLang="en-US" sz="2800">
                <a:solidFill>
                  <a:schemeClr val="bg1"/>
                </a:solidFill>
                <a:latin typeface="微软雅黑" panose="020B0503020204020204" charset="-122"/>
                <a:ea typeface="微软雅黑" panose="020B0503020204020204" charset="-122"/>
                <a:cs typeface="微软雅黑" panose="020B0503020204020204" charset="-122"/>
              </a:rPr>
              <a:t>一说来自于著名的性教育专家陈一筠。</a:t>
            </a: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16" name="组合 15"/>
          <p:cNvGrpSpPr/>
          <p:nvPr/>
        </p:nvGrpSpPr>
        <p:grpSpPr>
          <a:xfrm>
            <a:off x="300037" y="1128889"/>
            <a:ext cx="6892156" cy="4827658"/>
            <a:chOff x="507024" y="2760385"/>
            <a:chExt cx="5129497" cy="3354220"/>
          </a:xfrm>
          <a:blipFill rotWithShape="1">
            <a:blip r:embed="rId4"/>
            <a:stretch>
              <a:fillRect/>
            </a:stretch>
          </a:blipFill>
          <a:effectLst>
            <a:outerShdw blurRad="50800" dist="38100" dir="2700000" algn="tl" rotWithShape="0">
              <a:prstClr val="black">
                <a:alpha val="40000"/>
              </a:prstClr>
            </a:outerShdw>
          </a:effectLst>
        </p:grpSpPr>
        <p:sp>
          <p:nvSpPr>
            <p:cNvPr id="10" name="矩形 9"/>
            <p:cNvSpPr/>
            <p:nvPr>
              <p:custDataLst>
                <p:tags r:id="rId5"/>
              </p:custDataLst>
            </p:nvPr>
          </p:nvSpPr>
          <p:spPr>
            <a:xfrm>
              <a:off x="507024" y="2762871"/>
              <a:ext cx="1618654" cy="1618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6"/>
              </p:custDataLst>
            </p:nvPr>
          </p:nvSpPr>
          <p:spPr>
            <a:xfrm>
              <a:off x="2262446" y="2760385"/>
              <a:ext cx="1618654" cy="1618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7"/>
              </p:custDataLst>
            </p:nvPr>
          </p:nvSpPr>
          <p:spPr>
            <a:xfrm>
              <a:off x="4017867" y="2760386"/>
              <a:ext cx="1618654" cy="1618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8"/>
              </p:custDataLst>
            </p:nvPr>
          </p:nvSpPr>
          <p:spPr>
            <a:xfrm>
              <a:off x="507024" y="4495951"/>
              <a:ext cx="1618654" cy="1618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9"/>
              </p:custDataLst>
            </p:nvPr>
          </p:nvSpPr>
          <p:spPr>
            <a:xfrm>
              <a:off x="2262446" y="4493466"/>
              <a:ext cx="1618654" cy="1618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0"/>
              </p:custDataLst>
            </p:nvPr>
          </p:nvSpPr>
          <p:spPr>
            <a:xfrm>
              <a:off x="4017867" y="4493466"/>
              <a:ext cx="1618654" cy="1618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D:\ppt\教师的五重境界\d7036c9a17f5fda2-677210b4c6871c9a-70705ddf5fa34d549f794c19c2583d75.jpgd7036c9a17f5fda2-677210b4c6871c9a-70705ddf5fa34d549f794c19c2583d75"/>
          <p:cNvPicPr>
            <a:picLocks noChangeAspect="1"/>
          </p:cNvPicPr>
          <p:nvPr>
            <p:custDataLst>
              <p:tags r:id="rId1"/>
            </p:custDataLst>
          </p:nvPr>
        </p:nvPicPr>
        <p:blipFill>
          <a:blip r:embed="rId2"/>
          <a:srcRect/>
          <a:stretch>
            <a:fillRect/>
          </a:stretch>
        </p:blipFill>
        <p:spPr>
          <a:xfrm>
            <a:off x="6716395" y="3542665"/>
            <a:ext cx="4634230" cy="2856865"/>
          </a:xfrm>
          <a:prstGeom prst="rect">
            <a:avLst/>
          </a:prstGeom>
        </p:spPr>
      </p:pic>
      <p:pic>
        <p:nvPicPr>
          <p:cNvPr id="8" name="图片 7" descr="D:\ppt\教师的五重境界\e79a8706efd117f6-9e2c5840f1042f9c-c84f33dca39c5a2edbf701a828f51b4a.jpge79a8706efd117f6-9e2c5840f1042f9c-c84f33dca39c5a2edbf701a828f51b4a"/>
          <p:cNvPicPr>
            <a:picLocks noChangeAspect="1"/>
          </p:cNvPicPr>
          <p:nvPr>
            <p:custDataLst>
              <p:tags r:id="rId3"/>
            </p:custDataLst>
          </p:nvPr>
        </p:nvPicPr>
        <p:blipFill rotWithShape="1">
          <a:blip r:embed="rId4"/>
          <a:srcRect l="8896" r="18149"/>
          <a:stretch>
            <a:fillRect/>
          </a:stretch>
        </p:blipFill>
        <p:spPr>
          <a:xfrm>
            <a:off x="8200390" y="558165"/>
            <a:ext cx="3150235" cy="2847975"/>
          </a:xfrm>
          <a:prstGeom prst="rect">
            <a:avLst/>
          </a:prstGeom>
        </p:spPr>
      </p:pic>
      <p:sp>
        <p:nvSpPr>
          <p:cNvPr id="12" name="矩形 11"/>
          <p:cNvSpPr/>
          <p:nvPr>
            <p:custDataLst>
              <p:tags r:id="rId5"/>
            </p:custDataLst>
          </p:nvPr>
        </p:nvSpPr>
        <p:spPr>
          <a:xfrm>
            <a:off x="922799" y="558166"/>
            <a:ext cx="7021717" cy="28479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charset="-122"/>
              <a:cs typeface="+mn-cs"/>
              <a:sym typeface="Arial" panose="020B0604020202020204" pitchFamily="34" charset="0"/>
            </a:endParaRPr>
          </a:p>
        </p:txBody>
      </p:sp>
      <p:sp>
        <p:nvSpPr>
          <p:cNvPr id="15" name="矩形 14"/>
          <p:cNvSpPr/>
          <p:nvPr>
            <p:custDataLst>
              <p:tags r:id="rId6"/>
            </p:custDataLst>
          </p:nvPr>
        </p:nvSpPr>
        <p:spPr>
          <a:xfrm>
            <a:off x="922655" y="3547110"/>
            <a:ext cx="5637530" cy="28479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charset="-122"/>
              <a:cs typeface="+mn-cs"/>
              <a:sym typeface="Arial" panose="020B0604020202020204" pitchFamily="34" charset="0"/>
            </a:endParaRPr>
          </a:p>
        </p:txBody>
      </p:sp>
      <p:sp>
        <p:nvSpPr>
          <p:cNvPr id="16" name="文本框 15"/>
          <p:cNvSpPr txBox="1"/>
          <p:nvPr>
            <p:custDataLst>
              <p:tags r:id="rId7"/>
            </p:custDataLst>
          </p:nvPr>
        </p:nvSpPr>
        <p:spPr>
          <a:xfrm>
            <a:off x="1196832" y="782320"/>
            <a:ext cx="6338109" cy="23996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我们教育孩子，不就是希望他们未来有幸福的人生吗？所以，小的时候让他们操练起来，其实是有益的体验。否则，就会有从没有谈过恋爱的“乖”孩子成年之后不知道怎么追求心仪的异性，屡次失去机会，到时着急的还是家长。</a:t>
            </a:r>
            <a:endParaRPr kumimoji="0" lang="zh-CN" altLang="en-US" sz="2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9" name="文本框 18"/>
          <p:cNvSpPr txBox="1"/>
          <p:nvPr>
            <p:custDataLst>
              <p:tags r:id="rId8"/>
            </p:custDataLst>
          </p:nvPr>
        </p:nvSpPr>
        <p:spPr>
          <a:xfrm>
            <a:off x="1196975" y="3547110"/>
            <a:ext cx="5222875" cy="2861310"/>
          </a:xfrm>
          <a:prstGeom prst="rect">
            <a:avLst/>
          </a:prstGeom>
          <a:noFill/>
        </p:spPr>
        <p:txBody>
          <a:bodyPr wrap="square" rtlCol="0">
            <a:spAutoFit/>
          </a:bodyPr>
          <a:lstStyle>
            <a:defPPr>
              <a:defRPr lang="zh-CN"/>
            </a:defPPr>
            <a:lvl1pPr fontAlgn="auto">
              <a:lnSpc>
                <a:spcPct val="150000"/>
              </a:lnSpc>
              <a:defRPr>
                <a:latin typeface="Arial" panose="020B0604020202020204" pitchFamily="34" charset="0"/>
                <a:ea typeface="幼圆" panose="02010509060101010101" charset="-122"/>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sz="2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幸运的是，在我认识的家长中有越来越多的人对此持开放的态度。我们学校的一名学生会主席品学兼优，却有一名外校的男朋友。有一天我问她这件事，她也并没有否认，只告诉我：“老师，我已经17岁了，我爸爸说，没有谈过恋爱的女孩儿长不大。”</a:t>
            </a:r>
            <a:endParaRPr kumimoji="0" sz="2000" b="1" i="0" u="none" strike="noStrike" kern="120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D:\ppt\教师的五重境界\fb8ee6b9e3d8728f-b288ae91ed8be51e-da4cca1f34c60b3fd56f57d6e624cf7c.jpgfb8ee6b9e3d8728f-b288ae91ed8be51e-da4cca1f34c60b3fd56f57d6e624cf7c"/>
          <p:cNvPicPr>
            <a:picLocks noChangeAspect="1"/>
          </p:cNvPicPr>
          <p:nvPr>
            <p:custDataLst>
              <p:tags r:id="rId1"/>
            </p:custDataLst>
          </p:nvPr>
        </p:nvPicPr>
        <p:blipFill rotWithShape="1">
          <a:blip r:embed="rId2"/>
          <a:srcRect r="28770"/>
          <a:stretch>
            <a:fillRect/>
          </a:stretch>
        </p:blipFill>
        <p:spPr>
          <a:xfrm>
            <a:off x="7522845" y="2983230"/>
            <a:ext cx="3386455" cy="3169285"/>
          </a:xfrm>
          <a:prstGeom prst="rect">
            <a:avLst/>
          </a:prstGeom>
        </p:spPr>
      </p:pic>
      <p:pic>
        <p:nvPicPr>
          <p:cNvPr id="8" name="图片 7" descr="D:\ppt\教师的五重境界\8e92730d65c7643d-a912aa259482db8d-a719a4e6159c4af45432ec91253a79f2.jpg8e92730d65c7643d-a912aa259482db8d-a719a4e6159c4af45432ec91253a79f2"/>
          <p:cNvPicPr>
            <a:picLocks noChangeAspect="1"/>
          </p:cNvPicPr>
          <p:nvPr>
            <p:custDataLst>
              <p:tags r:id="rId3"/>
            </p:custDataLst>
          </p:nvPr>
        </p:nvPicPr>
        <p:blipFill>
          <a:blip r:embed="rId4"/>
          <a:srcRect/>
          <a:stretch>
            <a:fillRect/>
          </a:stretch>
        </p:blipFill>
        <p:spPr>
          <a:xfrm>
            <a:off x="1275081" y="2983231"/>
            <a:ext cx="6127115" cy="3169285"/>
          </a:xfrm>
          <a:prstGeom prst="rect">
            <a:avLst/>
          </a:prstGeom>
        </p:spPr>
      </p:pic>
      <p:sp>
        <p:nvSpPr>
          <p:cNvPr id="5" name="矩形 4"/>
          <p:cNvSpPr/>
          <p:nvPr>
            <p:custDataLst>
              <p:tags r:id="rId5"/>
            </p:custDataLst>
          </p:nvPr>
        </p:nvSpPr>
        <p:spPr>
          <a:xfrm>
            <a:off x="819150" y="572135"/>
            <a:ext cx="10629900" cy="27724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charset="-122"/>
              <a:cs typeface="+mn-cs"/>
              <a:sym typeface="Arial" panose="020B0604020202020204" pitchFamily="34" charset="0"/>
            </a:endParaRPr>
          </a:p>
        </p:txBody>
      </p:sp>
      <p:sp>
        <p:nvSpPr>
          <p:cNvPr id="6" name="文本框 5"/>
          <p:cNvSpPr txBox="1"/>
          <p:nvPr>
            <p:custDataLst>
              <p:tags r:id="rId6"/>
            </p:custDataLst>
          </p:nvPr>
        </p:nvSpPr>
        <p:spPr>
          <a:xfrm>
            <a:off x="1414781" y="747995"/>
            <a:ext cx="9363075" cy="17995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20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sym typeface="Arial" panose="020B0604020202020204" pitchFamily="34" charset="0"/>
              </a:rPr>
              <a:t>弗洛伊德不是说过，女儿是父亲的情人吗？我只能赞叹，这位爸爸够睿智的。</a:t>
            </a:r>
            <a:endParaRPr kumimoji="0" sz="20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cs"/>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sz="1800" b="1" i="0" u="none" strike="noStrike" kern="1200" cap="none" spc="0" normalizeH="0" baseline="0" noProof="0" dirty="0">
                <a:solidFill>
                  <a:schemeClr val="accent1">
                    <a:lumMod val="50000"/>
                  </a:schemeClr>
                </a:solidFill>
                <a:effectLst>
                  <a:outerShdw blurRad="38100" dist="25400" dir="5400000" algn="ctr" rotWithShape="0">
                    <a:srgbClr val="6E747A">
                      <a:alpha val="43000"/>
                    </a:srgbClr>
                  </a:outerShdw>
                </a:effectLst>
                <a:uLnTx/>
                <a:uFillTx/>
                <a:latin typeface="Arial" panose="020B0604020202020204" pitchFamily="34" charset="0"/>
                <a:ea typeface="幼圆" panose="02010509060101010101" charset="-122"/>
                <a:cs typeface="+mn-cs"/>
                <a:sym typeface="Arial" panose="020B0604020202020204" pitchFamily="34" charset="0"/>
              </a:rPr>
              <a:t>当然，和西方人相比，东方人表达感情的方式要显得含蓄一些，在公开场合有亲昵行为在我们的文化中并不被广泛接受，这是我们需要跟孩子说明的。学校的管理者需要在尊重学生异性交往自由的基础上给学生设置一定的规则</a:t>
            </a:r>
            <a:endParaRPr kumimoji="0" sz="1800" b="1" i="0" u="none" strike="noStrike" kern="1200" cap="none" spc="0" normalizeH="0" baseline="0" noProof="0" dirty="0">
              <a:solidFill>
                <a:schemeClr val="accent1">
                  <a:lumMod val="50000"/>
                </a:schemeClr>
              </a:solidFill>
              <a:effectLst>
                <a:outerShdw blurRad="38100" dist="25400" dir="5400000" algn="ctr" rotWithShape="0">
                  <a:srgbClr val="6E747A">
                    <a:alpha val="43000"/>
                  </a:srgbClr>
                </a:outerShdw>
              </a:effectLst>
              <a:uLnTx/>
              <a:uFillTx/>
              <a:latin typeface="Arial" panose="020B0604020202020204" pitchFamily="34" charset="0"/>
              <a:ea typeface="幼圆" panose="02010509060101010101" charset="-122"/>
              <a:cs typeface="+mn-cs"/>
              <a:sym typeface="Arial" panose="020B0604020202020204" pitchFamily="34" charset="0"/>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16" name="图片 15" descr="D:\ppt\教师的五重境界\e154002750821088-861ba6d71a52c500-da518aa7d598d79d2a79fff7d425fa95.jpge154002750821088-861ba6d71a52c500-da518aa7d598d79d2a79fff7d425fa95"/>
          <p:cNvPicPr>
            <a:picLocks noChangeAspect="1"/>
          </p:cNvPicPr>
          <p:nvPr>
            <p:custDataLst>
              <p:tags r:id="rId1"/>
            </p:custDataLst>
          </p:nvPr>
        </p:nvPicPr>
        <p:blipFill>
          <a:blip r:embed="rId2"/>
          <a:srcRect/>
          <a:stretch>
            <a:fillRect/>
          </a:stretch>
        </p:blipFill>
        <p:spPr>
          <a:xfrm>
            <a:off x="7620" y="1719263"/>
            <a:ext cx="5128260" cy="3419475"/>
          </a:xfrm>
          <a:prstGeom prst="rect">
            <a:avLst/>
          </a:prstGeom>
        </p:spPr>
      </p:pic>
      <p:cxnSp>
        <p:nvCxnSpPr>
          <p:cNvPr id="18" name="直接连接符 17"/>
          <p:cNvCxnSpPr/>
          <p:nvPr>
            <p:custDataLst>
              <p:tags r:id="rId3"/>
            </p:custDataLst>
          </p:nvPr>
        </p:nvCxnSpPr>
        <p:spPr>
          <a:xfrm>
            <a:off x="4195482" y="1452282"/>
            <a:ext cx="712694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4"/>
            </p:custDataLst>
          </p:nvPr>
        </p:nvCxnSpPr>
        <p:spPr>
          <a:xfrm>
            <a:off x="5620871" y="416859"/>
            <a:ext cx="0" cy="235323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5"/>
            </p:custDataLst>
          </p:nvPr>
        </p:nvSpPr>
        <p:spPr>
          <a:xfrm>
            <a:off x="5890895" y="416560"/>
            <a:ext cx="5351780" cy="829945"/>
          </a:xfrm>
          <a:prstGeom prst="rect">
            <a:avLst/>
          </a:prstGeom>
          <a:noFill/>
        </p:spPr>
        <p:txBody>
          <a:bodyPr wrap="square" rtlCol="0">
            <a:spAutoFit/>
          </a:bodyPr>
          <a:lstStyle/>
          <a:p>
            <a:pPr algn="l"/>
            <a:r>
              <a:rPr lang="zh-CN" altLang="en-US" sz="2400" dirty="0" smtClean="0">
                <a:latin typeface="微软雅黑" panose="020B0503020204020204" charset="-122"/>
                <a:ea typeface="微软雅黑" panose="020B0503020204020204" charset="-122"/>
              </a:rPr>
              <a:t>早恋并不是问题，如果我们将之视为问题才是真正的问题。</a:t>
            </a:r>
            <a:endParaRPr lang="zh-CN" altLang="en-US" sz="2400" dirty="0" smtClean="0">
              <a:latin typeface="微软雅黑" panose="020B0503020204020204" charset="-122"/>
              <a:ea typeface="微软雅黑" panose="020B0503020204020204" charset="-122"/>
            </a:endParaRPr>
          </a:p>
        </p:txBody>
      </p:sp>
      <p:sp>
        <p:nvSpPr>
          <p:cNvPr id="23" name="矩形 22"/>
          <p:cNvSpPr/>
          <p:nvPr>
            <p:custDataLst>
              <p:tags r:id="rId6"/>
            </p:custDataLst>
          </p:nvPr>
        </p:nvSpPr>
        <p:spPr>
          <a:xfrm>
            <a:off x="5890895" y="1666875"/>
            <a:ext cx="5352415" cy="1014730"/>
          </a:xfrm>
          <a:prstGeom prst="rect">
            <a:avLst/>
          </a:prstGeom>
        </p:spPr>
        <p:txBody>
          <a:bodyPr wrap="square">
            <a:spAutoFit/>
          </a:bodyPr>
          <a:lstStyle/>
          <a:p>
            <a:r>
              <a:rPr lang="zh-CN" altLang="en-US" sz="2000" dirty="0" smtClean="0">
                <a:latin typeface="微软雅黑" panose="020B0503020204020204" charset="-122"/>
                <a:ea typeface="微软雅黑" panose="020B0503020204020204" charset="-122"/>
              </a:rPr>
              <a:t>反之，心平气和地跟孩子沟通，不越权，不篡权，尊重孩子的想法，恪守自己的参谋身份，早恋可能带来的所有不良结果便根本不会发生。</a:t>
            </a:r>
            <a:endParaRPr lang="zh-CN" altLang="en-US" sz="2000" dirty="0" smtClean="0">
              <a:latin typeface="微软雅黑" panose="020B0503020204020204" charset="-122"/>
              <a:ea typeface="微软雅黑" panose="020B0503020204020204" charset="-122"/>
            </a:endParaRPr>
          </a:p>
        </p:txBody>
      </p:sp>
      <p:sp>
        <p:nvSpPr>
          <p:cNvPr id="24" name="椭圆 23"/>
          <p:cNvSpPr/>
          <p:nvPr>
            <p:custDataLst>
              <p:tags r:id="rId7"/>
            </p:custDataLst>
          </p:nvPr>
        </p:nvSpPr>
        <p:spPr>
          <a:xfrm>
            <a:off x="5783691" y="3106420"/>
            <a:ext cx="645459" cy="645459"/>
          </a:xfrm>
          <a:prstGeom prst="ellipse">
            <a:avLst/>
          </a:prstGeom>
          <a:solidFill>
            <a:srgbClr val="4A9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8"/>
            </p:custDataLst>
          </p:nvPr>
        </p:nvSpPr>
        <p:spPr>
          <a:xfrm>
            <a:off x="5797026" y="4521655"/>
            <a:ext cx="645459" cy="645459"/>
          </a:xfrm>
          <a:prstGeom prst="ellipse">
            <a:avLst/>
          </a:prstGeom>
          <a:solidFill>
            <a:srgbClr val="4A9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Group 87"/>
          <p:cNvGrpSpPr/>
          <p:nvPr/>
        </p:nvGrpSpPr>
        <p:grpSpPr>
          <a:xfrm>
            <a:off x="5920462" y="3226084"/>
            <a:ext cx="452597" cy="406129"/>
            <a:chOff x="3270126" y="2762664"/>
            <a:chExt cx="684000" cy="613776"/>
          </a:xfrm>
          <a:solidFill>
            <a:schemeClr val="bg1"/>
          </a:solidFill>
        </p:grpSpPr>
        <p:sp>
          <p:nvSpPr>
            <p:cNvPr id="28" name="Freeform 51"/>
            <p:cNvSpPr/>
            <p:nvPr>
              <p:custDataLst>
                <p:tags r:id="rId9"/>
              </p:custDataLst>
            </p:nvPr>
          </p:nvSpPr>
          <p:spPr bwMode="auto">
            <a:xfrm>
              <a:off x="3387901" y="2872777"/>
              <a:ext cx="294437" cy="55057"/>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29" name="Freeform 52"/>
            <p:cNvSpPr/>
            <p:nvPr>
              <p:custDataLst>
                <p:tags r:id="rId10"/>
              </p:custDataLst>
            </p:nvPr>
          </p:nvSpPr>
          <p:spPr bwMode="auto">
            <a:xfrm>
              <a:off x="3387901" y="2976771"/>
              <a:ext cx="294437" cy="55057"/>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0" name="Freeform 53"/>
            <p:cNvSpPr/>
            <p:nvPr>
              <p:custDataLst>
                <p:tags r:id="rId11"/>
              </p:custDataLst>
            </p:nvPr>
          </p:nvSpPr>
          <p:spPr bwMode="auto">
            <a:xfrm>
              <a:off x="3387901" y="3080767"/>
              <a:ext cx="178928" cy="57095"/>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1" name="Freeform 54"/>
            <p:cNvSpPr/>
            <p:nvPr>
              <p:custDataLst>
                <p:tags r:id="rId12"/>
              </p:custDataLst>
            </p:nvPr>
          </p:nvSpPr>
          <p:spPr bwMode="auto">
            <a:xfrm>
              <a:off x="3270126" y="2762664"/>
              <a:ext cx="529987" cy="613776"/>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2" name="Freeform 55"/>
            <p:cNvSpPr>
              <a:spLocks noEditPoints="1"/>
            </p:cNvSpPr>
            <p:nvPr>
              <p:custDataLst>
                <p:tags r:id="rId13"/>
              </p:custDataLst>
            </p:nvPr>
          </p:nvSpPr>
          <p:spPr bwMode="auto">
            <a:xfrm>
              <a:off x="3627980" y="2831994"/>
              <a:ext cx="326146" cy="438412"/>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3" name="Freeform 56"/>
            <p:cNvSpPr/>
            <p:nvPr>
              <p:custDataLst>
                <p:tags r:id="rId14"/>
              </p:custDataLst>
            </p:nvPr>
          </p:nvSpPr>
          <p:spPr bwMode="auto">
            <a:xfrm>
              <a:off x="3369782" y="3184761"/>
              <a:ext cx="237815" cy="108074"/>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grpSp>
      <p:grpSp>
        <p:nvGrpSpPr>
          <p:cNvPr id="34" name="Group 87"/>
          <p:cNvGrpSpPr/>
          <p:nvPr/>
        </p:nvGrpSpPr>
        <p:grpSpPr>
          <a:xfrm>
            <a:off x="5920350" y="4654766"/>
            <a:ext cx="452597" cy="406129"/>
            <a:chOff x="3270126" y="2762664"/>
            <a:chExt cx="684000" cy="613776"/>
          </a:xfrm>
          <a:solidFill>
            <a:schemeClr val="bg1"/>
          </a:solidFill>
        </p:grpSpPr>
        <p:sp>
          <p:nvSpPr>
            <p:cNvPr id="35" name="Freeform 51"/>
            <p:cNvSpPr/>
            <p:nvPr>
              <p:custDataLst>
                <p:tags r:id="rId15"/>
              </p:custDataLst>
            </p:nvPr>
          </p:nvSpPr>
          <p:spPr bwMode="auto">
            <a:xfrm>
              <a:off x="3387901" y="2872777"/>
              <a:ext cx="294437" cy="55057"/>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6" name="Freeform 52"/>
            <p:cNvSpPr/>
            <p:nvPr>
              <p:custDataLst>
                <p:tags r:id="rId16"/>
              </p:custDataLst>
            </p:nvPr>
          </p:nvSpPr>
          <p:spPr bwMode="auto">
            <a:xfrm>
              <a:off x="3387901" y="2976771"/>
              <a:ext cx="294437" cy="55057"/>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7" name="Freeform 53"/>
            <p:cNvSpPr/>
            <p:nvPr>
              <p:custDataLst>
                <p:tags r:id="rId17"/>
              </p:custDataLst>
            </p:nvPr>
          </p:nvSpPr>
          <p:spPr bwMode="auto">
            <a:xfrm>
              <a:off x="3387901" y="3080767"/>
              <a:ext cx="178928" cy="57095"/>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8" name="Freeform 54"/>
            <p:cNvSpPr/>
            <p:nvPr>
              <p:custDataLst>
                <p:tags r:id="rId18"/>
              </p:custDataLst>
            </p:nvPr>
          </p:nvSpPr>
          <p:spPr bwMode="auto">
            <a:xfrm>
              <a:off x="3270126" y="2762664"/>
              <a:ext cx="529987" cy="613776"/>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9" name="Freeform 55"/>
            <p:cNvSpPr>
              <a:spLocks noEditPoints="1"/>
            </p:cNvSpPr>
            <p:nvPr>
              <p:custDataLst>
                <p:tags r:id="rId19"/>
              </p:custDataLst>
            </p:nvPr>
          </p:nvSpPr>
          <p:spPr bwMode="auto">
            <a:xfrm>
              <a:off x="3627980" y="2831994"/>
              <a:ext cx="326146" cy="438412"/>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0" name="Freeform 56"/>
            <p:cNvSpPr/>
            <p:nvPr>
              <p:custDataLst>
                <p:tags r:id="rId20"/>
              </p:custDataLst>
            </p:nvPr>
          </p:nvSpPr>
          <p:spPr bwMode="auto">
            <a:xfrm>
              <a:off x="3369782" y="3184761"/>
              <a:ext cx="237815" cy="108074"/>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grpSp>
      <p:sp>
        <p:nvSpPr>
          <p:cNvPr id="42" name="文本框 41"/>
          <p:cNvSpPr txBox="1"/>
          <p:nvPr>
            <p:custDataLst>
              <p:tags r:id="rId21"/>
            </p:custDataLst>
          </p:nvPr>
        </p:nvSpPr>
        <p:spPr>
          <a:xfrm>
            <a:off x="6810375" y="3106420"/>
            <a:ext cx="4358005" cy="922020"/>
          </a:xfrm>
          <a:prstGeom prst="rect">
            <a:avLst/>
          </a:prstGeom>
          <a:noFill/>
        </p:spPr>
        <p:txBody>
          <a:bodyPr wrap="square" rtlCol="0">
            <a:spAutoFit/>
          </a:bodyPr>
          <a:lstStyle/>
          <a:p>
            <a:pPr algn="l"/>
            <a:r>
              <a:rPr lang="zh-CN" altLang="en-US" dirty="0" smtClean="0">
                <a:solidFill>
                  <a:schemeClr val="tx1">
                    <a:lumMod val="75000"/>
                    <a:lumOff val="25000"/>
                  </a:schemeClr>
                </a:solidFill>
                <a:latin typeface="幼圆" panose="02010509060101010101" charset="-122"/>
                <a:ea typeface="幼圆" panose="02010509060101010101" charset="-122"/>
              </a:rPr>
              <a:t>至于小学生谈恋爱，也许顺其自然结果更好，因为那根本就是一种虚无缥缈的关系，昨天两人还好着，后天可能就散了。</a:t>
            </a:r>
            <a:endParaRPr lang="zh-CN" altLang="en-US" dirty="0" smtClean="0">
              <a:solidFill>
                <a:schemeClr val="tx1">
                  <a:lumMod val="75000"/>
                  <a:lumOff val="25000"/>
                </a:schemeClr>
              </a:solidFill>
              <a:latin typeface="幼圆" panose="02010509060101010101" charset="-122"/>
              <a:ea typeface="幼圆" panose="02010509060101010101" charset="-122"/>
            </a:endParaRPr>
          </a:p>
        </p:txBody>
      </p:sp>
      <p:sp>
        <p:nvSpPr>
          <p:cNvPr id="43" name="文本框 42"/>
          <p:cNvSpPr txBox="1"/>
          <p:nvPr>
            <p:custDataLst>
              <p:tags r:id="rId22"/>
            </p:custDataLst>
          </p:nvPr>
        </p:nvSpPr>
        <p:spPr>
          <a:xfrm>
            <a:off x="6810375" y="4534535"/>
            <a:ext cx="4431665" cy="1198880"/>
          </a:xfrm>
          <a:prstGeom prst="rect">
            <a:avLst/>
          </a:prstGeom>
          <a:noFill/>
        </p:spPr>
        <p:txBody>
          <a:bodyPr wrap="square" rtlCol="0">
            <a:spAutoFit/>
          </a:bodyPr>
          <a:lstStyle/>
          <a:p>
            <a:pPr algn="l"/>
            <a:r>
              <a:rPr lang="zh-CN" altLang="en-US" dirty="0" smtClean="0">
                <a:solidFill>
                  <a:schemeClr val="tx1">
                    <a:lumMod val="75000"/>
                    <a:lumOff val="25000"/>
                  </a:schemeClr>
                </a:solidFill>
                <a:latin typeface="幼圆" panose="02010509060101010101" charset="-122"/>
                <a:ea typeface="幼圆" panose="02010509060101010101" charset="-122"/>
                <a:cs typeface="幼圆" panose="02010509060101010101" charset="-122"/>
              </a:rPr>
              <a:t>教师需要做的是对学生的引导：不要瞎起哄，不要低级趣味。我不知道多少人曾有过小学时期的“恋情”，如果有，那还真如同冰山上的雪莲一样珍贵。</a:t>
            </a:r>
            <a:endParaRPr lang="zh-CN" altLang="en-US" dirty="0" smtClean="0">
              <a:solidFill>
                <a:schemeClr val="tx1">
                  <a:lumMod val="75000"/>
                  <a:lumOff val="25000"/>
                </a:schemeClr>
              </a:solidFill>
              <a:latin typeface="幼圆" panose="02010509060101010101" charset="-122"/>
              <a:ea typeface="幼圆" panose="02010509060101010101" charset="-122"/>
              <a:cs typeface="幼圆" panose="02010509060101010101" charset="-122"/>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p:pic>
        <p:nvPicPr>
          <p:cNvPr id="28" name="图片 27" descr="/Users/tinglaoban/Desktop/模板/旅行ppt/pexels-photo-237272.jpegpexels-photo-237272"/>
          <p:cNvPicPr preferRelativeResize="0">
            <a:picLocks noChangeAspect="1"/>
          </p:cNvPicPr>
          <p:nvPr>
            <p:custDataLst>
              <p:tags r:id="rId1"/>
            </p:custDataLst>
          </p:nvPr>
        </p:nvPicPr>
        <p:blipFill>
          <a:blip r:embed="rId2"/>
          <a:srcRect/>
          <a:stretch>
            <a:fillRect/>
          </a:stretch>
        </p:blipFill>
        <p:spPr>
          <a:xfrm>
            <a:off x="250825" y="263525"/>
            <a:ext cx="11711940" cy="6332855"/>
          </a:xfrm>
          <a:prstGeom prst="rect">
            <a:avLst/>
          </a:prstGeom>
          <a:blipFill rotWithShape="1">
            <a:blip r:embed="rId3"/>
            <a:tile tx="0" ty="0" sx="100000" sy="100000" flip="none" algn="tl"/>
          </a:blipFill>
        </p:spPr>
      </p:pic>
      <p:grpSp>
        <p:nvGrpSpPr>
          <p:cNvPr id="24" name="组合 23"/>
          <p:cNvGrpSpPr/>
          <p:nvPr/>
        </p:nvGrpSpPr>
        <p:grpSpPr>
          <a:xfrm>
            <a:off x="227330" y="255270"/>
            <a:ext cx="11758295" cy="6350000"/>
            <a:chOff x="358" y="402"/>
            <a:chExt cx="18517" cy="10000"/>
          </a:xfrm>
        </p:grpSpPr>
        <p:sp>
          <p:nvSpPr>
            <p:cNvPr id="27" name="矩形 26"/>
            <p:cNvSpPr/>
            <p:nvPr>
              <p:custDataLst>
                <p:tags r:id="rId4"/>
              </p:custDataLst>
            </p:nvPr>
          </p:nvSpPr>
          <p:spPr>
            <a:xfrm>
              <a:off x="395" y="402"/>
              <a:ext cx="18444" cy="10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 name="直接连接符 1"/>
            <p:cNvCxnSpPr/>
            <p:nvPr>
              <p:custDataLst>
                <p:tags r:id="rId5"/>
              </p:custDataLst>
            </p:nvPr>
          </p:nvCxnSpPr>
          <p:spPr>
            <a:xfrm flipH="1">
              <a:off x="3938"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6"/>
              </p:custDataLst>
            </p:nvPr>
          </p:nvCxnSpPr>
          <p:spPr>
            <a:xfrm flipH="1">
              <a:off x="7680" y="402"/>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7"/>
              </p:custDataLst>
            </p:nvPr>
          </p:nvCxnSpPr>
          <p:spPr>
            <a:xfrm flipH="1">
              <a:off x="11422"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8"/>
              </p:custDataLst>
            </p:nvPr>
          </p:nvCxnSpPr>
          <p:spPr>
            <a:xfrm flipH="1">
              <a:off x="15123" y="407"/>
              <a:ext cx="35" cy="9995"/>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9"/>
              </p:custDataLst>
            </p:nvPr>
          </p:nvCxnSpPr>
          <p:spPr>
            <a:xfrm flipH="1" flipV="1">
              <a:off x="358" y="3725"/>
              <a:ext cx="18481" cy="27"/>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0"/>
              </p:custDataLst>
            </p:nvPr>
          </p:nvCxnSpPr>
          <p:spPr>
            <a:xfrm flipH="1" flipV="1">
              <a:off x="395" y="7185"/>
              <a:ext cx="18481" cy="27"/>
            </a:xfrm>
            <a:prstGeom prst="line">
              <a:avLst/>
            </a:prstGeom>
            <a:ln w="34925" cap="flat">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custDataLst>
              <p:tags r:id="rId11"/>
            </p:custDataLst>
          </p:nvPr>
        </p:nvSpPr>
        <p:spPr>
          <a:xfrm>
            <a:off x="2546985" y="2404745"/>
            <a:ext cx="7055485" cy="2138045"/>
          </a:xfrm>
          <a:prstGeom prst="rect">
            <a:avLst/>
          </a:prstGeom>
          <a:solidFill>
            <a:srgbClr val="9AB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12"/>
            </p:custDataLst>
          </p:nvPr>
        </p:nvSpPr>
        <p:spPr>
          <a:xfrm>
            <a:off x="2546985" y="2597150"/>
            <a:ext cx="7072630" cy="1753235"/>
          </a:xfrm>
          <a:prstGeom prst="rect">
            <a:avLst/>
          </a:prstGeom>
          <a:noFill/>
        </p:spPr>
        <p:txBody>
          <a:bodyPr wrap="none" rtlCol="0">
            <a:spAutoFit/>
          </a:bodyPr>
          <a:p>
            <a:pPr algn="l"/>
            <a:r>
              <a:rPr lang="en-US" altLang="zh-CN" sz="5400" b="1">
                <a:solidFill>
                  <a:schemeClr val="bg1"/>
                </a:solidFill>
                <a:latin typeface="Arial Black" panose="020B0A04020102020204" charset="0"/>
                <a:ea typeface="方正悠黑体" panose="02010600010101010101" charset="-122"/>
                <a:cs typeface="Arial Black" panose="020B0A04020102020204" charset="0"/>
              </a:rPr>
              <a:t>这一生，</a:t>
            </a:r>
            <a:endParaRPr lang="en-US" altLang="zh-CN" sz="5400" b="1">
              <a:solidFill>
                <a:schemeClr val="bg1"/>
              </a:solidFill>
              <a:latin typeface="Arial Black" panose="020B0A04020102020204" charset="0"/>
              <a:ea typeface="方正悠黑体" panose="02010600010101010101" charset="-122"/>
              <a:cs typeface="Arial Black" panose="020B0A04020102020204" charset="0"/>
            </a:endParaRPr>
          </a:p>
          <a:p>
            <a:pPr algn="l"/>
            <a:r>
              <a:rPr lang="en-US" altLang="zh-CN" sz="5400" b="1">
                <a:solidFill>
                  <a:schemeClr val="bg1"/>
                </a:solidFill>
                <a:latin typeface="Arial Black" panose="020B0A04020102020204" charset="0"/>
                <a:ea typeface="方正悠黑体" panose="02010600010101010101" charset="-122"/>
                <a:cs typeface="Arial Black" panose="020B0A04020102020204" charset="0"/>
              </a:rPr>
              <a:t>至少当一次教育的傻瓜</a:t>
            </a:r>
            <a:endParaRPr lang="en-US" altLang="zh-CN" sz="5400" b="1">
              <a:solidFill>
                <a:schemeClr val="bg1"/>
              </a:solidFill>
              <a:latin typeface="Arial Black" panose="020B0A04020102020204" charset="0"/>
              <a:ea typeface="方正悠黑体" panose="02010600010101010101" charset="-122"/>
              <a:cs typeface="Arial Black" panose="020B0A04020102020204" charset="0"/>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34620" y="-163830"/>
            <a:ext cx="12451715" cy="7014845"/>
            <a:chOff x="-131" y="-319"/>
            <a:chExt cx="19609" cy="11047"/>
          </a:xfrm>
        </p:grpSpPr>
        <p:pic>
          <p:nvPicPr>
            <p:cNvPr id="30" name="图片 29" descr="coffee-cup-books-home"/>
            <p:cNvPicPr>
              <a:picLocks noChangeAspect="1"/>
            </p:cNvPicPr>
            <p:nvPr>
              <p:custDataLst>
                <p:tags r:id="rId1"/>
              </p:custDataLst>
            </p:nvPr>
          </p:nvPicPr>
          <p:blipFill>
            <a:blip r:embed="rId2"/>
            <a:stretch>
              <a:fillRect/>
            </a:stretch>
          </p:blipFill>
          <p:spPr>
            <a:xfrm>
              <a:off x="3322" y="-48"/>
              <a:ext cx="16156" cy="10776"/>
            </a:xfrm>
            <a:prstGeom prst="rect">
              <a:avLst/>
            </a:prstGeom>
          </p:spPr>
        </p:pic>
        <p:sp>
          <p:nvSpPr>
            <p:cNvPr id="31" name="矩形 30"/>
            <p:cNvSpPr/>
            <p:nvPr>
              <p:custDataLst>
                <p:tags r:id="rId3"/>
              </p:custDataLst>
            </p:nvPr>
          </p:nvSpPr>
          <p:spPr>
            <a:xfrm>
              <a:off x="-131" y="-319"/>
              <a:ext cx="8368" cy="11047"/>
            </a:xfrm>
            <a:prstGeom prst="rect">
              <a:avLst/>
            </a:prstGeom>
            <a:gradFill>
              <a:gsLst>
                <a:gs pos="39000">
                  <a:schemeClr val="bg1"/>
                </a:gs>
                <a:gs pos="100000">
                  <a:schemeClr val="bg1">
                    <a:alpha val="0"/>
                  </a:schemeClr>
                </a:gs>
              </a:gsLst>
              <a:lin ang="208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矩形 19"/>
          <p:cNvSpPr/>
          <p:nvPr>
            <p:custDataLst>
              <p:tags r:id="rId4"/>
            </p:custDataLst>
          </p:nvPr>
        </p:nvSpPr>
        <p:spPr>
          <a:xfrm>
            <a:off x="1953260" y="1723390"/>
            <a:ext cx="9475470" cy="3162935"/>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5"/>
            </p:custDataLst>
          </p:nvPr>
        </p:nvSpPr>
        <p:spPr>
          <a:xfrm>
            <a:off x="3895725" y="2595880"/>
            <a:ext cx="7187565" cy="1668780"/>
          </a:xfrm>
          <a:prstGeom prst="rect">
            <a:avLst/>
          </a:prstGeom>
          <a:noFill/>
        </p:spPr>
        <p:txBody>
          <a:bodyPr wrap="square" rtlCol="0">
            <a:spAutoFit/>
          </a:bodyPr>
          <a:p>
            <a:pPr algn="l">
              <a:lnSpc>
                <a:spcPct val="190000"/>
              </a:lnSpc>
            </a:pP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朋友推荐我读一本书，讲一位叫木村秋则的日本果农坚持二十年种苹果的故事。这当然不是一本有关农林的技术书籍，准确地说，这是一本励志书。因为很多人读完之后都想哭，其中也包括我。</a:t>
            </a:r>
            <a:endParaRPr lang="zh-CN" altLang="en-US">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4" name="文本框 23"/>
          <p:cNvSpPr txBox="1"/>
          <p:nvPr>
            <p:custDataLst>
              <p:tags r:id="rId6"/>
            </p:custDataLst>
          </p:nvPr>
        </p:nvSpPr>
        <p:spPr>
          <a:xfrm>
            <a:off x="4653280" y="2197100"/>
            <a:ext cx="3769360" cy="398780"/>
          </a:xfrm>
          <a:prstGeom prst="rect">
            <a:avLst/>
          </a:prstGeom>
          <a:noFill/>
        </p:spPr>
        <p:txBody>
          <a:bodyPr wrap="square" rtlCol="0">
            <a:spAutoFit/>
          </a:bodyPr>
          <a:p>
            <a:pPr algn="l"/>
            <a:r>
              <a:rPr lang="zh-CN" altLang="en-US" sz="2000" b="1" i="1">
                <a:solidFill>
                  <a:schemeClr val="bg1"/>
                </a:solidFill>
                <a:latin typeface="微软雅黑" panose="020B0503020204020204" charset="-122"/>
                <a:ea typeface="微软雅黑" panose="020B0503020204020204" charset="-122"/>
              </a:rPr>
              <a:t>《这一生，至少当一次傻瓜》</a:t>
            </a:r>
            <a:endParaRPr lang="zh-CN" altLang="en-US" sz="2000" b="1" i="1">
              <a:solidFill>
                <a:schemeClr val="bg1"/>
              </a:solidFill>
              <a:latin typeface="微软雅黑" panose="020B0503020204020204" charset="-122"/>
              <a:ea typeface="微软雅黑" panose="020B0503020204020204" charset="-122"/>
            </a:endParaRPr>
          </a:p>
        </p:txBody>
      </p:sp>
      <p:sp>
        <p:nvSpPr>
          <p:cNvPr id="27" name="矩形 26"/>
          <p:cNvSpPr/>
          <p:nvPr>
            <p:custDataLst>
              <p:tags r:id="rId7"/>
            </p:custDataLst>
          </p:nvPr>
        </p:nvSpPr>
        <p:spPr>
          <a:xfrm>
            <a:off x="10130790" y="1791970"/>
            <a:ext cx="467995" cy="405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405F56"/>
                </a:solidFill>
                <a:latin typeface="字魂创细黑" panose="00000500000000000000" charset="-122"/>
                <a:ea typeface="字魂创细黑" panose="00000500000000000000" charset="-122"/>
              </a:rPr>
              <a:t>一</a:t>
            </a:r>
            <a:endParaRPr lang="zh-CN" altLang="en-US">
              <a:solidFill>
                <a:srgbClr val="405F56"/>
              </a:solidFill>
              <a:latin typeface="字魂创细黑" panose="00000500000000000000" charset="-122"/>
              <a:ea typeface="字魂创细黑" panose="00000500000000000000" charset="-122"/>
            </a:endParaRPr>
          </a:p>
        </p:txBody>
      </p:sp>
      <p:pic>
        <p:nvPicPr>
          <p:cNvPr id="28" name="图片 27" descr="D:\ppt\教师的五重境界\d7036c9a17f5fda2-abbd32b02e1a5d71-050cfcfbbc9d75f8e4e77c4a2d703eee.jpgd7036c9a17f5fda2-abbd32b02e1a5d71-050cfcfbbc9d75f8e4e77c4a2d703eee"/>
          <p:cNvPicPr>
            <a:picLocks noChangeAspect="1"/>
          </p:cNvPicPr>
          <p:nvPr>
            <p:custDataLst>
              <p:tags r:id="rId8"/>
            </p:custDataLst>
          </p:nvPr>
        </p:nvPicPr>
        <p:blipFill>
          <a:blip r:embed="rId9"/>
          <a:srcRect/>
          <a:stretch>
            <a:fillRect/>
          </a:stretch>
        </p:blipFill>
        <p:spPr>
          <a:xfrm>
            <a:off x="441325" y="1503998"/>
            <a:ext cx="3047365" cy="3850640"/>
          </a:xfrm>
          <a:prstGeom prst="rect">
            <a:avLst/>
          </a:prstGeom>
        </p:spPr>
      </p:pic>
      <p:sp>
        <p:nvSpPr>
          <p:cNvPr id="29" name="矩形 28"/>
          <p:cNvSpPr/>
          <p:nvPr>
            <p:custDataLst>
              <p:tags r:id="rId10"/>
            </p:custDataLst>
          </p:nvPr>
        </p:nvSpPr>
        <p:spPr>
          <a:xfrm>
            <a:off x="-124460" y="5821680"/>
            <a:ext cx="12441555" cy="2260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3" name="图片 32" descr="shu"/>
          <p:cNvPicPr>
            <a:picLocks noChangeAspect="1"/>
          </p:cNvPicPr>
          <p:nvPr>
            <p:custDataLst>
              <p:tags r:id="rId11"/>
            </p:custDataLst>
          </p:nvPr>
        </p:nvPicPr>
        <p:blipFill>
          <a:blip r:embed="rId12"/>
          <a:stretch>
            <a:fillRect/>
          </a:stretch>
        </p:blipFill>
        <p:spPr>
          <a:xfrm>
            <a:off x="3895725" y="2134870"/>
            <a:ext cx="523875" cy="523875"/>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custDataLst>
              <p:tags r:id="rId1"/>
            </p:custDataLst>
          </p:nvPr>
        </p:nvSpPr>
        <p:spPr>
          <a:xfrm>
            <a:off x="-147955" y="2105660"/>
            <a:ext cx="12489180" cy="3270885"/>
          </a:xfrm>
          <a:prstGeom prst="rect">
            <a:avLst/>
          </a:prstGeom>
          <a:solidFill>
            <a:schemeClr val="accent5">
              <a:lumMod val="50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D:\ppt\教师的五重境界\abe1eea3ca79fc28-c577ebdcb0f3dbcc-d0de9db5bbd2ea8568b6fe53fbcced96.jpgabe1eea3ca79fc28-c577ebdcb0f3dbcc-d0de9db5bbd2ea8568b6fe53fbcced96"/>
          <p:cNvPicPr>
            <a:picLocks noChangeAspect="1"/>
          </p:cNvPicPr>
          <p:nvPr>
            <p:custDataLst>
              <p:tags r:id="rId2"/>
            </p:custDataLst>
          </p:nvPr>
        </p:nvPicPr>
        <p:blipFill>
          <a:blip r:embed="rId3"/>
          <a:srcRect/>
          <a:stretch>
            <a:fillRect/>
          </a:stretch>
        </p:blipFill>
        <p:spPr>
          <a:xfrm>
            <a:off x="3832543" y="2230755"/>
            <a:ext cx="4526915" cy="3020695"/>
          </a:xfrm>
          <a:prstGeom prst="rect">
            <a:avLst/>
          </a:prstGeom>
        </p:spPr>
      </p:pic>
      <p:sp>
        <p:nvSpPr>
          <p:cNvPr id="6" name="文本框 5"/>
          <p:cNvSpPr txBox="1"/>
          <p:nvPr>
            <p:custDataLst>
              <p:tags r:id="rId4"/>
            </p:custDataLst>
          </p:nvPr>
        </p:nvSpPr>
        <p:spPr>
          <a:xfrm>
            <a:off x="172085" y="2230755"/>
            <a:ext cx="3458210" cy="3046095"/>
          </a:xfrm>
          <a:prstGeom prst="rect">
            <a:avLst/>
          </a:prstGeom>
          <a:noFill/>
        </p:spPr>
        <p:txBody>
          <a:bodyPr wrap="square" rtlCol="0">
            <a:spAutoFit/>
          </a:bodyPr>
          <a:p>
            <a:r>
              <a:rPr lang="en-US" altLang="zh-CN" sz="2400">
                <a:solidFill>
                  <a:schemeClr val="bg1"/>
                </a:solidFill>
                <a:latin typeface="微软雅黑" panose="020B0503020204020204" charset="-122"/>
                <a:ea typeface="微软雅黑" panose="020B0503020204020204" charset="-122"/>
                <a:cs typeface="微软雅黑" panose="020B0503020204020204" charset="-122"/>
              </a:rPr>
              <a:t>   </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“傻瓜”木村秋则是一个普通的日本农民，当了上门女婿之后，因为妻子对农药过敏，又偶然接触了一本名为“自然农法”的书，于是下决心不用化肥和农药栽种苹果树。</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5"/>
            </p:custDataLst>
          </p:nvPr>
        </p:nvSpPr>
        <p:spPr>
          <a:xfrm>
            <a:off x="8637905" y="2402840"/>
            <a:ext cx="3458210" cy="2676525"/>
          </a:xfrm>
          <a:prstGeom prst="rect">
            <a:avLst/>
          </a:prstGeom>
          <a:noFill/>
        </p:spPr>
        <p:txBody>
          <a:bodyPr wrap="square" rtlCol="0">
            <a:spAutoFit/>
          </a:bodyPr>
          <a:p>
            <a:r>
              <a:rPr lang="en-US" altLang="zh-CN" sz="2400">
                <a:solidFill>
                  <a:schemeClr val="bg1"/>
                </a:solidFill>
                <a:latin typeface="微软雅黑" panose="020B0503020204020204" charset="-122"/>
                <a:ea typeface="微软雅黑" panose="020B0503020204020204" charset="-122"/>
              </a:rPr>
              <a:t>     </a:t>
            </a:r>
            <a:r>
              <a:rPr lang="zh-CN" altLang="en-US" sz="2400">
                <a:solidFill>
                  <a:schemeClr val="bg1"/>
                </a:solidFill>
                <a:latin typeface="微软雅黑" panose="020B0503020204020204" charset="-122"/>
                <a:ea typeface="微软雅黑" panose="020B0503020204020204" charset="-122"/>
              </a:rPr>
              <a:t>现代农业对农药已是非常依赖，苹果尤甚。在近代农业引入农药之后，所有的苹果品种都是人工培育的结果，一旦停止施农药，对苹果树而言就是灭顶之灾。</a:t>
            </a:r>
            <a:endParaRPr lang="zh-CN" altLang="en-US" sz="240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4783455" y="-413385"/>
            <a:ext cx="2627630" cy="2102485"/>
            <a:chOff x="7532" y="-1544"/>
            <a:chExt cx="4138" cy="3311"/>
          </a:xfrm>
        </p:grpSpPr>
        <p:sp>
          <p:nvSpPr>
            <p:cNvPr id="10" name="矩形 9"/>
            <p:cNvSpPr/>
            <p:nvPr>
              <p:custDataLst>
                <p:tags r:id="rId6"/>
              </p:custDataLst>
            </p:nvPr>
          </p:nvSpPr>
          <p:spPr>
            <a:xfrm>
              <a:off x="7656" y="-1544"/>
              <a:ext cx="3889" cy="3311"/>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custDataLst>
                <p:tags r:id="rId7"/>
              </p:custDataLst>
            </p:nvPr>
          </p:nvSpPr>
          <p:spPr>
            <a:xfrm>
              <a:off x="7532" y="260"/>
              <a:ext cx="4138" cy="919"/>
            </a:xfrm>
            <a:prstGeom prst="rect">
              <a:avLst/>
            </a:prstGeom>
            <a:noFill/>
          </p:spPr>
          <p:txBody>
            <a:bodyPr wrap="square" rtlCol="0">
              <a:spAutoFit/>
            </a:bodyPr>
            <a:p>
              <a:pPr algn="ctr"/>
              <a:r>
                <a:rPr lang="zh-CN" altLang="en-US" sz="3200">
                  <a:solidFill>
                    <a:schemeClr val="bg1"/>
                  </a:solidFill>
                  <a:latin typeface="字魂创细黑" panose="00000500000000000000" charset="-122"/>
                  <a:ea typeface="字魂创细黑" panose="00000500000000000000" charset="-122"/>
                </a:rPr>
                <a:t>二</a:t>
              </a:r>
              <a:endParaRPr lang="zh-CN" altLang="en-US" sz="3200">
                <a:solidFill>
                  <a:schemeClr val="bg1"/>
                </a:solidFill>
                <a:latin typeface="字魂创细黑" panose="00000500000000000000" charset="-122"/>
                <a:ea typeface="字魂创细黑" panose="00000500000000000000" charset="-122"/>
              </a:endParaRPr>
            </a:p>
          </p:txBody>
        </p:sp>
        <p:cxnSp>
          <p:nvCxnSpPr>
            <p:cNvPr id="12" name="直接连接符 11"/>
            <p:cNvCxnSpPr/>
            <p:nvPr>
              <p:custDataLst>
                <p:tags r:id="rId8"/>
              </p:custDataLst>
            </p:nvPr>
          </p:nvCxnSpPr>
          <p:spPr>
            <a:xfrm>
              <a:off x="8194" y="-216"/>
              <a:ext cx="2814"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D:\ppt\教师的五重境界\abe1eea3ca79fc28-c577ebdcb0f3dbcc-c688314fe9e7ea5bf8254afa7bf339c9.jpgabe1eea3ca79fc28-c577ebdcb0f3dbcc-c688314fe9e7ea5bf8254afa7bf339c9"/>
          <p:cNvPicPr>
            <a:picLocks noChangeAspect="1"/>
          </p:cNvPicPr>
          <p:nvPr>
            <p:custDataLst>
              <p:tags r:id="rId1"/>
            </p:custDataLst>
          </p:nvPr>
        </p:nvPicPr>
        <p:blipFill>
          <a:blip r:embed="rId2"/>
          <a:srcRect/>
          <a:stretch>
            <a:fillRect/>
          </a:stretch>
        </p:blipFill>
        <p:spPr>
          <a:xfrm>
            <a:off x="13018" y="-27940"/>
            <a:ext cx="5127625" cy="3418840"/>
          </a:xfrm>
          <a:prstGeom prst="rect">
            <a:avLst/>
          </a:prstGeom>
        </p:spPr>
      </p:pic>
      <p:pic>
        <p:nvPicPr>
          <p:cNvPr id="9" name="图片 8" descr="D:\ppt\教师的五重境界\e154002750821088-37dc5468319bfb35-2bdedd51742112d9d81d7afdf3a9e5b2.jpge154002750821088-37dc5468319bfb35-2bdedd51742112d9d81d7afdf3a9e5b2"/>
          <p:cNvPicPr>
            <a:picLocks noChangeAspect="1"/>
          </p:cNvPicPr>
          <p:nvPr>
            <p:custDataLst>
              <p:tags r:id="rId3"/>
            </p:custDataLst>
          </p:nvPr>
        </p:nvPicPr>
        <p:blipFill>
          <a:blip r:embed="rId4"/>
          <a:srcRect/>
          <a:stretch>
            <a:fillRect/>
          </a:stretch>
        </p:blipFill>
        <p:spPr>
          <a:xfrm>
            <a:off x="5207635" y="-27305"/>
            <a:ext cx="6717665" cy="4478020"/>
          </a:xfrm>
          <a:prstGeom prst="rect">
            <a:avLst/>
          </a:prstGeom>
        </p:spPr>
      </p:pic>
      <p:pic>
        <p:nvPicPr>
          <p:cNvPr id="12" name="图片 11" descr="D:\ppt\教师的五重境界\e154002750821088-30b25b2960a90316-f7acae4d9736c5cc7887884264511585.jpge154002750821088-30b25b2960a90316-f7acae4d9736c5cc7887884264511585"/>
          <p:cNvPicPr>
            <a:picLocks noChangeAspect="1"/>
          </p:cNvPicPr>
          <p:nvPr>
            <p:custDataLst>
              <p:tags r:id="rId5"/>
            </p:custDataLst>
          </p:nvPr>
        </p:nvPicPr>
        <p:blipFill>
          <a:blip r:embed="rId6"/>
          <a:srcRect/>
          <a:stretch>
            <a:fillRect/>
          </a:stretch>
        </p:blipFill>
        <p:spPr>
          <a:xfrm>
            <a:off x="12700" y="3446145"/>
            <a:ext cx="5128260" cy="3425825"/>
          </a:xfrm>
          <a:prstGeom prst="rect">
            <a:avLst/>
          </a:prstGeom>
        </p:spPr>
      </p:pic>
      <p:sp>
        <p:nvSpPr>
          <p:cNvPr id="5" name="文本框 4"/>
          <p:cNvSpPr txBox="1"/>
          <p:nvPr>
            <p:custDataLst>
              <p:tags r:id="rId7"/>
            </p:custDataLst>
          </p:nvPr>
        </p:nvSpPr>
        <p:spPr>
          <a:xfrm>
            <a:off x="6221095" y="4722495"/>
            <a:ext cx="3091180" cy="1992630"/>
          </a:xfrm>
          <a:prstGeom prst="rect">
            <a:avLst/>
          </a:prstGeom>
          <a:noFill/>
        </p:spPr>
        <p:txBody>
          <a:bodyPr vert="eaVert" wrap="square" rtlCol="0">
            <a:spAutoFit/>
          </a:bodyPr>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木村的苹果树也不例外，从他开始尝试做实验到他在整个果园里看到7朵苹果花并最终采摘到2个苹果，足足用了10年。</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8"/>
            </p:custDataLst>
          </p:nvPr>
        </p:nvSpPr>
        <p:spPr>
          <a:xfrm>
            <a:off x="9461500" y="4484370"/>
            <a:ext cx="1536700" cy="2468880"/>
          </a:xfrm>
          <a:prstGeom prst="rect">
            <a:avLst/>
          </a:prstGeom>
          <a:noFill/>
        </p:spPr>
        <p:txBody>
          <a:bodyPr vert="eaVert" wrap="square" rtlCol="0">
            <a:spAutoFit/>
          </a:bodyPr>
          <a:p>
            <a:r>
              <a:rPr lang="zh-CN" altLang="en-US" sz="8800">
                <a:latin typeface="微软雅黑" panose="020B0503020204020204" charset="-122"/>
                <a:ea typeface="微软雅黑" panose="020B0503020204020204" charset="-122"/>
              </a:rPr>
              <a:t>木村</a:t>
            </a:r>
            <a:endParaRPr lang="zh-CN" altLang="en-US" sz="8800">
              <a:latin typeface="微软雅黑" panose="020B0503020204020204" charset="-122"/>
              <a:ea typeface="微软雅黑" panose="020B0503020204020204" charset="-122"/>
            </a:endParaRPr>
          </a:p>
        </p:txBody>
      </p:sp>
      <p:sp>
        <p:nvSpPr>
          <p:cNvPr id="4" name="矩形 3"/>
          <p:cNvSpPr/>
          <p:nvPr>
            <p:custDataLst>
              <p:tags r:id="rId9"/>
            </p:custDataLst>
          </p:nvPr>
        </p:nvSpPr>
        <p:spPr>
          <a:xfrm>
            <a:off x="11987530" y="-27940"/>
            <a:ext cx="218440" cy="6899910"/>
          </a:xfrm>
          <a:prstGeom prst="rect">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custDataLst>
              <p:tags r:id="rId1"/>
            </p:custDataLst>
          </p:nvPr>
        </p:nvSpPr>
        <p:spPr>
          <a:xfrm>
            <a:off x="-4445" y="-20955"/>
            <a:ext cx="12213590" cy="3562985"/>
          </a:xfrm>
          <a:prstGeom prst="rect">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D:\ppt\教师的五重境界\99df83e154ae3e4a-37e1191381d71972-79654c963e07196f1bf5bfae8ef12b8b.jpg99df83e154ae3e4a-37e1191381d71972-79654c963e07196f1bf5bfae8ef12b8b"/>
          <p:cNvPicPr>
            <a:picLocks noChangeAspect="1"/>
          </p:cNvPicPr>
          <p:nvPr>
            <p:custDataLst>
              <p:tags r:id="rId2"/>
            </p:custDataLst>
          </p:nvPr>
        </p:nvPicPr>
        <p:blipFill>
          <a:blip r:embed="rId3"/>
          <a:srcRect/>
          <a:stretch>
            <a:fillRect/>
          </a:stretch>
        </p:blipFill>
        <p:spPr>
          <a:xfrm>
            <a:off x="6284595" y="1560830"/>
            <a:ext cx="4879340" cy="3244215"/>
          </a:xfrm>
          <a:prstGeom prst="rect">
            <a:avLst/>
          </a:prstGeom>
        </p:spPr>
      </p:pic>
      <p:pic>
        <p:nvPicPr>
          <p:cNvPr id="7" name="图片 6" descr="D:\ppt\教师的五重境界\99492510145f52a8-80d8b83a3bcb73cb-981afe6662e3ccaa71f2e6187e9a950b.jpg99492510145f52a8-80d8b83a3bcb73cb-981afe6662e3ccaa71f2e6187e9a950b"/>
          <p:cNvPicPr>
            <a:picLocks noChangeAspect="1"/>
          </p:cNvPicPr>
          <p:nvPr>
            <p:custDataLst>
              <p:tags r:id="rId4"/>
            </p:custDataLst>
          </p:nvPr>
        </p:nvPicPr>
        <p:blipFill>
          <a:blip r:embed="rId5"/>
          <a:srcRect/>
          <a:stretch>
            <a:fillRect/>
          </a:stretch>
        </p:blipFill>
        <p:spPr>
          <a:xfrm>
            <a:off x="1308735" y="1560195"/>
            <a:ext cx="4878705" cy="3246120"/>
          </a:xfrm>
          <a:prstGeom prst="rect">
            <a:avLst/>
          </a:prstGeom>
        </p:spPr>
      </p:pic>
      <p:sp>
        <p:nvSpPr>
          <p:cNvPr id="5" name="文本框 4"/>
          <p:cNvSpPr txBox="1"/>
          <p:nvPr>
            <p:custDataLst>
              <p:tags r:id="rId6"/>
            </p:custDataLst>
          </p:nvPr>
        </p:nvSpPr>
        <p:spPr>
          <a:xfrm>
            <a:off x="1781810" y="429260"/>
            <a:ext cx="8641080" cy="368300"/>
          </a:xfrm>
          <a:prstGeom prst="rect">
            <a:avLst/>
          </a:prstGeom>
          <a:noFill/>
        </p:spPr>
        <p:txBody>
          <a:bodyPr wrap="none" rtlCol="0" anchor="t">
            <a:spAutoFit/>
          </a:bodyPr>
          <a:p>
            <a:pPr algn="l"/>
            <a:r>
              <a:rPr lang="zh-CN" altLang="en-US" b="1">
                <a:solidFill>
                  <a:schemeClr val="bg1"/>
                </a:solidFill>
                <a:latin typeface="微软雅黑" panose="020B0503020204020204" charset="-122"/>
                <a:ea typeface="微软雅黑" panose="020B0503020204020204" charset="-122"/>
                <a:cs typeface="微软雅黑" panose="020B0503020204020204" charset="-122"/>
                <a:sym typeface="+mn-ea"/>
              </a:rPr>
              <a:t>想要放弃时，女儿给他打气：“爸爸，一定要坚持下去，否则我们不就白穷了吗？”</a:t>
            </a:r>
            <a:endParaRPr lang="zh-CN" altLang="en-US"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7"/>
            </p:custDataLst>
          </p:nvPr>
        </p:nvSpPr>
        <p:spPr>
          <a:xfrm>
            <a:off x="932815" y="5114290"/>
            <a:ext cx="10325735" cy="1753235"/>
          </a:xfrm>
          <a:prstGeom prst="rect">
            <a:avLst/>
          </a:prstGeom>
          <a:noFill/>
        </p:spPr>
        <p:txBody>
          <a:bodyPr wrap="square" rtlCol="0" anchor="t">
            <a:spAutoFit/>
          </a:bodyPr>
          <a:p>
            <a:pPr algn="ctr" fontAlgn="auto">
              <a:lnSpc>
                <a:spcPct val="200000"/>
              </a:lnSpc>
            </a:pPr>
            <a:r>
              <a:rPr lang="zh-CN" altLang="en-US">
                <a:sym typeface="+mn-ea"/>
              </a:rPr>
              <a:t>这十年里他穷困潦倒，好几次都坚持不下去了，唯一的稻田也被拿去抵债。他不得不数次到城市里打工。他的女儿在作文中写道：“我的爸爸是农夫，但是我从来没有吃过家里种出的果实。”</a:t>
            </a:r>
            <a:endParaRPr lang="zh-CN" altLang="en-US">
              <a:sym typeface="+mn-ea"/>
            </a:endParaRPr>
          </a:p>
          <a:p>
            <a:pPr algn="ctr" fontAlgn="auto">
              <a:lnSpc>
                <a:spcPct val="200000"/>
              </a:lnSpc>
            </a:pPr>
            <a:endParaRPr lang="zh-CN" altLang="en-US">
              <a:sym typeface="+mn-ea"/>
            </a:endParaRPr>
          </a:p>
        </p:txBody>
      </p:sp>
      <p:cxnSp>
        <p:nvCxnSpPr>
          <p:cNvPr id="9" name="直接连接符 8"/>
          <p:cNvCxnSpPr/>
          <p:nvPr>
            <p:custDataLst>
              <p:tags r:id="rId8"/>
            </p:custDataLst>
          </p:nvPr>
        </p:nvCxnSpPr>
        <p:spPr>
          <a:xfrm flipH="1">
            <a:off x="10328910" y="311150"/>
            <a:ext cx="348615" cy="43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9"/>
            </p:custDataLst>
          </p:nvPr>
        </p:nvCxnSpPr>
        <p:spPr>
          <a:xfrm flipH="1">
            <a:off x="1433195" y="311150"/>
            <a:ext cx="348615" cy="43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445" y="-20955"/>
            <a:ext cx="3972560" cy="6899910"/>
          </a:xfrm>
          <a:prstGeom prst="rect">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D:\ppt\教师的五重境界\abe1eea3ca79fc28-c577ebdcb0f3dbcc-be54c92e8135cba38d1acffd9a48b2d9.jpgabe1eea3ca79fc28-c577ebdcb0f3dbcc-be54c92e8135cba38d1acffd9a48b2d9"/>
          <p:cNvPicPr>
            <a:picLocks noChangeAspect="1"/>
          </p:cNvPicPr>
          <p:nvPr/>
        </p:nvPicPr>
        <p:blipFill>
          <a:blip r:embed="rId1"/>
          <a:srcRect/>
          <a:stretch>
            <a:fillRect/>
          </a:stretch>
        </p:blipFill>
        <p:spPr>
          <a:xfrm>
            <a:off x="-4445" y="848360"/>
            <a:ext cx="4878705" cy="3251835"/>
          </a:xfrm>
          <a:prstGeom prst="rect">
            <a:avLst/>
          </a:prstGeom>
        </p:spPr>
      </p:pic>
      <p:pic>
        <p:nvPicPr>
          <p:cNvPr id="12" name="图片 11" descr="D:\ppt\教师的五重境界\4e9334ecd8475244-a092255a184f0c87-aa0a2f0a5466912e28cb171833bd535a.jpg4e9334ecd8475244-a092255a184f0c87-aa0a2f0a5466912e28cb171833bd535a"/>
          <p:cNvPicPr>
            <a:picLocks noChangeAspect="1"/>
          </p:cNvPicPr>
          <p:nvPr/>
        </p:nvPicPr>
        <p:blipFill>
          <a:blip r:embed="rId2"/>
          <a:srcRect/>
          <a:stretch>
            <a:fillRect/>
          </a:stretch>
        </p:blipFill>
        <p:spPr>
          <a:xfrm>
            <a:off x="5073015" y="848043"/>
            <a:ext cx="4879340" cy="3252470"/>
          </a:xfrm>
          <a:prstGeom prst="rect">
            <a:avLst/>
          </a:prstGeom>
        </p:spPr>
      </p:pic>
      <p:sp>
        <p:nvSpPr>
          <p:cNvPr id="5" name="文本框 4"/>
          <p:cNvSpPr txBox="1"/>
          <p:nvPr/>
        </p:nvSpPr>
        <p:spPr>
          <a:xfrm>
            <a:off x="415925" y="4608830"/>
            <a:ext cx="3282315" cy="1568450"/>
          </a:xfrm>
          <a:prstGeom prst="rect">
            <a:avLst/>
          </a:prstGeom>
          <a:noFill/>
        </p:spPr>
        <p:txBody>
          <a:bodyPr wrap="square" rtlCol="0" anchor="t">
            <a:spAutoFit/>
          </a:bodyPr>
          <a:p>
            <a:pPr algn="ctr"/>
            <a:r>
              <a:rPr lang="zh-CN" altLang="en-US" sz="3200">
                <a:solidFill>
                  <a:schemeClr val="bg1"/>
                </a:solidFill>
                <a:latin typeface="微软雅黑" panose="020B0503020204020204" charset="-122"/>
                <a:ea typeface="微软雅黑" panose="020B0503020204020204" charset="-122"/>
                <a:cs typeface="微软雅黑" panose="020B0503020204020204" charset="-122"/>
              </a:rPr>
              <a:t>20年后，木村的苹果成了全世界最神奇的水果。</a:t>
            </a:r>
            <a:endParaRPr lang="zh-CN" altLang="en-US" sz="32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286250" y="4264660"/>
            <a:ext cx="7062470" cy="2061210"/>
          </a:xfrm>
          <a:prstGeom prst="rect">
            <a:avLst/>
          </a:prstGeom>
          <a:noFill/>
        </p:spPr>
        <p:txBody>
          <a:bodyPr wrap="square" rtlCol="0" anchor="t">
            <a:spAutoFit/>
          </a:bodyPr>
          <a:p>
            <a:pPr indent="457200" algn="l" fontAlgn="auto">
              <a:lnSpc>
                <a:spcPct val="200000"/>
              </a:lnSpc>
            </a:pPr>
            <a:r>
              <a:rPr lang="zh-CN" altLang="en-US" sz="1600" b="1">
                <a:latin typeface="+mj-ea"/>
                <a:ea typeface="+mj-ea"/>
              </a:rPr>
              <a:t>他的苹果切成两半放在空气中两年不腐烂，只是如枯萎般越缩越小，最后变成淡红色的干果，散发出淡淡的果香，对此专家连连摇头称不可思议。而东京的法国餐厅主厨则说，用木村苹果做的料理订位已经排到一年之后。他的苹果太好吃了，全日本的人都在疯抢，“一生能吃到一次就好”。</a:t>
            </a:r>
            <a:endParaRPr lang="zh-CN" altLang="en-US" sz="1600" b="1">
              <a:latin typeface="+mj-ea"/>
              <a:ea typeface="+mj-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coffee-cup-books-home"/>
          <p:cNvPicPr>
            <a:picLocks noChangeAspect="1"/>
          </p:cNvPicPr>
          <p:nvPr>
            <p:custDataLst>
              <p:tags r:id="rId1"/>
            </p:custDataLst>
          </p:nvPr>
        </p:nvPicPr>
        <p:blipFill>
          <a:blip r:embed="rId2"/>
          <a:stretch>
            <a:fillRect/>
          </a:stretch>
        </p:blipFill>
        <p:spPr>
          <a:xfrm>
            <a:off x="2089150" y="7620"/>
            <a:ext cx="10259060" cy="6842760"/>
          </a:xfrm>
          <a:prstGeom prst="rect">
            <a:avLst/>
          </a:prstGeom>
        </p:spPr>
      </p:pic>
      <p:sp>
        <p:nvSpPr>
          <p:cNvPr id="5" name="矩形 4"/>
          <p:cNvSpPr/>
          <p:nvPr>
            <p:custDataLst>
              <p:tags r:id="rId3"/>
            </p:custDataLst>
          </p:nvPr>
        </p:nvSpPr>
        <p:spPr>
          <a:xfrm>
            <a:off x="-41910" y="-78105"/>
            <a:ext cx="5313680" cy="7014845"/>
          </a:xfrm>
          <a:prstGeom prst="rect">
            <a:avLst/>
          </a:prstGeom>
          <a:gradFill>
            <a:gsLst>
              <a:gs pos="39000">
                <a:schemeClr val="bg1"/>
              </a:gs>
              <a:gs pos="100000">
                <a:schemeClr val="bg1">
                  <a:alpha val="0"/>
                </a:schemeClr>
              </a:gs>
            </a:gsLst>
            <a:lin ang="208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D:\ppt\教育的规律\49b56fcac8a09385c753050c99c0f97a.jpg49b56fcac8a09385c753050c99c0f97a"/>
          <p:cNvPicPr>
            <a:picLocks noChangeAspect="1"/>
          </p:cNvPicPr>
          <p:nvPr>
            <p:custDataLst>
              <p:tags r:id="rId4"/>
            </p:custDataLst>
          </p:nvPr>
        </p:nvPicPr>
        <p:blipFill>
          <a:blip r:embed="rId5"/>
          <a:srcRect/>
          <a:stretch>
            <a:fillRect/>
          </a:stretch>
        </p:blipFill>
        <p:spPr>
          <a:xfrm>
            <a:off x="142240" y="2473960"/>
            <a:ext cx="5279390" cy="3567430"/>
          </a:xfrm>
          <a:prstGeom prst="rect">
            <a:avLst/>
          </a:prstGeom>
        </p:spPr>
      </p:pic>
      <p:sp>
        <p:nvSpPr>
          <p:cNvPr id="11" name="矩形 10"/>
          <p:cNvSpPr/>
          <p:nvPr>
            <p:custDataLst>
              <p:tags r:id="rId6"/>
            </p:custDataLst>
          </p:nvPr>
        </p:nvSpPr>
        <p:spPr>
          <a:xfrm>
            <a:off x="3771265" y="1515110"/>
            <a:ext cx="8576945" cy="1599565"/>
          </a:xfrm>
          <a:prstGeom prst="rect">
            <a:avLst/>
          </a:prstGeom>
          <a:solidFill>
            <a:srgbClr val="5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custDataLst>
              <p:tags r:id="rId7"/>
            </p:custDataLst>
          </p:nvPr>
        </p:nvSpPr>
        <p:spPr>
          <a:xfrm>
            <a:off x="520700" y="3740150"/>
            <a:ext cx="11828145" cy="706755"/>
          </a:xfrm>
          <a:prstGeom prst="rect">
            <a:avLst/>
          </a:prstGeom>
          <a:noFill/>
        </p:spPr>
        <p:txBody>
          <a:bodyPr wrap="square" rtlCol="0">
            <a:spAutoFit/>
          </a:bodyPr>
          <a:p>
            <a:endParaRPr lang="zh-CN" altLang="en-US" sz="2000">
              <a:solidFill>
                <a:schemeClr val="bg1"/>
              </a:solidFill>
              <a:latin typeface="方正悠宋体加粗" panose="02010600010101010101" charset="-122"/>
              <a:ea typeface="方正悠宋体加粗" panose="02010600010101010101" charset="-122"/>
              <a:cs typeface="方正悠宋体加粗" panose="02010600010101010101" charset="-122"/>
            </a:endParaRPr>
          </a:p>
          <a:p>
            <a:endParaRPr lang="zh-CN" altLang="en-US" sz="2000">
              <a:solidFill>
                <a:schemeClr val="bg1"/>
              </a:solidFill>
              <a:latin typeface="方正悠宋体加粗" panose="02010600010101010101" charset="-122"/>
              <a:ea typeface="方正悠宋体加粗" panose="02010600010101010101" charset="-122"/>
              <a:cs typeface="方正悠宋体加粗" panose="02010600010101010101" charset="-122"/>
            </a:endParaRPr>
          </a:p>
        </p:txBody>
      </p:sp>
      <p:grpSp>
        <p:nvGrpSpPr>
          <p:cNvPr id="4" name="组合 3"/>
          <p:cNvGrpSpPr/>
          <p:nvPr/>
        </p:nvGrpSpPr>
        <p:grpSpPr>
          <a:xfrm>
            <a:off x="4070985" y="1294765"/>
            <a:ext cx="388620" cy="1358900"/>
            <a:chOff x="487" y="2565"/>
            <a:chExt cx="612" cy="2140"/>
          </a:xfrm>
        </p:grpSpPr>
        <p:sp>
          <p:nvSpPr>
            <p:cNvPr id="21" name="矩形 20"/>
            <p:cNvSpPr/>
            <p:nvPr>
              <p:custDataLst>
                <p:tags r:id="rId8"/>
              </p:custDataLst>
            </p:nvPr>
          </p:nvSpPr>
          <p:spPr>
            <a:xfrm>
              <a:off x="487" y="2565"/>
              <a:ext cx="612" cy="2140"/>
            </a:xfrm>
            <a:prstGeom prst="rect">
              <a:avLst/>
            </a:prstGeom>
            <a:solidFill>
              <a:srgbClr val="3E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9"/>
              </p:custDataLst>
            </p:nvPr>
          </p:nvSpPr>
          <p:spPr>
            <a:xfrm rot="5400000">
              <a:off x="2" y="3083"/>
              <a:ext cx="1615" cy="580"/>
            </a:xfrm>
            <a:prstGeom prst="rect">
              <a:avLst/>
            </a:prstGeom>
            <a:noFill/>
          </p:spPr>
          <p:txBody>
            <a:bodyPr wrap="square" rtlCol="0">
              <a:spAutoFit/>
            </a:bodyPr>
            <a:p>
              <a:r>
                <a:rPr lang="zh-CN" altLang="en-US">
                  <a:solidFill>
                    <a:schemeClr val="bg1"/>
                  </a:solidFill>
                  <a:latin typeface="方正悠宋体加粗" panose="02010600010101010101" charset="-122"/>
                  <a:ea typeface="方正悠宋体加粗" panose="02010600010101010101" charset="-122"/>
                </a:rPr>
                <a:t>preface</a:t>
              </a:r>
              <a:endParaRPr lang="zh-CN" altLang="en-US">
                <a:solidFill>
                  <a:schemeClr val="bg1"/>
                </a:solidFill>
                <a:latin typeface="方正悠宋体加粗" panose="02010600010101010101" charset="-122"/>
                <a:ea typeface="方正悠宋体加粗" panose="02010600010101010101" charset="-122"/>
              </a:endParaRPr>
            </a:p>
          </p:txBody>
        </p:sp>
      </p:grpSp>
      <p:sp>
        <p:nvSpPr>
          <p:cNvPr id="13" name="文本框 12"/>
          <p:cNvSpPr txBox="1"/>
          <p:nvPr>
            <p:custDataLst>
              <p:tags r:id="rId10"/>
            </p:custDataLst>
          </p:nvPr>
        </p:nvSpPr>
        <p:spPr>
          <a:xfrm>
            <a:off x="4459605" y="1578610"/>
            <a:ext cx="8003540" cy="1322070"/>
          </a:xfrm>
          <a:prstGeom prst="rect">
            <a:avLst/>
          </a:prstGeom>
          <a:noFill/>
        </p:spPr>
        <p:txBody>
          <a:bodyPr wrap="square" rtlCol="0">
            <a:spAutoFit/>
          </a:bodyPr>
          <a:p>
            <a:r>
              <a:rPr lang="zh-CN" altLang="en-US" sz="4000" b="1">
                <a:solidFill>
                  <a:schemeClr val="bg1"/>
                </a:solidFill>
                <a:latin typeface="微软雅黑" panose="020B0503020204020204" charset="-122"/>
                <a:ea typeface="微软雅黑" panose="020B0503020204020204" charset="-122"/>
              </a:rPr>
              <a:t>别说正确的废话，别净说些没用的！尤其是升旗仪式和班会课上。</a:t>
            </a:r>
            <a:endParaRPr lang="zh-CN" altLang="en-US" sz="4000" b="1">
              <a:solidFill>
                <a:schemeClr val="bg1"/>
              </a:solidFill>
              <a:latin typeface="微软雅黑" panose="020B0503020204020204" charset="-122"/>
              <a:ea typeface="微软雅黑" panose="020B0503020204020204" charset="-122"/>
            </a:endParaRPr>
          </a:p>
        </p:txBody>
      </p:sp>
      <p:sp>
        <p:nvSpPr>
          <p:cNvPr id="16" name="矩形 15"/>
          <p:cNvSpPr/>
          <p:nvPr>
            <p:custDataLst>
              <p:tags r:id="rId11"/>
            </p:custDataLst>
          </p:nvPr>
        </p:nvSpPr>
        <p:spPr>
          <a:xfrm>
            <a:off x="-156845" y="473710"/>
            <a:ext cx="12505055" cy="415925"/>
          </a:xfrm>
          <a:prstGeom prst="rect">
            <a:avLst/>
          </a:prstGeom>
          <a:solidFill>
            <a:srgbClr val="486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D:\ppt\教师的五重境界\abe1eea3ca79fc28-c577ebdcb0f3dbcc-426ba59889550362a811350d5ce9ccb8.jpgabe1eea3ca79fc28-c577ebdcb0f3dbcc-426ba59889550362a811350d5ce9ccb8"/>
          <p:cNvPicPr>
            <a:picLocks noChangeAspect="1"/>
          </p:cNvPicPr>
          <p:nvPr/>
        </p:nvPicPr>
        <p:blipFill>
          <a:blip r:embed="rId1"/>
          <a:srcRect/>
          <a:stretch>
            <a:fillRect/>
          </a:stretch>
        </p:blipFill>
        <p:spPr>
          <a:xfrm>
            <a:off x="0" y="-19685"/>
            <a:ext cx="9218930" cy="6877685"/>
          </a:xfrm>
          <a:prstGeom prst="rect">
            <a:avLst/>
          </a:prstGeom>
        </p:spPr>
      </p:pic>
      <p:sp>
        <p:nvSpPr>
          <p:cNvPr id="4" name="矩形 3"/>
          <p:cNvSpPr/>
          <p:nvPr/>
        </p:nvSpPr>
        <p:spPr>
          <a:xfrm>
            <a:off x="8226425" y="1270"/>
            <a:ext cx="3972560" cy="6899910"/>
          </a:xfrm>
          <a:prstGeom prst="rect">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8322310" y="3049905"/>
            <a:ext cx="3856355" cy="1014730"/>
          </a:xfrm>
          <a:prstGeom prst="rect">
            <a:avLst/>
          </a:prstGeom>
          <a:noFill/>
        </p:spPr>
        <p:txBody>
          <a:bodyPr wrap="square" rtlCol="0">
            <a:spAutoFit/>
          </a:bodyPr>
          <a:p>
            <a:pPr algn="l"/>
            <a:r>
              <a:rPr lang="en-US" sz="2000">
                <a:solidFill>
                  <a:schemeClr val="bg1"/>
                </a:solidFill>
                <a:latin typeface="微软雅黑" panose="020B0503020204020204" charset="-122"/>
                <a:ea typeface="微软雅黑" panose="020B0503020204020204" charset="-122"/>
                <a:cs typeface="微软雅黑" panose="020B0503020204020204" charset="-122"/>
              </a:rPr>
              <a:t>     </a:t>
            </a:r>
            <a:r>
              <a:rPr sz="2000">
                <a:solidFill>
                  <a:schemeClr val="bg1"/>
                </a:solidFill>
                <a:latin typeface="微软雅黑" panose="020B0503020204020204" charset="-122"/>
                <a:ea typeface="微软雅黑" panose="020B0503020204020204" charset="-122"/>
                <a:cs typeface="微软雅黑" panose="020B0503020204020204" charset="-122"/>
              </a:rPr>
              <a:t>木村一辈子就做了一件事—种苹果。他所谓的只傻一次，其实是傻了一辈子。</a:t>
            </a:r>
            <a:endParaRPr sz="2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8322310" y="4446270"/>
            <a:ext cx="3912235" cy="1322070"/>
          </a:xfrm>
          <a:prstGeom prst="rect">
            <a:avLst/>
          </a:prstGeom>
          <a:noFill/>
        </p:spPr>
        <p:txBody>
          <a:bodyPr wrap="square" rtlCol="0">
            <a:spAutoFit/>
          </a:bodyPr>
          <a:p>
            <a:pPr algn="l" fontAlgn="auto">
              <a:lnSpc>
                <a:spcPct val="100000"/>
              </a:lnSpc>
            </a:pPr>
            <a:r>
              <a:rPr lang="en-US" sz="2000">
                <a:solidFill>
                  <a:schemeClr val="bg1"/>
                </a:solidFill>
                <a:latin typeface="+mj-ea"/>
                <a:ea typeface="+mj-ea"/>
                <a:cs typeface="方正清刻本悦宋简体" panose="02000000000000000000" pitchFamily="2" charset="-122"/>
              </a:rPr>
              <a:t>     </a:t>
            </a:r>
            <a:r>
              <a:rPr sz="2000">
                <a:solidFill>
                  <a:schemeClr val="bg1"/>
                </a:solidFill>
                <a:latin typeface="+mj-ea"/>
                <a:ea typeface="+mj-ea"/>
                <a:cs typeface="方正清刻本悦宋简体" panose="02000000000000000000" pitchFamily="2" charset="-122"/>
              </a:rPr>
              <a:t>不用农药化肥不除草，这样种苹果树本身就是不切实际的想法。更傻的是，他还把苹果当成自己的孩子，经常跟苹果树“交流”。</a:t>
            </a:r>
            <a:endParaRPr sz="2000">
              <a:solidFill>
                <a:schemeClr val="bg1"/>
              </a:solidFill>
              <a:latin typeface="+mj-ea"/>
              <a:ea typeface="+mj-ea"/>
              <a:cs typeface="方正清刻本悦宋简体" panose="02000000000000000000" pitchFamily="2" charset="-122"/>
            </a:endParaRPr>
          </a:p>
        </p:txBody>
      </p:sp>
      <p:grpSp>
        <p:nvGrpSpPr>
          <p:cNvPr id="2" name="组合 1"/>
          <p:cNvGrpSpPr/>
          <p:nvPr/>
        </p:nvGrpSpPr>
        <p:grpSpPr>
          <a:xfrm>
            <a:off x="8800465" y="-241300"/>
            <a:ext cx="2627630" cy="2102485"/>
            <a:chOff x="7532" y="-1544"/>
            <a:chExt cx="4138" cy="3311"/>
          </a:xfrm>
        </p:grpSpPr>
        <p:sp>
          <p:nvSpPr>
            <p:cNvPr id="10" name="矩形 9"/>
            <p:cNvSpPr/>
            <p:nvPr>
              <p:custDataLst>
                <p:tags r:id="rId2"/>
              </p:custDataLst>
            </p:nvPr>
          </p:nvSpPr>
          <p:spPr>
            <a:xfrm>
              <a:off x="7656" y="-1544"/>
              <a:ext cx="3889" cy="3311"/>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custDataLst>
                <p:tags r:id="rId3"/>
              </p:custDataLst>
            </p:nvPr>
          </p:nvSpPr>
          <p:spPr>
            <a:xfrm>
              <a:off x="7532" y="260"/>
              <a:ext cx="4138" cy="919"/>
            </a:xfrm>
            <a:prstGeom prst="rect">
              <a:avLst/>
            </a:prstGeom>
            <a:noFill/>
          </p:spPr>
          <p:txBody>
            <a:bodyPr wrap="square" rtlCol="0">
              <a:spAutoFit/>
            </a:bodyPr>
            <a:p>
              <a:pPr algn="ctr"/>
              <a:r>
                <a:rPr lang="zh-CN" altLang="en-US" sz="3200">
                  <a:solidFill>
                    <a:schemeClr val="bg1"/>
                  </a:solidFill>
                  <a:latin typeface="字魂创细黑" panose="00000500000000000000" charset="-122"/>
                  <a:ea typeface="字魂创细黑" panose="00000500000000000000" charset="-122"/>
                </a:rPr>
                <a:t>三</a:t>
              </a:r>
              <a:endParaRPr lang="zh-CN" altLang="en-US" sz="3200">
                <a:solidFill>
                  <a:schemeClr val="bg1"/>
                </a:solidFill>
                <a:latin typeface="字魂创细黑" panose="00000500000000000000" charset="-122"/>
                <a:ea typeface="字魂创细黑" panose="00000500000000000000" charset="-122"/>
              </a:endParaRPr>
            </a:p>
          </p:txBody>
        </p:sp>
        <p:cxnSp>
          <p:nvCxnSpPr>
            <p:cNvPr id="12" name="直接连接符 11"/>
            <p:cNvCxnSpPr/>
            <p:nvPr>
              <p:custDataLst>
                <p:tags r:id="rId4"/>
              </p:custDataLst>
            </p:nvPr>
          </p:nvCxnSpPr>
          <p:spPr>
            <a:xfrm>
              <a:off x="8194" y="-216"/>
              <a:ext cx="2814"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 name="矩形 2"/>
          <p:cNvSpPr/>
          <p:nvPr/>
        </p:nvSpPr>
        <p:spPr>
          <a:xfrm>
            <a:off x="13970" y="574675"/>
            <a:ext cx="5279390" cy="3420110"/>
          </a:xfrm>
          <a:prstGeom prst="rect">
            <a:avLst/>
          </a:prstGeom>
          <a:noFill/>
          <a:ln w="38100">
            <a:solidFill>
              <a:srgbClr val="2F3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D:\ppt\教师的五重境界\68b599344eb8c286.jpg68b599344eb8c286"/>
          <p:cNvPicPr>
            <a:picLocks noChangeAspect="1"/>
          </p:cNvPicPr>
          <p:nvPr/>
        </p:nvPicPr>
        <p:blipFill>
          <a:blip r:embed="rId1"/>
          <a:srcRect/>
          <a:stretch>
            <a:fillRect/>
          </a:stretch>
        </p:blipFill>
        <p:spPr>
          <a:xfrm>
            <a:off x="371475" y="984568"/>
            <a:ext cx="5821045" cy="3880485"/>
          </a:xfrm>
          <a:prstGeom prst="rect">
            <a:avLst/>
          </a:prstGeom>
        </p:spPr>
      </p:pic>
      <p:sp>
        <p:nvSpPr>
          <p:cNvPr id="8" name="矩形 7"/>
          <p:cNvSpPr/>
          <p:nvPr/>
        </p:nvSpPr>
        <p:spPr>
          <a:xfrm>
            <a:off x="5293360" y="2990850"/>
            <a:ext cx="7092315" cy="4051935"/>
          </a:xfrm>
          <a:prstGeom prst="rect">
            <a:avLst/>
          </a:prstGeom>
          <a:solidFill>
            <a:schemeClr val="accent5">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561965" y="4632960"/>
            <a:ext cx="6673215" cy="1753235"/>
          </a:xfrm>
          <a:prstGeom prst="rect">
            <a:avLst/>
          </a:prstGeom>
          <a:noFill/>
        </p:spPr>
        <p:txBody>
          <a:bodyPr wrap="square" rtlCol="0">
            <a:spAutoFit/>
          </a:bodyPr>
          <a:p>
            <a:r>
              <a:rPr lang="zh-CN" altLang="en-US">
                <a:solidFill>
                  <a:schemeClr val="bg1"/>
                </a:solidFill>
                <a:latin typeface="微软雅黑" panose="020B0503020204020204" charset="-122"/>
                <a:ea typeface="微软雅黑" panose="020B0503020204020204" charset="-122"/>
                <a:cs typeface="微软雅黑" panose="020B0503020204020204" charset="-122"/>
              </a:rPr>
              <a:t>那十年里，他不知道向苹果树道了多少次歉。当然，有时也会有鼓励，“实在太了不起了，我知道你很努力。”</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a:solidFill>
                  <a:schemeClr val="bg1"/>
                </a:solidFill>
                <a:latin typeface="微软雅黑" panose="020B0503020204020204" charset="-122"/>
                <a:ea typeface="微软雅黑" panose="020B0503020204020204" charset="-122"/>
                <a:cs typeface="微软雅黑" panose="020B0503020204020204" charset="-122"/>
              </a:rPr>
              <a:t>而在苹果树开花的第一年，喜极而泣的木村带着烧酒来到果园里，浇了些到地上，跟苹果树对饮起来。</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a:solidFill>
                  <a:schemeClr val="bg1"/>
                </a:solidFill>
                <a:latin typeface="微软雅黑" panose="020B0503020204020204" charset="-122"/>
                <a:ea typeface="微软雅黑" panose="020B0503020204020204" charset="-122"/>
                <a:cs typeface="微软雅黑" panose="020B0503020204020204" charset="-122"/>
              </a:rPr>
              <a:t>在成功之后，面对铺天盖地的赞扬，木村却自嘲：“可能是因为我太笨了，苹果树也受不了我，只好结出苹果了。”</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5561965" y="3447415"/>
            <a:ext cx="6500495" cy="521970"/>
          </a:xfrm>
          <a:prstGeom prst="rect">
            <a:avLst/>
          </a:prstGeom>
          <a:noFill/>
        </p:spPr>
        <p:txBody>
          <a:bodyPr wrap="square" rtlCol="0">
            <a:spAutoFit/>
          </a:bodyPr>
          <a:p>
            <a:r>
              <a:rPr lang="zh-CN" altLang="en-US" sz="2800">
                <a:solidFill>
                  <a:schemeClr val="bg1"/>
                </a:solidFill>
                <a:latin typeface="微软雅黑" panose="020B0503020204020204" charset="-122"/>
                <a:ea typeface="微软雅黑" panose="020B0503020204020204" charset="-122"/>
                <a:cs typeface="方正悠宋体加粗" panose="02010600010101010101" charset="-122"/>
                <a:sym typeface="+mn-ea"/>
              </a:rPr>
              <a:t>果树长不出苹果他总觉得是他自己的错。</a:t>
            </a:r>
            <a:endParaRPr lang="zh-CN" altLang="en-US" sz="2800">
              <a:solidFill>
                <a:schemeClr val="bg1"/>
              </a:solidFill>
              <a:latin typeface="微软雅黑" panose="020B0503020204020204" charset="-122"/>
              <a:ea typeface="微软雅黑" panose="020B0503020204020204" charset="-122"/>
              <a:cs typeface="方正悠宋体加粗" panose="02010600010101010101" charset="-122"/>
              <a:sym typeface="+mn-ea"/>
            </a:endParaRPr>
          </a:p>
        </p:txBody>
      </p:sp>
      <p:cxnSp>
        <p:nvCxnSpPr>
          <p:cNvPr id="12" name="直接连接符 11"/>
          <p:cNvCxnSpPr/>
          <p:nvPr/>
        </p:nvCxnSpPr>
        <p:spPr>
          <a:xfrm>
            <a:off x="5561965" y="4419600"/>
            <a:ext cx="6501130"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0897235" y="574675"/>
            <a:ext cx="771525" cy="790575"/>
            <a:chOff x="10759" y="1549"/>
            <a:chExt cx="2748" cy="2815"/>
          </a:xfrm>
          <a:solidFill>
            <a:schemeClr val="accent5">
              <a:lumMod val="50000"/>
            </a:schemeClr>
          </a:solidFill>
        </p:grpSpPr>
        <p:sp>
          <p:nvSpPr>
            <p:cNvPr id="5" name="矩形 4"/>
            <p:cNvSpPr/>
            <p:nvPr/>
          </p:nvSpPr>
          <p:spPr>
            <a:xfrm>
              <a:off x="10759" y="3308"/>
              <a:ext cx="604" cy="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1000" y="2373"/>
              <a:ext cx="815" cy="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1598" y="3308"/>
              <a:ext cx="1057" cy="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12051" y="1549"/>
              <a:ext cx="1457" cy="1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D:\ppt\教师的五重境界\e154002750821088-30b25b2960a90316-f7acae4d9736c5cc7887884264511585.jpge154002750821088-30b25b2960a90316-f7acae4d9736c5cc7887884264511585"/>
          <p:cNvPicPr>
            <a:picLocks noChangeAspect="1"/>
          </p:cNvPicPr>
          <p:nvPr/>
        </p:nvPicPr>
        <p:blipFill>
          <a:blip r:embed="rId1"/>
          <a:srcRect t="43317" b="41110"/>
          <a:stretch>
            <a:fillRect/>
          </a:stretch>
        </p:blipFill>
        <p:spPr>
          <a:xfrm>
            <a:off x="0" y="2413635"/>
            <a:ext cx="12192000" cy="1692910"/>
          </a:xfrm>
          <a:prstGeom prst="rect">
            <a:avLst/>
          </a:prstGeom>
        </p:spPr>
      </p:pic>
      <p:grpSp>
        <p:nvGrpSpPr>
          <p:cNvPr id="8" name="组合 7"/>
          <p:cNvGrpSpPr/>
          <p:nvPr/>
        </p:nvGrpSpPr>
        <p:grpSpPr>
          <a:xfrm>
            <a:off x="765175" y="801370"/>
            <a:ext cx="2469515" cy="2102485"/>
            <a:chOff x="668" y="1298"/>
            <a:chExt cx="3889" cy="3311"/>
          </a:xfrm>
        </p:grpSpPr>
        <p:sp>
          <p:nvSpPr>
            <p:cNvPr id="3" name="矩形 2"/>
            <p:cNvSpPr/>
            <p:nvPr/>
          </p:nvSpPr>
          <p:spPr>
            <a:xfrm>
              <a:off x="668" y="1298"/>
              <a:ext cx="3889" cy="3311"/>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931" y="2595"/>
              <a:ext cx="3365" cy="1598"/>
            </a:xfrm>
            <a:prstGeom prst="rect">
              <a:avLst/>
            </a:prstGeom>
            <a:noFill/>
          </p:spPr>
          <p:txBody>
            <a:bodyPr wrap="square" rtlCol="0">
              <a:spAutoFit/>
            </a:bodyPr>
            <a:p>
              <a:pPr algn="ctr"/>
              <a:r>
                <a:rPr lang="zh-CN" altLang="en-US" sz="6000">
                  <a:solidFill>
                    <a:schemeClr val="bg1"/>
                  </a:solidFill>
                  <a:latin typeface="微软雅黑" panose="020B0503020204020204" charset="-122"/>
                  <a:ea typeface="微软雅黑" panose="020B0503020204020204" charset="-122"/>
                </a:rPr>
                <a:t>四</a:t>
              </a:r>
              <a:endParaRPr lang="zh-CN" altLang="en-US" sz="6000">
                <a:solidFill>
                  <a:schemeClr val="bg1"/>
                </a:solidFill>
                <a:latin typeface="微软雅黑" panose="020B0503020204020204" charset="-122"/>
                <a:ea typeface="微软雅黑" panose="020B0503020204020204" charset="-122"/>
              </a:endParaRPr>
            </a:p>
          </p:txBody>
        </p:sp>
        <p:pic>
          <p:nvPicPr>
            <p:cNvPr id="4" name="图片 3" descr="fenxiang"/>
            <p:cNvPicPr>
              <a:picLocks noChangeAspect="1"/>
            </p:cNvPicPr>
            <p:nvPr/>
          </p:nvPicPr>
          <p:blipFill>
            <a:blip r:embed="rId2"/>
            <a:stretch>
              <a:fillRect/>
            </a:stretch>
          </p:blipFill>
          <p:spPr>
            <a:xfrm>
              <a:off x="2319" y="1699"/>
              <a:ext cx="588" cy="588"/>
            </a:xfrm>
            <a:prstGeom prst="rect">
              <a:avLst/>
            </a:prstGeom>
          </p:spPr>
        </p:pic>
        <p:cxnSp>
          <p:nvCxnSpPr>
            <p:cNvPr id="12" name="直接连接符 11"/>
            <p:cNvCxnSpPr/>
            <p:nvPr/>
          </p:nvCxnSpPr>
          <p:spPr>
            <a:xfrm>
              <a:off x="1205" y="2595"/>
              <a:ext cx="2814"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765175" y="4622800"/>
            <a:ext cx="10965815" cy="1322070"/>
          </a:xfrm>
          <a:prstGeom prst="rect">
            <a:avLst/>
          </a:prstGeom>
          <a:noFill/>
        </p:spPr>
        <p:txBody>
          <a:bodyPr wrap="square" rtlCol="0">
            <a:spAutoFit/>
          </a:bodyPr>
          <a:p>
            <a:r>
              <a:rPr lang="en-US" altLang="zh-CN" sz="2000">
                <a:solidFill>
                  <a:srgbClr val="2F3561"/>
                </a:solidFill>
                <a:latin typeface="微软雅黑" panose="020B0503020204020204" charset="-122"/>
                <a:ea typeface="微软雅黑" panose="020B0503020204020204" charset="-122"/>
              </a:rPr>
              <a:t>       </a:t>
            </a:r>
            <a:r>
              <a:rPr lang="zh-CN" altLang="en-US" sz="2000">
                <a:solidFill>
                  <a:srgbClr val="2F3561"/>
                </a:solidFill>
                <a:latin typeface="微软雅黑" panose="020B0503020204020204" charset="-122"/>
                <a:ea typeface="微软雅黑" panose="020B0503020204020204" charset="-122"/>
              </a:rPr>
              <a:t>木村从始至终信奉的观点是，苹果是主角，我只是帮助它生长，毕竟人再怎么努力也无法自己开出一朵苹果花。若为了让苹果树开花结果而采用各种手段，除草、施肥、洒药，如此功利的结果便是结出的并不是自然的苹果，切开后遇风即烂。</a:t>
            </a:r>
            <a:endParaRPr lang="zh-CN" altLang="en-US" sz="2000">
              <a:solidFill>
                <a:srgbClr val="2F3561"/>
              </a:solidFill>
              <a:latin typeface="微软雅黑" panose="020B0503020204020204" charset="-122"/>
              <a:ea typeface="微软雅黑" panose="020B0503020204020204" charset="-122"/>
            </a:endParaRPr>
          </a:p>
          <a:p>
            <a:r>
              <a:rPr lang="zh-CN" altLang="en-US" sz="2000">
                <a:solidFill>
                  <a:srgbClr val="2F3561"/>
                </a:solidFill>
                <a:latin typeface="微软雅黑" panose="020B0503020204020204" charset="-122"/>
                <a:ea typeface="微软雅黑" panose="020B0503020204020204" charset="-122"/>
              </a:rPr>
              <a:t>       这活脱脱就是当今教育生态的写照。</a:t>
            </a:r>
            <a:endParaRPr lang="zh-CN" altLang="en-US" sz="2000">
              <a:solidFill>
                <a:srgbClr val="2F3561"/>
              </a:solidFill>
              <a:latin typeface="微软雅黑" panose="020B0503020204020204" charset="-122"/>
              <a:ea typeface="微软雅黑" panose="020B0503020204020204" charset="-122"/>
            </a:endParaRPr>
          </a:p>
        </p:txBody>
      </p:sp>
      <p:sp>
        <p:nvSpPr>
          <p:cNvPr id="6" name="矩形 5"/>
          <p:cNvSpPr/>
          <p:nvPr/>
        </p:nvSpPr>
        <p:spPr>
          <a:xfrm>
            <a:off x="864235" y="4153535"/>
            <a:ext cx="10866755" cy="367030"/>
          </a:xfrm>
          <a:prstGeom prst="rect">
            <a:avLst/>
          </a:prstGeom>
          <a:solidFill>
            <a:schemeClr val="accent5">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2505710" y="4125595"/>
            <a:ext cx="8233410" cy="368300"/>
          </a:xfrm>
          <a:prstGeom prst="rect">
            <a:avLst/>
          </a:prstGeom>
          <a:noFill/>
        </p:spPr>
        <p:txBody>
          <a:bodyPr wrap="square" rtlCol="0">
            <a:spAutoFit/>
          </a:bodyPr>
          <a:p>
            <a:r>
              <a:rPr lang="zh-CN" altLang="en-US" b="1">
                <a:solidFill>
                  <a:schemeClr val="bg1"/>
                </a:solidFill>
                <a:latin typeface="微软雅黑" panose="020B0503020204020204" charset="-122"/>
                <a:ea typeface="微软雅黑" panose="020B0503020204020204" charset="-122"/>
                <a:cs typeface="字魂创细黑" panose="00000500000000000000" charset="-122"/>
              </a:rPr>
              <a:t>木村种苹果的诀窍到底是什么？我觉得因为他是把苹果树真正地当生命来看待。</a:t>
            </a:r>
            <a:endParaRPr lang="zh-CN" altLang="en-US" b="1">
              <a:solidFill>
                <a:schemeClr val="bg1"/>
              </a:solidFill>
              <a:latin typeface="微软雅黑" panose="020B0503020204020204" charset="-122"/>
              <a:ea typeface="微软雅黑" panose="020B0503020204020204" charset="-122"/>
              <a:cs typeface="字魂创细黑" panose="00000500000000000000" charset="-122"/>
            </a:endParaRPr>
          </a:p>
        </p:txBody>
      </p:sp>
      <p:pic>
        <p:nvPicPr>
          <p:cNvPr id="14" name="图片 13" descr="shu"/>
          <p:cNvPicPr>
            <a:picLocks noChangeAspect="1"/>
          </p:cNvPicPr>
          <p:nvPr/>
        </p:nvPicPr>
        <p:blipFill>
          <a:blip r:embed="rId3"/>
          <a:stretch>
            <a:fillRect/>
          </a:stretch>
        </p:blipFill>
        <p:spPr>
          <a:xfrm>
            <a:off x="1738630" y="928370"/>
            <a:ext cx="523875" cy="523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5080" y="-41275"/>
            <a:ext cx="7345680" cy="6924675"/>
          </a:xfrm>
          <a:prstGeom prst="rect">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D:\ppt\教师的五重境界\e154002750821088-b83ed9db92114515-a28a06917a10b2494f8f7abbc9729ff4.jpge154002750821088-b83ed9db92114515-a28a06917a10b2494f8f7abbc9729ff4"/>
          <p:cNvPicPr>
            <a:picLocks noChangeAspect="1"/>
          </p:cNvPicPr>
          <p:nvPr/>
        </p:nvPicPr>
        <p:blipFill>
          <a:blip r:embed="rId1"/>
          <a:srcRect l="1445" t="2778" r="1666" b="3333"/>
          <a:stretch>
            <a:fillRect/>
          </a:stretch>
        </p:blipFill>
        <p:spPr>
          <a:xfrm>
            <a:off x="3816350" y="205740"/>
            <a:ext cx="4727575" cy="3434080"/>
          </a:xfrm>
          <a:prstGeom prst="rect">
            <a:avLst/>
          </a:prstGeom>
        </p:spPr>
      </p:pic>
      <p:pic>
        <p:nvPicPr>
          <p:cNvPr id="7" name="图片 6" descr="D:\ppt\教师的五重境界\a5c752f8763321f3-98eec54e0c3452d6-7282ee2e108434e8f3e10aeb21d8fe8a.jpga5c752f8763321f3-98eec54e0c3452d6-7282ee2e108434e8f3e10aeb21d8fe8a"/>
          <p:cNvPicPr>
            <a:picLocks noChangeAspect="1"/>
          </p:cNvPicPr>
          <p:nvPr/>
        </p:nvPicPr>
        <p:blipFill>
          <a:blip r:embed="rId2"/>
          <a:srcRect/>
          <a:stretch>
            <a:fillRect/>
          </a:stretch>
        </p:blipFill>
        <p:spPr>
          <a:xfrm>
            <a:off x="7751128" y="3677285"/>
            <a:ext cx="3928110" cy="2945765"/>
          </a:xfrm>
          <a:prstGeom prst="rect">
            <a:avLst/>
          </a:prstGeom>
        </p:spPr>
      </p:pic>
      <p:pic>
        <p:nvPicPr>
          <p:cNvPr id="32" name="图片 31" descr="D:\ppt\教师的五重境界\30b30b6c3013fff8-a807c704bd5a8c80-a3cfc021d9a2d8a9fbbc9fe5a917f16b.jpg30b30b6c3013fff8-a807c704bd5a8c80-a3cfc021d9a2d8a9fbbc9fe5a917f16b"/>
          <p:cNvPicPr>
            <a:picLocks noChangeAspect="1"/>
          </p:cNvPicPr>
          <p:nvPr/>
        </p:nvPicPr>
        <p:blipFill>
          <a:blip r:embed="rId3"/>
          <a:srcRect b="13683"/>
          <a:stretch>
            <a:fillRect/>
          </a:stretch>
        </p:blipFill>
        <p:spPr>
          <a:xfrm>
            <a:off x="8773795" y="743585"/>
            <a:ext cx="3149600" cy="2051050"/>
          </a:xfrm>
          <a:prstGeom prst="rect">
            <a:avLst/>
          </a:prstGeom>
        </p:spPr>
      </p:pic>
      <p:sp>
        <p:nvSpPr>
          <p:cNvPr id="5" name="文本框 4"/>
          <p:cNvSpPr txBox="1"/>
          <p:nvPr/>
        </p:nvSpPr>
        <p:spPr>
          <a:xfrm>
            <a:off x="577850" y="1239520"/>
            <a:ext cx="3027680" cy="2061210"/>
          </a:xfrm>
          <a:prstGeom prst="rect">
            <a:avLst/>
          </a:prstGeom>
          <a:noFill/>
        </p:spPr>
        <p:txBody>
          <a:bodyPr wrap="none" rtlCol="0" anchor="t">
            <a:spAutoFit/>
          </a:bodyPr>
          <a:p>
            <a:pPr algn="l"/>
            <a:r>
              <a:rPr lang="zh-CN" altLang="en-US" sz="3200">
                <a:solidFill>
                  <a:schemeClr val="bg1"/>
                </a:solidFill>
                <a:latin typeface="微软雅黑" panose="020B0503020204020204" charset="-122"/>
                <a:ea typeface="微软雅黑" panose="020B0503020204020204" charset="-122"/>
                <a:sym typeface="+mn-ea"/>
              </a:rPr>
              <a:t>家长与教师</a:t>
            </a:r>
            <a:endParaRPr lang="zh-CN" altLang="en-US" sz="3200">
              <a:solidFill>
                <a:schemeClr val="bg1"/>
              </a:solidFill>
              <a:latin typeface="微软雅黑" panose="020B0503020204020204" charset="-122"/>
              <a:ea typeface="微软雅黑" panose="020B0503020204020204" charset="-122"/>
              <a:sym typeface="+mn-ea"/>
            </a:endParaRPr>
          </a:p>
          <a:p>
            <a:pPr algn="l"/>
            <a:r>
              <a:rPr lang="zh-CN" altLang="en-US" sz="3200">
                <a:solidFill>
                  <a:schemeClr val="bg1"/>
                </a:solidFill>
                <a:latin typeface="微软雅黑" panose="020B0503020204020204" charset="-122"/>
                <a:ea typeface="微软雅黑" panose="020B0503020204020204" charset="-122"/>
                <a:sym typeface="+mn-ea"/>
              </a:rPr>
              <a:t>费尽心机</a:t>
            </a:r>
            <a:endParaRPr lang="zh-CN" altLang="en-US" sz="3200">
              <a:solidFill>
                <a:schemeClr val="bg1"/>
              </a:solidFill>
              <a:latin typeface="微软雅黑" panose="020B0503020204020204" charset="-122"/>
              <a:ea typeface="微软雅黑" panose="020B0503020204020204" charset="-122"/>
              <a:sym typeface="+mn-ea"/>
            </a:endParaRPr>
          </a:p>
          <a:p>
            <a:pPr algn="l"/>
            <a:r>
              <a:rPr lang="zh-CN" altLang="en-US" sz="3200">
                <a:solidFill>
                  <a:schemeClr val="bg1"/>
                </a:solidFill>
                <a:latin typeface="微软雅黑" panose="020B0503020204020204" charset="-122"/>
                <a:ea typeface="微软雅黑" panose="020B0503020204020204" charset="-122"/>
                <a:sym typeface="+mn-ea"/>
              </a:rPr>
              <a:t>为学生营造</a:t>
            </a:r>
            <a:endParaRPr lang="zh-CN" altLang="en-US" sz="3200">
              <a:solidFill>
                <a:schemeClr val="bg1"/>
              </a:solidFill>
              <a:latin typeface="微软雅黑" panose="020B0503020204020204" charset="-122"/>
              <a:ea typeface="微软雅黑" panose="020B0503020204020204" charset="-122"/>
              <a:sym typeface="+mn-ea"/>
            </a:endParaRPr>
          </a:p>
          <a:p>
            <a:pPr algn="l"/>
            <a:r>
              <a:rPr lang="zh-CN" altLang="en-US" sz="3200">
                <a:solidFill>
                  <a:schemeClr val="bg1"/>
                </a:solidFill>
                <a:latin typeface="微软雅黑" panose="020B0503020204020204" charset="-122"/>
                <a:ea typeface="微软雅黑" panose="020B0503020204020204" charset="-122"/>
                <a:sym typeface="+mn-ea"/>
              </a:rPr>
              <a:t>好的学习环境。</a:t>
            </a:r>
            <a:endParaRPr lang="zh-CN" altLang="en-US" sz="3200">
              <a:solidFill>
                <a:schemeClr val="bg1"/>
              </a:solidFill>
              <a:latin typeface="微软雅黑" panose="020B0503020204020204" charset="-122"/>
              <a:ea typeface="微软雅黑" panose="020B0503020204020204" charset="-122"/>
              <a:sym typeface="+mn-ea"/>
            </a:endParaRPr>
          </a:p>
        </p:txBody>
      </p:sp>
      <p:pic>
        <p:nvPicPr>
          <p:cNvPr id="58" name="图片 57" descr="coconut-trees-couple-daylight-2174656"/>
          <p:cNvPicPr>
            <a:picLocks noChangeAspect="1"/>
          </p:cNvPicPr>
          <p:nvPr/>
        </p:nvPicPr>
        <p:blipFill>
          <a:blip r:embed="rId4"/>
          <a:srcRect t="46713" b="12872"/>
          <a:stretch>
            <a:fillRect/>
          </a:stretch>
        </p:blipFill>
        <p:spPr>
          <a:xfrm>
            <a:off x="577850" y="4820285"/>
            <a:ext cx="6497320" cy="167068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平行四边形 3"/>
          <p:cNvSpPr/>
          <p:nvPr/>
        </p:nvSpPr>
        <p:spPr>
          <a:xfrm>
            <a:off x="1510665" y="-5715"/>
            <a:ext cx="4636135" cy="6868795"/>
          </a:xfrm>
          <a:prstGeom prst="parallelogram">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D:\ppt\教师的五重境界\abe1eea3ca79fc28-c577ebdcb0f3dbcc-80837031e671fbfb9ce944182f26db57.jpgabe1eea3ca79fc28-c577ebdcb0f3dbcc-80837031e671fbfb9ce944182f26db57"/>
          <p:cNvPicPr preferRelativeResize="0">
            <a:picLocks noChangeAspect="1"/>
          </p:cNvPicPr>
          <p:nvPr/>
        </p:nvPicPr>
        <p:blipFill>
          <a:blip r:embed="rId1"/>
          <a:srcRect l="29683" r="22559"/>
          <a:stretch>
            <a:fillRect/>
          </a:stretch>
        </p:blipFill>
        <p:spPr>
          <a:xfrm>
            <a:off x="742950" y="0"/>
            <a:ext cx="4932680" cy="6867525"/>
          </a:xfrm>
          <a:prstGeom prst="parallelogram">
            <a:avLst/>
          </a:prstGeom>
          <a:noFill/>
        </p:spPr>
      </p:pic>
      <p:sp>
        <p:nvSpPr>
          <p:cNvPr id="5" name="文本框 4"/>
          <p:cNvSpPr txBox="1"/>
          <p:nvPr/>
        </p:nvSpPr>
        <p:spPr>
          <a:xfrm>
            <a:off x="6455410" y="759460"/>
            <a:ext cx="5440680" cy="5631180"/>
          </a:xfrm>
          <a:prstGeom prst="rect">
            <a:avLst/>
          </a:prstGeom>
          <a:noFill/>
        </p:spPr>
        <p:txBody>
          <a:bodyPr wrap="square" rtlCol="0" anchor="t">
            <a:spAutoFit/>
          </a:bodyPr>
          <a:p>
            <a:pPr fontAlgn="auto">
              <a:lnSpc>
                <a:spcPct val="200000"/>
              </a:lnSpc>
            </a:pPr>
            <a:r>
              <a:rPr lang="zh-CN" altLang="en-US" sz="2000" b="1">
                <a:latin typeface="微软雅黑" panose="020B0503020204020204" charset="-122"/>
                <a:ea typeface="微软雅黑" panose="020B0503020204020204" charset="-122"/>
                <a:cs typeface="微软雅黑" panose="020B0503020204020204" charset="-122"/>
              </a:rPr>
              <a:t>如果说木村的苹果园与普通苹果园有什么不同，那便是普通苹果树的根系也就长到两三米左右，木村的苹果树则会长到地下二十米。</a:t>
            </a:r>
            <a:br>
              <a:rPr lang="zh-CN" altLang="en-US" sz="2000" b="1">
                <a:latin typeface="微软雅黑" panose="020B0503020204020204" charset="-122"/>
                <a:ea typeface="微软雅黑" panose="020B0503020204020204" charset="-122"/>
                <a:cs typeface="微软雅黑" panose="020B0503020204020204" charset="-122"/>
              </a:rPr>
            </a:b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20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根深了，苹果与枝叶之间的联结也更有力。</a:t>
            </a: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200000"/>
              </a:lnSpc>
            </a:pP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200000"/>
              </a:lnSpc>
            </a:pPr>
            <a:r>
              <a:rPr lang="zh-CN" altLang="en-US" sz="2000" b="1">
                <a:latin typeface="微软雅黑" panose="020B0503020204020204" charset="-122"/>
                <a:ea typeface="微软雅黑" panose="020B0503020204020204" charset="-122"/>
                <a:cs typeface="微软雅黑" panose="020B0503020204020204" charset="-122"/>
              </a:rPr>
              <a:t>一次遇到台风，别人家的苹果基本全被吹落，木村的果园里80％的苹果仍在枝头摇曳。这是多么旺盛的生命力！</a:t>
            </a:r>
            <a:endParaRPr lang="zh-CN" altLang="en-US" sz="2000" b="1">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hoto-1474366521946-c3d4b507abf2"/>
          <p:cNvPicPr>
            <a:picLocks noChangeAspect="1"/>
          </p:cNvPicPr>
          <p:nvPr/>
        </p:nvPicPr>
        <p:blipFill>
          <a:blip r:embed="rId1"/>
          <a:srcRect b="57646"/>
          <a:stretch>
            <a:fillRect/>
          </a:stretch>
        </p:blipFill>
        <p:spPr>
          <a:xfrm>
            <a:off x="-20955" y="725170"/>
            <a:ext cx="12234545" cy="3454400"/>
          </a:xfrm>
          <a:prstGeom prst="rect">
            <a:avLst/>
          </a:prstGeom>
        </p:spPr>
      </p:pic>
      <p:sp>
        <p:nvSpPr>
          <p:cNvPr id="3" name="矩形 2"/>
          <p:cNvSpPr/>
          <p:nvPr/>
        </p:nvSpPr>
        <p:spPr>
          <a:xfrm>
            <a:off x="309880" y="2550160"/>
            <a:ext cx="2469515" cy="2102485"/>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475615" y="3450590"/>
            <a:ext cx="2136775" cy="1014730"/>
          </a:xfrm>
          <a:prstGeom prst="rect">
            <a:avLst/>
          </a:prstGeom>
          <a:noFill/>
        </p:spPr>
        <p:txBody>
          <a:bodyPr wrap="square" rtlCol="0">
            <a:spAutoFit/>
          </a:bodyPr>
          <a:p>
            <a:pPr algn="ctr"/>
            <a:r>
              <a:rPr lang="zh-CN" altLang="en-US" sz="6000">
                <a:solidFill>
                  <a:schemeClr val="bg1"/>
                </a:solidFill>
                <a:latin typeface="微软雅黑" panose="020B0503020204020204" charset="-122"/>
                <a:ea typeface="微软雅黑" panose="020B0503020204020204" charset="-122"/>
              </a:rPr>
              <a:t>五</a:t>
            </a:r>
            <a:endParaRPr lang="zh-CN" altLang="en-US" sz="6000">
              <a:solidFill>
                <a:schemeClr val="bg1"/>
              </a:solidFill>
              <a:latin typeface="微软雅黑" panose="020B0503020204020204" charset="-122"/>
              <a:ea typeface="微软雅黑" panose="020B0503020204020204" charset="-122"/>
            </a:endParaRPr>
          </a:p>
        </p:txBody>
      </p:sp>
      <p:pic>
        <p:nvPicPr>
          <p:cNvPr id="4" name="图片 3" descr="fenxiang"/>
          <p:cNvPicPr>
            <a:picLocks noChangeAspect="1"/>
          </p:cNvPicPr>
          <p:nvPr/>
        </p:nvPicPr>
        <p:blipFill>
          <a:blip r:embed="rId2"/>
          <a:stretch>
            <a:fillRect/>
          </a:stretch>
        </p:blipFill>
        <p:spPr>
          <a:xfrm>
            <a:off x="1357630" y="2804795"/>
            <a:ext cx="373380" cy="373380"/>
          </a:xfrm>
          <a:prstGeom prst="rect">
            <a:avLst/>
          </a:prstGeom>
        </p:spPr>
      </p:pic>
      <p:cxnSp>
        <p:nvCxnSpPr>
          <p:cNvPr id="12" name="直接连接符 11"/>
          <p:cNvCxnSpPr/>
          <p:nvPr/>
        </p:nvCxnSpPr>
        <p:spPr>
          <a:xfrm>
            <a:off x="650240" y="3373755"/>
            <a:ext cx="1786890"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126105" y="4465320"/>
            <a:ext cx="8821420" cy="1753235"/>
          </a:xfrm>
          <a:prstGeom prst="rect">
            <a:avLst/>
          </a:prstGeom>
          <a:noFill/>
        </p:spPr>
        <p:txBody>
          <a:bodyPr wrap="square" rtlCol="0">
            <a:spAutoFit/>
          </a:bodyPr>
          <a:p>
            <a:pPr fontAlgn="auto">
              <a:lnSpc>
                <a:spcPct val="150000"/>
              </a:lnSpc>
            </a:pPr>
            <a:r>
              <a:rPr lang="zh-CN" altLang="en-US">
                <a:solidFill>
                  <a:srgbClr val="121D30"/>
                </a:solidFill>
                <a:latin typeface="微软雅黑" panose="020B0503020204020204" charset="-122"/>
                <a:ea typeface="微软雅黑" panose="020B0503020204020204" charset="-122"/>
                <a:cs typeface="字魂创细黑" panose="00000500000000000000" charset="-122"/>
              </a:rPr>
              <a:t>在苹果树不开花的日子里，木村曾带着全家一起捉虫。</a:t>
            </a:r>
            <a:endParaRPr lang="zh-CN" altLang="en-US">
              <a:solidFill>
                <a:srgbClr val="121D30"/>
              </a:solidFill>
              <a:latin typeface="微软雅黑" panose="020B0503020204020204" charset="-122"/>
              <a:ea typeface="微软雅黑" panose="020B0503020204020204" charset="-122"/>
              <a:cs typeface="字魂创细黑" panose="00000500000000000000" charset="-122"/>
            </a:endParaRPr>
          </a:p>
          <a:p>
            <a:pPr fontAlgn="auto">
              <a:lnSpc>
                <a:spcPct val="150000"/>
              </a:lnSpc>
            </a:pPr>
            <a:r>
              <a:rPr lang="zh-CN" altLang="en-US">
                <a:solidFill>
                  <a:srgbClr val="121D30"/>
                </a:solidFill>
                <a:latin typeface="微软雅黑" panose="020B0503020204020204" charset="-122"/>
                <a:ea typeface="微软雅黑" panose="020B0503020204020204" charset="-122"/>
                <a:cs typeface="字魂创细黑" panose="00000500000000000000" charset="-122"/>
              </a:rPr>
              <a:t>虫子无穷无尽，每天捉了成百上千，果园里虫子的数量却丝毫没有减少。</a:t>
            </a:r>
            <a:endParaRPr lang="zh-CN" altLang="en-US">
              <a:solidFill>
                <a:srgbClr val="121D30"/>
              </a:solidFill>
              <a:latin typeface="微软雅黑" panose="020B0503020204020204" charset="-122"/>
              <a:ea typeface="微软雅黑" panose="020B0503020204020204" charset="-122"/>
              <a:cs typeface="字魂创细黑" panose="00000500000000000000" charset="-122"/>
            </a:endParaRPr>
          </a:p>
          <a:p>
            <a:pPr fontAlgn="auto">
              <a:lnSpc>
                <a:spcPct val="150000"/>
              </a:lnSpc>
            </a:pPr>
            <a:r>
              <a:rPr lang="zh-CN" altLang="en-US">
                <a:solidFill>
                  <a:srgbClr val="121D30"/>
                </a:solidFill>
                <a:latin typeface="微软雅黑" panose="020B0503020204020204" charset="-122"/>
                <a:ea typeface="微软雅黑" panose="020B0503020204020204" charset="-122"/>
                <a:cs typeface="字魂创细黑" panose="00000500000000000000" charset="-122"/>
              </a:rPr>
              <a:t>直到有一天木村突然明白了一个道理：苹果树也想活下去！虫子到处都有，只有让苹果树自己变坚强了才能真正抵御那些害虫。</a:t>
            </a:r>
            <a:endParaRPr lang="zh-CN" altLang="en-US">
              <a:solidFill>
                <a:srgbClr val="121D30"/>
              </a:solidFill>
              <a:latin typeface="微软雅黑" panose="020B0503020204020204" charset="-122"/>
              <a:ea typeface="微软雅黑" panose="020B0503020204020204" charset="-122"/>
              <a:cs typeface="字魂创细黑"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直角三角形 4"/>
          <p:cNvSpPr/>
          <p:nvPr/>
        </p:nvSpPr>
        <p:spPr>
          <a:xfrm>
            <a:off x="3810" y="1877695"/>
            <a:ext cx="5966460" cy="4977130"/>
          </a:xfrm>
          <a:prstGeom prst="rtTriangle">
            <a:avLst/>
          </a:prstGeom>
          <a:solidFill>
            <a:srgbClr val="38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4" name="组合 13"/>
          <p:cNvGrpSpPr/>
          <p:nvPr/>
        </p:nvGrpSpPr>
        <p:grpSpPr>
          <a:xfrm>
            <a:off x="807720" y="1614805"/>
            <a:ext cx="6013700" cy="3825365"/>
            <a:chOff x="3365" y="3255"/>
            <a:chExt cx="7912" cy="5033"/>
          </a:xfrm>
        </p:grpSpPr>
        <p:pic>
          <p:nvPicPr>
            <p:cNvPr id="6" name="图片 5" descr="D:\ppt\教师的五重境界\6afd2a19baca4762-6d708daf213367e7-ddbb4f057c2903f60de9c269ef3ac578.jpg6afd2a19baca4762-6d708daf213367e7-ddbb4f057c2903f60de9c269ef3ac578"/>
            <p:cNvPicPr>
              <a:picLocks noChangeAspect="1"/>
            </p:cNvPicPr>
            <p:nvPr/>
          </p:nvPicPr>
          <p:blipFill>
            <a:blip r:embed="rId1"/>
            <a:srcRect/>
            <a:stretch>
              <a:fillRect/>
            </a:stretch>
          </p:blipFill>
          <p:spPr>
            <a:xfrm>
              <a:off x="3366" y="3255"/>
              <a:ext cx="2528" cy="1686"/>
            </a:xfrm>
            <a:prstGeom prst="rect">
              <a:avLst/>
            </a:prstGeom>
          </p:spPr>
        </p:pic>
        <p:pic>
          <p:nvPicPr>
            <p:cNvPr id="7" name="图片 6" descr="D:\ppt\教师的五重境界\abe1eea3ca79fc28-c577ebdcb0f3dbcc-576bce77c96f5621eb132f990d35d01d.jpgabe1eea3ca79fc28-c577ebdcb0f3dbcc-576bce77c96f5621eb132f990d35d01d"/>
            <p:cNvPicPr>
              <a:picLocks noChangeAspect="1"/>
            </p:cNvPicPr>
            <p:nvPr/>
          </p:nvPicPr>
          <p:blipFill>
            <a:blip r:embed="rId2"/>
            <a:srcRect/>
            <a:stretch>
              <a:fillRect/>
            </a:stretch>
          </p:blipFill>
          <p:spPr>
            <a:xfrm>
              <a:off x="6007" y="3255"/>
              <a:ext cx="2528" cy="1686"/>
            </a:xfrm>
            <a:prstGeom prst="rect">
              <a:avLst/>
            </a:prstGeom>
          </p:spPr>
        </p:pic>
        <p:pic>
          <p:nvPicPr>
            <p:cNvPr id="8" name="图片 7" descr="D:\ppt\教师的五重境界\57c9885fe561439e-c2c576da86b9d002-f60be35bb8b11a8204ec8390fdf03bc5.jpg57c9885fe561439e-c2c576da86b9d002-f60be35bb8b11a8204ec8390fdf03bc5"/>
            <p:cNvPicPr>
              <a:picLocks noChangeAspect="1"/>
            </p:cNvPicPr>
            <p:nvPr/>
          </p:nvPicPr>
          <p:blipFill>
            <a:blip r:embed="rId3"/>
            <a:srcRect/>
            <a:stretch>
              <a:fillRect/>
            </a:stretch>
          </p:blipFill>
          <p:spPr>
            <a:xfrm>
              <a:off x="6006" y="6865"/>
              <a:ext cx="2530" cy="1423"/>
            </a:xfrm>
            <a:prstGeom prst="rect">
              <a:avLst/>
            </a:prstGeom>
          </p:spPr>
        </p:pic>
        <p:pic>
          <p:nvPicPr>
            <p:cNvPr id="11" name="图片 10" descr="D:\ppt\教师的五重境界\ac75323d6b6de243-89d6da0f0549cd8f-19eb16b795e17e08b96b1b04fd919a98.jpgac75323d6b6de243-89d6da0f0549cd8f-19eb16b795e17e08b96b1b04fd919a98"/>
            <p:cNvPicPr>
              <a:picLocks noChangeAspect="1"/>
            </p:cNvPicPr>
            <p:nvPr/>
          </p:nvPicPr>
          <p:blipFill>
            <a:blip r:embed="rId4"/>
            <a:srcRect/>
            <a:stretch>
              <a:fillRect/>
            </a:stretch>
          </p:blipFill>
          <p:spPr>
            <a:xfrm>
              <a:off x="3365" y="5056"/>
              <a:ext cx="2530" cy="1686"/>
            </a:xfrm>
            <a:prstGeom prst="rect">
              <a:avLst/>
            </a:prstGeom>
          </p:spPr>
        </p:pic>
        <p:pic>
          <p:nvPicPr>
            <p:cNvPr id="12" name="图片 11" descr="D:\ppt\教师的五重境界\a0541eb726498e1a-41a971f26cbec912-3353e7bfb5dc487a53823af352f2de95.jpga0541eb726498e1a-41a971f26cbec912-3353e7bfb5dc487a53823af352f2de95"/>
            <p:cNvPicPr>
              <a:picLocks noChangeAspect="1"/>
            </p:cNvPicPr>
            <p:nvPr/>
          </p:nvPicPr>
          <p:blipFill>
            <a:blip r:embed="rId5"/>
            <a:srcRect/>
            <a:stretch>
              <a:fillRect/>
            </a:stretch>
          </p:blipFill>
          <p:spPr>
            <a:xfrm>
              <a:off x="6007" y="5063"/>
              <a:ext cx="2528" cy="1679"/>
            </a:xfrm>
            <a:prstGeom prst="rect">
              <a:avLst/>
            </a:prstGeom>
          </p:spPr>
        </p:pic>
        <p:pic>
          <p:nvPicPr>
            <p:cNvPr id="13" name="图片 12" descr="D:\ppt\教师的五重境界\abe1eea3ca79fc28-c577ebdcb0f3dbcc-362f3a9f7ca0bd27e10e265f1dbbfa6d.jpgabe1eea3ca79fc28-c577ebdcb0f3dbcc-362f3a9f7ca0bd27e10e265f1dbbfa6d"/>
            <p:cNvPicPr>
              <a:picLocks noChangeAspect="1"/>
            </p:cNvPicPr>
            <p:nvPr/>
          </p:nvPicPr>
          <p:blipFill>
            <a:blip r:embed="rId6"/>
            <a:srcRect/>
            <a:stretch>
              <a:fillRect/>
            </a:stretch>
          </p:blipFill>
          <p:spPr>
            <a:xfrm>
              <a:off x="3365" y="6865"/>
              <a:ext cx="2528" cy="1423"/>
            </a:xfrm>
            <a:prstGeom prst="rect">
              <a:avLst/>
            </a:prstGeom>
          </p:spPr>
        </p:pic>
        <p:pic>
          <p:nvPicPr>
            <p:cNvPr id="32" name="图片 31" descr="D:\ppt\教师的五重境界\e154002750821088-e1b4311886ca61f0-8bf457268885cb01aa88f3cc7fd24962.jpge154002750821088-e1b4311886ca61f0-8bf457268885cb01aa88f3cc7fd24962"/>
            <p:cNvPicPr>
              <a:picLocks noChangeAspect="1"/>
            </p:cNvPicPr>
            <p:nvPr/>
          </p:nvPicPr>
          <p:blipFill>
            <a:blip r:embed="rId7"/>
            <a:srcRect/>
            <a:stretch>
              <a:fillRect/>
            </a:stretch>
          </p:blipFill>
          <p:spPr>
            <a:xfrm>
              <a:off x="8630" y="3255"/>
              <a:ext cx="2646" cy="1679"/>
            </a:xfrm>
            <a:prstGeom prst="rect">
              <a:avLst/>
            </a:prstGeom>
          </p:spPr>
        </p:pic>
        <p:pic>
          <p:nvPicPr>
            <p:cNvPr id="58" name="图片 57" descr="D:\ppt\教师的五重境界\3c670571f22cbab3-9822be28522b0bdc-3188f0f534fa74e83b16bc3546ef71e1.jpg3c670571f22cbab3-9822be28522b0bdc-3188f0f534fa74e83b16bc3546ef71e1"/>
            <p:cNvPicPr>
              <a:picLocks noChangeAspect="1"/>
            </p:cNvPicPr>
            <p:nvPr/>
          </p:nvPicPr>
          <p:blipFill>
            <a:blip r:embed="rId8"/>
            <a:srcRect/>
            <a:stretch>
              <a:fillRect/>
            </a:stretch>
          </p:blipFill>
          <p:spPr>
            <a:xfrm>
              <a:off x="8629" y="5063"/>
              <a:ext cx="2648" cy="1684"/>
            </a:xfrm>
            <a:prstGeom prst="rect">
              <a:avLst/>
            </a:prstGeom>
          </p:spPr>
        </p:pic>
      </p:grpSp>
      <p:sp>
        <p:nvSpPr>
          <p:cNvPr id="9" name="文本框 8"/>
          <p:cNvSpPr txBox="1"/>
          <p:nvPr/>
        </p:nvSpPr>
        <p:spPr>
          <a:xfrm>
            <a:off x="10663555" y="1200150"/>
            <a:ext cx="551815" cy="4821555"/>
          </a:xfrm>
          <a:prstGeom prst="rect">
            <a:avLst/>
          </a:prstGeom>
          <a:noFill/>
        </p:spPr>
        <p:txBody>
          <a:bodyPr vert="eaVert" wrap="square" rtlCol="0">
            <a:spAutoFit/>
          </a:bodyPr>
          <a:p>
            <a:r>
              <a:rPr lang="zh-CN" altLang="en-US" sz="2400">
                <a:latin typeface="微软雅黑" panose="020B0503020204020204" charset="-122"/>
                <a:ea typeface="微软雅黑" panose="020B0503020204020204" charset="-122"/>
              </a:rPr>
              <a:t>木村的果园是一个丰富的昆虫世界</a:t>
            </a:r>
            <a:endParaRPr lang="zh-CN" altLang="en-US" sz="2400">
              <a:latin typeface="微软雅黑" panose="020B0503020204020204" charset="-122"/>
              <a:ea typeface="微软雅黑" panose="020B0503020204020204" charset="-122"/>
            </a:endParaRPr>
          </a:p>
        </p:txBody>
      </p:sp>
      <p:sp>
        <p:nvSpPr>
          <p:cNvPr id="10" name="文本框 9"/>
          <p:cNvSpPr txBox="1"/>
          <p:nvPr/>
        </p:nvSpPr>
        <p:spPr>
          <a:xfrm>
            <a:off x="8566150" y="1321435"/>
            <a:ext cx="1844675" cy="4761230"/>
          </a:xfrm>
          <a:prstGeom prst="rect">
            <a:avLst/>
          </a:prstGeom>
          <a:noFill/>
        </p:spPr>
        <p:txBody>
          <a:bodyPr vert="eaVert" wrap="square" rtlCol="0">
            <a:spAutoFit/>
          </a:bodyPr>
          <a:p>
            <a:pPr fontAlgn="auto">
              <a:lnSpc>
                <a:spcPct val="200000"/>
              </a:lnSpc>
            </a:pPr>
            <a:r>
              <a:rPr lang="zh-CN" altLang="en-US"/>
              <a:t>各种微生物、蚯蚓、蝴蝶、飞虫，应有尽有。在不结果的时候，果园更像是一个植物园，各种杂草滋生，当然还有木村特意种植的黄豆。</a:t>
            </a:r>
            <a:endParaRPr lang="zh-CN" altLang="en-US"/>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descr="D:\ppt\教师的五重境界\95c435a20586d145-a9b9dc15124fa8f6-07175e14b9528e05f0aca4c172380b51.jpg95c435a20586d145-a9b9dc15124fa8f6-07175e14b9528e05f0aca4c172380b51"/>
          <p:cNvPicPr>
            <a:picLocks noGrp="1" noChangeAspect="1"/>
          </p:cNvPicPr>
          <p:nvPr>
            <p:ph type="pic" sz="quarter" idx="11"/>
          </p:nvPr>
        </p:nvPicPr>
        <p:blipFill>
          <a:blip r:embed="rId1"/>
          <a:srcRect/>
          <a:stretch>
            <a:fillRect/>
          </a:stretch>
        </p:blipFill>
        <p:spPr>
          <a:xfrm>
            <a:off x="-43815" y="0"/>
            <a:ext cx="6739255" cy="4493260"/>
          </a:xfrm>
        </p:spPr>
      </p:pic>
      <p:sp>
        <p:nvSpPr>
          <p:cNvPr id="6" name="Rectangle 5"/>
          <p:cNvSpPr/>
          <p:nvPr/>
        </p:nvSpPr>
        <p:spPr>
          <a:xfrm rot="5400000">
            <a:off x="736765" y="1714590"/>
            <a:ext cx="4363126" cy="4363124"/>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5" name="图片占位符 14" descr="D:\ppt\教师的五重境界\e7d4cac126941b5a-8bb97cba05da896f-c9e402a517dd66269416236c186e5725.jpge7d4cac126941b5a-8bb97cba05da896f-c9e402a517dd66269416236c186e5725"/>
          <p:cNvPicPr>
            <a:picLocks noGrp="1" noChangeAspect="1"/>
          </p:cNvPicPr>
          <p:nvPr>
            <p:ph type="pic" sz="quarter" idx="10"/>
          </p:nvPr>
        </p:nvPicPr>
        <p:blipFill>
          <a:blip r:embed="rId2"/>
          <a:srcRect l="31341" r="16169"/>
          <a:stretch>
            <a:fillRect/>
          </a:stretch>
        </p:blipFill>
        <p:spPr>
          <a:xfrm>
            <a:off x="6695440" y="0"/>
            <a:ext cx="5496560" cy="6858000"/>
          </a:xfrm>
        </p:spPr>
      </p:pic>
      <p:sp>
        <p:nvSpPr>
          <p:cNvPr id="25" name="矩形 24"/>
          <p:cNvSpPr/>
          <p:nvPr/>
        </p:nvSpPr>
        <p:spPr>
          <a:xfrm>
            <a:off x="1038949" y="4285303"/>
            <a:ext cx="3758755" cy="953135"/>
          </a:xfrm>
          <a:prstGeom prst="rect">
            <a:avLst/>
          </a:prstGeom>
        </p:spPr>
        <p:txBody>
          <a:bodyPr wrap="square">
            <a:spAutoFit/>
          </a:bodyPr>
          <a:lstStyle/>
          <a:p>
            <a:pPr algn="ctr">
              <a:lnSpc>
                <a:spcPct val="200000"/>
              </a:lnSpc>
            </a:pPr>
            <a:r>
              <a:rPr lang="zh-CN" altLang="en-US" sz="2800" b="1" dirty="0">
                <a:solidFill>
                  <a:schemeClr val="bg2">
                    <a:lumMod val="25000"/>
                  </a:schemeClr>
                </a:solidFill>
                <a:latin typeface="微软雅黑" panose="020B0503020204020204" charset="-122"/>
                <a:ea typeface="微软雅黑" panose="020B0503020204020204" charset="-122"/>
              </a:rPr>
              <a:t>木村种植黄豆十分偶然。</a:t>
            </a:r>
            <a:endParaRPr lang="zh-CN" altLang="en-US" sz="2800" b="1" dirty="0">
              <a:solidFill>
                <a:schemeClr val="bg2">
                  <a:lumMod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l="4858" t="32941" r="3900" b="6275"/>
          <a:stretch>
            <a:fillRect/>
          </a:stretch>
        </p:blipFill>
        <p:spPr>
          <a:xfrm>
            <a:off x="363071" y="685801"/>
            <a:ext cx="9386047" cy="4168588"/>
          </a:xfrm>
          <a:custGeom>
            <a:avLst/>
            <a:gdLst>
              <a:gd name="connsiteX0" fmla="*/ 0 w 9386047"/>
              <a:gd name="connsiteY0" fmla="*/ 0 h 4168588"/>
              <a:gd name="connsiteX1" fmla="*/ 9386047 w 9386047"/>
              <a:gd name="connsiteY1" fmla="*/ 0 h 4168588"/>
              <a:gd name="connsiteX2" fmla="*/ 9386047 w 9386047"/>
              <a:gd name="connsiteY2" fmla="*/ 4168588 h 4168588"/>
              <a:gd name="connsiteX3" fmla="*/ 0 w 9386047"/>
              <a:gd name="connsiteY3" fmla="*/ 4168588 h 4168588"/>
            </a:gdLst>
            <a:ahLst/>
            <a:cxnLst>
              <a:cxn ang="0">
                <a:pos x="connsiteX0" y="connsiteY0"/>
              </a:cxn>
              <a:cxn ang="0">
                <a:pos x="connsiteX1" y="connsiteY1"/>
              </a:cxn>
              <a:cxn ang="0">
                <a:pos x="connsiteX2" y="connsiteY2"/>
              </a:cxn>
              <a:cxn ang="0">
                <a:pos x="connsiteX3" y="connsiteY3"/>
              </a:cxn>
            </a:cxnLst>
            <a:rect l="l" t="t" r="r" b="b"/>
            <a:pathLst>
              <a:path w="9386047" h="4168588">
                <a:moveTo>
                  <a:pt x="0" y="0"/>
                </a:moveTo>
                <a:lnTo>
                  <a:pt x="9386047" y="0"/>
                </a:lnTo>
                <a:lnTo>
                  <a:pt x="9386047" y="4168588"/>
                </a:lnTo>
                <a:lnTo>
                  <a:pt x="0" y="4168588"/>
                </a:lnTo>
                <a:close/>
              </a:path>
            </a:pathLst>
          </a:custGeom>
        </p:spPr>
      </p:pic>
      <p:sp>
        <p:nvSpPr>
          <p:cNvPr id="5" name="矩形 4"/>
          <p:cNvSpPr/>
          <p:nvPr/>
        </p:nvSpPr>
        <p:spPr>
          <a:xfrm>
            <a:off x="4744962" y="3420017"/>
            <a:ext cx="7126941" cy="1021977"/>
          </a:xfrm>
          <a:prstGeom prst="rect">
            <a:avLst/>
          </a:prstGeom>
          <a:solidFill>
            <a:srgbClr val="4A96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130686" y="3528824"/>
            <a:ext cx="5516880" cy="953135"/>
          </a:xfrm>
          <a:prstGeom prst="rect">
            <a:avLst/>
          </a:prstGeom>
          <a:noFill/>
        </p:spPr>
        <p:txBody>
          <a:bodyPr wrap="none" rtlCol="0">
            <a:spAutoFit/>
          </a:bodyPr>
          <a:lstStyle/>
          <a:p>
            <a:pPr algn="l"/>
            <a:r>
              <a:rPr sz="2800" dirty="0" smtClean="0">
                <a:solidFill>
                  <a:schemeClr val="bg1"/>
                </a:solidFill>
                <a:latin typeface="微软雅黑" panose="020B0503020204020204" charset="-122"/>
                <a:ea typeface="微软雅黑" panose="020B0503020204020204" charset="-122"/>
                <a:cs typeface="微软雅黑" panose="020B0503020204020204" charset="-122"/>
              </a:rPr>
              <a:t>“没有任何生命是孤立的”，</a:t>
            </a:r>
            <a:endParaRPr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r>
              <a:rPr sz="2800" dirty="0" smtClean="0">
                <a:solidFill>
                  <a:schemeClr val="bg1"/>
                </a:solidFill>
                <a:latin typeface="微软雅黑" panose="020B0503020204020204" charset="-122"/>
                <a:ea typeface="微软雅黑" panose="020B0503020204020204" charset="-122"/>
                <a:cs typeface="微软雅黑" panose="020B0503020204020204" charset="-122"/>
              </a:rPr>
              <a:t>木村说。苹果树不能，人也不能。</a:t>
            </a:r>
            <a:endParaRPr sz="280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515471" y="5441593"/>
            <a:ext cx="11134164" cy="706755"/>
          </a:xfrm>
          <a:prstGeom prst="rect">
            <a:avLst/>
          </a:prstGeom>
        </p:spPr>
        <p:txBody>
          <a:bodyPr wrap="square">
            <a:spAutoFit/>
          </a:bodyPr>
          <a:lstStyle/>
          <a:p>
            <a:r>
              <a:rPr lang="zh-CN" altLang="en-US" sz="2000" dirty="0" smtClean="0">
                <a:latin typeface="微软雅黑" panose="020B0503020204020204" charset="-122"/>
                <a:ea typeface="微软雅黑" panose="020B0503020204020204" charset="-122"/>
              </a:rPr>
              <a:t>同样，如果将校园与社会隔离开来，这样的教育是注定没有生命力的。</a:t>
            </a:r>
            <a:endParaRPr lang="zh-CN" altLang="en-US" sz="2000" dirty="0" smtClean="0">
              <a:latin typeface="微软雅黑" panose="020B0503020204020204" charset="-122"/>
              <a:ea typeface="微软雅黑" panose="020B0503020204020204" charset="-122"/>
            </a:endParaRPr>
          </a:p>
          <a:p>
            <a:r>
              <a:rPr lang="zh-CN" altLang="en-US" sz="2000" dirty="0" smtClean="0">
                <a:latin typeface="微软雅黑" panose="020B0503020204020204" charset="-122"/>
                <a:ea typeface="微软雅黑" panose="020B0503020204020204" charset="-122"/>
              </a:rPr>
              <a:t>教育即生活，社会即学校。现代教育制度岂不是跟人类使用并依赖农药一样的愚昧？</a:t>
            </a:r>
            <a:endParaRPr lang="zh-CN" altLang="en-US" sz="2000" dirty="0" smtClean="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7008495" y="1628775"/>
            <a:ext cx="4956175" cy="3784600"/>
          </a:xfrm>
          <a:prstGeom prst="rect">
            <a:avLst/>
          </a:prstGeom>
          <a:noFill/>
        </p:spPr>
        <p:txBody>
          <a:bodyPr wrap="square" rtlCol="0">
            <a:spAutoFit/>
          </a:bodyPr>
          <a:p>
            <a:pPr>
              <a:lnSpc>
                <a:spcPct val="200000"/>
              </a:lnSpc>
            </a:pPr>
            <a:r>
              <a:rPr lang="en-US" altLang="zh-CN" sz="2000" b="1">
                <a:solidFill>
                  <a:srgbClr val="2F3561"/>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2F3561"/>
                </a:solidFill>
                <a:latin typeface="微软雅黑" panose="020B0503020204020204" charset="-122"/>
                <a:ea typeface="微软雅黑" panose="020B0503020204020204" charset="-122"/>
                <a:cs typeface="微软雅黑" panose="020B0503020204020204" charset="-122"/>
                <a:sym typeface="+mn-ea"/>
              </a:rPr>
              <a:t>木村成了种植果树的专家。虽然他在果园里任由各种植物生长，但在秋天会割草来降低土壤温度，“这是要告诉苹果秋天来了”。他不用肥料，土壤仍旧能保持充足的肥力。即便是连修剪树枝这样看似不起眼的细节，他都有自己的理论。</a:t>
            </a:r>
            <a:r>
              <a:rPr lang="zh-CN" altLang="en-US" sz="2000" b="1">
                <a:solidFill>
                  <a:srgbClr val="2F3561"/>
                </a:solidFill>
                <a:latin typeface="微软雅黑" panose="020B0503020204020204" charset="-122"/>
                <a:ea typeface="微软雅黑" panose="020B0503020204020204" charset="-122"/>
                <a:cs typeface="微软雅黑" panose="020B0503020204020204" charset="-122"/>
              </a:rPr>
              <a:t>。</a:t>
            </a:r>
            <a:endParaRPr lang="zh-CN" altLang="en-US" sz="2000" b="1">
              <a:solidFill>
                <a:srgbClr val="2F3561"/>
              </a:solidFill>
              <a:latin typeface="微软雅黑" panose="020B0503020204020204" charset="-122"/>
              <a:ea typeface="微软雅黑" panose="020B0503020204020204" charset="-122"/>
              <a:cs typeface="微软雅黑" panose="020B0503020204020204" charset="-122"/>
            </a:endParaRPr>
          </a:p>
        </p:txBody>
      </p:sp>
      <p:pic>
        <p:nvPicPr>
          <p:cNvPr id="8" name="图片 7" descr="shu"/>
          <p:cNvPicPr>
            <a:picLocks noChangeAspect="1"/>
          </p:cNvPicPr>
          <p:nvPr/>
        </p:nvPicPr>
        <p:blipFill>
          <a:blip r:embed="rId1"/>
          <a:stretch>
            <a:fillRect/>
          </a:stretch>
        </p:blipFill>
        <p:spPr>
          <a:xfrm>
            <a:off x="6310630" y="1677670"/>
            <a:ext cx="523875" cy="523875"/>
          </a:xfrm>
          <a:prstGeom prst="rect">
            <a:avLst/>
          </a:prstGeom>
        </p:spPr>
      </p:pic>
      <p:pic>
        <p:nvPicPr>
          <p:cNvPr id="6" name="图片 5" descr="D:\ppt\教师的五重境界\e154002750821088-37dc5468319bfb35-60b5337d46368cd0f2e390e2c4a87318.jpge154002750821088-37dc5468319bfb35-60b5337d46368cd0f2e390e2c4a87318"/>
          <p:cNvPicPr>
            <a:picLocks noChangeAspect="1"/>
          </p:cNvPicPr>
          <p:nvPr/>
        </p:nvPicPr>
        <p:blipFill>
          <a:blip r:embed="rId2"/>
          <a:srcRect/>
          <a:stretch>
            <a:fillRect/>
          </a:stretch>
        </p:blipFill>
        <p:spPr>
          <a:xfrm>
            <a:off x="-558482" y="450215"/>
            <a:ext cx="6582410" cy="4485005"/>
          </a:xfrm>
          <a:prstGeom prst="rect">
            <a:avLst/>
          </a:prstGeom>
        </p:spPr>
      </p:pic>
      <p:sp>
        <p:nvSpPr>
          <p:cNvPr id="4" name="矩形 3"/>
          <p:cNvSpPr/>
          <p:nvPr/>
        </p:nvSpPr>
        <p:spPr>
          <a:xfrm>
            <a:off x="605155" y="3478530"/>
            <a:ext cx="2469515" cy="2102485"/>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771525" y="4398645"/>
            <a:ext cx="2136775" cy="1014730"/>
          </a:xfrm>
          <a:prstGeom prst="rect">
            <a:avLst/>
          </a:prstGeom>
          <a:noFill/>
        </p:spPr>
        <p:txBody>
          <a:bodyPr wrap="square" rtlCol="0">
            <a:spAutoFit/>
          </a:bodyPr>
          <a:p>
            <a:pPr algn="ctr"/>
            <a:r>
              <a:rPr lang="zh-CN" altLang="en-US" sz="6000">
                <a:solidFill>
                  <a:schemeClr val="bg1"/>
                </a:solidFill>
                <a:latin typeface="微软雅黑" panose="020B0503020204020204" charset="-122"/>
                <a:ea typeface="微软雅黑" panose="020B0503020204020204" charset="-122"/>
              </a:rPr>
              <a:t>六</a:t>
            </a:r>
            <a:endParaRPr lang="zh-CN" altLang="en-US" sz="6000">
              <a:solidFill>
                <a:schemeClr val="bg1"/>
              </a:solidFill>
              <a:latin typeface="微软雅黑" panose="020B0503020204020204" charset="-122"/>
              <a:ea typeface="微软雅黑" panose="020B0503020204020204" charset="-122"/>
            </a:endParaRPr>
          </a:p>
        </p:txBody>
      </p:sp>
      <p:pic>
        <p:nvPicPr>
          <p:cNvPr id="5" name="图片 4" descr="fenxiang"/>
          <p:cNvPicPr>
            <a:picLocks noChangeAspect="1"/>
          </p:cNvPicPr>
          <p:nvPr/>
        </p:nvPicPr>
        <p:blipFill>
          <a:blip r:embed="rId3"/>
          <a:stretch>
            <a:fillRect/>
          </a:stretch>
        </p:blipFill>
        <p:spPr>
          <a:xfrm>
            <a:off x="1652905" y="3733165"/>
            <a:ext cx="373380" cy="373380"/>
          </a:xfrm>
          <a:prstGeom prst="rect">
            <a:avLst/>
          </a:prstGeom>
        </p:spPr>
      </p:pic>
      <p:cxnSp>
        <p:nvCxnSpPr>
          <p:cNvPr id="12" name="直接连接符 11"/>
          <p:cNvCxnSpPr/>
          <p:nvPr/>
        </p:nvCxnSpPr>
        <p:spPr>
          <a:xfrm>
            <a:off x="946150" y="4321810"/>
            <a:ext cx="1786890"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6619240" y="744855"/>
            <a:ext cx="5600065" cy="7556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userDrawn="1">
            <p:custDataLst>
              <p:tags r:id="rId1"/>
            </p:custDataLst>
          </p:nvPr>
        </p:nvSpPr>
        <p:spPr>
          <a:xfrm>
            <a:off x="8650224" y="609600"/>
            <a:ext cx="3541776" cy="56388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pic>
        <p:nvPicPr>
          <p:cNvPr id="9" name="图片 8" descr="D:\ppt\教师的五重境界\0837e29b8eb34d2db06615e2e419bb25.jpeg0837e29b8eb34d2db06615e2e419bb25"/>
          <p:cNvPicPr preferRelativeResize="0">
            <a:picLocks noChangeAspect="1"/>
          </p:cNvPicPr>
          <p:nvPr>
            <p:custDataLst>
              <p:tags r:id="rId2"/>
            </p:custDataLst>
          </p:nvPr>
        </p:nvPicPr>
        <p:blipFill rotWithShape="1">
          <a:blip r:embed="rId3"/>
          <a:srcRect/>
          <a:stretch>
            <a:fillRect/>
          </a:stretch>
        </p:blipFill>
        <p:spPr>
          <a:xfrm>
            <a:off x="0" y="735012"/>
            <a:ext cx="8656383" cy="5387975"/>
          </a:xfrm>
          <a:custGeom>
            <a:avLst/>
            <a:gdLst/>
            <a:ahLst/>
            <a:cxnLst>
              <a:cxn ang="3">
                <a:pos x="hc" y="t"/>
              </a:cxn>
              <a:cxn ang="cd2">
                <a:pos x="l" y="vc"/>
              </a:cxn>
              <a:cxn ang="cd4">
                <a:pos x="hc" y="b"/>
              </a:cxn>
              <a:cxn ang="0">
                <a:pos x="r" y="vc"/>
              </a:cxn>
            </a:cxnLst>
            <a:rect l="l" t="t" r="r" b="b"/>
            <a:pathLst>
              <a:path w="12720" h="8880">
                <a:moveTo>
                  <a:pt x="0" y="0"/>
                </a:moveTo>
                <a:lnTo>
                  <a:pt x="12720" y="0"/>
                </a:lnTo>
                <a:lnTo>
                  <a:pt x="12720" y="8880"/>
                </a:lnTo>
                <a:lnTo>
                  <a:pt x="0" y="8880"/>
                </a:lnTo>
                <a:lnTo>
                  <a:pt x="0" y="0"/>
                </a:lnTo>
                <a:close/>
              </a:path>
            </a:pathLst>
          </a:custGeom>
          <a:blipFill rotWithShape="1">
            <a:blip r:embed="rId4"/>
            <a:stretch>
              <a:fillRect/>
            </a:stretch>
          </a:blipFill>
        </p:spPr>
      </p:pic>
      <p:sp>
        <p:nvSpPr>
          <p:cNvPr id="10" name="文本框 9"/>
          <p:cNvSpPr txBox="1"/>
          <p:nvPr>
            <p:custDataLst>
              <p:tags r:id="rId5"/>
            </p:custDataLst>
          </p:nvPr>
        </p:nvSpPr>
        <p:spPr>
          <a:xfrm>
            <a:off x="9418391" y="1661160"/>
            <a:ext cx="2011693" cy="353568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u="none" spc="160">
                <a:solidFill>
                  <a:srgbClr val="FFFFFF"/>
                </a:solidFill>
                <a:latin typeface="微软雅黑" panose="020B0503020204020204" charset="-122"/>
                <a:ea typeface="微软雅黑" panose="020B0503020204020204" charset="-122"/>
              </a:rPr>
              <a:t>人们不能用嘴投票就会用脚投票，一定倒逼着教育进行改革。</a:t>
            </a:r>
            <a:endParaRPr lang="zh-CN" altLang="en-US" sz="3200" b="1" u="none" spc="160">
              <a:solidFill>
                <a:srgbClr val="FFFFFF"/>
              </a:solidFill>
              <a:latin typeface="微软雅黑" panose="020B0503020204020204" charset="-122"/>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ppt\教师的五重境界\abe1eea3ca79fc28-c577ebdcb0f3dbcc-148b522ffe3231c03a6af27ce337b4f6.jpgabe1eea3ca79fc28-c577ebdcb0f3dbcc-148b522ffe3231c03a6af27ce337b4f6"/>
          <p:cNvPicPr>
            <a:picLocks noChangeAspect="1"/>
          </p:cNvPicPr>
          <p:nvPr/>
        </p:nvPicPr>
        <p:blipFill>
          <a:blip r:embed="rId1"/>
          <a:srcRect/>
          <a:stretch>
            <a:fillRect/>
          </a:stretch>
        </p:blipFill>
        <p:spPr>
          <a:xfrm>
            <a:off x="84119" y="2317197"/>
            <a:ext cx="6609080" cy="4540803"/>
          </a:xfrm>
          <a:prstGeom prst="rect">
            <a:avLst/>
          </a:prstGeom>
        </p:spPr>
      </p:pic>
      <p:sp>
        <p:nvSpPr>
          <p:cNvPr id="4" name="矩形 3"/>
          <p:cNvSpPr/>
          <p:nvPr/>
        </p:nvSpPr>
        <p:spPr>
          <a:xfrm>
            <a:off x="5405718" y="1"/>
            <a:ext cx="6786282" cy="4034118"/>
          </a:xfrm>
          <a:prstGeom prst="rect">
            <a:avLst/>
          </a:prstGeom>
          <a:solidFill>
            <a:schemeClr val="accent1">
              <a:lumMod val="50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752080" y="860425"/>
            <a:ext cx="3945255" cy="1753235"/>
          </a:xfrm>
          <a:prstGeom prst="rect">
            <a:avLst/>
          </a:prstGeom>
        </p:spPr>
        <p:txBody>
          <a:bodyPr wrap="square">
            <a:spAutoFit/>
          </a:bodyPr>
          <a:lstStyle/>
          <a:p>
            <a:pPr fontAlgn="auto">
              <a:lnSpc>
                <a:spcPct val="150000"/>
              </a:lnSpc>
            </a:pPr>
            <a:r>
              <a:rPr lang="zh-CN" altLang="en-US" sz="2400" dirty="0" smtClean="0">
                <a:solidFill>
                  <a:schemeClr val="bg1"/>
                </a:solidFill>
                <a:latin typeface="微软雅黑" panose="020B0503020204020204" charset="-122"/>
                <a:ea typeface="微软雅黑" panose="020B0503020204020204" charset="-122"/>
              </a:rPr>
              <a:t>日本的脑科学家茂木健一郎这样形容：他们拥有相信眼睛看不到的东西的力量。</a:t>
            </a:r>
            <a:endParaRPr lang="zh-CN" altLang="en-US" sz="2400" dirty="0" smtClean="0">
              <a:solidFill>
                <a:schemeClr val="bg1"/>
              </a:solidFill>
              <a:latin typeface="微软雅黑" panose="020B0503020204020204" charset="-122"/>
              <a:ea typeface="微软雅黑" panose="020B0503020204020204" charset="-122"/>
            </a:endParaRPr>
          </a:p>
        </p:txBody>
      </p:sp>
      <p:sp>
        <p:nvSpPr>
          <p:cNvPr id="11" name="菱形 10"/>
          <p:cNvSpPr/>
          <p:nvPr/>
        </p:nvSpPr>
        <p:spPr>
          <a:xfrm>
            <a:off x="6083272" y="860471"/>
            <a:ext cx="1054468" cy="998714"/>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56"/>
          <p:cNvGrpSpPr/>
          <p:nvPr/>
        </p:nvGrpSpPr>
        <p:grpSpPr>
          <a:xfrm>
            <a:off x="6355950" y="1126739"/>
            <a:ext cx="519515" cy="466178"/>
            <a:chOff x="8367713" y="1762125"/>
            <a:chExt cx="376238" cy="327026"/>
          </a:xfrm>
          <a:solidFill>
            <a:schemeClr val="bg1"/>
          </a:solidFill>
        </p:grpSpPr>
        <p:sp>
          <p:nvSpPr>
            <p:cNvPr id="15" name="Freeform 34"/>
            <p:cNvSpPr/>
            <p:nvPr/>
          </p:nvSpPr>
          <p:spPr bwMode="auto">
            <a:xfrm>
              <a:off x="8475663" y="1762125"/>
              <a:ext cx="268288" cy="296863"/>
            </a:xfrm>
            <a:custGeom>
              <a:avLst/>
              <a:gdLst>
                <a:gd name="T0" fmla="*/ 455 w 2374"/>
                <a:gd name="T1" fmla="*/ 0 h 2614"/>
                <a:gd name="T2" fmla="*/ 468 w 2374"/>
                <a:gd name="T3" fmla="*/ 4 h 2614"/>
                <a:gd name="T4" fmla="*/ 2350 w 2374"/>
                <a:gd name="T5" fmla="*/ 903 h 2614"/>
                <a:gd name="T6" fmla="*/ 2362 w 2374"/>
                <a:gd name="T7" fmla="*/ 911 h 2614"/>
                <a:gd name="T8" fmla="*/ 2370 w 2374"/>
                <a:gd name="T9" fmla="*/ 921 h 2614"/>
                <a:gd name="T10" fmla="*/ 2374 w 2374"/>
                <a:gd name="T11" fmla="*/ 934 h 2614"/>
                <a:gd name="T12" fmla="*/ 2374 w 2374"/>
                <a:gd name="T13" fmla="*/ 948 h 2614"/>
                <a:gd name="T14" fmla="*/ 2370 w 2374"/>
                <a:gd name="T15" fmla="*/ 961 h 2614"/>
                <a:gd name="T16" fmla="*/ 1593 w 2374"/>
                <a:gd name="T17" fmla="*/ 2589 h 2614"/>
                <a:gd name="T18" fmla="*/ 1585 w 2374"/>
                <a:gd name="T19" fmla="*/ 2601 h 2614"/>
                <a:gd name="T20" fmla="*/ 1574 w 2374"/>
                <a:gd name="T21" fmla="*/ 2609 h 2614"/>
                <a:gd name="T22" fmla="*/ 1562 w 2374"/>
                <a:gd name="T23" fmla="*/ 2613 h 2614"/>
                <a:gd name="T24" fmla="*/ 1549 w 2374"/>
                <a:gd name="T25" fmla="*/ 2614 h 2614"/>
                <a:gd name="T26" fmla="*/ 1534 w 2374"/>
                <a:gd name="T27" fmla="*/ 2610 h 2614"/>
                <a:gd name="T28" fmla="*/ 1358 w 2374"/>
                <a:gd name="T29" fmla="*/ 2526 h 2614"/>
                <a:gd name="T30" fmla="*/ 1358 w 2374"/>
                <a:gd name="T31" fmla="*/ 1962 h 2614"/>
                <a:gd name="T32" fmla="*/ 1645 w 2374"/>
                <a:gd name="T33" fmla="*/ 2098 h 2614"/>
                <a:gd name="T34" fmla="*/ 2155 w 2374"/>
                <a:gd name="T35" fmla="*/ 1031 h 2614"/>
                <a:gd name="T36" fmla="*/ 524 w 2374"/>
                <a:gd name="T37" fmla="*/ 251 h 2614"/>
                <a:gd name="T38" fmla="*/ 224 w 2374"/>
                <a:gd name="T39" fmla="*/ 881 h 2614"/>
                <a:gd name="T40" fmla="*/ 0 w 2374"/>
                <a:gd name="T41" fmla="*/ 881 h 2614"/>
                <a:gd name="T42" fmla="*/ 410 w 2374"/>
                <a:gd name="T43" fmla="*/ 24 h 2614"/>
                <a:gd name="T44" fmla="*/ 417 w 2374"/>
                <a:gd name="T45" fmla="*/ 13 h 2614"/>
                <a:gd name="T46" fmla="*/ 429 w 2374"/>
                <a:gd name="T47" fmla="*/ 5 h 2614"/>
                <a:gd name="T48" fmla="*/ 442 w 2374"/>
                <a:gd name="T49" fmla="*/ 1 h 2614"/>
                <a:gd name="T50" fmla="*/ 455 w 2374"/>
                <a:gd name="T51"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74" h="2614">
                  <a:moveTo>
                    <a:pt x="455" y="0"/>
                  </a:moveTo>
                  <a:lnTo>
                    <a:pt x="468" y="4"/>
                  </a:lnTo>
                  <a:lnTo>
                    <a:pt x="2350" y="903"/>
                  </a:lnTo>
                  <a:lnTo>
                    <a:pt x="2362" y="911"/>
                  </a:lnTo>
                  <a:lnTo>
                    <a:pt x="2370" y="921"/>
                  </a:lnTo>
                  <a:lnTo>
                    <a:pt x="2374" y="934"/>
                  </a:lnTo>
                  <a:lnTo>
                    <a:pt x="2374" y="948"/>
                  </a:lnTo>
                  <a:lnTo>
                    <a:pt x="2370" y="961"/>
                  </a:lnTo>
                  <a:lnTo>
                    <a:pt x="1593" y="2589"/>
                  </a:lnTo>
                  <a:lnTo>
                    <a:pt x="1585" y="2601"/>
                  </a:lnTo>
                  <a:lnTo>
                    <a:pt x="1574" y="2609"/>
                  </a:lnTo>
                  <a:lnTo>
                    <a:pt x="1562" y="2613"/>
                  </a:lnTo>
                  <a:lnTo>
                    <a:pt x="1549" y="2614"/>
                  </a:lnTo>
                  <a:lnTo>
                    <a:pt x="1534" y="2610"/>
                  </a:lnTo>
                  <a:lnTo>
                    <a:pt x="1358" y="2526"/>
                  </a:lnTo>
                  <a:lnTo>
                    <a:pt x="1358" y="1962"/>
                  </a:lnTo>
                  <a:lnTo>
                    <a:pt x="1645" y="2098"/>
                  </a:lnTo>
                  <a:lnTo>
                    <a:pt x="2155" y="1031"/>
                  </a:lnTo>
                  <a:lnTo>
                    <a:pt x="524" y="251"/>
                  </a:lnTo>
                  <a:lnTo>
                    <a:pt x="224" y="881"/>
                  </a:lnTo>
                  <a:lnTo>
                    <a:pt x="0" y="881"/>
                  </a:lnTo>
                  <a:lnTo>
                    <a:pt x="410" y="24"/>
                  </a:lnTo>
                  <a:lnTo>
                    <a:pt x="417" y="13"/>
                  </a:lnTo>
                  <a:lnTo>
                    <a:pt x="429" y="5"/>
                  </a:lnTo>
                  <a:lnTo>
                    <a:pt x="442" y="1"/>
                  </a:lnTo>
                  <a:lnTo>
                    <a:pt x="455"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16" name="Freeform 35"/>
            <p:cNvSpPr>
              <a:spLocks noEditPoints="1"/>
            </p:cNvSpPr>
            <p:nvPr/>
          </p:nvSpPr>
          <p:spPr bwMode="auto">
            <a:xfrm>
              <a:off x="8367713" y="1874838"/>
              <a:ext cx="246063" cy="214313"/>
            </a:xfrm>
            <a:custGeom>
              <a:avLst/>
              <a:gdLst>
                <a:gd name="T0" fmla="*/ 202 w 2173"/>
                <a:gd name="T1" fmla="*/ 1383 h 1892"/>
                <a:gd name="T2" fmla="*/ 517 w 2173"/>
                <a:gd name="T3" fmla="*/ 1380 h 1892"/>
                <a:gd name="T4" fmla="*/ 523 w 2173"/>
                <a:gd name="T5" fmla="*/ 1357 h 1892"/>
                <a:gd name="T6" fmla="*/ 535 w 2173"/>
                <a:gd name="T7" fmla="*/ 1316 h 1892"/>
                <a:gd name="T8" fmla="*/ 551 w 2173"/>
                <a:gd name="T9" fmla="*/ 1259 h 1892"/>
                <a:gd name="T10" fmla="*/ 572 w 2173"/>
                <a:gd name="T11" fmla="*/ 1190 h 1892"/>
                <a:gd name="T12" fmla="*/ 598 w 2173"/>
                <a:gd name="T13" fmla="*/ 1114 h 1892"/>
                <a:gd name="T14" fmla="*/ 628 w 2173"/>
                <a:gd name="T15" fmla="*/ 1034 h 1892"/>
                <a:gd name="T16" fmla="*/ 661 w 2173"/>
                <a:gd name="T17" fmla="*/ 952 h 1892"/>
                <a:gd name="T18" fmla="*/ 697 w 2173"/>
                <a:gd name="T19" fmla="*/ 875 h 1892"/>
                <a:gd name="T20" fmla="*/ 737 w 2173"/>
                <a:gd name="T21" fmla="*/ 804 h 1892"/>
                <a:gd name="T22" fmla="*/ 778 w 2173"/>
                <a:gd name="T23" fmla="*/ 743 h 1892"/>
                <a:gd name="T24" fmla="*/ 822 w 2173"/>
                <a:gd name="T25" fmla="*/ 697 h 1892"/>
                <a:gd name="T26" fmla="*/ 867 w 2173"/>
                <a:gd name="T27" fmla="*/ 668 h 1892"/>
                <a:gd name="T28" fmla="*/ 913 w 2173"/>
                <a:gd name="T29" fmla="*/ 662 h 1892"/>
                <a:gd name="T30" fmla="*/ 960 w 2173"/>
                <a:gd name="T31" fmla="*/ 680 h 1892"/>
                <a:gd name="T32" fmla="*/ 1019 w 2173"/>
                <a:gd name="T33" fmla="*/ 737 h 1892"/>
                <a:gd name="T34" fmla="*/ 1081 w 2173"/>
                <a:gd name="T35" fmla="*/ 819 h 1892"/>
                <a:gd name="T36" fmla="*/ 1135 w 2173"/>
                <a:gd name="T37" fmla="*/ 907 h 1892"/>
                <a:gd name="T38" fmla="*/ 1181 w 2173"/>
                <a:gd name="T39" fmla="*/ 998 h 1892"/>
                <a:gd name="T40" fmla="*/ 1220 w 2173"/>
                <a:gd name="T41" fmla="*/ 1088 h 1892"/>
                <a:gd name="T42" fmla="*/ 1250 w 2173"/>
                <a:gd name="T43" fmla="*/ 1172 h 1892"/>
                <a:gd name="T44" fmla="*/ 1274 w 2173"/>
                <a:gd name="T45" fmla="*/ 1247 h 1892"/>
                <a:gd name="T46" fmla="*/ 1291 w 2173"/>
                <a:gd name="T47" fmla="*/ 1310 h 1892"/>
                <a:gd name="T48" fmla="*/ 1302 w 2173"/>
                <a:gd name="T49" fmla="*/ 1355 h 1892"/>
                <a:gd name="T50" fmla="*/ 1308 w 2173"/>
                <a:gd name="T51" fmla="*/ 1380 h 1892"/>
                <a:gd name="T52" fmla="*/ 1309 w 2173"/>
                <a:gd name="T53" fmla="*/ 1380 h 1892"/>
                <a:gd name="T54" fmla="*/ 1314 w 2173"/>
                <a:gd name="T55" fmla="*/ 1356 h 1892"/>
                <a:gd name="T56" fmla="*/ 1326 w 2173"/>
                <a:gd name="T57" fmla="*/ 1315 h 1892"/>
                <a:gd name="T58" fmla="*/ 1343 w 2173"/>
                <a:gd name="T59" fmla="*/ 1260 h 1892"/>
                <a:gd name="T60" fmla="*/ 1365 w 2173"/>
                <a:gd name="T61" fmla="*/ 1197 h 1892"/>
                <a:gd name="T62" fmla="*/ 1393 w 2173"/>
                <a:gd name="T63" fmla="*/ 1131 h 1892"/>
                <a:gd name="T64" fmla="*/ 1426 w 2173"/>
                <a:gd name="T65" fmla="*/ 1068 h 1892"/>
                <a:gd name="T66" fmla="*/ 1466 w 2173"/>
                <a:gd name="T67" fmla="*/ 1012 h 1892"/>
                <a:gd name="T68" fmla="*/ 1511 w 2173"/>
                <a:gd name="T69" fmla="*/ 971 h 1892"/>
                <a:gd name="T70" fmla="*/ 1561 w 2173"/>
                <a:gd name="T71" fmla="*/ 946 h 1892"/>
                <a:gd name="T72" fmla="*/ 1610 w 2173"/>
                <a:gd name="T73" fmla="*/ 945 h 1892"/>
                <a:gd name="T74" fmla="*/ 1655 w 2173"/>
                <a:gd name="T75" fmla="*/ 966 h 1892"/>
                <a:gd name="T76" fmla="*/ 1696 w 2173"/>
                <a:gd name="T77" fmla="*/ 1006 h 1892"/>
                <a:gd name="T78" fmla="*/ 1735 w 2173"/>
                <a:gd name="T79" fmla="*/ 1061 h 1892"/>
                <a:gd name="T80" fmla="*/ 1771 w 2173"/>
                <a:gd name="T81" fmla="*/ 1126 h 1892"/>
                <a:gd name="T82" fmla="*/ 1803 w 2173"/>
                <a:gd name="T83" fmla="*/ 1199 h 1892"/>
                <a:gd name="T84" fmla="*/ 1835 w 2173"/>
                <a:gd name="T85" fmla="*/ 1273 h 1892"/>
                <a:gd name="T86" fmla="*/ 1863 w 2173"/>
                <a:gd name="T87" fmla="*/ 1347 h 1892"/>
                <a:gd name="T88" fmla="*/ 2009 w 2173"/>
                <a:gd name="T89" fmla="*/ 1383 h 1892"/>
                <a:gd name="T90" fmla="*/ 202 w 2173"/>
                <a:gd name="T91" fmla="*/ 200 h 1892"/>
                <a:gd name="T92" fmla="*/ 2129 w 2173"/>
                <a:gd name="T93" fmla="*/ 0 h 1892"/>
                <a:gd name="T94" fmla="*/ 2155 w 2173"/>
                <a:gd name="T95" fmla="*/ 8 h 1892"/>
                <a:gd name="T96" fmla="*/ 2171 w 2173"/>
                <a:gd name="T97" fmla="*/ 30 h 1892"/>
                <a:gd name="T98" fmla="*/ 2173 w 2173"/>
                <a:gd name="T99" fmla="*/ 1848 h 1892"/>
                <a:gd name="T100" fmla="*/ 2165 w 2173"/>
                <a:gd name="T101" fmla="*/ 1874 h 1892"/>
                <a:gd name="T102" fmla="*/ 2143 w 2173"/>
                <a:gd name="T103" fmla="*/ 1890 h 1892"/>
                <a:gd name="T104" fmla="*/ 44 w 2173"/>
                <a:gd name="T105" fmla="*/ 1892 h 1892"/>
                <a:gd name="T106" fmla="*/ 18 w 2173"/>
                <a:gd name="T107" fmla="*/ 1884 h 1892"/>
                <a:gd name="T108" fmla="*/ 2 w 2173"/>
                <a:gd name="T109" fmla="*/ 1861 h 1892"/>
                <a:gd name="T110" fmla="*/ 0 w 2173"/>
                <a:gd name="T111" fmla="*/ 44 h 1892"/>
                <a:gd name="T112" fmla="*/ 8 w 2173"/>
                <a:gd name="T113" fmla="*/ 18 h 1892"/>
                <a:gd name="T114" fmla="*/ 31 w 2173"/>
                <a:gd name="T115" fmla="*/ 2 h 1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3" h="1892">
                  <a:moveTo>
                    <a:pt x="202" y="200"/>
                  </a:moveTo>
                  <a:lnTo>
                    <a:pt x="202" y="1383"/>
                  </a:lnTo>
                  <a:lnTo>
                    <a:pt x="516" y="1383"/>
                  </a:lnTo>
                  <a:lnTo>
                    <a:pt x="517" y="1380"/>
                  </a:lnTo>
                  <a:lnTo>
                    <a:pt x="519" y="1371"/>
                  </a:lnTo>
                  <a:lnTo>
                    <a:pt x="523" y="1357"/>
                  </a:lnTo>
                  <a:lnTo>
                    <a:pt x="528" y="1338"/>
                  </a:lnTo>
                  <a:lnTo>
                    <a:pt x="535" y="1316"/>
                  </a:lnTo>
                  <a:lnTo>
                    <a:pt x="542" y="1289"/>
                  </a:lnTo>
                  <a:lnTo>
                    <a:pt x="551" y="1259"/>
                  </a:lnTo>
                  <a:lnTo>
                    <a:pt x="561" y="1226"/>
                  </a:lnTo>
                  <a:lnTo>
                    <a:pt x="572" y="1190"/>
                  </a:lnTo>
                  <a:lnTo>
                    <a:pt x="584" y="1153"/>
                  </a:lnTo>
                  <a:lnTo>
                    <a:pt x="598" y="1114"/>
                  </a:lnTo>
                  <a:lnTo>
                    <a:pt x="613" y="1074"/>
                  </a:lnTo>
                  <a:lnTo>
                    <a:pt x="628" y="1034"/>
                  </a:lnTo>
                  <a:lnTo>
                    <a:pt x="643" y="993"/>
                  </a:lnTo>
                  <a:lnTo>
                    <a:pt x="661" y="952"/>
                  </a:lnTo>
                  <a:lnTo>
                    <a:pt x="679" y="913"/>
                  </a:lnTo>
                  <a:lnTo>
                    <a:pt x="697" y="875"/>
                  </a:lnTo>
                  <a:lnTo>
                    <a:pt x="717" y="838"/>
                  </a:lnTo>
                  <a:lnTo>
                    <a:pt x="737" y="804"/>
                  </a:lnTo>
                  <a:lnTo>
                    <a:pt x="758" y="772"/>
                  </a:lnTo>
                  <a:lnTo>
                    <a:pt x="778" y="743"/>
                  </a:lnTo>
                  <a:lnTo>
                    <a:pt x="800" y="718"/>
                  </a:lnTo>
                  <a:lnTo>
                    <a:pt x="822" y="697"/>
                  </a:lnTo>
                  <a:lnTo>
                    <a:pt x="844" y="680"/>
                  </a:lnTo>
                  <a:lnTo>
                    <a:pt x="867" y="668"/>
                  </a:lnTo>
                  <a:lnTo>
                    <a:pt x="890" y="662"/>
                  </a:lnTo>
                  <a:lnTo>
                    <a:pt x="913" y="662"/>
                  </a:lnTo>
                  <a:lnTo>
                    <a:pt x="937" y="668"/>
                  </a:lnTo>
                  <a:lnTo>
                    <a:pt x="960" y="680"/>
                  </a:lnTo>
                  <a:lnTo>
                    <a:pt x="985" y="701"/>
                  </a:lnTo>
                  <a:lnTo>
                    <a:pt x="1019" y="737"/>
                  </a:lnTo>
                  <a:lnTo>
                    <a:pt x="1052" y="777"/>
                  </a:lnTo>
                  <a:lnTo>
                    <a:pt x="1081" y="819"/>
                  </a:lnTo>
                  <a:lnTo>
                    <a:pt x="1110" y="863"/>
                  </a:lnTo>
                  <a:lnTo>
                    <a:pt x="1135" y="907"/>
                  </a:lnTo>
                  <a:lnTo>
                    <a:pt x="1160" y="953"/>
                  </a:lnTo>
                  <a:lnTo>
                    <a:pt x="1181" y="998"/>
                  </a:lnTo>
                  <a:lnTo>
                    <a:pt x="1201" y="1044"/>
                  </a:lnTo>
                  <a:lnTo>
                    <a:pt x="1220" y="1088"/>
                  </a:lnTo>
                  <a:lnTo>
                    <a:pt x="1236" y="1130"/>
                  </a:lnTo>
                  <a:lnTo>
                    <a:pt x="1250" y="1172"/>
                  </a:lnTo>
                  <a:lnTo>
                    <a:pt x="1263" y="1211"/>
                  </a:lnTo>
                  <a:lnTo>
                    <a:pt x="1274" y="1247"/>
                  </a:lnTo>
                  <a:lnTo>
                    <a:pt x="1284" y="1280"/>
                  </a:lnTo>
                  <a:lnTo>
                    <a:pt x="1291" y="1310"/>
                  </a:lnTo>
                  <a:lnTo>
                    <a:pt x="1298" y="1335"/>
                  </a:lnTo>
                  <a:lnTo>
                    <a:pt x="1302" y="1355"/>
                  </a:lnTo>
                  <a:lnTo>
                    <a:pt x="1306" y="1370"/>
                  </a:lnTo>
                  <a:lnTo>
                    <a:pt x="1308" y="1380"/>
                  </a:lnTo>
                  <a:lnTo>
                    <a:pt x="1308" y="1383"/>
                  </a:lnTo>
                  <a:lnTo>
                    <a:pt x="1309" y="1380"/>
                  </a:lnTo>
                  <a:lnTo>
                    <a:pt x="1311" y="1371"/>
                  </a:lnTo>
                  <a:lnTo>
                    <a:pt x="1314" y="1356"/>
                  </a:lnTo>
                  <a:lnTo>
                    <a:pt x="1320" y="1337"/>
                  </a:lnTo>
                  <a:lnTo>
                    <a:pt x="1326" y="1315"/>
                  </a:lnTo>
                  <a:lnTo>
                    <a:pt x="1334" y="1288"/>
                  </a:lnTo>
                  <a:lnTo>
                    <a:pt x="1343" y="1260"/>
                  </a:lnTo>
                  <a:lnTo>
                    <a:pt x="1353" y="1229"/>
                  </a:lnTo>
                  <a:lnTo>
                    <a:pt x="1365" y="1197"/>
                  </a:lnTo>
                  <a:lnTo>
                    <a:pt x="1379" y="1164"/>
                  </a:lnTo>
                  <a:lnTo>
                    <a:pt x="1393" y="1131"/>
                  </a:lnTo>
                  <a:lnTo>
                    <a:pt x="1409" y="1099"/>
                  </a:lnTo>
                  <a:lnTo>
                    <a:pt x="1426" y="1068"/>
                  </a:lnTo>
                  <a:lnTo>
                    <a:pt x="1446" y="1039"/>
                  </a:lnTo>
                  <a:lnTo>
                    <a:pt x="1466" y="1012"/>
                  </a:lnTo>
                  <a:lnTo>
                    <a:pt x="1488" y="990"/>
                  </a:lnTo>
                  <a:lnTo>
                    <a:pt x="1511" y="971"/>
                  </a:lnTo>
                  <a:lnTo>
                    <a:pt x="1535" y="955"/>
                  </a:lnTo>
                  <a:lnTo>
                    <a:pt x="1561" y="946"/>
                  </a:lnTo>
                  <a:lnTo>
                    <a:pt x="1586" y="942"/>
                  </a:lnTo>
                  <a:lnTo>
                    <a:pt x="1610" y="945"/>
                  </a:lnTo>
                  <a:lnTo>
                    <a:pt x="1633" y="953"/>
                  </a:lnTo>
                  <a:lnTo>
                    <a:pt x="1655" y="966"/>
                  </a:lnTo>
                  <a:lnTo>
                    <a:pt x="1676" y="985"/>
                  </a:lnTo>
                  <a:lnTo>
                    <a:pt x="1696" y="1006"/>
                  </a:lnTo>
                  <a:lnTo>
                    <a:pt x="1716" y="1033"/>
                  </a:lnTo>
                  <a:lnTo>
                    <a:pt x="1735" y="1061"/>
                  </a:lnTo>
                  <a:lnTo>
                    <a:pt x="1753" y="1093"/>
                  </a:lnTo>
                  <a:lnTo>
                    <a:pt x="1771" y="1126"/>
                  </a:lnTo>
                  <a:lnTo>
                    <a:pt x="1787" y="1162"/>
                  </a:lnTo>
                  <a:lnTo>
                    <a:pt x="1803" y="1199"/>
                  </a:lnTo>
                  <a:lnTo>
                    <a:pt x="1819" y="1235"/>
                  </a:lnTo>
                  <a:lnTo>
                    <a:pt x="1835" y="1273"/>
                  </a:lnTo>
                  <a:lnTo>
                    <a:pt x="1849" y="1311"/>
                  </a:lnTo>
                  <a:lnTo>
                    <a:pt x="1863" y="1347"/>
                  </a:lnTo>
                  <a:lnTo>
                    <a:pt x="1877" y="1383"/>
                  </a:lnTo>
                  <a:lnTo>
                    <a:pt x="2009" y="1383"/>
                  </a:lnTo>
                  <a:lnTo>
                    <a:pt x="2009" y="200"/>
                  </a:lnTo>
                  <a:lnTo>
                    <a:pt x="202" y="200"/>
                  </a:lnTo>
                  <a:close/>
                  <a:moveTo>
                    <a:pt x="44" y="0"/>
                  </a:moveTo>
                  <a:lnTo>
                    <a:pt x="2129" y="0"/>
                  </a:lnTo>
                  <a:lnTo>
                    <a:pt x="2143" y="2"/>
                  </a:lnTo>
                  <a:lnTo>
                    <a:pt x="2155" y="8"/>
                  </a:lnTo>
                  <a:lnTo>
                    <a:pt x="2165" y="18"/>
                  </a:lnTo>
                  <a:lnTo>
                    <a:pt x="2171" y="30"/>
                  </a:lnTo>
                  <a:lnTo>
                    <a:pt x="2173" y="44"/>
                  </a:lnTo>
                  <a:lnTo>
                    <a:pt x="2173" y="1848"/>
                  </a:lnTo>
                  <a:lnTo>
                    <a:pt x="2171" y="1861"/>
                  </a:lnTo>
                  <a:lnTo>
                    <a:pt x="2165" y="1874"/>
                  </a:lnTo>
                  <a:lnTo>
                    <a:pt x="2155" y="1884"/>
                  </a:lnTo>
                  <a:lnTo>
                    <a:pt x="2143" y="1890"/>
                  </a:lnTo>
                  <a:lnTo>
                    <a:pt x="2129" y="1892"/>
                  </a:lnTo>
                  <a:lnTo>
                    <a:pt x="44" y="1892"/>
                  </a:lnTo>
                  <a:lnTo>
                    <a:pt x="31" y="1890"/>
                  </a:lnTo>
                  <a:lnTo>
                    <a:pt x="18" y="1884"/>
                  </a:lnTo>
                  <a:lnTo>
                    <a:pt x="8" y="1874"/>
                  </a:lnTo>
                  <a:lnTo>
                    <a:pt x="2" y="1861"/>
                  </a:lnTo>
                  <a:lnTo>
                    <a:pt x="0" y="1848"/>
                  </a:lnTo>
                  <a:lnTo>
                    <a:pt x="0" y="44"/>
                  </a:lnTo>
                  <a:lnTo>
                    <a:pt x="2" y="30"/>
                  </a:lnTo>
                  <a:lnTo>
                    <a:pt x="8" y="18"/>
                  </a:lnTo>
                  <a:lnTo>
                    <a:pt x="18" y="8"/>
                  </a:lnTo>
                  <a:lnTo>
                    <a:pt x="31" y="2"/>
                  </a:lnTo>
                  <a:lnTo>
                    <a:pt x="44"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17" name="Freeform 36"/>
            <p:cNvSpPr/>
            <p:nvPr/>
          </p:nvSpPr>
          <p:spPr bwMode="auto">
            <a:xfrm>
              <a:off x="8407401" y="1909763"/>
              <a:ext cx="33338" cy="33338"/>
            </a:xfrm>
            <a:custGeom>
              <a:avLst/>
              <a:gdLst>
                <a:gd name="T0" fmla="*/ 148 w 295"/>
                <a:gd name="T1" fmla="*/ 0 h 295"/>
                <a:gd name="T2" fmla="*/ 177 w 295"/>
                <a:gd name="T3" fmla="*/ 3 h 295"/>
                <a:gd name="T4" fmla="*/ 206 w 295"/>
                <a:gd name="T5" fmla="*/ 11 h 295"/>
                <a:gd name="T6" fmla="*/ 230 w 295"/>
                <a:gd name="T7" fmla="*/ 25 h 295"/>
                <a:gd name="T8" fmla="*/ 253 w 295"/>
                <a:gd name="T9" fmla="*/ 42 h 295"/>
                <a:gd name="T10" fmla="*/ 270 w 295"/>
                <a:gd name="T11" fmla="*/ 65 h 295"/>
                <a:gd name="T12" fmla="*/ 284 w 295"/>
                <a:gd name="T13" fmla="*/ 89 h 295"/>
                <a:gd name="T14" fmla="*/ 292 w 295"/>
                <a:gd name="T15" fmla="*/ 118 h 295"/>
                <a:gd name="T16" fmla="*/ 295 w 295"/>
                <a:gd name="T17" fmla="*/ 147 h 295"/>
                <a:gd name="T18" fmla="*/ 292 w 295"/>
                <a:gd name="T19" fmla="*/ 177 h 295"/>
                <a:gd name="T20" fmla="*/ 284 w 295"/>
                <a:gd name="T21" fmla="*/ 204 h 295"/>
                <a:gd name="T22" fmla="*/ 270 w 295"/>
                <a:gd name="T23" fmla="*/ 230 h 295"/>
                <a:gd name="T24" fmla="*/ 253 w 295"/>
                <a:gd name="T25" fmla="*/ 252 h 295"/>
                <a:gd name="T26" fmla="*/ 230 w 295"/>
                <a:gd name="T27" fmla="*/ 269 h 295"/>
                <a:gd name="T28" fmla="*/ 206 w 295"/>
                <a:gd name="T29" fmla="*/ 284 h 295"/>
                <a:gd name="T30" fmla="*/ 177 w 295"/>
                <a:gd name="T31" fmla="*/ 292 h 295"/>
                <a:gd name="T32" fmla="*/ 148 w 295"/>
                <a:gd name="T33" fmla="*/ 295 h 295"/>
                <a:gd name="T34" fmla="*/ 118 w 295"/>
                <a:gd name="T35" fmla="*/ 292 h 295"/>
                <a:gd name="T36" fmla="*/ 91 w 295"/>
                <a:gd name="T37" fmla="*/ 284 h 295"/>
                <a:gd name="T38" fmla="*/ 65 w 295"/>
                <a:gd name="T39" fmla="*/ 269 h 295"/>
                <a:gd name="T40" fmla="*/ 44 w 295"/>
                <a:gd name="T41" fmla="*/ 252 h 295"/>
                <a:gd name="T42" fmla="*/ 26 w 295"/>
                <a:gd name="T43" fmla="*/ 230 h 295"/>
                <a:gd name="T44" fmla="*/ 12 w 295"/>
                <a:gd name="T45" fmla="*/ 204 h 295"/>
                <a:gd name="T46" fmla="*/ 3 w 295"/>
                <a:gd name="T47" fmla="*/ 177 h 295"/>
                <a:gd name="T48" fmla="*/ 0 w 295"/>
                <a:gd name="T49" fmla="*/ 147 h 295"/>
                <a:gd name="T50" fmla="*/ 3 w 295"/>
                <a:gd name="T51" fmla="*/ 118 h 295"/>
                <a:gd name="T52" fmla="*/ 12 w 295"/>
                <a:gd name="T53" fmla="*/ 89 h 295"/>
                <a:gd name="T54" fmla="*/ 26 w 295"/>
                <a:gd name="T55" fmla="*/ 65 h 295"/>
                <a:gd name="T56" fmla="*/ 44 w 295"/>
                <a:gd name="T57" fmla="*/ 42 h 295"/>
                <a:gd name="T58" fmla="*/ 65 w 295"/>
                <a:gd name="T59" fmla="*/ 25 h 295"/>
                <a:gd name="T60" fmla="*/ 91 w 295"/>
                <a:gd name="T61" fmla="*/ 11 h 295"/>
                <a:gd name="T62" fmla="*/ 118 w 295"/>
                <a:gd name="T63" fmla="*/ 3 h 295"/>
                <a:gd name="T64" fmla="*/ 148 w 295"/>
                <a:gd name="T6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 h="295">
                  <a:moveTo>
                    <a:pt x="148" y="0"/>
                  </a:moveTo>
                  <a:lnTo>
                    <a:pt x="177" y="3"/>
                  </a:lnTo>
                  <a:lnTo>
                    <a:pt x="206" y="11"/>
                  </a:lnTo>
                  <a:lnTo>
                    <a:pt x="230" y="25"/>
                  </a:lnTo>
                  <a:lnTo>
                    <a:pt x="253" y="42"/>
                  </a:lnTo>
                  <a:lnTo>
                    <a:pt x="270" y="65"/>
                  </a:lnTo>
                  <a:lnTo>
                    <a:pt x="284" y="89"/>
                  </a:lnTo>
                  <a:lnTo>
                    <a:pt x="292" y="118"/>
                  </a:lnTo>
                  <a:lnTo>
                    <a:pt x="295" y="147"/>
                  </a:lnTo>
                  <a:lnTo>
                    <a:pt x="292" y="177"/>
                  </a:lnTo>
                  <a:lnTo>
                    <a:pt x="284" y="204"/>
                  </a:lnTo>
                  <a:lnTo>
                    <a:pt x="270" y="230"/>
                  </a:lnTo>
                  <a:lnTo>
                    <a:pt x="253" y="252"/>
                  </a:lnTo>
                  <a:lnTo>
                    <a:pt x="230" y="269"/>
                  </a:lnTo>
                  <a:lnTo>
                    <a:pt x="206" y="284"/>
                  </a:lnTo>
                  <a:lnTo>
                    <a:pt x="177" y="292"/>
                  </a:lnTo>
                  <a:lnTo>
                    <a:pt x="148" y="295"/>
                  </a:lnTo>
                  <a:lnTo>
                    <a:pt x="118" y="292"/>
                  </a:lnTo>
                  <a:lnTo>
                    <a:pt x="91" y="284"/>
                  </a:lnTo>
                  <a:lnTo>
                    <a:pt x="65" y="269"/>
                  </a:lnTo>
                  <a:lnTo>
                    <a:pt x="44" y="252"/>
                  </a:lnTo>
                  <a:lnTo>
                    <a:pt x="26" y="230"/>
                  </a:lnTo>
                  <a:lnTo>
                    <a:pt x="12" y="204"/>
                  </a:lnTo>
                  <a:lnTo>
                    <a:pt x="3" y="177"/>
                  </a:lnTo>
                  <a:lnTo>
                    <a:pt x="0" y="147"/>
                  </a:lnTo>
                  <a:lnTo>
                    <a:pt x="3" y="118"/>
                  </a:lnTo>
                  <a:lnTo>
                    <a:pt x="12" y="89"/>
                  </a:lnTo>
                  <a:lnTo>
                    <a:pt x="26" y="65"/>
                  </a:lnTo>
                  <a:lnTo>
                    <a:pt x="44" y="42"/>
                  </a:lnTo>
                  <a:lnTo>
                    <a:pt x="65" y="25"/>
                  </a:lnTo>
                  <a:lnTo>
                    <a:pt x="91" y="11"/>
                  </a:lnTo>
                  <a:lnTo>
                    <a:pt x="118" y="3"/>
                  </a:lnTo>
                  <a:lnTo>
                    <a:pt x="148"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18" name="Freeform 37"/>
            <p:cNvSpPr/>
            <p:nvPr/>
          </p:nvSpPr>
          <p:spPr bwMode="auto">
            <a:xfrm>
              <a:off x="8512176" y="1912938"/>
              <a:ext cx="69850" cy="26988"/>
            </a:xfrm>
            <a:custGeom>
              <a:avLst/>
              <a:gdLst>
                <a:gd name="T0" fmla="*/ 223 w 608"/>
                <a:gd name="T1" fmla="*/ 0 h 237"/>
                <a:gd name="T2" fmla="*/ 251 w 608"/>
                <a:gd name="T3" fmla="*/ 0 h 237"/>
                <a:gd name="T4" fmla="*/ 270 w 608"/>
                <a:gd name="T5" fmla="*/ 2 h 237"/>
                <a:gd name="T6" fmla="*/ 287 w 608"/>
                <a:gd name="T7" fmla="*/ 9 h 237"/>
                <a:gd name="T8" fmla="*/ 300 w 608"/>
                <a:gd name="T9" fmla="*/ 21 h 237"/>
                <a:gd name="T10" fmla="*/ 334 w 608"/>
                <a:gd name="T11" fmla="*/ 9 h 237"/>
                <a:gd name="T12" fmla="*/ 371 w 608"/>
                <a:gd name="T13" fmla="*/ 2 h 237"/>
                <a:gd name="T14" fmla="*/ 411 w 608"/>
                <a:gd name="T15" fmla="*/ 0 h 237"/>
                <a:gd name="T16" fmla="*/ 446 w 608"/>
                <a:gd name="T17" fmla="*/ 2 h 237"/>
                <a:gd name="T18" fmla="*/ 479 w 608"/>
                <a:gd name="T19" fmla="*/ 7 h 237"/>
                <a:gd name="T20" fmla="*/ 510 w 608"/>
                <a:gd name="T21" fmla="*/ 16 h 237"/>
                <a:gd name="T22" fmla="*/ 537 w 608"/>
                <a:gd name="T23" fmla="*/ 28 h 237"/>
                <a:gd name="T24" fmla="*/ 562 w 608"/>
                <a:gd name="T25" fmla="*/ 42 h 237"/>
                <a:gd name="T26" fmla="*/ 581 w 608"/>
                <a:gd name="T27" fmla="*/ 59 h 237"/>
                <a:gd name="T28" fmla="*/ 595 w 608"/>
                <a:gd name="T29" fmla="*/ 78 h 237"/>
                <a:gd name="T30" fmla="*/ 605 w 608"/>
                <a:gd name="T31" fmla="*/ 98 h 237"/>
                <a:gd name="T32" fmla="*/ 608 w 608"/>
                <a:gd name="T33" fmla="*/ 119 h 237"/>
                <a:gd name="T34" fmla="*/ 605 w 608"/>
                <a:gd name="T35" fmla="*/ 140 h 237"/>
                <a:gd name="T36" fmla="*/ 595 w 608"/>
                <a:gd name="T37" fmla="*/ 160 h 237"/>
                <a:gd name="T38" fmla="*/ 581 w 608"/>
                <a:gd name="T39" fmla="*/ 178 h 237"/>
                <a:gd name="T40" fmla="*/ 562 w 608"/>
                <a:gd name="T41" fmla="*/ 196 h 237"/>
                <a:gd name="T42" fmla="*/ 537 w 608"/>
                <a:gd name="T43" fmla="*/ 210 h 237"/>
                <a:gd name="T44" fmla="*/ 510 w 608"/>
                <a:gd name="T45" fmla="*/ 221 h 237"/>
                <a:gd name="T46" fmla="*/ 479 w 608"/>
                <a:gd name="T47" fmla="*/ 230 h 237"/>
                <a:gd name="T48" fmla="*/ 446 w 608"/>
                <a:gd name="T49" fmla="*/ 235 h 237"/>
                <a:gd name="T50" fmla="*/ 411 w 608"/>
                <a:gd name="T51" fmla="*/ 237 h 237"/>
                <a:gd name="T52" fmla="*/ 380 w 608"/>
                <a:gd name="T53" fmla="*/ 235 h 237"/>
                <a:gd name="T54" fmla="*/ 350 w 608"/>
                <a:gd name="T55" fmla="*/ 231 h 237"/>
                <a:gd name="T56" fmla="*/ 323 w 608"/>
                <a:gd name="T57" fmla="*/ 224 h 237"/>
                <a:gd name="T58" fmla="*/ 297 w 608"/>
                <a:gd name="T59" fmla="*/ 215 h 237"/>
                <a:gd name="T60" fmla="*/ 269 w 608"/>
                <a:gd name="T61" fmla="*/ 220 h 237"/>
                <a:gd name="T62" fmla="*/ 238 w 608"/>
                <a:gd name="T63" fmla="*/ 223 h 237"/>
                <a:gd name="T64" fmla="*/ 205 w 608"/>
                <a:gd name="T65" fmla="*/ 224 h 237"/>
                <a:gd name="T66" fmla="*/ 169 w 608"/>
                <a:gd name="T67" fmla="*/ 223 h 237"/>
                <a:gd name="T68" fmla="*/ 133 w 608"/>
                <a:gd name="T69" fmla="*/ 219 h 237"/>
                <a:gd name="T70" fmla="*/ 102 w 608"/>
                <a:gd name="T71" fmla="*/ 213 h 237"/>
                <a:gd name="T72" fmla="*/ 73 w 608"/>
                <a:gd name="T73" fmla="*/ 205 h 237"/>
                <a:gd name="T74" fmla="*/ 48 w 608"/>
                <a:gd name="T75" fmla="*/ 195 h 237"/>
                <a:gd name="T76" fmla="*/ 27 w 608"/>
                <a:gd name="T77" fmla="*/ 183 h 237"/>
                <a:gd name="T78" fmla="*/ 12 w 608"/>
                <a:gd name="T79" fmla="*/ 170 h 237"/>
                <a:gd name="T80" fmla="*/ 3 w 608"/>
                <a:gd name="T81" fmla="*/ 157 h 237"/>
                <a:gd name="T82" fmla="*/ 0 w 608"/>
                <a:gd name="T83" fmla="*/ 142 h 237"/>
                <a:gd name="T84" fmla="*/ 3 w 608"/>
                <a:gd name="T85" fmla="*/ 128 h 237"/>
                <a:gd name="T86" fmla="*/ 11 w 608"/>
                <a:gd name="T87" fmla="*/ 115 h 237"/>
                <a:gd name="T88" fmla="*/ 25 w 608"/>
                <a:gd name="T89" fmla="*/ 103 h 237"/>
                <a:gd name="T90" fmla="*/ 44 w 608"/>
                <a:gd name="T91" fmla="*/ 92 h 237"/>
                <a:gd name="T92" fmla="*/ 66 w 608"/>
                <a:gd name="T93" fmla="*/ 83 h 237"/>
                <a:gd name="T94" fmla="*/ 92 w 608"/>
                <a:gd name="T95" fmla="*/ 74 h 237"/>
                <a:gd name="T96" fmla="*/ 121 w 608"/>
                <a:gd name="T97" fmla="*/ 67 h 237"/>
                <a:gd name="T98" fmla="*/ 154 w 608"/>
                <a:gd name="T99" fmla="*/ 63 h 237"/>
                <a:gd name="T100" fmla="*/ 158 w 608"/>
                <a:gd name="T101" fmla="*/ 46 h 237"/>
                <a:gd name="T102" fmla="*/ 165 w 608"/>
                <a:gd name="T103" fmla="*/ 31 h 237"/>
                <a:gd name="T104" fmla="*/ 176 w 608"/>
                <a:gd name="T105" fmla="*/ 18 h 237"/>
                <a:gd name="T106" fmla="*/ 189 w 608"/>
                <a:gd name="T107" fmla="*/ 8 h 237"/>
                <a:gd name="T108" fmla="*/ 205 w 608"/>
                <a:gd name="T109" fmla="*/ 2 h 237"/>
                <a:gd name="T110" fmla="*/ 223 w 608"/>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8" h="237">
                  <a:moveTo>
                    <a:pt x="223" y="0"/>
                  </a:moveTo>
                  <a:lnTo>
                    <a:pt x="251" y="0"/>
                  </a:lnTo>
                  <a:lnTo>
                    <a:pt x="270" y="2"/>
                  </a:lnTo>
                  <a:lnTo>
                    <a:pt x="287" y="9"/>
                  </a:lnTo>
                  <a:lnTo>
                    <a:pt x="300" y="21"/>
                  </a:lnTo>
                  <a:lnTo>
                    <a:pt x="334" y="9"/>
                  </a:lnTo>
                  <a:lnTo>
                    <a:pt x="371" y="2"/>
                  </a:lnTo>
                  <a:lnTo>
                    <a:pt x="411" y="0"/>
                  </a:lnTo>
                  <a:lnTo>
                    <a:pt x="446" y="2"/>
                  </a:lnTo>
                  <a:lnTo>
                    <a:pt x="479" y="7"/>
                  </a:lnTo>
                  <a:lnTo>
                    <a:pt x="510" y="16"/>
                  </a:lnTo>
                  <a:lnTo>
                    <a:pt x="537" y="28"/>
                  </a:lnTo>
                  <a:lnTo>
                    <a:pt x="562" y="42"/>
                  </a:lnTo>
                  <a:lnTo>
                    <a:pt x="581" y="59"/>
                  </a:lnTo>
                  <a:lnTo>
                    <a:pt x="595" y="78"/>
                  </a:lnTo>
                  <a:lnTo>
                    <a:pt x="605" y="98"/>
                  </a:lnTo>
                  <a:lnTo>
                    <a:pt x="608" y="119"/>
                  </a:lnTo>
                  <a:lnTo>
                    <a:pt x="605" y="140"/>
                  </a:lnTo>
                  <a:lnTo>
                    <a:pt x="595" y="160"/>
                  </a:lnTo>
                  <a:lnTo>
                    <a:pt x="581" y="178"/>
                  </a:lnTo>
                  <a:lnTo>
                    <a:pt x="562" y="196"/>
                  </a:lnTo>
                  <a:lnTo>
                    <a:pt x="537" y="210"/>
                  </a:lnTo>
                  <a:lnTo>
                    <a:pt x="510" y="221"/>
                  </a:lnTo>
                  <a:lnTo>
                    <a:pt x="479" y="230"/>
                  </a:lnTo>
                  <a:lnTo>
                    <a:pt x="446" y="235"/>
                  </a:lnTo>
                  <a:lnTo>
                    <a:pt x="411" y="237"/>
                  </a:lnTo>
                  <a:lnTo>
                    <a:pt x="380" y="235"/>
                  </a:lnTo>
                  <a:lnTo>
                    <a:pt x="350" y="231"/>
                  </a:lnTo>
                  <a:lnTo>
                    <a:pt x="323" y="224"/>
                  </a:lnTo>
                  <a:lnTo>
                    <a:pt x="297" y="215"/>
                  </a:lnTo>
                  <a:lnTo>
                    <a:pt x="269" y="220"/>
                  </a:lnTo>
                  <a:lnTo>
                    <a:pt x="238" y="223"/>
                  </a:lnTo>
                  <a:lnTo>
                    <a:pt x="205" y="224"/>
                  </a:lnTo>
                  <a:lnTo>
                    <a:pt x="169" y="223"/>
                  </a:lnTo>
                  <a:lnTo>
                    <a:pt x="133" y="219"/>
                  </a:lnTo>
                  <a:lnTo>
                    <a:pt x="102" y="213"/>
                  </a:lnTo>
                  <a:lnTo>
                    <a:pt x="73" y="205"/>
                  </a:lnTo>
                  <a:lnTo>
                    <a:pt x="48" y="195"/>
                  </a:lnTo>
                  <a:lnTo>
                    <a:pt x="27" y="183"/>
                  </a:lnTo>
                  <a:lnTo>
                    <a:pt x="12" y="170"/>
                  </a:lnTo>
                  <a:lnTo>
                    <a:pt x="3" y="157"/>
                  </a:lnTo>
                  <a:lnTo>
                    <a:pt x="0" y="142"/>
                  </a:lnTo>
                  <a:lnTo>
                    <a:pt x="3" y="128"/>
                  </a:lnTo>
                  <a:lnTo>
                    <a:pt x="11" y="115"/>
                  </a:lnTo>
                  <a:lnTo>
                    <a:pt x="25" y="103"/>
                  </a:lnTo>
                  <a:lnTo>
                    <a:pt x="44" y="92"/>
                  </a:lnTo>
                  <a:lnTo>
                    <a:pt x="66" y="83"/>
                  </a:lnTo>
                  <a:lnTo>
                    <a:pt x="92" y="74"/>
                  </a:lnTo>
                  <a:lnTo>
                    <a:pt x="121" y="67"/>
                  </a:lnTo>
                  <a:lnTo>
                    <a:pt x="154" y="63"/>
                  </a:lnTo>
                  <a:lnTo>
                    <a:pt x="158" y="46"/>
                  </a:lnTo>
                  <a:lnTo>
                    <a:pt x="165" y="31"/>
                  </a:lnTo>
                  <a:lnTo>
                    <a:pt x="176" y="18"/>
                  </a:lnTo>
                  <a:lnTo>
                    <a:pt x="189" y="8"/>
                  </a:lnTo>
                  <a:lnTo>
                    <a:pt x="205" y="2"/>
                  </a:lnTo>
                  <a:lnTo>
                    <a:pt x="223"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grpSp>
      <p:sp>
        <p:nvSpPr>
          <p:cNvPr id="30" name="文本框 29"/>
          <p:cNvSpPr txBox="1"/>
          <p:nvPr/>
        </p:nvSpPr>
        <p:spPr>
          <a:xfrm>
            <a:off x="8475948" y="4331706"/>
            <a:ext cx="1706880" cy="706755"/>
          </a:xfrm>
          <a:prstGeom prst="rect">
            <a:avLst/>
          </a:prstGeom>
          <a:noFill/>
        </p:spPr>
        <p:txBody>
          <a:bodyPr wrap="none" rtlCol="0">
            <a:spAutoFit/>
            <a:scene3d>
              <a:camera prst="orthographicFront"/>
              <a:lightRig rig="threePt" dir="t"/>
            </a:scene3d>
          </a:bodyPr>
          <a:lstStyle/>
          <a:p>
            <a:r>
              <a:rPr lang="zh-CN" altLang="en-US" sz="40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这一生</a:t>
            </a:r>
            <a:endParaRPr lang="zh-CN" altLang="en-US" sz="40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31" name="菱形 30"/>
          <p:cNvSpPr/>
          <p:nvPr/>
        </p:nvSpPr>
        <p:spPr>
          <a:xfrm>
            <a:off x="212159" y="661063"/>
            <a:ext cx="1133044" cy="1133044"/>
          </a:xfrm>
          <a:prstGeom prst="diamond">
            <a:avLst/>
          </a:prstGeom>
          <a:solidFill>
            <a:srgbClr val="4A9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菱形 31"/>
          <p:cNvSpPr/>
          <p:nvPr/>
        </p:nvSpPr>
        <p:spPr>
          <a:xfrm>
            <a:off x="7137740" y="4894589"/>
            <a:ext cx="1133044" cy="1133044"/>
          </a:xfrm>
          <a:prstGeom prst="diamond">
            <a:avLst/>
          </a:prstGeom>
          <a:solidFill>
            <a:srgbClr val="4A9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450340" y="429895"/>
            <a:ext cx="3876040" cy="1337945"/>
          </a:xfrm>
          <a:prstGeom prst="rect">
            <a:avLst/>
          </a:prstGeom>
        </p:spPr>
        <p:txBody>
          <a:bodyPr wrap="square">
            <a:spAutoFit/>
          </a:bodyPr>
          <a:lstStyle/>
          <a:p>
            <a:pPr fontAlgn="auto">
              <a:lnSpc>
                <a:spcPct val="150000"/>
              </a:lnSpc>
            </a:pPr>
            <a:r>
              <a:rPr lang="zh-CN" altLang="en-US" dirty="0" smtClean="0">
                <a:latin typeface="微软雅黑" panose="020B0503020204020204" charset="-122"/>
                <a:ea typeface="微软雅黑" panose="020B0503020204020204" charset="-122"/>
                <a:cs typeface="微软雅黑" panose="020B0503020204020204" charset="-122"/>
              </a:rPr>
              <a:t>当今的世界充满着浅薄、功利的论调，有多少人会坚持10年等那7朵苹果花的盛开？这便是木村的意志。</a:t>
            </a:r>
            <a:endParaRPr lang="zh-CN" altLang="en-US" dirty="0" smtClean="0">
              <a:latin typeface="微软雅黑" panose="020B0503020204020204" charset="-122"/>
              <a:ea typeface="微软雅黑" panose="020B0503020204020204" charset="-122"/>
              <a:cs typeface="微软雅黑" panose="020B0503020204020204" charset="-122"/>
            </a:endParaRPr>
          </a:p>
        </p:txBody>
      </p:sp>
      <p:sp>
        <p:nvSpPr>
          <p:cNvPr id="34" name="矩形 33"/>
          <p:cNvSpPr/>
          <p:nvPr/>
        </p:nvSpPr>
        <p:spPr>
          <a:xfrm>
            <a:off x="8476204" y="4856891"/>
            <a:ext cx="3478798" cy="1753235"/>
          </a:xfrm>
          <a:prstGeom prst="rect">
            <a:avLst/>
          </a:prstGeom>
        </p:spPr>
        <p:txBody>
          <a:bodyPr wrap="square">
            <a:spAutoFit/>
            <a:scene3d>
              <a:camera prst="orthographicFront"/>
              <a:lightRig rig="threePt" dir="t"/>
            </a:scene3d>
          </a:bodyPr>
          <a:lstStyle/>
          <a:p>
            <a:pPr fontAlgn="auto">
              <a:lnSpc>
                <a:spcPct val="150000"/>
              </a:lnSpc>
            </a:pP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至少当一次傻瓜，那便是用心专注地做一件事。</a:t>
            </a:r>
            <a:endPar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fontAlgn="auto">
              <a:lnSpc>
                <a:spcPct val="150000"/>
              </a:lnSpc>
            </a:pP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种苹果如此，做教育也是如此，做任何事皆是如此。</a:t>
            </a:r>
            <a:endPar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nvGrpSpPr>
          <p:cNvPr id="35" name="Group 23"/>
          <p:cNvGrpSpPr/>
          <p:nvPr/>
        </p:nvGrpSpPr>
        <p:grpSpPr>
          <a:xfrm>
            <a:off x="7444502" y="5212971"/>
            <a:ext cx="519519" cy="466177"/>
            <a:chOff x="5159473" y="2453350"/>
            <a:chExt cx="684000" cy="613776"/>
          </a:xfrm>
          <a:solidFill>
            <a:schemeClr val="bg1"/>
          </a:solidFill>
        </p:grpSpPr>
        <p:sp>
          <p:nvSpPr>
            <p:cNvPr id="43" name="Freeform 42"/>
            <p:cNvSpPr/>
            <p:nvPr/>
          </p:nvSpPr>
          <p:spPr bwMode="auto">
            <a:xfrm>
              <a:off x="5208144" y="2657709"/>
              <a:ext cx="117461" cy="315257"/>
            </a:xfrm>
            <a:custGeom>
              <a:avLst/>
              <a:gdLst>
                <a:gd name="T0" fmla="*/ 151 w 725"/>
                <a:gd name="T1" fmla="*/ 0 h 1806"/>
                <a:gd name="T2" fmla="*/ 574 w 725"/>
                <a:gd name="T3" fmla="*/ 0 h 1806"/>
                <a:gd name="T4" fmla="*/ 608 w 725"/>
                <a:gd name="T5" fmla="*/ 3 h 1806"/>
                <a:gd name="T6" fmla="*/ 640 w 725"/>
                <a:gd name="T7" fmla="*/ 15 h 1806"/>
                <a:gd name="T8" fmla="*/ 668 w 725"/>
                <a:gd name="T9" fmla="*/ 33 h 1806"/>
                <a:gd name="T10" fmla="*/ 691 w 725"/>
                <a:gd name="T11" fmla="*/ 56 h 1806"/>
                <a:gd name="T12" fmla="*/ 709 w 725"/>
                <a:gd name="T13" fmla="*/ 84 h 1806"/>
                <a:gd name="T14" fmla="*/ 721 w 725"/>
                <a:gd name="T15" fmla="*/ 116 h 1806"/>
                <a:gd name="T16" fmla="*/ 725 w 725"/>
                <a:gd name="T17" fmla="*/ 150 h 1806"/>
                <a:gd name="T18" fmla="*/ 725 w 725"/>
                <a:gd name="T19" fmla="*/ 1656 h 1806"/>
                <a:gd name="T20" fmla="*/ 721 w 725"/>
                <a:gd name="T21" fmla="*/ 1691 h 1806"/>
                <a:gd name="T22" fmla="*/ 709 w 725"/>
                <a:gd name="T23" fmla="*/ 1723 h 1806"/>
                <a:gd name="T24" fmla="*/ 691 w 725"/>
                <a:gd name="T25" fmla="*/ 1750 h 1806"/>
                <a:gd name="T26" fmla="*/ 668 w 725"/>
                <a:gd name="T27" fmla="*/ 1774 h 1806"/>
                <a:gd name="T28" fmla="*/ 640 w 725"/>
                <a:gd name="T29" fmla="*/ 1792 h 1806"/>
                <a:gd name="T30" fmla="*/ 608 w 725"/>
                <a:gd name="T31" fmla="*/ 1802 h 1806"/>
                <a:gd name="T32" fmla="*/ 574 w 725"/>
                <a:gd name="T33" fmla="*/ 1806 h 1806"/>
                <a:gd name="T34" fmla="*/ 151 w 725"/>
                <a:gd name="T35" fmla="*/ 1806 h 1806"/>
                <a:gd name="T36" fmla="*/ 116 w 725"/>
                <a:gd name="T37" fmla="*/ 1802 h 1806"/>
                <a:gd name="T38" fmla="*/ 85 w 725"/>
                <a:gd name="T39" fmla="*/ 1792 h 1806"/>
                <a:gd name="T40" fmla="*/ 56 w 725"/>
                <a:gd name="T41" fmla="*/ 1774 h 1806"/>
                <a:gd name="T42" fmla="*/ 33 w 725"/>
                <a:gd name="T43" fmla="*/ 1750 h 1806"/>
                <a:gd name="T44" fmla="*/ 16 w 725"/>
                <a:gd name="T45" fmla="*/ 1723 h 1806"/>
                <a:gd name="T46" fmla="*/ 4 w 725"/>
                <a:gd name="T47" fmla="*/ 1691 h 1806"/>
                <a:gd name="T48" fmla="*/ 0 w 725"/>
                <a:gd name="T49" fmla="*/ 1656 h 1806"/>
                <a:gd name="T50" fmla="*/ 0 w 725"/>
                <a:gd name="T51" fmla="*/ 150 h 1806"/>
                <a:gd name="T52" fmla="*/ 4 w 725"/>
                <a:gd name="T53" fmla="*/ 116 h 1806"/>
                <a:gd name="T54" fmla="*/ 16 w 725"/>
                <a:gd name="T55" fmla="*/ 84 h 1806"/>
                <a:gd name="T56" fmla="*/ 33 w 725"/>
                <a:gd name="T57" fmla="*/ 56 h 1806"/>
                <a:gd name="T58" fmla="*/ 56 w 725"/>
                <a:gd name="T59" fmla="*/ 33 h 1806"/>
                <a:gd name="T60" fmla="*/ 85 w 725"/>
                <a:gd name="T61" fmla="*/ 15 h 1806"/>
                <a:gd name="T62" fmla="*/ 116 w 725"/>
                <a:gd name="T63" fmla="*/ 3 h 1806"/>
                <a:gd name="T64" fmla="*/ 151 w 725"/>
                <a:gd name="T65" fmla="*/ 0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5" h="1806">
                  <a:moveTo>
                    <a:pt x="151" y="0"/>
                  </a:moveTo>
                  <a:lnTo>
                    <a:pt x="574" y="0"/>
                  </a:lnTo>
                  <a:lnTo>
                    <a:pt x="608" y="3"/>
                  </a:lnTo>
                  <a:lnTo>
                    <a:pt x="640" y="15"/>
                  </a:lnTo>
                  <a:lnTo>
                    <a:pt x="668" y="33"/>
                  </a:lnTo>
                  <a:lnTo>
                    <a:pt x="691" y="56"/>
                  </a:lnTo>
                  <a:lnTo>
                    <a:pt x="709" y="84"/>
                  </a:lnTo>
                  <a:lnTo>
                    <a:pt x="721" y="116"/>
                  </a:lnTo>
                  <a:lnTo>
                    <a:pt x="725" y="150"/>
                  </a:lnTo>
                  <a:lnTo>
                    <a:pt x="725" y="1656"/>
                  </a:lnTo>
                  <a:lnTo>
                    <a:pt x="721" y="1691"/>
                  </a:lnTo>
                  <a:lnTo>
                    <a:pt x="709" y="1723"/>
                  </a:lnTo>
                  <a:lnTo>
                    <a:pt x="691" y="1750"/>
                  </a:lnTo>
                  <a:lnTo>
                    <a:pt x="668" y="1774"/>
                  </a:lnTo>
                  <a:lnTo>
                    <a:pt x="640" y="1792"/>
                  </a:lnTo>
                  <a:lnTo>
                    <a:pt x="608" y="1802"/>
                  </a:lnTo>
                  <a:lnTo>
                    <a:pt x="574" y="1806"/>
                  </a:lnTo>
                  <a:lnTo>
                    <a:pt x="151" y="1806"/>
                  </a:lnTo>
                  <a:lnTo>
                    <a:pt x="116" y="1802"/>
                  </a:lnTo>
                  <a:lnTo>
                    <a:pt x="85" y="1792"/>
                  </a:lnTo>
                  <a:lnTo>
                    <a:pt x="56" y="1774"/>
                  </a:lnTo>
                  <a:lnTo>
                    <a:pt x="33" y="1750"/>
                  </a:lnTo>
                  <a:lnTo>
                    <a:pt x="16" y="1723"/>
                  </a:lnTo>
                  <a:lnTo>
                    <a:pt x="4" y="1691"/>
                  </a:lnTo>
                  <a:lnTo>
                    <a:pt x="0" y="1656"/>
                  </a:lnTo>
                  <a:lnTo>
                    <a:pt x="0" y="150"/>
                  </a:lnTo>
                  <a:lnTo>
                    <a:pt x="4" y="116"/>
                  </a:lnTo>
                  <a:lnTo>
                    <a:pt x="16" y="84"/>
                  </a:lnTo>
                  <a:lnTo>
                    <a:pt x="33" y="56"/>
                  </a:lnTo>
                  <a:lnTo>
                    <a:pt x="56" y="33"/>
                  </a:lnTo>
                  <a:lnTo>
                    <a:pt x="85" y="15"/>
                  </a:lnTo>
                  <a:lnTo>
                    <a:pt x="116"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4" name="Freeform 43"/>
            <p:cNvSpPr/>
            <p:nvPr/>
          </p:nvSpPr>
          <p:spPr bwMode="auto">
            <a:xfrm>
              <a:off x="5364543" y="2453350"/>
              <a:ext cx="117461" cy="519617"/>
            </a:xfrm>
            <a:custGeom>
              <a:avLst/>
              <a:gdLst>
                <a:gd name="T0" fmla="*/ 150 w 724"/>
                <a:gd name="T1" fmla="*/ 0 h 2980"/>
                <a:gd name="T2" fmla="*/ 574 w 724"/>
                <a:gd name="T3" fmla="*/ 0 h 2980"/>
                <a:gd name="T4" fmla="*/ 609 w 724"/>
                <a:gd name="T5" fmla="*/ 3 h 2980"/>
                <a:gd name="T6" fmla="*/ 640 w 724"/>
                <a:gd name="T7" fmla="*/ 15 h 2980"/>
                <a:gd name="T8" fmla="*/ 668 w 724"/>
                <a:gd name="T9" fmla="*/ 33 h 2980"/>
                <a:gd name="T10" fmla="*/ 691 w 724"/>
                <a:gd name="T11" fmla="*/ 56 h 2980"/>
                <a:gd name="T12" fmla="*/ 709 w 724"/>
                <a:gd name="T13" fmla="*/ 84 h 2980"/>
                <a:gd name="T14" fmla="*/ 720 w 724"/>
                <a:gd name="T15" fmla="*/ 116 h 2980"/>
                <a:gd name="T16" fmla="*/ 724 w 724"/>
                <a:gd name="T17" fmla="*/ 150 h 2980"/>
                <a:gd name="T18" fmla="*/ 724 w 724"/>
                <a:gd name="T19" fmla="*/ 2830 h 2980"/>
                <a:gd name="T20" fmla="*/ 720 w 724"/>
                <a:gd name="T21" fmla="*/ 2865 h 2980"/>
                <a:gd name="T22" fmla="*/ 709 w 724"/>
                <a:gd name="T23" fmla="*/ 2897 h 2980"/>
                <a:gd name="T24" fmla="*/ 691 w 724"/>
                <a:gd name="T25" fmla="*/ 2924 h 2980"/>
                <a:gd name="T26" fmla="*/ 668 w 724"/>
                <a:gd name="T27" fmla="*/ 2948 h 2980"/>
                <a:gd name="T28" fmla="*/ 640 w 724"/>
                <a:gd name="T29" fmla="*/ 2966 h 2980"/>
                <a:gd name="T30" fmla="*/ 609 w 724"/>
                <a:gd name="T31" fmla="*/ 2976 h 2980"/>
                <a:gd name="T32" fmla="*/ 574 w 724"/>
                <a:gd name="T33" fmla="*/ 2980 h 2980"/>
                <a:gd name="T34" fmla="*/ 150 w 724"/>
                <a:gd name="T35" fmla="*/ 2980 h 2980"/>
                <a:gd name="T36" fmla="*/ 116 w 724"/>
                <a:gd name="T37" fmla="*/ 2976 h 2980"/>
                <a:gd name="T38" fmla="*/ 84 w 724"/>
                <a:gd name="T39" fmla="*/ 2966 h 2980"/>
                <a:gd name="T40" fmla="*/ 56 w 724"/>
                <a:gd name="T41" fmla="*/ 2948 h 2980"/>
                <a:gd name="T42" fmla="*/ 33 w 724"/>
                <a:gd name="T43" fmla="*/ 2924 h 2980"/>
                <a:gd name="T44" fmla="*/ 15 w 724"/>
                <a:gd name="T45" fmla="*/ 2897 h 2980"/>
                <a:gd name="T46" fmla="*/ 3 w 724"/>
                <a:gd name="T47" fmla="*/ 2865 h 2980"/>
                <a:gd name="T48" fmla="*/ 0 w 724"/>
                <a:gd name="T49" fmla="*/ 2830 h 2980"/>
                <a:gd name="T50" fmla="*/ 0 w 724"/>
                <a:gd name="T51" fmla="*/ 150 h 2980"/>
                <a:gd name="T52" fmla="*/ 3 w 724"/>
                <a:gd name="T53" fmla="*/ 116 h 2980"/>
                <a:gd name="T54" fmla="*/ 15 w 724"/>
                <a:gd name="T55" fmla="*/ 84 h 2980"/>
                <a:gd name="T56" fmla="*/ 33 w 724"/>
                <a:gd name="T57" fmla="*/ 56 h 2980"/>
                <a:gd name="T58" fmla="*/ 56 w 724"/>
                <a:gd name="T59" fmla="*/ 33 h 2980"/>
                <a:gd name="T60" fmla="*/ 84 w 724"/>
                <a:gd name="T61" fmla="*/ 15 h 2980"/>
                <a:gd name="T62" fmla="*/ 116 w 724"/>
                <a:gd name="T63" fmla="*/ 3 h 2980"/>
                <a:gd name="T64" fmla="*/ 150 w 724"/>
                <a:gd name="T65" fmla="*/ 0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4" h="2980">
                  <a:moveTo>
                    <a:pt x="150" y="0"/>
                  </a:moveTo>
                  <a:lnTo>
                    <a:pt x="574" y="0"/>
                  </a:lnTo>
                  <a:lnTo>
                    <a:pt x="609" y="3"/>
                  </a:lnTo>
                  <a:lnTo>
                    <a:pt x="640" y="15"/>
                  </a:lnTo>
                  <a:lnTo>
                    <a:pt x="668" y="33"/>
                  </a:lnTo>
                  <a:lnTo>
                    <a:pt x="691" y="56"/>
                  </a:lnTo>
                  <a:lnTo>
                    <a:pt x="709" y="84"/>
                  </a:lnTo>
                  <a:lnTo>
                    <a:pt x="720" y="116"/>
                  </a:lnTo>
                  <a:lnTo>
                    <a:pt x="724" y="150"/>
                  </a:lnTo>
                  <a:lnTo>
                    <a:pt x="724" y="2830"/>
                  </a:lnTo>
                  <a:lnTo>
                    <a:pt x="720" y="2865"/>
                  </a:lnTo>
                  <a:lnTo>
                    <a:pt x="709" y="2897"/>
                  </a:lnTo>
                  <a:lnTo>
                    <a:pt x="691" y="2924"/>
                  </a:lnTo>
                  <a:lnTo>
                    <a:pt x="668" y="2948"/>
                  </a:lnTo>
                  <a:lnTo>
                    <a:pt x="640" y="2966"/>
                  </a:lnTo>
                  <a:lnTo>
                    <a:pt x="609" y="2976"/>
                  </a:lnTo>
                  <a:lnTo>
                    <a:pt x="574" y="2980"/>
                  </a:lnTo>
                  <a:lnTo>
                    <a:pt x="150" y="2980"/>
                  </a:lnTo>
                  <a:lnTo>
                    <a:pt x="116" y="2976"/>
                  </a:lnTo>
                  <a:lnTo>
                    <a:pt x="84" y="2966"/>
                  </a:lnTo>
                  <a:lnTo>
                    <a:pt x="56" y="2948"/>
                  </a:lnTo>
                  <a:lnTo>
                    <a:pt x="33" y="2924"/>
                  </a:lnTo>
                  <a:lnTo>
                    <a:pt x="15" y="2897"/>
                  </a:lnTo>
                  <a:lnTo>
                    <a:pt x="3" y="2865"/>
                  </a:lnTo>
                  <a:lnTo>
                    <a:pt x="0" y="2830"/>
                  </a:lnTo>
                  <a:lnTo>
                    <a:pt x="0" y="150"/>
                  </a:lnTo>
                  <a:lnTo>
                    <a:pt x="3" y="116"/>
                  </a:lnTo>
                  <a:lnTo>
                    <a:pt x="15" y="84"/>
                  </a:lnTo>
                  <a:lnTo>
                    <a:pt x="33" y="56"/>
                  </a:lnTo>
                  <a:lnTo>
                    <a:pt x="56" y="33"/>
                  </a:lnTo>
                  <a:lnTo>
                    <a:pt x="84" y="15"/>
                  </a:lnTo>
                  <a:lnTo>
                    <a:pt x="116" y="3"/>
                  </a:lnTo>
                  <a:lnTo>
                    <a:pt x="150"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5" name="Freeform 44"/>
            <p:cNvSpPr>
              <a:spLocks noEditPoints="1"/>
            </p:cNvSpPr>
            <p:nvPr/>
          </p:nvSpPr>
          <p:spPr bwMode="auto">
            <a:xfrm>
              <a:off x="5520942" y="2568433"/>
              <a:ext cx="117461" cy="404534"/>
            </a:xfrm>
            <a:custGeom>
              <a:avLst/>
              <a:gdLst>
                <a:gd name="T0" fmla="*/ 181 w 724"/>
                <a:gd name="T1" fmla="*/ 180 h 2317"/>
                <a:gd name="T2" fmla="*/ 181 w 724"/>
                <a:gd name="T3" fmla="*/ 2137 h 2317"/>
                <a:gd name="T4" fmla="*/ 544 w 724"/>
                <a:gd name="T5" fmla="*/ 2137 h 2317"/>
                <a:gd name="T6" fmla="*/ 544 w 724"/>
                <a:gd name="T7" fmla="*/ 180 h 2317"/>
                <a:gd name="T8" fmla="*/ 181 w 724"/>
                <a:gd name="T9" fmla="*/ 180 h 2317"/>
                <a:gd name="T10" fmla="*/ 151 w 724"/>
                <a:gd name="T11" fmla="*/ 0 h 2317"/>
                <a:gd name="T12" fmla="*/ 575 w 724"/>
                <a:gd name="T13" fmla="*/ 0 h 2317"/>
                <a:gd name="T14" fmla="*/ 609 w 724"/>
                <a:gd name="T15" fmla="*/ 3 h 2317"/>
                <a:gd name="T16" fmla="*/ 640 w 724"/>
                <a:gd name="T17" fmla="*/ 15 h 2317"/>
                <a:gd name="T18" fmla="*/ 668 w 724"/>
                <a:gd name="T19" fmla="*/ 31 h 2317"/>
                <a:gd name="T20" fmla="*/ 692 w 724"/>
                <a:gd name="T21" fmla="*/ 56 h 2317"/>
                <a:gd name="T22" fmla="*/ 709 w 724"/>
                <a:gd name="T23" fmla="*/ 84 h 2317"/>
                <a:gd name="T24" fmla="*/ 720 w 724"/>
                <a:gd name="T25" fmla="*/ 115 h 2317"/>
                <a:gd name="T26" fmla="*/ 724 w 724"/>
                <a:gd name="T27" fmla="*/ 149 h 2317"/>
                <a:gd name="T28" fmla="*/ 724 w 724"/>
                <a:gd name="T29" fmla="*/ 2167 h 2317"/>
                <a:gd name="T30" fmla="*/ 720 w 724"/>
                <a:gd name="T31" fmla="*/ 2202 h 2317"/>
                <a:gd name="T32" fmla="*/ 709 w 724"/>
                <a:gd name="T33" fmla="*/ 2234 h 2317"/>
                <a:gd name="T34" fmla="*/ 692 w 724"/>
                <a:gd name="T35" fmla="*/ 2261 h 2317"/>
                <a:gd name="T36" fmla="*/ 668 w 724"/>
                <a:gd name="T37" fmla="*/ 2285 h 2317"/>
                <a:gd name="T38" fmla="*/ 640 w 724"/>
                <a:gd name="T39" fmla="*/ 2303 h 2317"/>
                <a:gd name="T40" fmla="*/ 609 w 724"/>
                <a:gd name="T41" fmla="*/ 2313 h 2317"/>
                <a:gd name="T42" fmla="*/ 575 w 724"/>
                <a:gd name="T43" fmla="*/ 2317 h 2317"/>
                <a:gd name="T44" fmla="*/ 151 w 724"/>
                <a:gd name="T45" fmla="*/ 2317 h 2317"/>
                <a:gd name="T46" fmla="*/ 116 w 724"/>
                <a:gd name="T47" fmla="*/ 2313 h 2317"/>
                <a:gd name="T48" fmla="*/ 84 w 724"/>
                <a:gd name="T49" fmla="*/ 2303 h 2317"/>
                <a:gd name="T50" fmla="*/ 56 w 724"/>
                <a:gd name="T51" fmla="*/ 2285 h 2317"/>
                <a:gd name="T52" fmla="*/ 33 w 724"/>
                <a:gd name="T53" fmla="*/ 2261 h 2317"/>
                <a:gd name="T54" fmla="*/ 15 w 724"/>
                <a:gd name="T55" fmla="*/ 2234 h 2317"/>
                <a:gd name="T56" fmla="*/ 5 w 724"/>
                <a:gd name="T57" fmla="*/ 2202 h 2317"/>
                <a:gd name="T58" fmla="*/ 0 w 724"/>
                <a:gd name="T59" fmla="*/ 2167 h 2317"/>
                <a:gd name="T60" fmla="*/ 0 w 724"/>
                <a:gd name="T61" fmla="*/ 149 h 2317"/>
                <a:gd name="T62" fmla="*/ 5 w 724"/>
                <a:gd name="T63" fmla="*/ 115 h 2317"/>
                <a:gd name="T64" fmla="*/ 15 w 724"/>
                <a:gd name="T65" fmla="*/ 84 h 2317"/>
                <a:gd name="T66" fmla="*/ 33 w 724"/>
                <a:gd name="T67" fmla="*/ 56 h 2317"/>
                <a:gd name="T68" fmla="*/ 56 w 724"/>
                <a:gd name="T69" fmla="*/ 31 h 2317"/>
                <a:gd name="T70" fmla="*/ 84 w 724"/>
                <a:gd name="T71" fmla="*/ 15 h 2317"/>
                <a:gd name="T72" fmla="*/ 116 w 724"/>
                <a:gd name="T73" fmla="*/ 3 h 2317"/>
                <a:gd name="T74" fmla="*/ 151 w 724"/>
                <a:gd name="T75" fmla="*/ 0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4" h="2317">
                  <a:moveTo>
                    <a:pt x="181" y="180"/>
                  </a:moveTo>
                  <a:lnTo>
                    <a:pt x="181" y="2137"/>
                  </a:lnTo>
                  <a:lnTo>
                    <a:pt x="544" y="2137"/>
                  </a:lnTo>
                  <a:lnTo>
                    <a:pt x="544" y="180"/>
                  </a:lnTo>
                  <a:lnTo>
                    <a:pt x="181" y="180"/>
                  </a:lnTo>
                  <a:close/>
                  <a:moveTo>
                    <a:pt x="151" y="0"/>
                  </a:moveTo>
                  <a:lnTo>
                    <a:pt x="575" y="0"/>
                  </a:lnTo>
                  <a:lnTo>
                    <a:pt x="609" y="3"/>
                  </a:lnTo>
                  <a:lnTo>
                    <a:pt x="640" y="15"/>
                  </a:lnTo>
                  <a:lnTo>
                    <a:pt x="668" y="31"/>
                  </a:lnTo>
                  <a:lnTo>
                    <a:pt x="692" y="56"/>
                  </a:lnTo>
                  <a:lnTo>
                    <a:pt x="709" y="84"/>
                  </a:lnTo>
                  <a:lnTo>
                    <a:pt x="720" y="115"/>
                  </a:lnTo>
                  <a:lnTo>
                    <a:pt x="724" y="149"/>
                  </a:lnTo>
                  <a:lnTo>
                    <a:pt x="724" y="2167"/>
                  </a:lnTo>
                  <a:lnTo>
                    <a:pt x="720" y="2202"/>
                  </a:lnTo>
                  <a:lnTo>
                    <a:pt x="709" y="2234"/>
                  </a:lnTo>
                  <a:lnTo>
                    <a:pt x="692" y="2261"/>
                  </a:lnTo>
                  <a:lnTo>
                    <a:pt x="668" y="2285"/>
                  </a:lnTo>
                  <a:lnTo>
                    <a:pt x="640" y="2303"/>
                  </a:lnTo>
                  <a:lnTo>
                    <a:pt x="609" y="2313"/>
                  </a:lnTo>
                  <a:lnTo>
                    <a:pt x="575" y="2317"/>
                  </a:lnTo>
                  <a:lnTo>
                    <a:pt x="151" y="2317"/>
                  </a:lnTo>
                  <a:lnTo>
                    <a:pt x="116" y="2313"/>
                  </a:lnTo>
                  <a:lnTo>
                    <a:pt x="84" y="2303"/>
                  </a:lnTo>
                  <a:lnTo>
                    <a:pt x="56" y="2285"/>
                  </a:lnTo>
                  <a:lnTo>
                    <a:pt x="33" y="2261"/>
                  </a:lnTo>
                  <a:lnTo>
                    <a:pt x="15" y="2234"/>
                  </a:lnTo>
                  <a:lnTo>
                    <a:pt x="5" y="2202"/>
                  </a:lnTo>
                  <a:lnTo>
                    <a:pt x="0" y="2167"/>
                  </a:lnTo>
                  <a:lnTo>
                    <a:pt x="0" y="149"/>
                  </a:lnTo>
                  <a:lnTo>
                    <a:pt x="5" y="115"/>
                  </a:lnTo>
                  <a:lnTo>
                    <a:pt x="15" y="84"/>
                  </a:lnTo>
                  <a:lnTo>
                    <a:pt x="33" y="56"/>
                  </a:lnTo>
                  <a:lnTo>
                    <a:pt x="56" y="31"/>
                  </a:lnTo>
                  <a:lnTo>
                    <a:pt x="84" y="15"/>
                  </a:lnTo>
                  <a:lnTo>
                    <a:pt x="116"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6" name="Freeform 45"/>
            <p:cNvSpPr/>
            <p:nvPr/>
          </p:nvSpPr>
          <p:spPr bwMode="auto">
            <a:xfrm>
              <a:off x="5679287" y="2757447"/>
              <a:ext cx="117461" cy="215519"/>
            </a:xfrm>
            <a:custGeom>
              <a:avLst/>
              <a:gdLst>
                <a:gd name="T0" fmla="*/ 151 w 725"/>
                <a:gd name="T1" fmla="*/ 0 h 1234"/>
                <a:gd name="T2" fmla="*/ 575 w 725"/>
                <a:gd name="T3" fmla="*/ 0 h 1234"/>
                <a:gd name="T4" fmla="*/ 610 w 725"/>
                <a:gd name="T5" fmla="*/ 4 h 1234"/>
                <a:gd name="T6" fmla="*/ 641 w 725"/>
                <a:gd name="T7" fmla="*/ 15 h 1234"/>
                <a:gd name="T8" fmla="*/ 669 w 725"/>
                <a:gd name="T9" fmla="*/ 33 h 1234"/>
                <a:gd name="T10" fmla="*/ 693 w 725"/>
                <a:gd name="T11" fmla="*/ 56 h 1234"/>
                <a:gd name="T12" fmla="*/ 709 w 725"/>
                <a:gd name="T13" fmla="*/ 84 h 1234"/>
                <a:gd name="T14" fmla="*/ 721 w 725"/>
                <a:gd name="T15" fmla="*/ 116 h 1234"/>
                <a:gd name="T16" fmla="*/ 725 w 725"/>
                <a:gd name="T17" fmla="*/ 151 h 1234"/>
                <a:gd name="T18" fmla="*/ 725 w 725"/>
                <a:gd name="T19" fmla="*/ 1084 h 1234"/>
                <a:gd name="T20" fmla="*/ 721 w 725"/>
                <a:gd name="T21" fmla="*/ 1119 h 1234"/>
                <a:gd name="T22" fmla="*/ 709 w 725"/>
                <a:gd name="T23" fmla="*/ 1151 h 1234"/>
                <a:gd name="T24" fmla="*/ 693 w 725"/>
                <a:gd name="T25" fmla="*/ 1178 h 1234"/>
                <a:gd name="T26" fmla="*/ 669 w 725"/>
                <a:gd name="T27" fmla="*/ 1202 h 1234"/>
                <a:gd name="T28" fmla="*/ 641 w 725"/>
                <a:gd name="T29" fmla="*/ 1220 h 1234"/>
                <a:gd name="T30" fmla="*/ 610 w 725"/>
                <a:gd name="T31" fmla="*/ 1230 h 1234"/>
                <a:gd name="T32" fmla="*/ 575 w 725"/>
                <a:gd name="T33" fmla="*/ 1234 h 1234"/>
                <a:gd name="T34" fmla="*/ 151 w 725"/>
                <a:gd name="T35" fmla="*/ 1234 h 1234"/>
                <a:gd name="T36" fmla="*/ 117 w 725"/>
                <a:gd name="T37" fmla="*/ 1230 h 1234"/>
                <a:gd name="T38" fmla="*/ 85 w 725"/>
                <a:gd name="T39" fmla="*/ 1220 h 1234"/>
                <a:gd name="T40" fmla="*/ 58 w 725"/>
                <a:gd name="T41" fmla="*/ 1202 h 1234"/>
                <a:gd name="T42" fmla="*/ 34 w 725"/>
                <a:gd name="T43" fmla="*/ 1178 h 1234"/>
                <a:gd name="T44" fmla="*/ 16 w 725"/>
                <a:gd name="T45" fmla="*/ 1151 h 1234"/>
                <a:gd name="T46" fmla="*/ 6 w 725"/>
                <a:gd name="T47" fmla="*/ 1119 h 1234"/>
                <a:gd name="T48" fmla="*/ 0 w 725"/>
                <a:gd name="T49" fmla="*/ 1084 h 1234"/>
                <a:gd name="T50" fmla="*/ 0 w 725"/>
                <a:gd name="T51" fmla="*/ 151 h 1234"/>
                <a:gd name="T52" fmla="*/ 6 w 725"/>
                <a:gd name="T53" fmla="*/ 116 h 1234"/>
                <a:gd name="T54" fmla="*/ 16 w 725"/>
                <a:gd name="T55" fmla="*/ 84 h 1234"/>
                <a:gd name="T56" fmla="*/ 34 w 725"/>
                <a:gd name="T57" fmla="*/ 56 h 1234"/>
                <a:gd name="T58" fmla="*/ 58 w 725"/>
                <a:gd name="T59" fmla="*/ 33 h 1234"/>
                <a:gd name="T60" fmla="*/ 85 w 725"/>
                <a:gd name="T61" fmla="*/ 15 h 1234"/>
                <a:gd name="T62" fmla="*/ 117 w 725"/>
                <a:gd name="T63" fmla="*/ 4 h 1234"/>
                <a:gd name="T64" fmla="*/ 151 w 725"/>
                <a:gd name="T65"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5" h="1234">
                  <a:moveTo>
                    <a:pt x="151" y="0"/>
                  </a:moveTo>
                  <a:lnTo>
                    <a:pt x="575" y="0"/>
                  </a:lnTo>
                  <a:lnTo>
                    <a:pt x="610" y="4"/>
                  </a:lnTo>
                  <a:lnTo>
                    <a:pt x="641" y="15"/>
                  </a:lnTo>
                  <a:lnTo>
                    <a:pt x="669" y="33"/>
                  </a:lnTo>
                  <a:lnTo>
                    <a:pt x="693" y="56"/>
                  </a:lnTo>
                  <a:lnTo>
                    <a:pt x="709" y="84"/>
                  </a:lnTo>
                  <a:lnTo>
                    <a:pt x="721" y="116"/>
                  </a:lnTo>
                  <a:lnTo>
                    <a:pt x="725" y="151"/>
                  </a:lnTo>
                  <a:lnTo>
                    <a:pt x="725" y="1084"/>
                  </a:lnTo>
                  <a:lnTo>
                    <a:pt x="721" y="1119"/>
                  </a:lnTo>
                  <a:lnTo>
                    <a:pt x="709" y="1151"/>
                  </a:lnTo>
                  <a:lnTo>
                    <a:pt x="693" y="1178"/>
                  </a:lnTo>
                  <a:lnTo>
                    <a:pt x="669" y="1202"/>
                  </a:lnTo>
                  <a:lnTo>
                    <a:pt x="641" y="1220"/>
                  </a:lnTo>
                  <a:lnTo>
                    <a:pt x="610" y="1230"/>
                  </a:lnTo>
                  <a:lnTo>
                    <a:pt x="575" y="1234"/>
                  </a:lnTo>
                  <a:lnTo>
                    <a:pt x="151" y="1234"/>
                  </a:lnTo>
                  <a:lnTo>
                    <a:pt x="117" y="1230"/>
                  </a:lnTo>
                  <a:lnTo>
                    <a:pt x="85" y="1220"/>
                  </a:lnTo>
                  <a:lnTo>
                    <a:pt x="58" y="1202"/>
                  </a:lnTo>
                  <a:lnTo>
                    <a:pt x="34" y="1178"/>
                  </a:lnTo>
                  <a:lnTo>
                    <a:pt x="16" y="1151"/>
                  </a:lnTo>
                  <a:lnTo>
                    <a:pt x="6" y="1119"/>
                  </a:lnTo>
                  <a:lnTo>
                    <a:pt x="0" y="1084"/>
                  </a:lnTo>
                  <a:lnTo>
                    <a:pt x="0" y="151"/>
                  </a:lnTo>
                  <a:lnTo>
                    <a:pt x="6" y="116"/>
                  </a:lnTo>
                  <a:lnTo>
                    <a:pt x="16" y="84"/>
                  </a:lnTo>
                  <a:lnTo>
                    <a:pt x="34" y="56"/>
                  </a:lnTo>
                  <a:lnTo>
                    <a:pt x="58" y="33"/>
                  </a:lnTo>
                  <a:lnTo>
                    <a:pt x="85" y="15"/>
                  </a:lnTo>
                  <a:lnTo>
                    <a:pt x="117" y="4"/>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7" name="Freeform 46"/>
            <p:cNvSpPr/>
            <p:nvPr/>
          </p:nvSpPr>
          <p:spPr bwMode="auto">
            <a:xfrm>
              <a:off x="5159473" y="3004353"/>
              <a:ext cx="684000" cy="62773"/>
            </a:xfrm>
            <a:custGeom>
              <a:avLst/>
              <a:gdLst>
                <a:gd name="T0" fmla="*/ 180 w 4216"/>
                <a:gd name="T1" fmla="*/ 0 h 362"/>
                <a:gd name="T2" fmla="*/ 4035 w 4216"/>
                <a:gd name="T3" fmla="*/ 0 h 362"/>
                <a:gd name="T4" fmla="*/ 4072 w 4216"/>
                <a:gd name="T5" fmla="*/ 4 h 362"/>
                <a:gd name="T6" fmla="*/ 4105 w 4216"/>
                <a:gd name="T7" fmla="*/ 14 h 362"/>
                <a:gd name="T8" fmla="*/ 4136 w 4216"/>
                <a:gd name="T9" fmla="*/ 31 h 362"/>
                <a:gd name="T10" fmla="*/ 4162 w 4216"/>
                <a:gd name="T11" fmla="*/ 53 h 362"/>
                <a:gd name="T12" fmla="*/ 4185 w 4216"/>
                <a:gd name="T13" fmla="*/ 79 h 362"/>
                <a:gd name="T14" fmla="*/ 4202 w 4216"/>
                <a:gd name="T15" fmla="*/ 110 h 362"/>
                <a:gd name="T16" fmla="*/ 4212 w 4216"/>
                <a:gd name="T17" fmla="*/ 145 h 362"/>
                <a:gd name="T18" fmla="*/ 4216 w 4216"/>
                <a:gd name="T19" fmla="*/ 180 h 362"/>
                <a:gd name="T20" fmla="*/ 4212 w 4216"/>
                <a:gd name="T21" fmla="*/ 217 h 362"/>
                <a:gd name="T22" fmla="*/ 4202 w 4216"/>
                <a:gd name="T23" fmla="*/ 251 h 362"/>
                <a:gd name="T24" fmla="*/ 4185 w 4216"/>
                <a:gd name="T25" fmla="*/ 281 h 362"/>
                <a:gd name="T26" fmla="*/ 4162 w 4216"/>
                <a:gd name="T27" fmla="*/ 308 h 362"/>
                <a:gd name="T28" fmla="*/ 4136 w 4216"/>
                <a:gd name="T29" fmla="*/ 331 h 362"/>
                <a:gd name="T30" fmla="*/ 4105 w 4216"/>
                <a:gd name="T31" fmla="*/ 348 h 362"/>
                <a:gd name="T32" fmla="*/ 4072 w 4216"/>
                <a:gd name="T33" fmla="*/ 358 h 362"/>
                <a:gd name="T34" fmla="*/ 4035 w 4216"/>
                <a:gd name="T35" fmla="*/ 362 h 362"/>
                <a:gd name="T36" fmla="*/ 180 w 4216"/>
                <a:gd name="T37" fmla="*/ 362 h 362"/>
                <a:gd name="T38" fmla="*/ 144 w 4216"/>
                <a:gd name="T39" fmla="*/ 358 h 362"/>
                <a:gd name="T40" fmla="*/ 110 w 4216"/>
                <a:gd name="T41" fmla="*/ 348 h 362"/>
                <a:gd name="T42" fmla="*/ 79 w 4216"/>
                <a:gd name="T43" fmla="*/ 331 h 362"/>
                <a:gd name="T44" fmla="*/ 52 w 4216"/>
                <a:gd name="T45" fmla="*/ 308 h 362"/>
                <a:gd name="T46" fmla="*/ 31 w 4216"/>
                <a:gd name="T47" fmla="*/ 281 h 362"/>
                <a:gd name="T48" fmla="*/ 14 w 4216"/>
                <a:gd name="T49" fmla="*/ 251 h 362"/>
                <a:gd name="T50" fmla="*/ 4 w 4216"/>
                <a:gd name="T51" fmla="*/ 217 h 362"/>
                <a:gd name="T52" fmla="*/ 0 w 4216"/>
                <a:gd name="T53" fmla="*/ 180 h 362"/>
                <a:gd name="T54" fmla="*/ 4 w 4216"/>
                <a:gd name="T55" fmla="*/ 145 h 362"/>
                <a:gd name="T56" fmla="*/ 14 w 4216"/>
                <a:gd name="T57" fmla="*/ 110 h 362"/>
                <a:gd name="T58" fmla="*/ 31 w 4216"/>
                <a:gd name="T59" fmla="*/ 79 h 362"/>
                <a:gd name="T60" fmla="*/ 52 w 4216"/>
                <a:gd name="T61" fmla="*/ 53 h 362"/>
                <a:gd name="T62" fmla="*/ 79 w 4216"/>
                <a:gd name="T63" fmla="*/ 31 h 362"/>
                <a:gd name="T64" fmla="*/ 110 w 4216"/>
                <a:gd name="T65" fmla="*/ 14 h 362"/>
                <a:gd name="T66" fmla="*/ 144 w 4216"/>
                <a:gd name="T67" fmla="*/ 4 h 362"/>
                <a:gd name="T68" fmla="*/ 180 w 4216"/>
                <a:gd name="T6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16" h="362">
                  <a:moveTo>
                    <a:pt x="180" y="0"/>
                  </a:moveTo>
                  <a:lnTo>
                    <a:pt x="4035" y="0"/>
                  </a:lnTo>
                  <a:lnTo>
                    <a:pt x="4072" y="4"/>
                  </a:lnTo>
                  <a:lnTo>
                    <a:pt x="4105" y="14"/>
                  </a:lnTo>
                  <a:lnTo>
                    <a:pt x="4136" y="31"/>
                  </a:lnTo>
                  <a:lnTo>
                    <a:pt x="4162" y="53"/>
                  </a:lnTo>
                  <a:lnTo>
                    <a:pt x="4185" y="79"/>
                  </a:lnTo>
                  <a:lnTo>
                    <a:pt x="4202" y="110"/>
                  </a:lnTo>
                  <a:lnTo>
                    <a:pt x="4212" y="145"/>
                  </a:lnTo>
                  <a:lnTo>
                    <a:pt x="4216" y="180"/>
                  </a:lnTo>
                  <a:lnTo>
                    <a:pt x="4212" y="217"/>
                  </a:lnTo>
                  <a:lnTo>
                    <a:pt x="4202" y="251"/>
                  </a:lnTo>
                  <a:lnTo>
                    <a:pt x="4185" y="281"/>
                  </a:lnTo>
                  <a:lnTo>
                    <a:pt x="4162" y="308"/>
                  </a:lnTo>
                  <a:lnTo>
                    <a:pt x="4136" y="331"/>
                  </a:lnTo>
                  <a:lnTo>
                    <a:pt x="4105" y="348"/>
                  </a:lnTo>
                  <a:lnTo>
                    <a:pt x="4072" y="358"/>
                  </a:lnTo>
                  <a:lnTo>
                    <a:pt x="4035" y="362"/>
                  </a:lnTo>
                  <a:lnTo>
                    <a:pt x="180" y="362"/>
                  </a:lnTo>
                  <a:lnTo>
                    <a:pt x="144" y="358"/>
                  </a:lnTo>
                  <a:lnTo>
                    <a:pt x="110" y="348"/>
                  </a:lnTo>
                  <a:lnTo>
                    <a:pt x="79" y="331"/>
                  </a:lnTo>
                  <a:lnTo>
                    <a:pt x="52" y="308"/>
                  </a:lnTo>
                  <a:lnTo>
                    <a:pt x="31" y="281"/>
                  </a:lnTo>
                  <a:lnTo>
                    <a:pt x="14" y="251"/>
                  </a:lnTo>
                  <a:lnTo>
                    <a:pt x="4" y="217"/>
                  </a:lnTo>
                  <a:lnTo>
                    <a:pt x="0" y="180"/>
                  </a:lnTo>
                  <a:lnTo>
                    <a:pt x="4" y="145"/>
                  </a:lnTo>
                  <a:lnTo>
                    <a:pt x="14" y="110"/>
                  </a:lnTo>
                  <a:lnTo>
                    <a:pt x="31" y="79"/>
                  </a:lnTo>
                  <a:lnTo>
                    <a:pt x="52" y="53"/>
                  </a:lnTo>
                  <a:lnTo>
                    <a:pt x="79" y="31"/>
                  </a:lnTo>
                  <a:lnTo>
                    <a:pt x="110" y="14"/>
                  </a:lnTo>
                  <a:lnTo>
                    <a:pt x="144" y="4"/>
                  </a:lnTo>
                  <a:lnTo>
                    <a:pt x="180"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grpSp>
      <p:grpSp>
        <p:nvGrpSpPr>
          <p:cNvPr id="36" name="Group 87"/>
          <p:cNvGrpSpPr/>
          <p:nvPr/>
        </p:nvGrpSpPr>
        <p:grpSpPr>
          <a:xfrm>
            <a:off x="537387" y="994496"/>
            <a:ext cx="519515" cy="466177"/>
            <a:chOff x="3270126" y="2762664"/>
            <a:chExt cx="684000" cy="613776"/>
          </a:xfrm>
          <a:solidFill>
            <a:schemeClr val="bg1"/>
          </a:solidFill>
        </p:grpSpPr>
        <p:sp>
          <p:nvSpPr>
            <p:cNvPr id="37" name="Freeform 51"/>
            <p:cNvSpPr/>
            <p:nvPr/>
          </p:nvSpPr>
          <p:spPr bwMode="auto">
            <a:xfrm>
              <a:off x="3387901" y="2872777"/>
              <a:ext cx="294437" cy="55057"/>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8" name="Freeform 52"/>
            <p:cNvSpPr/>
            <p:nvPr/>
          </p:nvSpPr>
          <p:spPr bwMode="auto">
            <a:xfrm>
              <a:off x="3387901" y="2976771"/>
              <a:ext cx="294437" cy="55057"/>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9" name="Freeform 53"/>
            <p:cNvSpPr/>
            <p:nvPr/>
          </p:nvSpPr>
          <p:spPr bwMode="auto">
            <a:xfrm>
              <a:off x="3387901" y="3080767"/>
              <a:ext cx="178928" cy="57095"/>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0" name="Freeform 54"/>
            <p:cNvSpPr/>
            <p:nvPr/>
          </p:nvSpPr>
          <p:spPr bwMode="auto">
            <a:xfrm>
              <a:off x="3270126" y="2762664"/>
              <a:ext cx="529987" cy="613776"/>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1" name="Freeform 55"/>
            <p:cNvSpPr>
              <a:spLocks noEditPoints="1"/>
            </p:cNvSpPr>
            <p:nvPr/>
          </p:nvSpPr>
          <p:spPr bwMode="auto">
            <a:xfrm>
              <a:off x="3627980" y="2831994"/>
              <a:ext cx="326146" cy="438412"/>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2" name="Freeform 56"/>
            <p:cNvSpPr/>
            <p:nvPr/>
          </p:nvSpPr>
          <p:spPr bwMode="auto">
            <a:xfrm>
              <a:off x="3369782" y="3184761"/>
              <a:ext cx="237815" cy="108074"/>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gr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4" grpId="0"/>
      <p:bldP spid="30" grpId="0"/>
      <p:bldP spid="3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929640" y="-720090"/>
            <a:ext cx="7833360" cy="7963535"/>
            <a:chOff x="-1494" y="-2223"/>
            <a:chExt cx="12330" cy="14950"/>
          </a:xfrm>
          <a:blipFill rotWithShape="1">
            <a:blip r:embed="rId1"/>
            <a:stretch>
              <a:fillRect/>
            </a:stretch>
          </a:blipFill>
        </p:grpSpPr>
        <p:sp>
          <p:nvSpPr>
            <p:cNvPr id="2" name="菱形 1"/>
            <p:cNvSpPr/>
            <p:nvPr/>
          </p:nvSpPr>
          <p:spPr>
            <a:xfrm>
              <a:off x="608" y="-64"/>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菱形 2"/>
            <p:cNvSpPr/>
            <p:nvPr/>
          </p:nvSpPr>
          <p:spPr>
            <a:xfrm>
              <a:off x="-1494" y="2060"/>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菱形 3"/>
            <p:cNvSpPr/>
            <p:nvPr/>
          </p:nvSpPr>
          <p:spPr>
            <a:xfrm>
              <a:off x="1091" y="3683"/>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菱形 4"/>
            <p:cNvSpPr/>
            <p:nvPr/>
          </p:nvSpPr>
          <p:spPr>
            <a:xfrm>
              <a:off x="-1011" y="5807"/>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菱形 5"/>
            <p:cNvSpPr/>
            <p:nvPr/>
          </p:nvSpPr>
          <p:spPr>
            <a:xfrm>
              <a:off x="5254" y="-551"/>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菱形 6"/>
            <p:cNvSpPr/>
            <p:nvPr/>
          </p:nvSpPr>
          <p:spPr>
            <a:xfrm>
              <a:off x="3171" y="1592"/>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菱形 8"/>
            <p:cNvSpPr/>
            <p:nvPr/>
          </p:nvSpPr>
          <p:spPr>
            <a:xfrm>
              <a:off x="2691" y="6290"/>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菱形 9"/>
            <p:cNvSpPr/>
            <p:nvPr/>
          </p:nvSpPr>
          <p:spPr>
            <a:xfrm>
              <a:off x="608" y="8433"/>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菱形 10"/>
            <p:cNvSpPr/>
            <p:nvPr/>
          </p:nvSpPr>
          <p:spPr>
            <a:xfrm>
              <a:off x="4759" y="4207"/>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菱形 11"/>
            <p:cNvSpPr/>
            <p:nvPr/>
          </p:nvSpPr>
          <p:spPr>
            <a:xfrm>
              <a:off x="4506" y="8709"/>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菱形 12"/>
            <p:cNvSpPr/>
            <p:nvPr/>
          </p:nvSpPr>
          <p:spPr>
            <a:xfrm>
              <a:off x="2691" y="-2223"/>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菱形 13"/>
            <p:cNvSpPr/>
            <p:nvPr/>
          </p:nvSpPr>
          <p:spPr>
            <a:xfrm>
              <a:off x="6818" y="2096"/>
              <a:ext cx="4019" cy="40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6" name="文本框 15"/>
          <p:cNvSpPr txBox="1"/>
          <p:nvPr/>
        </p:nvSpPr>
        <p:spPr>
          <a:xfrm>
            <a:off x="6550660" y="320040"/>
            <a:ext cx="5292090" cy="1568450"/>
          </a:xfrm>
          <a:prstGeom prst="rect">
            <a:avLst/>
          </a:prstGeom>
          <a:noFill/>
        </p:spPr>
        <p:txBody>
          <a:bodyPr wrap="square" rtlCol="0">
            <a:spAutoFit/>
          </a:bodyPr>
          <a:p>
            <a:pPr algn="l" fontAlgn="auto">
              <a:lnSpc>
                <a:spcPct val="200000"/>
              </a:lnSpc>
            </a:pPr>
            <a:r>
              <a:rPr lang="en-US" sz="2400" b="1">
                <a:solidFill>
                  <a:schemeClr val="tx1">
                    <a:lumMod val="95000"/>
                    <a:lumOff val="5000"/>
                  </a:schemeClr>
                </a:solidFill>
                <a:latin typeface="微软雅黑" panose="020B0503020204020204" charset="-122"/>
                <a:ea typeface="微软雅黑" panose="020B0503020204020204" charset="-122"/>
                <a:cs typeface="方正清刻本悦宋简体" panose="02000000000000000000" pitchFamily="2" charset="-122"/>
              </a:rPr>
              <a:t>       </a:t>
            </a:r>
            <a:r>
              <a:rPr sz="2400" b="1">
                <a:solidFill>
                  <a:schemeClr val="tx1">
                    <a:lumMod val="95000"/>
                    <a:lumOff val="5000"/>
                  </a:schemeClr>
                </a:solidFill>
                <a:latin typeface="微软雅黑" panose="020B0503020204020204" charset="-122"/>
                <a:ea typeface="微软雅黑" panose="020B0503020204020204" charset="-122"/>
                <a:cs typeface="方正清刻本悦宋简体" panose="02000000000000000000" pitchFamily="2" charset="-122"/>
              </a:rPr>
              <a:t>在读这本书时，我在手机的备忘录里写下一行字：做事就是在做自己。</a:t>
            </a:r>
            <a:endParaRPr sz="2400" b="1">
              <a:solidFill>
                <a:schemeClr val="tx1">
                  <a:lumMod val="95000"/>
                  <a:lumOff val="5000"/>
                </a:schemeClr>
              </a:solidFill>
              <a:latin typeface="微软雅黑" panose="020B0503020204020204" charset="-122"/>
              <a:ea typeface="微软雅黑" panose="020B0503020204020204" charset="-122"/>
              <a:cs typeface="方正清刻本悦宋简体" panose="02000000000000000000" pitchFamily="2" charset="-122"/>
            </a:endParaRPr>
          </a:p>
        </p:txBody>
      </p:sp>
      <p:sp>
        <p:nvSpPr>
          <p:cNvPr id="17" name="文本框 16"/>
          <p:cNvSpPr txBox="1"/>
          <p:nvPr/>
        </p:nvSpPr>
        <p:spPr>
          <a:xfrm>
            <a:off x="6550660" y="2311400"/>
            <a:ext cx="5179695" cy="3046095"/>
          </a:xfrm>
          <a:prstGeom prst="rect">
            <a:avLst/>
          </a:prstGeom>
          <a:noFill/>
        </p:spPr>
        <p:txBody>
          <a:bodyPr wrap="square" rtlCol="0">
            <a:spAutoFit/>
          </a:bodyPr>
          <a:p>
            <a:pPr algn="l" fontAlgn="auto">
              <a:lnSpc>
                <a:spcPct val="200000"/>
              </a:lnSpc>
            </a:pPr>
            <a:r>
              <a:rPr 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在无数次强调客观困难后，我们更要静下来反观自己的内心，就像木村与苹果树之间的对话一样：“实在太了不起了，我知道你很努力。”</a:t>
            </a:r>
            <a:endParaRPr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8" name="菱形 7"/>
          <p:cNvSpPr/>
          <p:nvPr/>
        </p:nvSpPr>
        <p:spPr>
          <a:xfrm>
            <a:off x="5953829" y="306098"/>
            <a:ext cx="1133044" cy="1133044"/>
          </a:xfrm>
          <a:prstGeom prst="diamond">
            <a:avLst/>
          </a:prstGeom>
          <a:solidFill>
            <a:srgbClr val="4A9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Group 87"/>
          <p:cNvGrpSpPr/>
          <p:nvPr/>
        </p:nvGrpSpPr>
        <p:grpSpPr>
          <a:xfrm>
            <a:off x="6279057" y="639531"/>
            <a:ext cx="519515" cy="466177"/>
            <a:chOff x="3270126" y="2762664"/>
            <a:chExt cx="684000" cy="613776"/>
          </a:xfrm>
          <a:solidFill>
            <a:schemeClr val="bg1"/>
          </a:solidFill>
        </p:grpSpPr>
        <p:sp>
          <p:nvSpPr>
            <p:cNvPr id="37" name="Freeform 51"/>
            <p:cNvSpPr/>
            <p:nvPr/>
          </p:nvSpPr>
          <p:spPr bwMode="auto">
            <a:xfrm>
              <a:off x="3387901" y="2872777"/>
              <a:ext cx="294437" cy="55057"/>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8" name="Freeform 52"/>
            <p:cNvSpPr/>
            <p:nvPr/>
          </p:nvSpPr>
          <p:spPr bwMode="auto">
            <a:xfrm>
              <a:off x="3387901" y="2976771"/>
              <a:ext cx="294437" cy="55057"/>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39" name="Freeform 53"/>
            <p:cNvSpPr/>
            <p:nvPr/>
          </p:nvSpPr>
          <p:spPr bwMode="auto">
            <a:xfrm>
              <a:off x="3387901" y="3080767"/>
              <a:ext cx="178928" cy="57095"/>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0" name="Freeform 54"/>
            <p:cNvSpPr/>
            <p:nvPr/>
          </p:nvSpPr>
          <p:spPr bwMode="auto">
            <a:xfrm>
              <a:off x="3270126" y="2762664"/>
              <a:ext cx="529987" cy="613776"/>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1" name="Freeform 55"/>
            <p:cNvSpPr>
              <a:spLocks noEditPoints="1"/>
            </p:cNvSpPr>
            <p:nvPr/>
          </p:nvSpPr>
          <p:spPr bwMode="auto">
            <a:xfrm>
              <a:off x="3627980" y="2831994"/>
              <a:ext cx="326146" cy="438412"/>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sp>
          <p:nvSpPr>
            <p:cNvPr id="42" name="Freeform 56"/>
            <p:cNvSpPr/>
            <p:nvPr/>
          </p:nvSpPr>
          <p:spPr bwMode="auto">
            <a:xfrm>
              <a:off x="3369782" y="3184761"/>
              <a:ext cx="237815" cy="108074"/>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IN" dirty="0"/>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D:\ppt\教师的五重境界\abe1eea3ca79fc28-c577ebdcb0f3dbcc-0def9bf5f4cc0d1d44f7142eb253d24a.jpgabe1eea3ca79fc28-c577ebdcb0f3dbcc-0def9bf5f4cc0d1d44f7142eb253d24a"/>
          <p:cNvPicPr>
            <a:picLocks noChangeAspect="1"/>
          </p:cNvPicPr>
          <p:nvPr/>
        </p:nvPicPr>
        <p:blipFill>
          <a:blip r:embed="rId1"/>
          <a:srcRect/>
          <a:stretch>
            <a:fillRect/>
          </a:stretch>
        </p:blipFill>
        <p:spPr>
          <a:xfrm>
            <a:off x="506730" y="811530"/>
            <a:ext cx="3827145" cy="2552065"/>
          </a:xfrm>
          <a:prstGeom prst="rect">
            <a:avLst/>
          </a:prstGeom>
        </p:spPr>
      </p:pic>
      <p:pic>
        <p:nvPicPr>
          <p:cNvPr id="3" name="图片 2" descr="D:\ppt\教师的五重境界\e154002750821088-30b25b2960a90316-33b2858a2971c19e85dff4a4f37b649e.jpge154002750821088-30b25b2960a90316-33b2858a2971c19e85dff4a4f37b649e"/>
          <p:cNvPicPr>
            <a:picLocks noChangeAspect="1"/>
          </p:cNvPicPr>
          <p:nvPr/>
        </p:nvPicPr>
        <p:blipFill>
          <a:blip r:embed="rId2"/>
          <a:srcRect/>
          <a:stretch>
            <a:fillRect/>
          </a:stretch>
        </p:blipFill>
        <p:spPr>
          <a:xfrm>
            <a:off x="506730" y="3740468"/>
            <a:ext cx="3827145" cy="2546350"/>
          </a:xfrm>
          <a:prstGeom prst="rect">
            <a:avLst/>
          </a:prstGeom>
        </p:spPr>
      </p:pic>
      <p:sp>
        <p:nvSpPr>
          <p:cNvPr id="8" name="矩形 7"/>
          <p:cNvSpPr/>
          <p:nvPr/>
        </p:nvSpPr>
        <p:spPr>
          <a:xfrm>
            <a:off x="4585970" y="812165"/>
            <a:ext cx="7744460" cy="5489575"/>
          </a:xfrm>
          <a:prstGeom prst="rect">
            <a:avLst/>
          </a:prstGeom>
          <a:solidFill>
            <a:schemeClr val="accent5">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创细黑" panose="00000500000000000000" charset="-122"/>
              <a:ea typeface="字魂创细黑" panose="00000500000000000000" charset="-122"/>
            </a:endParaRPr>
          </a:p>
        </p:txBody>
      </p:sp>
      <p:sp>
        <p:nvSpPr>
          <p:cNvPr id="5" name="文本框 4"/>
          <p:cNvSpPr txBox="1"/>
          <p:nvPr/>
        </p:nvSpPr>
        <p:spPr>
          <a:xfrm>
            <a:off x="4690745" y="2809240"/>
            <a:ext cx="7536815" cy="3041015"/>
          </a:xfrm>
          <a:prstGeom prst="rect">
            <a:avLst/>
          </a:prstGeom>
          <a:noFill/>
        </p:spPr>
        <p:txBody>
          <a:bodyPr wrap="square" rtlCol="0">
            <a:spAutoFit/>
          </a:bodyPr>
          <a:p>
            <a:pPr fontAlgn="auto">
              <a:lnSpc>
                <a:spcPts val="2300"/>
              </a:lnSpc>
            </a:pPr>
            <a:r>
              <a:rPr lang="en-US" altLang="zh-CN" b="1">
                <a:solidFill>
                  <a:schemeClr val="bg1"/>
                </a:solidFill>
                <a:latin typeface="微软雅黑" panose="020B0503020204020204" charset="-122"/>
                <a:ea typeface="微软雅黑" panose="020B0503020204020204" charset="-122"/>
                <a:cs typeface="微软雅黑" panose="020B0503020204020204" charset="-122"/>
              </a:rPr>
              <a:t>       </a:t>
            </a:r>
            <a:r>
              <a:rPr lang="zh-CN" altLang="en-US" b="1">
                <a:solidFill>
                  <a:schemeClr val="bg1"/>
                </a:solidFill>
                <a:latin typeface="微软雅黑" panose="020B0503020204020204" charset="-122"/>
                <a:ea typeface="微软雅黑" panose="020B0503020204020204" charset="-122"/>
                <a:cs typeface="微软雅黑" panose="020B0503020204020204" charset="-122"/>
              </a:rPr>
              <a:t>在最初的四五年间，木村几乎每天都会逐个抚摸他那四个果园800多棵苹果树，并和它们说话。那是苹果树情况最糟糕的时候，有些树已经开始摇晃，甚至一推就倒。</a:t>
            </a:r>
            <a:endParaRPr lang="zh-CN" altLang="en-US" b="1">
              <a:solidFill>
                <a:schemeClr val="bg1"/>
              </a:solidFill>
              <a:latin typeface="微软雅黑" panose="020B0503020204020204" charset="-122"/>
              <a:ea typeface="微软雅黑" panose="020B0503020204020204" charset="-122"/>
              <a:cs typeface="微软雅黑" panose="020B0503020204020204" charset="-122"/>
            </a:endParaRPr>
          </a:p>
          <a:p>
            <a:pPr fontAlgn="auto">
              <a:lnSpc>
                <a:spcPts val="2300"/>
              </a:lnSpc>
            </a:pPr>
            <a:r>
              <a:rPr lang="zh-CN" altLang="en-US" b="1">
                <a:solidFill>
                  <a:schemeClr val="bg1"/>
                </a:solidFill>
                <a:latin typeface="微软雅黑" panose="020B0503020204020204" charset="-122"/>
                <a:ea typeface="微软雅黑" panose="020B0503020204020204" charset="-122"/>
                <a:cs typeface="微软雅黑" panose="020B0503020204020204" charset="-122"/>
              </a:rPr>
              <a:t>       有人取笑他，有人说，木村终于疯了。对此木村充耳不闻。木村的心里满怀愧疚，他觉得是他把那些苹果树推入谷底。当木村摸着苹果树并对它们说话时，明明没有风他却感觉小树枝正微微地摇晃，似乎是苹果树在对他说，我知道了，我知道了。</a:t>
            </a:r>
            <a:endParaRPr lang="zh-CN" altLang="en-US" b="1">
              <a:solidFill>
                <a:schemeClr val="bg1"/>
              </a:solidFill>
              <a:latin typeface="微软雅黑" panose="020B0503020204020204" charset="-122"/>
              <a:ea typeface="微软雅黑" panose="020B0503020204020204" charset="-122"/>
              <a:cs typeface="微软雅黑" panose="020B0503020204020204" charset="-122"/>
            </a:endParaRPr>
          </a:p>
          <a:p>
            <a:pPr fontAlgn="auto">
              <a:lnSpc>
                <a:spcPts val="2300"/>
              </a:lnSpc>
            </a:pPr>
            <a:r>
              <a:rPr lang="zh-CN" altLang="en-US" b="1">
                <a:solidFill>
                  <a:schemeClr val="bg1"/>
                </a:solidFill>
                <a:latin typeface="微软雅黑" panose="020B0503020204020204" charset="-122"/>
                <a:ea typeface="微软雅黑" panose="020B0503020204020204" charset="-122"/>
                <a:cs typeface="微软雅黑" panose="020B0503020204020204" charset="-122"/>
              </a:rPr>
              <a:t>       有一个现象可能需要科学家来解释，木村道过歉、恳求好好活下去的苹果树中，有相当一部分最终存活了下来。有一片区域共82棵树，他没有说过话，那些树全部枯萎了。</a:t>
            </a:r>
            <a:endParaRPr lang="zh-CN" altLang="en-US"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7390130" y="915035"/>
            <a:ext cx="2136775" cy="1680210"/>
            <a:chOff x="2651" y="4614"/>
            <a:chExt cx="3365" cy="2646"/>
          </a:xfrm>
        </p:grpSpPr>
        <p:sp>
          <p:nvSpPr>
            <p:cNvPr id="24" name="文本框 23"/>
            <p:cNvSpPr txBox="1"/>
            <p:nvPr/>
          </p:nvSpPr>
          <p:spPr>
            <a:xfrm>
              <a:off x="2651" y="5662"/>
              <a:ext cx="3365" cy="1598"/>
            </a:xfrm>
            <a:prstGeom prst="rect">
              <a:avLst/>
            </a:prstGeom>
            <a:noFill/>
          </p:spPr>
          <p:txBody>
            <a:bodyPr wrap="square" rtlCol="0">
              <a:spAutoFit/>
            </a:bodyPr>
            <a:p>
              <a:pPr algn="ctr"/>
              <a:r>
                <a:rPr lang="zh-CN" altLang="en-US" sz="6000">
                  <a:solidFill>
                    <a:schemeClr val="bg1"/>
                  </a:solidFill>
                  <a:latin typeface="微软雅黑" panose="020B0503020204020204" charset="-122"/>
                  <a:ea typeface="微软雅黑" panose="020B0503020204020204" charset="-122"/>
                </a:rPr>
                <a:t>七</a:t>
              </a:r>
              <a:endParaRPr lang="zh-CN" altLang="en-US" sz="6000">
                <a:solidFill>
                  <a:schemeClr val="bg1"/>
                </a:solidFill>
                <a:latin typeface="微软雅黑" panose="020B0503020204020204" charset="-122"/>
                <a:ea typeface="微软雅黑" panose="020B0503020204020204" charset="-122"/>
              </a:endParaRPr>
            </a:p>
          </p:txBody>
        </p:sp>
        <p:pic>
          <p:nvPicPr>
            <p:cNvPr id="4" name="图片 3" descr="fenxiang"/>
            <p:cNvPicPr>
              <a:picLocks noChangeAspect="1"/>
            </p:cNvPicPr>
            <p:nvPr/>
          </p:nvPicPr>
          <p:blipFill>
            <a:blip r:embed="rId3"/>
            <a:stretch>
              <a:fillRect/>
            </a:stretch>
          </p:blipFill>
          <p:spPr>
            <a:xfrm>
              <a:off x="4040" y="4614"/>
              <a:ext cx="588" cy="588"/>
            </a:xfrm>
            <a:prstGeom prst="rect">
              <a:avLst/>
            </a:prstGeom>
          </p:spPr>
        </p:pic>
        <p:cxnSp>
          <p:nvCxnSpPr>
            <p:cNvPr id="12" name="直接连接符 11"/>
            <p:cNvCxnSpPr/>
            <p:nvPr/>
          </p:nvCxnSpPr>
          <p:spPr>
            <a:xfrm>
              <a:off x="2926" y="5662"/>
              <a:ext cx="2814"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7307580" y="811530"/>
            <a:ext cx="2301240" cy="17843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创细黑" panose="00000500000000000000" charset="-122"/>
              <a:ea typeface="字魂创细黑"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pexels-photo-1431324"/>
          <p:cNvPicPr>
            <a:picLocks noChangeAspect="1"/>
          </p:cNvPicPr>
          <p:nvPr/>
        </p:nvPicPr>
        <p:blipFill>
          <a:blip r:embed="rId1"/>
          <a:srcRect l="-448" t="68735" r="448" b="1306"/>
          <a:stretch>
            <a:fillRect/>
          </a:stretch>
        </p:blipFill>
        <p:spPr>
          <a:xfrm>
            <a:off x="-64770" y="1471930"/>
            <a:ext cx="12320905" cy="2461895"/>
          </a:xfrm>
          <a:prstGeom prst="rect">
            <a:avLst/>
          </a:prstGeom>
        </p:spPr>
      </p:pic>
      <p:sp>
        <p:nvSpPr>
          <p:cNvPr id="4" name="矩形 3"/>
          <p:cNvSpPr/>
          <p:nvPr/>
        </p:nvSpPr>
        <p:spPr>
          <a:xfrm>
            <a:off x="423545" y="869315"/>
            <a:ext cx="2469515" cy="2102485"/>
          </a:xfrm>
          <a:prstGeom prst="rect">
            <a:avLst/>
          </a:prstGeom>
          <a:solidFill>
            <a:schemeClr val="accent5">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423545" y="1687195"/>
            <a:ext cx="2506980" cy="1014730"/>
          </a:xfrm>
          <a:prstGeom prst="rect">
            <a:avLst/>
          </a:prstGeom>
          <a:noFill/>
        </p:spPr>
        <p:txBody>
          <a:bodyPr wrap="square" rtlCol="0">
            <a:spAutoFit/>
          </a:bodyPr>
          <a:p>
            <a:pPr algn="ctr"/>
            <a:r>
              <a:rPr lang="zh-CN" altLang="en-US" sz="6000">
                <a:solidFill>
                  <a:schemeClr val="bg1"/>
                </a:solidFill>
                <a:latin typeface="微软雅黑" panose="020B0503020204020204" charset="-122"/>
                <a:ea typeface="微软雅黑" panose="020B0503020204020204" charset="-122"/>
              </a:rPr>
              <a:t>八</a:t>
            </a:r>
            <a:endParaRPr lang="zh-CN" altLang="en-US" sz="6000">
              <a:solidFill>
                <a:schemeClr val="bg1"/>
              </a:solidFill>
              <a:latin typeface="微软雅黑" panose="020B0503020204020204" charset="-122"/>
              <a:ea typeface="微软雅黑" panose="020B0503020204020204" charset="-122"/>
            </a:endParaRPr>
          </a:p>
        </p:txBody>
      </p:sp>
      <p:pic>
        <p:nvPicPr>
          <p:cNvPr id="5" name="图片 4" descr="fenxiang"/>
          <p:cNvPicPr>
            <a:picLocks noChangeAspect="1"/>
          </p:cNvPicPr>
          <p:nvPr/>
        </p:nvPicPr>
        <p:blipFill>
          <a:blip r:embed="rId2"/>
          <a:stretch>
            <a:fillRect/>
          </a:stretch>
        </p:blipFill>
        <p:spPr>
          <a:xfrm>
            <a:off x="1471295" y="1098550"/>
            <a:ext cx="373380" cy="373380"/>
          </a:xfrm>
          <a:prstGeom prst="rect">
            <a:avLst/>
          </a:prstGeom>
        </p:spPr>
      </p:pic>
      <p:cxnSp>
        <p:nvCxnSpPr>
          <p:cNvPr id="12" name="直接连接符 11"/>
          <p:cNvCxnSpPr/>
          <p:nvPr/>
        </p:nvCxnSpPr>
        <p:spPr>
          <a:xfrm>
            <a:off x="764540" y="1687195"/>
            <a:ext cx="1786890"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983615" y="4250690"/>
            <a:ext cx="11100435" cy="1529715"/>
          </a:xfrm>
          <a:prstGeom prst="rect">
            <a:avLst/>
          </a:prstGeom>
          <a:noFill/>
        </p:spPr>
        <p:txBody>
          <a:bodyPr wrap="square" rtlCol="0">
            <a:spAutoFit/>
          </a:bodyPr>
          <a:p>
            <a:pPr>
              <a:lnSpc>
                <a:spcPct val="130000"/>
              </a:lnSpc>
            </a:pPr>
            <a:r>
              <a:rPr lang="en-US" altLang="zh-CN">
                <a:solidFill>
                  <a:srgbClr val="2F3561"/>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2F3561"/>
                </a:solidFill>
                <a:latin typeface="微软雅黑" panose="020B0503020204020204" charset="-122"/>
                <a:ea typeface="微软雅黑" panose="020B0503020204020204" charset="-122"/>
                <a:cs typeface="微软雅黑" panose="020B0503020204020204" charset="-122"/>
                <a:sym typeface="+mn-ea"/>
              </a:rPr>
              <a:t>有人比较木村苹果与普通苹果的不同，认为前者是有情感的。或者，像很多评论所说的那样，那是富含“生命”的苹果。它不仅仅是苹果的生命，也是木村的生命。</a:t>
            </a:r>
            <a:endParaRPr lang="zh-CN" altLang="en-US">
              <a:solidFill>
                <a:srgbClr val="2F356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a:solidFill>
                  <a:srgbClr val="2F3561"/>
                </a:solidFill>
                <a:latin typeface="微软雅黑" panose="020B0503020204020204" charset="-122"/>
                <a:ea typeface="微软雅黑" panose="020B0503020204020204" charset="-122"/>
                <a:cs typeface="微软雅黑" panose="020B0503020204020204" charset="-122"/>
                <a:sym typeface="+mn-ea"/>
              </a:rPr>
              <a:t>       现在去木村的苹果园会看到一块木牌，上面写着：“警告虫子！如果你们继续在此肆虐，我将使用烈性农药！”虫子看得懂这句话吗？我觉得能。苹果树看得懂，虫子会看不懂？</a:t>
            </a:r>
            <a:endParaRPr lang="zh-CN" altLang="en-US">
              <a:solidFill>
                <a:srgbClr val="2F3561"/>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nvSpPr>
        <p:spPr>
          <a:xfrm>
            <a:off x="-64135" y="5949950"/>
            <a:ext cx="12320905" cy="534670"/>
          </a:xfrm>
          <a:prstGeom prst="rect">
            <a:avLst/>
          </a:prstGeom>
          <a:solidFill>
            <a:srgbClr val="2F356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字魂创细黑" panose="00000500000000000000" charset="-122"/>
              <a:ea typeface="字魂创细黑" panose="00000500000000000000" charset="-122"/>
            </a:endParaRPr>
          </a:p>
        </p:txBody>
      </p:sp>
      <p:sp>
        <p:nvSpPr>
          <p:cNvPr id="8" name="文本框 7"/>
          <p:cNvSpPr txBox="1"/>
          <p:nvPr/>
        </p:nvSpPr>
        <p:spPr>
          <a:xfrm>
            <a:off x="1012825" y="6033135"/>
            <a:ext cx="10167620" cy="368300"/>
          </a:xfrm>
          <a:prstGeom prst="rect">
            <a:avLst/>
          </a:prstGeom>
          <a:noFill/>
        </p:spPr>
        <p:txBody>
          <a:bodyPr wrap="square" rtlCol="0">
            <a:spAutoFit/>
          </a:bodyPr>
          <a:p>
            <a:pPr algn="dist"/>
            <a:r>
              <a:rPr lang="zh-CN" altLang="en-US" b="1">
                <a:solidFill>
                  <a:schemeClr val="bg1"/>
                </a:solidFill>
                <a:latin typeface="微软雅黑" panose="020B0503020204020204" charset="-122"/>
                <a:ea typeface="微软雅黑" panose="020B0503020204020204" charset="-122"/>
                <a:cs typeface="字魂创细黑" panose="00000500000000000000" charset="-122"/>
              </a:rPr>
              <a:t>什么是专业？木村的回答是：心和技术的结合才是真正的专业。</a:t>
            </a:r>
            <a:endParaRPr lang="zh-CN" altLang="en-US" b="1">
              <a:solidFill>
                <a:schemeClr val="bg1"/>
              </a:solidFill>
              <a:latin typeface="微软雅黑" panose="020B0503020204020204" charset="-122"/>
              <a:ea typeface="微软雅黑" panose="020B0503020204020204" charset="-122"/>
              <a:cs typeface="字魂创细黑" panose="00000500000000000000" charset="-122"/>
            </a:endParaRPr>
          </a:p>
        </p:txBody>
      </p:sp>
      <p:pic>
        <p:nvPicPr>
          <p:cNvPr id="13" name="图片 12" descr="shu"/>
          <p:cNvPicPr>
            <a:picLocks noChangeAspect="1"/>
          </p:cNvPicPr>
          <p:nvPr/>
        </p:nvPicPr>
        <p:blipFill>
          <a:blip r:embed="rId3"/>
          <a:stretch>
            <a:fillRect/>
          </a:stretch>
        </p:blipFill>
        <p:spPr>
          <a:xfrm>
            <a:off x="241300" y="4250690"/>
            <a:ext cx="523875" cy="523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1691" b="3935"/>
          <a:stretch>
            <a:fillRect/>
          </a:stretch>
        </p:blipFill>
        <p:spPr>
          <a:xfrm>
            <a:off x="0" y="-1"/>
            <a:ext cx="12192000" cy="6858001"/>
          </a:xfrm>
          <a:prstGeom prst="rect">
            <a:avLst/>
          </a:prstGeom>
        </p:spPr>
      </p:pic>
      <p:pic>
        <p:nvPicPr>
          <p:cNvPr id="6" name="图片 5"/>
          <p:cNvPicPr>
            <a:picLocks noChangeAspect="1"/>
          </p:cNvPicPr>
          <p:nvPr/>
        </p:nvPicPr>
        <p:blipFill>
          <a:blip r:embed="rId2"/>
          <a:stretch>
            <a:fillRect/>
          </a:stretch>
        </p:blipFill>
        <p:spPr>
          <a:xfrm>
            <a:off x="10157576" y="4195482"/>
            <a:ext cx="2034424" cy="2886480"/>
          </a:xfrm>
          <a:prstGeom prst="rect">
            <a:avLst/>
          </a:prstGeom>
        </p:spPr>
      </p:pic>
      <p:sp>
        <p:nvSpPr>
          <p:cNvPr id="13" name="矩形 12"/>
          <p:cNvSpPr/>
          <p:nvPr/>
        </p:nvSpPr>
        <p:spPr>
          <a:xfrm>
            <a:off x="0" y="-1"/>
            <a:ext cx="10972800" cy="6858001"/>
          </a:xfrm>
          <a:prstGeom prst="rect">
            <a:avLst/>
          </a:prstGeom>
          <a:gradFill flip="none" rotWithShape="1">
            <a:gsLst>
              <a:gs pos="0">
                <a:schemeClr val="tx1">
                  <a:alpha val="50000"/>
                </a:schemeClr>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12764" y="2412226"/>
            <a:ext cx="6784506" cy="1753235"/>
          </a:xfrm>
          <a:prstGeom prst="rect">
            <a:avLst/>
          </a:prstGeom>
        </p:spPr>
        <p:txBody>
          <a:bodyPr wrap="square">
            <a:spAutoFit/>
          </a:bodyPr>
          <a:lstStyle/>
          <a:p>
            <a:pPr>
              <a:lnSpc>
                <a:spcPct val="200000"/>
              </a:lnSpc>
            </a:pPr>
            <a:r>
              <a:rPr lang="en-US" altLang="zh-CN" b="1">
                <a:solidFill>
                  <a:schemeClr val="bg1"/>
                </a:solidFill>
                <a:latin typeface="+mn-ea"/>
              </a:rPr>
              <a:t>      </a:t>
            </a:r>
            <a:r>
              <a:rPr lang="zh-CN" altLang="en-US" b="1">
                <a:solidFill>
                  <a:schemeClr val="bg1"/>
                </a:solidFill>
                <a:latin typeface="+mn-ea"/>
              </a:rPr>
              <a:t>在木村面前，那些抱怨学生难教的教师该有多么惭愧！我们用心了吗？我们专注了吗？我们尽力了吗？我们坚持了吗？我们自以为聪明，且慢，还是尝试做一回傻瓜吧。</a:t>
            </a:r>
            <a:endParaRPr lang="zh-CN" altLang="en-US" b="1">
              <a:solidFill>
                <a:schemeClr val="bg1"/>
              </a:solidFill>
              <a:latin typeface="+mn-ea"/>
            </a:endParaRPr>
          </a:p>
        </p:txBody>
      </p:sp>
      <p:sp>
        <p:nvSpPr>
          <p:cNvPr id="5" name="矩形 4"/>
          <p:cNvSpPr/>
          <p:nvPr/>
        </p:nvSpPr>
        <p:spPr>
          <a:xfrm>
            <a:off x="512764" y="1576709"/>
            <a:ext cx="5669280" cy="645160"/>
          </a:xfrm>
          <a:prstGeom prst="rect">
            <a:avLst/>
          </a:prstGeom>
        </p:spPr>
        <p:txBody>
          <a:bodyPr wrap="none">
            <a:spAutoFit/>
          </a:bodyPr>
          <a:lstStyle/>
          <a:p>
            <a:pPr algn="l"/>
            <a:r>
              <a:rPr lang="zh-CN" altLang="en-US" sz="3600">
                <a:solidFill>
                  <a:schemeClr val="bg1"/>
                </a:solidFill>
                <a:latin typeface="微软雅黑" panose="020B0503020204020204" charset="-122"/>
                <a:ea typeface="微软雅黑" panose="020B0503020204020204" charset="-122"/>
              </a:rPr>
              <a:t>虫子看得懂，人会看不懂？</a:t>
            </a:r>
            <a:endParaRPr lang="zh-CN" altLang="en-US" sz="360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1" name="矩形 40"/>
          <p:cNvSpPr/>
          <p:nvPr/>
        </p:nvSpPr>
        <p:spPr>
          <a:xfrm>
            <a:off x="250825" y="255270"/>
            <a:ext cx="11711940" cy="635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2637155" y="1445895"/>
            <a:ext cx="6939915" cy="1322070"/>
          </a:xfrm>
          <a:prstGeom prst="rect">
            <a:avLst/>
          </a:prstGeom>
          <a:noFill/>
        </p:spPr>
        <p:txBody>
          <a:bodyPr wrap="square" rtlCol="0">
            <a:spAutoFit/>
          </a:bodyPr>
          <a:p>
            <a:pPr algn="dist"/>
            <a:r>
              <a:rPr lang="zh-CN" altLang="en-US" sz="8000" b="1">
                <a:solidFill>
                  <a:schemeClr val="bg1"/>
                </a:solidFill>
                <a:latin typeface="微软雅黑" panose="020B0503020204020204" charset="-122"/>
                <a:ea typeface="微软雅黑" panose="020B0503020204020204" charset="-122"/>
              </a:rPr>
              <a:t>感谢聆听</a:t>
            </a:r>
            <a:endParaRPr lang="zh-CN" altLang="en-US" sz="8000" b="1">
              <a:solidFill>
                <a:schemeClr val="bg1"/>
              </a:solidFill>
              <a:latin typeface="微软雅黑" panose="020B0503020204020204" charset="-122"/>
              <a:ea typeface="微软雅黑" panose="020B0503020204020204" charset="-122"/>
            </a:endParaRPr>
          </a:p>
        </p:txBody>
      </p:sp>
      <p:sp>
        <p:nvSpPr>
          <p:cNvPr id="43" name="文本框 42"/>
          <p:cNvSpPr txBox="1"/>
          <p:nvPr/>
        </p:nvSpPr>
        <p:spPr>
          <a:xfrm>
            <a:off x="2625090" y="2767965"/>
            <a:ext cx="6938645" cy="1322070"/>
          </a:xfrm>
          <a:prstGeom prst="rect">
            <a:avLst/>
          </a:prstGeom>
          <a:noFill/>
        </p:spPr>
        <p:txBody>
          <a:bodyPr wrap="none" rtlCol="0">
            <a:spAutoFit/>
          </a:bodyPr>
          <a:p>
            <a:r>
              <a:rPr lang="en-US" altLang="zh-CN" sz="8000">
                <a:solidFill>
                  <a:schemeClr val="bg1"/>
                </a:solidFill>
                <a:latin typeface="Arial Black" panose="020B0A04020102020204" charset="0"/>
                <a:cs typeface="Arial Black" panose="020B0A04020102020204" charset="0"/>
              </a:rPr>
              <a:t>THANK    YOU</a:t>
            </a:r>
            <a:endParaRPr lang="en-US" altLang="zh-CN" sz="8000">
              <a:solidFill>
                <a:schemeClr val="bg1"/>
              </a:solidFill>
              <a:latin typeface="Arial Black" panose="020B0A04020102020204" charset="0"/>
              <a:cs typeface="Arial Black" panose="020B0A04020102020204" charset="0"/>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wps稻壳儿七月上原创链接：http://chn.docer.com/works?userid=390257647"/>
          <p:cNvSpPr/>
          <p:nvPr>
            <p:custDataLst>
              <p:tags r:id="rId1"/>
            </p:custDataLst>
          </p:nvPr>
        </p:nvSpPr>
        <p:spPr>
          <a:xfrm>
            <a:off x="0" y="1349217"/>
            <a:ext cx="7199696" cy="3886200"/>
          </a:xfrm>
          <a:prstGeom prst="rect">
            <a:avLst/>
          </a:prstGeom>
          <a:solidFill>
            <a:srgbClr val="3A5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a:ea typeface="Microsoft YaHei UI" panose="020B0503020204020204" pitchFamily="34" charset="-122"/>
              <a:cs typeface="+mn-cs"/>
            </a:endParaRPr>
          </a:p>
        </p:txBody>
      </p:sp>
      <p:sp>
        <p:nvSpPr>
          <p:cNvPr id="47" name="矩形 46"/>
          <p:cNvSpPr/>
          <p:nvPr>
            <p:custDataLst>
              <p:tags r:id="rId2"/>
            </p:custDataLst>
          </p:nvPr>
        </p:nvSpPr>
        <p:spPr>
          <a:xfrm>
            <a:off x="7165075" y="-6126"/>
            <a:ext cx="5027244" cy="595147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8" name="wps稻壳儿七月上原创链接：http://chn.docer.com/works?userid=390257647"/>
          <p:cNvSpPr txBox="1"/>
          <p:nvPr>
            <p:custDataLst>
              <p:tags r:id="rId4"/>
            </p:custDataLst>
          </p:nvPr>
        </p:nvSpPr>
        <p:spPr>
          <a:xfrm>
            <a:off x="330835" y="2252980"/>
            <a:ext cx="6342380" cy="276987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1218565" fontAlgn="ctr">
              <a:lnSpc>
                <a:spcPct val="150000"/>
              </a:lnSpc>
              <a:defRPr/>
            </a:pPr>
            <a:r>
              <a:rPr lang="en-US" altLang="zh-CN" sz="4000">
                <a:solidFill>
                  <a:srgbClr val="FFFFFF">
                    <a:lumMod val="95000"/>
                  </a:srgbClr>
                </a:solidFill>
                <a:latin typeface="微软雅黑" panose="020B0503020204020204" charset="-122"/>
                <a:ea typeface="微软雅黑" panose="020B0503020204020204" charset="-122"/>
              </a:rPr>
              <a:t>     </a:t>
            </a:r>
            <a:r>
              <a:rPr lang="zh-CN" altLang="en-US" sz="4000">
                <a:solidFill>
                  <a:srgbClr val="FFFFFF">
                    <a:lumMod val="95000"/>
                  </a:srgbClr>
                </a:solidFill>
                <a:latin typeface="微软雅黑" panose="020B0503020204020204" charset="-122"/>
                <a:ea typeface="微软雅黑" panose="020B0503020204020204" charset="-122"/>
              </a:rPr>
              <a:t>人类社会几千年来有两样东西始终没有进步，那就是道德与智慧。</a:t>
            </a:r>
            <a:endParaRPr lang="zh-CN" altLang="en-US" sz="4000">
              <a:solidFill>
                <a:srgbClr val="FFFFFF">
                  <a:lumMod val="95000"/>
                </a:srgbClr>
              </a:solidFill>
              <a:latin typeface="微软雅黑" panose="020B0503020204020204" charset="-122"/>
              <a:ea typeface="微软雅黑" panose="020B0503020204020204" charset="-122"/>
            </a:endParaRPr>
          </a:p>
        </p:txBody>
      </p:sp>
      <p:sp>
        <p:nvSpPr>
          <p:cNvPr id="49" name="wps稻壳儿七月上原创链接：http://chn.docer.com/works?userid=390257647"/>
          <p:cNvSpPr>
            <a:spLocks noChangeArrowheads="1"/>
          </p:cNvSpPr>
          <p:nvPr>
            <p:custDataLst>
              <p:tags r:id="rId5"/>
            </p:custDataLst>
          </p:nvPr>
        </p:nvSpPr>
        <p:spPr bwMode="auto">
          <a:xfrm>
            <a:off x="330835" y="5296535"/>
            <a:ext cx="67881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1219200" rtl="0" eaLnBrk="1" fontAlgn="auto" latinLnBrk="0" hangingPunct="1">
              <a:lnSpc>
                <a:spcPct val="100000"/>
              </a:lnSpc>
              <a:spcBef>
                <a:spcPct val="0"/>
              </a:spcBef>
              <a:spcAft>
                <a:spcPts val="0"/>
              </a:spcAft>
              <a:buClrTx/>
              <a:buSzTx/>
              <a:buFont typeface="Arial" panose="020B0604020202020204" pitchFamily="34" charset="0"/>
              <a:buNone/>
              <a:defRPr/>
            </a:pPr>
            <a:r>
              <a:rPr lang="zh-CN" altLang="en-US" sz="3200" dirty="0">
                <a:solidFill>
                  <a:srgbClr val="3A5B64"/>
                </a:solidFill>
                <a:latin typeface="黑体" panose="02010609060101010101" charset="-122"/>
                <a:ea typeface="黑体" panose="02010609060101010101" charset="-122"/>
                <a:cs typeface="Segoe UI" panose="020B0502040204020203" pitchFamily="34" charset="0"/>
                <a:sym typeface="方正大黑简体" panose="02000000000000000000" charset="-122"/>
              </a:rPr>
              <a:t>而这两样，正是教育的核心内容之一。</a:t>
            </a:r>
            <a:endParaRPr lang="zh-CN" altLang="en-US" sz="3200" dirty="0">
              <a:solidFill>
                <a:srgbClr val="3A5B64"/>
              </a:solidFill>
              <a:latin typeface="黑体" panose="02010609060101010101" charset="-122"/>
              <a:ea typeface="黑体" panose="02010609060101010101" charset="-122"/>
              <a:cs typeface="Segoe UI" panose="020B0502040204020203" pitchFamily="34" charset="0"/>
              <a:sym typeface="方正大黑简体" panose="02000000000000000000" charset="-122"/>
            </a:endParaRPr>
          </a:p>
        </p:txBody>
      </p:sp>
      <p:sp>
        <p:nvSpPr>
          <p:cNvPr id="51" name="wps稻壳儿七月上原创链接：http://chn.docer.com/works?userid=390257647"/>
          <p:cNvSpPr/>
          <p:nvPr>
            <p:custDataLst>
              <p:tags r:id="rId6"/>
            </p:custDataLst>
          </p:nvPr>
        </p:nvSpPr>
        <p:spPr>
          <a:xfrm>
            <a:off x="5977720" y="1132766"/>
            <a:ext cx="1105469" cy="846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custDataLst>
              <p:tags r:id="rId3"/>
            </p:custDataLst>
          </p:nvPr>
        </p:nvSpPr>
        <p:spPr>
          <a:xfrm>
            <a:off x="1706880" y="292100"/>
            <a:ext cx="8441690" cy="1323340"/>
          </a:xfrm>
          <a:prstGeom prst="rect">
            <a:avLst/>
          </a:prstGeom>
          <a:solidFill>
            <a:srgbClr val="527A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4"/>
            </p:custDataLst>
          </p:nvPr>
        </p:nvSpPr>
        <p:spPr>
          <a:xfrm>
            <a:off x="1983740" y="461645"/>
            <a:ext cx="7887970" cy="953135"/>
          </a:xfrm>
          <a:prstGeom prst="rect">
            <a:avLst/>
          </a:prstGeom>
          <a:noFill/>
        </p:spPr>
        <p:txBody>
          <a:bodyPr wrap="square" rtlCol="0">
            <a:spAutoFit/>
          </a:bodyPr>
          <a:lstStyle/>
          <a:p>
            <a:pPr algn="l"/>
            <a:r>
              <a:rPr lang="zh-CN" altLang="en-US" sz="2800" b="1" dirty="0">
                <a:solidFill>
                  <a:schemeClr val="bg1"/>
                </a:solidFill>
                <a:latin typeface="微软雅黑" panose="020B0503020204020204" charset="-122"/>
                <a:ea typeface="微软雅黑" panose="020B0503020204020204" charset="-122"/>
              </a:rPr>
              <a:t>什么是世界上最远的距离？</a:t>
            </a:r>
            <a:endParaRPr lang="zh-CN" altLang="en-US" sz="2800" b="1" dirty="0">
              <a:solidFill>
                <a:schemeClr val="bg1"/>
              </a:solidFill>
              <a:latin typeface="微软雅黑" panose="020B0503020204020204" charset="-122"/>
              <a:ea typeface="微软雅黑" panose="020B0503020204020204" charset="-122"/>
            </a:endParaRPr>
          </a:p>
          <a:p>
            <a:pPr algn="l"/>
            <a:r>
              <a:rPr lang="zh-CN" altLang="en-US" sz="2800" b="1" dirty="0">
                <a:solidFill>
                  <a:schemeClr val="bg1"/>
                </a:solidFill>
                <a:latin typeface="微软雅黑" panose="020B0503020204020204" charset="-122"/>
                <a:ea typeface="微软雅黑" panose="020B0503020204020204" charset="-122"/>
              </a:rPr>
              <a:t>一家人近在咫尺，却都在沉默地玩电脑、手机。</a:t>
            </a:r>
            <a:endParaRPr lang="zh-CN" altLang="en-US" sz="2800" b="1" dirty="0">
              <a:solidFill>
                <a:schemeClr val="bg1"/>
              </a:solidFill>
              <a:latin typeface="微软雅黑" panose="020B0503020204020204" charset="-122"/>
              <a:ea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0"/>
          <p:cNvSpPr/>
          <p:nvPr>
            <p:custDataLst>
              <p:tags r:id="rId1"/>
            </p:custDataLst>
          </p:nvPr>
        </p:nvSpPr>
        <p:spPr>
          <a:xfrm>
            <a:off x="4343349" y="152374"/>
            <a:ext cx="7848651" cy="6553253"/>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16" name="组合 15"/>
          <p:cNvGrpSpPr/>
          <p:nvPr>
            <p:custDataLst>
              <p:tags r:id="rId2"/>
            </p:custDataLst>
          </p:nvPr>
        </p:nvGrpSpPr>
        <p:grpSpPr>
          <a:xfrm>
            <a:off x="11405235" y="736600"/>
            <a:ext cx="229870" cy="60960"/>
            <a:chOff x="1440" y="2160"/>
            <a:chExt cx="362" cy="96"/>
          </a:xfrm>
        </p:grpSpPr>
        <p:cxnSp>
          <p:nvCxnSpPr>
            <p:cNvPr id="17" name="直接连接符 16"/>
            <p:cNvCxnSpPr/>
            <p:nvPr>
              <p:custDataLst>
                <p:tags r:id="rId3"/>
              </p:custDataLst>
            </p:nvPr>
          </p:nvCxnSpPr>
          <p:spPr>
            <a:xfrm>
              <a:off x="1440" y="2160"/>
              <a:ext cx="363" cy="0"/>
            </a:xfrm>
            <a:prstGeom prst="line">
              <a:avLst/>
            </a:prstGeom>
            <a:ln w="19050" cap="rnd">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4"/>
              </p:custDataLst>
            </p:nvPr>
          </p:nvCxnSpPr>
          <p:spPr>
            <a:xfrm>
              <a:off x="1440" y="2256"/>
              <a:ext cx="223" cy="0"/>
            </a:xfrm>
            <a:prstGeom prst="line">
              <a:avLst/>
            </a:prstGeom>
            <a:ln w="19050" cap="rnd">
              <a:solidFill>
                <a:schemeClr val="lt1"/>
              </a:solidFill>
            </a:ln>
          </p:spPr>
          <p:style>
            <a:lnRef idx="1">
              <a:schemeClr val="accent1"/>
            </a:lnRef>
            <a:fillRef idx="0">
              <a:schemeClr val="accent1"/>
            </a:fillRef>
            <a:effectRef idx="0">
              <a:schemeClr val="accent1"/>
            </a:effectRef>
            <a:fontRef idx="minor">
              <a:schemeClr val="tx1"/>
            </a:fontRef>
          </p:style>
        </p:cxnSp>
      </p:grpSp>
      <p:sp>
        <p:nvSpPr>
          <p:cNvPr id="19" name="Title 6"/>
          <p:cNvSpPr txBox="1"/>
          <p:nvPr>
            <p:custDataLst>
              <p:tags r:id="rId5"/>
            </p:custDataLst>
          </p:nvPr>
        </p:nvSpPr>
        <p:spPr>
          <a:xfrm>
            <a:off x="326390" y="724535"/>
            <a:ext cx="3417570" cy="540829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altLang="zh-CN" sz="2400" b="1"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方正悠黑体加粗" panose="02010600010101010101" charset="-122"/>
              </a:rPr>
              <a:t>    一个成功的教育者，能洞察经验的规律，理性地创设教育情境以实现理想的教育结果。</a:t>
            </a:r>
            <a:endParaRPr altLang="zh-CN" sz="2400" b="1"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方正悠黑体加粗" panose="02010600010101010101" charset="-122"/>
            </a:endParaRPr>
          </a:p>
          <a:p>
            <a:pPr marL="0" lvl="0" indent="-285750" algn="l" fontAlgn="ctr">
              <a:lnSpc>
                <a:spcPct val="120000"/>
              </a:lnSpc>
              <a:spcBef>
                <a:spcPts val="0"/>
              </a:spcBef>
              <a:spcAft>
                <a:spcPts val="800"/>
              </a:spcAft>
              <a:buSzPct val="100000"/>
              <a:buFont typeface="Wingdings" panose="05000000000000000000" charset="0"/>
              <a:buNone/>
            </a:pPr>
            <a:r>
              <a:rPr altLang="zh-CN" sz="2400" b="1"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方正悠黑体加粗" panose="02010600010101010101" charset="-122"/>
              </a:rPr>
              <a:t>    如果永远都以成绩来评价学生，那么学生的个性永远都得不到张扬。教师的真性情往往是学生最好的个性催化剂。</a:t>
            </a:r>
            <a:endParaRPr altLang="zh-CN" sz="2400" b="1" spc="16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方正悠黑体加粗" panose="02010600010101010101" charset="-122"/>
            </a:endParaRPr>
          </a:p>
        </p:txBody>
      </p:sp>
      <p:pic>
        <p:nvPicPr>
          <p:cNvPr id="20" name="图片 19" descr="D:\ppt\教师的五重境界\a6d366475e378c76-e311616ea6a97242-b36322ee7121a39d52eae90557d883db.jpga6d366475e378c76-e311616ea6a97242-b36322ee7121a39d52eae90557d883db"/>
          <p:cNvPicPr>
            <a:picLocks noChangeAspect="1"/>
          </p:cNvPicPr>
          <p:nvPr>
            <p:custDataLst>
              <p:tags r:id="rId6"/>
            </p:custDataLst>
          </p:nvPr>
        </p:nvPicPr>
        <p:blipFill rotWithShape="1">
          <a:blip r:embed="rId7"/>
          <a:srcRect/>
          <a:stretch>
            <a:fillRect/>
          </a:stretch>
        </p:blipFill>
        <p:spPr>
          <a:xfrm>
            <a:off x="4343400" y="1268413"/>
            <a:ext cx="6477038" cy="4321175"/>
          </a:xfrm>
          <a:custGeom>
            <a:avLst/>
            <a:gdLst/>
            <a:ahLst/>
            <a:cxnLst>
              <a:cxn ang="3">
                <a:pos x="hc" y="t"/>
              </a:cxn>
              <a:cxn ang="cd2">
                <a:pos x="l" y="vc"/>
              </a:cxn>
              <a:cxn ang="cd4">
                <a:pos x="hc" y="b"/>
              </a:cxn>
              <a:cxn ang="0">
                <a:pos x="r" y="vc"/>
              </a:cxn>
            </a:cxnLst>
            <a:rect l="l" t="t" r="r" b="b"/>
            <a:pathLst>
              <a:path w="7920" h="6960">
                <a:moveTo>
                  <a:pt x="0" y="0"/>
                </a:moveTo>
                <a:lnTo>
                  <a:pt x="7920" y="0"/>
                </a:lnTo>
                <a:lnTo>
                  <a:pt x="7920" y="6960"/>
                </a:lnTo>
                <a:lnTo>
                  <a:pt x="0" y="6960"/>
                </a:lnTo>
                <a:lnTo>
                  <a:pt x="0" y="0"/>
                </a:lnTo>
                <a:close/>
              </a:path>
            </a:pathLst>
          </a:cu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24.xml><?xml version="1.0" encoding="utf-8"?>
<p:tagLst xmlns:p="http://schemas.openxmlformats.org/presentationml/2006/main">
  <p:tag name="KSO_WM_FULL_TEXT_BEAUTIFY_COPY_ID" val="12"/>
</p:tagLst>
</file>

<file path=ppt/tags/tag125.xml><?xml version="1.0" encoding="utf-8"?>
<p:tagLst xmlns:p="http://schemas.openxmlformats.org/presentationml/2006/main">
  <p:tag name="KSO_WM_FULL_TEXT_BEAUTIFY_COPY_ID" val="19"/>
</p:tagLst>
</file>

<file path=ppt/tags/tag126.xml><?xml version="1.0" encoding="utf-8"?>
<p:tagLst xmlns:p="http://schemas.openxmlformats.org/presentationml/2006/main">
  <p:tag name="KSO_WM_FULL_TEXT_BEAUTIFY_COPY_ID" val="21"/>
</p:tagLst>
</file>

<file path=ppt/tags/tag127.xml><?xml version="1.0" encoding="utf-8"?>
<p:tagLst xmlns:p="http://schemas.openxmlformats.org/presentationml/2006/main">
  <p:tag name="KSO_WM_FULL_TEXT_BEAUTIFY_COPY_ID" val="22"/>
</p:tagLst>
</file>

<file path=ppt/tags/tag128.xml><?xml version="1.0" encoding="utf-8"?>
<p:tagLst xmlns:p="http://schemas.openxmlformats.org/presentationml/2006/main">
  <p:tag name="KSO_WM_FULL_TEXT_BEAUTIFY_COPY_ID" val="6"/>
</p:tagLst>
</file>

<file path=ppt/tags/tag129.xml><?xml version="1.0" encoding="utf-8"?>
<p:tagLst xmlns:p="http://schemas.openxmlformats.org/presentationml/2006/main">
  <p:tag name="KSO_WM_FULL_TEXT_BEAUTIFY_COPY_ID" val="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FULL_TEXT_BEAUTIFY_COPY_ID" val="8"/>
</p:tagLst>
</file>

<file path=ppt/tags/tag131.xml><?xml version="1.0" encoding="utf-8"?>
<p:tagLst xmlns:p="http://schemas.openxmlformats.org/presentationml/2006/main">
  <p:tag name="KSO_WM_FULL_TEXT_BEAUTIFY_COPY_ID" val="9"/>
</p:tagLst>
</file>

<file path=ppt/tags/tag132.xml><?xml version="1.0" encoding="utf-8"?>
<p:tagLst xmlns:p="http://schemas.openxmlformats.org/presentationml/2006/main">
  <p:tag name="KSO_WM_FULL_TEXT_BEAUTIFY_COPY_ID" val="20"/>
</p:tagLst>
</file>

<file path=ppt/tags/tag133.xml><?xml version="1.0" encoding="utf-8"?>
<p:tagLst xmlns:p="http://schemas.openxmlformats.org/presentationml/2006/main">
  <p:tag name="KSO_WM_FULL_TEXT_BEAUTIFY_COPY_ID" val="150995202"/>
</p:tagLst>
</file>

<file path=ppt/tags/tag134.xml><?xml version="1.0" encoding="utf-8"?>
<p:tagLst xmlns:p="http://schemas.openxmlformats.org/presentationml/2006/main">
  <p:tag name="KSO_WM_FULL_TEXT_BEAUTIFY_COPY_ID" val="6"/>
</p:tagLst>
</file>

<file path=ppt/tags/tag135.xml><?xml version="1.0" encoding="utf-8"?>
<p:tagLst xmlns:p="http://schemas.openxmlformats.org/presentationml/2006/main">
  <p:tag name="KSO_WM_FULL_TEXT_BEAUTIFY_COPY_ID" val="7"/>
</p:tagLst>
</file>

<file path=ppt/tags/tag136.xml><?xml version="1.0" encoding="utf-8"?>
<p:tagLst xmlns:p="http://schemas.openxmlformats.org/presentationml/2006/main">
  <p:tag name="KSO_WM_FULL_TEXT_BEAUTIFY_COPY_ID" val="8"/>
</p:tagLst>
</file>

<file path=ppt/tags/tag137.xml><?xml version="1.0" encoding="utf-8"?>
<p:tagLst xmlns:p="http://schemas.openxmlformats.org/presentationml/2006/main">
  <p:tag name="KSO_WM_FULL_TEXT_BEAUTIFY_COPY_ID" val="11"/>
</p:tagLst>
</file>

<file path=ppt/tags/tag138.xml><?xml version="1.0" encoding="utf-8"?>
<p:tagLst xmlns:p="http://schemas.openxmlformats.org/presentationml/2006/main">
  <p:tag name="KSO_WM_FULL_TEXT_BEAUTIFY_COPY_ID" val="12"/>
</p:tagLst>
</file>

<file path=ppt/tags/tag139.xml><?xml version="1.0" encoding="utf-8"?>
<p:tagLst xmlns:p="http://schemas.openxmlformats.org/presentationml/2006/main">
  <p:tag name="KSO_WM_FULL_TEXT_BEAUTIFY_COPY_ID" val="1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FULL_TEXT_BEAUTIFY_COPY_ID" val="17"/>
</p:tagLst>
</file>

<file path=ppt/tags/tag141.xml><?xml version="1.0" encoding="utf-8"?>
<p:tagLst xmlns:p="http://schemas.openxmlformats.org/presentationml/2006/main">
  <p:tag name="KSO_WM_FULL_TEXT_BEAUTIFY_COPY_ID" val="19"/>
</p:tagLst>
</file>

<file path=ppt/tags/tag142.xml><?xml version="1.0" encoding="utf-8"?>
<p:tagLst xmlns:p="http://schemas.openxmlformats.org/presentationml/2006/main">
  <p:tag name="KSO_WM_FULL_TEXT_BEAUTIFY_COPY_ID" val="21"/>
</p:tagLst>
</file>

<file path=ppt/tags/tag143.xml><?xml version="1.0" encoding="utf-8"?>
<p:tagLst xmlns:p="http://schemas.openxmlformats.org/presentationml/2006/main">
  <p:tag name="KSO_WM_FULL_TEXT_BEAUTIFY_COPY_ID" val="23"/>
</p:tagLst>
</file>

<file path=ppt/tags/tag144.xml><?xml version="1.0" encoding="utf-8"?>
<p:tagLst xmlns:p="http://schemas.openxmlformats.org/presentationml/2006/main">
  <p:tag name="KSO_WM_FULL_TEXT_BEAUTIFY_COPY_ID" val="26"/>
</p:tagLst>
</file>

<file path=ppt/tags/tag145.xml><?xml version="1.0" encoding="utf-8"?>
<p:tagLst xmlns:p="http://schemas.openxmlformats.org/presentationml/2006/main">
  <p:tag name="KSO_WM_FULL_TEXT_BEAUTIFY_COPY_ID" val="27"/>
</p:tagLst>
</file>

<file path=ppt/tags/tag146.xml><?xml version="1.0" encoding="utf-8"?>
<p:tagLst xmlns:p="http://schemas.openxmlformats.org/presentationml/2006/main">
  <p:tag name="KSO_WM_FULL_TEXT_BEAUTIFY_COPY_ID" val="28"/>
</p:tagLst>
</file>

<file path=ppt/tags/tag147.xml><?xml version="1.0" encoding="utf-8"?>
<p:tagLst xmlns:p="http://schemas.openxmlformats.org/presentationml/2006/main">
  <p:tag name="KSO_WM_FULL_TEXT_BEAUTIFY_COPY_ID" val="29"/>
</p:tagLst>
</file>

<file path=ppt/tags/tag148.xml><?xml version="1.0" encoding="utf-8"?>
<p:tagLst xmlns:p="http://schemas.openxmlformats.org/presentationml/2006/main">
  <p:tag name="KSO_WM_FULL_TEXT_BEAUTIFY_COPY_ID" val="13"/>
</p:tagLst>
</file>

<file path=ppt/tags/tag149.xml><?xml version="1.0" encoding="utf-8"?>
<p:tagLst xmlns:p="http://schemas.openxmlformats.org/presentationml/2006/main">
  <p:tag name="KSO_WM_FULL_TEXT_BEAUTIFY_COPY_ID" val="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FULL_TEXT_BEAUTIFY_COPY_ID" val="150995216"/>
</p:tagLst>
</file>

<file path=ppt/tags/tag151.xml><?xml version="1.0" encoding="utf-8"?>
<p:tagLst xmlns:p="http://schemas.openxmlformats.org/presentationml/2006/main">
  <p:tag name="KSO_WM_FULL_TEXT_BEAUTIFY_COPY_ID" val="3"/>
</p:tagLst>
</file>

<file path=ppt/tags/tag152.xml><?xml version="1.0" encoding="utf-8"?>
<p:tagLst xmlns:p="http://schemas.openxmlformats.org/presentationml/2006/main">
  <p:tag name="KSO_WM_FULL_TEXT_BEAUTIFY_COPY_ID" val="8"/>
</p:tagLst>
</file>

<file path=ppt/tags/tag153.xml><?xml version="1.0" encoding="utf-8"?>
<p:tagLst xmlns:p="http://schemas.openxmlformats.org/presentationml/2006/main">
  <p:tag name="KSO_WM_FULL_TEXT_BEAUTIFY_COPY_ID" val="11"/>
</p:tagLst>
</file>

<file path=ppt/tags/tag154.xml><?xml version="1.0" encoding="utf-8"?>
<p:tagLst xmlns:p="http://schemas.openxmlformats.org/presentationml/2006/main">
  <p:tag name="KSO_WM_FULL_TEXT_BEAUTIFY_COPY_ID" val="6"/>
</p:tagLst>
</file>

<file path=ppt/tags/tag155.xml><?xml version="1.0" encoding="utf-8"?>
<p:tagLst xmlns:p="http://schemas.openxmlformats.org/presentationml/2006/main">
  <p:tag name="KSO_WM_FULL_TEXT_BEAUTIFY_COPY_ID" val="150995217"/>
</p:tagLst>
</file>

<file path=ppt/tags/tag156.xml><?xml version="1.0" encoding="utf-8"?>
<p:tagLst xmlns:p="http://schemas.openxmlformats.org/presentationml/2006/main">
  <p:tag name="KSO_WM_FULL_TEXT_BEAUTIFY_COPY_ID" val="4"/>
</p:tagLst>
</file>

<file path=ppt/tags/tag157.xml><?xml version="1.0" encoding="utf-8"?>
<p:tagLst xmlns:p="http://schemas.openxmlformats.org/presentationml/2006/main">
  <p:tag name="KSO_WM_FULL_TEXT_BEAUTIFY_COPY_ID" val="3"/>
</p:tagLst>
</file>

<file path=ppt/tags/tag158.xml><?xml version="1.0" encoding="utf-8"?>
<p:tagLst xmlns:p="http://schemas.openxmlformats.org/presentationml/2006/main">
  <p:tag name="KSO_WM_FULL_TEXT_BEAUTIFY_COPY_ID" val="16"/>
</p:tagLst>
</file>

<file path=ppt/tags/tag159.xml><?xml version="1.0" encoding="utf-8"?>
<p:tagLst xmlns:p="http://schemas.openxmlformats.org/presentationml/2006/main">
  <p:tag name="KSO_WM_FULL_TEXT_BEAUTIFY_COPY_ID" val="1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FULL_TEXT_BEAUTIFY_COPY_ID" val="13"/>
</p:tagLst>
</file>

<file path=ppt/tags/tag161.xml><?xml version="1.0" encoding="utf-8"?>
<p:tagLst xmlns:p="http://schemas.openxmlformats.org/presentationml/2006/main">
  <p:tag name="KSO_WM_FULL_TEXT_BEAUTIFY_COPY_ID" val="21"/>
</p:tagLst>
</file>

<file path=ppt/tags/tag162.xml><?xml version="1.0" encoding="utf-8"?>
<p:tagLst xmlns:p="http://schemas.openxmlformats.org/presentationml/2006/main">
  <p:tag name="KSO_WM_FULL_TEXT_BEAUTIFY_COPY_ID" val="20"/>
</p:tagLst>
</file>

<file path=ppt/tags/tag163.xml><?xml version="1.0" encoding="utf-8"?>
<p:tagLst xmlns:p="http://schemas.openxmlformats.org/presentationml/2006/main">
  <p:tag name="KSO_WM_FULL_TEXT_BEAUTIFY_COPY_ID" val="2"/>
</p:tagLst>
</file>

<file path=ppt/tags/tag164.xml><?xml version="1.0" encoding="utf-8"?>
<p:tagLst xmlns:p="http://schemas.openxmlformats.org/presentationml/2006/main">
  <p:tag name="KSO_WM_FULL_TEXT_BEAUTIFY_COPY_ID" val="150995218"/>
</p:tagLst>
</file>

<file path=ppt/tags/tag165.xml><?xml version="1.0" encoding="utf-8"?>
<p:tagLst xmlns:p="http://schemas.openxmlformats.org/presentationml/2006/main">
  <p:tag name="KSO_WM_FULL_TEXT_BEAUTIFY_COPY_ID" val="6"/>
</p:tagLst>
</file>

<file path=ppt/tags/tag166.xml><?xml version="1.0" encoding="utf-8"?>
<p:tagLst xmlns:p="http://schemas.openxmlformats.org/presentationml/2006/main">
  <p:tag name="KSO_WM_FULL_TEXT_BEAUTIFY_COPY_ID" val="5"/>
</p:tagLst>
</file>

<file path=ppt/tags/tag167.xml><?xml version="1.0" encoding="utf-8"?>
<p:tagLst xmlns:p="http://schemas.openxmlformats.org/presentationml/2006/main">
  <p:tag name="KSO_WM_FULL_TEXT_BEAUTIFY_COPY_ID" val="2"/>
</p:tagLst>
</file>

<file path=ppt/tags/tag168.xml><?xml version="1.0" encoding="utf-8"?>
<p:tagLst xmlns:p="http://schemas.openxmlformats.org/presentationml/2006/main">
  <p:tag name="KSO_WM_FULL_TEXT_BEAUTIFY_COPY_ID" val="11"/>
</p:tagLst>
</file>

<file path=ppt/tags/tag169.xml><?xml version="1.0" encoding="utf-8"?>
<p:tagLst xmlns:p="http://schemas.openxmlformats.org/presentationml/2006/main">
  <p:tag name="KSO_WM_FULL_TEXT_BEAUTIFY_COPY_ID" val="1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FULL_TEXT_BEAUTIFY_COPY_ID" val="21"/>
</p:tagLst>
</file>

<file path=ppt/tags/tag171.xml><?xml version="1.0" encoding="utf-8"?>
<p:tagLst xmlns:p="http://schemas.openxmlformats.org/presentationml/2006/main">
  <p:tag name="KSO_WM_FULL_TEXT_BEAUTIFY_COPY_ID" val="20"/>
</p:tagLst>
</file>

<file path=ppt/tags/tag172.xml><?xml version="1.0" encoding="utf-8"?>
<p:tagLst xmlns:p="http://schemas.openxmlformats.org/presentationml/2006/main">
  <p:tag name="KSO_WM_FULL_TEXT_BEAUTIFY_COPY_ID" val="13"/>
</p:tagLst>
</file>

<file path=ppt/tags/tag173.xml><?xml version="1.0" encoding="utf-8"?>
<p:tagLst xmlns:p="http://schemas.openxmlformats.org/presentationml/2006/main">
  <p:tag name="KSO_WM_FULL_TEXT_BEAUTIFY_COPY_ID" val="16"/>
</p:tagLst>
</file>

<file path=ppt/tags/tag174.xml><?xml version="1.0" encoding="utf-8"?>
<p:tagLst xmlns:p="http://schemas.openxmlformats.org/presentationml/2006/main">
  <p:tag name="KSO_WM_FULL_TEXT_BEAUTIFY_COPY_ID" val="150995219"/>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752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4752"/>
  <p:tag name="KSO_WM_UNIT_VALUE" val="360"/>
  <p:tag name="KSO_WM_TEMPLATE_ASSEMBLE_XID" val="5fd0ebf91fa9d42129ddb9f2"/>
  <p:tag name="KSO_WM_TEMPLATE_ASSEMBLE_GROUPID" val="5fd0ebf91fa9d42129ddb9f2"/>
  <p:tag name="KSO_WM_FULL_TEXT_BEAUTIFY_COPY_ID" val="7"/>
</p:tagLst>
</file>

<file path=ppt/tags/tag176.xml><?xml version="1.0" encoding="utf-8"?>
<p:tagLst xmlns:p="http://schemas.openxmlformats.org/presentationml/2006/main">
  <p:tag name="KSO_WM_UNIT_VALUE" val="1565*2242"/>
  <p:tag name="KSO_WM_UNIT_HIGHLIGHT" val="0"/>
  <p:tag name="KSO_WM_UNIT_COMPATIBLE" val="1"/>
  <p:tag name="KSO_WM_UNIT_DIAGRAM_ISNUMVISUAL" val="0"/>
  <p:tag name="KSO_WM_UNIT_DIAGRAM_ISREFERUNIT" val="0"/>
  <p:tag name="KSO_WM_UNIT_TYPE" val="d"/>
  <p:tag name="KSO_WM_UNIT_INDEX" val="1"/>
  <p:tag name="KSO_WM_UNIT_ID" val="diagram20214752_1*d*1"/>
  <p:tag name="KSO_WM_TEMPLATE_CATEGORY" val="diagram"/>
  <p:tag name="KSO_WM_TEMPLATE_INDEX" val="20214752"/>
  <p:tag name="KSO_WM_UNIT_LAYERLEVEL" val="1"/>
  <p:tag name="KSO_WM_TAG_VERSION" val="1.0"/>
  <p:tag name="KSO_WM_BEAUTIFY_FLAG" val="#wm#"/>
  <p:tag name="KSO_WM_CHIP_GROUPID" val="5e7310da9a230a26b9e88a19"/>
  <p:tag name="KSO_WM_CHIP_XID" val="5e7310da9a230a26b9e88a1a"/>
  <p:tag name="KSO_WM_UNIT_DEC_AREA_ID" val="001bd6f815784273bd731f9e93576d2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0c47c10b1f246ae8691b8d71d5f07d2"/>
  <p:tag name="KSO_WM_UNIT_PLACING_PICTURE" val="f0c47c10b1f246ae8691b8d71d5f07d2"/>
  <p:tag name="KSO_WM_UNIT_SUPPORT_UNIT_TYPE" val="[&quot;d&quot;,&quot;θ&quot;]"/>
  <p:tag name="KSO_WM_TEMPLATE_ASSEMBLE_XID" val="5fd0ebf91fa9d42129ddb9f2"/>
  <p:tag name="KSO_WM_TEMPLATE_ASSEMBLE_GROUPID" val="5fd0ebf91fa9d42129ddb9f2"/>
  <p:tag name="KSO_WM_UNIT_PICTURE_CLIP_FLAG" val="0"/>
  <p:tag name="KSO_WM_FULL_TEXT_BEAUTIFY_COPY_ID" val="9"/>
</p:tagLst>
</file>

<file path=ppt/tags/tag177.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diagram20214752_1*a*1"/>
  <p:tag name="KSO_WM_TEMPLATE_CATEGORY" val="diagram"/>
  <p:tag name="KSO_WM_TEMPLATE_INDEX" val="2021475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ab31b5e1ddb24632be886360e18c9911"/>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6ee200338a453f978088b4c03d20e8"/>
  <p:tag name="KSO_WM_UNIT_TEXT_FILL_FORE_SCHEMECOLOR_INDEX_BRIGHTNESS" val="0"/>
  <p:tag name="KSO_WM_UNIT_TEXT_FILL_FORE_SCHEMECOLOR_INDEX" val="13"/>
  <p:tag name="KSO_WM_UNIT_TEXT_FILL_TYPE" val="1"/>
  <p:tag name="KSO_WM_TEMPLATE_ASSEMBLE_XID" val="5fd0ebf91fa9d42129ddb9f2"/>
  <p:tag name="KSO_WM_TEMPLATE_ASSEMBLE_GROUPID" val="5fd0ebf91fa9d42129ddb9f2"/>
  <p:tag name="KSO_WM_FULL_TEXT_BEAUTIFY_COPY_ID" val="10"/>
</p:tagLst>
</file>

<file path=ppt/tags/tag178.xml><?xml version="1.0" encoding="utf-8"?>
<p:tagLst xmlns:p="http://schemas.openxmlformats.org/presentationml/2006/main">
  <p:tag name="KSO_WM_BEAUTIFY_FLAG" val="#wm#"/>
  <p:tag name="KSO_WM_TEMPLATE_CATEGORY" val="diagram"/>
  <p:tag name="KSO_WM_TEMPLATE_INDEX" val="20214752"/>
  <p:tag name="KSO_WM_SLIDE_LAYOUT_INFO" val="{&quot;backgroundInfo&quot;:[{&quot;bottom&quot;:0,&quot;bottomAbs&quot;:false,&quot;left&quot;:0,&quot;leftAbs&quot;:false,&quot;right&quot;:0,&quot;rightAbs&quot;:false,&quot;top&quot;:0,&quot;topAbs&quot;:false,&quot;type&quot;:&quot;general&quot;}],&quot;direction&quot;:1,&quot;id&quot;:&quot;2020-12-09T23:23:37&quot;,&quot;maxSize&quot;:{&quot;size1&quot;:71.200000000000003},&quot;minSize&quot;:{&quot;size1&quot;:60},&quot;normalSize&quot;:{&quot;size1&quot;:70.950000000000003},&quot;subLayout&quot;:[{&quot;id&quot;:&quot;2020-12-09T23:23:37&quot;,&quot;margin&quot;:{&quot;bottom&quot;:1.6929999589920044,&quot;left&quot;:0,&quot;right&quot;:0,&quot;top&quot;:1.6929999589920044},&quot;type&quot;:0},{&quot;backgroundInfo&quot;:[{&quot;bottom&quot;:0.088888889999999998,&quot;bottomAbs&quot;:false,&quot;left&quot;:0,&quot;leftAbs&quot;:false,&quot;right&quot;:0,&quot;rightAbs&quot;:false,&quot;top&quot;:0.088888889999999998,&quot;topAbs&quot;:false,&quot;type&quot;:&quot;leftRight&quot;}],&quot;id&quot;:&quot;2020-12-09T23:23:37&quot;,&quot;margin&quot;:{&quot;bottom&quot;:3.809999942779541,&quot;left&quot;:2.1170001029968262,&quot;right&quot;:2.1170001029968262,&quot;top&quot;:3.809999942779541},&quot;type&quot;:0}],&quot;type&quot;:0}"/>
  <p:tag name="KSO_WM_SLIDE_BACKGROUND" val="[&quot;general&quot;,&quot;leftRight&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a0ffd1660c33b3b8e66be4"/>
  <p:tag name="KSO_WM_CHIP_FILLPROP" val="[[{&quot;fill_id&quot;:&quot;228de5d0be814b7dab6b7fa42ac8fb9a&quot;,&quot;fill_align&quot;:&quot;cm&quot;,&quot;text_align&quot;:&quot;cm&quot;,&quot;text_direction&quot;:&quot;horizontal&quot;,&quot;chip_types&quot;:[&quot;picture&quot;,&quot;video&quot;]},{&quot;fill_id&quot;:&quot;baae42b0cee947bcb1eb86d88f12a62a&quot;,&quot;fill_align&quot;:&quot;cm&quot;,&quot;text_align&quot;:&quot;lm&quot;,&quot;text_direction&quot;:&quot;horizontal&quot;,&quot;chip_types&quot;:[&quot;text&quot;,&quot;header&quot;]}]]"/>
  <p:tag name="KSO_WM_SLIDE_ID" val="diagram2021475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444"/>
  <p:tag name="KSO_WM_SLIDE_POSITION" val="0*47"/>
  <p:tag name="KSO_WM_TAG_VERSION" val="1.0"/>
  <p:tag name="KSO_WM_SLIDE_LAYOUT" val="a_d"/>
  <p:tag name="KSO_WM_SLIDE_LAYOUT_CNT" val="1_1"/>
  <p:tag name="KSO_WM_SLIDE_CAN_ADD_NAVIGATION" val="1"/>
  <p:tag name="KSO_WM_CHIP_GROUPID" val="5ea0ffd1660c33b3b8e66be3"/>
  <p:tag name="KSO_WM_SLIDE_BK_DARK_LIGHT" val="2"/>
  <p:tag name="KSO_WM_SLIDE_BACKGROUND_TYPE" val="leftRight"/>
  <p:tag name="KSO_WM_SLIDE_SUPPORT_FEATURE_TYPE" val="0"/>
  <p:tag name="KSO_WM_TEMPLATE_ASSEMBLE_XID" val="5fd0ebf91fa9d42129ddb9f2"/>
  <p:tag name="KSO_WM_TEMPLATE_ASSEMBLE_GROUPID" val="5fd0ebf91fa9d42129ddb9f2"/>
  <p:tag name="KSO_WM_FULL_TEXT_BEAUTIFY_COPY_ID" val="150995221"/>
</p:tagLst>
</file>

<file path=ppt/tags/tag179.xml><?xml version="1.0" encoding="utf-8"?>
<p:tagLst xmlns:p="http://schemas.openxmlformats.org/presentationml/2006/main">
  <p:tag name="KSO_WM_FULL_TEXT_BEAUTIFY_COPY_ID" val="4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FULL_TEXT_BEAUTIFY_COPY_ID" val="47"/>
</p:tagLst>
</file>

<file path=ppt/tags/tag181.xml><?xml version="1.0" encoding="utf-8"?>
<p:tagLst xmlns:p="http://schemas.openxmlformats.org/presentationml/2006/main">
  <p:tag name="KSO_WM_FULL_TEXT_BEAUTIFY_COPY_ID" val="48"/>
</p:tagLst>
</file>

<file path=ppt/tags/tag182.xml><?xml version="1.0" encoding="utf-8"?>
<p:tagLst xmlns:p="http://schemas.openxmlformats.org/presentationml/2006/main">
  <p:tag name="KSO_WM_FULL_TEXT_BEAUTIFY_COPY_ID" val="49"/>
</p:tagLst>
</file>

<file path=ppt/tags/tag183.xml><?xml version="1.0" encoding="utf-8"?>
<p:tagLst xmlns:p="http://schemas.openxmlformats.org/presentationml/2006/main">
  <p:tag name="KSO_WM_FULL_TEXT_BEAUTIFY_COPY_ID" val="51"/>
</p:tagLst>
</file>

<file path=ppt/tags/tag184.xml><?xml version="1.0" encoding="utf-8"?>
<p:tagLst xmlns:p="http://schemas.openxmlformats.org/presentationml/2006/main">
  <p:tag name="KSO_WM_FULL_TEXT_BEAUTIFY_COPY_ID" val="150995222"/>
</p:tagLst>
</file>

<file path=ppt/tags/tag185.xml><?xml version="1.0" encoding="utf-8"?>
<p:tagLst xmlns:p="http://schemas.openxmlformats.org/presentationml/2006/main">
  <p:tag name="KSO_WM_FULL_TEXT_BEAUTIFY_COPY_ID" val="10"/>
</p:tagLst>
</file>

<file path=ppt/tags/tag186.xml><?xml version="1.0" encoding="utf-8"?>
<p:tagLst xmlns:p="http://schemas.openxmlformats.org/presentationml/2006/main">
  <p:tag name="KSO_WM_FULL_TEXT_BEAUTIFY_COPY_ID" val="2"/>
</p:tagLst>
</file>

<file path=ppt/tags/tag187.xml><?xml version="1.0" encoding="utf-8"?>
<p:tagLst xmlns:p="http://schemas.openxmlformats.org/presentationml/2006/main">
  <p:tag name="KSO_WM_FULL_TEXT_BEAUTIFY_COPY_ID" val="8"/>
</p:tagLst>
</file>

<file path=ppt/tags/tag188.xml><?xml version="1.0" encoding="utf-8"?>
<p:tagLst xmlns:p="http://schemas.openxmlformats.org/presentationml/2006/main">
  <p:tag name="KSO_WM_FULL_TEXT_BEAUTIFY_COPY_ID" val="150995223"/>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581_1*i*1"/>
  <p:tag name="KSO_WM_TEMPLATE_CATEGORY" val="diagram"/>
  <p:tag name="KSO_WM_TEMPLATE_INDEX" val="20213581"/>
  <p:tag name="KSO_WM_UNIT_LAYERLEVEL" val="1"/>
  <p:tag name="KSO_WM_TAG_VERSION" val="1.0"/>
  <p:tag name="KSO_WM_BEAUTIFY_FLAG" val="#wm#"/>
  <p:tag name="KSO_WM_UNIT_BLOCK" val="0"/>
  <p:tag name="KSO_WM_UNIT_SM_LIMIT_TYPE" val="3"/>
  <p:tag name="KSO_WM_UNIT_DEC_AREA_ID" val="0fc96076e7f641cfa84c0730cf4475d0"/>
  <p:tag name="KSO_WM_UNIT_DECORATE_INFO" val="{&quot;DecorateInfoH&quot;:{&quot;IsAbs&quot;:true},&quot;DecorateInfoW&quot;:{&quot;IsAbs&quot;:false},&quot;DecorateInfoX&quot;:{&quot;IsAbs&quot;:true,&quot;Pos&quot;:0},&quot;DecorateInfoY&quot;:{&quot;IsAbs&quot;:true,&quot;Pos&quot;:1},&quot;ReferentInfo&quot;:{&quot;Id&quot;:&quot;cfbd574af5324d5e891a7ddd94118306&quot;,&quot;X&quot;:{&quot;Pos&quot;:0},&quot;Y&quot;:{&quot;Pos&quot;:1}},&quot;whChangeMode&quot;:0}"/>
  <p:tag name="KSO_WM_CHIP_GROUPID" val="5f700fca747e3ea6e292926b"/>
  <p:tag name="KSO_WM_CHIP_XID" val="5f700fca747e3ea6e292926c"/>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48"/>
  <p:tag name="KSO_WM_TEMPLATE_ASSEMBLE_XID" val="5fd0c8271fa9d42129dd728e"/>
  <p:tag name="KSO_WM_TEMPLATE_ASSEMBLE_GROUPID" val="5fd0c8271fa9d42129dd728e"/>
  <p:tag name="KSO_WM_FULL_TEXT_BEAUTIFY_COPY_ID" val="1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5fd0c8271fa9d42129dd728e"/>
  <p:tag name="KSO_WM_TEMPLATE_ASSEMBLE_GROUPID" val="5fd0c8271fa9d42129dd728e"/>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
  <p:tag name="KSO_WM_UNIT_LINE_FORE_SCHEMECOLOR_INDEX" val="14"/>
  <p:tag name="KSO_WM_UNIT_LINE_FILL_TYPE" val="2"/>
  <p:tag name="KSO_WM_TEMPLATE_ASSEMBLE_XID" val="5fd0c8271fa9d42129dd728e"/>
  <p:tag name="KSO_WM_TEMPLATE_ASSEMBLE_GROUPID" val="5fd0c8271fa9d42129dd728e"/>
  <p:tag name="KSO_WM_FULL_TEXT_BEAUTIFY_COPY_ID" val="17"/>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
  <p:tag name="KSO_WM_UNIT_LINE_FORE_SCHEMECOLOR_INDEX" val="14"/>
  <p:tag name="KSO_WM_UNIT_LINE_FILL_TYPE" val="2"/>
  <p:tag name="KSO_WM_TEMPLATE_ASSEMBLE_XID" val="5fd0c8271fa9d42129dd728e"/>
  <p:tag name="KSO_WM_TEMPLATE_ASSEMBLE_GROUPID" val="5fd0c8271fa9d42129dd728e"/>
  <p:tag name="KSO_WM_FULL_TEXT_BEAUTIFY_COPY_ID" val="18"/>
</p:tagLst>
</file>

<file path=ppt/tags/tag19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581_1*f*1"/>
  <p:tag name="KSO_WM_TEMPLATE_CATEGORY" val="diagram"/>
  <p:tag name="KSO_WM_TEMPLATE_INDEX" val="20213581"/>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49e55adb59eb460abc99eb4e58acbca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e3e6b538f7244fb93c9404d5e4854bb"/>
  <p:tag name="KSO_WM_UNIT_SUPPORT_BIG_FONT" val="1"/>
  <p:tag name="KSO_WM_UNIT_TEXT_FILL_FORE_SCHEMECOLOR_INDEX_BRIGHTNESS" val="0.25"/>
  <p:tag name="KSO_WM_UNIT_TEXT_FILL_FORE_SCHEMECOLOR_INDEX" val="13"/>
  <p:tag name="KSO_WM_UNIT_TEXT_FILL_TYPE" val="1"/>
  <p:tag name="KSO_WM_TEMPLATE_ASSEMBLE_XID" val="5fd0c8271fa9d42129dd728e"/>
  <p:tag name="KSO_WM_TEMPLATE_ASSEMBLE_GROUPID" val="5fd0c8271fa9d42129dd728e"/>
  <p:tag name="KSO_WM_FULL_TEXT_BEAUTIFY_COPY_ID" val="19"/>
</p:tagLst>
</file>

<file path=ppt/tags/tag194.xml><?xml version="1.0" encoding="utf-8"?>
<p:tagLst xmlns:p="http://schemas.openxmlformats.org/presentationml/2006/main">
  <p:tag name="KSO_WM_UNIT_VALUE" val="1227*1396"/>
  <p:tag name="KSO_WM_UNIT_HIGHLIGHT" val="0"/>
  <p:tag name="KSO_WM_UNIT_COMPATIBLE" val="0"/>
  <p:tag name="KSO_WM_UNIT_DIAGRAM_ISNUMVISUAL" val="0"/>
  <p:tag name="KSO_WM_UNIT_DIAGRAM_ISREFERUNIT" val="0"/>
  <p:tag name="KSO_WM_UNIT_TYPE" val="d"/>
  <p:tag name="KSO_WM_UNIT_INDEX" val="1"/>
  <p:tag name="KSO_WM_UNIT_ID" val="diagram20213581_1*d*1"/>
  <p:tag name="KSO_WM_TEMPLATE_CATEGORY" val="diagram"/>
  <p:tag name="KSO_WM_TEMPLATE_INDEX" val="20213581"/>
  <p:tag name="KSO_WM_UNIT_LAYERLEVEL" val="1"/>
  <p:tag name="KSO_WM_TAG_VERSION" val="1.0"/>
  <p:tag name="KSO_WM_BEAUTIFY_FLAG" val="#wm#"/>
  <p:tag name="KSO_WM_CHIP_GROUPID" val="5e7310da9a230a26b9e88a19"/>
  <p:tag name="KSO_WM_CHIP_XID" val="5e7310da9a230a26b9e88a1a"/>
  <p:tag name="KSO_WM_UNIT_DEC_AREA_ID" val="cfbd574af5324d5e891a7ddd941183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76cc7c4e7a548ef9bf0ddad39606085"/>
  <p:tag name="KSO_WM_UNIT_PLACING_PICTURE" val="a76cc7c4e7a548ef9bf0ddad39606085"/>
  <p:tag name="KSO_WM_TEMPLATE_ASSEMBLE_XID" val="5fd0c8271fa9d42129dd728e"/>
  <p:tag name="KSO_WM_TEMPLATE_ASSEMBLE_GROUPID" val="5fd0c8271fa9d42129dd728e"/>
  <p:tag name="KSO_WM_FULL_TEXT_BEAUTIFY_COPY_ID" val="20"/>
</p:tagLst>
</file>

<file path=ppt/tags/tag195.xml><?xml version="1.0" encoding="utf-8"?>
<p:tagLst xmlns:p="http://schemas.openxmlformats.org/presentationml/2006/main">
  <p:tag name="KSO_WM_BEAUTIFY_FLAG" val="#wm#"/>
  <p:tag name="KSO_WM_TEMPLATE_CATEGORY" val="diagram"/>
  <p:tag name="KSO_WM_TEMPLATE_INDEX" val="20213581"/>
  <p:tag name="KSO_WM_SLIDE_ID" val="diagram20213581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TYPE" val="text"/>
  <p:tag name="KSO_WM_SLIDE_SUBTYPE" val="picTxt"/>
  <p:tag name="KSO_WM_SLIDE_SIZE" val="899*516"/>
  <p:tag name="KSO_WM_SLIDE_POSITION" val="48*11"/>
  <p:tag name="KSO_WM_SLIDE_LAYOUT_INFO" val="{&quot;direction&quot;:1,&quot;id&quot;:&quot;2020-12-09T20:50:48&quot;,&quot;maxSize&quot;:{&quot;size1&quot;:47.399999999999999},&quot;minSize&quot;:{&quot;size1&quot;:31.199999999999999},&quot;normalSize&quot;:{&quot;size1&quot;:35.524999999999999},&quot;subLayout&quot;:[{&quot;id&quot;:&quot;2020-12-09T20:50:48&quot;,&quot;margin&quot;:{&quot;bottom&quot;:3.3870000839233398,&quot;left&quot;:1.6929999589920044,&quot;right&quot;:1.6670000553131104,&quot;top&quot;:3.3870000839233398},&quot;type&quot;:0},{&quot;id&quot;:&quot;2020-12-09T20:50:48&quot;,&quot;margin&quot;:{&quot;bottom&quot;:3.3870000839233398,&quot;left&quot;:0.026000002399086952,&quot;right&quot;:3.809999942779541,&quot;top&quot;:3.3870000839233398},&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0fca747e3ea6e292926c"/>
  <p:tag name="KSO_WM_CHIP_FILLPROP" val="[[{&quot;text_align&quot;:&quot;lm&quot;,&quot;text_direction&quot;:&quot;horizontal&quot;,&quot;support_big_font&quot;:true,&quot;fill_id&quot;:&quot;21061130a4144b7ab47d5e1e4d3a8a7f&quot;,&quot;fill_align&quot;:&quot;cm&quot;,&quot;chip_types&quot;:[&quot;text&quot;,&quot;header&quot;]},{&quot;text_align&quot;:&quot;lm&quot;,&quot;text_direction&quot;:&quot;horizontal&quot;,&quot;support_big_font&quot;:false,&quot;fill_id&quot;:&quot;6e5ba7b2801a498e8ac3da91ce1506e1&quot;,&quot;fill_align&quot;:&quot;cm&quot;,&quot;chip_types&quot;:[&quot;picture&quot;]}]]"/>
  <p:tag name="KSO_WM_CHIP_DECFILLPROP" val="[]"/>
  <p:tag name="KSO_WM_SLIDE_CAN_ADD_NAVIGATION" val="1"/>
  <p:tag name="KSO_WM_CHIP_GROUPID" val="5f700fca747e3ea6e292926b"/>
  <p:tag name="KSO_WM_SLIDE_BK_DARK_LIGHT" val="2"/>
  <p:tag name="KSO_WM_SLIDE_BACKGROUND_TYPE" val="general"/>
  <p:tag name="KSO_WM_SLIDE_SUPPORT_FEATURE_TYPE" val="0"/>
  <p:tag name="KSO_WM_TEMPLATE_ASSEMBLE_XID" val="5fd0c8271fa9d42129dd728e"/>
  <p:tag name="KSO_WM_TEMPLATE_ASSEMBLE_GROUPID" val="5fd0c8271fa9d42129dd728e"/>
  <p:tag name="KSO_WM_FULL_TEXT_BEAUTIFY_COPY_ID" val="15099523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23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9023"/>
  <p:tag name="KSO_WM_UNIT_VALUE" val="288"/>
  <p:tag name="KSO_WM_TEMPLATE_ASSEMBLE_XID" val="5fd0aa611fa9d42129dd222b"/>
  <p:tag name="KSO_WM_TEMPLATE_ASSEMBLE_GROUPID" val="5fd0aa611fa9d42129dd222b"/>
  <p:tag name="KSO_WM_FULL_TEXT_BEAUTIFY_COPY_ID" val="1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23_1*i*2"/>
  <p:tag name="KSO_WM_TEMPLATE_CATEGORY" val="diagram"/>
  <p:tag name="KSO_WM_TEMPLATE_INDEX" val="20209023"/>
  <p:tag name="KSO_WM_UNIT_LAYERLEVEL" val="1"/>
  <p:tag name="KSO_WM_TAG_VERSION" val="1.0"/>
  <p:tag name="KSO_WM_BEAUTIFY_FLAG" val="#wm#"/>
  <p:tag name="KSO_WM_UNIT_ADJUSTLAYOUT_ID" val="14"/>
  <p:tag name="KSO_WM_UNIT_COLOR_SCHEME_SHAPE_ID" val="14"/>
  <p:tag name="KSO_WM_UNIT_COLOR_SCHEME_PARENT_PAGE" val="0_1"/>
  <p:tag name="KSO_WM_UNIT_FOIL_COLOR" val="1"/>
  <p:tag name="KSO_WM_UNIT_BLOCK" val="0"/>
  <p:tag name="KSO_WM_UNIT_SM_LIMIT_TYPE" val="2"/>
  <p:tag name="KSO_WM_UNIT_DEC_AREA_ID" val="527691575bca4ce798a2507cf80d0e77"/>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efda17781ee359a788b1e1e"/>
  <p:tag name="KSO_WM_CHIP_XID" val="5efda17781ee359a788b1e1f"/>
  <p:tag name="KSO_WM_UNIT_FILL_FORE_SCHEMECOLOR_INDEX_BRIGHTNESS" val="0"/>
  <p:tag name="KSO_WM_UNIT_FILL_FORE_SCHEMECOLOR_INDEX" val="15"/>
  <p:tag name="KSO_WM_UNIT_FILL_BACK_SCHEMECOLOR_INDEX_BRIGHTNESS" val="0.35"/>
  <p:tag name="KSO_WM_UNIT_FILL_BACK_SCHEMECOLOR_INDEX" val="13"/>
  <p:tag name="KSO_WM_UNIT_FILL_TYPE" val="2"/>
  <p:tag name="KSO_WM_UNIT_TEXT_FILL_FORE_SCHEMECOLOR_INDEX_BRIGHTNESS" val="0"/>
  <p:tag name="KSO_WM_UNIT_TEXT_FILL_FORE_SCHEMECOLOR_INDEX" val="2"/>
  <p:tag name="KSO_WM_UNIT_TEXT_FILL_TYPE" val="1"/>
  <p:tag name="KSO_WM_UNIT_VALUE" val="560"/>
  <p:tag name="KSO_WM_TEMPLATE_ASSEMBLE_XID" val="5fd0aa611fa9d42129dd222b"/>
  <p:tag name="KSO_WM_TEMPLATE_ASSEMBLE_GROUPID" val="5fd0aa611fa9d42129dd222b"/>
  <p:tag name="KSO_WM_FULL_TEXT_BEAUTIFY_COPY_ID"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23_1*i*3"/>
  <p:tag name="KSO_WM_TEMPLATE_CATEGORY" val="diagram"/>
  <p:tag name="KSO_WM_TEMPLATE_INDEX" val="20209023"/>
  <p:tag name="KSO_WM_UNIT_LAYERLEVEL" val="1"/>
  <p:tag name="KSO_WM_TAG_VERSION" val="1.0"/>
  <p:tag name="KSO_WM_BEAUTIFY_FLAG" val="#wm#"/>
  <p:tag name="KSO_WM_UNIT_ADJUSTLAYOUT_ID" val="16"/>
  <p:tag name="KSO_WM_UNIT_COLOR_SCHEME_SHAPE_ID" val="16"/>
  <p:tag name="KSO_WM_UNIT_COLOR_SCHEME_PARENT_PAGE" val="0_1"/>
  <p:tag name="KSO_WM_UNIT_BLOCK" val="0"/>
  <p:tag name="KSO_WM_UNIT_SM_LIMIT_TYPE" val="2"/>
  <p:tag name="KSO_WM_UNIT_DEC_AREA_ID" val="c665ff816c674778a9069f990d317d6b"/>
  <p:tag name="KSO_WM_UNIT_DECORATE_INFO" val="{&quot;DecorateInfoH&quot;:{&quot;IsAbs&quot;:false},&quot;DecorateInfoW&quot;:{&quot;IsAbs&quot;:false},&quot;DecorateInfoX&quot;:{&quot;IsAbs&quot;:false,&quot;Pos&quot;:2},&quot;DecorateInfoY&quot;:{&quot;IsAbs&quot;:false,&quot;Pos&quot;:0},&quot;ReferentInfo&quot;:{&quot;Id&quot;:&quot;f5027fd908034412aa6f30f35ffd5497&quot;,&quot;X&quot;:{&quot;Pos&quot;:0},&quot;Y&quot;:{&quot;Pos&quot;:0}},&quot;whChangeMode&quot;:0}"/>
  <p:tag name="KSO_WM_CHIP_GROUPID" val="5efda17781ee359a788b1e1e"/>
  <p:tag name="KSO_WM_CHIP_XID" val="5efda17781ee359a788b1e1f"/>
  <p:tag name="KSO_WM_UNIT_FILL_FORE_SCHEMECOLOR_INDEX_BRIGHTNESS" val="0"/>
  <p:tag name="KSO_WM_UNIT_FILL_FORE_SCHEMECOLOR_INDEX" val="5"/>
  <p:tag name="KSO_WM_UNIT_FILL_BACK_SCHEMECOLOR_INDEX_BRIGHTNESS" val="-0.5"/>
  <p:tag name="KSO_WM_UNIT_FILL_BACK_SCHEMECOLOR_INDEX" val="5"/>
  <p:tag name="KSO_WM_UNIT_FILL_TYPE" val="2"/>
  <p:tag name="KSO_WM_UNIT_TEXT_FILL_FORE_SCHEMECOLOR_INDEX_BRIGHTNESS" val="0"/>
  <p:tag name="KSO_WM_UNIT_TEXT_FILL_FORE_SCHEMECOLOR_INDEX" val="2"/>
  <p:tag name="KSO_WM_UNIT_TEXT_FILL_TYPE" val="1"/>
  <p:tag name="KSO_WM_UNIT_VALUE" val="5"/>
  <p:tag name="KSO_WM_TEMPLATE_ASSEMBLE_XID" val="5fd0aa611fa9d42129dd222b"/>
  <p:tag name="KSO_WM_TEMPLATE_ASSEMBLE_GROUPID" val="5fd0aa611fa9d42129dd222b"/>
  <p:tag name="KSO_WM_FULL_TEXT_BEAUTIFY_COPY_ID" val="6"/>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23_1*i*4"/>
  <p:tag name="KSO_WM_TEMPLATE_CATEGORY" val="diagram"/>
  <p:tag name="KSO_WM_TEMPLATE_INDEX" val="20209023"/>
  <p:tag name="KSO_WM_UNIT_LAYERLEVEL" val="1"/>
  <p:tag name="KSO_WM_TAG_VERSION" val="1.0"/>
  <p:tag name="KSO_WM_BEAUTIFY_FLAG" val="#wm#"/>
  <p:tag name="KSO_WM_UNIT_ADJUSTLAYOUT_ID" val="19"/>
  <p:tag name="KSO_WM_UNIT_COLOR_SCHEME_SHAPE_ID" val="19"/>
  <p:tag name="KSO_WM_UNIT_COLOR_SCHEME_PARENT_PAGE" val="0_1"/>
  <p:tag name="KSO_WM_UNIT_BLOCK" val="0"/>
  <p:tag name="KSO_WM_UNIT_SM_LIMIT_TYPE" val="2"/>
  <p:tag name="KSO_WM_UNIT_DEC_AREA_ID" val="371763e60b0c4b11ab7f20c8f9bf9cc0"/>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da17781ee359a788b1e1e"/>
  <p:tag name="KSO_WM_CHIP_XID" val="5efda17781ee359a788b1e1f"/>
  <p:tag name="KSO_WM_TEMPLATE_ASSEMBLE_XID" val="5fd0aa611fa9d42129dd222b"/>
  <p:tag name="KSO_WM_TEMPLATE_ASSEMBLE_GROUPID" val="5fd0aa611fa9d42129dd222b"/>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23_1*i*5"/>
  <p:tag name="KSO_WM_TEMPLATE_CATEGORY" val="diagram"/>
  <p:tag name="KSO_WM_TEMPLATE_INDEX" val="20209023"/>
  <p:tag name="KSO_WM_UNIT_LAYERLEVEL" val="1"/>
  <p:tag name="KSO_WM_TAG_VERSION" val="1.0"/>
  <p:tag name="KSO_WM_BEAUTIFY_FLAG" val="#wm#"/>
  <p:tag name="KSO_WM_UNIT_ADJUSTLAYOUT_ID" val="20"/>
  <p:tag name="KSO_WM_UNIT_COLOR_SCHEME_SHAPE_ID" val="20"/>
  <p:tag name="KSO_WM_UNIT_COLOR_SCHEME_PARENT_PAGE" val="0_1"/>
  <p:tag name="KSO_WM_UNIT_SM_LIMIT_TYPE" val="2"/>
  <p:tag name="KSO_WM_CHIP_GROUPID" val="5efda17781ee359a788b1e1e"/>
  <p:tag name="KSO_WM_CHIP_XID" val="5efda17781ee359a788b1e1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aa611fa9d42129dd222b"/>
  <p:tag name="KSO_WM_TEMPLATE_ASSEMBLE_GROUPID" val="5fd0aa611fa9d42129dd222b"/>
  <p:tag name="KSO_WM_FULL_TEXT_BEAUTIFY_COPY_ID" val="4"/>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23_1*i*6"/>
  <p:tag name="KSO_WM_TEMPLATE_CATEGORY" val="diagram"/>
  <p:tag name="KSO_WM_TEMPLATE_INDEX" val="20209023"/>
  <p:tag name="KSO_WM_UNIT_LAYERLEVEL" val="1"/>
  <p:tag name="KSO_WM_TAG_VERSION" val="1.0"/>
  <p:tag name="KSO_WM_BEAUTIFY_FLAG" val="#wm#"/>
  <p:tag name="KSO_WM_UNIT_ADJUSTLAYOUT_ID" val="21"/>
  <p:tag name="KSO_WM_UNIT_COLOR_SCHEME_SHAPE_ID" val="21"/>
  <p:tag name="KSO_WM_UNIT_COLOR_SCHEME_PARENT_PAGE" val="0_1"/>
  <p:tag name="KSO_WM_UNIT_SM_LIMIT_TYPE" val="2"/>
  <p:tag name="KSO_WM_CHIP_GROUPID" val="5efda17781ee359a788b1e1e"/>
  <p:tag name="KSO_WM_CHIP_XID" val="5efda17781ee359a788b1e1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aa611fa9d42129dd222b"/>
  <p:tag name="KSO_WM_TEMPLATE_ASSEMBLE_GROUPID" val="5fd0aa611fa9d42129dd222b"/>
  <p:tag name="KSO_WM_FULL_TEXT_BEAUTIFY_COPY_ID" val="9"/>
</p:tagLst>
</file>

<file path=ppt/tags/tag202.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9023_1*a*1"/>
  <p:tag name="KSO_WM_TEMPLATE_CATEGORY" val="diagram"/>
  <p:tag name="KSO_WM_TEMPLATE_INDEX" val="20209023"/>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5027fd908034412aa6f30f35ffd549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19f8ffb55464bd7912ff2b1f3cf683f"/>
  <p:tag name="KSO_WM_UNIT_TEXT_FILL_FORE_SCHEMECOLOR_INDEX_BRIGHTNESS" val="0"/>
  <p:tag name="KSO_WM_UNIT_TEXT_FILL_FORE_SCHEMECOLOR_INDEX" val="13"/>
  <p:tag name="KSO_WM_UNIT_TEXT_FILL_TYPE" val="1"/>
  <p:tag name="KSO_WM_TEMPLATE_ASSEMBLE_XID" val="5fd0aa611fa9d42129dd222b"/>
  <p:tag name="KSO_WM_TEMPLATE_ASSEMBLE_GROUPID" val="5fd0aa611fa9d42129dd222b"/>
  <p:tag name="KSO_WM_FULL_TEXT_BEAUTIFY_COPY_ID" val="10"/>
</p:tagLst>
</file>

<file path=ppt/tags/tag203.xml><?xml version="1.0" encoding="utf-8"?>
<p:tagLst xmlns:p="http://schemas.openxmlformats.org/presentationml/2006/main">
  <p:tag name="KSO_WM_UNIT_VALUE" val="973*2242"/>
  <p:tag name="KSO_WM_UNIT_HIGHLIGHT" val="0"/>
  <p:tag name="KSO_WM_UNIT_COMPATIBLE" val="1"/>
  <p:tag name="KSO_WM_UNIT_DIAGRAM_ISNUMVISUAL" val="0"/>
  <p:tag name="KSO_WM_UNIT_DIAGRAM_ISREFERUNIT" val="0"/>
  <p:tag name="KSO_WM_UNIT_TYPE" val="d"/>
  <p:tag name="KSO_WM_UNIT_INDEX" val="1"/>
  <p:tag name="KSO_WM_UNIT_ID" val="diagram20209023_1*d*1"/>
  <p:tag name="KSO_WM_TEMPLATE_CATEGORY" val="diagram"/>
  <p:tag name="KSO_WM_TEMPLATE_INDEX" val="20209023"/>
  <p:tag name="KSO_WM_UNIT_LAYERLEVEL" val="1"/>
  <p:tag name="KSO_WM_TAG_VERSION" val="1.0"/>
  <p:tag name="KSO_WM_BEAUTIFY_FLAG" val="#wm#"/>
  <p:tag name="KSO_WM_CHIP_GROUPID" val="5e7310da9a230a26b9e88a19"/>
  <p:tag name="KSO_WM_CHIP_XID" val="5e7310da9a230a26b9e88a1a"/>
  <p:tag name="KSO_WM_UNIT_DEC_AREA_ID" val="6a3770a09f554715ad9abc5d897c61b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0e0d4be23bf4aa1bf65354327b12c4e"/>
  <p:tag name="KSO_WM_UNIT_PLACING_PICTURE" val="50e0d4be23bf4aa1bf65354327b12c4e"/>
  <p:tag name="KSO_WM_TEMPLATE_ASSEMBLE_XID" val="5fd0aa611fa9d42129dd222b"/>
  <p:tag name="KSO_WM_TEMPLATE_ASSEMBLE_GROUPID" val="5fd0aa611fa9d42129dd222b"/>
  <p:tag name="KSO_WM_UNIT_PICTURE_CLIP_FLAG" val="0"/>
  <p:tag name="KSO_WM_FULL_TEXT_BEAUTIFY_COPY_ID" val="11"/>
</p:tagLst>
</file>

<file path=ppt/tags/tag204.xml><?xml version="1.0" encoding="utf-8"?>
<p:tagLst xmlns:p="http://schemas.openxmlformats.org/presentationml/2006/main">
  <p:tag name="KSO_WM_BEAUTIFY_FLAG" val="#wm#"/>
  <p:tag name="KSO_WM_TEMPLATE_CATEGORY" val="diagram"/>
  <p:tag name="KSO_WM_TEMPLATE_INDEX" val="20209023"/>
  <p:tag name="KSO_WM_SLIDE_ID" val="diagram20209023_1"/>
  <p:tag name="KSO_WM_SLIDE_ITEM_CNT" val="0"/>
  <p:tag name="KSO_WM_SLIDE_INDEX" val="1"/>
  <p:tag name="KSO_WM_TAG_VERSION" val="1.0"/>
  <p:tag name="KSO_WM_SLIDE_TYPE" val="text"/>
  <p:tag name="KSO_WM_SLIDE_SUBTYPE" val="picTxt"/>
  <p:tag name="KSO_WM_SLIDE_SIZE" val="960*375"/>
  <p:tag name="KSO_WM_SLIDE_POSITION" val="0*69"/>
  <p:tag name="KSO_WM_SLIDE_LAYOUT" val="a_d"/>
  <p:tag name="KSO_WM_SLIDE_LAYOUT_CNT" val="1_1"/>
  <p:tag name="KSO_WM_SLIDE_CONSTRAINT" val="%7b%22slideConstraint%22%3a%7b%22seriesAreas%22%3a%5b%5d%2c%22singleAreas%22%3a%5b%7b%22shapes%22%3a%5b11%5d%2c%22serialConstraintIndex%22%3a-1%2c%22areatextmark%22%3a0%2c%22pictureprocessmark%22%3a0%7d%5d%7d%7d"/>
  <p:tag name="KSO_WM_SLIDE_COLORSCHEME_VERSION" val="3.2"/>
  <p:tag name="KSO_WM_TEMPLATE_SUBCATEGORY" val="21"/>
  <p:tag name="KSO_WM_TEMPLATE_MASTER_TYPE" val="0"/>
  <p:tag name="KSO_WM_TEMPLATE_COLOR_TYPE" val="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86364e405a6453e89c0f76584688a56&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609905e3bd774769ae3f065be4339b75&quot;,&quot;fill_align&quot;:&quot;cm&quot;,&quot;chip_types&quot;:[&quot;picture&quot;]}]]"/>
  <p:tag name="KSO_WM_SLIDE_LAYOUT_INFO" val="{&quot;direction&quot;:1,&quot;id&quot;:&quot;2020-12-09T18:43:45&quot;,&quot;maxSize&quot;:{&quot;size1&quot;:33.799999999999997},&quot;minSize&quot;:{&quot;size1&quot;:33.799999999999997},&quot;normalSize&quot;:{&quot;size1&quot;:33.799999999999997},&quot;subLayout&quot;:[{&quot;backgroundInfo&quot;:[{&quot;bottom&quot;:0.177777782,&quot;bottomAbs&quot;:false,&quot;left&quot;:0,&quot;leftAbs&quot;:false,&quot;right&quot;:0,&quot;rightAbs&quot;:false,&quot;top&quot;:0.177777782,&quot;topAbs&quot;:false,&quot;type&quot;:&quot;leftRight&quot;}],&quot;id&quot;:&quot;2020-12-09T18:43:45&quot;,&quot;margin&quot;:{&quot;bottom&quot;:6.7729997634887695,&quot;left&quot;:1.6929999589920044,&quot;right&quot;:0.81999999284744263,&quot;top&quot;:6.7729997634887695},&quot;type&quot;:0},{&quot;id&quot;:&quot;2020-12-09T18:43:45&quot;,&quot;margin&quot;:{&quot;bottom&quot;:3.809999942779541,&quot;left&quot;:0,&quot;right&quot;:0,&quot;top&quot;:3.809999942779541},&quot;type&quot;:0}],&quot;type&quot;:0}"/>
  <p:tag name="KSO_WM_SLIDE_RATIO" val="1.777778"/>
  <p:tag name="KSO_WM_CHIP_XID" val="5efda17781ee359a788b1e1f"/>
  <p:tag name="KSO_WM_CHIP_DECFILLPROP" val="[]"/>
  <p:tag name="KSO_WM_SLIDE_BACKGROUND" val="[&quot;leftRight&quot;]"/>
  <p:tag name="KSO_WM_CHIP_GROUPID" val="5efda17781ee359a788b1e1e"/>
  <p:tag name="KSO_WM_SLIDE_BK_DARK_LIGHT" val="2"/>
  <p:tag name="KSO_WM_SLIDE_BACKGROUND_TYPE" val="leftRight"/>
  <p:tag name="KSO_WM_SLIDE_SUPPORT_FEATURE_TYPE" val="3"/>
  <p:tag name="KSO_WM_TEMPLATE_ASSEMBLE_XID" val="5fd0aa611fa9d42129dd222b"/>
  <p:tag name="KSO_WM_TEMPLATE_ASSEMBLE_GROUPID" val="5fd0aa611fa9d42129dd222b"/>
  <p:tag name="KSO_WM_FULL_TEXT_BEAUTIFY_COPY_ID" val="15099523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770_1*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4770"/>
  <p:tag name="KSO_WM_UNIT_VALUE" val="954"/>
  <p:tag name="KSO_WM_TEMPLATE_ASSEMBLE_XID" val="5fd0b19b1fa9d42129dd33f3"/>
  <p:tag name="KSO_WM_TEMPLATE_ASSEMBLE_GROUPID" val="5fd0b19b1fa9d42129dd33f3"/>
  <p:tag name="KSO_WM_FULL_TEXT_BEAUTIFY_COPY_ID" val="10"/>
</p:tagLst>
</file>

<file path=ppt/tags/tag206.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4770_1*a*1"/>
  <p:tag name="KSO_WM_TEMPLATE_CATEGORY" val="diagram"/>
  <p:tag name="KSO_WM_TEMPLATE_INDEX" val="20214770"/>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02c315a80934b7499782fd1a822911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551ec659d4ff41648a2a9c183abc97b4"/>
  <p:tag name="KSO_WM_UNIT_TEXT_FILL_FORE_SCHEMECOLOR_INDEX_BRIGHTNESS" val="0"/>
  <p:tag name="KSO_WM_UNIT_TEXT_FILL_FORE_SCHEMECOLOR_INDEX" val="13"/>
  <p:tag name="KSO_WM_UNIT_TEXT_FILL_TYPE" val="1"/>
  <p:tag name="KSO_WM_TEMPLATE_ASSEMBLE_XID" val="5fd0b19b1fa9d42129dd33f3"/>
  <p:tag name="KSO_WM_TEMPLATE_ASSEMBLE_GROUPID" val="5fd0b19b1fa9d42129dd33f3"/>
  <p:tag name="KSO_WM_FULL_TEXT_BEAUTIFY_COPY_ID" val="3"/>
</p:tagLst>
</file>

<file path=ppt/tags/tag207.xml><?xml version="1.0" encoding="utf-8"?>
<p:tagLst xmlns:p="http://schemas.openxmlformats.org/presentationml/2006/main">
  <p:tag name="KSO_WM_UNIT_VALUE" val="677*2284"/>
  <p:tag name="KSO_WM_UNIT_HIGHLIGHT" val="0"/>
  <p:tag name="KSO_WM_UNIT_COMPATIBLE" val="1"/>
  <p:tag name="KSO_WM_UNIT_DIAGRAM_ISNUMVISUAL" val="0"/>
  <p:tag name="KSO_WM_UNIT_DIAGRAM_ISREFERUNIT" val="0"/>
  <p:tag name="KSO_WM_UNIT_TYPE" val="d"/>
  <p:tag name="KSO_WM_UNIT_INDEX" val="1"/>
  <p:tag name="KSO_WM_UNIT_ID" val="diagram20214770_1*d*1"/>
  <p:tag name="KSO_WM_TEMPLATE_CATEGORY" val="diagram"/>
  <p:tag name="KSO_WM_TEMPLATE_INDEX" val="20214770"/>
  <p:tag name="KSO_WM_UNIT_LAYERLEVEL" val="1"/>
  <p:tag name="KSO_WM_TAG_VERSION" val="1.0"/>
  <p:tag name="KSO_WM_BEAUTIFY_FLAG" val="#wm#"/>
  <p:tag name="KSO_WM_CHIP_GROUPID" val="5e7310da9a230a26b9e88a19"/>
  <p:tag name="KSO_WM_CHIP_XID" val="5e7310da9a230a26b9e88a1a"/>
  <p:tag name="KSO_WM_UNIT_DEC_AREA_ID" val="4dd678bc4df64c2b8f7d4022aa5787f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ed49aeb90b414009904cd970640e1333"/>
  <p:tag name="KSO_WM_UNIT_PLACING_PICTURE" val="ed49aeb90b414009904cd970640e1333"/>
  <p:tag name="KSO_WM_UNIT_SUPPORT_UNIT_TYPE" val="[&quot;l&quot;,&quot;m&quot;,&quot;n&quot;,&quot;o&quot;,&quot;p&quot;,&quot;q&quot;,&quot;r&quot;,&quot;δ&quot;,&quot;ε&quot;,&quot;ζ&quot;,&quot;η&quot;,&quot;d&quot;,&quot;α&quot;,&quot;β&quot;,&quot;θ&quot;]"/>
  <p:tag name="KSO_WM_TEMPLATE_ASSEMBLE_XID" val="5fd0b19b1fa9d42129dd33f3"/>
  <p:tag name="KSO_WM_TEMPLATE_ASSEMBLE_GROUPID" val="5fd0b19b1fa9d42129dd33f3"/>
  <p:tag name="KSO_WM_UNIT_PICTURE_CLIP_FLAG" val="0"/>
  <p:tag name="KSO_WM_FULL_TEXT_BEAUTIFY_COPY_ID" val="2"/>
</p:tagLst>
</file>

<file path=ppt/tags/tag208.xml><?xml version="1.0" encoding="utf-8"?>
<p:tagLst xmlns:p="http://schemas.openxmlformats.org/presentationml/2006/main">
  <p:tag name="KSO_WM_SLIDE_LAYOUT_INFO" val="{&quot;backgroundInfo&quot;:[{&quot;bottom&quot;:0.13333333999999999,&quot;bottomAbs&quot;:false,&quot;left&quot;:0,&quot;leftAbs&quot;:false,&quot;right&quot;:0,&quot;rightAbs&quot;:false,&quot;top&quot;:0.13333333999999999,&quot;topAbs&quot;:false,&quot;type&quot;:&quot;belt&quot;}],&quot;id&quot;:&quot;2020-12-09T19:14:36&quot;,&quot;maxSize&quot;:{&quot;size1&quot;:38.91168993843926},&quot;minSize&quot;:{&quot;size1&quot;:34.41168993843926},&quot;normalSize&quot;:{&quot;size1&quot;:38.911504753254079},&quot;subLayout&quot;:[{&quot;id&quot;:&quot;2020-12-09T19:14:36&quot;,&quot;margin&quot;:{&quot;bottom&quot;:0.026000002399086952,&quot;left&quot;:1.6929999589920044,&quot;right&quot;:1.6929999589920044,&quot;top&quot;:4.2329998016357422},&quot;type&quot;:0},{&quot;id&quot;:&quot;2020-12-09T19:14:36&quot;,&quot;margin&quot;:{&quot;bottom&quot;:4.2329998016357422,&quot;left&quot;:1.6929999589920044,&quot;right&quot;:1.6929999589920044,&quot;top&quot;:0.8470000028610229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ee39a32f7a7921113de0a"/>
  <p:tag name="KSO_WM_CHIP_FILLPROP" val="[[{&quot;text_align&quot;:&quot;cb&quot;,&quot;text_direction&quot;:&quot;horizontal&quot;,&quot;support_big_font&quot;:false,&quot;fill_id&quot;:&quot;0bb3bce93e974e0b92b18ebc9503a411&quot;,&quot;fill_align&quot;:&quot;cb&quot;,&quot;chip_types&quot;:[&quot;header&quot;]},{&quot;text_align&quot;:&quot;ct&quot;,&quot;text_direction&quot;:&quot;horizontal&quot;,&quot;support_features&quot;:[&quot;collage&quot;,&quot;carousel&quot;],&quot;support_big_font&quot;:false,&quot;fill_id&quot;:&quot;43cb2c5ecb9b413b80e764121e93ea58&quot;,&quot;fill_align&quot;:&quot;ct&quot;,&quot;chip_types&quot;:[&quot;diagram&quot;,&quot;picture&quot;,&quot;chart&quot;,&quot;table&quot;,&quot;video&quot;]}],[{&quot;text_align&quot;:&quot;cb&quot;,&quot;text_direction&quot;:&quot;horizontal&quot;,&quot;support_big_font&quot;:false,&quot;fill_id&quot;:&quot;0bb3bce93e974e0b92b18ebc9503a411&quot;,&quot;fill_align&quot;:&quot;cb&quot;,&quot;chip_types&quot;:[&quot;header&quot;]},{&quot;text_align&quot;:&quot;lt&quot;,&quot;text_direction&quot;:&quot;horizontal&quot;,&quot;support_features&quot;:[&quot;collage&quot;,&quot;carousel&quot;],&quot;support_big_font&quot;:false,&quot;fill_id&quot;:&quot;43cb2c5ecb9b413b80e764121e93ea58&quot;,&quot;fill_align&quot;:&quot;ct&quot;,&quot;chip_types&quot;:[&quot;text&quot;]}]]"/>
  <p:tag name="KSO_WM_SLIDE_ID" val="diagram2021477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96"/>
  <p:tag name="KSO_WM_SLIDE_POSITION" val="0*72"/>
  <p:tag name="KSO_WM_TAG_VERSION" val="1.0"/>
  <p:tag name="KSO_WM_BEAUTIFY_FLAG" val="#wm#"/>
  <p:tag name="KSO_WM_TEMPLATE_CATEGORY" val="diagram"/>
  <p:tag name="KSO_WM_TEMPLATE_INDEX" val="20214770"/>
  <p:tag name="KSO_WM_SLIDE_LAYOUT" val="a_d"/>
  <p:tag name="KSO_WM_SLIDE_LAYOUT_CNT" val="1_1"/>
  <p:tag name="KSO_WM_CHIP_DECFILLPROP" val="[]"/>
  <p:tag name="KSO_WM_CHIP_GROUPID" val="5e6f1b6d605d5daf04fe602a"/>
  <p:tag name="KSO_WM_SLIDE_BK_DARK_LIGHT" val="2"/>
  <p:tag name="KSO_WM_SLIDE_BACKGROUND_TYPE" val="belt"/>
  <p:tag name="KSO_WM_SLIDE_SUPPORT_FEATURE_TYPE" val="3"/>
  <p:tag name="KSO_WM_TEMPLATE_ASSEMBLE_XID" val="5fd0b19b1fa9d42129dd33f3"/>
  <p:tag name="KSO_WM_TEMPLATE_ASSEMBLE_GROUPID" val="5fd0b19b1fa9d42129dd33f3"/>
  <p:tag name="KSO_WM_FULL_TEXT_BEAUTIFY_COPY_ID" val="150995229"/>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5513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5513"/>
  <p:tag name="KSO_WM_UNIT_VALUE" val="1150"/>
  <p:tag name="KSO_WM_TEMPLATE_ASSEMBLE_XID" val="5fd0f0851fa9d42129ddc4d6"/>
  <p:tag name="KSO_WM_TEMPLATE_ASSEMBLE_GROUPID" val="5fd0f0851fa9d42129ddc4d6"/>
  <p:tag name="KSO_WM_FULL_TEXT_BEAUTIFY_COPY_ID" val="3"/>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VALUE" val="1311*1354"/>
  <p:tag name="KSO_WM_UNIT_HIGHLIGHT" val="0"/>
  <p:tag name="KSO_WM_UNIT_COMPATIBLE" val="0"/>
  <p:tag name="KSO_WM_UNIT_DIAGRAM_ISNUMVISUAL" val="0"/>
  <p:tag name="KSO_WM_UNIT_DIAGRAM_ISREFERUNIT" val="0"/>
  <p:tag name="KSO_WM_UNIT_TYPE" val="d"/>
  <p:tag name="KSO_WM_UNIT_INDEX" val="2"/>
  <p:tag name="KSO_WM_UNIT_ID" val="diagram20215513_1*d*2"/>
  <p:tag name="KSO_WM_TEMPLATE_CATEGORY" val="diagram"/>
  <p:tag name="KSO_WM_TEMPLATE_INDEX" val="20215513"/>
  <p:tag name="KSO_WM_UNIT_LAYERLEVEL" val="1"/>
  <p:tag name="KSO_WM_TAG_VERSION" val="1.0"/>
  <p:tag name="KSO_WM_BEAUTIFY_FLAG" val="#wm#"/>
  <p:tag name="KSO_WM_CHIP_GROUPID" val="5e7310da9a230a26b9e88a19"/>
  <p:tag name="KSO_WM_CHIP_XID" val="5e7310da9a230a26b9e88a1a"/>
  <p:tag name="KSO_WM_UNIT_DEC_AREA_ID" val="98effe67365142d4946cf0c6463c74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3428dd19db34e0489201cad4b66d54e"/>
  <p:tag name="KSO_WM_UNIT_PLACING_PICTURE" val="d3428dd19db34e0489201cad4b66d54e"/>
  <p:tag name="KSO_WM_UNIT_SUPPORT_UNIT_TYPE" val="[&quot;l&quot;,&quot;m&quot;,&quot;n&quot;,&quot;o&quot;,&quot;p&quot;,&quot;q&quot;,&quot;r&quot;,&quot;δ&quot;,&quot;ε&quot;,&quot;ζ&quot;,&quot;η&quot;,&quot;d&quot;,&quot;α&quot;,&quot;β&quot;,&quot;θ&quot;]"/>
  <p:tag name="KSO_WM_TEMPLATE_ASSEMBLE_XID" val="5fd0f0851fa9d42129ddc4d6"/>
  <p:tag name="KSO_WM_TEMPLATE_ASSEMBLE_GROUPID" val="5fd0f0851fa9d42129ddc4d6"/>
  <p:tag name="KSO_WM_UNIT_PICTURE_CLIP_FLAG" val="0"/>
  <p:tag name="KSO_WM_FULL_TEXT_BEAUTIFY_COPY_ID" val="4"/>
</p:tagLst>
</file>

<file path=ppt/tags/tag21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513_1*f*1"/>
  <p:tag name="KSO_WM_TEMPLATE_CATEGORY" val="diagram"/>
  <p:tag name="KSO_WM_TEMPLATE_INDEX" val="20215513"/>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c6718de8f1f5413e9705440f9b65977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7304463de2a46d2b1cc6d26d7cc44e0"/>
  <p:tag name="KSO_WM_UNIT_SUPPORT_UNIT_TYPE" val="[&quot;d&quot;]"/>
  <p:tag name="KSO_WM_UNIT_TEXT_FILL_FORE_SCHEMECOLOR_INDEX_BRIGHTNESS" val="0.25"/>
  <p:tag name="KSO_WM_UNIT_TEXT_FILL_FORE_SCHEMECOLOR_INDEX" val="13"/>
  <p:tag name="KSO_WM_UNIT_TEXT_FILL_TYPE" val="1"/>
  <p:tag name="KSO_WM_TEMPLATE_ASSEMBLE_XID" val="5fd0f0851fa9d42129ddc4d6"/>
  <p:tag name="KSO_WM_TEMPLATE_ASSEMBLE_GROUPID" val="5fd0f0851fa9d42129ddc4d6"/>
  <p:tag name="KSO_WM_FULL_TEXT_BEAUTIFY_COPY_ID" val="11"/>
</p:tagLst>
</file>

<file path=ppt/tags/tag212.xml><?xml version="1.0" encoding="utf-8"?>
<p:tagLst xmlns:p="http://schemas.openxmlformats.org/presentationml/2006/main">
  <p:tag name="KSO_WM_UNIT_VALUE" val="635*1438"/>
  <p:tag name="KSO_WM_UNIT_HIGHLIGHT" val="0"/>
  <p:tag name="KSO_WM_UNIT_COMPATIBLE" val="0"/>
  <p:tag name="KSO_WM_UNIT_DIAGRAM_ISNUMVISUAL" val="0"/>
  <p:tag name="KSO_WM_UNIT_DIAGRAM_ISREFERUNIT" val="0"/>
  <p:tag name="KSO_WM_UNIT_TYPE" val="d"/>
  <p:tag name="KSO_WM_UNIT_INDEX" val="1"/>
  <p:tag name="KSO_WM_UNIT_ID" val="diagram20215513_1*d*1"/>
  <p:tag name="KSO_WM_TEMPLATE_CATEGORY" val="diagram"/>
  <p:tag name="KSO_WM_TEMPLATE_INDEX" val="20215513"/>
  <p:tag name="KSO_WM_UNIT_LAYERLEVEL" val="1"/>
  <p:tag name="KSO_WM_TAG_VERSION" val="1.0"/>
  <p:tag name="KSO_WM_BEAUTIFY_FLAG" val="#wm#"/>
  <p:tag name="KSO_WM_CHIP_GROUPID" val="5e7310da9a230a26b9e88a19"/>
  <p:tag name="KSO_WM_CHIP_XID" val="5e7310da9a230a26b9e88a1a"/>
  <p:tag name="KSO_WM_UNIT_DEC_AREA_ID" val="75b9097cc204491186a896b5327900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b7281e950f54f2bb95304bf7d60762d"/>
  <p:tag name="KSO_WM_UNIT_PLACING_PICTURE" val="1b7281e950f54f2bb95304bf7d60762d"/>
  <p:tag name="KSO_WM_UNIT_SUPPORT_UNIT_TYPE" val="[&quot;d&quot;]"/>
  <p:tag name="KSO_WM_TEMPLATE_ASSEMBLE_XID" val="5fd0f0851fa9d42129ddc4d6"/>
  <p:tag name="KSO_WM_TEMPLATE_ASSEMBLE_GROUPID" val="5fd0f0851fa9d42129ddc4d6"/>
  <p:tag name="KSO_WM_UNIT_PICTURE_CLIP_FLAG" val="0"/>
  <p:tag name="KSO_WM_FULL_TEXT_BEAUTIFY_COPY_ID" val="6"/>
</p:tagLst>
</file>

<file path=ppt/tags/tag213.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12-09T23:43:03&quot;,&quot;maxSize&quot;:{&quot;size1&quot;:64.999614362386637},&quot;minSize&quot;:{&quot;size1&quot;:47.499614362386637},&quot;normalSize&quot;:{&quot;size1&quot;:58.291176862386642},&quot;subLayout&quot;:[{&quot;id&quot;:&quot;2020-12-09T23:43:03&quot;,&quot;margin&quot;:{&quot;bottom&quot;:1.6929999589920044,&quot;left&quot;:2.5399999618530273,&quot;right&quot;:0,&quot;top&quot;:1.6929999589920044},&quot;type&quot;:0},{&quot;id&quot;:&quot;2020-12-09T23:43:03&quot;,&quot;maxSize&quot;:{&quot;size1&quot;:55.599635645998987},&quot;minSize&quot;:{&quot;size1&quot;:31.099635645998987},&quot;normalSize&quot;:{&quot;size1&quot;:48.899635645998984},&quot;subLayout&quot;:[{&quot;id&quot;:&quot;2020-12-09T23:43:03&quot;,&quot;margin&quot;:{&quot;bottom&quot;:2.0053094215266142e-15,&quot;left&quot;:0.84700000286102295,&quot;right&quot;:2.5399999618530273,&quot;top&quot;:1.6929999589920044},&quot;type&quot;:0},{&quot;id&quot;:&quot;2020-12-09T23:43:03&quot;,&quot;margin&quot;:{&quot;bottom&quot;:1.6929999589920044,&quot;left&quot;:0.84700000286102295,&quot;right&quot;:2.5399999618530273,&quot;top&quot;:0.42300000786781311},&quot;type&quot;:0}],&quot;type&quot;:0}],&quot;type&quot;:0}"/>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efd6b24b822ad86e01408"/>
  <p:tag name="KSO_WM_CHIP_FILLPROP" val="[[{&quot;text_align&quot;:&quot;cm&quot;,&quot;text_direction&quot;:&quot;horizontal&quot;,&quot;support_features&quot;:[&quot;collage&quot;,&quot;carousel&quot;,&quot;creativecrop&quot;],&quot;support_big_font&quot;:false,&quot;picture_toward&quot;:0,&quot;picture_dockside&quot;:[],&quot;fill_id&quot;:&quot;47eafe0f634d4f3aabff8103a21d55e6&quot;,&quot;fill_align&quot;:&quot;cm&quot;,&quot;chip_types&quot;:[&quot;diagram&quot;,&quot;pictext&quot;,&quot;text&quot;,&quot;picture&quot;,&quot;chart&quot;,&quot;table&quot;,&quot;video&quot;]},{&quot;text_align&quot;:&quot;lm&quot;,&quot;text_direction&quot;:&quot;horizontal&quot;,&quot;support_big_font&quot;:false,&quot;picture_toward&quot;:0,&quot;picture_dockside&quot;:[],&quot;fill_id&quot;:&quot;95cb42cb65c742cfa9154be72aa920f1&quot;,&quot;fill_align&quot;:&quot;lm&quot;,&quot;chip_types&quot;:[&quot;text&quot;,&quot;picture&quot;]},{&quot;text_align&quot;:&quot;lm&quot;,&quot;text_direction&quot;:&quot;horizontal&quot;,&quot;support_big_font&quot;:false,&quot;picture_toward&quot;:0,&quot;picture_dockside&quot;:[],&quot;fill_id&quot;:&quot;0e08f70ca3974acc8e07bb8d2be94999&quot;,&quot;fill_align&quot;:&quot;lm&quot;,&quot;chip_types&quot;:[&quot;text&quot;,&quot;picture&quot;]}]]"/>
  <p:tag name="KSO_WM_SLIDE_ID" val="diagram202155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72"/>
  <p:tag name="KSO_WM_SLIDE_POSITION" val="72*84"/>
  <p:tag name="KSO_WM_TAG_VERSION" val="1.0"/>
  <p:tag name="KSO_WM_BEAUTIFY_FLAG" val="#wm#"/>
  <p:tag name="KSO_WM_TEMPLATE_CATEGORY" val="diagram"/>
  <p:tag name="KSO_WM_TEMPLATE_INDEX" val="20215513"/>
  <p:tag name="KSO_WM_SLIDE_LAYOUT" val="d_f"/>
  <p:tag name="KSO_WM_SLIDE_LAYOUT_CNT" val="2_1"/>
  <p:tag name="KSO_WM_CHIP_DECFILLPROP" val="[]"/>
  <p:tag name="KSO_WM_SLIDE_CAN_ADD_NAVIGATION" val="1"/>
  <p:tag name="KSO_WM_CHIP_GROUPID" val="5e7efd6b24b822ad86e01407"/>
  <p:tag name="KSO_WM_SLIDE_BK_DARK_LIGHT" val="2"/>
  <p:tag name="KSO_WM_SLIDE_BACKGROUND_TYPE" val="frame"/>
  <p:tag name="KSO_WM_SLIDE_SUPPORT_FEATURE_TYPE" val="0"/>
  <p:tag name="KSO_WM_TEMPLATE_ASSEMBLE_XID" val="5fd0f0851fa9d42129ddc4d6"/>
  <p:tag name="KSO_WM_TEMPLATE_ASSEMBLE_GROUPID" val="5fd0f0851fa9d42129ddc4d6"/>
  <p:tag name="KSO_WM_FULL_TEXT_BEAUTIFY_COPY_ID" val="150995228"/>
</p:tagLst>
</file>

<file path=ppt/tags/tag214.xml><?xml version="1.0" encoding="utf-8"?>
<p:tagLst xmlns:p="http://schemas.openxmlformats.org/presentationml/2006/main">
  <p:tag name="KSO_WM_FULL_TEXT_BEAUTIFY_COPY_ID" val="5"/>
</p:tagLst>
</file>

<file path=ppt/tags/tag215.xml><?xml version="1.0" encoding="utf-8"?>
<p:tagLst xmlns:p="http://schemas.openxmlformats.org/presentationml/2006/main">
  <p:tag name="KSO_WM_FULL_TEXT_BEAUTIFY_COPY_ID" val="20"/>
</p:tagLst>
</file>

<file path=ppt/tags/tag216.xml><?xml version="1.0" encoding="utf-8"?>
<p:tagLst xmlns:p="http://schemas.openxmlformats.org/presentationml/2006/main">
  <p:tag name="KSO_WM_FULL_TEXT_BEAUTIFY_COPY_ID" val="18"/>
</p:tagLst>
</file>

<file path=ppt/tags/tag217.xml><?xml version="1.0" encoding="utf-8"?>
<p:tagLst xmlns:p="http://schemas.openxmlformats.org/presentationml/2006/main">
  <p:tag name="KSO_WM_FULL_TEXT_BEAUTIFY_COPY_ID" val="16"/>
</p:tagLst>
</file>

<file path=ppt/tags/tag218.xml><?xml version="1.0" encoding="utf-8"?>
<p:tagLst xmlns:p="http://schemas.openxmlformats.org/presentationml/2006/main">
  <p:tag name="KSO_WM_FULL_TEXT_BEAUTIFY_COPY_ID" val="4"/>
</p:tagLst>
</file>

<file path=ppt/tags/tag219.xml><?xml version="1.0" encoding="utf-8"?>
<p:tagLst xmlns:p="http://schemas.openxmlformats.org/presentationml/2006/main">
  <p:tag name="KSO_WM_FULL_TEXT_BEAUTIFY_COPY_ID" val="8"/>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FULL_TEXT_BEAUTIFY_COPY_ID" val="9"/>
</p:tagLst>
</file>

<file path=ppt/tags/tag221.xml><?xml version="1.0" encoding="utf-8"?>
<p:tagLst xmlns:p="http://schemas.openxmlformats.org/presentationml/2006/main">
  <p:tag name="KSO_WM_FULL_TEXT_BEAUTIFY_COPY_ID" val="10"/>
</p:tagLst>
</file>

<file path=ppt/tags/tag222.xml><?xml version="1.0" encoding="utf-8"?>
<p:tagLst xmlns:p="http://schemas.openxmlformats.org/presentationml/2006/main">
  <p:tag name="KSO_WM_FULL_TEXT_BEAUTIFY_COPY_ID" val="13"/>
</p:tagLst>
</file>

<file path=ppt/tags/tag223.xml><?xml version="1.0" encoding="utf-8"?>
<p:tagLst xmlns:p="http://schemas.openxmlformats.org/presentationml/2006/main">
  <p:tag name="KSO_WM_FULL_TEXT_BEAUTIFY_COPY_ID" val="150995232"/>
</p:tagLst>
</file>

<file path=ppt/tags/tag224.xml><?xml version="1.0" encoding="utf-8"?>
<p:tagLst xmlns:p="http://schemas.openxmlformats.org/presentationml/2006/main">
  <p:tag name="KSO_WM_FULL_TEXT_BEAUTIFY_COPY_ID" val="4"/>
</p:tagLst>
</file>

<file path=ppt/tags/tag225.xml><?xml version="1.0" encoding="utf-8"?>
<p:tagLst xmlns:p="http://schemas.openxmlformats.org/presentationml/2006/main">
  <p:tag name="KSO_WM_FULL_TEXT_BEAUTIFY_COPY_ID" val="10"/>
</p:tagLst>
</file>

<file path=ppt/tags/tag226.xml><?xml version="1.0" encoding="utf-8"?>
<p:tagLst xmlns:p="http://schemas.openxmlformats.org/presentationml/2006/main">
  <p:tag name="KSO_WM_FULL_TEXT_BEAUTIFY_COPY_ID" val="11"/>
</p:tagLst>
</file>

<file path=ppt/tags/tag227.xml><?xml version="1.0" encoding="utf-8"?>
<p:tagLst xmlns:p="http://schemas.openxmlformats.org/presentationml/2006/main">
  <p:tag name="KSO_WM_FULL_TEXT_BEAUTIFY_COPY_ID" val="13"/>
</p:tagLst>
</file>

<file path=ppt/tags/tag228.xml><?xml version="1.0" encoding="utf-8"?>
<p:tagLst xmlns:p="http://schemas.openxmlformats.org/presentationml/2006/main">
  <p:tag name="KSO_WM_FULL_TEXT_BEAUTIFY_COPY_ID" val="19"/>
</p:tagLst>
</file>

<file path=ppt/tags/tag229.xml><?xml version="1.0" encoding="utf-8"?>
<p:tagLst xmlns:p="http://schemas.openxmlformats.org/presentationml/2006/main">
  <p:tag name="KSO_WM_FULL_TEXT_BEAUTIFY_COPY_ID" val="150995233"/>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FULL_TEXT_BEAUTIFY_COPY_ID" val="4"/>
</p:tagLst>
</file>

<file path=ppt/tags/tag231.xml><?xml version="1.0" encoding="utf-8"?>
<p:tagLst xmlns:p="http://schemas.openxmlformats.org/presentationml/2006/main">
  <p:tag name="KSO_WM_FULL_TEXT_BEAUTIFY_COPY_ID" val="15"/>
</p:tagLst>
</file>

<file path=ppt/tags/tag232.xml><?xml version="1.0" encoding="utf-8"?>
<p:tagLst xmlns:p="http://schemas.openxmlformats.org/presentationml/2006/main">
  <p:tag name="KSO_WM_FULL_TEXT_BEAUTIFY_COPY_ID" val="7"/>
</p:tagLst>
</file>

<file path=ppt/tags/tag233.xml><?xml version="1.0" encoding="utf-8"?>
<p:tagLst xmlns:p="http://schemas.openxmlformats.org/presentationml/2006/main">
  <p:tag name="KSO_WM_FULL_TEXT_BEAUTIFY_COPY_ID" val="8"/>
</p:tagLst>
</file>

<file path=ppt/tags/tag234.xml><?xml version="1.0" encoding="utf-8"?>
<p:tagLst xmlns:p="http://schemas.openxmlformats.org/presentationml/2006/main">
  <p:tag name="KSO_WM_FULL_TEXT_BEAUTIFY_COPY_ID" val="150995234"/>
</p:tagLst>
</file>

<file path=ppt/tags/tag235.xml><?xml version="1.0" encoding="utf-8"?>
<p:tagLst xmlns:p="http://schemas.openxmlformats.org/presentationml/2006/main">
  <p:tag name="KSO_WM_FULL_TEXT_BEAUTIFY_COPY_ID" val="28"/>
</p:tagLst>
</file>

<file path=ppt/tags/tag236.xml><?xml version="1.0" encoding="utf-8"?>
<p:tagLst xmlns:p="http://schemas.openxmlformats.org/presentationml/2006/main">
  <p:tag name="KSO_WM_FULL_TEXT_BEAUTIFY_COPY_ID" val="27"/>
</p:tagLst>
</file>

<file path=ppt/tags/tag237.xml><?xml version="1.0" encoding="utf-8"?>
<p:tagLst xmlns:p="http://schemas.openxmlformats.org/presentationml/2006/main">
  <p:tag name="KSO_WM_FULL_TEXT_BEAUTIFY_COPY_ID" val="2"/>
</p:tagLst>
</file>

<file path=ppt/tags/tag238.xml><?xml version="1.0" encoding="utf-8"?>
<p:tagLst xmlns:p="http://schemas.openxmlformats.org/presentationml/2006/main">
  <p:tag name="KSO_WM_FULL_TEXT_BEAUTIFY_COPY_ID" val="3"/>
</p:tagLst>
</file>

<file path=ppt/tags/tag239.xml><?xml version="1.0" encoding="utf-8"?>
<p:tagLst xmlns:p="http://schemas.openxmlformats.org/presentationml/2006/main">
  <p:tag name="KSO_WM_FULL_TEXT_BEAUTIFY_COPY_ID" val="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FULL_TEXT_BEAUTIFY_COPY_ID" val="5"/>
</p:tagLst>
</file>

<file path=ppt/tags/tag241.xml><?xml version="1.0" encoding="utf-8"?>
<p:tagLst xmlns:p="http://schemas.openxmlformats.org/presentationml/2006/main">
  <p:tag name="KSO_WM_FULL_TEXT_BEAUTIFY_COPY_ID" val="6"/>
</p:tagLst>
</file>

<file path=ppt/tags/tag242.xml><?xml version="1.0" encoding="utf-8"?>
<p:tagLst xmlns:p="http://schemas.openxmlformats.org/presentationml/2006/main">
  <p:tag name="KSO_WM_FULL_TEXT_BEAUTIFY_COPY_ID" val="16"/>
</p:tagLst>
</file>

<file path=ppt/tags/tag243.xml><?xml version="1.0" encoding="utf-8"?>
<p:tagLst xmlns:p="http://schemas.openxmlformats.org/presentationml/2006/main">
  <p:tag name="KSO_WM_FULL_TEXT_BEAUTIFY_COPY_ID" val="31"/>
</p:tagLst>
</file>

<file path=ppt/tags/tag244.xml><?xml version="1.0" encoding="utf-8"?>
<p:tagLst xmlns:p="http://schemas.openxmlformats.org/presentationml/2006/main">
  <p:tag name="KSO_WM_FULL_TEXT_BEAUTIFY_COPY_ID" val="11"/>
</p:tagLst>
</file>

<file path=ppt/tags/tag245.xml><?xml version="1.0" encoding="utf-8"?>
<p:tagLst xmlns:p="http://schemas.openxmlformats.org/presentationml/2006/main">
  <p:tag name="KSO_WM_FULL_TEXT_BEAUTIFY_COPY_ID" val="150995237"/>
</p:tagLst>
</file>

<file path=ppt/tags/tag246.xml><?xml version="1.0" encoding="utf-8"?>
<p:tagLst xmlns:p="http://schemas.openxmlformats.org/presentationml/2006/main">
  <p:tag name="KSO_WM_FULL_TEXT_BEAUTIFY_COPY_ID" val="4"/>
</p:tagLst>
</file>

<file path=ppt/tags/tag247.xml><?xml version="1.0" encoding="utf-8"?>
<p:tagLst xmlns:p="http://schemas.openxmlformats.org/presentationml/2006/main">
  <p:tag name="KSO_WM_FULL_TEXT_BEAUTIFY_COPY_ID" val="6"/>
</p:tagLst>
</file>

<file path=ppt/tags/tag248.xml><?xml version="1.0" encoding="utf-8"?>
<p:tagLst xmlns:p="http://schemas.openxmlformats.org/presentationml/2006/main">
  <p:tag name="KSO_WM_FULL_TEXT_BEAUTIFY_COPY_ID" val="12"/>
</p:tagLst>
</file>

<file path=ppt/tags/tag249.xml><?xml version="1.0" encoding="utf-8"?>
<p:tagLst xmlns:p="http://schemas.openxmlformats.org/presentationml/2006/main">
  <p:tag name="KSO_WM_FULL_TEXT_BEAUTIFY_COPY_ID" val="13"/>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FULL_TEXT_BEAUTIFY_COPY_ID" val="14"/>
</p:tagLst>
</file>

<file path=ppt/tags/tag251.xml><?xml version="1.0" encoding="utf-8"?>
<p:tagLst xmlns:p="http://schemas.openxmlformats.org/presentationml/2006/main">
  <p:tag name="KSO_WM_FULL_TEXT_BEAUTIFY_COPY_ID" val="15"/>
</p:tagLst>
</file>

<file path=ppt/tags/tag252.xml><?xml version="1.0" encoding="utf-8"?>
<p:tagLst xmlns:p="http://schemas.openxmlformats.org/presentationml/2006/main">
  <p:tag name="KSO_WM_FULL_TEXT_BEAUTIFY_COPY_ID" val="16"/>
</p:tagLst>
</file>

<file path=ppt/tags/tag253.xml><?xml version="1.0" encoding="utf-8"?>
<p:tagLst xmlns:p="http://schemas.openxmlformats.org/presentationml/2006/main">
  <p:tag name="KSO_WM_FULL_TEXT_BEAUTIFY_COPY_ID" val="17"/>
</p:tagLst>
</file>

<file path=ppt/tags/tag254.xml><?xml version="1.0" encoding="utf-8"?>
<p:tagLst xmlns:p="http://schemas.openxmlformats.org/presentationml/2006/main">
  <p:tag name="KSO_WM_FULL_TEXT_BEAUTIFY_COPY_ID" val="18"/>
</p:tagLst>
</file>

<file path=ppt/tags/tag255.xml><?xml version="1.0" encoding="utf-8"?>
<p:tagLst xmlns:p="http://schemas.openxmlformats.org/presentationml/2006/main">
  <p:tag name="KSO_WM_FULL_TEXT_BEAUTIFY_COPY_ID" val="19"/>
</p:tagLst>
</file>

<file path=ppt/tags/tag256.xml><?xml version="1.0" encoding="utf-8"?>
<p:tagLst xmlns:p="http://schemas.openxmlformats.org/presentationml/2006/main">
  <p:tag name="KSO_WM_FULL_TEXT_BEAUTIFY_COPY_ID" val="20"/>
</p:tagLst>
</file>

<file path=ppt/tags/tag257.xml><?xml version="1.0" encoding="utf-8"?>
<p:tagLst xmlns:p="http://schemas.openxmlformats.org/presentationml/2006/main">
  <p:tag name="KSO_WM_FULL_TEXT_BEAUTIFY_COPY_ID" val="22"/>
</p:tagLst>
</file>

<file path=ppt/tags/tag258.xml><?xml version="1.0" encoding="utf-8"?>
<p:tagLst xmlns:p="http://schemas.openxmlformats.org/presentationml/2006/main">
  <p:tag name="KSO_WM_FULL_TEXT_BEAUTIFY_COPY_ID" val="23"/>
</p:tagLst>
</file>

<file path=ppt/tags/tag259.xml><?xml version="1.0" encoding="utf-8"?>
<p:tagLst xmlns:p="http://schemas.openxmlformats.org/presentationml/2006/main">
  <p:tag name="KSO_WM_FULL_TEXT_BEAUTIFY_COPY_ID" val="2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FULL_TEXT_BEAUTIFY_COPY_ID" val="8"/>
</p:tagLst>
</file>

<file path=ppt/tags/tag261.xml><?xml version="1.0" encoding="utf-8"?>
<p:tagLst xmlns:p="http://schemas.openxmlformats.org/presentationml/2006/main">
  <p:tag name="KSO_WM_FULL_TEXT_BEAUTIFY_COPY_ID" val="150995238"/>
</p:tagLst>
</file>

<file path=ppt/tags/tag262.xml><?xml version="1.0" encoding="utf-8"?>
<p:tagLst xmlns:p="http://schemas.openxmlformats.org/presentationml/2006/main">
  <p:tag name="KSO_WM_FULL_TEXT_BEAUTIFY_COPY_ID" val="5"/>
</p:tagLst>
</file>

<file path=ppt/tags/tag263.xml><?xml version="1.0" encoding="utf-8"?>
<p:tagLst xmlns:p="http://schemas.openxmlformats.org/presentationml/2006/main">
  <p:tag name="KSO_WM_FULL_TEXT_BEAUTIFY_COPY_ID" val="7"/>
</p:tagLst>
</file>

<file path=ppt/tags/tag264.xml><?xml version="1.0" encoding="utf-8"?>
<p:tagLst xmlns:p="http://schemas.openxmlformats.org/presentationml/2006/main">
  <p:tag name="KSO_WM_FULL_TEXT_BEAUTIFY_COPY_ID" val="8"/>
</p:tagLst>
</file>

<file path=ppt/tags/tag265.xml><?xml version="1.0" encoding="utf-8"?>
<p:tagLst xmlns:p="http://schemas.openxmlformats.org/presentationml/2006/main">
  <p:tag name="KSO_WM_FULL_TEXT_BEAUTIFY_COPY_ID" val="11"/>
</p:tagLst>
</file>

<file path=ppt/tags/tag266.xml><?xml version="1.0" encoding="utf-8"?>
<p:tagLst xmlns:p="http://schemas.openxmlformats.org/presentationml/2006/main">
  <p:tag name="KSO_WM_FULL_TEXT_BEAUTIFY_COPY_ID" val="2"/>
</p:tagLst>
</file>

<file path=ppt/tags/tag267.xml><?xml version="1.0" encoding="utf-8"?>
<p:tagLst xmlns:p="http://schemas.openxmlformats.org/presentationml/2006/main">
  <p:tag name="KSO_WM_FULL_TEXT_BEAUTIFY_COPY_ID" val="150995239"/>
</p:tagLst>
</file>

<file path=ppt/tags/tag268.xml><?xml version="1.0" encoding="utf-8"?>
<p:tagLst xmlns:p="http://schemas.openxmlformats.org/presentationml/2006/main">
  <p:tag name="KSO_WM_FULL_TEXT_BEAUTIFY_COPY_ID" val="8"/>
</p:tagLst>
</file>

<file path=ppt/tags/tag269.xml><?xml version="1.0" encoding="utf-8"?>
<p:tagLst xmlns:p="http://schemas.openxmlformats.org/presentationml/2006/main">
  <p:tag name="KSO_WM_FULL_TEXT_BEAUTIFY_COPY_ID" val="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FULL_TEXT_BEAUTIFY_COPY_ID" val="4"/>
</p:tagLst>
</file>

<file path=ppt/tags/tag271.xml><?xml version="1.0" encoding="utf-8"?>
<p:tagLst xmlns:p="http://schemas.openxmlformats.org/presentationml/2006/main">
  <p:tag name="KSO_WM_FULL_TEXT_BEAUTIFY_COPY_ID" val="10"/>
</p:tagLst>
</file>

<file path=ppt/tags/tag272.xml><?xml version="1.0" encoding="utf-8"?>
<p:tagLst xmlns:p="http://schemas.openxmlformats.org/presentationml/2006/main">
  <p:tag name="KSO_WM_FULL_TEXT_BEAUTIFY_COPY_ID" val="150995240"/>
</p:tagLst>
</file>

<file path=ppt/tags/tag273.xml><?xml version="1.0" encoding="utf-8"?>
<p:tagLst xmlns:p="http://schemas.openxmlformats.org/presentationml/2006/main">
  <p:tag name="KSO_WM_FULL_TEXT_BEAUTIFY_COPY_ID" val="6"/>
</p:tagLst>
</file>

<file path=ppt/tags/tag274.xml><?xml version="1.0" encoding="utf-8"?>
<p:tagLst xmlns:p="http://schemas.openxmlformats.org/presentationml/2006/main">
  <p:tag name="KSO_WM_FULL_TEXT_BEAUTIFY_COPY_ID" val="4"/>
</p:tagLst>
</file>

<file path=ppt/tags/tag275.xml><?xml version="1.0" encoding="utf-8"?>
<p:tagLst xmlns:p="http://schemas.openxmlformats.org/presentationml/2006/main">
  <p:tag name="KSO_WM_FULL_TEXT_BEAUTIFY_COPY_ID" val="9"/>
</p:tagLst>
</file>

<file path=ppt/tags/tag276.xml><?xml version="1.0" encoding="utf-8"?>
<p:tagLst xmlns:p="http://schemas.openxmlformats.org/presentationml/2006/main">
  <p:tag name="KSO_WM_FULL_TEXT_BEAUTIFY_COPY_ID" val="11"/>
</p:tagLst>
</file>

<file path=ppt/tags/tag277.xml><?xml version="1.0" encoding="utf-8"?>
<p:tagLst xmlns:p="http://schemas.openxmlformats.org/presentationml/2006/main">
  <p:tag name="KSO_WM_FULL_TEXT_BEAUTIFY_COPY_ID" val="150995241"/>
</p:tagLst>
</file>

<file path=ppt/tags/tag278.xml><?xml version="1.0" encoding="utf-8"?>
<p:tagLst xmlns:p="http://schemas.openxmlformats.org/presentationml/2006/main">
  <p:tag name="KSO_WM_FULL_TEXT_BEAUTIFY_COPY_ID" val="4"/>
</p:tagLst>
</file>

<file path=ppt/tags/tag279.xml><?xml version="1.0" encoding="utf-8"?>
<p:tagLst xmlns:p="http://schemas.openxmlformats.org/presentationml/2006/main">
  <p:tag name="KSO_WM_FULL_TEXT_BEAUTIFY_COPY_ID" val="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FULL_TEXT_BEAUTIFY_COPY_ID" val="9"/>
</p:tagLst>
</file>

<file path=ppt/tags/tag281.xml><?xml version="1.0" encoding="utf-8"?>
<p:tagLst xmlns:p="http://schemas.openxmlformats.org/presentationml/2006/main">
  <p:tag name="KSO_WM_FULL_TEXT_BEAUTIFY_COPY_ID" val="11"/>
</p:tagLst>
</file>

<file path=ppt/tags/tag282.xml><?xml version="1.0" encoding="utf-8"?>
<p:tagLst xmlns:p="http://schemas.openxmlformats.org/presentationml/2006/main">
  <p:tag name="KSO_WM_FULL_TEXT_BEAUTIFY_COPY_ID" val="15"/>
</p:tagLst>
</file>

<file path=ppt/tags/tag283.xml><?xml version="1.0" encoding="utf-8"?>
<p:tagLst xmlns:p="http://schemas.openxmlformats.org/presentationml/2006/main">
  <p:tag name="KSO_WM_FULL_TEXT_BEAUTIFY_COPY_ID" val="150995242"/>
</p:tagLst>
</file>

<file path=ppt/tags/tag284.xml><?xml version="1.0" encoding="utf-8"?>
<p:tagLst xmlns:p="http://schemas.openxmlformats.org/presentationml/2006/main">
  <p:tag name="KSO_WM_FULL_TEXT_BEAUTIFY_COPY_ID" val="4"/>
</p:tagLst>
</file>

<file path=ppt/tags/tag285.xml><?xml version="1.0" encoding="utf-8"?>
<p:tagLst xmlns:p="http://schemas.openxmlformats.org/presentationml/2006/main">
  <p:tag name="KSO_WM_FULL_TEXT_BEAUTIFY_COPY_ID" val="5"/>
</p:tagLst>
</file>

<file path=ppt/tags/tag286.xml><?xml version="1.0" encoding="utf-8"?>
<p:tagLst xmlns:p="http://schemas.openxmlformats.org/presentationml/2006/main">
  <p:tag name="KSO_WM_FULL_TEXT_BEAUTIFY_COPY_ID" val="2"/>
</p:tagLst>
</file>

<file path=ppt/tags/tag287.xml><?xml version="1.0" encoding="utf-8"?>
<p:tagLst xmlns:p="http://schemas.openxmlformats.org/presentationml/2006/main">
  <p:tag name="KSO_WM_FULL_TEXT_BEAUTIFY_COPY_ID" val="7"/>
</p:tagLst>
</file>

<file path=ppt/tags/tag288.xml><?xml version="1.0" encoding="utf-8"?>
<p:tagLst xmlns:p="http://schemas.openxmlformats.org/presentationml/2006/main">
  <p:tag name="KSO_WM_FULL_TEXT_BEAUTIFY_COPY_ID" val="8"/>
</p:tagLst>
</file>

<file path=ppt/tags/tag289.xml><?xml version="1.0" encoding="utf-8"?>
<p:tagLst xmlns:p="http://schemas.openxmlformats.org/presentationml/2006/main">
  <p:tag name="KSO_WM_FULL_TEXT_BEAUTIFY_COPY_ID" val="1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FULL_TEXT_BEAUTIFY_COPY_ID" val="16"/>
</p:tagLst>
</file>

<file path=ppt/tags/tag291.xml><?xml version="1.0" encoding="utf-8"?>
<p:tagLst xmlns:p="http://schemas.openxmlformats.org/presentationml/2006/main">
  <p:tag name="KSO_WM_FULL_TEXT_BEAUTIFY_COPY_ID" val="13"/>
</p:tagLst>
</file>

<file path=ppt/tags/tag292.xml><?xml version="1.0" encoding="utf-8"?>
<p:tagLst xmlns:p="http://schemas.openxmlformats.org/presentationml/2006/main">
  <p:tag name="KSO_WM_FULL_TEXT_BEAUTIFY_COPY_ID" val="18"/>
</p:tagLst>
</file>

<file path=ppt/tags/tag293.xml><?xml version="1.0" encoding="utf-8"?>
<p:tagLst xmlns:p="http://schemas.openxmlformats.org/presentationml/2006/main">
  <p:tag name="KSO_WM_FULL_TEXT_BEAUTIFY_COPY_ID" val="19"/>
</p:tagLst>
</file>

<file path=ppt/tags/tag294.xml><?xml version="1.0" encoding="utf-8"?>
<p:tagLst xmlns:p="http://schemas.openxmlformats.org/presentationml/2006/main">
  <p:tag name="KSO_WM_FULL_TEXT_BEAUTIFY_COPY_ID" val="20"/>
</p:tagLst>
</file>

<file path=ppt/tags/tag295.xml><?xml version="1.0" encoding="utf-8"?>
<p:tagLst xmlns:p="http://schemas.openxmlformats.org/presentationml/2006/main">
  <p:tag name="KSO_WM_FULL_TEXT_BEAUTIFY_COPY_ID" val="23"/>
</p:tagLst>
</file>

<file path=ppt/tags/tag296.xml><?xml version="1.0" encoding="utf-8"?>
<p:tagLst xmlns:p="http://schemas.openxmlformats.org/presentationml/2006/main">
  <p:tag name="KSO_WM_FULL_TEXT_BEAUTIFY_COPY_ID" val="150995243"/>
</p:tagLst>
</file>

<file path=ppt/tags/tag297.xml><?xml version="1.0" encoding="utf-8"?>
<p:tagLst xmlns:p="http://schemas.openxmlformats.org/presentationml/2006/main">
  <p:tag name="KSO_WM_FULL_TEXT_BEAUTIFY_COPY_ID" val="87"/>
</p:tagLst>
</file>

<file path=ppt/tags/tag298.xml><?xml version="1.0" encoding="utf-8"?>
<p:tagLst xmlns:p="http://schemas.openxmlformats.org/presentationml/2006/main">
  <p:tag name="KSO_WM_FULL_TEXT_BEAUTIFY_COPY_ID" val="85"/>
</p:tagLst>
</file>

<file path=ppt/tags/tag299.xml><?xml version="1.0" encoding="utf-8"?>
<p:tagLst xmlns:p="http://schemas.openxmlformats.org/presentationml/2006/main">
  <p:tag name="KSO_WM_FULL_TEXT_BEAUTIFY_COPY_ID" val="79"/>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FULL_TEXT_BEAUTIFY_COPY_ID" val="3"/>
</p:tagLst>
</file>

<file path=ppt/tags/tag301.xml><?xml version="1.0" encoding="utf-8"?>
<p:tagLst xmlns:p="http://schemas.openxmlformats.org/presentationml/2006/main">
  <p:tag name="KSO_WM_FULL_TEXT_BEAUTIFY_COPY_ID" val="5"/>
</p:tagLst>
</file>

<file path=ppt/tags/tag302.xml><?xml version="1.0" encoding="utf-8"?>
<p:tagLst xmlns:p="http://schemas.openxmlformats.org/presentationml/2006/main">
  <p:tag name="KSO_WM_FULL_TEXT_BEAUTIFY_COPY_ID" val="4"/>
</p:tagLst>
</file>

<file path=ppt/tags/tag303.xml><?xml version="1.0" encoding="utf-8"?>
<p:tagLst xmlns:p="http://schemas.openxmlformats.org/presentationml/2006/main">
  <p:tag name="KSO_WM_FULL_TEXT_BEAUTIFY_COPY_ID" val="80"/>
</p:tagLst>
</file>

<file path=ppt/tags/tag304.xml><?xml version="1.0" encoding="utf-8"?>
<p:tagLst xmlns:p="http://schemas.openxmlformats.org/presentationml/2006/main">
  <p:tag name="KSO_WM_FULL_TEXT_BEAUTIFY_COPY_ID" val="9"/>
</p:tagLst>
</file>

<file path=ppt/tags/tag305.xml><?xml version="1.0" encoding="utf-8"?>
<p:tagLst xmlns:p="http://schemas.openxmlformats.org/presentationml/2006/main">
  <p:tag name="KSO_WM_FULL_TEXT_BEAUTIFY_COPY_ID" val="2"/>
</p:tagLst>
</file>

<file path=ppt/tags/tag306.xml><?xml version="1.0" encoding="utf-8"?>
<p:tagLst xmlns:p="http://schemas.openxmlformats.org/presentationml/2006/main">
  <p:tag name="KSO_WM_FULL_TEXT_BEAUTIFY_COPY_ID" val="25"/>
</p:tagLst>
</file>

<file path=ppt/tags/tag307.xml><?xml version="1.0" encoding="utf-8"?>
<p:tagLst xmlns:p="http://schemas.openxmlformats.org/presentationml/2006/main">
  <p:tag name="KSO_WM_FULL_TEXT_BEAUTIFY_COPY_ID" val="97"/>
</p:tagLst>
</file>

<file path=ppt/tags/tag308.xml><?xml version="1.0" encoding="utf-8"?>
<p:tagLst xmlns:p="http://schemas.openxmlformats.org/presentationml/2006/main">
  <p:tag name="KSO_WM_FULL_TEXT_BEAUTIFY_COPY_ID" val="18"/>
</p:tagLst>
</file>

<file path=ppt/tags/tag309.xml><?xml version="1.0" encoding="utf-8"?>
<p:tagLst xmlns:p="http://schemas.openxmlformats.org/presentationml/2006/main">
  <p:tag name="KSO_WM_FULL_TEXT_BEAUTIFY_COPY_ID" val="1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FULL_TEXT_BEAUTIFY_COPY_ID" val="21"/>
</p:tagLst>
</file>

<file path=ppt/tags/tag311.xml><?xml version="1.0" encoding="utf-8"?>
<p:tagLst xmlns:p="http://schemas.openxmlformats.org/presentationml/2006/main">
  <p:tag name="KSO_WM_FULL_TEXT_BEAUTIFY_COPY_ID" val="22"/>
</p:tagLst>
</file>

<file path=ppt/tags/tag312.xml><?xml version="1.0" encoding="utf-8"?>
<p:tagLst xmlns:p="http://schemas.openxmlformats.org/presentationml/2006/main">
  <p:tag name="GENSWF_ADVANCE_TIME" val="0.00"/>
  <p:tag name="ISPRING_SLIDE_INDENT_LEVEL" val="0"/>
  <p:tag name="ISPRING_CUSTOM_TIMING_USED" val="0"/>
  <p:tag name="KSO_WM_FULL_TEXT_BEAUTIFY_COPY_ID" val="150995244"/>
</p:tagLst>
</file>

<file path=ppt/tags/tag313.xml><?xml version="1.0" encoding="utf-8"?>
<p:tagLst xmlns:p="http://schemas.openxmlformats.org/presentationml/2006/main">
  <p:tag name="KSO_WM_FULL_TEXT_BEAUTIFY_COPY_ID" val="13"/>
</p:tagLst>
</file>

<file path=ppt/tags/tag314.xml><?xml version="1.0" encoding="utf-8"?>
<p:tagLst xmlns:p="http://schemas.openxmlformats.org/presentationml/2006/main">
  <p:tag name="KSO_WM_FULL_TEXT_BEAUTIFY_COPY_ID" val="20"/>
</p:tagLst>
</file>

<file path=ppt/tags/tag315.xml><?xml version="1.0" encoding="utf-8"?>
<p:tagLst xmlns:p="http://schemas.openxmlformats.org/presentationml/2006/main">
  <p:tag name="KSO_WM_FULL_TEXT_BEAUTIFY_COPY_ID" val="11"/>
</p:tagLst>
</file>

<file path=ppt/tags/tag316.xml><?xml version="1.0" encoding="utf-8"?>
<p:tagLst xmlns:p="http://schemas.openxmlformats.org/presentationml/2006/main">
  <p:tag name="KSO_WM_FULL_TEXT_BEAUTIFY_COPY_ID" val="79"/>
</p:tagLst>
</file>

<file path=ppt/tags/tag317.xml><?xml version="1.0" encoding="utf-8"?>
<p:tagLst xmlns:p="http://schemas.openxmlformats.org/presentationml/2006/main">
  <p:tag name="KSO_WM_FULL_TEXT_BEAUTIFY_COPY_ID" val="4"/>
</p:tagLst>
</file>

<file path=ppt/tags/tag318.xml><?xml version="1.0" encoding="utf-8"?>
<p:tagLst xmlns:p="http://schemas.openxmlformats.org/presentationml/2006/main">
  <p:tag name="KSO_WM_FULL_TEXT_BEAUTIFY_COPY_ID" val="29"/>
</p:tagLst>
</file>

<file path=ppt/tags/tag319.xml><?xml version="1.0" encoding="utf-8"?>
<p:tagLst xmlns:p="http://schemas.openxmlformats.org/presentationml/2006/main">
  <p:tag name="KSO_WM_FULL_TEXT_BEAUTIFY_COPY_ID"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FULL_TEXT_BEAUTIFY_COPY_ID" val="25"/>
</p:tagLst>
</file>

<file path=ppt/tags/tag321.xml><?xml version="1.0" encoding="utf-8"?>
<p:tagLst xmlns:p="http://schemas.openxmlformats.org/presentationml/2006/main">
  <p:tag name="KSO_WM_FULL_TEXT_BEAUTIFY_COPY_ID" val="80"/>
</p:tagLst>
</file>

<file path=ppt/tags/tag322.xml><?xml version="1.0" encoding="utf-8"?>
<p:tagLst xmlns:p="http://schemas.openxmlformats.org/presentationml/2006/main">
  <p:tag name="KSO_WM_FULL_TEXT_BEAUTIFY_COPY_ID" val="97"/>
</p:tagLst>
</file>

<file path=ppt/tags/tag323.xml><?xml version="1.0" encoding="utf-8"?>
<p:tagLst xmlns:p="http://schemas.openxmlformats.org/presentationml/2006/main">
  <p:tag name="KSO_WM_FULL_TEXT_BEAUTIFY_COPY_ID" val="18"/>
</p:tagLst>
</file>

<file path=ppt/tags/tag324.xml><?xml version="1.0" encoding="utf-8"?>
<p:tagLst xmlns:p="http://schemas.openxmlformats.org/presentationml/2006/main">
  <p:tag name="KSO_WM_FULL_TEXT_BEAUTIFY_COPY_ID" val="21"/>
</p:tagLst>
</file>

<file path=ppt/tags/tag325.xml><?xml version="1.0" encoding="utf-8"?>
<p:tagLst xmlns:p="http://schemas.openxmlformats.org/presentationml/2006/main">
  <p:tag name="KSO_WM_FULL_TEXT_BEAUTIFY_COPY_ID" val="24"/>
</p:tagLst>
</file>

<file path=ppt/tags/tag326.xml><?xml version="1.0" encoding="utf-8"?>
<p:tagLst xmlns:p="http://schemas.openxmlformats.org/presentationml/2006/main">
  <p:tag name="KSO_WM_FULL_TEXT_BEAUTIFY_COPY_ID" val="26"/>
</p:tagLst>
</file>

<file path=ppt/tags/tag327.xml><?xml version="1.0" encoding="utf-8"?>
<p:tagLst xmlns:p="http://schemas.openxmlformats.org/presentationml/2006/main">
  <p:tag name="KSO_WM_FULL_TEXT_BEAUTIFY_COPY_ID" val="30"/>
</p:tagLst>
</file>

<file path=ppt/tags/tag328.xml><?xml version="1.0" encoding="utf-8"?>
<p:tagLst xmlns:p="http://schemas.openxmlformats.org/presentationml/2006/main">
  <p:tag name="KSO_WM_FULL_TEXT_BEAUTIFY_COPY_ID" val="31"/>
</p:tagLst>
</file>

<file path=ppt/tags/tag329.xml><?xml version="1.0" encoding="utf-8"?>
<p:tagLst xmlns:p="http://schemas.openxmlformats.org/presentationml/2006/main">
  <p:tag name="KSO_WM_FULL_TEXT_BEAUTIFY_COPY_ID" val="33"/>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FULL_TEXT_BEAUTIFY_COPY_ID" val="34"/>
</p:tagLst>
</file>

<file path=ppt/tags/tag331.xml><?xml version="1.0" encoding="utf-8"?>
<p:tagLst xmlns:p="http://schemas.openxmlformats.org/presentationml/2006/main">
  <p:tag name="GENSWF_ADVANCE_TIME" val="0.00"/>
  <p:tag name="ISPRING_SLIDE_INDENT_LEVEL" val="0"/>
  <p:tag name="ISPRING_CUSTOM_TIMING_USED" val="0"/>
  <p:tag name="KSO_WM_FULL_TEXT_BEAUTIFY_COPY_ID" val="150995245"/>
</p:tagLst>
</file>

<file path=ppt/tags/tag332.xml><?xml version="1.0" encoding="utf-8"?>
<p:tagLst xmlns:p="http://schemas.openxmlformats.org/presentationml/2006/main">
  <p:tag name="KSO_WM_FULL_TEXT_BEAUTIFY_COPY_ID" val="8"/>
</p:tagLst>
</file>

<file path=ppt/tags/tag333.xml><?xml version="1.0" encoding="utf-8"?>
<p:tagLst xmlns:p="http://schemas.openxmlformats.org/presentationml/2006/main">
  <p:tag name="KSO_WM_FULL_TEXT_BEAUTIFY_COPY_ID" val="9"/>
</p:tagLst>
</file>

<file path=ppt/tags/tag334.xml><?xml version="1.0" encoding="utf-8"?>
<p:tagLst xmlns:p="http://schemas.openxmlformats.org/presentationml/2006/main">
  <p:tag name="KSO_WM_FULL_TEXT_BEAUTIFY_COPY_ID" val="10"/>
</p:tagLst>
</file>

<file path=ppt/tags/tag335.xml><?xml version="1.0" encoding="utf-8"?>
<p:tagLst xmlns:p="http://schemas.openxmlformats.org/presentationml/2006/main">
  <p:tag name="KSO_WM_FULL_TEXT_BEAUTIFY_COPY_ID" val="11"/>
</p:tagLst>
</file>

<file path=ppt/tags/tag336.xml><?xml version="1.0" encoding="utf-8"?>
<p:tagLst xmlns:p="http://schemas.openxmlformats.org/presentationml/2006/main">
  <p:tag name="KSO_WM_FULL_TEXT_BEAUTIFY_COPY_ID" val="12"/>
</p:tagLst>
</file>

<file path=ppt/tags/tag337.xml><?xml version="1.0" encoding="utf-8"?>
<p:tagLst xmlns:p="http://schemas.openxmlformats.org/presentationml/2006/main">
  <p:tag name="KSO_WM_FULL_TEXT_BEAUTIFY_COPY_ID" val="13"/>
</p:tagLst>
</file>

<file path=ppt/tags/tag338.xml><?xml version="1.0" encoding="utf-8"?>
<p:tagLst xmlns:p="http://schemas.openxmlformats.org/presentationml/2006/main">
  <p:tag name="KSO_WM_FULL_TEXT_BEAUTIFY_COPY_ID" val="14"/>
</p:tagLst>
</file>

<file path=ppt/tags/tag339.xml><?xml version="1.0" encoding="utf-8"?>
<p:tagLst xmlns:p="http://schemas.openxmlformats.org/presentationml/2006/main">
  <p:tag name="KSO_WM_FULL_TEXT_BEAUTIFY_COPY_ID" val="15"/>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FULL_TEXT_BEAUTIFY_COPY_ID" val="16"/>
</p:tagLst>
</file>

<file path=ppt/tags/tag341.xml><?xml version="1.0" encoding="utf-8"?>
<p:tagLst xmlns:p="http://schemas.openxmlformats.org/presentationml/2006/main">
  <p:tag name="KSO_WM_FULL_TEXT_BEAUTIFY_COPY_ID" val="17"/>
</p:tagLst>
</file>

<file path=ppt/tags/tag342.xml><?xml version="1.0" encoding="utf-8"?>
<p:tagLst xmlns:p="http://schemas.openxmlformats.org/presentationml/2006/main">
  <p:tag name="KSO_WM_FULL_TEXT_BEAUTIFY_COPY_ID" val="22"/>
</p:tagLst>
</file>

<file path=ppt/tags/tag343.xml><?xml version="1.0" encoding="utf-8"?>
<p:tagLst xmlns:p="http://schemas.openxmlformats.org/presentationml/2006/main">
  <p:tag name="KSO_WM_FULL_TEXT_BEAUTIFY_COPY_ID" val="150995248"/>
</p:tagLst>
</file>

<file path=ppt/tags/tag344.xml><?xml version="1.0" encoding="utf-8"?>
<p:tagLst xmlns:p="http://schemas.openxmlformats.org/presentationml/2006/main">
  <p:tag name="KSO_WM_FULL_TEXT_BEAUTIFY_COPY_ID" val="4"/>
</p:tagLst>
</file>

<file path=ppt/tags/tag345.xml><?xml version="1.0" encoding="utf-8"?>
<p:tagLst xmlns:p="http://schemas.openxmlformats.org/presentationml/2006/main">
  <p:tag name="KSO_WM_FULL_TEXT_BEAUTIFY_COPY_ID" val="5"/>
</p:tagLst>
</file>

<file path=ppt/tags/tag346.xml><?xml version="1.0" encoding="utf-8"?>
<p:tagLst xmlns:p="http://schemas.openxmlformats.org/presentationml/2006/main">
  <p:tag name="KSO_WM_FULL_TEXT_BEAUTIFY_COPY_ID" val="10"/>
</p:tagLst>
</file>

<file path=ppt/tags/tag347.xml><?xml version="1.0" encoding="utf-8"?>
<p:tagLst xmlns:p="http://schemas.openxmlformats.org/presentationml/2006/main">
  <p:tag name="KSO_WM_FULL_TEXT_BEAUTIFY_COPY_ID" val="11"/>
</p:tagLst>
</file>

<file path=ppt/tags/tag348.xml><?xml version="1.0" encoding="utf-8"?>
<p:tagLst xmlns:p="http://schemas.openxmlformats.org/presentationml/2006/main">
  <p:tag name="KSO_WM_FULL_TEXT_BEAUTIFY_COPY_ID" val="12"/>
</p:tagLst>
</file>

<file path=ppt/tags/tag349.xml><?xml version="1.0" encoding="utf-8"?>
<p:tagLst xmlns:p="http://schemas.openxmlformats.org/presentationml/2006/main">
  <p:tag name="KSO_WM_FULL_TEXT_BEAUTIFY_COPY_ID" val="1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FULL_TEXT_BEAUTIFY_COPY_ID" val="17"/>
</p:tagLst>
</file>

<file path=ppt/tags/tag351.xml><?xml version="1.0" encoding="utf-8"?>
<p:tagLst xmlns:p="http://schemas.openxmlformats.org/presentationml/2006/main">
  <p:tag name="KSO_WM_FULL_TEXT_BEAUTIFY_COPY_ID" val="21"/>
</p:tagLst>
</file>

<file path=ppt/tags/tag352.xml><?xml version="1.0" encoding="utf-8"?>
<p:tagLst xmlns:p="http://schemas.openxmlformats.org/presentationml/2006/main">
  <p:tag name="KSO_WM_FULL_TEXT_BEAUTIFY_COPY_ID" val="22"/>
</p:tagLst>
</file>

<file path=ppt/tags/tag353.xml><?xml version="1.0" encoding="utf-8"?>
<p:tagLst xmlns:p="http://schemas.openxmlformats.org/presentationml/2006/main">
  <p:tag name="KSO_WM_FULL_TEXT_BEAUTIFY_COPY_ID" val="150995247"/>
</p:tagLst>
</file>

<file path=ppt/tags/tag354.xml><?xml version="1.0" encoding="utf-8"?>
<p:tagLst xmlns:p="http://schemas.openxmlformats.org/presentationml/2006/main">
  <p:tag name="KSO_WM_FULL_TEXT_BEAUTIFY_COPY_ID" val="37"/>
</p:tagLst>
</file>

<file path=ppt/tags/tag355.xml><?xml version="1.0" encoding="utf-8"?>
<p:tagLst xmlns:p="http://schemas.openxmlformats.org/presentationml/2006/main">
  <p:tag name="KSO_WM_FULL_TEXT_BEAUTIFY_COPY_ID" val="12"/>
</p:tagLst>
</file>

<file path=ppt/tags/tag356.xml><?xml version="1.0" encoding="utf-8"?>
<p:tagLst xmlns:p="http://schemas.openxmlformats.org/presentationml/2006/main">
  <p:tag name="KSO_WM_FULL_TEXT_BEAUTIFY_COPY_ID" val="31"/>
</p:tagLst>
</file>

<file path=ppt/tags/tag357.xml><?xml version="1.0" encoding="utf-8"?>
<p:tagLst xmlns:p="http://schemas.openxmlformats.org/presentationml/2006/main">
  <p:tag name="KSO_WM_FULL_TEXT_BEAUTIFY_COPY_ID" val="34"/>
</p:tagLst>
</file>

<file path=ppt/tags/tag358.xml><?xml version="1.0" encoding="utf-8"?>
<p:tagLst xmlns:p="http://schemas.openxmlformats.org/presentationml/2006/main">
  <p:tag name="KSO_WM_FULL_TEXT_BEAUTIFY_COPY_ID" val="4"/>
</p:tagLst>
</file>

<file path=ppt/tags/tag359.xml><?xml version="1.0" encoding="utf-8"?>
<p:tagLst xmlns:p="http://schemas.openxmlformats.org/presentationml/2006/main">
  <p:tag name="KSO_WM_FULL_TEXT_BEAUTIFY_COPY_ID" val="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FULL_TEXT_BEAUTIFY_COPY_ID" val="15"/>
</p:tagLst>
</file>

<file path=ppt/tags/tag361.xml><?xml version="1.0" encoding="utf-8"?>
<p:tagLst xmlns:p="http://schemas.openxmlformats.org/presentationml/2006/main">
  <p:tag name="KSO_WM_FULL_TEXT_BEAUTIFY_COPY_ID" val="10"/>
</p:tagLst>
</file>

<file path=ppt/tags/tag362.xml><?xml version="1.0" encoding="utf-8"?>
<p:tagLst xmlns:p="http://schemas.openxmlformats.org/presentationml/2006/main">
  <p:tag name="KSO_WM_FULL_TEXT_BEAUTIFY_COPY_ID" val="22"/>
</p:tagLst>
</file>

<file path=ppt/tags/tag363.xml><?xml version="1.0" encoding="utf-8"?>
<p:tagLst xmlns:p="http://schemas.openxmlformats.org/presentationml/2006/main">
  <p:tag name="KSO_WM_FULL_TEXT_BEAUTIFY_COPY_ID" val="23"/>
</p:tagLst>
</file>

<file path=ppt/tags/tag364.xml><?xml version="1.0" encoding="utf-8"?>
<p:tagLst xmlns:p="http://schemas.openxmlformats.org/presentationml/2006/main">
  <p:tag name="KSO_WM_FULL_TEXT_BEAUTIFY_COPY_ID" val="24"/>
</p:tagLst>
</file>

<file path=ppt/tags/tag365.xml><?xml version="1.0" encoding="utf-8"?>
<p:tagLst xmlns:p="http://schemas.openxmlformats.org/presentationml/2006/main">
  <p:tag name="KSO_WM_FULL_TEXT_BEAUTIFY_COPY_ID" val="25"/>
</p:tagLst>
</file>

<file path=ppt/tags/tag366.xml><?xml version="1.0" encoding="utf-8"?>
<p:tagLst xmlns:p="http://schemas.openxmlformats.org/presentationml/2006/main">
  <p:tag name="KSO_WM_FULL_TEXT_BEAUTIFY_COPY_ID" val="26"/>
</p:tagLst>
</file>

<file path=ppt/tags/tag367.xml><?xml version="1.0" encoding="utf-8"?>
<p:tagLst xmlns:p="http://schemas.openxmlformats.org/presentationml/2006/main">
  <p:tag name="KSO_WM_FULL_TEXT_BEAUTIFY_COPY_ID" val="150995250"/>
</p:tagLst>
</file>

<file path=ppt/tags/tag368.xml><?xml version="1.0" encoding="utf-8"?>
<p:tagLst xmlns:p="http://schemas.openxmlformats.org/presentationml/2006/main">
  <p:tag name="KSO_WM_FULL_TEXT_BEAUTIFY_COPY_ID" val="4"/>
</p:tagLst>
</file>

<file path=ppt/tags/tag369.xml><?xml version="1.0" encoding="utf-8"?>
<p:tagLst xmlns:p="http://schemas.openxmlformats.org/presentationml/2006/main">
  <p:tag name="KSO_WM_FULL_TEXT_BEAUTIFY_COPY_ID" val="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FULL_TEXT_BEAUTIFY_COPY_ID" val="14"/>
</p:tagLst>
</file>

<file path=ppt/tags/tag371.xml><?xml version="1.0" encoding="utf-8"?>
<p:tagLst xmlns:p="http://schemas.openxmlformats.org/presentationml/2006/main">
  <p:tag name="KSO_WM_FULL_TEXT_BEAUTIFY_COPY_ID" val="2"/>
</p:tagLst>
</file>

<file path=ppt/tags/tag372.xml><?xml version="1.0" encoding="utf-8"?>
<p:tagLst xmlns:p="http://schemas.openxmlformats.org/presentationml/2006/main">
  <p:tag name="KSO_WM_FULL_TEXT_BEAUTIFY_COPY_ID" val="3"/>
</p:tagLst>
</file>

<file path=ppt/tags/tag373.xml><?xml version="1.0" encoding="utf-8"?>
<p:tagLst xmlns:p="http://schemas.openxmlformats.org/presentationml/2006/main">
  <p:tag name="KSO_WM_FULL_TEXT_BEAUTIFY_COPY_ID" val="12"/>
</p:tagLst>
</file>

<file path=ppt/tags/tag374.xml><?xml version="1.0" encoding="utf-8"?>
<p:tagLst xmlns:p="http://schemas.openxmlformats.org/presentationml/2006/main">
  <p:tag name="KSO_WM_FULL_TEXT_BEAUTIFY_COPY_ID" val="16"/>
</p:tagLst>
</file>

<file path=ppt/tags/tag375.xml><?xml version="1.0" encoding="utf-8"?>
<p:tagLst xmlns:p="http://schemas.openxmlformats.org/presentationml/2006/main">
  <p:tag name="KSO_WM_FULL_TEXT_BEAUTIFY_COPY_ID" val="17"/>
</p:tagLst>
</file>

<file path=ppt/tags/tag376.xml><?xml version="1.0" encoding="utf-8"?>
<p:tagLst xmlns:p="http://schemas.openxmlformats.org/presentationml/2006/main">
  <p:tag name="KSO_WM_FULL_TEXT_BEAUTIFY_COPY_ID" val="22"/>
</p:tagLst>
</file>

<file path=ppt/tags/tag377.xml><?xml version="1.0" encoding="utf-8"?>
<p:tagLst xmlns:p="http://schemas.openxmlformats.org/presentationml/2006/main">
  <p:tag name="KSO_WM_FULL_TEXT_BEAUTIFY_COPY_ID" val="150995249"/>
</p:tagLst>
</file>

<file path=ppt/tags/tag378.xml><?xml version="1.0" encoding="utf-8"?>
<p:tagLst xmlns:p="http://schemas.openxmlformats.org/presentationml/2006/main">
  <p:tag name="KSO_WM_FULL_TEXT_BEAUTIFY_COPY_ID" val="22"/>
</p:tagLst>
</file>

<file path=ppt/tags/tag379.xml><?xml version="1.0" encoding="utf-8"?>
<p:tagLst xmlns:p="http://schemas.openxmlformats.org/presentationml/2006/main">
  <p:tag name="KSO_WM_FULL_TEXT_BEAUTIFY_COPY_ID" val="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FULL_TEXT_BEAUTIFY_COPY_ID" val="7"/>
</p:tagLst>
</file>

<file path=ppt/tags/tag381.xml><?xml version="1.0" encoding="utf-8"?>
<p:tagLst xmlns:p="http://schemas.openxmlformats.org/presentationml/2006/main">
  <p:tag name="KSO_WM_FULL_TEXT_BEAUTIFY_COPY_ID" val="17"/>
</p:tagLst>
</file>

<file path=ppt/tags/tag382.xml><?xml version="1.0" encoding="utf-8"?>
<p:tagLst xmlns:p="http://schemas.openxmlformats.org/presentationml/2006/main">
  <p:tag name="KSO_WM_FULL_TEXT_BEAUTIFY_COPY_ID" val="21"/>
</p:tagLst>
</file>

<file path=ppt/tags/tag383.xml><?xml version="1.0" encoding="utf-8"?>
<p:tagLst xmlns:p="http://schemas.openxmlformats.org/presentationml/2006/main">
  <p:tag name="KSO_WM_FULL_TEXT_BEAUTIFY_COPY_ID" val="150995251"/>
</p:tagLst>
</file>

<file path=ppt/tags/tag384.xml><?xml version="1.0" encoding="utf-8"?>
<p:tagLst xmlns:p="http://schemas.openxmlformats.org/presentationml/2006/main">
  <p:tag name="KSO_WM_FULL_TEXT_BEAUTIFY_COPY_ID" val="3"/>
</p:tagLst>
</file>

<file path=ppt/tags/tag385.xml><?xml version="1.0" encoding="utf-8"?>
<p:tagLst xmlns:p="http://schemas.openxmlformats.org/presentationml/2006/main">
  <p:tag name="KSO_WM_FULL_TEXT_BEAUTIFY_COPY_ID" val="4"/>
</p:tagLst>
</file>

<file path=ppt/tags/tag386.xml><?xml version="1.0" encoding="utf-8"?>
<p:tagLst xmlns:p="http://schemas.openxmlformats.org/presentationml/2006/main">
  <p:tag name="KSO_WM_FULL_TEXT_BEAUTIFY_COPY_ID" val="14"/>
</p:tagLst>
</file>

<file path=ppt/tags/tag387.xml><?xml version="1.0" encoding="utf-8"?>
<p:tagLst xmlns:p="http://schemas.openxmlformats.org/presentationml/2006/main">
  <p:tag name="KSO_WM_FULL_TEXT_BEAUTIFY_COPY_ID" val="18"/>
</p:tagLst>
</file>

<file path=ppt/tags/tag388.xml><?xml version="1.0" encoding="utf-8"?>
<p:tagLst xmlns:p="http://schemas.openxmlformats.org/presentationml/2006/main">
  <p:tag name="KSO_WM_FULL_TEXT_BEAUTIFY_COPY_ID" val="150995252"/>
</p:tagLst>
</file>

<file path=ppt/tags/tag389.xml><?xml version="1.0" encoding="utf-8"?>
<p:tagLst xmlns:p="http://schemas.openxmlformats.org/presentationml/2006/main">
  <p:tag name="KSO_WM_FULL_TEXT_BEAUTIFY_COPY_ID" val="4"/>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FULL_TEXT_BEAUTIFY_COPY_ID" val="9"/>
</p:tagLst>
</file>

<file path=ppt/tags/tag391.xml><?xml version="1.0" encoding="utf-8"?>
<p:tagLst xmlns:p="http://schemas.openxmlformats.org/presentationml/2006/main">
  <p:tag name="KSO_WM_FULL_TEXT_BEAUTIFY_COPY_ID" val="10"/>
</p:tagLst>
</file>

<file path=ppt/tags/tag392.xml><?xml version="1.0" encoding="utf-8"?>
<p:tagLst xmlns:p="http://schemas.openxmlformats.org/presentationml/2006/main">
  <p:tag name="KSO_WM_FULL_TEXT_BEAUTIFY_COPY_ID" val="11"/>
</p:tagLst>
</file>

<file path=ppt/tags/tag393.xml><?xml version="1.0" encoding="utf-8"?>
<p:tagLst xmlns:p="http://schemas.openxmlformats.org/presentationml/2006/main">
  <p:tag name="KSO_WM_FULL_TEXT_BEAUTIFY_COPY_ID" val="13"/>
</p:tagLst>
</file>

<file path=ppt/tags/tag394.xml><?xml version="1.0" encoding="utf-8"?>
<p:tagLst xmlns:p="http://schemas.openxmlformats.org/presentationml/2006/main">
  <p:tag name="KSO_WM_FULL_TEXT_BEAUTIFY_COPY_ID" val="19"/>
</p:tagLst>
</file>

<file path=ppt/tags/tag395.xml><?xml version="1.0" encoding="utf-8"?>
<p:tagLst xmlns:p="http://schemas.openxmlformats.org/presentationml/2006/main">
  <p:tag name="KSO_WM_FULL_TEXT_BEAUTIFY_COPY_ID" val="150995253"/>
</p:tagLst>
</file>

<file path=ppt/tags/tag396.xml><?xml version="1.0" encoding="utf-8"?>
<p:tagLst xmlns:p="http://schemas.openxmlformats.org/presentationml/2006/main">
  <p:tag name="KSO_WM_FULL_TEXT_BEAUTIFY_COPY_ID" val="8"/>
</p:tagLst>
</file>

<file path=ppt/tags/tag397.xml><?xml version="1.0" encoding="utf-8"?>
<p:tagLst xmlns:p="http://schemas.openxmlformats.org/presentationml/2006/main">
  <p:tag name="KSO_WM_FULL_TEXT_BEAUTIFY_COPY_ID" val="10"/>
</p:tagLst>
</file>

<file path=ppt/tags/tag398.xml><?xml version="1.0" encoding="utf-8"?>
<p:tagLst xmlns:p="http://schemas.openxmlformats.org/presentationml/2006/main">
  <p:tag name="KSO_WM_FULL_TEXT_BEAUTIFY_COPY_ID" val="9"/>
</p:tagLst>
</file>

<file path=ppt/tags/tag399.xml><?xml version="1.0" encoding="utf-8"?>
<p:tagLst xmlns:p="http://schemas.openxmlformats.org/presentationml/2006/main">
  <p:tag name="KSO_WM_FULL_TEXT_BEAUTIFY_COPY_ID" val="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FULL_TEXT_BEAUTIFY_COPY_ID" val="6"/>
</p:tagLst>
</file>

<file path=ppt/tags/tag401.xml><?xml version="1.0" encoding="utf-8"?>
<p:tagLst xmlns:p="http://schemas.openxmlformats.org/presentationml/2006/main">
  <p:tag name="KSO_WM_FULL_TEXT_BEAUTIFY_COPY_ID" val="11"/>
</p:tagLst>
</file>

<file path=ppt/tags/tag402.xml><?xml version="1.0" encoding="utf-8"?>
<p:tagLst xmlns:p="http://schemas.openxmlformats.org/presentationml/2006/main">
  <p:tag name="KSO_WM_FULL_TEXT_BEAUTIFY_COPY_ID" val="150995255"/>
</p:tagLst>
</file>

<file path=ppt/tags/tag403.xml><?xml version="1.0" encoding="utf-8"?>
<p:tagLst xmlns:p="http://schemas.openxmlformats.org/presentationml/2006/main">
  <p:tag name="KSO_WM_FULL_TEXT_BEAUTIFY_COPY_ID" val="28"/>
</p:tagLst>
</file>

<file path=ppt/tags/tag404.xml><?xml version="1.0" encoding="utf-8"?>
<p:tagLst xmlns:p="http://schemas.openxmlformats.org/presentationml/2006/main">
  <p:tag name="KSO_WM_FULL_TEXT_BEAUTIFY_COPY_ID" val="27"/>
</p:tagLst>
</file>

<file path=ppt/tags/tag405.xml><?xml version="1.0" encoding="utf-8"?>
<p:tagLst xmlns:p="http://schemas.openxmlformats.org/presentationml/2006/main">
  <p:tag name="KSO_WM_FULL_TEXT_BEAUTIFY_COPY_ID" val="2"/>
</p:tagLst>
</file>

<file path=ppt/tags/tag406.xml><?xml version="1.0" encoding="utf-8"?>
<p:tagLst xmlns:p="http://schemas.openxmlformats.org/presentationml/2006/main">
  <p:tag name="KSO_WM_FULL_TEXT_BEAUTIFY_COPY_ID" val="3"/>
</p:tagLst>
</file>

<file path=ppt/tags/tag407.xml><?xml version="1.0" encoding="utf-8"?>
<p:tagLst xmlns:p="http://schemas.openxmlformats.org/presentationml/2006/main">
  <p:tag name="KSO_WM_FULL_TEXT_BEAUTIFY_COPY_ID" val="4"/>
</p:tagLst>
</file>

<file path=ppt/tags/tag408.xml><?xml version="1.0" encoding="utf-8"?>
<p:tagLst xmlns:p="http://schemas.openxmlformats.org/presentationml/2006/main">
  <p:tag name="KSO_WM_FULL_TEXT_BEAUTIFY_COPY_ID" val="5"/>
</p:tagLst>
</file>

<file path=ppt/tags/tag409.xml><?xml version="1.0" encoding="utf-8"?>
<p:tagLst xmlns:p="http://schemas.openxmlformats.org/presentationml/2006/main">
  <p:tag name="KSO_WM_FULL_TEXT_BEAUTIFY_COPY_ID" val="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FULL_TEXT_BEAUTIFY_COPY_ID" val="16"/>
</p:tagLst>
</file>

<file path=ppt/tags/tag411.xml><?xml version="1.0" encoding="utf-8"?>
<p:tagLst xmlns:p="http://schemas.openxmlformats.org/presentationml/2006/main">
  <p:tag name="KSO_WM_FULL_TEXT_BEAUTIFY_COPY_ID" val="31"/>
</p:tagLst>
</file>

<file path=ppt/tags/tag412.xml><?xml version="1.0" encoding="utf-8"?>
<p:tagLst xmlns:p="http://schemas.openxmlformats.org/presentationml/2006/main">
  <p:tag name="KSO_WM_FULL_TEXT_BEAUTIFY_COPY_ID" val="32"/>
</p:tagLst>
</file>

<file path=ppt/tags/tag413.xml><?xml version="1.0" encoding="utf-8"?>
<p:tagLst xmlns:p="http://schemas.openxmlformats.org/presentationml/2006/main">
  <p:tag name="KSO_WM_FULL_TEXT_BEAUTIFY_COPY_ID" val="150995267"/>
</p:tagLst>
</file>

<file path=ppt/tags/tag414.xml><?xml version="1.0" encoding="utf-8"?>
<p:tagLst xmlns:p="http://schemas.openxmlformats.org/presentationml/2006/main">
  <p:tag name="REFSHAPE" val="518649572"/>
  <p:tag name="KSO_WM_UNIT_PLACING_PICTURE_USER_VIEWPORT" val="{&quot;height&quot;:2045,&quot;width&quot;:3072}"/>
  <p:tag name="KSO_WM_FULL_TEXT_BEAUTIFY_COPY_ID" val="4"/>
</p:tagLst>
</file>

<file path=ppt/tags/tag415.xml><?xml version="1.0" encoding="utf-8"?>
<p:tagLst xmlns:p="http://schemas.openxmlformats.org/presentationml/2006/main">
  <p:tag name="KSO_WM_FULL_TEXT_BEAUTIFY_COPY_ID" val="6"/>
</p:tagLst>
</file>

<file path=ppt/tags/tag416.xml><?xml version="1.0" encoding="utf-8"?>
<p:tagLst xmlns:p="http://schemas.openxmlformats.org/presentationml/2006/main">
  <p:tag name="KSO_WM_FULL_TEXT_BEAUTIFY_COPY_ID" val="2"/>
</p:tagLst>
</file>

<file path=ppt/tags/tag417.xml><?xml version="1.0" encoding="utf-8"?>
<p:tagLst xmlns:p="http://schemas.openxmlformats.org/presentationml/2006/main">
  <p:tag name="KSO_WM_FULL_TEXT_BEAUTIFY_COPY_ID" val="3"/>
</p:tagLst>
</file>

<file path=ppt/tags/tag418.xml><?xml version="1.0" encoding="utf-8"?>
<p:tagLst xmlns:p="http://schemas.openxmlformats.org/presentationml/2006/main">
  <p:tag name="KSO_WM_FULL_TEXT_BEAUTIFY_COPY_ID" val="5"/>
</p:tagLst>
</file>

<file path=ppt/tags/tag419.xml><?xml version="1.0" encoding="utf-8"?>
<p:tagLst xmlns:p="http://schemas.openxmlformats.org/presentationml/2006/main">
  <p:tag name="KSO_WM_BEAUTIFY_FLAG" val="#wm#"/>
  <p:tag name="KSO_WM_TEMPLATE_CATEGORY" val="custom"/>
  <p:tag name="KSO_WM_TEMPLATE_INDEX" val="20205081"/>
  <p:tag name="KSO_WM_FULL_TEXT_BEAUTIFY_COPY_ID" val="15099525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FULL_TEXT_BEAUTIFY_COPY_ID" val="16"/>
</p:tagLst>
</file>

<file path=ppt/tags/tag421.xml><?xml version="1.0" encoding="utf-8"?>
<p:tagLst xmlns:p="http://schemas.openxmlformats.org/presentationml/2006/main">
  <p:tag name="KSO_WM_FULL_TEXT_BEAUTIFY_COPY_ID" val="5"/>
</p:tagLst>
</file>

<file path=ppt/tags/tag422.xml><?xml version="1.0" encoding="utf-8"?>
<p:tagLst xmlns:p="http://schemas.openxmlformats.org/presentationml/2006/main">
  <p:tag name="KSO_WM_FULL_TEXT_BEAUTIFY_COPY_ID" val="9"/>
</p:tagLst>
</file>

<file path=ppt/tags/tag423.xml><?xml version="1.0" encoding="utf-8"?>
<p:tagLst xmlns:p="http://schemas.openxmlformats.org/presentationml/2006/main">
  <p:tag name="KSO_WM_FULL_TEXT_BEAUTIFY_COPY_ID" val="10"/>
</p:tagLst>
</file>

<file path=ppt/tags/tag424.xml><?xml version="1.0" encoding="utf-8"?>
<p:tagLst xmlns:p="http://schemas.openxmlformats.org/presentationml/2006/main">
  <p:tag name="KSO_WM_FULL_TEXT_BEAUTIFY_COPY_ID" val="18"/>
</p:tagLst>
</file>

<file path=ppt/tags/tag425.xml><?xml version="1.0" encoding="utf-8"?>
<p:tagLst xmlns:p="http://schemas.openxmlformats.org/presentationml/2006/main">
  <p:tag name="KSO_WM_FULL_TEXT_BEAUTIFY_COPY_ID" val="22"/>
</p:tagLst>
</file>

<file path=ppt/tags/tag426.xml><?xml version="1.0" encoding="utf-8"?>
<p:tagLst xmlns:p="http://schemas.openxmlformats.org/presentationml/2006/main">
  <p:tag name="KSO_WM_FULL_TEXT_BEAUTIFY_COPY_ID" val="114"/>
</p:tagLst>
</file>

<file path=ppt/tags/tag427.xml><?xml version="1.0" encoding="utf-8"?>
<p:tagLst xmlns:p="http://schemas.openxmlformats.org/presentationml/2006/main">
  <p:tag name="KSO_WM_FULL_TEXT_BEAUTIFY_COPY_ID" val="115"/>
</p:tagLst>
</file>

<file path=ppt/tags/tag428.xml><?xml version="1.0" encoding="utf-8"?>
<p:tagLst xmlns:p="http://schemas.openxmlformats.org/presentationml/2006/main">
  <p:tag name="KSO_WM_FULL_TEXT_BEAUTIFY_COPY_ID" val="116"/>
</p:tagLst>
</file>

<file path=ppt/tags/tag429.xml><?xml version="1.0" encoding="utf-8"?>
<p:tagLst xmlns:p="http://schemas.openxmlformats.org/presentationml/2006/main">
  <p:tag name="KSO_WM_FULL_TEXT_BEAUTIFY_COPY_ID" val="117"/>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FULL_TEXT_BEAUTIFY_COPY_ID" val="118"/>
</p:tagLst>
</file>

<file path=ppt/tags/tag431.xml><?xml version="1.0" encoding="utf-8"?>
<p:tagLst xmlns:p="http://schemas.openxmlformats.org/presentationml/2006/main">
  <p:tag name="KSO_WM_FULL_TEXT_BEAUTIFY_COPY_ID" val="119"/>
</p:tagLst>
</file>

<file path=ppt/tags/tag432.xml><?xml version="1.0" encoding="utf-8"?>
<p:tagLst xmlns:p="http://schemas.openxmlformats.org/presentationml/2006/main">
  <p:tag name="KSO_WM_FULL_TEXT_BEAUTIFY_COPY_ID" val="120"/>
</p:tagLst>
</file>

<file path=ppt/tags/tag433.xml><?xml version="1.0" encoding="utf-8"?>
<p:tagLst xmlns:p="http://schemas.openxmlformats.org/presentationml/2006/main">
  <p:tag name="KSO_WM_FULL_TEXT_BEAUTIFY_COPY_ID" val="121"/>
</p:tagLst>
</file>

<file path=ppt/tags/tag434.xml><?xml version="1.0" encoding="utf-8"?>
<p:tagLst xmlns:p="http://schemas.openxmlformats.org/presentationml/2006/main">
  <p:tag name="KSO_WM_FULL_TEXT_BEAUTIFY_COPY_ID" val="122"/>
</p:tagLst>
</file>

<file path=ppt/tags/tag435.xml><?xml version="1.0" encoding="utf-8"?>
<p:tagLst xmlns:p="http://schemas.openxmlformats.org/presentationml/2006/main">
  <p:tag name="KSO_WM_FULL_TEXT_BEAUTIFY_COPY_ID" val="123"/>
</p:tagLst>
</file>

<file path=ppt/tags/tag436.xml><?xml version="1.0" encoding="utf-8"?>
<p:tagLst xmlns:p="http://schemas.openxmlformats.org/presentationml/2006/main">
  <p:tag name="KSO_WM_FULL_TEXT_BEAUTIFY_COPY_ID" val="124"/>
</p:tagLst>
</file>

<file path=ppt/tags/tag437.xml><?xml version="1.0" encoding="utf-8"?>
<p:tagLst xmlns:p="http://schemas.openxmlformats.org/presentationml/2006/main">
  <p:tag name="KSO_WM_FULL_TEXT_BEAUTIFY_COPY_ID" val="125"/>
</p:tagLst>
</file>

<file path=ppt/tags/tag438.xml><?xml version="1.0" encoding="utf-8"?>
<p:tagLst xmlns:p="http://schemas.openxmlformats.org/presentationml/2006/main">
  <p:tag name="KSO_WM_FULL_TEXT_BEAUTIFY_COPY_ID" val="126"/>
</p:tagLst>
</file>

<file path=ppt/tags/tag439.xml><?xml version="1.0" encoding="utf-8"?>
<p:tagLst xmlns:p="http://schemas.openxmlformats.org/presentationml/2006/main">
  <p:tag name="KSO_WM_FULL_TEXT_BEAUTIFY_COPY_ID" val="127"/>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FULL_TEXT_BEAUTIFY_COPY_ID" val="128"/>
</p:tagLst>
</file>

<file path=ppt/tags/tag441.xml><?xml version="1.0" encoding="utf-8"?>
<p:tagLst xmlns:p="http://schemas.openxmlformats.org/presentationml/2006/main">
  <p:tag name="KSO_WM_FULL_TEXT_BEAUTIFY_COPY_ID" val="129"/>
</p:tagLst>
</file>

<file path=ppt/tags/tag442.xml><?xml version="1.0" encoding="utf-8"?>
<p:tagLst xmlns:p="http://schemas.openxmlformats.org/presentationml/2006/main">
  <p:tag name="KSO_WM_FULL_TEXT_BEAUTIFY_COPY_ID" val="130"/>
</p:tagLst>
</file>

<file path=ppt/tags/tag443.xml><?xml version="1.0" encoding="utf-8"?>
<p:tagLst xmlns:p="http://schemas.openxmlformats.org/presentationml/2006/main">
  <p:tag name="KSO_WM_FULL_TEXT_BEAUTIFY_COPY_ID" val="131"/>
</p:tagLst>
</file>

<file path=ppt/tags/tag444.xml><?xml version="1.0" encoding="utf-8"?>
<p:tagLst xmlns:p="http://schemas.openxmlformats.org/presentationml/2006/main">
  <p:tag name="KSO_WM_FULL_TEXT_BEAUTIFY_COPY_ID" val="132"/>
</p:tagLst>
</file>

<file path=ppt/tags/tag445.xml><?xml version="1.0" encoding="utf-8"?>
<p:tagLst xmlns:p="http://schemas.openxmlformats.org/presentationml/2006/main">
  <p:tag name="KSO_WM_FULL_TEXT_BEAUTIFY_COPY_ID" val="133"/>
</p:tagLst>
</file>

<file path=ppt/tags/tag446.xml><?xml version="1.0" encoding="utf-8"?>
<p:tagLst xmlns:p="http://schemas.openxmlformats.org/presentationml/2006/main">
  <p:tag name="KSO_WM_FULL_TEXT_BEAUTIFY_COPY_ID" val="134"/>
</p:tagLst>
</file>

<file path=ppt/tags/tag447.xml><?xml version="1.0" encoding="utf-8"?>
<p:tagLst xmlns:p="http://schemas.openxmlformats.org/presentationml/2006/main">
  <p:tag name="KSO_WM_FULL_TEXT_BEAUTIFY_COPY_ID" val="135"/>
</p:tagLst>
</file>

<file path=ppt/tags/tag448.xml><?xml version="1.0" encoding="utf-8"?>
<p:tagLst xmlns:p="http://schemas.openxmlformats.org/presentationml/2006/main">
  <p:tag name="KSO_WM_FULL_TEXT_BEAUTIFY_COPY_ID" val="136"/>
</p:tagLst>
</file>

<file path=ppt/tags/tag449.xml><?xml version="1.0" encoding="utf-8"?>
<p:tagLst xmlns:p="http://schemas.openxmlformats.org/presentationml/2006/main">
  <p:tag name="KSO_WM_FULL_TEXT_BEAUTIFY_COPY_ID" val="137"/>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FULL_TEXT_BEAUTIFY_COPY_ID" val="138"/>
</p:tagLst>
</file>

<file path=ppt/tags/tag451.xml><?xml version="1.0" encoding="utf-8"?>
<p:tagLst xmlns:p="http://schemas.openxmlformats.org/presentationml/2006/main">
  <p:tag name="KSO_WM_FULL_TEXT_BEAUTIFY_COPY_ID" val="139"/>
</p:tagLst>
</file>

<file path=ppt/tags/tag452.xml><?xml version="1.0" encoding="utf-8"?>
<p:tagLst xmlns:p="http://schemas.openxmlformats.org/presentationml/2006/main">
  <p:tag name="KSO_WM_FULL_TEXT_BEAUTIFY_COPY_ID" val="140"/>
</p:tagLst>
</file>

<file path=ppt/tags/tag453.xml><?xml version="1.0" encoding="utf-8"?>
<p:tagLst xmlns:p="http://schemas.openxmlformats.org/presentationml/2006/main">
  <p:tag name="KSO_WM_FULL_TEXT_BEAUTIFY_COPY_ID" val="141"/>
</p:tagLst>
</file>

<file path=ppt/tags/tag454.xml><?xml version="1.0" encoding="utf-8"?>
<p:tagLst xmlns:p="http://schemas.openxmlformats.org/presentationml/2006/main">
  <p:tag name="KSO_WM_FULL_TEXT_BEAUTIFY_COPY_ID" val="142"/>
</p:tagLst>
</file>

<file path=ppt/tags/tag455.xml><?xml version="1.0" encoding="utf-8"?>
<p:tagLst xmlns:p="http://schemas.openxmlformats.org/presentationml/2006/main">
  <p:tag name="KSO_WM_FULL_TEXT_BEAUTIFY_COPY_ID" val="143"/>
</p:tagLst>
</file>

<file path=ppt/tags/tag456.xml><?xml version="1.0" encoding="utf-8"?>
<p:tagLst xmlns:p="http://schemas.openxmlformats.org/presentationml/2006/main">
  <p:tag name="KSO_WM_FULL_TEXT_BEAUTIFY_COPY_ID" val="144"/>
</p:tagLst>
</file>

<file path=ppt/tags/tag457.xml><?xml version="1.0" encoding="utf-8"?>
<p:tagLst xmlns:p="http://schemas.openxmlformats.org/presentationml/2006/main">
  <p:tag name="KSO_WM_FULL_TEXT_BEAUTIFY_COPY_ID" val="145"/>
</p:tagLst>
</file>

<file path=ppt/tags/tag458.xml><?xml version="1.0" encoding="utf-8"?>
<p:tagLst xmlns:p="http://schemas.openxmlformats.org/presentationml/2006/main">
  <p:tag name="KSO_WM_FULL_TEXT_BEAUTIFY_COPY_ID" val="146"/>
</p:tagLst>
</file>

<file path=ppt/tags/tag459.xml><?xml version="1.0" encoding="utf-8"?>
<p:tagLst xmlns:p="http://schemas.openxmlformats.org/presentationml/2006/main">
  <p:tag name="KSO_WM_FULL_TEXT_BEAUTIFY_COPY_ID" val="147"/>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FULL_TEXT_BEAUTIFY_COPY_ID" val="148"/>
</p:tagLst>
</file>

<file path=ppt/tags/tag461.xml><?xml version="1.0" encoding="utf-8"?>
<p:tagLst xmlns:p="http://schemas.openxmlformats.org/presentationml/2006/main">
  <p:tag name="KSO_WM_FULL_TEXT_BEAUTIFY_COPY_ID" val="149"/>
</p:tagLst>
</file>

<file path=ppt/tags/tag462.xml><?xml version="1.0" encoding="utf-8"?>
<p:tagLst xmlns:p="http://schemas.openxmlformats.org/presentationml/2006/main">
  <p:tag name="KSO_WM_FULL_TEXT_BEAUTIFY_COPY_ID" val="150"/>
</p:tagLst>
</file>

<file path=ppt/tags/tag463.xml><?xml version="1.0" encoding="utf-8"?>
<p:tagLst xmlns:p="http://schemas.openxmlformats.org/presentationml/2006/main">
  <p:tag name="KSO_WM_FULL_TEXT_BEAUTIFY_COPY_ID" val="151"/>
</p:tagLst>
</file>

<file path=ppt/tags/tag464.xml><?xml version="1.0" encoding="utf-8"?>
<p:tagLst xmlns:p="http://schemas.openxmlformats.org/presentationml/2006/main">
  <p:tag name="KSO_WM_FULL_TEXT_BEAUTIFY_COPY_ID" val="152"/>
</p:tagLst>
</file>

<file path=ppt/tags/tag465.xml><?xml version="1.0" encoding="utf-8"?>
<p:tagLst xmlns:p="http://schemas.openxmlformats.org/presentationml/2006/main">
  <p:tag name="KSO_WM_FULL_TEXT_BEAUTIFY_COPY_ID" val="153"/>
</p:tagLst>
</file>

<file path=ppt/tags/tag466.xml><?xml version="1.0" encoding="utf-8"?>
<p:tagLst xmlns:p="http://schemas.openxmlformats.org/presentationml/2006/main">
  <p:tag name="KSO_WM_FULL_TEXT_BEAUTIFY_COPY_ID" val="154"/>
</p:tagLst>
</file>

<file path=ppt/tags/tag467.xml><?xml version="1.0" encoding="utf-8"?>
<p:tagLst xmlns:p="http://schemas.openxmlformats.org/presentationml/2006/main">
  <p:tag name="KSO_WM_FULL_TEXT_BEAUTIFY_COPY_ID" val="155"/>
</p:tagLst>
</file>

<file path=ppt/tags/tag468.xml><?xml version="1.0" encoding="utf-8"?>
<p:tagLst xmlns:p="http://schemas.openxmlformats.org/presentationml/2006/main">
  <p:tag name="KSO_WM_FULL_TEXT_BEAUTIFY_COPY_ID" val="156"/>
</p:tagLst>
</file>

<file path=ppt/tags/tag469.xml><?xml version="1.0" encoding="utf-8"?>
<p:tagLst xmlns:p="http://schemas.openxmlformats.org/presentationml/2006/main">
  <p:tag name="KSO_WM_FULL_TEXT_BEAUTIFY_COPY_ID" val="157"/>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FULL_TEXT_BEAUTIFY_COPY_ID" val="158"/>
</p:tagLst>
</file>

<file path=ppt/tags/tag471.xml><?xml version="1.0" encoding="utf-8"?>
<p:tagLst xmlns:p="http://schemas.openxmlformats.org/presentationml/2006/main">
  <p:tag name="KSO_WM_FULL_TEXT_BEAUTIFY_COPY_ID" val="159"/>
</p:tagLst>
</file>

<file path=ppt/tags/tag472.xml><?xml version="1.0" encoding="utf-8"?>
<p:tagLst xmlns:p="http://schemas.openxmlformats.org/presentationml/2006/main">
  <p:tag name="KSO_WM_FULL_TEXT_BEAUTIFY_COPY_ID" val="160"/>
</p:tagLst>
</file>

<file path=ppt/tags/tag473.xml><?xml version="1.0" encoding="utf-8"?>
<p:tagLst xmlns:p="http://schemas.openxmlformats.org/presentationml/2006/main">
  <p:tag name="KSO_WM_FULL_TEXT_BEAUTIFY_COPY_ID" val="161"/>
</p:tagLst>
</file>

<file path=ppt/tags/tag474.xml><?xml version="1.0" encoding="utf-8"?>
<p:tagLst xmlns:p="http://schemas.openxmlformats.org/presentationml/2006/main">
  <p:tag name="KSO_WM_FULL_TEXT_BEAUTIFY_COPY_ID" val="162"/>
</p:tagLst>
</file>

<file path=ppt/tags/tag475.xml><?xml version="1.0" encoding="utf-8"?>
<p:tagLst xmlns:p="http://schemas.openxmlformats.org/presentationml/2006/main">
  <p:tag name="KSO_WM_FULL_TEXT_BEAUTIFY_COPY_ID" val="163"/>
</p:tagLst>
</file>

<file path=ppt/tags/tag476.xml><?xml version="1.0" encoding="utf-8"?>
<p:tagLst xmlns:p="http://schemas.openxmlformats.org/presentationml/2006/main">
  <p:tag name="KSO_WM_FULL_TEXT_BEAUTIFY_COPY_ID" val="164"/>
</p:tagLst>
</file>

<file path=ppt/tags/tag477.xml><?xml version="1.0" encoding="utf-8"?>
<p:tagLst xmlns:p="http://schemas.openxmlformats.org/presentationml/2006/main">
  <p:tag name="KSO_WM_FULL_TEXT_BEAUTIFY_COPY_ID" val="165"/>
</p:tagLst>
</file>

<file path=ppt/tags/tag478.xml><?xml version="1.0" encoding="utf-8"?>
<p:tagLst xmlns:p="http://schemas.openxmlformats.org/presentationml/2006/main">
  <p:tag name="KSO_WM_FULL_TEXT_BEAUTIFY_COPY_ID" val="166"/>
</p:tagLst>
</file>

<file path=ppt/tags/tag479.xml><?xml version="1.0" encoding="utf-8"?>
<p:tagLst xmlns:p="http://schemas.openxmlformats.org/presentationml/2006/main">
  <p:tag name="KSO_WM_FULL_TEXT_BEAUTIFY_COPY_ID" val="167"/>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FULL_TEXT_BEAUTIFY_COPY_ID" val="168"/>
</p:tagLst>
</file>

<file path=ppt/tags/tag481.xml><?xml version="1.0" encoding="utf-8"?>
<p:tagLst xmlns:p="http://schemas.openxmlformats.org/presentationml/2006/main">
  <p:tag name="KSO_WM_FULL_TEXT_BEAUTIFY_COPY_ID" val="150995257"/>
</p:tagLst>
</file>

<file path=ppt/tags/tag482.xml><?xml version="1.0" encoding="utf-8"?>
<p:tagLst xmlns:p="http://schemas.openxmlformats.org/presentationml/2006/main">
  <p:tag name="KSO_WM_FULL_TEXT_BEAUTIFY_COPY_ID" val="15"/>
</p:tagLst>
</file>

<file path=ppt/tags/tag483.xml><?xml version="1.0" encoding="utf-8"?>
<p:tagLst xmlns:p="http://schemas.openxmlformats.org/presentationml/2006/main">
  <p:tag name="KSO_WM_FULL_TEXT_BEAUTIFY_COPY_ID" val="4"/>
</p:tagLst>
</file>

<file path=ppt/tags/tag484.xml><?xml version="1.0" encoding="utf-8"?>
<p:tagLst xmlns:p="http://schemas.openxmlformats.org/presentationml/2006/main">
  <p:tag name="KSO_WM_FULL_TEXT_BEAUTIFY_COPY_ID" val="5"/>
</p:tagLst>
</file>

<file path=ppt/tags/tag485.xml><?xml version="1.0" encoding="utf-8"?>
<p:tagLst xmlns:p="http://schemas.openxmlformats.org/presentationml/2006/main">
  <p:tag name="KSO_WM_FULL_TEXT_BEAUTIFY_COPY_ID" val="3"/>
</p:tagLst>
</file>

<file path=ppt/tags/tag486.xml><?xml version="1.0" encoding="utf-8"?>
<p:tagLst xmlns:p="http://schemas.openxmlformats.org/presentationml/2006/main">
  <p:tag name="KSO_WM_FULL_TEXT_BEAUTIFY_COPY_ID" val="2"/>
</p:tagLst>
</file>

<file path=ppt/tags/tag487.xml><?xml version="1.0" encoding="utf-8"?>
<p:tagLst xmlns:p="http://schemas.openxmlformats.org/presentationml/2006/main">
  <p:tag name="KSO_WM_FULL_TEXT_BEAUTIFY_COPY_ID" val="150995258"/>
</p:tagLst>
</file>

<file path=ppt/tags/tag488.xml><?xml version="1.0" encoding="utf-8"?>
<p:tagLst xmlns:p="http://schemas.openxmlformats.org/presentationml/2006/main">
  <p:tag name="KSO_WM_FULL_TEXT_BEAUTIFY_COPY_ID" val="5"/>
</p:tagLst>
</file>

<file path=ppt/tags/tag489.xml><?xml version="1.0" encoding="utf-8"?>
<p:tagLst xmlns:p="http://schemas.openxmlformats.org/presentationml/2006/main">
  <p:tag name="KSO_WM_FULL_TEXT_BEAUTIFY_COPY_ID"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FULL_TEXT_BEAUTIFY_COPY_ID" val="7"/>
</p:tagLst>
</file>

<file path=ppt/tags/tag491.xml><?xml version="1.0" encoding="utf-8"?>
<p:tagLst xmlns:p="http://schemas.openxmlformats.org/presentationml/2006/main">
  <p:tag name="KSO_WM_FULL_TEXT_BEAUTIFY_COPY_ID" val="9"/>
</p:tagLst>
</file>

<file path=ppt/tags/tag492.xml><?xml version="1.0" encoding="utf-8"?>
<p:tagLst xmlns:p="http://schemas.openxmlformats.org/presentationml/2006/main">
  <p:tag name="KSO_WM_FULL_TEXT_BEAUTIFY_COPY_ID" val="10"/>
</p:tagLst>
</file>

<file path=ppt/tags/tag493.xml><?xml version="1.0" encoding="utf-8"?>
<p:tagLst xmlns:p="http://schemas.openxmlformats.org/presentationml/2006/main">
  <p:tag name="KSO_WM_FULL_TEXT_BEAUTIFY_COPY_ID" val="150995260"/>
</p:tagLst>
</file>

<file path=ppt/tags/tag494.xml><?xml version="1.0" encoding="utf-8"?>
<p:tagLst xmlns:p="http://schemas.openxmlformats.org/presentationml/2006/main">
  <p:tag name="KSO_WM_FULL_TEXT_BEAUTIFY_COPY_ID" val="3"/>
</p:tagLst>
</file>

<file path=ppt/tags/tag495.xml><?xml version="1.0" encoding="utf-8"?>
<p:tagLst xmlns:p="http://schemas.openxmlformats.org/presentationml/2006/main">
  <p:tag name="KSO_WM_FULL_TEXT_BEAUTIFY_COPY_ID" val="4"/>
</p:tagLst>
</file>

<file path=ppt/tags/tag496.xml><?xml version="1.0" encoding="utf-8"?>
<p:tagLst xmlns:p="http://schemas.openxmlformats.org/presentationml/2006/main">
  <p:tag name="KSO_WM_FULL_TEXT_BEAUTIFY_COPY_ID" val="7"/>
</p:tagLst>
</file>

<file path=ppt/tags/tag497.xml><?xml version="1.0" encoding="utf-8"?>
<p:tagLst xmlns:p="http://schemas.openxmlformats.org/presentationml/2006/main">
  <p:tag name="KSO_WM_FULL_TEXT_BEAUTIFY_COPY_ID" val="8"/>
</p:tagLst>
</file>

<file path=ppt/tags/tag498.xml><?xml version="1.0" encoding="utf-8"?>
<p:tagLst xmlns:p="http://schemas.openxmlformats.org/presentationml/2006/main">
  <p:tag name="KSO_WM_FULL_TEXT_BEAUTIFY_COPY_ID" val="6"/>
</p:tagLst>
</file>

<file path=ppt/tags/tag499.xml><?xml version="1.0" encoding="utf-8"?>
<p:tagLst xmlns:p="http://schemas.openxmlformats.org/presentationml/2006/main">
  <p:tag name="KSO_WM_FULL_TEXT_BEAUTIFY_COPY_ID" val="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FULL_TEXT_BEAUTIFY_COPY_ID" val="150995261"/>
</p:tagLst>
</file>

<file path=ppt/tags/tag501.xml><?xml version="1.0" encoding="utf-8"?>
<p:tagLst xmlns:p="http://schemas.openxmlformats.org/presentationml/2006/main">
  <p:tag name="KSO_WM_FULL_TEXT_BEAUTIFY_COPY_ID" val="11"/>
</p:tagLst>
</file>

<file path=ppt/tags/tag502.xml><?xml version="1.0" encoding="utf-8"?>
<p:tagLst xmlns:p="http://schemas.openxmlformats.org/presentationml/2006/main">
  <p:tag name="KSO_WM_FULL_TEXT_BEAUTIFY_COPY_ID" val="12"/>
</p:tagLst>
</file>

<file path=ppt/tags/tag503.xml><?xml version="1.0" encoding="utf-8"?>
<p:tagLst xmlns:p="http://schemas.openxmlformats.org/presentationml/2006/main">
  <p:tag name="KSO_WM_FULL_TEXT_BEAUTIFY_COPY_ID" val="20"/>
</p:tagLst>
</file>

<file path=ppt/tags/tag504.xml><?xml version="1.0" encoding="utf-8"?>
<p:tagLst xmlns:p="http://schemas.openxmlformats.org/presentationml/2006/main">
  <p:tag name="KSO_WM_FULL_TEXT_BEAUTIFY_COPY_ID" val="32"/>
</p:tagLst>
</file>

<file path=ppt/tags/tag505.xml><?xml version="1.0" encoding="utf-8"?>
<p:tagLst xmlns:p="http://schemas.openxmlformats.org/presentationml/2006/main">
  <p:tag name="KSO_WM_FULL_TEXT_BEAUTIFY_COPY_ID" val="30"/>
</p:tagLst>
</file>

<file path=ppt/tags/tag506.xml><?xml version="1.0" encoding="utf-8"?>
<p:tagLst xmlns:p="http://schemas.openxmlformats.org/presentationml/2006/main">
  <p:tag name="KSO_WM_FULL_TEXT_BEAUTIFY_COPY_ID" val="33"/>
</p:tagLst>
</file>

<file path=ppt/tags/tag507.xml><?xml version="1.0" encoding="utf-8"?>
<p:tagLst xmlns:p="http://schemas.openxmlformats.org/presentationml/2006/main">
  <p:tag name="KSO_WM_FULL_TEXT_BEAUTIFY_COPY_ID" val="34"/>
</p:tagLst>
</file>

<file path=ppt/tags/tag508.xml><?xml version="1.0" encoding="utf-8"?>
<p:tagLst xmlns:p="http://schemas.openxmlformats.org/presentationml/2006/main">
  <p:tag name="KSO_WM_FULL_TEXT_BEAUTIFY_COPY_ID" val="35"/>
</p:tagLst>
</file>

<file path=ppt/tags/tag509.xml><?xml version="1.0" encoding="utf-8"?>
<p:tagLst xmlns:p="http://schemas.openxmlformats.org/presentationml/2006/main">
  <p:tag name="KSO_WM_FULL_TEXT_BEAUTIFY_COPY_ID" val="3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FULL_TEXT_BEAUTIFY_COPY_ID" val="38"/>
</p:tagLst>
</file>

<file path=ppt/tags/tag511.xml><?xml version="1.0" encoding="utf-8"?>
<p:tagLst xmlns:p="http://schemas.openxmlformats.org/presentationml/2006/main">
  <p:tag name="KSO_WM_FULL_TEXT_BEAUTIFY_COPY_ID" val="39"/>
</p:tagLst>
</file>

<file path=ppt/tags/tag512.xml><?xml version="1.0" encoding="utf-8"?>
<p:tagLst xmlns:p="http://schemas.openxmlformats.org/presentationml/2006/main">
  <p:tag name="KSO_WM_FULL_TEXT_BEAUTIFY_COPY_ID" val="150995262"/>
</p:tagLst>
</file>

<file path=ppt/tags/tag513.xml><?xml version="1.0" encoding="utf-8"?>
<p:tagLst xmlns:p="http://schemas.openxmlformats.org/presentationml/2006/main">
  <p:tag name="KSO_WM_FULL_TEXT_BEAUTIFY_COPY_ID" val="6"/>
</p:tagLst>
</file>

<file path=ppt/tags/tag514.xml><?xml version="1.0" encoding="utf-8"?>
<p:tagLst xmlns:p="http://schemas.openxmlformats.org/presentationml/2006/main">
  <p:tag name="KSO_WM_FULL_TEXT_BEAUTIFY_COPY_ID" val="2"/>
</p:tagLst>
</file>

<file path=ppt/tags/tag515.xml><?xml version="1.0" encoding="utf-8"?>
<p:tagLst xmlns:p="http://schemas.openxmlformats.org/presentationml/2006/main">
  <p:tag name="KSO_WM_FULL_TEXT_BEAUTIFY_COPY_ID" val="3"/>
</p:tagLst>
</file>

<file path=ppt/tags/tag516.xml><?xml version="1.0" encoding="utf-8"?>
<p:tagLst xmlns:p="http://schemas.openxmlformats.org/presentationml/2006/main">
  <p:tag name="KSO_WM_FULL_TEXT_BEAUTIFY_COPY_ID" val="10"/>
</p:tagLst>
</file>

<file path=ppt/tags/tag517.xml><?xml version="1.0" encoding="utf-8"?>
<p:tagLst xmlns:p="http://schemas.openxmlformats.org/presentationml/2006/main">
  <p:tag name="KSO_WM_FULL_TEXT_BEAUTIFY_COPY_ID" val="11"/>
</p:tagLst>
</file>

<file path=ppt/tags/tag518.xml><?xml version="1.0" encoding="utf-8"?>
<p:tagLst xmlns:p="http://schemas.openxmlformats.org/presentationml/2006/main">
  <p:tag name="KSO_WM_FULL_TEXT_BEAUTIFY_COPY_ID" val="12"/>
</p:tagLst>
</file>

<file path=ppt/tags/tag519.xml><?xml version="1.0" encoding="utf-8"?>
<p:tagLst xmlns:p="http://schemas.openxmlformats.org/presentationml/2006/main">
  <p:tag name="KSO_WM_FULL_TEXT_BEAUTIFY_COPY_ID" val="13"/>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FULL_TEXT_BEAUTIFY_COPY_ID" val="14"/>
</p:tagLst>
</file>

<file path=ppt/tags/tag521.xml><?xml version="1.0" encoding="utf-8"?>
<p:tagLst xmlns:p="http://schemas.openxmlformats.org/presentationml/2006/main">
  <p:tag name="KSO_WM_FULL_TEXT_BEAUTIFY_COPY_ID" val="15"/>
</p:tagLst>
</file>

<file path=ppt/tags/tag522.xml><?xml version="1.0" encoding="utf-8"?>
<p:tagLst xmlns:p="http://schemas.openxmlformats.org/presentationml/2006/main">
  <p:tag name="KSO_WM_FULL_TEXT_BEAUTIFY_COPY_ID" val="150995263"/>
</p:tagLst>
</file>

<file path=ppt/tags/tag523.xml><?xml version="1.0" encoding="utf-8"?>
<p:tagLst xmlns:p="http://schemas.openxmlformats.org/presentationml/2006/main">
  <p:tag name="KSO_WM_FULL_TEXT_BEAUTIFY_COPY_ID" val="9"/>
</p:tagLst>
</file>

<file path=ppt/tags/tag524.xml><?xml version="1.0" encoding="utf-8"?>
<p:tagLst xmlns:p="http://schemas.openxmlformats.org/presentationml/2006/main">
  <p:tag name="KSO_WM_FULL_TEXT_BEAUTIFY_COPY_ID" val="8"/>
</p:tagLst>
</file>

<file path=ppt/tags/tag525.xml><?xml version="1.0" encoding="utf-8"?>
<p:tagLst xmlns:p="http://schemas.openxmlformats.org/presentationml/2006/main">
  <p:tag name="KSO_WM_FULL_TEXT_BEAUTIFY_COPY_ID" val="12"/>
</p:tagLst>
</file>

<file path=ppt/tags/tag526.xml><?xml version="1.0" encoding="utf-8"?>
<p:tagLst xmlns:p="http://schemas.openxmlformats.org/presentationml/2006/main">
  <p:tag name="KSO_WM_FULL_TEXT_BEAUTIFY_COPY_ID" val="15"/>
</p:tagLst>
</file>

<file path=ppt/tags/tag527.xml><?xml version="1.0" encoding="utf-8"?>
<p:tagLst xmlns:p="http://schemas.openxmlformats.org/presentationml/2006/main">
  <p:tag name="KSO_WM_FULL_TEXT_BEAUTIFY_COPY_ID" val="16"/>
</p:tagLst>
</file>

<file path=ppt/tags/tag528.xml><?xml version="1.0" encoding="utf-8"?>
<p:tagLst xmlns:p="http://schemas.openxmlformats.org/presentationml/2006/main">
  <p:tag name="KSO_WM_FULL_TEXT_BEAUTIFY_COPY_ID" val="19"/>
</p:tagLst>
</file>

<file path=ppt/tags/tag529.xml><?xml version="1.0" encoding="utf-8"?>
<p:tagLst xmlns:p="http://schemas.openxmlformats.org/presentationml/2006/main">
  <p:tag name="KSO_WM_FULL_TEXT_BEAUTIFY_COPY_ID" val="150995264"/>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FULL_TEXT_BEAUTIFY_COPY_ID" val="7"/>
</p:tagLst>
</file>

<file path=ppt/tags/tag531.xml><?xml version="1.0" encoding="utf-8"?>
<p:tagLst xmlns:p="http://schemas.openxmlformats.org/presentationml/2006/main">
  <p:tag name="KSO_WM_FULL_TEXT_BEAUTIFY_COPY_ID" val="8"/>
</p:tagLst>
</file>

<file path=ppt/tags/tag532.xml><?xml version="1.0" encoding="utf-8"?>
<p:tagLst xmlns:p="http://schemas.openxmlformats.org/presentationml/2006/main">
  <p:tag name="KSO_WM_FULL_TEXT_BEAUTIFY_COPY_ID" val="5"/>
</p:tagLst>
</file>

<file path=ppt/tags/tag533.xml><?xml version="1.0" encoding="utf-8"?>
<p:tagLst xmlns:p="http://schemas.openxmlformats.org/presentationml/2006/main">
  <p:tag name="KSO_WM_FULL_TEXT_BEAUTIFY_COPY_ID" val="6"/>
</p:tagLst>
</file>

<file path=ppt/tags/tag534.xml><?xml version="1.0" encoding="utf-8"?>
<p:tagLst xmlns:p="http://schemas.openxmlformats.org/presentationml/2006/main">
  <p:tag name="KSO_WM_FULL_TEXT_BEAUTIFY_COPY_ID" val="150995265"/>
</p:tagLst>
</file>

<file path=ppt/tags/tag535.xml><?xml version="1.0" encoding="utf-8"?>
<p:tagLst xmlns:p="http://schemas.openxmlformats.org/presentationml/2006/main">
  <p:tag name="KSO_WM_FULL_TEXT_BEAUTIFY_COPY_ID" val="16"/>
</p:tagLst>
</file>

<file path=ppt/tags/tag536.xml><?xml version="1.0" encoding="utf-8"?>
<p:tagLst xmlns:p="http://schemas.openxmlformats.org/presentationml/2006/main">
  <p:tag name="KSO_WM_FULL_TEXT_BEAUTIFY_COPY_ID" val="18"/>
</p:tagLst>
</file>

<file path=ppt/tags/tag537.xml><?xml version="1.0" encoding="utf-8"?>
<p:tagLst xmlns:p="http://schemas.openxmlformats.org/presentationml/2006/main">
  <p:tag name="KSO_WM_FULL_TEXT_BEAUTIFY_COPY_ID" val="21"/>
</p:tagLst>
</file>

<file path=ppt/tags/tag538.xml><?xml version="1.0" encoding="utf-8"?>
<p:tagLst xmlns:p="http://schemas.openxmlformats.org/presentationml/2006/main">
  <p:tag name="KSO_WM_FULL_TEXT_BEAUTIFY_COPY_ID" val="22"/>
</p:tagLst>
</file>

<file path=ppt/tags/tag539.xml><?xml version="1.0" encoding="utf-8"?>
<p:tagLst xmlns:p="http://schemas.openxmlformats.org/presentationml/2006/main">
  <p:tag name="KSO_WM_FULL_TEXT_BEAUTIFY_COPY_ID" val="23"/>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FULL_TEXT_BEAUTIFY_COPY_ID" val="24"/>
</p:tagLst>
</file>

<file path=ppt/tags/tag541.xml><?xml version="1.0" encoding="utf-8"?>
<p:tagLst xmlns:p="http://schemas.openxmlformats.org/presentationml/2006/main">
  <p:tag name="KSO_WM_FULL_TEXT_BEAUTIFY_COPY_ID" val="26"/>
</p:tagLst>
</file>

<file path=ppt/tags/tag542.xml><?xml version="1.0" encoding="utf-8"?>
<p:tagLst xmlns:p="http://schemas.openxmlformats.org/presentationml/2006/main">
  <p:tag name="KSO_WM_FULL_TEXT_BEAUTIFY_COPY_ID" val="28"/>
</p:tagLst>
</file>

<file path=ppt/tags/tag543.xml><?xml version="1.0" encoding="utf-8"?>
<p:tagLst xmlns:p="http://schemas.openxmlformats.org/presentationml/2006/main">
  <p:tag name="KSO_WM_FULL_TEXT_BEAUTIFY_COPY_ID" val="29"/>
</p:tagLst>
</file>

<file path=ppt/tags/tag544.xml><?xml version="1.0" encoding="utf-8"?>
<p:tagLst xmlns:p="http://schemas.openxmlformats.org/presentationml/2006/main">
  <p:tag name="KSO_WM_FULL_TEXT_BEAUTIFY_COPY_ID" val="30"/>
</p:tagLst>
</file>

<file path=ppt/tags/tag545.xml><?xml version="1.0" encoding="utf-8"?>
<p:tagLst xmlns:p="http://schemas.openxmlformats.org/presentationml/2006/main">
  <p:tag name="KSO_WM_FULL_TEXT_BEAUTIFY_COPY_ID" val="31"/>
</p:tagLst>
</file>

<file path=ppt/tags/tag546.xml><?xml version="1.0" encoding="utf-8"?>
<p:tagLst xmlns:p="http://schemas.openxmlformats.org/presentationml/2006/main">
  <p:tag name="KSO_WM_FULL_TEXT_BEAUTIFY_COPY_ID" val="32"/>
</p:tagLst>
</file>

<file path=ppt/tags/tag547.xml><?xml version="1.0" encoding="utf-8"?>
<p:tagLst xmlns:p="http://schemas.openxmlformats.org/presentationml/2006/main">
  <p:tag name="KSO_WM_FULL_TEXT_BEAUTIFY_COPY_ID" val="33"/>
</p:tagLst>
</file>

<file path=ppt/tags/tag548.xml><?xml version="1.0" encoding="utf-8"?>
<p:tagLst xmlns:p="http://schemas.openxmlformats.org/presentationml/2006/main">
  <p:tag name="KSO_WM_FULL_TEXT_BEAUTIFY_COPY_ID" val="35"/>
</p:tagLst>
</file>

<file path=ppt/tags/tag549.xml><?xml version="1.0" encoding="utf-8"?>
<p:tagLst xmlns:p="http://schemas.openxmlformats.org/presentationml/2006/main">
  <p:tag name="KSO_WM_FULL_TEXT_BEAUTIFY_COPY_ID" val="3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FULL_TEXT_BEAUTIFY_COPY_ID" val="37"/>
</p:tagLst>
</file>

<file path=ppt/tags/tag551.xml><?xml version="1.0" encoding="utf-8"?>
<p:tagLst xmlns:p="http://schemas.openxmlformats.org/presentationml/2006/main">
  <p:tag name="KSO_WM_FULL_TEXT_BEAUTIFY_COPY_ID" val="38"/>
</p:tagLst>
</file>

<file path=ppt/tags/tag552.xml><?xml version="1.0" encoding="utf-8"?>
<p:tagLst xmlns:p="http://schemas.openxmlformats.org/presentationml/2006/main">
  <p:tag name="KSO_WM_FULL_TEXT_BEAUTIFY_COPY_ID" val="39"/>
</p:tagLst>
</file>

<file path=ppt/tags/tag553.xml><?xml version="1.0" encoding="utf-8"?>
<p:tagLst xmlns:p="http://schemas.openxmlformats.org/presentationml/2006/main">
  <p:tag name="KSO_WM_FULL_TEXT_BEAUTIFY_COPY_ID" val="40"/>
</p:tagLst>
</file>

<file path=ppt/tags/tag554.xml><?xml version="1.0" encoding="utf-8"?>
<p:tagLst xmlns:p="http://schemas.openxmlformats.org/presentationml/2006/main">
  <p:tag name="KSO_WM_FULL_TEXT_BEAUTIFY_COPY_ID" val="42"/>
</p:tagLst>
</file>

<file path=ppt/tags/tag555.xml><?xml version="1.0" encoding="utf-8"?>
<p:tagLst xmlns:p="http://schemas.openxmlformats.org/presentationml/2006/main">
  <p:tag name="KSO_WM_FULL_TEXT_BEAUTIFY_COPY_ID" val="43"/>
</p:tagLst>
</file>

<file path=ppt/tags/tag556.xml><?xml version="1.0" encoding="utf-8"?>
<p:tagLst xmlns:p="http://schemas.openxmlformats.org/presentationml/2006/main">
  <p:tag name="KSO_WM_FULL_TEXT_BEAUTIFY_COPY_ID" val="150995266"/>
</p:tagLst>
</file>

<file path=ppt/tags/tag557.xml><?xml version="1.0" encoding="utf-8"?>
<p:tagLst xmlns:p="http://schemas.openxmlformats.org/presentationml/2006/main">
  <p:tag name="KSO_WM_FULL_TEXT_BEAUTIFY_COPY_ID" val="28"/>
</p:tagLst>
</file>

<file path=ppt/tags/tag558.xml><?xml version="1.0" encoding="utf-8"?>
<p:tagLst xmlns:p="http://schemas.openxmlformats.org/presentationml/2006/main">
  <p:tag name="KSO_WM_FULL_TEXT_BEAUTIFY_COPY_ID" val="27"/>
</p:tagLst>
</file>

<file path=ppt/tags/tag559.xml><?xml version="1.0" encoding="utf-8"?>
<p:tagLst xmlns:p="http://schemas.openxmlformats.org/presentationml/2006/main">
  <p:tag name="KSO_WM_FULL_TEXT_BEAUTIFY_COPY_ID"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FULL_TEXT_BEAUTIFY_COPY_ID" val="3"/>
</p:tagLst>
</file>

<file path=ppt/tags/tag561.xml><?xml version="1.0" encoding="utf-8"?>
<p:tagLst xmlns:p="http://schemas.openxmlformats.org/presentationml/2006/main">
  <p:tag name="KSO_WM_FULL_TEXT_BEAUTIFY_COPY_ID" val="4"/>
</p:tagLst>
</file>

<file path=ppt/tags/tag562.xml><?xml version="1.0" encoding="utf-8"?>
<p:tagLst xmlns:p="http://schemas.openxmlformats.org/presentationml/2006/main">
  <p:tag name="KSO_WM_FULL_TEXT_BEAUTIFY_COPY_ID" val="5"/>
</p:tagLst>
</file>

<file path=ppt/tags/tag563.xml><?xml version="1.0" encoding="utf-8"?>
<p:tagLst xmlns:p="http://schemas.openxmlformats.org/presentationml/2006/main">
  <p:tag name="KSO_WM_FULL_TEXT_BEAUTIFY_COPY_ID" val="6"/>
</p:tagLst>
</file>

<file path=ppt/tags/tag564.xml><?xml version="1.0" encoding="utf-8"?>
<p:tagLst xmlns:p="http://schemas.openxmlformats.org/presentationml/2006/main">
  <p:tag name="KSO_WM_FULL_TEXT_BEAUTIFY_COPY_ID" val="16"/>
</p:tagLst>
</file>

<file path=ppt/tags/tag565.xml><?xml version="1.0" encoding="utf-8"?>
<p:tagLst xmlns:p="http://schemas.openxmlformats.org/presentationml/2006/main">
  <p:tag name="KSO_WM_FULL_TEXT_BEAUTIFY_COPY_ID" val="31"/>
</p:tagLst>
</file>

<file path=ppt/tags/tag566.xml><?xml version="1.0" encoding="utf-8"?>
<p:tagLst xmlns:p="http://schemas.openxmlformats.org/presentationml/2006/main">
  <p:tag name="KSO_WM_FULL_TEXT_BEAUTIFY_COPY_ID" val="32"/>
</p:tagLst>
</file>

<file path=ppt/tags/tag567.xml><?xml version="1.0" encoding="utf-8"?>
<p:tagLst xmlns:p="http://schemas.openxmlformats.org/presentationml/2006/main">
  <p:tag name="KSO_WM_FULL_TEXT_BEAUTIFY_COPY_ID" val="150995268"/>
</p:tagLst>
</file>

<file path=ppt/tags/tag568.xml><?xml version="1.0" encoding="utf-8"?>
<p:tagLst xmlns:p="http://schemas.openxmlformats.org/presentationml/2006/main">
  <p:tag name="KSO_WM_FULL_TEXT_BEAUTIFY_COPY_ID" val="30"/>
</p:tagLst>
</file>

<file path=ppt/tags/tag569.xml><?xml version="1.0" encoding="utf-8"?>
<p:tagLst xmlns:p="http://schemas.openxmlformats.org/presentationml/2006/main">
  <p:tag name="KSO_WM_FULL_TEXT_BEAUTIFY_COPY_ID" val="3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KSO_WM_FULL_TEXT_BEAUTIFY_COPY_ID" val="20"/>
</p:tagLst>
</file>

<file path=ppt/tags/tag571.xml><?xml version="1.0" encoding="utf-8"?>
<p:tagLst xmlns:p="http://schemas.openxmlformats.org/presentationml/2006/main">
  <p:tag name="KSO_WM_FULL_TEXT_BEAUTIFY_COPY_ID" val="22"/>
</p:tagLst>
</file>

<file path=ppt/tags/tag572.xml><?xml version="1.0" encoding="utf-8"?>
<p:tagLst xmlns:p="http://schemas.openxmlformats.org/presentationml/2006/main">
  <p:tag name="KSO_WM_FULL_TEXT_BEAUTIFY_COPY_ID" val="24"/>
</p:tagLst>
</file>

<file path=ppt/tags/tag573.xml><?xml version="1.0" encoding="utf-8"?>
<p:tagLst xmlns:p="http://schemas.openxmlformats.org/presentationml/2006/main">
  <p:tag name="KSO_WM_FULL_TEXT_BEAUTIFY_COPY_ID" val="27"/>
</p:tagLst>
</file>

<file path=ppt/tags/tag574.xml><?xml version="1.0" encoding="utf-8"?>
<p:tagLst xmlns:p="http://schemas.openxmlformats.org/presentationml/2006/main">
  <p:tag name="KSO_WM_FULL_TEXT_BEAUTIFY_COPY_ID" val="28"/>
</p:tagLst>
</file>

<file path=ppt/tags/tag575.xml><?xml version="1.0" encoding="utf-8"?>
<p:tagLst xmlns:p="http://schemas.openxmlformats.org/presentationml/2006/main">
  <p:tag name="KSO_WM_FULL_TEXT_BEAUTIFY_COPY_ID" val="29"/>
</p:tagLst>
</file>

<file path=ppt/tags/tag576.xml><?xml version="1.0" encoding="utf-8"?>
<p:tagLst xmlns:p="http://schemas.openxmlformats.org/presentationml/2006/main">
  <p:tag name="KSO_WM_FULL_TEXT_BEAUTIFY_COPY_ID" val="33"/>
</p:tagLst>
</file>

<file path=ppt/tags/tag577.xml><?xml version="1.0" encoding="utf-8"?>
<p:tagLst xmlns:p="http://schemas.openxmlformats.org/presentationml/2006/main">
  <p:tag name="KSO_WM_FULL_TEXT_BEAUTIFY_COPY_ID" val="150995269"/>
</p:tagLst>
</file>

<file path=ppt/tags/tag578.xml><?xml version="1.0" encoding="utf-8"?>
<p:tagLst xmlns:p="http://schemas.openxmlformats.org/presentationml/2006/main">
  <p:tag name="KSO_WM_FULL_TEXT_BEAUTIFY_COPY_ID" val="4"/>
</p:tagLst>
</file>

<file path=ppt/tags/tag579.xml><?xml version="1.0" encoding="utf-8"?>
<p:tagLst xmlns:p="http://schemas.openxmlformats.org/presentationml/2006/main">
  <p:tag name="KSO_WM_FULL_TEXT_BEAUTIFY_COPY_ID" val="3"/>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KSO_WM_FULL_TEXT_BEAUTIFY_COPY_ID" val="6"/>
</p:tagLst>
</file>

<file path=ppt/tags/tag581.xml><?xml version="1.0" encoding="utf-8"?>
<p:tagLst xmlns:p="http://schemas.openxmlformats.org/presentationml/2006/main">
  <p:tag name="KSO_WM_FULL_TEXT_BEAUTIFY_COPY_ID" val="5"/>
</p:tagLst>
</file>

<file path=ppt/tags/tag582.xml><?xml version="1.0" encoding="utf-8"?>
<p:tagLst xmlns:p="http://schemas.openxmlformats.org/presentationml/2006/main">
  <p:tag name="KSO_WM_FULL_TEXT_BEAUTIFY_COPY_ID" val="10"/>
</p:tagLst>
</file>

<file path=ppt/tags/tag583.xml><?xml version="1.0" encoding="utf-8"?>
<p:tagLst xmlns:p="http://schemas.openxmlformats.org/presentationml/2006/main">
  <p:tag name="KSO_WM_FULL_TEXT_BEAUTIFY_COPY_ID" val="24"/>
</p:tagLst>
</file>

<file path=ppt/tags/tag584.xml><?xml version="1.0" encoding="utf-8"?>
<p:tagLst xmlns:p="http://schemas.openxmlformats.org/presentationml/2006/main">
  <p:tag name="KSO_WM_FULL_TEXT_BEAUTIFY_COPY_ID" val="12"/>
</p:tagLst>
</file>

<file path=ppt/tags/tag585.xml><?xml version="1.0" encoding="utf-8"?>
<p:tagLst xmlns:p="http://schemas.openxmlformats.org/presentationml/2006/main">
  <p:tag name="KSO_WM_FULL_TEXT_BEAUTIFY_COPY_ID" val="150995270"/>
</p:tagLst>
</file>

<file path=ppt/tags/tag586.xml><?xml version="1.0" encoding="utf-8"?>
<p:tagLst xmlns:p="http://schemas.openxmlformats.org/presentationml/2006/main">
  <p:tag name="KSO_WM_FULL_TEXT_BEAUTIFY_COPY_ID" val="8"/>
</p:tagLst>
</file>

<file path=ppt/tags/tag587.xml><?xml version="1.0" encoding="utf-8"?>
<p:tagLst xmlns:p="http://schemas.openxmlformats.org/presentationml/2006/main">
  <p:tag name="KSO_WM_FULL_TEXT_BEAUTIFY_COPY_ID" val="9"/>
</p:tagLst>
</file>

<file path=ppt/tags/tag588.xml><?xml version="1.0" encoding="utf-8"?>
<p:tagLst xmlns:p="http://schemas.openxmlformats.org/presentationml/2006/main">
  <p:tag name="KSO_WM_FULL_TEXT_BEAUTIFY_COPY_ID" val="12"/>
</p:tagLst>
</file>

<file path=ppt/tags/tag589.xml><?xml version="1.0" encoding="utf-8"?>
<p:tagLst xmlns:p="http://schemas.openxmlformats.org/presentationml/2006/main">
  <p:tag name="KSO_WM_FULL_TEXT_BEAUTIFY_COPY_ID" val="5"/>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FULL_TEXT_BEAUTIFY_COPY_ID" val="7"/>
</p:tagLst>
</file>

<file path=ppt/tags/tag591.xml><?xml version="1.0" encoding="utf-8"?>
<p:tagLst xmlns:p="http://schemas.openxmlformats.org/presentationml/2006/main">
  <p:tag name="KSO_WM_FULL_TEXT_BEAUTIFY_COPY_ID" val="4"/>
</p:tagLst>
</file>

<file path=ppt/tags/tag592.xml><?xml version="1.0" encoding="utf-8"?>
<p:tagLst xmlns:p="http://schemas.openxmlformats.org/presentationml/2006/main">
  <p:tag name="KSO_WM_BEAUTIFY_FLAG" val="#wm#"/>
  <p:tag name="KSO_WM_TEMPLATE_CATEGORY" val="custom"/>
  <p:tag name="KSO_WM_TEMPLATE_INDEX" val="20187308"/>
  <p:tag name="KSO_WM_FULL_TEXT_BEAUTIFY_COPY_ID" val="150995271"/>
</p:tagLst>
</file>

<file path=ppt/tags/tag593.xml><?xml version="1.0" encoding="utf-8"?>
<p:tagLst xmlns:p="http://schemas.openxmlformats.org/presentationml/2006/main">
  <p:tag name="KSO_WM_FULL_TEXT_BEAUTIFY_COPY_ID" val="4"/>
</p:tagLst>
</file>

<file path=ppt/tags/tag594.xml><?xml version="1.0" encoding="utf-8"?>
<p:tagLst xmlns:p="http://schemas.openxmlformats.org/presentationml/2006/main">
  <p:tag name="KSO_WM_FULL_TEXT_BEAUTIFY_COPY_ID" val="6"/>
</p:tagLst>
</file>

<file path=ppt/tags/tag595.xml><?xml version="1.0" encoding="utf-8"?>
<p:tagLst xmlns:p="http://schemas.openxmlformats.org/presentationml/2006/main">
  <p:tag name="KSO_WM_FULL_TEXT_BEAUTIFY_COPY_ID" val="7"/>
</p:tagLst>
</file>

<file path=ppt/tags/tag596.xml><?xml version="1.0" encoding="utf-8"?>
<p:tagLst xmlns:p="http://schemas.openxmlformats.org/presentationml/2006/main">
  <p:tag name="KSO_WM_FULL_TEXT_BEAUTIFY_COPY_ID" val="5"/>
</p:tagLst>
</file>

<file path=ppt/tags/tag597.xml><?xml version="1.0" encoding="utf-8"?>
<p:tagLst xmlns:p="http://schemas.openxmlformats.org/presentationml/2006/main">
  <p:tag name="KSO_WM_FULL_TEXT_BEAUTIFY_COPY_ID" val="8"/>
</p:tagLst>
</file>

<file path=ppt/tags/tag598.xml><?xml version="1.0" encoding="utf-8"?>
<p:tagLst xmlns:p="http://schemas.openxmlformats.org/presentationml/2006/main">
  <p:tag name="KSO_WM_FULL_TEXT_BEAUTIFY_COPY_ID" val="9"/>
</p:tagLst>
</file>

<file path=ppt/tags/tag599.xml><?xml version="1.0" encoding="utf-8"?>
<p:tagLst xmlns:p="http://schemas.openxmlformats.org/presentationml/2006/main">
  <p:tag name="KSO_WM_FULL_TEXT_BEAUTIFY_COPY_ID" val="1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BEAUTIFY_FLAG" val="#wm#"/>
  <p:tag name="KSO_WM_TEMPLATE_CATEGORY" val="custom"/>
  <p:tag name="KSO_WM_TEMPLATE_INDEX" val="20187308"/>
  <p:tag name="KSO_WM_FULL_TEXT_BEAUTIFY_COPY_ID" val="150995272"/>
</p:tagLst>
</file>

<file path=ppt/tags/tag601.xml><?xml version="1.0" encoding="utf-8"?>
<p:tagLst xmlns:p="http://schemas.openxmlformats.org/presentationml/2006/main">
  <p:tag name="KSO_WM_BEAUTIFY_FLAG" val="#wm#"/>
  <p:tag name="KSO_WM_TEMPLATE_CATEGORY" val="custom"/>
  <p:tag name="KSO_WM_TEMPLATE_INDEX" val="20187308"/>
</p:tagLst>
</file>

<file path=ppt/tags/tag602.xml><?xml version="1.0" encoding="utf-8"?>
<p:tagLst xmlns:p="http://schemas.openxmlformats.org/presentationml/2006/main">
  <p:tag name="KSO_WM_FULL_TEXT_BEAUTIFY_COPY_ID" val="10"/>
</p:tagLst>
</file>

<file path=ppt/tags/tag603.xml><?xml version="1.0" encoding="utf-8"?>
<p:tagLst xmlns:p="http://schemas.openxmlformats.org/presentationml/2006/main">
  <p:tag name="KSO_WM_FULL_TEXT_BEAUTIFY_COPY_ID" val="24"/>
</p:tagLst>
</file>

<file path=ppt/tags/tag604.xml><?xml version="1.0" encoding="utf-8"?>
<p:tagLst xmlns:p="http://schemas.openxmlformats.org/presentationml/2006/main">
  <p:tag name="KSO_WM_FULL_TEXT_BEAUTIFY_COPY_ID" val="12"/>
</p:tagLst>
</file>

<file path=ppt/tags/tag605.xml><?xml version="1.0" encoding="utf-8"?>
<p:tagLst xmlns:p="http://schemas.openxmlformats.org/presentationml/2006/main">
  <p:tag name="KSO_WM_BEAUTIFY_FLAG" val="#wm#"/>
  <p:tag name="KSO_WM_TEMPLATE_CATEGORY" val="custom"/>
  <p:tag name="KSO_WM_TEMPLATE_INDEX" val="20187308"/>
</p:tagLst>
</file>

<file path=ppt/tags/tag606.xml><?xml version="1.0" encoding="utf-8"?>
<p:tagLst xmlns:p="http://schemas.openxmlformats.org/presentationml/2006/main">
  <p:tag name="KSO_WM_BEAUTIFY_FLAG" val="#wm#"/>
  <p:tag name="KSO_WM_TEMPLATE_CATEGORY" val="custom"/>
  <p:tag name="KSO_WM_TEMPLATE_INDEX" val="20187308"/>
</p:tagLst>
</file>

<file path=ppt/tags/tag607.xml><?xml version="1.0" encoding="utf-8"?>
<p:tagLst xmlns:p="http://schemas.openxmlformats.org/presentationml/2006/main">
  <p:tag name="KSO_WM_BEAUTIFY_FLAG" val="#wm#"/>
  <p:tag name="KSO_WM_TEMPLATE_CATEGORY" val="custom"/>
  <p:tag name="KSO_WM_TEMPLATE_INDEX" val="20187308"/>
</p:tagLst>
</file>

<file path=ppt/tags/tag608.xml><?xml version="1.0" encoding="utf-8"?>
<p:tagLst xmlns:p="http://schemas.openxmlformats.org/presentationml/2006/main">
  <p:tag name="KSO_WM_BEAUTIFY_FLAG" val="#wm#"/>
  <p:tag name="KSO_WM_TEMPLATE_CATEGORY" val="custom"/>
  <p:tag name="KSO_WM_TEMPLATE_INDEX" val="20187308"/>
</p:tagLst>
</file>

<file path=ppt/tags/tag609.xml><?xml version="1.0" encoding="utf-8"?>
<p:tagLst xmlns:p="http://schemas.openxmlformats.org/presentationml/2006/main">
  <p:tag name="KSO_WM_BEAUTIFY_FLAG" val="#wm#"/>
  <p:tag name="KSO_WM_TEMPLATE_CATEGORY" val="custom"/>
  <p:tag name="KSO_WM_TEMPLATE_INDEX" val="20187308"/>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1">
      <a:dk1>
        <a:srgbClr val="497C98"/>
      </a:dk1>
      <a:lt1>
        <a:sysClr val="window" lastClr="FFFFFF"/>
      </a:lt1>
      <a:dk2>
        <a:srgbClr val="000000"/>
      </a:dk2>
      <a:lt2>
        <a:srgbClr val="FFFFFF"/>
      </a:lt2>
      <a:accent1>
        <a:srgbClr val="5D9AB1"/>
      </a:accent1>
      <a:accent2>
        <a:srgbClr val="B3D0DB"/>
      </a:accent2>
      <a:accent3>
        <a:srgbClr val="83B6C9"/>
      </a:accent3>
      <a:accent4>
        <a:srgbClr val="7BACBF"/>
      </a:accent4>
      <a:accent5>
        <a:srgbClr val="497C98"/>
      </a:accent5>
      <a:accent6>
        <a:srgbClr val="9D8BB4"/>
      </a:accent6>
      <a:hlink>
        <a:srgbClr val="BDB1CD"/>
      </a:hlink>
      <a:folHlink>
        <a:srgbClr val="954F72"/>
      </a:folHlink>
    </a:clrScheme>
    <a:fontScheme name="自定义 1">
      <a:majorFont>
        <a:latin typeface="微软雅黑"/>
        <a:ea typeface="华文细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88FD7"/>
      </a:dk2>
      <a:lt2>
        <a:srgbClr val="F0F0F0"/>
      </a:lt2>
      <a:accent1>
        <a:srgbClr val="60A8D8"/>
      </a:accent1>
      <a:accent2>
        <a:srgbClr val="A8D8D8"/>
      </a:accent2>
      <a:accent3>
        <a:srgbClr val="D8F0F0"/>
      </a:accent3>
      <a:accent4>
        <a:srgbClr val="78C0D8"/>
      </a:accent4>
      <a:accent5>
        <a:srgbClr val="C0D8D8"/>
      </a:accent5>
      <a:accent6>
        <a:srgbClr val="90C0D8"/>
      </a:accent6>
      <a:hlink>
        <a:srgbClr val="C0D8F0"/>
      </a:hlink>
      <a:folHlink>
        <a:srgbClr val="90D8D8"/>
      </a:folHlink>
    </a:clrScheme>
    <a:fontScheme name="自定义 4">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主题​​">
  <a:themeElements>
    <a:clrScheme name="自定义 155">
      <a:dk1>
        <a:sysClr val="windowText" lastClr="000000"/>
      </a:dk1>
      <a:lt1>
        <a:sysClr val="window" lastClr="FFFFFF"/>
      </a:lt1>
      <a:dk2>
        <a:srgbClr val="44546A"/>
      </a:dk2>
      <a:lt2>
        <a:srgbClr val="E7E6E6"/>
      </a:lt2>
      <a:accent1>
        <a:srgbClr val="47B3D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华文中宋1">
      <a:majorFont>
        <a:latin typeface="华文中宋"/>
        <a:ea typeface="华文中宋"/>
        <a:cs typeface=""/>
      </a:majorFont>
      <a:minorFont>
        <a:latin typeface="Calibr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方正风雅宋简体">
      <a:majorFont>
        <a:latin typeface="Arial"/>
        <a:ea typeface="方正风雅宋简体"/>
        <a:cs typeface=""/>
      </a:majorFont>
      <a:minorFont>
        <a:latin typeface="Calibr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ti 字体规范">
      <a:majorFont>
        <a:latin typeface="Segoe UI Black"/>
        <a:ea typeface="微软雅黑"/>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方正风雅宋简体">
      <a:majorFont>
        <a:latin typeface="Arial"/>
        <a:ea typeface="方正风雅宋简体"/>
        <a:cs typeface=""/>
      </a:majorFont>
      <a:minorFont>
        <a:latin typeface="Calibr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rgbClr val="000000"/>
      </a:dk1>
      <a:lt1>
        <a:srgbClr val="FFFFFF"/>
      </a:lt1>
      <a:dk2>
        <a:srgbClr val="768395"/>
      </a:dk2>
      <a:lt2>
        <a:srgbClr val="F0F0F0"/>
      </a:lt2>
      <a:accent1>
        <a:srgbClr val="066DBA"/>
      </a:accent1>
      <a:accent2>
        <a:srgbClr val="22A638"/>
      </a:accent2>
      <a:accent3>
        <a:srgbClr val="0C86E3"/>
      </a:accent3>
      <a:accent4>
        <a:srgbClr val="10568B"/>
      </a:accent4>
      <a:accent5>
        <a:srgbClr val="2B8E3C"/>
      </a:accent5>
      <a:accent6>
        <a:srgbClr val="2CB5C8"/>
      </a:accent6>
      <a:hlink>
        <a:srgbClr val="066DBA"/>
      </a:hlink>
      <a:folHlink>
        <a:srgbClr val="BFBFBF"/>
      </a:folHlink>
    </a:clrScheme>
    <a:fontScheme name="微软雅黑">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Hades">
      <a:dk1>
        <a:srgbClr val="44546A"/>
      </a:dk1>
      <a:lt1>
        <a:srgbClr val="F5F5F5"/>
      </a:lt1>
      <a:dk2>
        <a:srgbClr val="44546A"/>
      </a:dk2>
      <a:lt2>
        <a:srgbClr val="E7E6E6"/>
      </a:lt2>
      <a:accent1>
        <a:srgbClr val="FFC000"/>
      </a:accent1>
      <a:accent2>
        <a:srgbClr val="7A7A7A"/>
      </a:accent2>
      <a:accent3>
        <a:srgbClr val="A5A5A5"/>
      </a:accent3>
      <a:accent4>
        <a:srgbClr val="FFC000"/>
      </a:accent4>
      <a:accent5>
        <a:srgbClr val="3D3D3D"/>
      </a:accent5>
      <a:accent6>
        <a:srgbClr val="3A3838"/>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mtClean="0">
            <a:latin typeface="Lato Medium" panose="020F0502020204030203" pitchFamily="34" charset="0"/>
            <a:ea typeface="Lato Medium" panose="020F0502020204030203" pitchFamily="34" charset="0"/>
            <a:cs typeface="Lato Medium" panose="020F0502020204030203"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6681</Words>
  <Application>WPS 演示</Application>
  <PresentationFormat>宽屏</PresentationFormat>
  <Paragraphs>356</Paragraphs>
  <Slides>65</Slides>
  <Notes>0</Notes>
  <HiddenSlides>0</HiddenSlides>
  <MMClips>0</MMClips>
  <ScaleCrop>false</ScaleCrop>
  <HeadingPairs>
    <vt:vector size="6" baseType="variant">
      <vt:variant>
        <vt:lpstr>已用的字体</vt:lpstr>
      </vt:variant>
      <vt:variant>
        <vt:i4>49</vt:i4>
      </vt:variant>
      <vt:variant>
        <vt:lpstr>主题</vt:lpstr>
      </vt:variant>
      <vt:variant>
        <vt:i4>15</vt:i4>
      </vt:variant>
      <vt:variant>
        <vt:lpstr>幻灯片标题</vt:lpstr>
      </vt:variant>
      <vt:variant>
        <vt:i4>65</vt:i4>
      </vt:variant>
    </vt:vector>
  </HeadingPairs>
  <TitlesOfParts>
    <vt:vector size="129" baseType="lpstr">
      <vt:lpstr>Arial</vt:lpstr>
      <vt:lpstr>宋体</vt:lpstr>
      <vt:lpstr>Wingdings</vt:lpstr>
      <vt:lpstr>造字工房凌黑体</vt:lpstr>
      <vt:lpstr>Lato Medium</vt:lpstr>
      <vt:lpstr>Calibri</vt:lpstr>
      <vt:lpstr>Candara Light</vt:lpstr>
      <vt:lpstr>Source Sans Pro Light</vt:lpstr>
      <vt:lpstr>Segoe Print</vt:lpstr>
      <vt:lpstr>Source Sans Pro</vt:lpstr>
      <vt:lpstr>Titillium</vt:lpstr>
      <vt:lpstr>Lato Light</vt:lpstr>
      <vt:lpstr>微软雅黑</vt:lpstr>
      <vt:lpstr>HAKUYOOTi3500</vt:lpstr>
      <vt:lpstr>方正兰亭纤黑_GBK</vt:lpstr>
      <vt:lpstr>八大山人 V2007</vt:lpstr>
      <vt:lpstr>兰米大黑</vt:lpstr>
      <vt:lpstr>等线</vt:lpstr>
      <vt:lpstr>Segoe UI Light</vt:lpstr>
      <vt:lpstr>微软雅黑 Light</vt:lpstr>
      <vt:lpstr>Segoe UI</vt:lpstr>
      <vt:lpstr>Segoe UI Light</vt:lpstr>
      <vt:lpstr>方正悠宋体加粗</vt:lpstr>
      <vt:lpstr>Calibri</vt:lpstr>
      <vt:lpstr>Microsoft YaHei UI</vt:lpstr>
      <vt:lpstr>黑体</vt:lpstr>
      <vt:lpstr>方正大黑简体</vt:lpstr>
      <vt:lpstr>Wingdings</vt:lpstr>
      <vt:lpstr>方正悠黑体加粗</vt:lpstr>
      <vt:lpstr>Arial Unicode MS</vt:lpstr>
      <vt:lpstr>华文细黑</vt:lpstr>
      <vt:lpstr>Courier New</vt:lpstr>
      <vt:lpstr>華康娃娃體</vt:lpstr>
      <vt:lpstr>方正魏碑_GBK</vt:lpstr>
      <vt:lpstr>方正隶变_GBK</vt:lpstr>
      <vt:lpstr>Impact</vt:lpstr>
      <vt:lpstr>幼圆</vt:lpstr>
      <vt:lpstr>Arial Black</vt:lpstr>
      <vt:lpstr>方正悠黑体</vt:lpstr>
      <vt:lpstr>汉仪铸字卡酷体简</vt:lpstr>
      <vt:lpstr>字魂创细黑</vt:lpstr>
      <vt:lpstr>方正清刻本悦宋简体</vt:lpstr>
      <vt:lpstr>Bradley Hand</vt:lpstr>
      <vt:lpstr>Segoe UI Black</vt:lpstr>
      <vt:lpstr>Calibri Light</vt:lpstr>
      <vt:lpstr>等线 Light</vt:lpstr>
      <vt:lpstr>方正风雅宋简体</vt:lpstr>
      <vt:lpstr>华文中宋</vt:lpstr>
      <vt:lpstr>方正粗楷简体</vt:lpstr>
      <vt:lpstr>Office 主题</vt:lpstr>
      <vt:lpstr>1_Office 主题​​</vt:lpstr>
      <vt:lpstr>1_Office 主题</vt:lpstr>
      <vt:lpstr>2_Office 主题</vt:lpstr>
      <vt:lpstr>2_Office 主题​​</vt:lpstr>
      <vt:lpstr>3_Office 主题​​</vt:lpstr>
      <vt:lpstr>4_Office 主题​​</vt:lpstr>
      <vt:lpstr>5_Office 主题​​</vt:lpstr>
      <vt:lpstr>Office Theme</vt:lpstr>
      <vt:lpstr>3_Office 主题</vt:lpstr>
      <vt:lpstr>4_Office 主题</vt:lpstr>
      <vt:lpstr>6_Office 主题​​</vt:lpstr>
      <vt:lpstr>7_Office 主题​​</vt:lpstr>
      <vt:lpstr>8_Office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对教师职业的理解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教师的五重境界</dc:title>
  <dc:creator>ivan</dc:creator>
  <cp:lastModifiedBy>打渔晒网®</cp:lastModifiedBy>
  <cp:revision>12</cp:revision>
  <dcterms:created xsi:type="dcterms:W3CDTF">2021-01-31T02:24:00Z</dcterms:created>
  <dcterms:modified xsi:type="dcterms:W3CDTF">2021-02-15T08:22:53Z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SaveFontToCloudKey">
    <vt:lpwstr>280971361_embed</vt:lpwstr>
  </property>
  <property fmtid="{D5CDD505-2E9C-101B-9397-08002B2CF9AE}" pid="3" name="KSOProductBuildVer">
    <vt:lpwstr>2052-11.1.0.10314</vt:lpwstr>
  </property>
</Properties>
</file>