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sldIdLst>
    <p:sldId id="292" r:id="rId4"/>
    <p:sldId id="256" r:id="rId5"/>
    <p:sldId id="258" r:id="rId6"/>
    <p:sldId id="259" r:id="rId7"/>
    <p:sldId id="257" r:id="rId8"/>
    <p:sldId id="279" r:id="rId9"/>
    <p:sldId id="280" r:id="rId10"/>
    <p:sldId id="281" r:id="rId11"/>
    <p:sldId id="282" r:id="rId12"/>
    <p:sldId id="264" r:id="rId13"/>
    <p:sldId id="267" r:id="rId14"/>
    <p:sldId id="286" r:id="rId15"/>
    <p:sldId id="287" r:id="rId16"/>
    <p:sldId id="269" r:id="rId17"/>
    <p:sldId id="291" r:id="rId18"/>
    <p:sldId id="288" r:id="rId19"/>
    <p:sldId id="289" r:id="rId20"/>
    <p:sldId id="270" r:id="rId21"/>
    <p:sldId id="268" r:id="rId22"/>
    <p:sldId id="271" r:id="rId23"/>
    <p:sldId id="290" r:id="rId24"/>
    <p:sldId id="273" r:id="rId25"/>
    <p:sldId id="277" r:id="rId26"/>
    <p:sldId id="275" r:id="rId27"/>
    <p:sldId id="283" r:id="rId2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F5F7"/>
    <a:srgbClr val="FFE7DC"/>
    <a:srgbClr val="F4CD9F"/>
    <a:srgbClr val="A1F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81" d="100"/>
          <a:sy n="81" d="100"/>
        </p:scale>
        <p:origin x="893" y="72"/>
      </p:cViewPr>
      <p:guideLst>
        <p:guide orient="horz" pos="2160"/>
        <p:guide pos="28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2C073D0B-8753-47E0-841A-9E5A531846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AC52CCBD-0E5E-433B-A208-DC5A418A3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F002796F-62E9-4B35-B6D1-C292B239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BD6AC9-4E54-4607-B9BA-CC7A6D9D5D6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791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AB642348-21FF-43DB-AEAC-90791A314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D827A730-8822-49F9-8032-5579E17A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95E498DC-5C57-435D-B8BE-DF248964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E284F-7BF2-4024-B94C-4CD28D50859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762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F0DFA883-190C-49AE-BA53-B969EC2DA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C354D011-F64D-4CEB-B205-BD80F88F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48B8C231-593D-4DFC-8BC3-D9B0AB762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D07F4-0A8C-4EA5-AA7A-5A15523E454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561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8594F07B-643E-4058-B105-5F211631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F2382798-FFFA-447B-A5F9-9FB46AA8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77DFB1EB-EB13-426B-967B-5A8A9314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E5BB80-B080-464E-8445-33B9D65373E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521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D23DF991-594B-4719-923A-CDFF89F4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AF5791ED-460F-4A61-AB58-ED09576B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28D4E854-619F-44E0-9FA3-3770FD6B1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1FC6AF-019B-490C-8E2A-970FFA283AA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603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AE38939F-3E2A-4BDD-A814-C21C9588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240DAF43-6D54-43E0-8566-B4CCDB6E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8FD7E4C7-68FF-4C6D-A791-1286EBCA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98102-5333-4C27-9D98-A6FFD71D660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45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9F234E66-47DF-4BA5-B7AF-7D0A67BF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E1DB39CF-2D07-4C75-B66F-35A1BB17F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EB50F866-AEE4-45FC-96E8-12E2B5A0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97D635-B813-4E2E-81B9-BEAE1D522B8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192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1027">
            <a:extLst>
              <a:ext uri="{FF2B5EF4-FFF2-40B4-BE49-F238E27FC236}">
                <a16:creationId xmlns:a16="http://schemas.microsoft.com/office/drawing/2014/main" id="{C00FB52F-5A27-41A6-93E5-B8E49C0E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8" name="页脚占位符 1028">
            <a:extLst>
              <a:ext uri="{FF2B5EF4-FFF2-40B4-BE49-F238E27FC236}">
                <a16:creationId xmlns:a16="http://schemas.microsoft.com/office/drawing/2014/main" id="{85AF832C-C2BE-44B4-80D7-23691811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1029">
            <a:extLst>
              <a:ext uri="{FF2B5EF4-FFF2-40B4-BE49-F238E27FC236}">
                <a16:creationId xmlns:a16="http://schemas.microsoft.com/office/drawing/2014/main" id="{EC71CEB2-FFBB-4F81-B1CA-75D389A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E3ED1C-3AA9-432F-8E61-CF4959B496B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872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1027">
            <a:extLst>
              <a:ext uri="{FF2B5EF4-FFF2-40B4-BE49-F238E27FC236}">
                <a16:creationId xmlns:a16="http://schemas.microsoft.com/office/drawing/2014/main" id="{4AFBB7E3-B374-47A1-B876-56F8DC3C6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页脚占位符 1028">
            <a:extLst>
              <a:ext uri="{FF2B5EF4-FFF2-40B4-BE49-F238E27FC236}">
                <a16:creationId xmlns:a16="http://schemas.microsoft.com/office/drawing/2014/main" id="{D2D8F69A-0AA2-47D3-94A2-86068CA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1029">
            <a:extLst>
              <a:ext uri="{FF2B5EF4-FFF2-40B4-BE49-F238E27FC236}">
                <a16:creationId xmlns:a16="http://schemas.microsoft.com/office/drawing/2014/main" id="{9577D1D3-160B-4CBC-B271-8333A757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9EA68-51AD-4E4E-96C3-129275D71BF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894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>
            <a:extLst>
              <a:ext uri="{FF2B5EF4-FFF2-40B4-BE49-F238E27FC236}">
                <a16:creationId xmlns:a16="http://schemas.microsoft.com/office/drawing/2014/main" id="{11B72D67-7F5F-4447-B1BA-8D9F9963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" name="页脚占位符 1028">
            <a:extLst>
              <a:ext uri="{FF2B5EF4-FFF2-40B4-BE49-F238E27FC236}">
                <a16:creationId xmlns:a16="http://schemas.microsoft.com/office/drawing/2014/main" id="{226F25C0-7ACD-416C-A980-0DE5504B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1029">
            <a:extLst>
              <a:ext uri="{FF2B5EF4-FFF2-40B4-BE49-F238E27FC236}">
                <a16:creationId xmlns:a16="http://schemas.microsoft.com/office/drawing/2014/main" id="{E61E257F-44A3-480D-80EB-AF7297EB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23B3C-1913-4BE8-9AEC-42AD556E8B5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206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DFF9B2DC-51A4-4504-8543-8EEDF59C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5E43C37E-472D-4547-9464-51FA7FA14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EE1F4CF7-4314-4F2F-BF49-CFADC96C3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59FDF-B610-4530-925C-8F1B36BAE6B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112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6FC0C7C4-1157-41B9-BEF7-C6C919C51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49A39C74-8E49-47A5-9F53-C12F8B49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6FC163FB-C4F2-4CAF-8DA1-D7987D48F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707B2-3E4F-484A-9A88-CD81BDE1E68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946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9E80694E-754E-4755-BEDC-8E59BFCBF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B73ECF71-6123-4914-8209-031BE989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4EE7CEF1-576C-4797-B1D4-57FAE326B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16B8D-3CF7-424C-9003-216B31032BA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535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289C7DEC-EAA9-497A-831D-402D5C8B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C2471BFE-9F6C-4A72-9D23-D93DC914C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B0EDF826-118A-4D7D-A3CB-C719581F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C2FF9-8C95-4489-8324-92433E62C0E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32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C96AA23C-D911-4605-A547-E55CCE238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2ED5561E-078B-4310-85E1-9D79AF0C1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CD246206-07E9-4539-85F6-F350B6EE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1E910-736E-4F13-9BA2-E2760876CEA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829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095D2E18-0C99-435D-9387-319781B02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E8564955-5F61-4608-BF7D-004E3E197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6B72144B-C280-44BC-BE7D-C4285C95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679DC0-2CF6-4F62-B6FF-660802D2407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383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C63FB10E-93E8-40B0-AB01-D41A9ED3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4CF331DD-95C7-4FE4-9548-0A49092A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C1BB0305-F04F-41F6-9AAF-1162A97AA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EE209-42FF-4C36-8335-EFD3106E61E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486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E99B76CE-99FE-4295-8B6E-6C5475BD0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71E2D858-5E84-4478-9747-F7C09E246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9D719AC3-DFD2-401B-9256-52CEE795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715D0-C749-4101-B83A-10E750369ED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828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91D595A9-8C9F-4265-8ED9-3C9EBE35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76891FFF-12B2-4BD5-B332-3FDFADD3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AA87EC2C-EC90-4D36-9699-C6343F44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17DE95-6D42-428C-BCD5-4A6F7BDBEB0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850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1027">
            <a:extLst>
              <a:ext uri="{FF2B5EF4-FFF2-40B4-BE49-F238E27FC236}">
                <a16:creationId xmlns:a16="http://schemas.microsoft.com/office/drawing/2014/main" id="{F70E93D4-231C-468A-8316-53CB1662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8" name="页脚占位符 1028">
            <a:extLst>
              <a:ext uri="{FF2B5EF4-FFF2-40B4-BE49-F238E27FC236}">
                <a16:creationId xmlns:a16="http://schemas.microsoft.com/office/drawing/2014/main" id="{D6DC8441-71C8-4E67-8021-18F650182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1029">
            <a:extLst>
              <a:ext uri="{FF2B5EF4-FFF2-40B4-BE49-F238E27FC236}">
                <a16:creationId xmlns:a16="http://schemas.microsoft.com/office/drawing/2014/main" id="{C97589B7-F8B1-4731-8312-1F1BD301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F5D065-C00E-4CBE-8E35-C6283407581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28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1027">
            <a:extLst>
              <a:ext uri="{FF2B5EF4-FFF2-40B4-BE49-F238E27FC236}">
                <a16:creationId xmlns:a16="http://schemas.microsoft.com/office/drawing/2014/main" id="{A7621AFF-BECF-4064-A50E-F7188904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页脚占位符 1028">
            <a:extLst>
              <a:ext uri="{FF2B5EF4-FFF2-40B4-BE49-F238E27FC236}">
                <a16:creationId xmlns:a16="http://schemas.microsoft.com/office/drawing/2014/main" id="{6DC81B01-654B-4B82-83B6-B03C10693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1029">
            <a:extLst>
              <a:ext uri="{FF2B5EF4-FFF2-40B4-BE49-F238E27FC236}">
                <a16:creationId xmlns:a16="http://schemas.microsoft.com/office/drawing/2014/main" id="{CCB5E9B7-9C9A-443F-B1DD-33DED1E68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9437C-B60F-40DB-A4B9-88B6E49CDC8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155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>
            <a:extLst>
              <a:ext uri="{FF2B5EF4-FFF2-40B4-BE49-F238E27FC236}">
                <a16:creationId xmlns:a16="http://schemas.microsoft.com/office/drawing/2014/main" id="{1B68D974-6DFB-4DE0-89D2-3B4183FC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" name="页脚占位符 1028">
            <a:extLst>
              <a:ext uri="{FF2B5EF4-FFF2-40B4-BE49-F238E27FC236}">
                <a16:creationId xmlns:a16="http://schemas.microsoft.com/office/drawing/2014/main" id="{1D11DB2B-EB8D-4B5C-84F3-554E0A8C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1029">
            <a:extLst>
              <a:ext uri="{FF2B5EF4-FFF2-40B4-BE49-F238E27FC236}">
                <a16:creationId xmlns:a16="http://schemas.microsoft.com/office/drawing/2014/main" id="{A3B27C53-18EB-473A-A444-1401F8EA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047429-5B6C-45E1-BB5D-97611633E7B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184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D7EDA2FC-B66A-4EBB-9CBC-28FE73E7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B7754DE5-E009-4CE9-90E4-E40A98E85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9463C642-2C62-4E14-B15B-A460A090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37806-C5C4-4B83-9DC2-B46347BBF3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053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10CB1300-B8F8-429A-BB19-F0CB4A4746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25E91F56-C3D5-40FE-AFA0-AB742703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5BB8DFF3-EE6B-4D0A-B93D-CAD5D7D7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17C67-8B9C-4D7E-98DC-5F0C297D009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41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E9721079-7B39-42BC-8E6A-31961889B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E1FA8150-C179-43FC-B8ED-F48966A2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75FD2520-2843-41A2-820E-25FEF307E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8C098-E042-41A6-92B0-BF82DB8B6A4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950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B6FF9B8A-8F9D-41D0-8AAB-6403B5191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A47A7145-D2B6-4E81-BEAC-3312BB9D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42CEF27B-B74C-4EF1-B8B4-0191578ED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A8CB17-79B1-4344-8A93-2C3694E0F73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483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169B20C3-8086-4120-AF03-825214E37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9DC307BE-F255-4638-B626-DB9A48175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03E01CDD-7A10-43DF-8866-63145885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E8162-B57C-4D91-A968-3B46150799B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91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AC9412DA-C6D2-4200-BF5E-6AD28EEF5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330DD38D-F67F-4E00-9A8D-82A08BA0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B43C9253-F735-4DAE-9CB0-B50BC668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CD020-981C-46AA-9794-DDD0AC6278F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77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1027">
            <a:extLst>
              <a:ext uri="{FF2B5EF4-FFF2-40B4-BE49-F238E27FC236}">
                <a16:creationId xmlns:a16="http://schemas.microsoft.com/office/drawing/2014/main" id="{3A756C0A-DD73-462F-A3E2-4791CB28B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8" name="页脚占位符 1028">
            <a:extLst>
              <a:ext uri="{FF2B5EF4-FFF2-40B4-BE49-F238E27FC236}">
                <a16:creationId xmlns:a16="http://schemas.microsoft.com/office/drawing/2014/main" id="{CFC77E49-D25C-4D50-A729-E04BD880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1029">
            <a:extLst>
              <a:ext uri="{FF2B5EF4-FFF2-40B4-BE49-F238E27FC236}">
                <a16:creationId xmlns:a16="http://schemas.microsoft.com/office/drawing/2014/main" id="{AC62464A-C640-40F3-961F-435238B7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3F09A-955B-4143-9909-8E15113FAD0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063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1027">
            <a:extLst>
              <a:ext uri="{FF2B5EF4-FFF2-40B4-BE49-F238E27FC236}">
                <a16:creationId xmlns:a16="http://schemas.microsoft.com/office/drawing/2014/main" id="{37411AA8-3CAD-4F09-A9EE-7B9CE6CF5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页脚占位符 1028">
            <a:extLst>
              <a:ext uri="{FF2B5EF4-FFF2-40B4-BE49-F238E27FC236}">
                <a16:creationId xmlns:a16="http://schemas.microsoft.com/office/drawing/2014/main" id="{951E4A75-88E8-4529-B6E9-8403C50A5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1029">
            <a:extLst>
              <a:ext uri="{FF2B5EF4-FFF2-40B4-BE49-F238E27FC236}">
                <a16:creationId xmlns:a16="http://schemas.microsoft.com/office/drawing/2014/main" id="{782D9D27-3EE3-4E20-B4EE-6B8A840D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9596D-B031-402D-8222-BE6DA065CD1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02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>
            <a:extLst>
              <a:ext uri="{FF2B5EF4-FFF2-40B4-BE49-F238E27FC236}">
                <a16:creationId xmlns:a16="http://schemas.microsoft.com/office/drawing/2014/main" id="{13E6F4EF-AA45-4CF0-8077-8C8A423EBE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" name="页脚占位符 1028">
            <a:extLst>
              <a:ext uri="{FF2B5EF4-FFF2-40B4-BE49-F238E27FC236}">
                <a16:creationId xmlns:a16="http://schemas.microsoft.com/office/drawing/2014/main" id="{07843BF0-7FE0-4572-AD1C-85875BE57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1029">
            <a:extLst>
              <a:ext uri="{FF2B5EF4-FFF2-40B4-BE49-F238E27FC236}">
                <a16:creationId xmlns:a16="http://schemas.microsoft.com/office/drawing/2014/main" id="{E559E889-8C9E-4155-972A-7D49D3A38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0D5E1C-16AF-4483-9EF7-294C13E82DF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25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1C34BE71-9E9A-4A35-A263-65B7B833F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9F7459D6-9BB3-41E7-94FA-DEFFED336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BF275121-FCF2-4671-B55F-039D136B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9648D0-A66E-4EFC-8A06-FE3E077F8ED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782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0EBBAF17-DD17-4453-A73D-D0E1446C6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6E6F7288-4B04-49D1-B93A-85D243A57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42709B96-65B5-4616-8B0C-DC40B3A71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087B1-3859-4D15-83FD-4C3FC88C47E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01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>
            <a:extLst>
              <a:ext uri="{FF2B5EF4-FFF2-40B4-BE49-F238E27FC236}">
                <a16:creationId xmlns:a16="http://schemas.microsoft.com/office/drawing/2014/main" id="{7CC8E4D0-155D-4B1D-9C63-AEC416D035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>
            <a:extLst>
              <a:ext uri="{FF2B5EF4-FFF2-40B4-BE49-F238E27FC236}">
                <a16:creationId xmlns:a16="http://schemas.microsoft.com/office/drawing/2014/main" id="{3FB2EF59-C784-4633-B5CA-6817ECF0A5F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>
            <a:extLst>
              <a:ext uri="{FF2B5EF4-FFF2-40B4-BE49-F238E27FC236}">
                <a16:creationId xmlns:a16="http://schemas.microsoft.com/office/drawing/2014/main" id="{08BC00E6-9B27-4933-BE41-3A8EC5CB6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endParaRPr lang="zh-CN" altLang="en-US"/>
          </a:p>
        </p:txBody>
      </p:sp>
      <p:sp>
        <p:nvSpPr>
          <p:cNvPr id="1029" name="页脚占位符 1028">
            <a:extLst>
              <a:ext uri="{FF2B5EF4-FFF2-40B4-BE49-F238E27FC236}">
                <a16:creationId xmlns:a16="http://schemas.microsoft.com/office/drawing/2014/main" id="{78CDAA92-B50F-4DEA-AB4F-EF6F636B9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endParaRPr lang="zh-CN" altLang="en-US"/>
          </a:p>
        </p:txBody>
      </p:sp>
      <p:sp>
        <p:nvSpPr>
          <p:cNvPr id="1030" name="灯片编号占位符 1029">
            <a:extLst>
              <a:ext uri="{FF2B5EF4-FFF2-40B4-BE49-F238E27FC236}">
                <a16:creationId xmlns:a16="http://schemas.microsoft.com/office/drawing/2014/main" id="{D1EA963D-3506-4E18-9BE0-486F70EBE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FFEFA4C-2B38-4178-8290-0FFABB9EB6A9}" type="slidenum">
              <a:rPr lang="zh-CN" altLang="en-US"/>
              <a:pPr/>
              <a:t>‹#›</a:t>
            </a:fld>
            <a:endParaRPr lang="zh-CN" altLang="en-US"/>
          </a:p>
        </p:txBody>
      </p:sp>
      <p:pic>
        <p:nvPicPr>
          <p:cNvPr id="1031" name="图片 3" descr="千库网_复古欧式城堡主题边框背景_元素编号11101148">
            <a:extLst>
              <a:ext uri="{FF2B5EF4-FFF2-40B4-BE49-F238E27FC236}">
                <a16:creationId xmlns:a16="http://schemas.microsoft.com/office/drawing/2014/main" id="{6DDF897B-2AD5-440E-BEE0-631CF1E76D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图片 4" descr="千库网_万圣节巫婆插画_元素编号12604015">
            <a:extLst>
              <a:ext uri="{FF2B5EF4-FFF2-40B4-BE49-F238E27FC236}">
                <a16:creationId xmlns:a16="http://schemas.microsoft.com/office/drawing/2014/main" id="{5EEF9244-BAE2-48F7-AD30-1276745BA8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25" y="-184150"/>
            <a:ext cx="179228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图片 7" descr="千库网_蓝色星河_元素编号12843359">
            <a:extLst>
              <a:ext uri="{FF2B5EF4-FFF2-40B4-BE49-F238E27FC236}">
                <a16:creationId xmlns:a16="http://schemas.microsoft.com/office/drawing/2014/main" id="{59C71DD8-9102-46F1-BC21-C2EAB60748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60000">
            <a:off x="-373063" y="4489450"/>
            <a:ext cx="4408488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025">
            <a:extLst>
              <a:ext uri="{FF2B5EF4-FFF2-40B4-BE49-F238E27FC236}">
                <a16:creationId xmlns:a16="http://schemas.microsoft.com/office/drawing/2014/main" id="{3218A926-F01C-428F-AAAD-4C0B3C9525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1026">
            <a:extLst>
              <a:ext uri="{FF2B5EF4-FFF2-40B4-BE49-F238E27FC236}">
                <a16:creationId xmlns:a16="http://schemas.microsoft.com/office/drawing/2014/main" id="{203AF6C2-DD1E-4D2E-B08E-8A0B5819490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>
            <a:extLst>
              <a:ext uri="{FF2B5EF4-FFF2-40B4-BE49-F238E27FC236}">
                <a16:creationId xmlns:a16="http://schemas.microsoft.com/office/drawing/2014/main" id="{2FF1D9D9-C809-4F8D-BDF6-0CE7B8BB9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endParaRPr lang="zh-CN" altLang="en-US"/>
          </a:p>
        </p:txBody>
      </p:sp>
      <p:sp>
        <p:nvSpPr>
          <p:cNvPr id="1029" name="页脚占位符 1028">
            <a:extLst>
              <a:ext uri="{FF2B5EF4-FFF2-40B4-BE49-F238E27FC236}">
                <a16:creationId xmlns:a16="http://schemas.microsoft.com/office/drawing/2014/main" id="{8E057820-797C-466F-8512-AAB850791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endParaRPr lang="zh-CN" altLang="en-US"/>
          </a:p>
        </p:txBody>
      </p:sp>
      <p:sp>
        <p:nvSpPr>
          <p:cNvPr id="1030" name="灯片编号占位符 1029">
            <a:extLst>
              <a:ext uri="{FF2B5EF4-FFF2-40B4-BE49-F238E27FC236}">
                <a16:creationId xmlns:a16="http://schemas.microsoft.com/office/drawing/2014/main" id="{32688AF6-F173-44D5-831B-F0620AB6E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A3C2109-E982-41AD-931D-5C03B9EE5F96}" type="slidenum">
              <a:rPr lang="zh-CN" altLang="en-US"/>
              <a:pPr/>
              <a:t>‹#›</a:t>
            </a:fld>
            <a:endParaRPr lang="zh-CN" altLang="en-US"/>
          </a:p>
        </p:txBody>
      </p:sp>
      <p:pic>
        <p:nvPicPr>
          <p:cNvPr id="2055" name="图片 3" descr="千库网_复古欧式城堡主题边框背景_元素编号11101148">
            <a:extLst>
              <a:ext uri="{FF2B5EF4-FFF2-40B4-BE49-F238E27FC236}">
                <a16:creationId xmlns:a16="http://schemas.microsoft.com/office/drawing/2014/main" id="{D917A33B-4DDE-43A6-828A-CDDC533E46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图片 4" descr="千库网_万圣节巫婆插画_元素编号12604015">
            <a:extLst>
              <a:ext uri="{FF2B5EF4-FFF2-40B4-BE49-F238E27FC236}">
                <a16:creationId xmlns:a16="http://schemas.microsoft.com/office/drawing/2014/main" id="{4839231D-D956-482E-AE2A-CF21078E0F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25" y="-184150"/>
            <a:ext cx="179228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图片 7" descr="千库网_蓝色星河_元素编号12843359">
            <a:extLst>
              <a:ext uri="{FF2B5EF4-FFF2-40B4-BE49-F238E27FC236}">
                <a16:creationId xmlns:a16="http://schemas.microsoft.com/office/drawing/2014/main" id="{0165831D-88A5-48D3-A701-F25230B428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60000">
            <a:off x="-373063" y="4489450"/>
            <a:ext cx="4408488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4" r:id="rId2"/>
    <p:sldLayoutId id="2147483703" r:id="rId3"/>
    <p:sldLayoutId id="2147483702" r:id="rId4"/>
    <p:sldLayoutId id="2147483701" r:id="rId5"/>
    <p:sldLayoutId id="2147483700" r:id="rId6"/>
    <p:sldLayoutId id="2147483699" r:id="rId7"/>
    <p:sldLayoutId id="2147483698" r:id="rId8"/>
    <p:sldLayoutId id="2147483697" r:id="rId9"/>
    <p:sldLayoutId id="2147483696" r:id="rId10"/>
    <p:sldLayoutId id="2147483695" r:id="rId11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025">
            <a:extLst>
              <a:ext uri="{FF2B5EF4-FFF2-40B4-BE49-F238E27FC236}">
                <a16:creationId xmlns:a16="http://schemas.microsoft.com/office/drawing/2014/main" id="{B239AF80-BBD7-4267-9A2A-F0CCD0B28B2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1026">
            <a:extLst>
              <a:ext uri="{FF2B5EF4-FFF2-40B4-BE49-F238E27FC236}">
                <a16:creationId xmlns:a16="http://schemas.microsoft.com/office/drawing/2014/main" id="{8A210A89-E0D6-4A99-85D7-303DA644643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>
            <a:extLst>
              <a:ext uri="{FF2B5EF4-FFF2-40B4-BE49-F238E27FC236}">
                <a16:creationId xmlns:a16="http://schemas.microsoft.com/office/drawing/2014/main" id="{7F533162-9709-49DA-BDB3-DCDDED0B08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endParaRPr lang="zh-CN" altLang="en-US"/>
          </a:p>
        </p:txBody>
      </p:sp>
      <p:sp>
        <p:nvSpPr>
          <p:cNvPr id="1029" name="页脚占位符 1028">
            <a:extLst>
              <a:ext uri="{FF2B5EF4-FFF2-40B4-BE49-F238E27FC236}">
                <a16:creationId xmlns:a16="http://schemas.microsoft.com/office/drawing/2014/main" id="{848647E8-6F64-4D52-9033-0DF0EF8BD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endParaRPr lang="zh-CN" altLang="en-US"/>
          </a:p>
        </p:txBody>
      </p:sp>
      <p:sp>
        <p:nvSpPr>
          <p:cNvPr id="1030" name="灯片编号占位符 1029">
            <a:extLst>
              <a:ext uri="{FF2B5EF4-FFF2-40B4-BE49-F238E27FC236}">
                <a16:creationId xmlns:a16="http://schemas.microsoft.com/office/drawing/2014/main" id="{CA91CBA6-E894-4BCB-94C0-93BDA4AF8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39BC1D0-FF50-4D96-ABB0-752450236279}" type="slidenum">
              <a:rPr lang="zh-CN" altLang="en-US"/>
              <a:pPr/>
              <a:t>‹#›</a:t>
            </a:fld>
            <a:endParaRPr lang="zh-CN" altLang="en-US"/>
          </a:p>
        </p:txBody>
      </p:sp>
      <p:pic>
        <p:nvPicPr>
          <p:cNvPr id="3079" name="图片 3" descr="千库网_复古欧式城堡主题边框背景_元素编号11101148">
            <a:extLst>
              <a:ext uri="{FF2B5EF4-FFF2-40B4-BE49-F238E27FC236}">
                <a16:creationId xmlns:a16="http://schemas.microsoft.com/office/drawing/2014/main" id="{D622DB02-26C1-4C89-8674-712A95481A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4" descr="千库网_万圣节巫婆插画_元素编号12604015">
            <a:extLst>
              <a:ext uri="{FF2B5EF4-FFF2-40B4-BE49-F238E27FC236}">
                <a16:creationId xmlns:a16="http://schemas.microsoft.com/office/drawing/2014/main" id="{A3A11FF0-4AB4-4E5E-81E4-741F4A780E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25" y="-184150"/>
            <a:ext cx="179228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7" descr="千库网_蓝色星河_元素编号12843359">
            <a:extLst>
              <a:ext uri="{FF2B5EF4-FFF2-40B4-BE49-F238E27FC236}">
                <a16:creationId xmlns:a16="http://schemas.microsoft.com/office/drawing/2014/main" id="{79297277-11DB-4B9D-94FE-D1235F6C76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60000">
            <a:off x="-373063" y="4489450"/>
            <a:ext cx="4408488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5" r:id="rId2"/>
    <p:sldLayoutId id="2147483714" r:id="rId3"/>
    <p:sldLayoutId id="2147483713" r:id="rId4"/>
    <p:sldLayoutId id="2147483712" r:id="rId5"/>
    <p:sldLayoutId id="2147483711" r:id="rId6"/>
    <p:sldLayoutId id="2147483710" r:id="rId7"/>
    <p:sldLayoutId id="2147483709" r:id="rId8"/>
    <p:sldLayoutId id="2147483708" r:id="rId9"/>
    <p:sldLayoutId id="2147483707" r:id="rId10"/>
    <p:sldLayoutId id="2147483706" r:id="rId11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图片 1" descr="千库网_复古欧式城堡主题边框背景_元素编号11101148">
            <a:extLst>
              <a:ext uri="{FF2B5EF4-FFF2-40B4-BE49-F238E27FC236}">
                <a16:creationId xmlns:a16="http://schemas.microsoft.com/office/drawing/2014/main" id="{9BCB7B33-EB75-4E88-A24E-396FADA45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图片 5" descr="千库网_万圣节巫婆插画_元素编号12604015">
            <a:extLst>
              <a:ext uri="{FF2B5EF4-FFF2-40B4-BE49-F238E27FC236}">
                <a16:creationId xmlns:a16="http://schemas.microsoft.com/office/drawing/2014/main" id="{304495EC-0DFE-4A20-B721-8FA53E2E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25" y="-184150"/>
            <a:ext cx="179228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029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1" descr="绿宝石">
            <a:extLst>
              <a:ext uri="{FF2B5EF4-FFF2-40B4-BE49-F238E27FC236}">
                <a16:creationId xmlns:a16="http://schemas.microsoft.com/office/drawing/2014/main" id="{D89FA30F-2F84-4052-BA28-804DB1EF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2297113"/>
            <a:ext cx="191135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文本框 6">
            <a:extLst>
              <a:ext uri="{FF2B5EF4-FFF2-40B4-BE49-F238E27FC236}">
                <a16:creationId xmlns:a16="http://schemas.microsoft.com/office/drawing/2014/main" id="{95BD8588-654F-41F8-B94B-044395D6F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2795588"/>
            <a:ext cx="43497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sz="5400" dirty="0">
                <a:latin typeface="华康少女文字W5(P)" panose="040F0500000000000000" pitchFamily="82" charset="-122"/>
                <a:ea typeface="华康少女文字W5(P)" panose="040F0500000000000000" pitchFamily="82" charset="-122"/>
              </a:rPr>
              <a:t>中级魔法挑战</a:t>
            </a:r>
          </a:p>
        </p:txBody>
      </p:sp>
      <p:pic>
        <p:nvPicPr>
          <p:cNvPr id="3" name="图片 2" descr="千库网_女巫师魔法_元素编号12905833">
            <a:extLst>
              <a:ext uri="{FF2B5EF4-FFF2-40B4-BE49-F238E27FC236}">
                <a16:creationId xmlns:a16="http://schemas.microsoft.com/office/drawing/2014/main" id="{5BEE12AE-248D-440B-8932-7C2C16705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2298700"/>
            <a:ext cx="13382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9">
            <a:extLst>
              <a:ext uri="{FF2B5EF4-FFF2-40B4-BE49-F238E27FC236}">
                <a16:creationId xmlns:a16="http://schemas.microsoft.com/office/drawing/2014/main" id="{C2FBF8F2-17F0-4966-BEE6-05038A976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1654175"/>
            <a:ext cx="8023225" cy="288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3200" dirty="0">
                <a:ea typeface="楷体" panose="02010609060101010101" pitchFamily="49" charset="-122"/>
              </a:rPr>
              <a:t>雪孩子变成了一朵白云，</a:t>
            </a:r>
            <a:r>
              <a:rPr lang="en-US" altLang="zh-CN" sz="3200" u="sng" dirty="0">
                <a:ea typeface="楷体" panose="02010609060101010101" pitchFamily="49" charset="-122"/>
              </a:rPr>
              <a:t>                          </a:t>
            </a:r>
            <a:r>
              <a:rPr lang="zh-CN" altLang="zh-CN" sz="3200" b="1" dirty="0">
                <a:ea typeface="楷体" panose="02010609060101010101" pitchFamily="49" charset="-122"/>
              </a:rPr>
              <a:t>。</a:t>
            </a:r>
          </a:p>
          <a:p>
            <a:pPr>
              <a:lnSpc>
                <a:spcPct val="200000"/>
              </a:lnSpc>
            </a:pPr>
            <a:endParaRPr lang="en-US" altLang="zh-CN" sz="3200" dirty="0">
              <a:latin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3200" dirty="0">
                <a:ea typeface="楷体" panose="02010609060101010101" pitchFamily="49" charset="-122"/>
              </a:rPr>
              <a:t>雪孩子变成了水汽，</a:t>
            </a:r>
            <a:r>
              <a:rPr lang="en-US" altLang="zh-CN" sz="3200" u="sng" dirty="0">
                <a:latin typeface="楷体" panose="02010609060101010101" pitchFamily="49" charset="-122"/>
              </a:rPr>
              <a:t> </a:t>
            </a:r>
            <a:r>
              <a:rPr lang="en-US" altLang="zh-CN" sz="3200" u="sng" dirty="0">
                <a:ea typeface="楷体" panose="02010609060101010101" pitchFamily="49" charset="-122"/>
              </a:rPr>
              <a:t>                                </a:t>
            </a:r>
            <a:r>
              <a:rPr lang="zh-CN" altLang="zh-CN" sz="3200" b="1" dirty="0">
                <a:ea typeface="楷体" panose="02010609060101010101" pitchFamily="49" charset="-122"/>
              </a:rPr>
              <a:t>。</a:t>
            </a:r>
            <a:endParaRPr lang="zh-CN" altLang="en-US" sz="3200" b="1" dirty="0"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文本框 99">
            <a:extLst>
              <a:ext uri="{FF2B5EF4-FFF2-40B4-BE49-F238E27FC236}">
                <a16:creationId xmlns:a16="http://schemas.microsoft.com/office/drawing/2014/main" id="{4C50F8EF-875E-4CDA-A53A-D541C72A4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1654175"/>
            <a:ext cx="80232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3200" dirty="0">
                <a:ea typeface="楷体" panose="02010609060101010101" pitchFamily="49" charset="-122"/>
              </a:rPr>
              <a:t>雪孩子变成了一朵白云，</a:t>
            </a:r>
            <a:r>
              <a:rPr lang="zh-CN" altLang="zh-CN" sz="3200" u="sng" dirty="0">
                <a:ea typeface="楷体" panose="02010609060101010101" pitchFamily="49" charset="-122"/>
              </a:rPr>
              <a:t>一朵美丽的白云</a:t>
            </a:r>
            <a:r>
              <a:rPr lang="zh-CN" altLang="zh-CN" sz="3200" b="1" dirty="0">
                <a:ea typeface="楷体" panose="02010609060101010101" pitchFamily="49" charset="-122"/>
              </a:rPr>
              <a:t>。</a:t>
            </a:r>
          </a:p>
          <a:p>
            <a:pPr>
              <a:lnSpc>
                <a:spcPct val="200000"/>
              </a:lnSpc>
            </a:pPr>
            <a:endParaRPr lang="en-US" altLang="zh-CN" sz="3200" dirty="0">
              <a:latin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3200" dirty="0">
                <a:ea typeface="楷体" panose="02010609060101010101" pitchFamily="49" charset="-122"/>
              </a:rPr>
              <a:t>雪孩子变成了水汽，</a:t>
            </a:r>
            <a:r>
              <a:rPr lang="en-US" altLang="zh-CN" sz="3200" u="sng" dirty="0">
                <a:latin typeface="楷体" panose="02010609060101010101" pitchFamily="49" charset="-122"/>
              </a:rPr>
              <a:t> </a:t>
            </a:r>
            <a:r>
              <a:rPr lang="zh-CN" altLang="zh-CN" sz="3200" u="sng" dirty="0">
                <a:ea typeface="楷体" panose="02010609060101010101" pitchFamily="49" charset="-122"/>
              </a:rPr>
              <a:t>很轻很轻的水汽 </a:t>
            </a:r>
            <a:r>
              <a:rPr lang="zh-CN" altLang="zh-CN" sz="3200" b="1" dirty="0">
                <a:ea typeface="楷体" panose="02010609060101010101" pitchFamily="49" charset="-122"/>
              </a:rPr>
              <a:t>。</a:t>
            </a:r>
            <a:endParaRPr lang="zh-CN" altLang="en-US" sz="3200" b="1" dirty="0">
              <a:ea typeface="楷体" panose="02010609060101010101" pitchFamily="49" charset="-122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6BB68A08-68F2-4008-A460-0063F03529A1}"/>
              </a:ext>
            </a:extLst>
          </p:cNvPr>
          <p:cNvSpPr/>
          <p:nvPr/>
        </p:nvSpPr>
        <p:spPr>
          <a:xfrm>
            <a:off x="3597275" y="2605088"/>
            <a:ext cx="74613" cy="746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E254CAA9-32BD-42BC-AE8F-A136B67501D8}"/>
              </a:ext>
            </a:extLst>
          </p:cNvPr>
          <p:cNvSpPr/>
          <p:nvPr/>
        </p:nvSpPr>
        <p:spPr>
          <a:xfrm>
            <a:off x="3971925" y="2605088"/>
            <a:ext cx="76200" cy="746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7129753-E14D-4D74-B194-CE3C18E83337}"/>
              </a:ext>
            </a:extLst>
          </p:cNvPr>
          <p:cNvSpPr/>
          <p:nvPr/>
        </p:nvSpPr>
        <p:spPr>
          <a:xfrm>
            <a:off x="4392613" y="2605088"/>
            <a:ext cx="76200" cy="746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634D62DC-AC2E-4B0A-ADD8-50661AF1A97A}"/>
              </a:ext>
            </a:extLst>
          </p:cNvPr>
          <p:cNvSpPr/>
          <p:nvPr/>
        </p:nvSpPr>
        <p:spPr>
          <a:xfrm>
            <a:off x="4800600" y="2605088"/>
            <a:ext cx="74613" cy="746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B617102-27D9-4226-A8B5-8C90BCFE78DD}"/>
              </a:ext>
            </a:extLst>
          </p:cNvPr>
          <p:cNvSpPr/>
          <p:nvPr/>
        </p:nvSpPr>
        <p:spPr>
          <a:xfrm>
            <a:off x="5635625" y="2605088"/>
            <a:ext cx="76200" cy="746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8279D412-253E-4F0D-9C1D-90C74DBA6FAE}"/>
              </a:ext>
            </a:extLst>
          </p:cNvPr>
          <p:cNvSpPr/>
          <p:nvPr/>
        </p:nvSpPr>
        <p:spPr>
          <a:xfrm>
            <a:off x="6010275" y="2605088"/>
            <a:ext cx="76200" cy="746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5F064E7-3FF9-44F1-8328-474E3EED1FC3}"/>
              </a:ext>
            </a:extLst>
          </p:cNvPr>
          <p:cNvSpPr/>
          <p:nvPr/>
        </p:nvSpPr>
        <p:spPr>
          <a:xfrm>
            <a:off x="7667625" y="2605088"/>
            <a:ext cx="76200" cy="746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11F80B0-C917-4AE4-9B12-CA6E9141E79A}"/>
              </a:ext>
            </a:extLst>
          </p:cNvPr>
          <p:cNvSpPr/>
          <p:nvPr/>
        </p:nvSpPr>
        <p:spPr>
          <a:xfrm>
            <a:off x="8074025" y="2605088"/>
            <a:ext cx="76200" cy="746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E3053ACE-17DF-4EB2-8466-49E5CEFF9AF3}"/>
              </a:ext>
            </a:extLst>
          </p:cNvPr>
          <p:cNvSpPr/>
          <p:nvPr/>
        </p:nvSpPr>
        <p:spPr>
          <a:xfrm>
            <a:off x="3565525" y="4525963"/>
            <a:ext cx="74613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3682FB6-0BEE-4664-A735-F31A5921C7AD}"/>
              </a:ext>
            </a:extLst>
          </p:cNvPr>
          <p:cNvSpPr/>
          <p:nvPr/>
        </p:nvSpPr>
        <p:spPr>
          <a:xfrm>
            <a:off x="3971925" y="452596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7B65DED-0DA2-47CA-A236-DCD615011F39}"/>
              </a:ext>
            </a:extLst>
          </p:cNvPr>
          <p:cNvSpPr/>
          <p:nvPr/>
        </p:nvSpPr>
        <p:spPr>
          <a:xfrm>
            <a:off x="7048500" y="4525963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44643C5-B582-44DF-9374-BAF35393D712}"/>
              </a:ext>
            </a:extLst>
          </p:cNvPr>
          <p:cNvSpPr/>
          <p:nvPr/>
        </p:nvSpPr>
        <p:spPr>
          <a:xfrm>
            <a:off x="7456488" y="4525963"/>
            <a:ext cx="74612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文本框 99">
            <a:extLst>
              <a:ext uri="{FF2B5EF4-FFF2-40B4-BE49-F238E27FC236}">
                <a16:creationId xmlns:a16="http://schemas.microsoft.com/office/drawing/2014/main" id="{8F1E6ABF-D2A8-4F3F-9EFC-A18629037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2082800"/>
            <a:ext cx="8507412" cy="190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3200" dirty="0">
                <a:ea typeface="楷体" panose="02010609060101010101" pitchFamily="49" charset="-122"/>
              </a:rPr>
              <a:t>我喜欢大海，</a:t>
            </a:r>
            <a:r>
              <a:rPr lang="en-US" altLang="zh-CN" sz="3200" b="1" u="sng" dirty="0">
                <a:latin typeface="楷体" panose="02010609060101010101" pitchFamily="49" charset="-122"/>
              </a:rPr>
              <a:t>                       </a:t>
            </a:r>
            <a:r>
              <a:rPr lang="zh-CN" altLang="zh-CN" sz="3200" b="1" dirty="0">
                <a:ea typeface="楷体" panose="02010609060101010101" pitchFamily="49" charset="-122"/>
              </a:rPr>
              <a:t>。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ea typeface="楷体" panose="02010609060101010101" pitchFamily="49" charset="-122"/>
              </a:rPr>
              <a:t>喜鹊搭了一个窝</a:t>
            </a:r>
            <a:r>
              <a:rPr lang="zh-CN" altLang="zh-CN" sz="3200" dirty="0">
                <a:ea typeface="楷体" panose="02010609060101010101" pitchFamily="49" charset="-122"/>
              </a:rPr>
              <a:t>，</a:t>
            </a:r>
            <a:r>
              <a:rPr lang="en-US" altLang="zh-CN" sz="3200" u="sng" dirty="0">
                <a:latin typeface="楷体" panose="02010609060101010101" pitchFamily="49" charset="-122"/>
              </a:rPr>
              <a:t>                   </a:t>
            </a:r>
            <a:r>
              <a:rPr lang="zh-CN" altLang="zh-CN" sz="3200" b="1" dirty="0">
                <a:ea typeface="楷体" panose="02010609060101010101" pitchFamily="49" charset="-122"/>
              </a:rPr>
              <a:t>。</a:t>
            </a:r>
            <a:endParaRPr lang="zh-CN" altLang="en-US" sz="3200" b="1" dirty="0">
              <a:ea typeface="楷体" panose="02010609060101010101" pitchFamily="49" charset="-122"/>
            </a:endParaRPr>
          </a:p>
        </p:txBody>
      </p:sp>
      <p:grpSp>
        <p:nvGrpSpPr>
          <p:cNvPr id="16386" name="组合 3">
            <a:extLst>
              <a:ext uri="{FF2B5EF4-FFF2-40B4-BE49-F238E27FC236}">
                <a16:creationId xmlns:a16="http://schemas.microsoft.com/office/drawing/2014/main" id="{5CCB38D5-62BB-4FB5-B933-CAE66A3FA49E}"/>
              </a:ext>
            </a:extLst>
          </p:cNvPr>
          <p:cNvGrpSpPr>
            <a:grpSpLocks/>
          </p:cNvGrpSpPr>
          <p:nvPr/>
        </p:nvGrpSpPr>
        <p:grpSpPr bwMode="auto">
          <a:xfrm>
            <a:off x="1012825" y="415925"/>
            <a:ext cx="1454150" cy="720725"/>
            <a:chOff x="1969" y="-1631"/>
            <a:chExt cx="2289" cy="1134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BDC21F4D-FE2A-4BA1-9CBB-B991AF12AA97}"/>
                </a:ext>
              </a:extLst>
            </p:cNvPr>
            <p:cNvSpPr/>
            <p:nvPr/>
          </p:nvSpPr>
          <p:spPr>
            <a:xfrm>
              <a:off x="2096" y="-1631"/>
              <a:ext cx="2162" cy="1134"/>
            </a:xfrm>
            <a:prstGeom prst="roundRect">
              <a:avLst/>
            </a:prstGeom>
            <a:solidFill>
              <a:srgbClr val="FFE7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16388" name="文本框 5">
              <a:extLst>
                <a:ext uri="{FF2B5EF4-FFF2-40B4-BE49-F238E27FC236}">
                  <a16:creationId xmlns:a16="http://schemas.microsoft.com/office/drawing/2014/main" id="{FC1DEDB8-1A6B-4A1F-ABBF-FB3CD017E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" y="-1610"/>
              <a:ext cx="2289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魔法挑战</a:t>
              </a:r>
            </a:p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说一说句子</a:t>
              </a:r>
            </a:p>
          </p:txBody>
        </p:sp>
      </p:grpSp>
      <p:pic>
        <p:nvPicPr>
          <p:cNvPr id="7" name="图片 6" descr="千库网_女巫师魔法_元素编号12905833">
            <a:extLst>
              <a:ext uri="{FF2B5EF4-FFF2-40B4-BE49-F238E27FC236}">
                <a16:creationId xmlns:a16="http://schemas.microsoft.com/office/drawing/2014/main" id="{70B0202E-F07C-4BE9-B015-5AA9CACDC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01600"/>
            <a:ext cx="13382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82530AAE-8B8E-482C-8B7F-365426D9510D}"/>
              </a:ext>
            </a:extLst>
          </p:cNvPr>
          <p:cNvSpPr/>
          <p:nvPr/>
        </p:nvSpPr>
        <p:spPr>
          <a:xfrm>
            <a:off x="2579837" y="2996952"/>
            <a:ext cx="76200" cy="746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FED72C1-B3A0-4F77-9314-DC4C754A6BAB}"/>
              </a:ext>
            </a:extLst>
          </p:cNvPr>
          <p:cNvSpPr/>
          <p:nvPr/>
        </p:nvSpPr>
        <p:spPr>
          <a:xfrm>
            <a:off x="2987824" y="2996952"/>
            <a:ext cx="74613" cy="746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0463BE7-4162-40E7-87B7-00CF5B3ECE05}"/>
              </a:ext>
            </a:extLst>
          </p:cNvPr>
          <p:cNvSpPr/>
          <p:nvPr/>
        </p:nvSpPr>
        <p:spPr>
          <a:xfrm>
            <a:off x="3006022" y="3985716"/>
            <a:ext cx="76200" cy="746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40729E1-673B-4569-A44E-79E89BA23DD1}"/>
              </a:ext>
            </a:extLst>
          </p:cNvPr>
          <p:cNvSpPr/>
          <p:nvPr/>
        </p:nvSpPr>
        <p:spPr>
          <a:xfrm>
            <a:off x="3415680" y="3985716"/>
            <a:ext cx="76200" cy="746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AC4B98DF-F23A-49E1-BFCD-0E73B8F76F64}"/>
              </a:ext>
            </a:extLst>
          </p:cNvPr>
          <p:cNvSpPr/>
          <p:nvPr/>
        </p:nvSpPr>
        <p:spPr>
          <a:xfrm>
            <a:off x="3779912" y="3990785"/>
            <a:ext cx="76200" cy="746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>
            <a:extLst>
              <a:ext uri="{FF2B5EF4-FFF2-40B4-BE49-F238E27FC236}">
                <a16:creationId xmlns:a16="http://schemas.microsoft.com/office/drawing/2014/main" id="{A550CBE8-CB92-4EDB-84A0-471B09D71EE4}"/>
              </a:ext>
            </a:extLst>
          </p:cNvPr>
          <p:cNvSpPr txBox="1"/>
          <p:nvPr/>
        </p:nvSpPr>
        <p:spPr>
          <a:xfrm>
            <a:off x="1423988" y="1790700"/>
            <a:ext cx="6823075" cy="3276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3200" noProof="1">
                <a:ea typeface="楷体" panose="02010609060101010101" charset="-122"/>
                <a:sym typeface="+mn-ea"/>
              </a:rPr>
              <a:t>纸船漂到了小熊家门口。</a:t>
            </a:r>
            <a:endParaRPr lang="zh-CN" sz="3200" noProof="1"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sz="3200" noProof="1">
                <a:ea typeface="楷体" panose="02010609060101010101" charset="-122"/>
              </a:rPr>
              <a:t>    纸船漂哇漂，漂到了小熊家门口。</a:t>
            </a:r>
          </a:p>
          <a:p>
            <a:pPr marL="457200" indent="-457200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sz="3200" noProof="1">
                <a:ea typeface="楷体" panose="02010609060101010101" charset="-122"/>
                <a:sym typeface="+mn-ea"/>
              </a:rPr>
              <a:t>风筝飘到了松鼠家门口。</a:t>
            </a:r>
            <a:endParaRPr lang="zh-CN" sz="3200" noProof="1"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sz="3200" noProof="1">
                <a:ea typeface="楷体" panose="02010609060101010101" charset="-122"/>
              </a:rPr>
              <a:t>    风筝飘哇飘，飘到了松鼠家门口。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>
            <a:extLst>
              <a:ext uri="{FF2B5EF4-FFF2-40B4-BE49-F238E27FC236}">
                <a16:creationId xmlns:a16="http://schemas.microsoft.com/office/drawing/2014/main" id="{A550CBE8-CB92-4EDB-84A0-471B09D71EE4}"/>
              </a:ext>
            </a:extLst>
          </p:cNvPr>
          <p:cNvSpPr txBox="1"/>
          <p:nvPr/>
        </p:nvSpPr>
        <p:spPr>
          <a:xfrm>
            <a:off x="1423988" y="1790700"/>
            <a:ext cx="6823075" cy="3276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3200" noProof="1">
                <a:solidFill>
                  <a:schemeClr val="bg2">
                    <a:lumMod val="20000"/>
                    <a:lumOff val="80000"/>
                  </a:schemeClr>
                </a:solidFill>
                <a:ea typeface="楷体" panose="02010609060101010101" charset="-122"/>
                <a:sym typeface="+mn-ea"/>
              </a:rPr>
              <a:t>纸船漂到了小熊家门口。</a:t>
            </a:r>
            <a:endParaRPr lang="zh-CN" sz="3200" noProof="1">
              <a:solidFill>
                <a:schemeClr val="bg2">
                  <a:lumMod val="20000"/>
                  <a:lumOff val="80000"/>
                </a:schemeClr>
              </a:solidFill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sz="3200" noProof="1">
                <a:ea typeface="楷体" panose="02010609060101010101" charset="-122"/>
              </a:rPr>
              <a:t>    纸船漂哇漂，漂到了小熊家门口。</a:t>
            </a:r>
          </a:p>
          <a:p>
            <a:pPr marL="457200" indent="-457200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sz="3200" noProof="1">
                <a:solidFill>
                  <a:schemeClr val="bg2">
                    <a:lumMod val="20000"/>
                    <a:lumOff val="80000"/>
                  </a:schemeClr>
                </a:solidFill>
                <a:ea typeface="楷体" panose="02010609060101010101" charset="-122"/>
                <a:sym typeface="+mn-ea"/>
              </a:rPr>
              <a:t>风筝飘到了松鼠家门口。</a:t>
            </a:r>
            <a:endParaRPr lang="zh-CN" sz="3200" noProof="1">
              <a:solidFill>
                <a:schemeClr val="bg2">
                  <a:lumMod val="20000"/>
                  <a:lumOff val="80000"/>
                </a:schemeClr>
              </a:solidFill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sz="3200" noProof="1">
                <a:ea typeface="楷体" panose="02010609060101010101" charset="-122"/>
              </a:rPr>
              <a:t>    风筝飘哇飘，飘到了松鼠家门口。</a:t>
            </a:r>
          </a:p>
        </p:txBody>
      </p:sp>
    </p:spTree>
    <p:extLst>
      <p:ext uri="{BB962C8B-B14F-4D97-AF65-F5344CB8AC3E}">
        <p14:creationId xmlns:p14="http://schemas.microsoft.com/office/powerpoint/2010/main" val="851289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>
            <a:extLst>
              <a:ext uri="{FF2B5EF4-FFF2-40B4-BE49-F238E27FC236}">
                <a16:creationId xmlns:a16="http://schemas.microsoft.com/office/drawing/2014/main" id="{4AEA7814-2204-4EDE-8A64-3968ED115A27}"/>
              </a:ext>
            </a:extLst>
          </p:cNvPr>
          <p:cNvSpPr txBox="1"/>
          <p:nvPr/>
        </p:nvSpPr>
        <p:spPr>
          <a:xfrm>
            <a:off x="1423988" y="1790700"/>
            <a:ext cx="6823075" cy="3276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3200" noProof="1">
                <a:solidFill>
                  <a:schemeClr val="bg2">
                    <a:lumMod val="20000"/>
                    <a:lumOff val="80000"/>
                  </a:schemeClr>
                </a:solidFill>
                <a:ea typeface="楷体" panose="02010609060101010101" charset="-122"/>
                <a:sym typeface="+mn-ea"/>
              </a:rPr>
              <a:t>纸船漂到了小熊家门口。</a:t>
            </a:r>
            <a:endParaRPr lang="zh-CN" sz="3200" noProof="1">
              <a:solidFill>
                <a:schemeClr val="bg2">
                  <a:lumMod val="20000"/>
                  <a:lumOff val="80000"/>
                </a:schemeClr>
              </a:solidFill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sz="3200" noProof="1">
                <a:ea typeface="楷体" panose="02010609060101010101" charset="-122"/>
              </a:rPr>
              <a:t>    纸船</a:t>
            </a:r>
            <a:r>
              <a:rPr lang="zh-CN" sz="3200" noProof="1">
                <a:solidFill>
                  <a:srgbClr val="FF0000"/>
                </a:solidFill>
                <a:ea typeface="楷体" panose="02010609060101010101" charset="-122"/>
              </a:rPr>
              <a:t>漂哇漂</a:t>
            </a:r>
            <a:r>
              <a:rPr lang="zh-CN" sz="3200" noProof="1">
                <a:ea typeface="楷体" panose="02010609060101010101" charset="-122"/>
              </a:rPr>
              <a:t>，</a:t>
            </a:r>
            <a:r>
              <a:rPr lang="zh-CN" sz="3200" noProof="1">
                <a:solidFill>
                  <a:srgbClr val="FF0000"/>
                </a:solidFill>
                <a:ea typeface="楷体" panose="02010609060101010101" charset="-122"/>
              </a:rPr>
              <a:t>漂</a:t>
            </a:r>
            <a:r>
              <a:rPr lang="zh-CN" sz="3200" noProof="1">
                <a:ea typeface="楷体" panose="02010609060101010101" charset="-122"/>
              </a:rPr>
              <a:t>到了小熊家门口。</a:t>
            </a:r>
          </a:p>
          <a:p>
            <a:pPr marL="457200" indent="-457200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CN" sz="3200" noProof="1">
                <a:solidFill>
                  <a:schemeClr val="bg2">
                    <a:lumMod val="20000"/>
                    <a:lumOff val="80000"/>
                  </a:schemeClr>
                </a:solidFill>
                <a:ea typeface="楷体" panose="02010609060101010101" charset="-122"/>
                <a:sym typeface="+mn-ea"/>
              </a:rPr>
              <a:t>风筝飘到了松鼠家门口。</a:t>
            </a:r>
            <a:endParaRPr lang="zh-CN" sz="3200" noProof="1">
              <a:solidFill>
                <a:schemeClr val="bg2">
                  <a:lumMod val="20000"/>
                  <a:lumOff val="80000"/>
                </a:schemeClr>
              </a:solidFill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sz="3200" noProof="1">
                <a:ea typeface="楷体" panose="02010609060101010101" charset="-122"/>
              </a:rPr>
              <a:t>    风筝</a:t>
            </a:r>
            <a:r>
              <a:rPr lang="zh-CN" sz="3200" noProof="1">
                <a:solidFill>
                  <a:srgbClr val="FF0000"/>
                </a:solidFill>
                <a:ea typeface="楷体" panose="02010609060101010101" charset="-122"/>
              </a:rPr>
              <a:t>飘哇飘</a:t>
            </a:r>
            <a:r>
              <a:rPr lang="zh-CN" sz="3200" noProof="1">
                <a:ea typeface="楷体" panose="02010609060101010101" charset="-122"/>
              </a:rPr>
              <a:t>，</a:t>
            </a:r>
            <a:r>
              <a:rPr lang="zh-CN" sz="3200" noProof="1">
                <a:solidFill>
                  <a:srgbClr val="FF0000"/>
                </a:solidFill>
                <a:ea typeface="楷体" panose="02010609060101010101" charset="-122"/>
              </a:rPr>
              <a:t>飘</a:t>
            </a:r>
            <a:r>
              <a:rPr lang="zh-CN" sz="3200" noProof="1">
                <a:ea typeface="楷体" panose="02010609060101010101" charset="-122"/>
              </a:rPr>
              <a:t>到了松鼠家门口。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文本框 99">
            <a:extLst>
              <a:ext uri="{FF2B5EF4-FFF2-40B4-BE49-F238E27FC236}">
                <a16:creationId xmlns:a16="http://schemas.microsoft.com/office/drawing/2014/main" id="{C37D4F74-4A7D-4F03-B100-9DA7D5EB0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2135188"/>
            <a:ext cx="79057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3200" dirty="0">
                <a:ea typeface="楷体" panose="02010609060101010101" pitchFamily="49" charset="-122"/>
                <a:sym typeface="宋体" panose="02010600030101010101" pitchFamily="2" charset="-122"/>
              </a:rPr>
              <a:t>小蝌蚪找到了自己的妈妈。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3200" dirty="0">
                <a:ea typeface="楷体" panose="02010609060101010101" pitchFamily="49" charset="-122"/>
                <a:sym typeface="宋体" panose="02010600030101010101" pitchFamily="2" charset="-122"/>
              </a:rPr>
              <a:t>雪孩子飞上了天空，变成了一朵白云。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3200" dirty="0">
                <a:ea typeface="楷体" panose="02010609060101010101" pitchFamily="49" charset="-122"/>
                <a:sym typeface="宋体" panose="02010600030101010101" pitchFamily="2" charset="-122"/>
              </a:rPr>
              <a:t>玲玲想到了一个好办法。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3200" dirty="0">
                <a:ea typeface="楷体" panose="02010609060101010101" pitchFamily="49" charset="-122"/>
                <a:sym typeface="宋体" panose="02010600030101010101" pitchFamily="2" charset="-122"/>
              </a:rPr>
              <a:t>老虎跟着狐狸走到了百兽面前。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BC823AD-84E3-49A4-B892-E39F55700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100" y="2135188"/>
            <a:ext cx="15859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zh-CN" sz="3200">
                <a:solidFill>
                  <a:srgbClr val="FF0000"/>
                </a:solidFill>
                <a:ea typeface="楷体" panose="02010609060101010101" pitchFamily="49" charset="-122"/>
              </a:rPr>
              <a:t>找哇找</a:t>
            </a:r>
            <a:endParaRPr lang="zh-CN" altLang="zh-CN" sz="3200"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86AD6CA-DB76-46E6-B27C-815D7E5F2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850" y="2846388"/>
            <a:ext cx="1584325" cy="73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飞</a:t>
            </a:r>
            <a:r>
              <a:rPr lang="zh-CN" altLang="en-US" sz="3200" dirty="0">
                <a:solidFill>
                  <a:srgbClr val="FF0000"/>
                </a:solidFill>
                <a:ea typeface="楷体" panose="02010609060101010101" pitchFamily="49" charset="-122"/>
              </a:rPr>
              <a:t>呀</a:t>
            </a:r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飞</a:t>
            </a:r>
            <a:endParaRPr lang="zh-CN" altLang="zh-CN" sz="3200" dirty="0"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916C1E7-C7E6-40CD-8DBD-C42716546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9587" y="3585276"/>
            <a:ext cx="1585913" cy="73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想</a:t>
            </a:r>
            <a:r>
              <a:rPr lang="zh-CN" altLang="en-US" sz="3200" dirty="0">
                <a:solidFill>
                  <a:srgbClr val="FF0000"/>
                </a:solidFill>
                <a:ea typeface="楷体" panose="02010609060101010101" pitchFamily="49" charset="-122"/>
              </a:rPr>
              <a:t>啊</a:t>
            </a:r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想</a:t>
            </a:r>
            <a:endParaRPr lang="zh-CN" altLang="zh-CN" sz="3200" dirty="0"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61D7D1-4B3C-4E03-A9E8-8384B1C1D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175" y="4279900"/>
            <a:ext cx="1584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走哇走</a:t>
            </a:r>
            <a:endParaRPr lang="zh-CN" altLang="zh-CN" sz="3200" dirty="0">
              <a:ea typeface="楷体" panose="02010609060101010101" pitchFamily="49" charset="-122"/>
            </a:endParaRPr>
          </a:p>
        </p:txBody>
      </p:sp>
      <p:grpSp>
        <p:nvGrpSpPr>
          <p:cNvPr id="19462" name="组合 7">
            <a:extLst>
              <a:ext uri="{FF2B5EF4-FFF2-40B4-BE49-F238E27FC236}">
                <a16:creationId xmlns:a16="http://schemas.microsoft.com/office/drawing/2014/main" id="{D2A2AE9E-9415-487A-BC80-A179C34FE8D6}"/>
              </a:ext>
            </a:extLst>
          </p:cNvPr>
          <p:cNvGrpSpPr>
            <a:grpSpLocks/>
          </p:cNvGrpSpPr>
          <p:nvPr/>
        </p:nvGrpSpPr>
        <p:grpSpPr bwMode="auto">
          <a:xfrm>
            <a:off x="1012825" y="415925"/>
            <a:ext cx="1454150" cy="720725"/>
            <a:chOff x="1969" y="-1631"/>
            <a:chExt cx="2289" cy="1134"/>
          </a:xfrm>
        </p:grpSpPr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id="{22D939F1-059C-4059-B6D5-8A8D6BB48DB6}"/>
                </a:ext>
              </a:extLst>
            </p:cNvPr>
            <p:cNvSpPr/>
            <p:nvPr/>
          </p:nvSpPr>
          <p:spPr>
            <a:xfrm>
              <a:off x="2096" y="-1631"/>
              <a:ext cx="2162" cy="1134"/>
            </a:xfrm>
            <a:prstGeom prst="roundRect">
              <a:avLst/>
            </a:prstGeom>
            <a:solidFill>
              <a:srgbClr val="FFE7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19464" name="文本框 12">
              <a:extLst>
                <a:ext uri="{FF2B5EF4-FFF2-40B4-BE49-F238E27FC236}">
                  <a16:creationId xmlns:a16="http://schemas.microsoft.com/office/drawing/2014/main" id="{F9BBF7AE-BBCF-40C6-8213-EF489C9D2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" y="-1610"/>
              <a:ext cx="2289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魔法挑战</a:t>
              </a:r>
            </a:p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说一说句子</a:t>
              </a:r>
            </a:p>
          </p:txBody>
        </p:sp>
      </p:grpSp>
      <p:pic>
        <p:nvPicPr>
          <p:cNvPr id="14" name="图片 13" descr="千库网_女巫师魔法_元素编号12905833">
            <a:extLst>
              <a:ext uri="{FF2B5EF4-FFF2-40B4-BE49-F238E27FC236}">
                <a16:creationId xmlns:a16="http://schemas.microsoft.com/office/drawing/2014/main" id="{1DDB94DA-EE64-44E4-8B1B-E969DA7EC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01600"/>
            <a:ext cx="13382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C51E4B1D-1651-445E-8576-3AF3E88ADC3A}"/>
              </a:ext>
            </a:extLst>
          </p:cNvPr>
          <p:cNvSpPr/>
          <p:nvPr/>
        </p:nvSpPr>
        <p:spPr>
          <a:xfrm>
            <a:off x="2411760" y="2780928"/>
            <a:ext cx="74613" cy="7461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>
              <a:solidFill>
                <a:srgbClr val="FF0000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CB93F1B-9319-4D18-B09A-14F02D53BA72}"/>
              </a:ext>
            </a:extLst>
          </p:cNvPr>
          <p:cNvSpPr/>
          <p:nvPr/>
        </p:nvSpPr>
        <p:spPr>
          <a:xfrm>
            <a:off x="2429668" y="3542123"/>
            <a:ext cx="74613" cy="7461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>
              <a:solidFill>
                <a:srgbClr val="FF0000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9CC68093-80F5-4EEF-9E99-72C7CB0484A5}"/>
              </a:ext>
            </a:extLst>
          </p:cNvPr>
          <p:cNvSpPr/>
          <p:nvPr/>
        </p:nvSpPr>
        <p:spPr>
          <a:xfrm>
            <a:off x="1979712" y="4242594"/>
            <a:ext cx="74613" cy="7461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>
              <a:solidFill>
                <a:srgbClr val="FF0000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8594B4C2-131A-4360-B0C0-7FA374BB58D5}"/>
              </a:ext>
            </a:extLst>
          </p:cNvPr>
          <p:cNvSpPr/>
          <p:nvPr/>
        </p:nvSpPr>
        <p:spPr>
          <a:xfrm>
            <a:off x="3580606" y="5035551"/>
            <a:ext cx="74613" cy="7461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6" grpId="1"/>
      <p:bldP spid="7" grpId="0"/>
      <p:bldP spid="7" grpId="1"/>
      <p:bldP spid="11" grpId="1" animBg="1"/>
      <p:bldP spid="11" grpId="2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图片 2" descr="橙色宝石">
            <a:extLst>
              <a:ext uri="{FF2B5EF4-FFF2-40B4-BE49-F238E27FC236}">
                <a16:creationId xmlns:a16="http://schemas.microsoft.com/office/drawing/2014/main" id="{1D18B67B-AFFC-4B3A-823C-FC14D4616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371725"/>
            <a:ext cx="1639887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文本框 6">
            <a:extLst>
              <a:ext uri="{FF2B5EF4-FFF2-40B4-BE49-F238E27FC236}">
                <a16:creationId xmlns:a16="http://schemas.microsoft.com/office/drawing/2014/main" id="{C822D126-40BC-433A-A16F-2AB6AAE80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2795588"/>
            <a:ext cx="43497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sz="5400" dirty="0">
                <a:latin typeface="华康少女文字W5(P)" panose="040F0500000000000000" pitchFamily="82" charset="-122"/>
                <a:ea typeface="华康少女文字W5(P)" panose="040F0500000000000000" pitchFamily="82" charset="-122"/>
              </a:rPr>
              <a:t>高级魔法挑战</a:t>
            </a:r>
          </a:p>
        </p:txBody>
      </p:sp>
      <p:pic>
        <p:nvPicPr>
          <p:cNvPr id="2" name="图片 1" descr="千库网_女巫师魔法_元素编号12905833">
            <a:extLst>
              <a:ext uri="{FF2B5EF4-FFF2-40B4-BE49-F238E27FC236}">
                <a16:creationId xmlns:a16="http://schemas.microsoft.com/office/drawing/2014/main" id="{0E1BD233-D74F-4701-931B-8E955B71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2298700"/>
            <a:ext cx="13382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3D95F5E-67D3-4EDD-9F91-9D4F056EE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325" y="1606550"/>
            <a:ext cx="3117215" cy="207645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0" name="文本框 99">
            <a:extLst>
              <a:ext uri="{FF2B5EF4-FFF2-40B4-BE49-F238E27FC236}">
                <a16:creationId xmlns:a16="http://schemas.microsoft.com/office/drawing/2014/main" id="{EC6824C8-DCE9-4E57-A662-F0568A0E2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4581128"/>
            <a:ext cx="73469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04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它</a:t>
            </a:r>
            <a:r>
              <a:rPr lang="zh-CN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好像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从天上飞下来的一个大桃子，落在山顶的石盘上。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 descr="仙桃石逼真">
            <a:extLst>
              <a:ext uri="{FF2B5EF4-FFF2-40B4-BE49-F238E27FC236}">
                <a16:creationId xmlns:a16="http://schemas.microsoft.com/office/drawing/2014/main" id="{02B6FEA0-BAE1-4EDB-8107-826E78F9B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267470"/>
            <a:ext cx="4300907" cy="2864594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图片 1" descr="千库网_复古欧式城堡主题边框背景_元素编号11101148">
            <a:extLst>
              <a:ext uri="{FF2B5EF4-FFF2-40B4-BE49-F238E27FC236}">
                <a16:creationId xmlns:a16="http://schemas.microsoft.com/office/drawing/2014/main" id="{9BCB7B33-EB75-4E88-A24E-396FADA45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图片 4" descr="千库网_挂饰木牌_元素编号12495235">
            <a:extLst>
              <a:ext uri="{FF2B5EF4-FFF2-40B4-BE49-F238E27FC236}">
                <a16:creationId xmlns:a16="http://schemas.microsoft.com/office/drawing/2014/main" id="{265F6314-6934-4E95-AC41-7B551467A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3" b="15125"/>
          <a:stretch>
            <a:fillRect/>
          </a:stretch>
        </p:blipFill>
        <p:spPr bwMode="auto">
          <a:xfrm>
            <a:off x="1524000" y="0"/>
            <a:ext cx="609600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文本框 3">
            <a:extLst>
              <a:ext uri="{FF2B5EF4-FFF2-40B4-BE49-F238E27FC236}">
                <a16:creationId xmlns:a16="http://schemas.microsoft.com/office/drawing/2014/main" id="{7D8C8226-1F91-4F21-85EC-66A222171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304" y="536575"/>
            <a:ext cx="50449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54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句子的魔法学园</a:t>
            </a:r>
          </a:p>
        </p:txBody>
      </p:sp>
      <p:pic>
        <p:nvPicPr>
          <p:cNvPr id="4100" name="图片 5" descr="千库网_万圣节巫婆插画_元素编号12604015">
            <a:extLst>
              <a:ext uri="{FF2B5EF4-FFF2-40B4-BE49-F238E27FC236}">
                <a16:creationId xmlns:a16="http://schemas.microsoft.com/office/drawing/2014/main" id="{304495EC-0DFE-4A20-B721-8FA53E2E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25" y="-184150"/>
            <a:ext cx="179228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>
            <a:extLst>
              <a:ext uri="{FF2B5EF4-FFF2-40B4-BE49-F238E27FC236}">
                <a16:creationId xmlns:a16="http://schemas.microsoft.com/office/drawing/2014/main" id="{D20D3BFA-5128-4CAA-9F7E-39CBF7058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4595813"/>
            <a:ext cx="734695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04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弟弟的脸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蛋</a:t>
            </a:r>
            <a:endParaRPr lang="zh-CN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852E8F-1F32-4200-A2E9-D849D6EC3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186" t="37561" r="24439"/>
          <a:stretch>
            <a:fillRect/>
          </a:stretch>
        </p:blipFill>
        <p:spPr>
          <a:xfrm>
            <a:off x="6168390" y="1241425"/>
            <a:ext cx="1713230" cy="201612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5A893E1-9B0C-492F-9922-BF10731C8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80" y="685165"/>
            <a:ext cx="4176395" cy="312864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5AF111E-23D2-442C-8450-610530B0E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4595813"/>
            <a:ext cx="7346950" cy="145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04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胖乎乎、红扑扑的，</a:t>
            </a:r>
            <a:r>
              <a:rPr lang="zh-CN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真像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一个大苹果。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>
            <a:extLst>
              <a:ext uri="{FF2B5EF4-FFF2-40B4-BE49-F238E27FC236}">
                <a16:creationId xmlns:a16="http://schemas.microsoft.com/office/drawing/2014/main" id="{E26FA83A-0C58-49EC-828D-16D62A860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5517232"/>
            <a:ext cx="878497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04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冬天，雪花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一片片鹅毛，纷纷扬扬地落下来。</a:t>
            </a:r>
            <a:endParaRPr lang="zh-CN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timg">
            <a:extLst>
              <a:ext uri="{FF2B5EF4-FFF2-40B4-BE49-F238E27FC236}">
                <a16:creationId xmlns:a16="http://schemas.microsoft.com/office/drawing/2014/main" id="{F0E8B61B-039A-4DF1-ABA5-4ABC0458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189459"/>
            <a:ext cx="6096000" cy="389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532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100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>
            <a:extLst>
              <a:ext uri="{FF2B5EF4-FFF2-40B4-BE49-F238E27FC236}">
                <a16:creationId xmlns:a16="http://schemas.microsoft.com/office/drawing/2014/main" id="{B31F9E52-EC83-40F4-B661-2612EADD90E2}"/>
              </a:ext>
            </a:extLst>
          </p:cNvPr>
          <p:cNvSpPr txBox="1"/>
          <p:nvPr/>
        </p:nvSpPr>
        <p:spPr>
          <a:xfrm>
            <a:off x="560388" y="1268760"/>
            <a:ext cx="8296275" cy="498271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noProof="1">
                <a:ea typeface="楷体" panose="02010609060101010101" charset="-122"/>
              </a:rPr>
              <a:t>        </a:t>
            </a:r>
            <a:r>
              <a:rPr lang="zh-CN" altLang="en-US" sz="2800" noProof="1">
                <a:ea typeface="楷体" panose="02010609060101010101" charset="-122"/>
              </a:rPr>
              <a:t>同桌合作：</a:t>
            </a:r>
            <a:r>
              <a:rPr sz="2800" noProof="1">
                <a:ea typeface="楷体" panose="02010609060101010101" charset="-122"/>
              </a:rPr>
              <a:t>两人选择</a:t>
            </a:r>
            <a:r>
              <a:rPr sz="2800" noProof="1">
                <a:solidFill>
                  <a:srgbClr val="FF0000"/>
                </a:solidFill>
                <a:ea typeface="楷体" panose="02010609060101010101" charset="-122"/>
              </a:rPr>
              <a:t>同一个句子</a:t>
            </a:r>
            <a:r>
              <a:rPr lang="zh-CN" sz="2800" noProof="1">
                <a:ea typeface="楷体" panose="02010609060101010101" charset="-122"/>
              </a:rPr>
              <a:t>说比喻句。</a:t>
            </a:r>
            <a:r>
              <a:rPr sz="2800" noProof="1">
                <a:ea typeface="楷体" panose="02010609060101010101" charset="-122"/>
              </a:rPr>
              <a:t>比一比哪一组想得妙、</a:t>
            </a:r>
            <a:r>
              <a:rPr lang="zh-CN" sz="2800" noProof="1">
                <a:ea typeface="楷体" panose="02010609060101010101" charset="-122"/>
              </a:rPr>
              <a:t>说</a:t>
            </a:r>
            <a:r>
              <a:rPr sz="2800" noProof="1">
                <a:ea typeface="楷体" panose="02010609060101010101" charset="-122"/>
              </a:rPr>
              <a:t>得多。</a:t>
            </a:r>
          </a:p>
          <a:p>
            <a:pPr>
              <a:lnSpc>
                <a:spcPct val="150000"/>
              </a:lnSpc>
            </a:pPr>
            <a:endParaRPr lang="en-US" altLang="zh-CN" sz="3200" noProof="1"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noProof="1">
                <a:ea typeface="楷体" panose="02010609060101010101" charset="-122"/>
              </a:rPr>
              <a:t>我们选择第</a:t>
            </a:r>
            <a:r>
              <a:rPr lang="zh-CN" altLang="en-US" sz="3200" u="sng" noProof="1">
                <a:ea typeface="楷体" panose="02010609060101010101" charset="-122"/>
              </a:rPr>
              <a:t>        </a:t>
            </a:r>
            <a:r>
              <a:rPr lang="zh-CN" altLang="en-US" sz="3200" noProof="1">
                <a:ea typeface="楷体" panose="02010609060101010101" charset="-122"/>
              </a:rPr>
              <a:t>个句子。</a:t>
            </a:r>
            <a:endParaRPr sz="3200" noProof="1">
              <a:ea typeface="楷体" panose="02010609060101010101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3200" noProof="1">
                <a:ea typeface="楷体" panose="02010609060101010101" charset="-122"/>
              </a:rPr>
              <a:t>天上的朵朵白云像</a:t>
            </a:r>
            <a:r>
              <a:rPr sz="3200" u="sng" noProof="1">
                <a:ea typeface="楷体" panose="02010609060101010101" charset="-122"/>
              </a:rPr>
              <a:t>                   </a:t>
            </a:r>
            <a:r>
              <a:rPr sz="3200" noProof="1">
                <a:ea typeface="楷体" panose="02010609060101010101" charset="-122"/>
              </a:rPr>
              <a:t>。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3200" noProof="1">
                <a:ea typeface="楷体" panose="02010609060101010101" charset="-122"/>
              </a:rPr>
              <a:t>他跑</a:t>
            </a:r>
            <a:r>
              <a:rPr lang="zh-CN" altLang="en-US" sz="3200" noProof="1">
                <a:ea typeface="楷体" panose="02010609060101010101" charset="-122"/>
              </a:rPr>
              <a:t>得</a:t>
            </a:r>
            <a:r>
              <a:rPr sz="3200" noProof="1">
                <a:ea typeface="楷体" panose="02010609060101010101" charset="-122"/>
              </a:rPr>
              <a:t>真快啊，像</a:t>
            </a:r>
            <a:r>
              <a:rPr sz="3200" u="sng" noProof="1">
                <a:ea typeface="楷体" panose="02010609060101010101" charset="-122"/>
              </a:rPr>
              <a:t>                   </a:t>
            </a:r>
            <a:r>
              <a:rPr sz="3200" noProof="1">
                <a:ea typeface="楷体" panose="02010609060101010101" charset="-122"/>
              </a:rPr>
              <a:t>。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3200" noProof="1">
                <a:ea typeface="楷体" panose="02010609060101010101" charset="-122"/>
              </a:rPr>
              <a:t>天上的星星一闪一闪的，像 </a:t>
            </a:r>
            <a:r>
              <a:rPr lang="zh-CN" sz="3200" u="sng" noProof="1">
                <a:ea typeface="楷体" panose="02010609060101010101" charset="-122"/>
              </a:rPr>
              <a:t>                 </a:t>
            </a:r>
            <a:r>
              <a:rPr lang="zh-CN" sz="3200" noProof="1">
                <a:ea typeface="楷体" panose="02010609060101010101" charset="-122"/>
              </a:rPr>
              <a:t>。</a:t>
            </a:r>
          </a:p>
        </p:txBody>
      </p:sp>
      <p:grpSp>
        <p:nvGrpSpPr>
          <p:cNvPr id="24578" name="组合 3">
            <a:extLst>
              <a:ext uri="{FF2B5EF4-FFF2-40B4-BE49-F238E27FC236}">
                <a16:creationId xmlns:a16="http://schemas.microsoft.com/office/drawing/2014/main" id="{E0172DC7-5DB3-47F8-AE97-F16036AD5E4E}"/>
              </a:ext>
            </a:extLst>
          </p:cNvPr>
          <p:cNvGrpSpPr>
            <a:grpSpLocks/>
          </p:cNvGrpSpPr>
          <p:nvPr/>
        </p:nvGrpSpPr>
        <p:grpSpPr bwMode="auto">
          <a:xfrm>
            <a:off x="1012825" y="415925"/>
            <a:ext cx="1454150" cy="720725"/>
            <a:chOff x="1969" y="-1631"/>
            <a:chExt cx="2289" cy="1134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2B08E67C-B657-4AA1-9BED-FC6AEFFFF20B}"/>
                </a:ext>
              </a:extLst>
            </p:cNvPr>
            <p:cNvSpPr/>
            <p:nvPr/>
          </p:nvSpPr>
          <p:spPr>
            <a:xfrm>
              <a:off x="2096" y="-1631"/>
              <a:ext cx="2162" cy="1134"/>
            </a:xfrm>
            <a:prstGeom prst="roundRect">
              <a:avLst/>
            </a:prstGeom>
            <a:solidFill>
              <a:srgbClr val="FFE7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24580" name="文本框 5">
              <a:extLst>
                <a:ext uri="{FF2B5EF4-FFF2-40B4-BE49-F238E27FC236}">
                  <a16:creationId xmlns:a16="http://schemas.microsoft.com/office/drawing/2014/main" id="{DA995A83-3E9B-4869-BE61-4C26328F7C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" y="-1610"/>
              <a:ext cx="2289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魔法挑战</a:t>
              </a:r>
            </a:p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想象说句子</a:t>
              </a:r>
            </a:p>
          </p:txBody>
        </p:sp>
      </p:grpSp>
      <p:pic>
        <p:nvPicPr>
          <p:cNvPr id="14" name="图片 13" descr="千库网_女巫师魔法_元素编号12905833">
            <a:extLst>
              <a:ext uri="{FF2B5EF4-FFF2-40B4-BE49-F238E27FC236}">
                <a16:creationId xmlns:a16="http://schemas.microsoft.com/office/drawing/2014/main" id="{26949698-CDFC-420E-91A8-E55724CE7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01600"/>
            <a:ext cx="13382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3" descr="蓝宝石">
            <a:extLst>
              <a:ext uri="{FF2B5EF4-FFF2-40B4-BE49-F238E27FC236}">
                <a16:creationId xmlns:a16="http://schemas.microsoft.com/office/drawing/2014/main" id="{8D0B1485-408A-4C94-AF89-ED97E359B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540625"/>
            <a:ext cx="16002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图片 4" descr="橙色宝石">
            <a:extLst>
              <a:ext uri="{FF2B5EF4-FFF2-40B4-BE49-F238E27FC236}">
                <a16:creationId xmlns:a16="http://schemas.microsoft.com/office/drawing/2014/main" id="{8D0AEF38-84E1-4150-8F6C-166D1D9C3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0000">
            <a:off x="4457700" y="8561388"/>
            <a:ext cx="1639888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图片 5" descr="绿宝石">
            <a:extLst>
              <a:ext uri="{FF2B5EF4-FFF2-40B4-BE49-F238E27FC236}">
                <a16:creationId xmlns:a16="http://schemas.microsoft.com/office/drawing/2014/main" id="{61C47E56-E34F-4B06-A7DD-6492D0795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60000">
            <a:off x="2949575" y="8504238"/>
            <a:ext cx="191135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文本框 6">
            <a:extLst>
              <a:ext uri="{FF2B5EF4-FFF2-40B4-BE49-F238E27FC236}">
                <a16:creationId xmlns:a16="http://schemas.microsoft.com/office/drawing/2014/main" id="{40765E6D-8E2D-4F2D-B7D0-D8D81FCFC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457325"/>
            <a:ext cx="3163888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巧加形容词，句子更具体。</a:t>
            </a:r>
          </a:p>
        </p:txBody>
      </p:sp>
      <p:sp>
        <p:nvSpPr>
          <p:cNvPr id="25605" name="文本框 7">
            <a:extLst>
              <a:ext uri="{FF2B5EF4-FFF2-40B4-BE49-F238E27FC236}">
                <a16:creationId xmlns:a16="http://schemas.microsoft.com/office/drawing/2014/main" id="{83B6E815-376E-46AE-8247-C5D894776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4681538"/>
            <a:ext cx="314642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反复能强调，句子更生动。</a:t>
            </a:r>
          </a:p>
        </p:txBody>
      </p:sp>
      <p:sp>
        <p:nvSpPr>
          <p:cNvPr id="25606" name="文本框 8">
            <a:extLst>
              <a:ext uri="{FF2B5EF4-FFF2-40B4-BE49-F238E27FC236}">
                <a16:creationId xmlns:a16="http://schemas.microsoft.com/office/drawing/2014/main" id="{C2F59346-BAC8-460D-B58E-A7CC56FF7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681538"/>
            <a:ext cx="30940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会写比喻句，句子更形象。</a:t>
            </a:r>
          </a:p>
        </p:txBody>
      </p:sp>
      <p:sp>
        <p:nvSpPr>
          <p:cNvPr id="25607" name="文本框 9">
            <a:extLst>
              <a:ext uri="{FF2B5EF4-FFF2-40B4-BE49-F238E27FC236}">
                <a16:creationId xmlns:a16="http://schemas.microsoft.com/office/drawing/2014/main" id="{3D5AF667-50E4-4D54-B50A-38E41EEDC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955675"/>
            <a:ext cx="157797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形容词魔法</a:t>
            </a:r>
          </a:p>
        </p:txBody>
      </p:sp>
      <p:sp>
        <p:nvSpPr>
          <p:cNvPr id="25608" name="文本框 10">
            <a:extLst>
              <a:ext uri="{FF2B5EF4-FFF2-40B4-BE49-F238E27FC236}">
                <a16:creationId xmlns:a16="http://schemas.microsoft.com/office/drawing/2014/main" id="{FA289317-DE75-47F6-A599-F1BA7000C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225" y="4283075"/>
            <a:ext cx="13271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反复魔法</a:t>
            </a:r>
          </a:p>
        </p:txBody>
      </p:sp>
      <p:sp>
        <p:nvSpPr>
          <p:cNvPr id="25609" name="文本框 11">
            <a:extLst>
              <a:ext uri="{FF2B5EF4-FFF2-40B4-BE49-F238E27FC236}">
                <a16:creationId xmlns:a16="http://schemas.microsoft.com/office/drawing/2014/main" id="{B0C99612-BAE7-4312-A911-49CEC683A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850" y="4283075"/>
            <a:ext cx="13271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想象魔法</a:t>
            </a:r>
          </a:p>
        </p:txBody>
      </p:sp>
      <p:pic>
        <p:nvPicPr>
          <p:cNvPr id="2" name="图片 1" descr="图片1">
            <a:extLst>
              <a:ext uri="{FF2B5EF4-FFF2-40B4-BE49-F238E27FC236}">
                <a16:creationId xmlns:a16="http://schemas.microsoft.com/office/drawing/2014/main" id="{5D6FBF54-DB11-4C01-8979-BE69E64C9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3" t="6013" r="16083" b="23589"/>
          <a:stretch>
            <a:fillRect/>
          </a:stretch>
        </p:blipFill>
        <p:spPr bwMode="auto">
          <a:xfrm>
            <a:off x="3419475" y="1989138"/>
            <a:ext cx="24479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框 99">
            <a:extLst>
              <a:ext uri="{FF2B5EF4-FFF2-40B4-BE49-F238E27FC236}">
                <a16:creationId xmlns:a16="http://schemas.microsoft.com/office/drawing/2014/main" id="{A6E38405-EBE1-4566-AB07-3854789D3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94" y="702534"/>
            <a:ext cx="8299450" cy="189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24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endParaRPr lang="zh-CN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      观察图画，选择</a:t>
            </a:r>
            <a:r>
              <a:rPr lang="zh-CN" altLang="en-US" sz="20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一个内容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写一两句话，用上我们学到的句子魔法，把句子</a:t>
            </a:r>
            <a:r>
              <a:rPr lang="zh-CN" altLang="en-US" sz="20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写生动、写形象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哦！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Wingdings 2" panose="05020102010507070707" pitchFamily="18" charset="2"/>
              </a:rPr>
              <a:t>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小朋友放风筝。   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sym typeface="Wingdings 2" panose="05020102010507070707" pitchFamily="18" charset="2"/>
              </a:rPr>
              <a:t>花丛中的各种花。   小动物。   小树林的景色。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  <a:sym typeface="Wingdings 2" panose="05020102010507070707" pitchFamily="18" charset="2"/>
            </a:endParaRPr>
          </a:p>
        </p:txBody>
      </p:sp>
      <p:grpSp>
        <p:nvGrpSpPr>
          <p:cNvPr id="26627" name="组合 8">
            <a:extLst>
              <a:ext uri="{FF2B5EF4-FFF2-40B4-BE49-F238E27FC236}">
                <a16:creationId xmlns:a16="http://schemas.microsoft.com/office/drawing/2014/main" id="{7F97C839-0A3D-49AC-BB5A-12A1C0B5E320}"/>
              </a:ext>
            </a:extLst>
          </p:cNvPr>
          <p:cNvGrpSpPr>
            <a:grpSpLocks/>
          </p:cNvGrpSpPr>
          <p:nvPr/>
        </p:nvGrpSpPr>
        <p:grpSpPr bwMode="auto">
          <a:xfrm>
            <a:off x="2540000" y="228600"/>
            <a:ext cx="4287838" cy="720725"/>
            <a:chOff x="1014" y="-1631"/>
            <a:chExt cx="6681" cy="1134"/>
          </a:xfrm>
        </p:grpSpPr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5E4CC4DB-306A-4FFC-9FB6-370487FE4A04}"/>
                </a:ext>
              </a:extLst>
            </p:cNvPr>
            <p:cNvSpPr/>
            <p:nvPr/>
          </p:nvSpPr>
          <p:spPr>
            <a:xfrm>
              <a:off x="1014" y="-1631"/>
              <a:ext cx="6681" cy="1134"/>
            </a:xfrm>
            <a:prstGeom prst="roundRect">
              <a:avLst/>
            </a:prstGeom>
            <a:solidFill>
              <a:srgbClr val="FFE7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A745C421-FFAA-4609-9F1C-79AC607E5B6B}"/>
                </a:ext>
              </a:extLst>
            </p:cNvPr>
            <p:cNvSpPr txBox="1"/>
            <p:nvPr/>
          </p:nvSpPr>
          <p:spPr>
            <a:xfrm>
              <a:off x="1687" y="-1524"/>
              <a:ext cx="6008" cy="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zh-CN" altLang="en-US" sz="3200" noProof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句子魔法</a:t>
              </a:r>
              <a:r>
                <a:rPr lang="zh-CN" altLang="en-US" sz="3200" noProof="1">
                  <a:latin typeface="楷体" panose="02010609060101010101" charset="-122"/>
                  <a:ea typeface="楷体" panose="02010609060101010101" charset="-122"/>
                </a:rPr>
                <a:t>终极挑战</a:t>
              </a:r>
            </a:p>
          </p:txBody>
        </p:sp>
      </p:grpSp>
      <p:pic>
        <p:nvPicPr>
          <p:cNvPr id="14" name="图片 13" descr="千库网_女巫师魔法_元素编号12905833">
            <a:extLst>
              <a:ext uri="{FF2B5EF4-FFF2-40B4-BE49-F238E27FC236}">
                <a16:creationId xmlns:a16="http://schemas.microsoft.com/office/drawing/2014/main" id="{CC1240E9-031C-4A73-B652-6DE12C59A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-206375"/>
            <a:ext cx="13382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BA9B351-DB41-4814-A685-79F0CBECC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68712"/>
            <a:ext cx="6805385" cy="3805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文本框 99">
            <a:extLst>
              <a:ext uri="{FF2B5EF4-FFF2-40B4-BE49-F238E27FC236}">
                <a16:creationId xmlns:a16="http://schemas.microsoft.com/office/drawing/2014/main" id="{669CA8F9-49F8-4749-B7C0-9285FD84F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1181100"/>
            <a:ext cx="890905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表示颜色的：</a:t>
            </a:r>
            <a:r>
              <a:rPr lang="zh-CN" altLang="zh-CN" sz="3200" dirty="0">
                <a:ea typeface="楷体" panose="02010609060101010101" pitchFamily="49" charset="-122"/>
              </a:rPr>
              <a:t>雪白雪白、乌黑乌黑、瓦蓝瓦蓝、</a:t>
            </a:r>
            <a:endParaRPr lang="en-US" altLang="zh-CN" sz="3200" dirty="0">
              <a:latin typeface="楷体" panose="02010609060101010101" pitchFamily="49" charset="-122"/>
            </a:endParaRPr>
          </a:p>
          <a:p>
            <a:r>
              <a:rPr lang="en-US" altLang="zh-CN" sz="3200" dirty="0">
                <a:latin typeface="楷体" panose="02010609060101010101" pitchFamily="49" charset="-122"/>
              </a:rPr>
              <a:t>            </a:t>
            </a:r>
            <a:r>
              <a:rPr lang="zh-CN" altLang="zh-CN" sz="3200" dirty="0">
                <a:ea typeface="楷体" panose="02010609060101010101" pitchFamily="49" charset="-122"/>
              </a:rPr>
              <a:t>绿油油、金灿灿、黑乎乎、红通通</a:t>
            </a:r>
          </a:p>
          <a:p>
            <a:r>
              <a:rPr lang="zh-CN" altLang="zh-CN" sz="3200" dirty="0">
                <a:ea typeface="楷体" panose="02010609060101010101" pitchFamily="49" charset="-122"/>
              </a:rPr>
              <a:t>                      火红、桃红、枣红、粉红</a:t>
            </a:r>
            <a:r>
              <a:rPr lang="en-US" altLang="zh-CN" sz="3200" dirty="0">
                <a:ea typeface="楷体" panose="02010609060101010101" pitchFamily="49" charset="-122"/>
              </a:rPr>
              <a:t>......</a:t>
            </a:r>
            <a:endParaRPr lang="zh-CN" altLang="zh-CN" sz="3200" dirty="0">
              <a:ea typeface="楷体" panose="02010609060101010101" pitchFamily="49" charset="-122"/>
            </a:endParaRPr>
          </a:p>
          <a:p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表示形状的：</a:t>
            </a:r>
            <a:r>
              <a:rPr lang="zh-CN" altLang="zh-CN" sz="3200" dirty="0">
                <a:ea typeface="楷体" panose="02010609060101010101" pitchFamily="49" charset="-122"/>
              </a:rPr>
              <a:t>圆溜溜的、弯弯的、三角形的、</a:t>
            </a:r>
          </a:p>
          <a:p>
            <a:r>
              <a:rPr lang="zh-CN" altLang="zh-CN" sz="3200" dirty="0">
                <a:ea typeface="楷体" panose="02010609060101010101" pitchFamily="49" charset="-122"/>
              </a:rPr>
              <a:t>                      波浪似的</a:t>
            </a:r>
            <a:r>
              <a:rPr lang="en-US" altLang="zh-CN" sz="3200" dirty="0">
                <a:ea typeface="楷体" panose="02010609060101010101" pitchFamily="49" charset="-122"/>
              </a:rPr>
              <a:t>......</a:t>
            </a:r>
            <a:endParaRPr lang="zh-CN" altLang="zh-CN" sz="3200" dirty="0">
              <a:ea typeface="楷体" panose="02010609060101010101" pitchFamily="49" charset="-122"/>
            </a:endParaRPr>
          </a:p>
          <a:p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表示触感的：</a:t>
            </a:r>
            <a:r>
              <a:rPr lang="zh-CN" altLang="zh-CN" sz="3200" dirty="0">
                <a:ea typeface="楷体" panose="02010609060101010101" pitchFamily="49" charset="-122"/>
              </a:rPr>
              <a:t>坚硬的、柔软的、温暖的、光滑的、</a:t>
            </a:r>
          </a:p>
          <a:p>
            <a:r>
              <a:rPr lang="zh-CN" altLang="zh-CN" sz="3200" dirty="0">
                <a:ea typeface="楷体" panose="02010609060101010101" pitchFamily="49" charset="-122"/>
              </a:rPr>
              <a:t>                      软绵绵的、冷冰冰的</a:t>
            </a:r>
            <a:r>
              <a:rPr lang="en-US" altLang="zh-CN" sz="3200" dirty="0">
                <a:ea typeface="楷体" panose="02010609060101010101" pitchFamily="49" charset="-122"/>
              </a:rPr>
              <a:t>......</a:t>
            </a:r>
            <a:endParaRPr lang="zh-CN" altLang="zh-CN" sz="3200" dirty="0">
              <a:ea typeface="楷体" panose="02010609060101010101" pitchFamily="49" charset="-122"/>
            </a:endParaRPr>
          </a:p>
          <a:p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表示大小的：</a:t>
            </a:r>
            <a:r>
              <a:rPr lang="zh-CN" altLang="zh-CN" sz="3200" dirty="0">
                <a:ea typeface="楷体" panose="02010609060101010101" pitchFamily="49" charset="-122"/>
              </a:rPr>
              <a:t>巨大的、小小的、宽宽的、窄窄的、</a:t>
            </a:r>
          </a:p>
          <a:p>
            <a:r>
              <a:rPr lang="zh-CN" altLang="zh-CN" sz="3200" dirty="0">
                <a:ea typeface="楷体" panose="02010609060101010101" pitchFamily="49" charset="-122"/>
              </a:rPr>
              <a:t>                      尖尖的</a:t>
            </a:r>
            <a:r>
              <a:rPr lang="en-US" altLang="zh-CN" sz="3200" dirty="0">
                <a:ea typeface="楷体" panose="02010609060101010101" pitchFamily="49" charset="-122"/>
              </a:rPr>
              <a:t>......</a:t>
            </a:r>
            <a:endParaRPr lang="zh-CN" altLang="zh-CN" sz="3200" dirty="0">
              <a:ea typeface="楷体" panose="02010609060101010101" pitchFamily="49" charset="-122"/>
            </a:endParaRPr>
          </a:p>
          <a:p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表示味道的：</a:t>
            </a:r>
            <a:r>
              <a:rPr lang="zh-CN" altLang="zh-CN" sz="3200" dirty="0">
                <a:ea typeface="楷体" panose="02010609060101010101" pitchFamily="49" charset="-122"/>
              </a:rPr>
              <a:t>香喷喷的、甜蜜蜜的</a:t>
            </a:r>
            <a:r>
              <a:rPr lang="en-US" altLang="zh-CN" sz="3200" dirty="0">
                <a:ea typeface="楷体" panose="02010609060101010101" pitchFamily="49" charset="-122"/>
              </a:rPr>
              <a:t>......</a:t>
            </a:r>
          </a:p>
          <a:p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       ......</a:t>
            </a:r>
          </a:p>
        </p:txBody>
      </p:sp>
    </p:spTree>
    <p:extLst>
      <p:ext uri="{BB962C8B-B14F-4D97-AF65-F5344CB8AC3E}">
        <p14:creationId xmlns:p14="http://schemas.microsoft.com/office/powerpoint/2010/main" val="3804977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图片 1" descr="千库网_女巫师魔法_元素编号12905833">
            <a:extLst>
              <a:ext uri="{FF2B5EF4-FFF2-40B4-BE49-F238E27FC236}">
                <a16:creationId xmlns:a16="http://schemas.microsoft.com/office/drawing/2014/main" id="{E0B90B1B-B6EF-4CF3-BC6A-9804F1FC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65513"/>
            <a:ext cx="338455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文本框 99">
            <a:extLst>
              <a:ext uri="{FF2B5EF4-FFF2-40B4-BE49-F238E27FC236}">
                <a16:creationId xmlns:a16="http://schemas.microsoft.com/office/drawing/2014/main" id="{ADB61C99-0938-4913-AD6F-DC935303C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819150"/>
            <a:ext cx="8661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600">
                <a:latin typeface="楷体" panose="02010609060101010101" pitchFamily="49" charset="-122"/>
                <a:ea typeface="楷体" panose="02010609060101010101" pitchFamily="49" charset="-122"/>
              </a:rPr>
              <a:t>荷叶上蹲着一只大青蛙，披着碧绿的衣裳，露着雪白的肚皮，鼓着一对大眼睛。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3D94B1-0664-484C-9FAE-14280BF22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2552700"/>
            <a:ext cx="8661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600">
                <a:latin typeface="楷体" panose="02010609060101010101" pitchFamily="49" charset="-122"/>
                <a:ea typeface="楷体" panose="02010609060101010101" pitchFamily="49" charset="-122"/>
              </a:rPr>
              <a:t>平常我在池子里睡觉，在小溪里散步，在江河里奔跑，在海洋里跳舞、唱歌、开大会。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EBD4F75-7656-4734-B524-61A1D2F75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4557713"/>
            <a:ext cx="67294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600">
                <a:latin typeface="楷体" panose="02010609060101010101" pitchFamily="49" charset="-122"/>
                <a:ea typeface="楷体" panose="02010609060101010101" pitchFamily="49" charset="-122"/>
              </a:rPr>
              <a:t>清晨，湖面上飘着薄薄的雾。天边的晨星和山上的点点灯光，隐隐约约地倒映在湖水中。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6" grpId="0"/>
      <p:bldP spid="6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文本框 6">
            <a:extLst>
              <a:ext uri="{FF2B5EF4-FFF2-40B4-BE49-F238E27FC236}">
                <a16:creationId xmlns:a16="http://schemas.microsoft.com/office/drawing/2014/main" id="{A06A148D-E12A-49A9-A2F5-843C54158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2795588"/>
            <a:ext cx="43497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sz="5400" dirty="0">
                <a:latin typeface="华康少女文字W5(P)" panose="040F0500000000000000" pitchFamily="82" charset="-122"/>
                <a:ea typeface="华康少女文字W5(P)" panose="040F0500000000000000" pitchFamily="82" charset="-122"/>
              </a:rPr>
              <a:t>初级魔法挑战</a:t>
            </a:r>
          </a:p>
        </p:txBody>
      </p:sp>
      <p:pic>
        <p:nvPicPr>
          <p:cNvPr id="6146" name="图片 2" descr="蓝宝石">
            <a:extLst>
              <a:ext uri="{FF2B5EF4-FFF2-40B4-BE49-F238E27FC236}">
                <a16:creationId xmlns:a16="http://schemas.microsoft.com/office/drawing/2014/main" id="{684EC51C-8E73-48D1-ADEB-E2795E20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2457450"/>
            <a:ext cx="16002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千库网_女巫师魔法_元素编号12905833">
            <a:extLst>
              <a:ext uri="{FF2B5EF4-FFF2-40B4-BE49-F238E27FC236}">
                <a16:creationId xmlns:a16="http://schemas.microsoft.com/office/drawing/2014/main" id="{E97539C2-9337-4CF5-82BC-A22AA8451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2298700"/>
            <a:ext cx="13382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文本框 9">
            <a:extLst>
              <a:ext uri="{FF2B5EF4-FFF2-40B4-BE49-F238E27FC236}">
                <a16:creationId xmlns:a16="http://schemas.microsoft.com/office/drawing/2014/main" id="{62CB46E3-C8EE-4B41-B97B-784D86EF5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033463"/>
            <a:ext cx="8291513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zh-CN" altLang="zh-CN" sz="3200">
                <a:ea typeface="楷体" panose="02010609060101010101" pitchFamily="49" charset="-122"/>
              </a:rPr>
              <a:t>池塘里有一群小蝌蚪，它们甩着尾巴，游来游去。</a:t>
            </a:r>
          </a:p>
          <a:p>
            <a:pPr>
              <a:buFont typeface="Arial" panose="020B0604020202020204" pitchFamily="34" charset="0"/>
              <a:buChar char="•"/>
            </a:pPr>
            <a:endParaRPr lang="zh-CN" altLang="zh-CN" sz="3200"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zh-CN" altLang="zh-CN" sz="3200"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zh-CN" sz="3200">
                <a:ea typeface="楷体" panose="02010609060101010101" pitchFamily="49" charset="-122"/>
              </a:rPr>
              <a:t>平原上有稻子、棉花，还有菜地。</a:t>
            </a:r>
          </a:p>
          <a:p>
            <a:pPr>
              <a:buFont typeface="Arial" panose="020B0604020202020204" pitchFamily="34" charset="0"/>
              <a:buChar char="•"/>
            </a:pPr>
            <a:endParaRPr lang="zh-CN" altLang="zh-CN" sz="3200"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zh-CN" altLang="zh-CN" sz="3200"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zh-CN" altLang="zh-CN" sz="3200"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zh-CN" sz="3200">
                <a:ea typeface="楷体" panose="02010609060101010101" pitchFamily="49" charset="-122"/>
              </a:rPr>
              <a:t>葫芦藤上长满了绿叶，开出了几朵小花。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本框 9">
            <a:extLst>
              <a:ext uri="{FF2B5EF4-FFF2-40B4-BE49-F238E27FC236}">
                <a16:creationId xmlns:a16="http://schemas.microsoft.com/office/drawing/2014/main" id="{6C6CD3E8-9449-4ECD-BA67-14D4CFCE0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996950"/>
            <a:ext cx="859790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CN" altLang="zh-CN" sz="3200" dirty="0">
                <a:ea typeface="楷体" panose="02010609060101010101" pitchFamily="49" charset="-122"/>
              </a:rPr>
              <a:t>池塘里有一群小蝌蚪，</a:t>
            </a:r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大大的脑袋，黑灰色的身子</a:t>
            </a:r>
            <a:r>
              <a:rPr lang="zh-CN" altLang="zh-CN" sz="3200" dirty="0">
                <a:ea typeface="楷体" panose="02010609060101010101" pitchFamily="49" charset="-122"/>
              </a:rPr>
              <a:t>，甩着</a:t>
            </a:r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长长的</a:t>
            </a:r>
            <a:r>
              <a:rPr lang="zh-CN" altLang="zh-CN" sz="3200" dirty="0">
                <a:ea typeface="楷体" panose="02010609060101010101" pitchFamily="49" charset="-122"/>
              </a:rPr>
              <a:t>尾巴，</a:t>
            </a:r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快活地</a:t>
            </a:r>
            <a:r>
              <a:rPr lang="zh-CN" altLang="zh-CN" sz="3200" dirty="0">
                <a:ea typeface="楷体" panose="02010609060101010101" pitchFamily="49" charset="-122"/>
              </a:rPr>
              <a:t>游来游去。</a:t>
            </a:r>
          </a:p>
          <a:p>
            <a:pPr>
              <a:lnSpc>
                <a:spcPts val="5000"/>
              </a:lnSpc>
              <a:buFont typeface="Arial" panose="020B0604020202020204" pitchFamily="34" charset="0"/>
              <a:buChar char="•"/>
            </a:pPr>
            <a:endParaRPr lang="en-US" altLang="zh-CN" sz="3200" dirty="0">
              <a:latin typeface="Wingdings" panose="05000000000000000000" pitchFamily="2" charset="2"/>
              <a:ea typeface="楷体" panose="02010609060101010101" pitchFamily="49" charset="-122"/>
            </a:endParaRPr>
          </a:p>
          <a:p>
            <a:pPr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CN" altLang="zh-CN" sz="3200" dirty="0">
                <a:ea typeface="楷体" panose="02010609060101010101" pitchFamily="49" charset="-122"/>
              </a:rPr>
              <a:t>平原上有</a:t>
            </a:r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金黄的</a:t>
            </a:r>
            <a:r>
              <a:rPr lang="zh-CN" altLang="zh-CN" sz="3200" dirty="0">
                <a:ea typeface="楷体" panose="02010609060101010101" pitchFamily="49" charset="-122"/>
              </a:rPr>
              <a:t>稻子，</a:t>
            </a:r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雪白的</a:t>
            </a:r>
            <a:r>
              <a:rPr lang="zh-CN" altLang="zh-CN" sz="3200" dirty="0">
                <a:ea typeface="楷体" panose="02010609060101010101" pitchFamily="49" charset="-122"/>
              </a:rPr>
              <a:t>棉花，还有</a:t>
            </a:r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一大片一大片绿油油的</a:t>
            </a:r>
            <a:r>
              <a:rPr lang="zh-CN" altLang="zh-CN" sz="3200" dirty="0">
                <a:ea typeface="楷体" panose="02010609060101010101" pitchFamily="49" charset="-122"/>
              </a:rPr>
              <a:t>菜地。</a:t>
            </a:r>
          </a:p>
          <a:p>
            <a:pPr>
              <a:lnSpc>
                <a:spcPts val="5000"/>
              </a:lnSpc>
              <a:buFont typeface="Arial" panose="020B0604020202020204" pitchFamily="34" charset="0"/>
              <a:buChar char="•"/>
            </a:pPr>
            <a:endParaRPr lang="zh-CN" altLang="zh-CN" sz="3200" dirty="0">
              <a:solidFill>
                <a:srgbClr val="FF0000"/>
              </a:solidFill>
              <a:ea typeface="楷体" panose="02010609060101010101" pitchFamily="49" charset="-122"/>
            </a:endParaRPr>
          </a:p>
          <a:p>
            <a:pPr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细长</a:t>
            </a:r>
            <a:r>
              <a:rPr lang="zh-CN" altLang="zh-CN" sz="3200" dirty="0">
                <a:ea typeface="楷体" panose="02010609060101010101" pitchFamily="49" charset="-122"/>
              </a:rPr>
              <a:t>的葫芦藤上长满了绿叶，开出了几朵</a:t>
            </a:r>
            <a:r>
              <a:rPr lang="zh-CN" altLang="zh-CN" sz="3200" dirty="0">
                <a:solidFill>
                  <a:srgbClr val="FF0000"/>
                </a:solidFill>
                <a:ea typeface="楷体" panose="02010609060101010101" pitchFamily="49" charset="-122"/>
              </a:rPr>
              <a:t>美丽的</a:t>
            </a:r>
            <a:r>
              <a:rPr lang="zh-CN" altLang="zh-CN" sz="3200" dirty="0">
                <a:ea typeface="楷体" panose="02010609060101010101" pitchFamily="49" charset="-122"/>
              </a:rPr>
              <a:t>小花。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文本框 5">
            <a:extLst>
              <a:ext uri="{FF2B5EF4-FFF2-40B4-BE49-F238E27FC236}">
                <a16:creationId xmlns:a16="http://schemas.microsoft.com/office/drawing/2014/main" id="{89E545F5-E119-4016-B447-7FC69AAF7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9313" y="3854450"/>
            <a:ext cx="1122362" cy="441325"/>
          </a:xfrm>
          <a:prstGeom prst="roundRect">
            <a:avLst>
              <a:gd name="adj" fmla="val 16667"/>
            </a:avLst>
          </a:prstGeom>
          <a:solidFill>
            <a:srgbClr val="FFE7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迎春花</a:t>
            </a:r>
          </a:p>
        </p:txBody>
      </p:sp>
      <p:sp>
        <p:nvSpPr>
          <p:cNvPr id="9218" name="文本框 7">
            <a:extLst>
              <a:ext uri="{FF2B5EF4-FFF2-40B4-BE49-F238E27FC236}">
                <a16:creationId xmlns:a16="http://schemas.microsoft.com/office/drawing/2014/main" id="{EB191161-3299-4552-93AF-744C8237B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0225" y="3854450"/>
            <a:ext cx="769938" cy="441325"/>
          </a:xfrm>
          <a:prstGeom prst="roundRect">
            <a:avLst>
              <a:gd name="adj" fmla="val 16667"/>
            </a:avLst>
          </a:prstGeom>
          <a:solidFill>
            <a:srgbClr val="FFE7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梨花</a:t>
            </a:r>
          </a:p>
        </p:txBody>
      </p:sp>
      <p:pic>
        <p:nvPicPr>
          <p:cNvPr id="9219" name="图片 1" descr="C:/Users/PYH/AppData/Local/Temp/picturecompress_20201220235000/output_1.jpgoutput_1">
            <a:extLst>
              <a:ext uri="{FF2B5EF4-FFF2-40B4-BE49-F238E27FC236}">
                <a16:creationId xmlns:a16="http://schemas.microsoft.com/office/drawing/2014/main" id="{67FDF8A4-4479-4638-9993-A185D818F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1782763"/>
            <a:ext cx="30035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2" descr="迎春花">
            <a:extLst>
              <a:ext uri="{FF2B5EF4-FFF2-40B4-BE49-F238E27FC236}">
                <a16:creationId xmlns:a16="http://schemas.microsoft.com/office/drawing/2014/main" id="{F52FA67B-921B-437C-A833-F4A0D81F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9"/>
          <a:stretch>
            <a:fillRect/>
          </a:stretch>
        </p:blipFill>
        <p:spPr bwMode="auto">
          <a:xfrm>
            <a:off x="6099175" y="1782763"/>
            <a:ext cx="304482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文本框 99">
            <a:extLst>
              <a:ext uri="{FF2B5EF4-FFF2-40B4-BE49-F238E27FC236}">
                <a16:creationId xmlns:a16="http://schemas.microsoft.com/office/drawing/2014/main" id="{25CE9CA5-D136-45AD-A8A5-78F63BBD2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4895850"/>
            <a:ext cx="90043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ea typeface="楷体" panose="02010609060101010101" pitchFamily="49" charset="-122"/>
              </a:rPr>
              <a:t>       </a:t>
            </a:r>
            <a:r>
              <a:rPr lang="zh-CN" altLang="zh-CN" sz="3200" dirty="0">
                <a:ea typeface="楷体" panose="02010609060101010101" pitchFamily="49" charset="-122"/>
              </a:rPr>
              <a:t>春天到了，公园里开满了花，有（</a:t>
            </a:r>
            <a:r>
              <a:rPr lang="en-US" altLang="zh-CN" sz="3200" dirty="0">
                <a:latin typeface="楷体" panose="02010609060101010101" pitchFamily="49" charset="-122"/>
              </a:rPr>
              <a:t>       </a:t>
            </a:r>
            <a:r>
              <a:rPr lang="zh-CN" altLang="zh-CN" sz="3200" dirty="0">
                <a:ea typeface="楷体" panose="02010609060101010101" pitchFamily="49" charset="-122"/>
              </a:rPr>
              <a:t>）桃花、（</a:t>
            </a:r>
            <a:r>
              <a:rPr lang="en-US" altLang="zh-CN" sz="3200" dirty="0">
                <a:latin typeface="楷体" panose="02010609060101010101" pitchFamily="49" charset="-122"/>
              </a:rPr>
              <a:t>      </a:t>
            </a:r>
            <a:r>
              <a:rPr lang="zh-CN" altLang="zh-CN" sz="3200" dirty="0">
                <a:ea typeface="楷体" panose="02010609060101010101" pitchFamily="49" charset="-122"/>
              </a:rPr>
              <a:t>）梨花、（</a:t>
            </a:r>
            <a:r>
              <a:rPr lang="en-US" altLang="zh-CN" sz="3200" dirty="0">
                <a:latin typeface="楷体" panose="02010609060101010101" pitchFamily="49" charset="-122"/>
              </a:rPr>
              <a:t>      </a:t>
            </a:r>
            <a:r>
              <a:rPr lang="zh-CN" altLang="zh-CN" sz="3200" dirty="0">
                <a:ea typeface="楷体" panose="02010609060101010101" pitchFamily="49" charset="-122"/>
              </a:rPr>
              <a:t>）迎春花。</a:t>
            </a:r>
            <a:endParaRPr lang="zh-CN" altLang="en-US" sz="3200" dirty="0">
              <a:ea typeface="楷体" panose="02010609060101010101" pitchFamily="49" charset="-122"/>
            </a:endParaRPr>
          </a:p>
        </p:txBody>
      </p:sp>
      <p:sp>
        <p:nvSpPr>
          <p:cNvPr id="9222" name="文本框 6">
            <a:extLst>
              <a:ext uri="{FF2B5EF4-FFF2-40B4-BE49-F238E27FC236}">
                <a16:creationId xmlns:a16="http://schemas.microsoft.com/office/drawing/2014/main" id="{B6CD768D-6F50-4667-9CDC-28A3A9F3C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975" y="3886200"/>
            <a:ext cx="771525" cy="441325"/>
          </a:xfrm>
          <a:prstGeom prst="roundRect">
            <a:avLst>
              <a:gd name="adj" fmla="val 16667"/>
            </a:avLst>
          </a:prstGeom>
          <a:solidFill>
            <a:srgbClr val="FFE7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桃花</a:t>
            </a:r>
          </a:p>
        </p:txBody>
      </p:sp>
      <p:grpSp>
        <p:nvGrpSpPr>
          <p:cNvPr id="9223" name="组合 8">
            <a:extLst>
              <a:ext uri="{FF2B5EF4-FFF2-40B4-BE49-F238E27FC236}">
                <a16:creationId xmlns:a16="http://schemas.microsoft.com/office/drawing/2014/main" id="{9604FA9B-E93B-4E4D-ADA6-0B9B731BE5B8}"/>
              </a:ext>
            </a:extLst>
          </p:cNvPr>
          <p:cNvGrpSpPr>
            <a:grpSpLocks/>
          </p:cNvGrpSpPr>
          <p:nvPr/>
        </p:nvGrpSpPr>
        <p:grpSpPr bwMode="auto">
          <a:xfrm>
            <a:off x="1012825" y="415925"/>
            <a:ext cx="1454150" cy="720725"/>
            <a:chOff x="1969" y="-1631"/>
            <a:chExt cx="2289" cy="1134"/>
          </a:xfrm>
        </p:grpSpPr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7F874048-99B6-4E43-8B72-659D5A5EF4AD}"/>
                </a:ext>
              </a:extLst>
            </p:cNvPr>
            <p:cNvSpPr/>
            <p:nvPr/>
          </p:nvSpPr>
          <p:spPr>
            <a:xfrm>
              <a:off x="2096" y="-1631"/>
              <a:ext cx="2162" cy="1134"/>
            </a:xfrm>
            <a:prstGeom prst="roundRect">
              <a:avLst/>
            </a:prstGeom>
            <a:solidFill>
              <a:srgbClr val="FFE7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9225" name="文本框 10">
              <a:extLst>
                <a:ext uri="{FF2B5EF4-FFF2-40B4-BE49-F238E27FC236}">
                  <a16:creationId xmlns:a16="http://schemas.microsoft.com/office/drawing/2014/main" id="{9A2A4403-73E8-4377-ACED-29DD3C62D2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" y="-1610"/>
              <a:ext cx="2289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魔法挑战</a:t>
              </a:r>
            </a:p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看图写句子</a:t>
              </a:r>
            </a:p>
          </p:txBody>
        </p:sp>
      </p:grpSp>
      <p:pic>
        <p:nvPicPr>
          <p:cNvPr id="9226" name="图片 11" descr="500fd9f9d72a60597855277a2834349b033bba0d">
            <a:extLst>
              <a:ext uri="{FF2B5EF4-FFF2-40B4-BE49-F238E27FC236}">
                <a16:creationId xmlns:a16="http://schemas.microsoft.com/office/drawing/2014/main" id="{9FDE2CA6-BFC9-431F-BCCF-5A758698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2763"/>
            <a:ext cx="31670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27" descr="千库网_女巫师魔法_元素编号12905833">
            <a:extLst>
              <a:ext uri="{FF2B5EF4-FFF2-40B4-BE49-F238E27FC236}">
                <a16:creationId xmlns:a16="http://schemas.microsoft.com/office/drawing/2014/main" id="{B57724A8-1361-40A0-80FB-C8AD5C64D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01600"/>
            <a:ext cx="13382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图片 3" descr="千库网_蓝天白云油菜花摄影图_摄影图编号130935">
            <a:extLst>
              <a:ext uri="{FF2B5EF4-FFF2-40B4-BE49-F238E27FC236}">
                <a16:creationId xmlns:a16="http://schemas.microsoft.com/office/drawing/2014/main" id="{69CE42BB-3D11-4041-B8E7-C6CA19455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60475"/>
            <a:ext cx="8867775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文本框 99">
            <a:extLst>
              <a:ext uri="{FF2B5EF4-FFF2-40B4-BE49-F238E27FC236}">
                <a16:creationId xmlns:a16="http://schemas.microsoft.com/office/drawing/2014/main" id="{35B05DC4-0986-4DDE-9371-AB6F6DB9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949280"/>
            <a:ext cx="90820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sz="4000" dirty="0">
                <a:ea typeface="楷体" panose="02010609060101010101" pitchFamily="49" charset="-122"/>
              </a:rPr>
              <a:t>（</a:t>
            </a:r>
            <a:r>
              <a:rPr lang="en-US" altLang="zh-CN" sz="4000" dirty="0">
                <a:latin typeface="楷体" panose="02010609060101010101" pitchFamily="49" charset="-122"/>
              </a:rPr>
              <a:t>    </a:t>
            </a:r>
            <a:r>
              <a:rPr lang="zh-CN" altLang="zh-CN" sz="4000" dirty="0">
                <a:ea typeface="楷体" panose="02010609060101010101" pitchFamily="49" charset="-122"/>
              </a:rPr>
              <a:t>）天空中飘着（</a:t>
            </a:r>
            <a:r>
              <a:rPr lang="en-US" altLang="zh-CN" sz="4000" dirty="0">
                <a:latin typeface="楷体" panose="02010609060101010101" pitchFamily="49" charset="-122"/>
              </a:rPr>
              <a:t>     </a:t>
            </a:r>
            <a:r>
              <a:rPr lang="zh-CN" altLang="zh-CN" sz="4000" dirty="0">
                <a:ea typeface="楷体" panose="02010609060101010101" pitchFamily="49" charset="-122"/>
              </a:rPr>
              <a:t>）白云。</a:t>
            </a:r>
            <a:endParaRPr lang="zh-CN" altLang="en-US" sz="4000" dirty="0">
              <a:ea typeface="楷体" panose="02010609060101010101" pitchFamily="49" charset="-122"/>
            </a:endParaRPr>
          </a:p>
        </p:txBody>
      </p:sp>
      <p:grpSp>
        <p:nvGrpSpPr>
          <p:cNvPr id="10243" name="组合 11">
            <a:extLst>
              <a:ext uri="{FF2B5EF4-FFF2-40B4-BE49-F238E27FC236}">
                <a16:creationId xmlns:a16="http://schemas.microsoft.com/office/drawing/2014/main" id="{5FA2474C-A6FB-4B97-8136-B0ADBE4573B2}"/>
              </a:ext>
            </a:extLst>
          </p:cNvPr>
          <p:cNvGrpSpPr>
            <a:grpSpLocks/>
          </p:cNvGrpSpPr>
          <p:nvPr/>
        </p:nvGrpSpPr>
        <p:grpSpPr bwMode="auto">
          <a:xfrm>
            <a:off x="1012825" y="415925"/>
            <a:ext cx="1454150" cy="720725"/>
            <a:chOff x="1969" y="-1631"/>
            <a:chExt cx="2289" cy="1134"/>
          </a:xfrm>
        </p:grpSpPr>
        <p:sp>
          <p:nvSpPr>
            <p:cNvPr id="14" name="圆角矩形 13">
              <a:extLst>
                <a:ext uri="{FF2B5EF4-FFF2-40B4-BE49-F238E27FC236}">
                  <a16:creationId xmlns:a16="http://schemas.microsoft.com/office/drawing/2014/main" id="{2436B9AA-3E4A-4A35-9ACB-1E08AD109E57}"/>
                </a:ext>
              </a:extLst>
            </p:cNvPr>
            <p:cNvSpPr/>
            <p:nvPr/>
          </p:nvSpPr>
          <p:spPr>
            <a:xfrm>
              <a:off x="2096" y="-1631"/>
              <a:ext cx="2162" cy="1134"/>
            </a:xfrm>
            <a:prstGeom prst="roundRect">
              <a:avLst/>
            </a:prstGeom>
            <a:solidFill>
              <a:srgbClr val="FFE7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10245" name="文本框 14">
              <a:extLst>
                <a:ext uri="{FF2B5EF4-FFF2-40B4-BE49-F238E27FC236}">
                  <a16:creationId xmlns:a16="http://schemas.microsoft.com/office/drawing/2014/main" id="{28A29D61-9E97-4D09-8F49-F08139AEED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" y="-1610"/>
              <a:ext cx="2289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魔法挑战</a:t>
              </a:r>
            </a:p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看图写句子</a:t>
              </a:r>
            </a:p>
          </p:txBody>
        </p:sp>
      </p:grpSp>
      <p:pic>
        <p:nvPicPr>
          <p:cNvPr id="16" name="图片 15" descr="千库网_女巫师魔法_元素编号12905833">
            <a:extLst>
              <a:ext uri="{FF2B5EF4-FFF2-40B4-BE49-F238E27FC236}">
                <a16:creationId xmlns:a16="http://schemas.microsoft.com/office/drawing/2014/main" id="{52AAD711-831B-475F-9F09-6025F58B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01600"/>
            <a:ext cx="13382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D543D48-86DB-45FF-A503-8804E13A4285}"/>
              </a:ext>
            </a:extLst>
          </p:cNvPr>
          <p:cNvSpPr/>
          <p:nvPr/>
        </p:nvSpPr>
        <p:spPr>
          <a:xfrm>
            <a:off x="0" y="4797425"/>
            <a:ext cx="9144000" cy="20621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1266" name="文本框 99">
            <a:extLst>
              <a:ext uri="{FF2B5EF4-FFF2-40B4-BE49-F238E27FC236}">
                <a16:creationId xmlns:a16="http://schemas.microsoft.com/office/drawing/2014/main" id="{B56FAC98-516B-4079-AD05-EA74F28AB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90" y="5091477"/>
            <a:ext cx="8286750" cy="147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3200" dirty="0">
                <a:ea typeface="楷体" panose="02010609060101010101" pitchFamily="49" charset="-122"/>
              </a:rPr>
              <a:t>       </a:t>
            </a:r>
            <a:r>
              <a:rPr lang="zh-CN" altLang="zh-CN" sz="3200" dirty="0">
                <a:ea typeface="楷体" panose="02010609060101010101" pitchFamily="49" charset="-122"/>
              </a:rPr>
              <a:t>睡梦中的妈妈真美丽，（</a:t>
            </a:r>
            <a:r>
              <a:rPr lang="en-US" altLang="zh-CN" sz="3200" dirty="0">
                <a:latin typeface="楷体" panose="02010609060101010101" pitchFamily="49" charset="-122"/>
              </a:rPr>
              <a:t>      </a:t>
            </a:r>
            <a:r>
              <a:rPr lang="zh-CN" altLang="zh-CN" sz="3200" dirty="0">
                <a:ea typeface="楷体" panose="02010609060101010101" pitchFamily="49" charset="-122"/>
              </a:rPr>
              <a:t>）眼睛闭上了，（</a:t>
            </a:r>
            <a:r>
              <a:rPr lang="en-US" altLang="zh-CN" sz="3200" dirty="0">
                <a:latin typeface="楷体" panose="02010609060101010101" pitchFamily="49" charset="-122"/>
              </a:rPr>
              <a:t>        </a:t>
            </a:r>
            <a:r>
              <a:rPr lang="zh-CN" altLang="zh-CN" sz="3200" dirty="0">
                <a:ea typeface="楷体" panose="02010609060101010101" pitchFamily="49" charset="-122"/>
              </a:rPr>
              <a:t>）眉毛也在睡觉。</a:t>
            </a:r>
            <a:endParaRPr lang="zh-CN" altLang="en-US" sz="3200" dirty="0"/>
          </a:p>
        </p:txBody>
      </p:sp>
      <p:grpSp>
        <p:nvGrpSpPr>
          <p:cNvPr id="11267" name="组合 1">
            <a:extLst>
              <a:ext uri="{FF2B5EF4-FFF2-40B4-BE49-F238E27FC236}">
                <a16:creationId xmlns:a16="http://schemas.microsoft.com/office/drawing/2014/main" id="{3E5EEE90-AF2E-45ED-9CCD-0093255AB22F}"/>
              </a:ext>
            </a:extLst>
          </p:cNvPr>
          <p:cNvGrpSpPr>
            <a:grpSpLocks/>
          </p:cNvGrpSpPr>
          <p:nvPr/>
        </p:nvGrpSpPr>
        <p:grpSpPr bwMode="auto">
          <a:xfrm>
            <a:off x="1012825" y="415925"/>
            <a:ext cx="1454150" cy="720725"/>
            <a:chOff x="1969" y="-1631"/>
            <a:chExt cx="2289" cy="113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C54DAA0F-DAF1-4292-921F-F47B59922653}"/>
                </a:ext>
              </a:extLst>
            </p:cNvPr>
            <p:cNvSpPr/>
            <p:nvPr/>
          </p:nvSpPr>
          <p:spPr>
            <a:xfrm>
              <a:off x="2096" y="-1631"/>
              <a:ext cx="2162" cy="1134"/>
            </a:xfrm>
            <a:prstGeom prst="roundRect">
              <a:avLst/>
            </a:prstGeom>
            <a:solidFill>
              <a:srgbClr val="FFE7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11269" name="文本框 3">
              <a:extLst>
                <a:ext uri="{FF2B5EF4-FFF2-40B4-BE49-F238E27FC236}">
                  <a16:creationId xmlns:a16="http://schemas.microsoft.com/office/drawing/2014/main" id="{4274E5D4-0B99-4855-9956-8B7BF6386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" y="-1610"/>
              <a:ext cx="2289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魔法挑战</a:t>
              </a:r>
            </a:p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看图写句子</a:t>
              </a:r>
            </a:p>
          </p:txBody>
        </p:sp>
      </p:grpSp>
      <p:pic>
        <p:nvPicPr>
          <p:cNvPr id="12" name="图片 11" descr="千库网_女巫师魔法_元素编号12905833">
            <a:extLst>
              <a:ext uri="{FF2B5EF4-FFF2-40B4-BE49-F238E27FC236}">
                <a16:creationId xmlns:a16="http://schemas.microsoft.com/office/drawing/2014/main" id="{8F9E9A2D-F5AF-447A-A278-A971140F1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01600"/>
            <a:ext cx="13382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A89B97-FB96-4342-975A-9384E4B681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85" r="9672" b="11304"/>
          <a:stretch>
            <a:fillRect/>
          </a:stretch>
        </p:blipFill>
        <p:spPr>
          <a:xfrm>
            <a:off x="2813685" y="742007"/>
            <a:ext cx="5901690" cy="379984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796</Words>
  <Application>Microsoft Office PowerPoint</Application>
  <PresentationFormat>全屏显示(4:3)</PresentationFormat>
  <Paragraphs>97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等线</vt:lpstr>
      <vt:lpstr>方正喵呜体</vt:lpstr>
      <vt:lpstr>华康少女文字W5(P)</vt:lpstr>
      <vt:lpstr>楷体</vt:lpstr>
      <vt:lpstr>Arial</vt:lpstr>
      <vt:lpstr>Wingdings</vt:lpstr>
      <vt:lpstr>默认设计模板</vt:lpstr>
      <vt:lpstr>1_默认设计模板</vt:lpstr>
      <vt:lpstr>2_默认设计模板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PYH</dc:creator>
  <cp:lastModifiedBy>陈 丽梅</cp:lastModifiedBy>
  <cp:revision>19</cp:revision>
  <dcterms:created xsi:type="dcterms:W3CDTF">2020-12-17T15:49:15Z</dcterms:created>
  <dcterms:modified xsi:type="dcterms:W3CDTF">2020-12-23T06:17:50Z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