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451" r:id="rId3"/>
    <p:sldId id="452" r:id="rId4"/>
    <p:sldId id="332" r:id="rId5"/>
    <p:sldId id="340" r:id="rId6"/>
    <p:sldId id="341" r:id="rId8"/>
    <p:sldId id="346" r:id="rId9"/>
    <p:sldId id="455" r:id="rId10"/>
    <p:sldId id="458" r:id="rId11"/>
    <p:sldId id="461" r:id="rId12"/>
    <p:sldId id="465" r:id="rId13"/>
    <p:sldId id="459" r:id="rId14"/>
    <p:sldId id="463" r:id="rId15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66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2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06285-132F-47AD-9A98-FF6CD4770F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E6EDD-1A95-4196-9C1B-57527F6E9B7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6EDD-1A95-4196-9C1B-57527F6E9B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6EDD-1A95-4196-9C1B-57527F6E9B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6EDD-1A95-4196-9C1B-57527F6E9B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1951-83EA-4F9E-9439-A5D7BE2653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4A9B-EB8B-48E5-B985-A7644E136E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1951-83EA-4F9E-9439-A5D7BE2653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4A9B-EB8B-48E5-B985-A7644E136E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1951-83EA-4F9E-9439-A5D7BE2653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4A9B-EB8B-48E5-B985-A7644E136E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1951-83EA-4F9E-9439-A5D7BE2653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4A9B-EB8B-48E5-B985-A7644E136E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1951-83EA-4F9E-9439-A5D7BE2653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4A9B-EB8B-48E5-B985-A7644E136E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1951-83EA-4F9E-9439-A5D7BE2653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4A9B-EB8B-48E5-B985-A7644E136E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1951-83EA-4F9E-9439-A5D7BE2653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4A9B-EB8B-48E5-B985-A7644E136E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1951-83EA-4F9E-9439-A5D7BE2653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4A9B-EB8B-48E5-B985-A7644E136E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1951-83EA-4F9E-9439-A5D7BE2653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4A9B-EB8B-48E5-B985-A7644E136E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1951-83EA-4F9E-9439-A5D7BE2653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4A9B-EB8B-48E5-B985-A7644E136E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1951-83EA-4F9E-9439-A5D7BE2653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4A9B-EB8B-48E5-B985-A7644E136E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71951-83EA-4F9E-9439-A5D7BE2653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34A9B-EB8B-48E5-B985-A7644E136E0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openxmlformats.org/officeDocument/2006/relationships/tags" Target="../tags/tag1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themeOverride" Target="../theme/themeOverride2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themeOverride" Target="../theme/themeOverride3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童年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894695" y="582803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7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批注示范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046480" y="2082165"/>
            <a:ext cx="107594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4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默读课文第</a:t>
            </a:r>
            <a:r>
              <a:rPr lang="en-US" altLang="zh-CN" sz="4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5-7</a:t>
            </a:r>
            <a:r>
              <a:rPr lang="zh-CN" altLang="en-US" sz="4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自然段，在你最有感触的地方，试着在旁边写一写批注。</a:t>
            </a:r>
            <a:endParaRPr lang="zh-CN" altLang="en-US" sz="4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089275" y="305435"/>
            <a:ext cx="8877935" cy="624713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p>
            <a:pPr indent="457200" fontAlgn="auto"/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en-US" altLang="zh-CN" sz="40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0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孩子们惊呼起来，急急逃跑，鹅追得更快了。我吓得脚也软了，更跑不快。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这时，带头的那只老雄鹅就啪嗒啪嗒地跑了过来，嘎嘎，它赶上了我，嘎嘎，它张开嘴，一口就咬住了我当胸的衣襟，拉住我不放。</a:t>
            </a:r>
            <a:r>
              <a:rPr lang="zh-CN" altLang="en-US" sz="40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在忙乱中，我的书包掉了，鞋子也弄脱了。我想，它一定要把我咬死了。我就又哭又叫，可是叫些什么，当时自己也不知道，大概是这样叫吧:“鹅要吃我了!鹅要咬死我了!”</a:t>
            </a:r>
            <a:endParaRPr lang="zh-CN" altLang="en-US" sz="40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7330" y="2270760"/>
            <a:ext cx="2572385" cy="2861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逃跑</a:t>
            </a:r>
            <a:r>
              <a:rPr lang="en-US" altLang="zh-CN" sz="36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—</a:t>
            </a:r>
            <a:r>
              <a:rPr lang="zh-CN" altLang="en-US" sz="36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被鹅咬住</a:t>
            </a:r>
            <a:r>
              <a:rPr lang="en-US" altLang="zh-CN" sz="36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—</a:t>
            </a:r>
            <a:r>
              <a:rPr lang="zh-CN" altLang="en-US" sz="36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呼救，那种惊慌失措写得很真实。</a:t>
            </a:r>
            <a:endParaRPr lang="zh-CN" altLang="en-US" sz="36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8"/>
          <p:cNvPicPr>
            <a:picLocks noChangeAspect="1"/>
          </p:cNvPicPr>
          <p:nvPr/>
        </p:nvPicPr>
        <p:blipFill>
          <a:blip r:embed="rId1"/>
          <a:srcRect t="11521"/>
          <a:stretch>
            <a:fillRect/>
          </a:stretch>
        </p:blipFill>
        <p:spPr>
          <a:xfrm>
            <a:off x="-635" y="0"/>
            <a:ext cx="5960745" cy="3416935"/>
          </a:xfrm>
          <a:prstGeom prst="rect">
            <a:avLst/>
          </a:prstGeom>
        </p:spPr>
      </p:pic>
      <p:pic>
        <p:nvPicPr>
          <p:cNvPr id="5" name="图片 4" descr="19"/>
          <p:cNvPicPr>
            <a:picLocks noChangeAspect="1"/>
          </p:cNvPicPr>
          <p:nvPr/>
        </p:nvPicPr>
        <p:blipFill>
          <a:blip r:embed="rId2"/>
          <a:srcRect t="7243"/>
          <a:stretch>
            <a:fillRect/>
          </a:stretch>
        </p:blipFill>
        <p:spPr>
          <a:xfrm>
            <a:off x="5912485" y="635"/>
            <a:ext cx="6231255" cy="3416935"/>
          </a:xfrm>
          <a:prstGeom prst="rect">
            <a:avLst/>
          </a:prstGeom>
        </p:spPr>
      </p:pic>
      <p:pic>
        <p:nvPicPr>
          <p:cNvPr id="2" name="图片 1" descr="20"/>
          <p:cNvPicPr>
            <a:picLocks noChangeAspect="1"/>
          </p:cNvPicPr>
          <p:nvPr/>
        </p:nvPicPr>
        <p:blipFill>
          <a:blip r:embed="rId3"/>
          <a:srcRect t="3556"/>
          <a:stretch>
            <a:fillRect/>
          </a:stretch>
        </p:blipFill>
        <p:spPr>
          <a:xfrm>
            <a:off x="0" y="3335655"/>
            <a:ext cx="5960110" cy="3522980"/>
          </a:xfrm>
          <a:prstGeom prst="rect">
            <a:avLst/>
          </a:prstGeom>
        </p:spPr>
      </p:pic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rcRect l="51160" t="50817" r="1020"/>
          <a:stretch>
            <a:fillRect/>
          </a:stretch>
        </p:blipFill>
        <p:spPr>
          <a:xfrm>
            <a:off x="5913120" y="3399790"/>
            <a:ext cx="6278880" cy="3458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1505" y="0"/>
            <a:ext cx="4842510" cy="68681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724015" y="558165"/>
            <a:ext cx="553339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4000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童年啊！是梦中的真，</a:t>
            </a:r>
            <a:endParaRPr lang="zh-CN" altLang="zh-CN" sz="4000" b="1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r>
              <a:rPr lang="zh-CN" altLang="zh-CN" sz="4000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是真中的梦，是回忆时</a:t>
            </a:r>
            <a:endParaRPr lang="zh-CN" altLang="zh-CN" sz="4000" b="1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r>
              <a:rPr lang="zh-CN" altLang="zh-CN" sz="4000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含泪的微笑。</a:t>
            </a:r>
            <a:endParaRPr lang="zh-CN" altLang="zh-CN" sz="4000" b="1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r>
              <a:rPr lang="zh-CN" altLang="zh-CN" sz="4000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                </a:t>
            </a:r>
            <a:r>
              <a:rPr lang="en-US" altLang="zh-CN" sz="4000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zh-CN" altLang="en-US" sz="4000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冰心</a:t>
            </a:r>
            <a:endParaRPr lang="zh-CN" altLang="en-US" sz="4000" b="1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799590" y="2423160"/>
            <a:ext cx="96221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嘎嘎  啪嗒啪嗒  吁哩哩哩</a:t>
            </a:r>
            <a:endParaRPr lang="zh-CN" altLang="en-US" sz="6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024495" y="1786255"/>
            <a:ext cx="9925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yū</a:t>
            </a:r>
            <a:endParaRPr lang="en-US" altLang="zh-CN" sz="4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06400" y="2451735"/>
            <a:ext cx="1137920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600" b="1" dirty="0">
                <a:latin typeface="楷体" panose="02010609060101010101" pitchFamily="49" charset="-122"/>
                <a:ea typeface="楷体" panose="02010609060101010101" pitchFamily="49" charset="-122"/>
              </a:rPr>
              <a:t>摸肚子  扳牛角  捶牛背  摔酒瓶  掐脖子</a:t>
            </a:r>
            <a:endParaRPr lang="zh-CN" altLang="en-US" sz="4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35755" y="3250565"/>
            <a:ext cx="3421380" cy="3380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92100"/>
            <a:ext cx="3335655" cy="61353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830" y="421005"/>
            <a:ext cx="3388360" cy="60064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560" y="420370"/>
            <a:ext cx="3559810" cy="60064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3515" y="421640"/>
            <a:ext cx="3118485" cy="60045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89865" y="4478655"/>
            <a:ext cx="703580" cy="630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414010" y="906145"/>
            <a:ext cx="703580" cy="630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89865" y="1539240"/>
            <a:ext cx="11776710" cy="3409315"/>
            <a:chOff x="299" y="2676"/>
            <a:chExt cx="18546" cy="5369"/>
          </a:xfrm>
        </p:grpSpPr>
        <p:sp>
          <p:nvSpPr>
            <p:cNvPr id="6" name="矩形 5"/>
            <p:cNvSpPr/>
            <p:nvPr/>
          </p:nvSpPr>
          <p:spPr>
            <a:xfrm>
              <a:off x="9634" y="4568"/>
              <a:ext cx="1108" cy="12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8526" y="6915"/>
              <a:ext cx="1108" cy="113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9634" y="7052"/>
              <a:ext cx="1108" cy="99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299" y="2676"/>
              <a:ext cx="1108" cy="106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7737" y="5192"/>
              <a:ext cx="1108" cy="99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4"/>
          <p:cNvPicPr>
            <a:picLocks noChangeAspect="1"/>
          </p:cNvPicPr>
          <p:nvPr/>
        </p:nvPicPr>
        <p:blipFill>
          <a:blip r:embed="rId1"/>
          <a:srcRect t="18501" b="62249"/>
          <a:stretch>
            <a:fillRect/>
          </a:stretch>
        </p:blipFill>
        <p:spPr>
          <a:xfrm>
            <a:off x="306070" y="1462405"/>
            <a:ext cx="11736070" cy="32575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757295" y="3921125"/>
            <a:ext cx="4231640" cy="645160"/>
          </a:xfrm>
          <a:prstGeom prst="rect">
            <a:avLst/>
          </a:prstGeom>
          <a:noFill/>
          <a:ln w="69850" cmpd="sng">
            <a:solidFill>
              <a:srgbClr val="FF0000">
                <a:alpha val="58000"/>
              </a:srgb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467485" y="162560"/>
            <a:ext cx="9586595" cy="4523105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p>
            <a:r>
              <a:rPr lang="en-US" altLang="zh-CN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0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所以我们看到牛，一点儿不害怕，敢用手拍它的背，摸它的肚子，甚至敢用树枝去触它的屁股呢！可是牛像是无所谓似的，只是眨眨眼，把尾巴甩几甩。有的孩子还敢扳牛角，叫它跪下来，然后骑到牛背上去。我那时虽然不敢这样，可是用拳头捶捶牛背还是敢的。</a:t>
            </a:r>
            <a:endParaRPr lang="zh-CN" altLang="en-US" sz="40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66190" y="4540885"/>
            <a:ext cx="9900285" cy="193802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p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我们看到鹅，那就完全两样了：总是远远地站在安全的地方，才敢看它。要是在路上碰到鹅，就得绕个大圈子才敢走过去。</a:t>
            </a:r>
            <a:endParaRPr lang="zh-CN" altLang="en-US" sz="4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6464935" y="4586605"/>
            <a:ext cx="2059305" cy="627380"/>
          </a:xfrm>
          <a:prstGeom prst="roundRect">
            <a:avLst/>
          </a:prstGeom>
          <a:noFill/>
          <a:ln w="107950" cmpd="sng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974206" y="1530417"/>
            <a:ext cx="6333423" cy="219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" r="38045"/>
          <a:stretch>
            <a:fillRect/>
          </a:stretch>
        </p:blipFill>
        <p:spPr>
          <a:xfrm>
            <a:off x="2153920" y="0"/>
            <a:ext cx="7974965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026*4826*1147*1147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ISPRING_PRESENTATION_TITLE" val="73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500</Words>
  <Application>WPS 演示</Application>
  <PresentationFormat>宽屏</PresentationFormat>
  <Paragraphs>23</Paragraphs>
  <Slides>12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Arial</vt:lpstr>
      <vt:lpstr>宋体</vt:lpstr>
      <vt:lpstr>Wingdings</vt:lpstr>
      <vt:lpstr>方正粗黑宋简体</vt:lpstr>
      <vt:lpstr>楷体</vt:lpstr>
      <vt:lpstr>仿宋</vt:lpstr>
      <vt:lpstr>微软雅黑</vt:lpstr>
      <vt:lpstr>Arial Unicode MS</vt:lpstr>
      <vt:lpstr>等线 Light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淘宝--解忧素材</dc:creator>
  <dc:subject>http://shop248912786.taobao.com</dc:subject>
  <cp:lastModifiedBy>柠檬草</cp:lastModifiedBy>
  <cp:revision>75</cp:revision>
  <dcterms:created xsi:type="dcterms:W3CDTF">2017-08-27T16:48:00Z</dcterms:created>
  <dcterms:modified xsi:type="dcterms:W3CDTF">2020-10-19T13:45:26Z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2052-11.1.0.9999</vt:lpwstr>
  </property>
</Properties>
</file>