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836" r:id="rId3"/>
    <p:sldId id="1041" r:id="rId5"/>
    <p:sldId id="1097" r:id="rId6"/>
    <p:sldId id="1098" r:id="rId7"/>
    <p:sldId id="1115" r:id="rId8"/>
    <p:sldId id="1044" r:id="rId9"/>
    <p:sldId id="1080" r:id="rId10"/>
    <p:sldId id="1116" r:id="rId11"/>
    <p:sldId id="1118" r:id="rId12"/>
    <p:sldId id="1117" r:id="rId13"/>
    <p:sldId id="1119" r:id="rId14"/>
    <p:sldId id="1061" r:id="rId15"/>
  </p:sldIdLst>
  <p:sldSz cx="9144000" cy="5143500" type="screen16x9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BFE"/>
    <a:srgbClr val="F8FCFF"/>
    <a:srgbClr val="0075BF"/>
    <a:srgbClr val="034EA2"/>
    <a:srgbClr val="0087CD"/>
    <a:srgbClr val="C68F06"/>
    <a:srgbClr val="DB2C03"/>
    <a:srgbClr val="EBAC07"/>
    <a:srgbClr val="008487"/>
    <a:srgbClr val="163C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4" autoAdjust="0"/>
    <p:restoredTop sz="99227" autoAdjust="0"/>
  </p:normalViewPr>
  <p:slideViewPr>
    <p:cSldViewPr>
      <p:cViewPr varScale="1">
        <p:scale>
          <a:sx n="144" d="100"/>
          <a:sy n="144" d="100"/>
        </p:scale>
        <p:origin x="672" y="120"/>
      </p:cViewPr>
      <p:guideLst>
        <p:guide orient="horz" pos="1620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360" y="-96"/>
      </p:cViewPr>
      <p:guideLst>
        <p:guide orient="horz" pos="2879"/>
        <p:guide pos="217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A5992-9D73-4015-9385-ABE035416B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5A699-AB68-4A20-99FB-6F69DC266D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530858-BF76-453D-8D3B-E94317EF6EAB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ABEE830-7AC5-469C-BE43-E6210AF16A3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D0C8-D35A-439E-96FB-C8D4A64305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15A6-E82C-4E1E-834E-C415C51F7D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9143436" cy="5143184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B618-3004-49F5-BD56-B4A0C0CD26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A58E-532F-41E9-A14C-57F0126E15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  <p:sp>
        <p:nvSpPr>
          <p:cNvPr id="15" name="文本框 12"/>
          <p:cNvSpPr txBox="1">
            <a:spLocks noChangeArrowheads="1"/>
          </p:cNvSpPr>
          <p:nvPr userDrawn="1"/>
        </p:nvSpPr>
        <p:spPr bwMode="auto">
          <a:xfrm>
            <a:off x="1263742" y="387664"/>
            <a:ext cx="1796090" cy="31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年度工作概述</a:t>
            </a:r>
            <a:endParaRPr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755576" y="699542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 userDrawn="1"/>
        </p:nvSpPr>
        <p:spPr>
          <a:xfrm>
            <a:off x="971600" y="411510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:random/>
      </p:transition>
    </mc:Choice>
    <mc:Fallback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spd="slow" p14:dur="2250" advTm="3000">
        <p:random/>
      </p:transition>
    </mc:Choice>
    <mc:Fallback>
      <p:transition spd="slow" advTm="3000">
        <p:random/>
      </p:transition>
    </mc:Fallback>
  </mc:AlternateContent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3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jpeg"/><Relationship Id="rId8" Type="http://schemas.openxmlformats.org/officeDocument/2006/relationships/image" Target="../media/image17.jpeg"/><Relationship Id="rId7" Type="http://schemas.openxmlformats.org/officeDocument/2006/relationships/image" Target="../media/image16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7" Type="http://schemas.openxmlformats.org/officeDocument/2006/relationships/notesSlide" Target="../notesSlides/notesSlide4.xml"/><Relationship Id="rId26" Type="http://schemas.openxmlformats.org/officeDocument/2006/relationships/slideLayout" Target="../slideLayouts/slideLayout3.xml"/><Relationship Id="rId25" Type="http://schemas.openxmlformats.org/officeDocument/2006/relationships/image" Target="../media/image3.jpeg"/><Relationship Id="rId24" Type="http://schemas.openxmlformats.org/officeDocument/2006/relationships/image" Target="../media/image4.jpeg"/><Relationship Id="rId23" Type="http://schemas.openxmlformats.org/officeDocument/2006/relationships/image" Target="../media/image32.jpeg"/><Relationship Id="rId22" Type="http://schemas.openxmlformats.org/officeDocument/2006/relationships/image" Target="../media/image31.jpeg"/><Relationship Id="rId21" Type="http://schemas.openxmlformats.org/officeDocument/2006/relationships/image" Target="../media/image30.jpeg"/><Relationship Id="rId20" Type="http://schemas.openxmlformats.org/officeDocument/2006/relationships/image" Target="../media/image29.jpeg"/><Relationship Id="rId2" Type="http://schemas.openxmlformats.org/officeDocument/2006/relationships/image" Target="../media/image11.jpeg"/><Relationship Id="rId19" Type="http://schemas.openxmlformats.org/officeDocument/2006/relationships/image" Target="../media/image28.jpeg"/><Relationship Id="rId18" Type="http://schemas.openxmlformats.org/officeDocument/2006/relationships/image" Target="../media/image27.jpeg"/><Relationship Id="rId17" Type="http://schemas.openxmlformats.org/officeDocument/2006/relationships/image" Target="../media/image26.jpeg"/><Relationship Id="rId16" Type="http://schemas.openxmlformats.org/officeDocument/2006/relationships/image" Target="../media/image25.jpeg"/><Relationship Id="rId15" Type="http://schemas.openxmlformats.org/officeDocument/2006/relationships/image" Target="../media/image24.jpeg"/><Relationship Id="rId14" Type="http://schemas.openxmlformats.org/officeDocument/2006/relationships/image" Target="../media/image23.jpeg"/><Relationship Id="rId13" Type="http://schemas.openxmlformats.org/officeDocument/2006/relationships/image" Target="../media/image22.jpeg"/><Relationship Id="rId12" Type="http://schemas.openxmlformats.org/officeDocument/2006/relationships/image" Target="../media/image21.jpeg"/><Relationship Id="rId11" Type="http://schemas.openxmlformats.org/officeDocument/2006/relationships/image" Target="../media/image20.jpeg"/><Relationship Id="rId10" Type="http://schemas.openxmlformats.org/officeDocument/2006/relationships/image" Target="../media/image19.jpeg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1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1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0" name="矩形 259"/>
          <p:cNvSpPr>
            <a:spLocks noChangeArrowheads="1"/>
          </p:cNvSpPr>
          <p:nvPr/>
        </p:nvSpPr>
        <p:spPr bwMode="auto">
          <a:xfrm>
            <a:off x="3075216" y="2048992"/>
            <a:ext cx="5616624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800" b="1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——</a:t>
            </a:r>
            <a:r>
              <a:rPr lang="zh-CN" altLang="en-US" sz="2800" b="1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《我们如何思维》理论导读</a:t>
            </a:r>
            <a:endParaRPr lang="zh-CN" altLang="en-US" sz="2800" b="1" cap="all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2" name="矩形 259"/>
          <p:cNvSpPr>
            <a:spLocks noChangeArrowheads="1"/>
          </p:cNvSpPr>
          <p:nvPr/>
        </p:nvSpPr>
        <p:spPr bwMode="auto">
          <a:xfrm>
            <a:off x="3195955" y="13970"/>
            <a:ext cx="5726430" cy="182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5400" b="1" cap="all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Arial" panose="020B0604020202020204" pitchFamily="34" charset="0"/>
              </a:rPr>
              <a:t>培养思维，</a:t>
            </a:r>
            <a:endParaRPr lang="zh-CN" altLang="en-US" sz="5400" b="1" cap="all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zh-CN" altLang="en-US" sz="5400" b="1" cap="all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Arial" panose="020B0604020202020204" pitchFamily="34" charset="0"/>
              </a:rPr>
              <a:t>我们可以做点什么？</a:t>
            </a:r>
            <a:endParaRPr lang="zh-CN" altLang="en-US" sz="5400" b="1" cap="all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Arial" panose="020B0604020202020204" pitchFamily="34" charset="0"/>
            </a:endParaRPr>
          </a:p>
        </p:txBody>
      </p:sp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3075216" y="2755112"/>
            <a:ext cx="5616624" cy="30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0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春江中心小学  张蕾</a:t>
            </a:r>
            <a:endParaRPr lang="zh-CN" altLang="en-US" sz="2000" b="1" cap="all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5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5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99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3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50"/>
                            </p:stCondLst>
                            <p:childTnLst>
                              <p:par>
                                <p:cTn id="4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2" grpId="0"/>
      <p:bldP spid="32" grpId="1"/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444500" y="229235"/>
          <a:ext cx="8328660" cy="4482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685"/>
                <a:gridCol w="1830705"/>
                <a:gridCol w="3938270"/>
              </a:tblGrid>
              <a:tr h="29464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文章类型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具体例文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资源</a:t>
                      </a:r>
                      <a:endParaRPr lang="zh-CN" altLang="en-US"/>
                    </a:p>
                  </a:txBody>
                  <a:tcPr/>
                </a:tc>
              </a:tr>
              <a:tr h="76263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童话、故事、诗词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和科幻文章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《龟兔赛跑》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《小小的船》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《黄山奇石》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改编故事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描绘图景，想象画面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展开想象</a:t>
                      </a:r>
                      <a:endParaRPr lang="zh-CN" altLang="en-US"/>
                    </a:p>
                  </a:txBody>
                  <a:tcPr/>
                </a:tc>
              </a:tr>
              <a:tr h="76263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故事、寓言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《乌鸦喝水》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《曹冲称象》</a:t>
                      </a: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怎么喝到水的？办法是怎么想出来的？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曹冲是怎样称出大象重量的？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他是怎么琢磨出这个法子来的？</a:t>
                      </a:r>
                      <a:endParaRPr lang="zh-CN" altLang="en-US"/>
                    </a:p>
                  </a:txBody>
                  <a:tcPr/>
                </a:tc>
              </a:tr>
              <a:tr h="76263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富有哲理的课文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《画杨桃》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《骆驼和羊》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领悟道理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感受思想方法</a:t>
                      </a:r>
                      <a:endParaRPr lang="zh-CN" altLang="en-US"/>
                    </a:p>
                  </a:txBody>
                  <a:tcPr/>
                </a:tc>
              </a:tr>
              <a:tr h="76263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超常思维的课文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《跳水》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孩子遇险了，船长不是立即前去救助，而是激励孩子跳水自救。（超常思维）</a:t>
                      </a:r>
                      <a:endParaRPr lang="zh-CN" altLang="en-US"/>
                    </a:p>
                  </a:txBody>
                  <a:tcPr/>
                </a:tc>
              </a:tr>
              <a:tr h="76263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“思维单元”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（五年级下册第六单元）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《自相矛盾》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思考原因、懂得道理</a:t>
                      </a: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:random/>
      </p:transition>
    </mc:Choice>
    <mc:Fallback>
      <p:transition spd="slow" advTm="3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58340" y="220980"/>
            <a:ext cx="462026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语文教学中发展思维的策略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58495" y="743585"/>
            <a:ext cx="7653020" cy="4061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buNone/>
            </a:pPr>
            <a:r>
              <a:rPr lang="en-US" altLang="zh-CN" sz="2000" b="1"/>
              <a:t>1.</a:t>
            </a:r>
            <a:r>
              <a:rPr lang="zh-CN" altLang="en-US" sz="2000" b="1"/>
              <a:t>在阅读教学中发展思维 </a:t>
            </a:r>
            <a:endParaRPr lang="zh-CN" altLang="en-US" sz="2000" b="1"/>
          </a:p>
          <a:p>
            <a:pPr indent="0">
              <a:buNone/>
            </a:pPr>
            <a:r>
              <a:rPr lang="zh-CN" altLang="en-US"/>
              <a:t>（1）文本解读再深入一些，教学再向前一步。</a:t>
            </a:r>
            <a:endParaRPr lang="zh-CN" altLang="en-US"/>
          </a:p>
          <a:p>
            <a:pPr indent="0">
              <a:buNone/>
            </a:pPr>
            <a:r>
              <a:rPr lang="zh-CN" altLang="en-US"/>
              <a:t>（2）结合字词教学，发展思维。</a:t>
            </a:r>
            <a:endParaRPr lang="zh-CN" altLang="en-US"/>
          </a:p>
          <a:p>
            <a:pPr indent="0">
              <a:buNone/>
            </a:pPr>
            <a:r>
              <a:rPr lang="zh-CN" altLang="en-US"/>
              <a:t>（3）用有价值的问题和有深度的对话，让思维打开、深化。</a:t>
            </a:r>
            <a:endParaRPr lang="zh-CN" altLang="en-US"/>
          </a:p>
          <a:p>
            <a:pPr indent="0">
              <a:buNone/>
            </a:pPr>
            <a:endParaRPr lang="zh-CN" altLang="en-US" sz="2000"/>
          </a:p>
          <a:p>
            <a:pPr indent="0">
              <a:buNone/>
            </a:pPr>
            <a:r>
              <a:rPr lang="en-US" altLang="zh-CN" sz="2000" b="1"/>
              <a:t>2.</a:t>
            </a:r>
            <a:r>
              <a:rPr lang="zh-CN" altLang="en-US" sz="2000" b="1"/>
              <a:t>在口语交际中和习作教学中发展思维</a:t>
            </a:r>
            <a:endParaRPr lang="zh-CN" altLang="en-US" sz="2000" b="1"/>
          </a:p>
          <a:p>
            <a:pPr indent="0">
              <a:buNone/>
            </a:pPr>
            <a:r>
              <a:rPr lang="zh-CN" altLang="en-US"/>
              <a:t>统编教材中的口语交际，设计了许多功能性话题，如“商量”“该不该实行班干部轮流制”。这些话题训练的是口头语言，而起支撑作用的是逻辑思维、辩证思维、创新思维，靠的是思维的条理性、敏捷性、深刻性、创新性。</a:t>
            </a:r>
            <a:endParaRPr lang="zh-CN" altLang="en-US"/>
          </a:p>
          <a:p>
            <a:pPr indent="0">
              <a:buNone/>
            </a:pPr>
            <a:r>
              <a:rPr lang="zh-CN" altLang="en-US"/>
              <a:t>统编教材中的习作，主要训练写纪实作文、想象作文和常见应用文。写人、记事、绘景、状物，离不开观察发现；写想象作文，必须有丰富的想象力、联想力、创造力；写常见应用文，一定要条分缕析，言简意明。要达到上述要求，离不开思维的参与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:random/>
      </p:transition>
    </mc:Choice>
    <mc:Fallback>
      <p:transition spd="slow" advTm="3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0" name="矩形 259"/>
          <p:cNvSpPr>
            <a:spLocks noChangeArrowheads="1"/>
          </p:cNvSpPr>
          <p:nvPr/>
        </p:nvSpPr>
        <p:spPr bwMode="auto">
          <a:xfrm>
            <a:off x="1835696" y="1717522"/>
            <a:ext cx="5616624" cy="101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600" b="1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感谢聆听！</a:t>
            </a:r>
            <a:endParaRPr lang="zh-CN" altLang="en-US" sz="6600" b="1" cap="all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MH_Other_1"/>
          <p:cNvSpPr>
            <a:spLocks noChangeAspect="1"/>
          </p:cNvSpPr>
          <p:nvPr/>
        </p:nvSpPr>
        <p:spPr>
          <a:xfrm>
            <a:off x="3352924" y="558309"/>
            <a:ext cx="510936" cy="512028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0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en-US" altLang="zh-CN" sz="3000" kern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Other_2"/>
          <p:cNvSpPr>
            <a:spLocks noChangeAspect="1"/>
          </p:cNvSpPr>
          <p:nvPr/>
        </p:nvSpPr>
        <p:spPr>
          <a:xfrm>
            <a:off x="2994149" y="1346123"/>
            <a:ext cx="510936" cy="512028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0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en-US" altLang="zh-CN" sz="3000" kern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Other_3"/>
          <p:cNvSpPr>
            <a:spLocks noChangeAspect="1"/>
          </p:cNvSpPr>
          <p:nvPr/>
        </p:nvSpPr>
        <p:spPr>
          <a:xfrm>
            <a:off x="3137659" y="2349201"/>
            <a:ext cx="510936" cy="512028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0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en-US" altLang="zh-CN" sz="3000" kern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Text_1"/>
          <p:cNvSpPr/>
          <p:nvPr/>
        </p:nvSpPr>
        <p:spPr>
          <a:xfrm>
            <a:off x="4034790" y="629920"/>
            <a:ext cx="3134360" cy="36893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凡是脑子里想到的；</a:t>
            </a:r>
            <a:endParaRPr lang="zh-CN" altLang="en-US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MH_Text_2"/>
          <p:cNvSpPr/>
          <p:nvPr/>
        </p:nvSpPr>
        <p:spPr>
          <a:xfrm>
            <a:off x="3650615" y="1346200"/>
            <a:ext cx="5706745" cy="70739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2300" dirty="0"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我们对于自己并未直接见到、听到、嗅到、接触到的事物的想法；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MH_Text_3"/>
          <p:cNvSpPr/>
          <p:nvPr/>
        </p:nvSpPr>
        <p:spPr>
          <a:xfrm>
            <a:off x="3752850" y="2316480"/>
            <a:ext cx="5316220" cy="70739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2300" dirty="0"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人们根据某种征象或某种证据而得出自己的信念。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MH_Text_4"/>
          <p:cNvSpPr/>
          <p:nvPr/>
        </p:nvSpPr>
        <p:spPr>
          <a:xfrm>
            <a:off x="3752850" y="3023553"/>
            <a:ext cx="5316220" cy="132842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人们并没有多想甚至完全没有去想根据何在，就得出自己的信念。（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直觉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）</a:t>
            </a:r>
            <a:endParaRPr lang="zh-CN" altLang="en-US" b="1" dirty="0">
              <a:solidFill>
                <a:schemeClr val="accent2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人们用心搜寻证据，确信证据充分，才形成信念。</a:t>
            </a:r>
            <a:endParaRPr lang="zh-CN" altLang="en-US" b="1" dirty="0">
              <a:solidFill>
                <a:schemeClr val="accent2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（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推论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）</a:t>
            </a:r>
            <a:endParaRPr lang="zh-CN" altLang="en-US" b="1" dirty="0">
              <a:solidFill>
                <a:schemeClr val="accent2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34467" y="196114"/>
            <a:ext cx="3482116" cy="4947385"/>
          </a:xfrm>
          <a:custGeom>
            <a:avLst/>
            <a:gdLst>
              <a:gd name="connsiteX0" fmla="*/ 0 w 4092551"/>
              <a:gd name="connsiteY0" fmla="*/ 0 h 7232650"/>
              <a:gd name="connsiteX1" fmla="*/ 3970644 w 4092551"/>
              <a:gd name="connsiteY1" fmla="*/ 0 h 7232650"/>
              <a:gd name="connsiteX2" fmla="*/ 3901482 w 4092551"/>
              <a:gd name="connsiteY2" fmla="*/ 83956 h 7232650"/>
              <a:gd name="connsiteX3" fmla="*/ 3775778 w 4092551"/>
              <a:gd name="connsiteY3" fmla="*/ 271197 h 7232650"/>
              <a:gd name="connsiteX4" fmla="*/ 3665160 w 4092551"/>
              <a:gd name="connsiteY4" fmla="*/ 462568 h 7232650"/>
              <a:gd name="connsiteX5" fmla="*/ 3577168 w 4092551"/>
              <a:gd name="connsiteY5" fmla="*/ 656692 h 7232650"/>
              <a:gd name="connsiteX6" fmla="*/ 3501746 w 4092551"/>
              <a:gd name="connsiteY6" fmla="*/ 857702 h 7232650"/>
              <a:gd name="connsiteX7" fmla="*/ 3448950 w 4092551"/>
              <a:gd name="connsiteY7" fmla="*/ 1060085 h 7232650"/>
              <a:gd name="connsiteX8" fmla="*/ 3406211 w 4092551"/>
              <a:gd name="connsiteY8" fmla="*/ 1265224 h 7232650"/>
              <a:gd name="connsiteX9" fmla="*/ 3378556 w 4092551"/>
              <a:gd name="connsiteY9" fmla="*/ 1474493 h 7232650"/>
              <a:gd name="connsiteX10" fmla="*/ 3365985 w 4092551"/>
              <a:gd name="connsiteY10" fmla="*/ 1686516 h 7232650"/>
              <a:gd name="connsiteX11" fmla="*/ 3365985 w 4092551"/>
              <a:gd name="connsiteY11" fmla="*/ 1901292 h 7232650"/>
              <a:gd name="connsiteX12" fmla="*/ 3373529 w 4092551"/>
              <a:gd name="connsiteY12" fmla="*/ 2117444 h 7232650"/>
              <a:gd name="connsiteX13" fmla="*/ 3396154 w 4092551"/>
              <a:gd name="connsiteY13" fmla="*/ 2337728 h 7232650"/>
              <a:gd name="connsiteX14" fmla="*/ 3423810 w 4092551"/>
              <a:gd name="connsiteY14" fmla="*/ 2556633 h 7232650"/>
              <a:gd name="connsiteX15" fmla="*/ 3459007 w 4092551"/>
              <a:gd name="connsiteY15" fmla="*/ 2781047 h 7232650"/>
              <a:gd name="connsiteX16" fmla="*/ 3496718 w 4092551"/>
              <a:gd name="connsiteY16" fmla="*/ 3005461 h 7232650"/>
              <a:gd name="connsiteX17" fmla="*/ 3546999 w 4092551"/>
              <a:gd name="connsiteY17" fmla="*/ 3231249 h 7232650"/>
              <a:gd name="connsiteX18" fmla="*/ 3594766 w 4092551"/>
              <a:gd name="connsiteY18" fmla="*/ 3458416 h 7232650"/>
              <a:gd name="connsiteX19" fmla="*/ 3647561 w 4092551"/>
              <a:gd name="connsiteY19" fmla="*/ 3684206 h 7232650"/>
              <a:gd name="connsiteX20" fmla="*/ 3705385 w 4092551"/>
              <a:gd name="connsiteY20" fmla="*/ 3914125 h 7232650"/>
              <a:gd name="connsiteX21" fmla="*/ 3758180 w 4092551"/>
              <a:gd name="connsiteY21" fmla="*/ 4142670 h 7232650"/>
              <a:gd name="connsiteX22" fmla="*/ 3813489 w 4092551"/>
              <a:gd name="connsiteY22" fmla="*/ 4371213 h 7232650"/>
              <a:gd name="connsiteX23" fmla="*/ 3866285 w 4092551"/>
              <a:gd name="connsiteY23" fmla="*/ 4603887 h 7232650"/>
              <a:gd name="connsiteX24" fmla="*/ 3916566 w 4092551"/>
              <a:gd name="connsiteY24" fmla="*/ 4832430 h 7232650"/>
              <a:gd name="connsiteX25" fmla="*/ 3964334 w 4092551"/>
              <a:gd name="connsiteY25" fmla="*/ 5060974 h 7232650"/>
              <a:gd name="connsiteX26" fmla="*/ 4004558 w 4092551"/>
              <a:gd name="connsiteY26" fmla="*/ 5288141 h 7232650"/>
              <a:gd name="connsiteX27" fmla="*/ 4039755 w 4092551"/>
              <a:gd name="connsiteY27" fmla="*/ 5513930 h 7232650"/>
              <a:gd name="connsiteX28" fmla="*/ 4064896 w 4092551"/>
              <a:gd name="connsiteY28" fmla="*/ 5741097 h 7232650"/>
              <a:gd name="connsiteX29" fmla="*/ 4082494 w 4092551"/>
              <a:gd name="connsiteY29" fmla="*/ 5968264 h 7232650"/>
              <a:gd name="connsiteX30" fmla="*/ 4092551 w 4092551"/>
              <a:gd name="connsiteY30" fmla="*/ 6189924 h 7232650"/>
              <a:gd name="connsiteX31" fmla="*/ 4092551 w 4092551"/>
              <a:gd name="connsiteY31" fmla="*/ 6411583 h 7232650"/>
              <a:gd name="connsiteX32" fmla="*/ 4077466 w 4092551"/>
              <a:gd name="connsiteY32" fmla="*/ 6630490 h 7232650"/>
              <a:gd name="connsiteX33" fmla="*/ 4052325 w 4092551"/>
              <a:gd name="connsiteY33" fmla="*/ 6849396 h 7232650"/>
              <a:gd name="connsiteX34" fmla="*/ 4012101 w 4092551"/>
              <a:gd name="connsiteY34" fmla="*/ 7064172 h 7232650"/>
              <a:gd name="connsiteX35" fmla="*/ 3966153 w 4092551"/>
              <a:gd name="connsiteY35" fmla="*/ 7232650 h 7232650"/>
              <a:gd name="connsiteX36" fmla="*/ 3317841 w 4092551"/>
              <a:gd name="connsiteY36" fmla="*/ 7232650 h 7232650"/>
              <a:gd name="connsiteX37" fmla="*/ 3372178 w 4092551"/>
              <a:gd name="connsiteY37" fmla="*/ 7038402 h 7232650"/>
              <a:gd name="connsiteX38" fmla="*/ 3409977 w 4092551"/>
              <a:gd name="connsiteY38" fmla="*/ 6841630 h 7232650"/>
              <a:gd name="connsiteX39" fmla="*/ 3433602 w 4092551"/>
              <a:gd name="connsiteY39" fmla="*/ 6641073 h 7232650"/>
              <a:gd name="connsiteX40" fmla="*/ 3447778 w 4092551"/>
              <a:gd name="connsiteY40" fmla="*/ 6440516 h 7232650"/>
              <a:gd name="connsiteX41" fmla="*/ 3447778 w 4092551"/>
              <a:gd name="connsiteY41" fmla="*/ 6237437 h 7232650"/>
              <a:gd name="connsiteX42" fmla="*/ 3438327 w 4092551"/>
              <a:gd name="connsiteY42" fmla="*/ 6034358 h 7232650"/>
              <a:gd name="connsiteX43" fmla="*/ 3421790 w 4092551"/>
              <a:gd name="connsiteY43" fmla="*/ 5826233 h 7232650"/>
              <a:gd name="connsiteX44" fmla="*/ 3398165 w 4092551"/>
              <a:gd name="connsiteY44" fmla="*/ 5618108 h 7232650"/>
              <a:gd name="connsiteX45" fmla="*/ 3365090 w 4092551"/>
              <a:gd name="connsiteY45" fmla="*/ 5411245 h 7232650"/>
              <a:gd name="connsiteX46" fmla="*/ 3327290 w 4092551"/>
              <a:gd name="connsiteY46" fmla="*/ 5203120 h 7232650"/>
              <a:gd name="connsiteX47" fmla="*/ 3282402 w 4092551"/>
              <a:gd name="connsiteY47" fmla="*/ 4993734 h 7232650"/>
              <a:gd name="connsiteX48" fmla="*/ 3235153 w 4092551"/>
              <a:gd name="connsiteY48" fmla="*/ 4784348 h 7232650"/>
              <a:gd name="connsiteX49" fmla="*/ 3185540 w 4092551"/>
              <a:gd name="connsiteY49" fmla="*/ 4571178 h 7232650"/>
              <a:gd name="connsiteX50" fmla="*/ 3133565 w 4092551"/>
              <a:gd name="connsiteY50" fmla="*/ 4361792 h 7232650"/>
              <a:gd name="connsiteX51" fmla="*/ 3083953 w 4092551"/>
              <a:gd name="connsiteY51" fmla="*/ 4152405 h 7232650"/>
              <a:gd name="connsiteX52" fmla="*/ 3029615 w 4092551"/>
              <a:gd name="connsiteY52" fmla="*/ 3941758 h 7232650"/>
              <a:gd name="connsiteX53" fmla="*/ 2980003 w 4092551"/>
              <a:gd name="connsiteY53" fmla="*/ 3734895 h 7232650"/>
              <a:gd name="connsiteX54" fmla="*/ 2935115 w 4092551"/>
              <a:gd name="connsiteY54" fmla="*/ 3526770 h 7232650"/>
              <a:gd name="connsiteX55" fmla="*/ 2887865 w 4092551"/>
              <a:gd name="connsiteY55" fmla="*/ 3319907 h 7232650"/>
              <a:gd name="connsiteX56" fmla="*/ 2852428 w 4092551"/>
              <a:gd name="connsiteY56" fmla="*/ 3114306 h 7232650"/>
              <a:gd name="connsiteX57" fmla="*/ 2819353 w 4092551"/>
              <a:gd name="connsiteY57" fmla="*/ 2908704 h 7232650"/>
              <a:gd name="connsiteX58" fmla="*/ 2793365 w 4092551"/>
              <a:gd name="connsiteY58" fmla="*/ 2708147 h 7232650"/>
              <a:gd name="connsiteX59" fmla="*/ 2772103 w 4092551"/>
              <a:gd name="connsiteY59" fmla="*/ 2506328 h 7232650"/>
              <a:gd name="connsiteX60" fmla="*/ 2765015 w 4092551"/>
              <a:gd name="connsiteY60" fmla="*/ 2308294 h 7232650"/>
              <a:gd name="connsiteX61" fmla="*/ 2765015 w 4092551"/>
              <a:gd name="connsiteY61" fmla="*/ 2111522 h 7232650"/>
              <a:gd name="connsiteX62" fmla="*/ 2776827 w 4092551"/>
              <a:gd name="connsiteY62" fmla="*/ 1917273 h 7232650"/>
              <a:gd name="connsiteX63" fmla="*/ 2802815 w 4092551"/>
              <a:gd name="connsiteY63" fmla="*/ 1725546 h 7232650"/>
              <a:gd name="connsiteX64" fmla="*/ 2842978 w 4092551"/>
              <a:gd name="connsiteY64" fmla="*/ 1537603 h 7232650"/>
              <a:gd name="connsiteX65" fmla="*/ 2892590 w 4092551"/>
              <a:gd name="connsiteY65" fmla="*/ 1352182 h 7232650"/>
              <a:gd name="connsiteX66" fmla="*/ 2963465 w 4092551"/>
              <a:gd name="connsiteY66" fmla="*/ 1168023 h 7232650"/>
              <a:gd name="connsiteX67" fmla="*/ 3046152 w 4092551"/>
              <a:gd name="connsiteY67" fmla="*/ 990172 h 7232650"/>
              <a:gd name="connsiteX68" fmla="*/ 3150102 w 4092551"/>
              <a:gd name="connsiteY68" fmla="*/ 814841 h 7232650"/>
              <a:gd name="connsiteX69" fmla="*/ 3268228 w 4092551"/>
              <a:gd name="connsiteY69" fmla="*/ 643297 h 7232650"/>
              <a:gd name="connsiteX70" fmla="*/ 3409977 w 4092551"/>
              <a:gd name="connsiteY70" fmla="*/ 475536 h 7232650"/>
              <a:gd name="connsiteX71" fmla="*/ 3570627 w 4092551"/>
              <a:gd name="connsiteY71" fmla="*/ 314081 h 7232650"/>
              <a:gd name="connsiteX72" fmla="*/ 3752540 w 4092551"/>
              <a:gd name="connsiteY72" fmla="*/ 155149 h 7232650"/>
              <a:gd name="connsiteX73" fmla="*/ 3960440 w 4092551"/>
              <a:gd name="connsiteY73" fmla="*/ 2 h 7232650"/>
              <a:gd name="connsiteX74" fmla="*/ 2301446 w 4092551"/>
              <a:gd name="connsiteY74" fmla="*/ 2 h 7232650"/>
              <a:gd name="connsiteX75" fmla="*/ 2301446 w 4092551"/>
              <a:gd name="connsiteY75" fmla="*/ 0 h 7232650"/>
              <a:gd name="connsiteX76" fmla="*/ 0 w 4092551"/>
              <a:gd name="connsiteY76" fmla="*/ 0 h 723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4092551" h="7232650">
                <a:moveTo>
                  <a:pt x="0" y="0"/>
                </a:moveTo>
                <a:lnTo>
                  <a:pt x="3970644" y="0"/>
                </a:lnTo>
                <a:lnTo>
                  <a:pt x="3901482" y="83956"/>
                </a:lnTo>
                <a:lnTo>
                  <a:pt x="3775778" y="271197"/>
                </a:lnTo>
                <a:lnTo>
                  <a:pt x="3665160" y="462568"/>
                </a:lnTo>
                <a:lnTo>
                  <a:pt x="3577168" y="656692"/>
                </a:lnTo>
                <a:lnTo>
                  <a:pt x="3501746" y="857702"/>
                </a:lnTo>
                <a:lnTo>
                  <a:pt x="3448950" y="1060085"/>
                </a:lnTo>
                <a:lnTo>
                  <a:pt x="3406211" y="1265224"/>
                </a:lnTo>
                <a:lnTo>
                  <a:pt x="3378556" y="1474493"/>
                </a:lnTo>
                <a:lnTo>
                  <a:pt x="3365985" y="1686516"/>
                </a:lnTo>
                <a:lnTo>
                  <a:pt x="3365985" y="1901292"/>
                </a:lnTo>
                <a:lnTo>
                  <a:pt x="3373529" y="2117444"/>
                </a:lnTo>
                <a:lnTo>
                  <a:pt x="3396154" y="2337728"/>
                </a:lnTo>
                <a:lnTo>
                  <a:pt x="3423810" y="2556633"/>
                </a:lnTo>
                <a:lnTo>
                  <a:pt x="3459007" y="2781047"/>
                </a:lnTo>
                <a:lnTo>
                  <a:pt x="3496718" y="3005461"/>
                </a:lnTo>
                <a:lnTo>
                  <a:pt x="3546999" y="3231249"/>
                </a:lnTo>
                <a:lnTo>
                  <a:pt x="3594766" y="3458416"/>
                </a:lnTo>
                <a:lnTo>
                  <a:pt x="3647561" y="3684206"/>
                </a:lnTo>
                <a:lnTo>
                  <a:pt x="3705385" y="3914125"/>
                </a:lnTo>
                <a:lnTo>
                  <a:pt x="3758180" y="4142670"/>
                </a:lnTo>
                <a:lnTo>
                  <a:pt x="3813489" y="4371213"/>
                </a:lnTo>
                <a:lnTo>
                  <a:pt x="3866285" y="4603887"/>
                </a:lnTo>
                <a:lnTo>
                  <a:pt x="3916566" y="4832430"/>
                </a:lnTo>
                <a:lnTo>
                  <a:pt x="3964334" y="5060974"/>
                </a:lnTo>
                <a:lnTo>
                  <a:pt x="4004558" y="5288141"/>
                </a:lnTo>
                <a:lnTo>
                  <a:pt x="4039755" y="5513930"/>
                </a:lnTo>
                <a:lnTo>
                  <a:pt x="4064896" y="5741097"/>
                </a:lnTo>
                <a:lnTo>
                  <a:pt x="4082494" y="5968264"/>
                </a:lnTo>
                <a:lnTo>
                  <a:pt x="4092551" y="6189924"/>
                </a:lnTo>
                <a:lnTo>
                  <a:pt x="4092551" y="6411583"/>
                </a:lnTo>
                <a:lnTo>
                  <a:pt x="4077466" y="6630490"/>
                </a:lnTo>
                <a:lnTo>
                  <a:pt x="4052325" y="6849396"/>
                </a:lnTo>
                <a:lnTo>
                  <a:pt x="4012101" y="7064172"/>
                </a:lnTo>
                <a:lnTo>
                  <a:pt x="3966153" y="7232650"/>
                </a:lnTo>
                <a:lnTo>
                  <a:pt x="3317841" y="7232650"/>
                </a:lnTo>
                <a:lnTo>
                  <a:pt x="3372178" y="7038402"/>
                </a:lnTo>
                <a:lnTo>
                  <a:pt x="3409977" y="6841630"/>
                </a:lnTo>
                <a:lnTo>
                  <a:pt x="3433602" y="6641073"/>
                </a:lnTo>
                <a:lnTo>
                  <a:pt x="3447778" y="6440516"/>
                </a:lnTo>
                <a:lnTo>
                  <a:pt x="3447778" y="6237437"/>
                </a:lnTo>
                <a:lnTo>
                  <a:pt x="3438327" y="6034358"/>
                </a:lnTo>
                <a:lnTo>
                  <a:pt x="3421790" y="5826233"/>
                </a:lnTo>
                <a:lnTo>
                  <a:pt x="3398165" y="5618108"/>
                </a:lnTo>
                <a:lnTo>
                  <a:pt x="3365090" y="5411245"/>
                </a:lnTo>
                <a:lnTo>
                  <a:pt x="3327290" y="5203120"/>
                </a:lnTo>
                <a:lnTo>
                  <a:pt x="3282402" y="4993734"/>
                </a:lnTo>
                <a:lnTo>
                  <a:pt x="3235153" y="4784348"/>
                </a:lnTo>
                <a:lnTo>
                  <a:pt x="3185540" y="4571178"/>
                </a:lnTo>
                <a:lnTo>
                  <a:pt x="3133565" y="4361792"/>
                </a:lnTo>
                <a:lnTo>
                  <a:pt x="3083953" y="4152405"/>
                </a:lnTo>
                <a:lnTo>
                  <a:pt x="3029615" y="3941758"/>
                </a:lnTo>
                <a:lnTo>
                  <a:pt x="2980003" y="3734895"/>
                </a:lnTo>
                <a:lnTo>
                  <a:pt x="2935115" y="3526770"/>
                </a:lnTo>
                <a:lnTo>
                  <a:pt x="2887865" y="3319907"/>
                </a:lnTo>
                <a:lnTo>
                  <a:pt x="2852428" y="3114306"/>
                </a:lnTo>
                <a:lnTo>
                  <a:pt x="2819353" y="2908704"/>
                </a:lnTo>
                <a:lnTo>
                  <a:pt x="2793365" y="2708147"/>
                </a:lnTo>
                <a:lnTo>
                  <a:pt x="2772103" y="2506328"/>
                </a:lnTo>
                <a:lnTo>
                  <a:pt x="2765015" y="2308294"/>
                </a:lnTo>
                <a:lnTo>
                  <a:pt x="2765015" y="2111522"/>
                </a:lnTo>
                <a:lnTo>
                  <a:pt x="2776827" y="1917273"/>
                </a:lnTo>
                <a:lnTo>
                  <a:pt x="2802815" y="1725546"/>
                </a:lnTo>
                <a:lnTo>
                  <a:pt x="2842978" y="1537603"/>
                </a:lnTo>
                <a:lnTo>
                  <a:pt x="2892590" y="1352182"/>
                </a:lnTo>
                <a:lnTo>
                  <a:pt x="2963465" y="1168023"/>
                </a:lnTo>
                <a:lnTo>
                  <a:pt x="3046152" y="990172"/>
                </a:lnTo>
                <a:lnTo>
                  <a:pt x="3150102" y="814841"/>
                </a:lnTo>
                <a:lnTo>
                  <a:pt x="3268228" y="643297"/>
                </a:lnTo>
                <a:lnTo>
                  <a:pt x="3409977" y="475536"/>
                </a:lnTo>
                <a:lnTo>
                  <a:pt x="3570627" y="314081"/>
                </a:lnTo>
                <a:lnTo>
                  <a:pt x="3752540" y="155149"/>
                </a:lnTo>
                <a:lnTo>
                  <a:pt x="3960440" y="2"/>
                </a:lnTo>
                <a:lnTo>
                  <a:pt x="2301446" y="2"/>
                </a:lnTo>
                <a:lnTo>
                  <a:pt x="2301446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5023" tIns="32511" rIns="65023" bIns="32511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4" name="任意多边形 23"/>
          <p:cNvSpPr/>
          <p:nvPr/>
        </p:nvSpPr>
        <p:spPr>
          <a:xfrm>
            <a:off x="-1" y="0"/>
            <a:ext cx="3650298" cy="5143501"/>
          </a:xfrm>
          <a:custGeom>
            <a:avLst/>
            <a:gdLst>
              <a:gd name="connsiteX0" fmla="*/ 0 w 5137382"/>
              <a:gd name="connsiteY0" fmla="*/ 0 h 7232652"/>
              <a:gd name="connsiteX1" fmla="*/ 3477047 w 5137382"/>
              <a:gd name="connsiteY1" fmla="*/ 0 h 7232652"/>
              <a:gd name="connsiteX2" fmla="*/ 3477047 w 5137382"/>
              <a:gd name="connsiteY2" fmla="*/ 2 h 7232652"/>
              <a:gd name="connsiteX3" fmla="*/ 5137382 w 5137382"/>
              <a:gd name="connsiteY3" fmla="*/ 2 h 7232652"/>
              <a:gd name="connsiteX4" fmla="*/ 4929314 w 5137382"/>
              <a:gd name="connsiteY4" fmla="*/ 155149 h 7232652"/>
              <a:gd name="connsiteX5" fmla="*/ 4747254 w 5137382"/>
              <a:gd name="connsiteY5" fmla="*/ 314081 h 7232652"/>
              <a:gd name="connsiteX6" fmla="*/ 4586474 w 5137382"/>
              <a:gd name="connsiteY6" fmla="*/ 475535 h 7232652"/>
              <a:gd name="connsiteX7" fmla="*/ 4444610 w 5137382"/>
              <a:gd name="connsiteY7" fmla="*/ 643296 h 7232652"/>
              <a:gd name="connsiteX8" fmla="*/ 4326389 w 5137382"/>
              <a:gd name="connsiteY8" fmla="*/ 814841 h 7232652"/>
              <a:gd name="connsiteX9" fmla="*/ 4222355 w 5137382"/>
              <a:gd name="connsiteY9" fmla="*/ 990171 h 7232652"/>
              <a:gd name="connsiteX10" fmla="*/ 4139601 w 5137382"/>
              <a:gd name="connsiteY10" fmla="*/ 1168023 h 7232652"/>
              <a:gd name="connsiteX11" fmla="*/ 4068669 w 5137382"/>
              <a:gd name="connsiteY11" fmla="*/ 1352182 h 7232652"/>
              <a:gd name="connsiteX12" fmla="*/ 4019016 w 5137382"/>
              <a:gd name="connsiteY12" fmla="*/ 1537602 h 7232652"/>
              <a:gd name="connsiteX13" fmla="*/ 3978821 w 5137382"/>
              <a:gd name="connsiteY13" fmla="*/ 1725545 h 7232652"/>
              <a:gd name="connsiteX14" fmla="*/ 3952812 w 5137382"/>
              <a:gd name="connsiteY14" fmla="*/ 1917272 h 7232652"/>
              <a:gd name="connsiteX15" fmla="*/ 3940990 w 5137382"/>
              <a:gd name="connsiteY15" fmla="*/ 2111522 h 7232652"/>
              <a:gd name="connsiteX16" fmla="*/ 3940990 w 5137382"/>
              <a:gd name="connsiteY16" fmla="*/ 2308294 h 7232652"/>
              <a:gd name="connsiteX17" fmla="*/ 3948084 w 5137382"/>
              <a:gd name="connsiteY17" fmla="*/ 2506328 h 7232652"/>
              <a:gd name="connsiteX18" fmla="*/ 3969363 w 5137382"/>
              <a:gd name="connsiteY18" fmla="*/ 2708146 h 7232652"/>
              <a:gd name="connsiteX19" fmla="*/ 3995372 w 5137382"/>
              <a:gd name="connsiteY19" fmla="*/ 2908703 h 7232652"/>
              <a:gd name="connsiteX20" fmla="*/ 4028474 w 5137382"/>
              <a:gd name="connsiteY20" fmla="*/ 3114305 h 7232652"/>
              <a:gd name="connsiteX21" fmla="*/ 4063940 w 5137382"/>
              <a:gd name="connsiteY21" fmla="*/ 3319907 h 7232652"/>
              <a:gd name="connsiteX22" fmla="*/ 4111228 w 5137382"/>
              <a:gd name="connsiteY22" fmla="*/ 3526770 h 7232652"/>
              <a:gd name="connsiteX23" fmla="*/ 4156152 w 5137382"/>
              <a:gd name="connsiteY23" fmla="*/ 3734895 h 7232652"/>
              <a:gd name="connsiteX24" fmla="*/ 4205804 w 5137382"/>
              <a:gd name="connsiteY24" fmla="*/ 3941758 h 7232652"/>
              <a:gd name="connsiteX25" fmla="*/ 4260186 w 5137382"/>
              <a:gd name="connsiteY25" fmla="*/ 4152405 h 7232652"/>
              <a:gd name="connsiteX26" fmla="*/ 4309838 w 5137382"/>
              <a:gd name="connsiteY26" fmla="*/ 4361792 h 7232652"/>
              <a:gd name="connsiteX27" fmla="*/ 4361855 w 5137382"/>
              <a:gd name="connsiteY27" fmla="*/ 4571178 h 7232652"/>
              <a:gd name="connsiteX28" fmla="*/ 4411508 w 5137382"/>
              <a:gd name="connsiteY28" fmla="*/ 4784348 h 7232652"/>
              <a:gd name="connsiteX29" fmla="*/ 4458796 w 5137382"/>
              <a:gd name="connsiteY29" fmla="*/ 4993734 h 7232652"/>
              <a:gd name="connsiteX30" fmla="*/ 4503720 w 5137382"/>
              <a:gd name="connsiteY30" fmla="*/ 5203120 h 7232652"/>
              <a:gd name="connsiteX31" fmla="*/ 4541550 w 5137382"/>
              <a:gd name="connsiteY31" fmla="*/ 5411245 h 7232652"/>
              <a:gd name="connsiteX32" fmla="*/ 4574652 w 5137382"/>
              <a:gd name="connsiteY32" fmla="*/ 5618108 h 7232652"/>
              <a:gd name="connsiteX33" fmla="*/ 4598296 w 5137382"/>
              <a:gd name="connsiteY33" fmla="*/ 5826233 h 7232652"/>
              <a:gd name="connsiteX34" fmla="*/ 4614847 w 5137382"/>
              <a:gd name="connsiteY34" fmla="*/ 6034358 h 7232652"/>
              <a:gd name="connsiteX35" fmla="*/ 4624305 w 5137382"/>
              <a:gd name="connsiteY35" fmla="*/ 6237437 h 7232652"/>
              <a:gd name="connsiteX36" fmla="*/ 4624305 w 5137382"/>
              <a:gd name="connsiteY36" fmla="*/ 6440516 h 7232652"/>
              <a:gd name="connsiteX37" fmla="*/ 4610118 w 5137382"/>
              <a:gd name="connsiteY37" fmla="*/ 6641073 h 7232652"/>
              <a:gd name="connsiteX38" fmla="*/ 4586474 w 5137382"/>
              <a:gd name="connsiteY38" fmla="*/ 6841630 h 7232652"/>
              <a:gd name="connsiteX39" fmla="*/ 4548644 w 5137382"/>
              <a:gd name="connsiteY39" fmla="*/ 7038402 h 7232652"/>
              <a:gd name="connsiteX40" fmla="*/ 4494262 w 5137382"/>
              <a:gd name="connsiteY40" fmla="*/ 7232652 h 7232652"/>
              <a:gd name="connsiteX41" fmla="*/ 3042515 w 5137382"/>
              <a:gd name="connsiteY41" fmla="*/ 7232652 h 7232652"/>
              <a:gd name="connsiteX42" fmla="*/ 3042515 w 5137382"/>
              <a:gd name="connsiteY42" fmla="*/ 7232650 h 7232652"/>
              <a:gd name="connsiteX43" fmla="*/ 0 w 5137382"/>
              <a:gd name="connsiteY43" fmla="*/ 7232650 h 7232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137382" h="7232652">
                <a:moveTo>
                  <a:pt x="0" y="0"/>
                </a:moveTo>
                <a:lnTo>
                  <a:pt x="3477047" y="0"/>
                </a:lnTo>
                <a:lnTo>
                  <a:pt x="3477047" y="2"/>
                </a:lnTo>
                <a:lnTo>
                  <a:pt x="5137382" y="2"/>
                </a:lnTo>
                <a:lnTo>
                  <a:pt x="4929314" y="155149"/>
                </a:lnTo>
                <a:lnTo>
                  <a:pt x="4747254" y="314081"/>
                </a:lnTo>
                <a:lnTo>
                  <a:pt x="4586474" y="475535"/>
                </a:lnTo>
                <a:lnTo>
                  <a:pt x="4444610" y="643296"/>
                </a:lnTo>
                <a:lnTo>
                  <a:pt x="4326389" y="814841"/>
                </a:lnTo>
                <a:lnTo>
                  <a:pt x="4222355" y="990171"/>
                </a:lnTo>
                <a:lnTo>
                  <a:pt x="4139601" y="1168023"/>
                </a:lnTo>
                <a:lnTo>
                  <a:pt x="4068669" y="1352182"/>
                </a:lnTo>
                <a:lnTo>
                  <a:pt x="4019016" y="1537602"/>
                </a:lnTo>
                <a:lnTo>
                  <a:pt x="3978821" y="1725545"/>
                </a:lnTo>
                <a:lnTo>
                  <a:pt x="3952812" y="1917272"/>
                </a:lnTo>
                <a:lnTo>
                  <a:pt x="3940990" y="2111522"/>
                </a:lnTo>
                <a:lnTo>
                  <a:pt x="3940990" y="2308294"/>
                </a:lnTo>
                <a:lnTo>
                  <a:pt x="3948084" y="2506328"/>
                </a:lnTo>
                <a:lnTo>
                  <a:pt x="3969363" y="2708146"/>
                </a:lnTo>
                <a:lnTo>
                  <a:pt x="3995372" y="2908703"/>
                </a:lnTo>
                <a:lnTo>
                  <a:pt x="4028474" y="3114305"/>
                </a:lnTo>
                <a:lnTo>
                  <a:pt x="4063940" y="3319907"/>
                </a:lnTo>
                <a:lnTo>
                  <a:pt x="4111228" y="3526770"/>
                </a:lnTo>
                <a:lnTo>
                  <a:pt x="4156152" y="3734895"/>
                </a:lnTo>
                <a:lnTo>
                  <a:pt x="4205804" y="3941758"/>
                </a:lnTo>
                <a:lnTo>
                  <a:pt x="4260186" y="4152405"/>
                </a:lnTo>
                <a:lnTo>
                  <a:pt x="4309838" y="4361792"/>
                </a:lnTo>
                <a:lnTo>
                  <a:pt x="4361855" y="4571178"/>
                </a:lnTo>
                <a:lnTo>
                  <a:pt x="4411508" y="4784348"/>
                </a:lnTo>
                <a:lnTo>
                  <a:pt x="4458796" y="4993734"/>
                </a:lnTo>
                <a:lnTo>
                  <a:pt x="4503720" y="5203120"/>
                </a:lnTo>
                <a:lnTo>
                  <a:pt x="4541550" y="5411245"/>
                </a:lnTo>
                <a:lnTo>
                  <a:pt x="4574652" y="5618108"/>
                </a:lnTo>
                <a:lnTo>
                  <a:pt x="4598296" y="5826233"/>
                </a:lnTo>
                <a:lnTo>
                  <a:pt x="4614847" y="6034358"/>
                </a:lnTo>
                <a:lnTo>
                  <a:pt x="4624305" y="6237437"/>
                </a:lnTo>
                <a:lnTo>
                  <a:pt x="4624305" y="6440516"/>
                </a:lnTo>
                <a:lnTo>
                  <a:pt x="4610118" y="6641073"/>
                </a:lnTo>
                <a:lnTo>
                  <a:pt x="4586474" y="6841630"/>
                </a:lnTo>
                <a:lnTo>
                  <a:pt x="4548644" y="7038402"/>
                </a:lnTo>
                <a:lnTo>
                  <a:pt x="4494262" y="7232652"/>
                </a:lnTo>
                <a:lnTo>
                  <a:pt x="3042515" y="7232652"/>
                </a:lnTo>
                <a:lnTo>
                  <a:pt x="3042515" y="7232650"/>
                </a:lnTo>
                <a:lnTo>
                  <a:pt x="0" y="723265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MH_Others_1"/>
          <p:cNvSpPr txBox="1"/>
          <p:nvPr/>
        </p:nvSpPr>
        <p:spPr>
          <a:xfrm>
            <a:off x="651196" y="315695"/>
            <a:ext cx="2043664" cy="347027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7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思维</a:t>
            </a:r>
            <a:endParaRPr lang="zh-CN" altLang="en-US" sz="47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47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的</a:t>
            </a:r>
            <a:endParaRPr lang="zh-CN" altLang="en-US" sz="47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47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不同</a:t>
            </a:r>
            <a:endParaRPr lang="zh-CN" altLang="en-US" sz="47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47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含义</a:t>
            </a:r>
            <a:endParaRPr lang="zh-CN" altLang="en-US" sz="47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/>
      <p:bldP spid="14" grpId="0" bldLvl="0" animBg="1"/>
      <p:bldP spid="16" grpId="0" bldLvl="0" animBg="1"/>
      <p:bldP spid="20" grpId="0"/>
      <p:bldP spid="21" grpId="0"/>
      <p:bldP spid="22" grpId="0"/>
      <p:bldP spid="23" grpId="0"/>
      <p:bldP spid="19" grpId="0" animBg="1"/>
      <p:bldP spid="24" grpId="0" animBg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5"/>
          <p:cNvSpPr/>
          <p:nvPr/>
        </p:nvSpPr>
        <p:spPr bwMode="auto">
          <a:xfrm>
            <a:off x="2875149" y="3617361"/>
            <a:ext cx="466998" cy="560396"/>
          </a:xfrm>
          <a:custGeom>
            <a:avLst/>
            <a:gdLst/>
            <a:ahLst/>
            <a:cxnLst>
              <a:cxn ang="0">
                <a:pos x="248" y="158"/>
              </a:cxn>
              <a:cxn ang="0">
                <a:pos x="248" y="160"/>
              </a:cxn>
              <a:cxn ang="0">
                <a:pos x="250" y="192"/>
              </a:cxn>
              <a:cxn ang="0">
                <a:pos x="321" y="335"/>
              </a:cxn>
              <a:cxn ang="0">
                <a:pos x="437" y="401"/>
              </a:cxn>
              <a:cxn ang="0">
                <a:pos x="496" y="408"/>
              </a:cxn>
              <a:cxn ang="0">
                <a:pos x="496" y="595"/>
              </a:cxn>
              <a:cxn ang="0">
                <a:pos x="430" y="591"/>
              </a:cxn>
              <a:cxn ang="0">
                <a:pos x="189" y="468"/>
              </a:cxn>
              <a:cxn ang="0">
                <a:pos x="62" y="192"/>
              </a:cxn>
              <a:cxn ang="0">
                <a:pos x="61" y="160"/>
              </a:cxn>
              <a:cxn ang="0">
                <a:pos x="61" y="158"/>
              </a:cxn>
              <a:cxn ang="0">
                <a:pos x="0" y="158"/>
              </a:cxn>
              <a:cxn ang="0">
                <a:pos x="157" y="0"/>
              </a:cxn>
              <a:cxn ang="0">
                <a:pos x="313" y="158"/>
              </a:cxn>
              <a:cxn ang="0">
                <a:pos x="248" y="158"/>
              </a:cxn>
            </a:cxnLst>
            <a:rect l="0" t="0" r="r" b="b"/>
            <a:pathLst>
              <a:path w="496" h="595">
                <a:moveTo>
                  <a:pt x="248" y="158"/>
                </a:moveTo>
                <a:cubicBezTo>
                  <a:pt x="248" y="158"/>
                  <a:pt x="248" y="159"/>
                  <a:pt x="248" y="160"/>
                </a:cubicBezTo>
                <a:cubicBezTo>
                  <a:pt x="248" y="171"/>
                  <a:pt x="249" y="182"/>
                  <a:pt x="250" y="192"/>
                </a:cubicBezTo>
                <a:cubicBezTo>
                  <a:pt x="257" y="247"/>
                  <a:pt x="281" y="295"/>
                  <a:pt x="321" y="335"/>
                </a:cubicBezTo>
                <a:cubicBezTo>
                  <a:pt x="355" y="369"/>
                  <a:pt x="393" y="391"/>
                  <a:pt x="437" y="401"/>
                </a:cubicBezTo>
                <a:cubicBezTo>
                  <a:pt x="456" y="406"/>
                  <a:pt x="475" y="408"/>
                  <a:pt x="496" y="408"/>
                </a:cubicBezTo>
                <a:cubicBezTo>
                  <a:pt x="496" y="595"/>
                  <a:pt x="496" y="595"/>
                  <a:pt x="496" y="595"/>
                </a:cubicBezTo>
                <a:cubicBezTo>
                  <a:pt x="474" y="595"/>
                  <a:pt x="452" y="594"/>
                  <a:pt x="430" y="591"/>
                </a:cubicBezTo>
                <a:cubicBezTo>
                  <a:pt x="338" y="578"/>
                  <a:pt x="258" y="537"/>
                  <a:pt x="189" y="468"/>
                </a:cubicBezTo>
                <a:cubicBezTo>
                  <a:pt x="112" y="390"/>
                  <a:pt x="69" y="299"/>
                  <a:pt x="62" y="192"/>
                </a:cubicBezTo>
                <a:cubicBezTo>
                  <a:pt x="61" y="182"/>
                  <a:pt x="61" y="171"/>
                  <a:pt x="61" y="160"/>
                </a:cubicBezTo>
                <a:cubicBezTo>
                  <a:pt x="61" y="159"/>
                  <a:pt x="61" y="158"/>
                  <a:pt x="61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157" y="0"/>
                  <a:pt x="157" y="0"/>
                  <a:pt x="157" y="0"/>
                </a:cubicBezTo>
                <a:cubicBezTo>
                  <a:pt x="313" y="158"/>
                  <a:pt x="313" y="158"/>
                  <a:pt x="313" y="158"/>
                </a:cubicBezTo>
                <a:lnTo>
                  <a:pt x="248" y="158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68576" tIns="34288" rIns="68576" bIns="34288" numCol="1" anchor="t" anchorCtr="0" compatLnSpc="1"/>
          <a:lstStyle/>
          <a:p>
            <a:endParaRPr lang="en-US" sz="128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2" name="Freeform 6"/>
          <p:cNvSpPr/>
          <p:nvPr/>
        </p:nvSpPr>
        <p:spPr bwMode="auto">
          <a:xfrm>
            <a:off x="5730638" y="3663465"/>
            <a:ext cx="561985" cy="468189"/>
          </a:xfrm>
          <a:custGeom>
            <a:avLst/>
            <a:gdLst/>
            <a:ahLst/>
            <a:cxnLst>
              <a:cxn ang="0">
                <a:pos x="403" y="61"/>
              </a:cxn>
              <a:cxn ang="0">
                <a:pos x="410" y="2"/>
              </a:cxn>
              <a:cxn ang="0">
                <a:pos x="410" y="0"/>
              </a:cxn>
              <a:cxn ang="0">
                <a:pos x="597" y="0"/>
              </a:cxn>
              <a:cxn ang="0">
                <a:pos x="597" y="2"/>
              </a:cxn>
              <a:cxn ang="0">
                <a:pos x="592" y="68"/>
              </a:cxn>
              <a:cxn ang="0">
                <a:pos x="469" y="310"/>
              </a:cxn>
              <a:cxn ang="0">
                <a:pos x="161" y="437"/>
              </a:cxn>
              <a:cxn ang="0">
                <a:pos x="160" y="437"/>
              </a:cxn>
              <a:cxn ang="0">
                <a:pos x="160" y="497"/>
              </a:cxn>
              <a:cxn ang="0">
                <a:pos x="0" y="341"/>
              </a:cxn>
              <a:cxn ang="0">
                <a:pos x="160" y="185"/>
              </a:cxn>
              <a:cxn ang="0">
                <a:pos x="160" y="250"/>
              </a:cxn>
              <a:cxn ang="0">
                <a:pos x="161" y="250"/>
              </a:cxn>
              <a:cxn ang="0">
                <a:pos x="337" y="177"/>
              </a:cxn>
              <a:cxn ang="0">
                <a:pos x="403" y="61"/>
              </a:cxn>
            </a:cxnLst>
            <a:rect l="0" t="0" r="r" b="b"/>
            <a:pathLst>
              <a:path w="597" h="497">
                <a:moveTo>
                  <a:pt x="403" y="61"/>
                </a:moveTo>
                <a:cubicBezTo>
                  <a:pt x="408" y="42"/>
                  <a:pt x="410" y="22"/>
                  <a:pt x="410" y="2"/>
                </a:cubicBezTo>
                <a:cubicBezTo>
                  <a:pt x="410" y="1"/>
                  <a:pt x="410" y="0"/>
                  <a:pt x="410" y="0"/>
                </a:cubicBezTo>
                <a:cubicBezTo>
                  <a:pt x="597" y="0"/>
                  <a:pt x="597" y="0"/>
                  <a:pt x="597" y="0"/>
                </a:cubicBezTo>
                <a:cubicBezTo>
                  <a:pt x="597" y="0"/>
                  <a:pt x="597" y="1"/>
                  <a:pt x="597" y="2"/>
                </a:cubicBezTo>
                <a:cubicBezTo>
                  <a:pt x="597" y="24"/>
                  <a:pt x="595" y="46"/>
                  <a:pt x="592" y="68"/>
                </a:cubicBezTo>
                <a:cubicBezTo>
                  <a:pt x="579" y="160"/>
                  <a:pt x="538" y="241"/>
                  <a:pt x="469" y="310"/>
                </a:cubicBezTo>
                <a:cubicBezTo>
                  <a:pt x="384" y="395"/>
                  <a:pt x="281" y="437"/>
                  <a:pt x="161" y="437"/>
                </a:cubicBezTo>
                <a:cubicBezTo>
                  <a:pt x="161" y="437"/>
                  <a:pt x="160" y="437"/>
                  <a:pt x="160" y="437"/>
                </a:cubicBezTo>
                <a:cubicBezTo>
                  <a:pt x="160" y="497"/>
                  <a:pt x="160" y="497"/>
                  <a:pt x="160" y="497"/>
                </a:cubicBezTo>
                <a:cubicBezTo>
                  <a:pt x="0" y="341"/>
                  <a:pt x="0" y="341"/>
                  <a:pt x="0" y="341"/>
                </a:cubicBezTo>
                <a:cubicBezTo>
                  <a:pt x="160" y="185"/>
                  <a:pt x="160" y="185"/>
                  <a:pt x="160" y="185"/>
                </a:cubicBezTo>
                <a:cubicBezTo>
                  <a:pt x="160" y="250"/>
                  <a:pt x="160" y="250"/>
                  <a:pt x="160" y="250"/>
                </a:cubicBezTo>
                <a:cubicBezTo>
                  <a:pt x="160" y="250"/>
                  <a:pt x="161" y="250"/>
                  <a:pt x="161" y="250"/>
                </a:cubicBezTo>
                <a:cubicBezTo>
                  <a:pt x="230" y="250"/>
                  <a:pt x="288" y="226"/>
                  <a:pt x="337" y="177"/>
                </a:cubicBezTo>
                <a:cubicBezTo>
                  <a:pt x="371" y="143"/>
                  <a:pt x="393" y="104"/>
                  <a:pt x="403" y="61"/>
                </a:cubicBez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68576" tIns="34288" rIns="68576" bIns="34288" numCol="1" anchor="t" anchorCtr="0" compatLnSpc="1"/>
          <a:lstStyle/>
          <a:p>
            <a:endParaRPr lang="en-US" sz="128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3" name="Freeform 7"/>
          <p:cNvSpPr/>
          <p:nvPr/>
        </p:nvSpPr>
        <p:spPr bwMode="auto">
          <a:xfrm>
            <a:off x="5777339" y="1821731"/>
            <a:ext cx="468586" cy="562383"/>
          </a:xfrm>
          <a:custGeom>
            <a:avLst/>
            <a:gdLst/>
            <a:ahLst/>
            <a:cxnLst>
              <a:cxn ang="0">
                <a:pos x="67" y="5"/>
              </a:cxn>
              <a:cxn ang="0">
                <a:pos x="309" y="129"/>
              </a:cxn>
              <a:cxn ang="0">
                <a:pos x="437" y="435"/>
              </a:cxn>
              <a:cxn ang="0">
                <a:pos x="498" y="435"/>
              </a:cxn>
              <a:cxn ang="0">
                <a:pos x="341" y="597"/>
              </a:cxn>
              <a:cxn ang="0">
                <a:pos x="184" y="435"/>
              </a:cxn>
              <a:cxn ang="0">
                <a:pos x="250" y="435"/>
              </a:cxn>
              <a:cxn ang="0">
                <a:pos x="177" y="261"/>
              </a:cxn>
              <a:cxn ang="0">
                <a:pos x="60" y="194"/>
              </a:cxn>
              <a:cxn ang="0">
                <a:pos x="1" y="188"/>
              </a:cxn>
              <a:cxn ang="0">
                <a:pos x="0" y="188"/>
              </a:cxn>
              <a:cxn ang="0">
                <a:pos x="0" y="0"/>
              </a:cxn>
              <a:cxn ang="0">
                <a:pos x="1" y="0"/>
              </a:cxn>
              <a:cxn ang="0">
                <a:pos x="67" y="5"/>
              </a:cxn>
            </a:cxnLst>
            <a:rect l="0" t="0" r="r" b="b"/>
            <a:pathLst>
              <a:path w="498" h="597">
                <a:moveTo>
                  <a:pt x="67" y="5"/>
                </a:moveTo>
                <a:cubicBezTo>
                  <a:pt x="159" y="18"/>
                  <a:pt x="240" y="59"/>
                  <a:pt x="309" y="129"/>
                </a:cubicBezTo>
                <a:cubicBezTo>
                  <a:pt x="394" y="213"/>
                  <a:pt x="436" y="315"/>
                  <a:pt x="437" y="435"/>
                </a:cubicBezTo>
                <a:cubicBezTo>
                  <a:pt x="498" y="435"/>
                  <a:pt x="498" y="435"/>
                  <a:pt x="498" y="435"/>
                </a:cubicBezTo>
                <a:cubicBezTo>
                  <a:pt x="341" y="597"/>
                  <a:pt x="341" y="597"/>
                  <a:pt x="341" y="597"/>
                </a:cubicBezTo>
                <a:cubicBezTo>
                  <a:pt x="184" y="435"/>
                  <a:pt x="184" y="435"/>
                  <a:pt x="184" y="435"/>
                </a:cubicBezTo>
                <a:cubicBezTo>
                  <a:pt x="250" y="435"/>
                  <a:pt x="250" y="435"/>
                  <a:pt x="250" y="435"/>
                </a:cubicBezTo>
                <a:cubicBezTo>
                  <a:pt x="249" y="367"/>
                  <a:pt x="225" y="309"/>
                  <a:pt x="177" y="261"/>
                </a:cubicBezTo>
                <a:cubicBezTo>
                  <a:pt x="143" y="227"/>
                  <a:pt x="104" y="205"/>
                  <a:pt x="60" y="194"/>
                </a:cubicBezTo>
                <a:cubicBezTo>
                  <a:pt x="41" y="190"/>
                  <a:pt x="21" y="188"/>
                  <a:pt x="1" y="188"/>
                </a:cubicBezTo>
                <a:cubicBezTo>
                  <a:pt x="1" y="188"/>
                  <a:pt x="0" y="188"/>
                  <a:pt x="0" y="188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24" y="0"/>
                  <a:pt x="46" y="2"/>
                  <a:pt x="67" y="5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68576" tIns="34288" rIns="68576" bIns="34288" numCol="1" anchor="t" anchorCtr="0" compatLnSpc="1"/>
          <a:lstStyle/>
          <a:p>
            <a:endParaRPr lang="en-US" sz="128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4" name="Freeform 8"/>
          <p:cNvSpPr>
            <a:spLocks noEditPoints="1"/>
          </p:cNvSpPr>
          <p:nvPr/>
        </p:nvSpPr>
        <p:spPr bwMode="auto">
          <a:xfrm>
            <a:off x="2828450" y="1869424"/>
            <a:ext cx="560395" cy="466997"/>
          </a:xfrm>
          <a:custGeom>
            <a:avLst/>
            <a:gdLst/>
            <a:ahLst/>
            <a:cxnLst>
              <a:cxn ang="0">
                <a:pos x="96" y="338"/>
              </a:cxn>
              <a:cxn ang="0">
                <a:pos x="95" y="338"/>
              </a:cxn>
              <a:cxn ang="0">
                <a:pos x="96" y="338"/>
              </a:cxn>
              <a:cxn ang="0">
                <a:pos x="435" y="0"/>
              </a:cxn>
              <a:cxn ang="0">
                <a:pos x="595" y="157"/>
              </a:cxn>
              <a:cxn ang="0">
                <a:pos x="435" y="314"/>
              </a:cxn>
              <a:cxn ang="0">
                <a:pos x="435" y="249"/>
              </a:cxn>
              <a:cxn ang="0">
                <a:pos x="260" y="322"/>
              </a:cxn>
              <a:cxn ang="0">
                <a:pos x="194" y="437"/>
              </a:cxn>
              <a:cxn ang="0">
                <a:pos x="187" y="496"/>
              </a:cxn>
              <a:cxn ang="0">
                <a:pos x="0" y="496"/>
              </a:cxn>
              <a:cxn ang="0">
                <a:pos x="5" y="429"/>
              </a:cxn>
              <a:cxn ang="0">
                <a:pos x="128" y="190"/>
              </a:cxn>
              <a:cxn ang="0">
                <a:pos x="435" y="61"/>
              </a:cxn>
              <a:cxn ang="0">
                <a:pos x="435" y="0"/>
              </a:cxn>
            </a:cxnLst>
            <a:rect l="0" t="0" r="r" b="b"/>
            <a:pathLst>
              <a:path w="595" h="496">
                <a:moveTo>
                  <a:pt x="96" y="338"/>
                </a:moveTo>
                <a:cubicBezTo>
                  <a:pt x="96" y="338"/>
                  <a:pt x="95" y="338"/>
                  <a:pt x="95" y="338"/>
                </a:cubicBezTo>
                <a:cubicBezTo>
                  <a:pt x="96" y="338"/>
                  <a:pt x="96" y="338"/>
                  <a:pt x="96" y="338"/>
                </a:cubicBezTo>
                <a:close/>
                <a:moveTo>
                  <a:pt x="435" y="0"/>
                </a:moveTo>
                <a:cubicBezTo>
                  <a:pt x="595" y="157"/>
                  <a:pt x="595" y="157"/>
                  <a:pt x="595" y="157"/>
                </a:cubicBezTo>
                <a:cubicBezTo>
                  <a:pt x="435" y="314"/>
                  <a:pt x="435" y="314"/>
                  <a:pt x="435" y="314"/>
                </a:cubicBezTo>
                <a:cubicBezTo>
                  <a:pt x="435" y="249"/>
                  <a:pt x="435" y="249"/>
                  <a:pt x="435" y="249"/>
                </a:cubicBezTo>
                <a:cubicBezTo>
                  <a:pt x="367" y="249"/>
                  <a:pt x="309" y="273"/>
                  <a:pt x="260" y="322"/>
                </a:cubicBezTo>
                <a:cubicBezTo>
                  <a:pt x="227" y="356"/>
                  <a:pt x="204" y="394"/>
                  <a:pt x="194" y="437"/>
                </a:cubicBezTo>
                <a:cubicBezTo>
                  <a:pt x="190" y="456"/>
                  <a:pt x="187" y="475"/>
                  <a:pt x="187" y="496"/>
                </a:cubicBezTo>
                <a:cubicBezTo>
                  <a:pt x="0" y="496"/>
                  <a:pt x="0" y="496"/>
                  <a:pt x="0" y="496"/>
                </a:cubicBezTo>
                <a:cubicBezTo>
                  <a:pt x="0" y="473"/>
                  <a:pt x="2" y="451"/>
                  <a:pt x="5" y="429"/>
                </a:cubicBezTo>
                <a:cubicBezTo>
                  <a:pt x="18" y="338"/>
                  <a:pt x="59" y="258"/>
                  <a:pt x="128" y="190"/>
                </a:cubicBezTo>
                <a:cubicBezTo>
                  <a:pt x="213" y="104"/>
                  <a:pt x="315" y="62"/>
                  <a:pt x="435" y="61"/>
                </a:cubicBezTo>
                <a:lnTo>
                  <a:pt x="435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68576" tIns="34288" rIns="68576" bIns="34288" numCol="1" anchor="t" anchorCtr="0" compatLnSpc="1"/>
          <a:lstStyle/>
          <a:p>
            <a:endParaRPr lang="en-US" sz="128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4242158" y="2690544"/>
            <a:ext cx="659155" cy="613989"/>
            <a:chOff x="5656185" y="3587400"/>
            <a:chExt cx="878922" cy="818697"/>
          </a:xfrm>
        </p:grpSpPr>
        <p:sp>
          <p:nvSpPr>
            <p:cNvPr id="62" name="Sev01"/>
            <p:cNvSpPr>
              <a:spLocks noChangeAspect="1"/>
            </p:cNvSpPr>
            <p:nvPr/>
          </p:nvSpPr>
          <p:spPr>
            <a:xfrm>
              <a:off x="5682618" y="3587400"/>
              <a:ext cx="818699" cy="818697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656185" y="3647503"/>
              <a:ext cx="878922" cy="677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MIX</a:t>
              </a:r>
              <a:endPara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518687" y="1369562"/>
            <a:ext cx="2113621" cy="983596"/>
            <a:chOff x="4691505" y="1825994"/>
            <a:chExt cx="2818316" cy="1311534"/>
          </a:xfrm>
        </p:grpSpPr>
        <p:sp>
          <p:nvSpPr>
            <p:cNvPr id="31" name="Rounded Rectangle 30"/>
            <p:cNvSpPr/>
            <p:nvPr/>
          </p:nvSpPr>
          <p:spPr>
            <a:xfrm>
              <a:off x="4691505" y="1828652"/>
              <a:ext cx="2818316" cy="1308876"/>
            </a:xfrm>
            <a:prstGeom prst="roundRect">
              <a:avLst>
                <a:gd name="adj" fmla="val 4147"/>
              </a:avLst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8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5" name="Group 2"/>
            <p:cNvGrpSpPr/>
            <p:nvPr/>
          </p:nvGrpSpPr>
          <p:grpSpPr>
            <a:xfrm>
              <a:off x="4784132" y="1825994"/>
              <a:ext cx="2682387" cy="1117196"/>
              <a:chOff x="4784132" y="1825994"/>
              <a:chExt cx="2682387" cy="1117196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4794343" y="1922054"/>
                <a:ext cx="2623964" cy="1021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8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784132" y="1825994"/>
                <a:ext cx="2682387" cy="860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" panose="020B0503030202020304" pitchFamily="34" charset="0"/>
                    <a:sym typeface="Times New Roman" panose="02020603050405020304" pitchFamily="18" charset="0"/>
                  </a:rPr>
                  <a:t>怀疑原有信念</a:t>
                </a:r>
                <a:endPara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" name="Group 7"/>
          <p:cNvGrpSpPr/>
          <p:nvPr/>
        </p:nvGrpSpPr>
        <p:grpSpPr>
          <a:xfrm>
            <a:off x="3518687" y="3560267"/>
            <a:ext cx="2113621" cy="981603"/>
            <a:chOff x="4691505" y="4747094"/>
            <a:chExt cx="2818316" cy="1308876"/>
          </a:xfrm>
        </p:grpSpPr>
        <p:sp>
          <p:nvSpPr>
            <p:cNvPr id="38" name="Rounded Rectangle 37"/>
            <p:cNvSpPr/>
            <p:nvPr/>
          </p:nvSpPr>
          <p:spPr>
            <a:xfrm>
              <a:off x="4691505" y="4747094"/>
              <a:ext cx="2818316" cy="1308876"/>
            </a:xfrm>
            <a:prstGeom prst="roundRect">
              <a:avLst>
                <a:gd name="adj" fmla="val 4147"/>
              </a:avLst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8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8" name="Group 44"/>
            <p:cNvGrpSpPr/>
            <p:nvPr/>
          </p:nvGrpSpPr>
          <p:grpSpPr>
            <a:xfrm>
              <a:off x="4784182" y="4785124"/>
              <a:ext cx="2623964" cy="1034684"/>
              <a:chOff x="4784182" y="1866636"/>
              <a:chExt cx="2623964" cy="103468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4784182" y="1905585"/>
                <a:ext cx="2623964" cy="9957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8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099111" y="1866636"/>
                <a:ext cx="1869543" cy="10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zh-CN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" panose="020B0503030202020304" pitchFamily="34" charset="0"/>
                    <a:sym typeface="Times New Roman" panose="02020603050405020304" pitchFamily="18" charset="0"/>
                  </a:rPr>
                  <a:t>坚持思索</a:t>
                </a:r>
                <a:endPara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zh-CN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" panose="020B0503030202020304" pitchFamily="34" charset="0"/>
                    <a:sym typeface="Times New Roman" panose="02020603050405020304" pitchFamily="18" charset="0"/>
                  </a:rPr>
                  <a:t>找出证据</a:t>
                </a:r>
                <a:endPara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" name="Group 3"/>
          <p:cNvGrpSpPr/>
          <p:nvPr/>
        </p:nvGrpSpPr>
        <p:grpSpPr>
          <a:xfrm>
            <a:off x="1622134" y="2475819"/>
            <a:ext cx="2113621" cy="981603"/>
            <a:chOff x="2162629" y="3301085"/>
            <a:chExt cx="2818316" cy="1308876"/>
          </a:xfrm>
        </p:grpSpPr>
        <p:sp>
          <p:nvSpPr>
            <p:cNvPr id="13" name="Rounded Rectangle 12"/>
            <p:cNvSpPr/>
            <p:nvPr/>
          </p:nvSpPr>
          <p:spPr>
            <a:xfrm>
              <a:off x="2162629" y="3301085"/>
              <a:ext cx="2818316" cy="1308876"/>
            </a:xfrm>
            <a:prstGeom prst="roundRect">
              <a:avLst>
                <a:gd name="adj" fmla="val 4147"/>
              </a:avLst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8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10" name="Group 65"/>
            <p:cNvGrpSpPr/>
            <p:nvPr/>
          </p:nvGrpSpPr>
          <p:grpSpPr>
            <a:xfrm>
              <a:off x="2247269" y="3337586"/>
              <a:ext cx="2623964" cy="1067706"/>
              <a:chOff x="4784182" y="1866636"/>
              <a:chExt cx="2623964" cy="1067706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4784182" y="1905585"/>
                <a:ext cx="2623964" cy="10287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8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4912882" y="1866636"/>
                <a:ext cx="2494417" cy="860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" panose="020B0503030202020304" pitchFamily="34" charset="0"/>
                    <a:sym typeface="Times New Roman" panose="02020603050405020304" pitchFamily="18" charset="0"/>
                  </a:rPr>
                  <a:t>形成新信念</a:t>
                </a:r>
                <a:endPara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1" name="Group 6"/>
          <p:cNvGrpSpPr/>
          <p:nvPr/>
        </p:nvGrpSpPr>
        <p:grpSpPr>
          <a:xfrm>
            <a:off x="5397946" y="2475819"/>
            <a:ext cx="2131721" cy="981603"/>
            <a:chOff x="7197322" y="3301085"/>
            <a:chExt cx="2842450" cy="1308876"/>
          </a:xfrm>
        </p:grpSpPr>
        <p:sp>
          <p:nvSpPr>
            <p:cNvPr id="6" name="Rounded Rectangle 5"/>
            <p:cNvSpPr/>
            <p:nvPr/>
          </p:nvSpPr>
          <p:spPr>
            <a:xfrm>
              <a:off x="7221456" y="3301085"/>
              <a:ext cx="2818316" cy="1308876"/>
            </a:xfrm>
            <a:prstGeom prst="roundRect">
              <a:avLst>
                <a:gd name="adj" fmla="val 4147"/>
              </a:avLst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8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7197322" y="3420764"/>
              <a:ext cx="1007577" cy="1007577"/>
            </a:xfrm>
            <a:custGeom>
              <a:avLst/>
              <a:gdLst>
                <a:gd name="connsiteX0" fmla="*/ 0 w 1006078"/>
                <a:gd name="connsiteY0" fmla="*/ 0 h 1006078"/>
                <a:gd name="connsiteX1" fmla="*/ 1006078 w 1006078"/>
                <a:gd name="connsiteY1" fmla="*/ 0 h 1006078"/>
                <a:gd name="connsiteX2" fmla="*/ 1006078 w 1006078"/>
                <a:gd name="connsiteY2" fmla="*/ 1006078 h 1006078"/>
                <a:gd name="connsiteX3" fmla="*/ 0 w 1006078"/>
                <a:gd name="connsiteY3" fmla="*/ 1006078 h 1006078"/>
                <a:gd name="connsiteX4" fmla="*/ 0 w 1006078"/>
                <a:gd name="connsiteY4" fmla="*/ 0 h 1006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078" h="1006078">
                  <a:moveTo>
                    <a:pt x="0" y="0"/>
                  </a:moveTo>
                  <a:lnTo>
                    <a:pt x="1006078" y="0"/>
                  </a:lnTo>
                  <a:lnTo>
                    <a:pt x="1006078" y="1006078"/>
                  </a:lnTo>
                  <a:lnTo>
                    <a:pt x="0" y="10060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573" tIns="28573" rIns="28573" bIns="28573" numCol="1" spcCol="1270" anchor="ctr" anchorCtr="0">
              <a:noAutofit/>
            </a:bodyPr>
            <a:lstStyle/>
            <a:p>
              <a:pPr algn="ctr" defTabSz="999490">
                <a:lnSpc>
                  <a:spcPct val="90000"/>
                </a:lnSpc>
                <a:spcAft>
                  <a:spcPct val="35000"/>
                </a:spcAft>
              </a:pPr>
              <a:endParaRPr lang="en-US" sz="22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12" name="Group 62"/>
            <p:cNvGrpSpPr/>
            <p:nvPr/>
          </p:nvGrpSpPr>
          <p:grpSpPr>
            <a:xfrm>
              <a:off x="7318796" y="3363628"/>
              <a:ext cx="2623963" cy="1041458"/>
              <a:chOff x="4784182" y="1894577"/>
              <a:chExt cx="2623963" cy="1041458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4784182" y="1905585"/>
                <a:ext cx="2623963" cy="10304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8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932310" y="1894577"/>
                <a:ext cx="2275964" cy="860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" panose="020B0503030202020304" pitchFamily="34" charset="0"/>
                    <a:sym typeface="Times New Roman" panose="02020603050405020304" pitchFamily="18" charset="0"/>
                  </a:rPr>
                  <a:t>提出新设想</a:t>
                </a:r>
                <a:endPara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endParaRPr>
              </a:p>
            </p:txBody>
          </p:sp>
        </p:grpSp>
      </p:grpSp>
      <p:sp>
        <p:nvSpPr>
          <p:cNvPr id="14" name="矩形 13"/>
          <p:cNvSpPr/>
          <p:nvPr/>
        </p:nvSpPr>
        <p:spPr>
          <a:xfrm>
            <a:off x="1622108" y="45085"/>
            <a:ext cx="5539105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60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charset="-122"/>
                <a:ea typeface="楷体" panose="02010609060101010101" charset="-122"/>
              </a:rPr>
              <a:t>信念如何而来？</a:t>
            </a:r>
            <a:endParaRPr lang="zh-CN" altLang="en-US" sz="60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77495" y="1277620"/>
            <a:ext cx="17576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循环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螺旋上升式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 bldLvl="0" animBg="1"/>
      <p:bldP spid="23" grpId="0" bldLvl="0" animBg="1"/>
      <p:bldP spid="24" grpId="0" bldLvl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"/>
          <p:cNvSpPr>
            <a:spLocks noChangeArrowheads="1"/>
          </p:cNvSpPr>
          <p:nvPr/>
        </p:nvSpPr>
        <p:spPr bwMode="auto">
          <a:xfrm>
            <a:off x="5740336" y="1779632"/>
            <a:ext cx="320657" cy="506384"/>
          </a:xfrm>
          <a:custGeom>
            <a:avLst/>
            <a:gdLst>
              <a:gd name="T0" fmla="*/ 93 w 1282"/>
              <a:gd name="T1" fmla="*/ 344 h 2032"/>
              <a:gd name="T2" fmla="*/ 93 w 1282"/>
              <a:gd name="T3" fmla="*/ 344 h 2032"/>
              <a:gd name="T4" fmla="*/ 750 w 1282"/>
              <a:gd name="T5" fmla="*/ 1000 h 2032"/>
              <a:gd name="T6" fmla="*/ 93 w 1282"/>
              <a:gd name="T7" fmla="*/ 1656 h 2032"/>
              <a:gd name="T8" fmla="*/ 93 w 1282"/>
              <a:gd name="T9" fmla="*/ 1937 h 2032"/>
              <a:gd name="T10" fmla="*/ 375 w 1282"/>
              <a:gd name="T11" fmla="*/ 1937 h 2032"/>
              <a:gd name="T12" fmla="*/ 1281 w 1282"/>
              <a:gd name="T13" fmla="*/ 1000 h 2032"/>
              <a:gd name="T14" fmla="*/ 375 w 1282"/>
              <a:gd name="T15" fmla="*/ 94 h 2032"/>
              <a:gd name="T16" fmla="*/ 93 w 1282"/>
              <a:gd name="T17" fmla="*/ 94 h 2032"/>
              <a:gd name="T18" fmla="*/ 31 w 1282"/>
              <a:gd name="T19" fmla="*/ 219 h 2032"/>
              <a:gd name="T20" fmla="*/ 93 w 1282"/>
              <a:gd name="T21" fmla="*/ 344 h 2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82" h="2032">
                <a:moveTo>
                  <a:pt x="93" y="344"/>
                </a:moveTo>
                <a:lnTo>
                  <a:pt x="93" y="344"/>
                </a:lnTo>
                <a:cubicBezTo>
                  <a:pt x="750" y="1000"/>
                  <a:pt x="750" y="1000"/>
                  <a:pt x="750" y="1000"/>
                </a:cubicBezTo>
                <a:cubicBezTo>
                  <a:pt x="93" y="1656"/>
                  <a:pt x="93" y="1656"/>
                  <a:pt x="93" y="1656"/>
                </a:cubicBezTo>
                <a:cubicBezTo>
                  <a:pt x="0" y="1750"/>
                  <a:pt x="0" y="1875"/>
                  <a:pt x="93" y="1937"/>
                </a:cubicBezTo>
                <a:cubicBezTo>
                  <a:pt x="156" y="2031"/>
                  <a:pt x="281" y="2031"/>
                  <a:pt x="375" y="1937"/>
                </a:cubicBezTo>
                <a:cubicBezTo>
                  <a:pt x="1281" y="1000"/>
                  <a:pt x="1281" y="1000"/>
                  <a:pt x="1281" y="1000"/>
                </a:cubicBezTo>
                <a:cubicBezTo>
                  <a:pt x="375" y="94"/>
                  <a:pt x="375" y="94"/>
                  <a:pt x="375" y="94"/>
                </a:cubicBezTo>
                <a:cubicBezTo>
                  <a:pt x="281" y="0"/>
                  <a:pt x="156" y="0"/>
                  <a:pt x="93" y="94"/>
                </a:cubicBezTo>
                <a:cubicBezTo>
                  <a:pt x="62" y="125"/>
                  <a:pt x="31" y="156"/>
                  <a:pt x="31" y="219"/>
                </a:cubicBezTo>
                <a:cubicBezTo>
                  <a:pt x="31" y="281"/>
                  <a:pt x="62" y="313"/>
                  <a:pt x="93" y="344"/>
                </a:cubicBezTo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lIns="68563" tIns="34281" rIns="68563" bIns="34281" anchor="ctr"/>
          <a:lstStyle/>
          <a:p>
            <a:pPr defTabSz="684530">
              <a:defRPr/>
            </a:pPr>
            <a:endParaRPr lang="en-US" sz="57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Freeform 27"/>
          <p:cNvSpPr>
            <a:spLocks noChangeArrowheads="1"/>
          </p:cNvSpPr>
          <p:nvPr/>
        </p:nvSpPr>
        <p:spPr bwMode="auto">
          <a:xfrm>
            <a:off x="7327749" y="3586108"/>
            <a:ext cx="319071" cy="498448"/>
          </a:xfrm>
          <a:custGeom>
            <a:avLst/>
            <a:gdLst>
              <a:gd name="T0" fmla="*/ 1219 w 1283"/>
              <a:gd name="T1" fmla="*/ 1656 h 2001"/>
              <a:gd name="T2" fmla="*/ 1219 w 1283"/>
              <a:gd name="T3" fmla="*/ 1656 h 2001"/>
              <a:gd name="T4" fmla="*/ 563 w 1283"/>
              <a:gd name="T5" fmla="*/ 1000 h 2001"/>
              <a:gd name="T6" fmla="*/ 1219 w 1283"/>
              <a:gd name="T7" fmla="*/ 344 h 2001"/>
              <a:gd name="T8" fmla="*/ 1219 w 1283"/>
              <a:gd name="T9" fmla="*/ 63 h 2001"/>
              <a:gd name="T10" fmla="*/ 938 w 1283"/>
              <a:gd name="T11" fmla="*/ 63 h 2001"/>
              <a:gd name="T12" fmla="*/ 0 w 1283"/>
              <a:gd name="T13" fmla="*/ 1000 h 2001"/>
              <a:gd name="T14" fmla="*/ 938 w 1283"/>
              <a:gd name="T15" fmla="*/ 1938 h 2001"/>
              <a:gd name="T16" fmla="*/ 1219 w 1283"/>
              <a:gd name="T17" fmla="*/ 1938 h 2001"/>
              <a:gd name="T18" fmla="*/ 1282 w 1283"/>
              <a:gd name="T19" fmla="*/ 1781 h 2001"/>
              <a:gd name="T20" fmla="*/ 1219 w 1283"/>
              <a:gd name="T21" fmla="*/ 1656 h 2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83" h="2001">
                <a:moveTo>
                  <a:pt x="1219" y="1656"/>
                </a:moveTo>
                <a:lnTo>
                  <a:pt x="1219" y="1656"/>
                </a:lnTo>
                <a:cubicBezTo>
                  <a:pt x="563" y="1000"/>
                  <a:pt x="563" y="1000"/>
                  <a:pt x="563" y="1000"/>
                </a:cubicBezTo>
                <a:cubicBezTo>
                  <a:pt x="1219" y="344"/>
                  <a:pt x="1219" y="344"/>
                  <a:pt x="1219" y="344"/>
                </a:cubicBezTo>
                <a:cubicBezTo>
                  <a:pt x="1282" y="250"/>
                  <a:pt x="1282" y="125"/>
                  <a:pt x="1219" y="63"/>
                </a:cubicBezTo>
                <a:cubicBezTo>
                  <a:pt x="1157" y="0"/>
                  <a:pt x="1032" y="0"/>
                  <a:pt x="938" y="63"/>
                </a:cubicBezTo>
                <a:cubicBezTo>
                  <a:pt x="0" y="1000"/>
                  <a:pt x="0" y="1000"/>
                  <a:pt x="0" y="1000"/>
                </a:cubicBezTo>
                <a:cubicBezTo>
                  <a:pt x="938" y="1938"/>
                  <a:pt x="938" y="1938"/>
                  <a:pt x="938" y="1938"/>
                </a:cubicBezTo>
                <a:cubicBezTo>
                  <a:pt x="1032" y="2000"/>
                  <a:pt x="1157" y="2000"/>
                  <a:pt x="1219" y="1938"/>
                </a:cubicBezTo>
                <a:cubicBezTo>
                  <a:pt x="1251" y="1875"/>
                  <a:pt x="1282" y="1844"/>
                  <a:pt x="1282" y="1781"/>
                </a:cubicBezTo>
                <a:cubicBezTo>
                  <a:pt x="1282" y="1719"/>
                  <a:pt x="1251" y="1688"/>
                  <a:pt x="1219" y="1656"/>
                </a:cubicBezTo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lIns="68563" tIns="34281" rIns="68563" bIns="34281" anchor="ctr"/>
          <a:lstStyle/>
          <a:p>
            <a:pPr defTabSz="684530">
              <a:defRPr/>
            </a:pPr>
            <a:endParaRPr lang="en-US" sz="675" dirty="0">
              <a:solidFill>
                <a:srgbClr val="7D9A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Freeform 2@|5FFC:0|FBC:0|LFC:16777215|LBC:16777215"/>
          <p:cNvSpPr>
            <a:spLocks noChangeArrowheads="1"/>
          </p:cNvSpPr>
          <p:nvPr/>
        </p:nvSpPr>
        <p:spPr bwMode="auto">
          <a:xfrm>
            <a:off x="5748274" y="1982821"/>
            <a:ext cx="101594" cy="101594"/>
          </a:xfrm>
          <a:custGeom>
            <a:avLst/>
            <a:gdLst>
              <a:gd name="T0" fmla="*/ 187 w 407"/>
              <a:gd name="T1" fmla="*/ 406 h 407"/>
              <a:gd name="T2" fmla="*/ 187 w 407"/>
              <a:gd name="T3" fmla="*/ 406 h 407"/>
              <a:gd name="T4" fmla="*/ 0 w 407"/>
              <a:gd name="T5" fmla="*/ 187 h 407"/>
              <a:gd name="T6" fmla="*/ 187 w 407"/>
              <a:gd name="T7" fmla="*/ 0 h 407"/>
              <a:gd name="T8" fmla="*/ 406 w 407"/>
              <a:gd name="T9" fmla="*/ 187 h 407"/>
              <a:gd name="T10" fmla="*/ 187 w 407"/>
              <a:gd name="T11" fmla="*/ 40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7" h="407">
                <a:moveTo>
                  <a:pt x="187" y="406"/>
                </a:moveTo>
                <a:lnTo>
                  <a:pt x="187" y="406"/>
                </a:lnTo>
                <a:cubicBezTo>
                  <a:pt x="94" y="406"/>
                  <a:pt x="0" y="312"/>
                  <a:pt x="0" y="187"/>
                </a:cubicBezTo>
                <a:cubicBezTo>
                  <a:pt x="0" y="93"/>
                  <a:pt x="94" y="0"/>
                  <a:pt x="187" y="0"/>
                </a:cubicBezTo>
                <a:cubicBezTo>
                  <a:pt x="312" y="0"/>
                  <a:pt x="406" y="93"/>
                  <a:pt x="406" y="187"/>
                </a:cubicBezTo>
                <a:cubicBezTo>
                  <a:pt x="406" y="312"/>
                  <a:pt x="312" y="406"/>
                  <a:pt x="187" y="406"/>
                </a:cubicBezTo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defTabSz="684530">
              <a:defRPr/>
            </a:pPr>
            <a:endParaRPr lang="en-US" sz="57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3@|5FFC:0|FBC:0|LFC:16777215|LBC:16777215"/>
          <p:cNvSpPr>
            <a:spLocks noChangeArrowheads="1"/>
          </p:cNvSpPr>
          <p:nvPr/>
        </p:nvSpPr>
        <p:spPr bwMode="auto">
          <a:xfrm>
            <a:off x="5748274" y="3779772"/>
            <a:ext cx="101594" cy="103182"/>
          </a:xfrm>
          <a:custGeom>
            <a:avLst/>
            <a:gdLst>
              <a:gd name="T0" fmla="*/ 187 w 407"/>
              <a:gd name="T1" fmla="*/ 407 h 408"/>
              <a:gd name="T2" fmla="*/ 187 w 407"/>
              <a:gd name="T3" fmla="*/ 407 h 408"/>
              <a:gd name="T4" fmla="*/ 0 w 407"/>
              <a:gd name="T5" fmla="*/ 219 h 408"/>
              <a:gd name="T6" fmla="*/ 187 w 407"/>
              <a:gd name="T7" fmla="*/ 0 h 408"/>
              <a:gd name="T8" fmla="*/ 406 w 407"/>
              <a:gd name="T9" fmla="*/ 219 h 408"/>
              <a:gd name="T10" fmla="*/ 187 w 407"/>
              <a:gd name="T11" fmla="*/ 407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7" h="408">
                <a:moveTo>
                  <a:pt x="187" y="407"/>
                </a:moveTo>
                <a:lnTo>
                  <a:pt x="187" y="407"/>
                </a:lnTo>
                <a:cubicBezTo>
                  <a:pt x="94" y="407"/>
                  <a:pt x="0" y="313"/>
                  <a:pt x="0" y="219"/>
                </a:cubicBezTo>
                <a:cubicBezTo>
                  <a:pt x="0" y="94"/>
                  <a:pt x="94" y="0"/>
                  <a:pt x="187" y="0"/>
                </a:cubicBezTo>
                <a:cubicBezTo>
                  <a:pt x="312" y="0"/>
                  <a:pt x="406" y="94"/>
                  <a:pt x="406" y="219"/>
                </a:cubicBezTo>
                <a:cubicBezTo>
                  <a:pt x="406" y="313"/>
                  <a:pt x="312" y="407"/>
                  <a:pt x="187" y="407"/>
                </a:cubicBezTo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defTabSz="684530">
              <a:defRPr/>
            </a:pPr>
            <a:endParaRPr lang="en-US" sz="57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4@|5FFC:0|FBC:0|LFC:16777215|LBC:16777215"/>
          <p:cNvSpPr>
            <a:spLocks noChangeArrowheads="1"/>
          </p:cNvSpPr>
          <p:nvPr/>
        </p:nvSpPr>
        <p:spPr bwMode="auto">
          <a:xfrm>
            <a:off x="6643575" y="2886058"/>
            <a:ext cx="101594" cy="93658"/>
          </a:xfrm>
          <a:custGeom>
            <a:avLst/>
            <a:gdLst>
              <a:gd name="T0" fmla="*/ 0 w 406"/>
              <a:gd name="T1" fmla="*/ 187 h 375"/>
              <a:gd name="T2" fmla="*/ 0 w 406"/>
              <a:gd name="T3" fmla="*/ 187 h 375"/>
              <a:gd name="T4" fmla="*/ 218 w 406"/>
              <a:gd name="T5" fmla="*/ 0 h 375"/>
              <a:gd name="T6" fmla="*/ 405 w 406"/>
              <a:gd name="T7" fmla="*/ 187 h 375"/>
              <a:gd name="T8" fmla="*/ 218 w 406"/>
              <a:gd name="T9" fmla="*/ 374 h 375"/>
              <a:gd name="T10" fmla="*/ 0 w 406"/>
              <a:gd name="T11" fmla="*/ 187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6" h="375">
                <a:moveTo>
                  <a:pt x="0" y="187"/>
                </a:moveTo>
                <a:lnTo>
                  <a:pt x="0" y="187"/>
                </a:lnTo>
                <a:cubicBezTo>
                  <a:pt x="0" y="62"/>
                  <a:pt x="93" y="0"/>
                  <a:pt x="218" y="0"/>
                </a:cubicBezTo>
                <a:cubicBezTo>
                  <a:pt x="311" y="0"/>
                  <a:pt x="405" y="62"/>
                  <a:pt x="405" y="187"/>
                </a:cubicBezTo>
                <a:cubicBezTo>
                  <a:pt x="405" y="280"/>
                  <a:pt x="311" y="374"/>
                  <a:pt x="218" y="374"/>
                </a:cubicBezTo>
                <a:cubicBezTo>
                  <a:pt x="93" y="374"/>
                  <a:pt x="0" y="280"/>
                  <a:pt x="0" y="187"/>
                </a:cubicBezTo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defTabSz="684530">
              <a:defRPr/>
            </a:pPr>
            <a:endParaRPr lang="en-US" sz="675" dirty="0">
              <a:solidFill>
                <a:srgbClr val="7D9A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5@|5FFC:0|FBC:0|LFC:16777215|LBC:16777215"/>
          <p:cNvSpPr>
            <a:spLocks noChangeArrowheads="1"/>
          </p:cNvSpPr>
          <p:nvPr/>
        </p:nvSpPr>
        <p:spPr bwMode="auto">
          <a:xfrm>
            <a:off x="4845035" y="2886058"/>
            <a:ext cx="100008" cy="93658"/>
          </a:xfrm>
          <a:custGeom>
            <a:avLst/>
            <a:gdLst>
              <a:gd name="T0" fmla="*/ 0 w 407"/>
              <a:gd name="T1" fmla="*/ 187 h 375"/>
              <a:gd name="T2" fmla="*/ 0 w 407"/>
              <a:gd name="T3" fmla="*/ 187 h 375"/>
              <a:gd name="T4" fmla="*/ 219 w 407"/>
              <a:gd name="T5" fmla="*/ 0 h 375"/>
              <a:gd name="T6" fmla="*/ 406 w 407"/>
              <a:gd name="T7" fmla="*/ 187 h 375"/>
              <a:gd name="T8" fmla="*/ 219 w 407"/>
              <a:gd name="T9" fmla="*/ 374 h 375"/>
              <a:gd name="T10" fmla="*/ 0 w 407"/>
              <a:gd name="T11" fmla="*/ 187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7" h="375">
                <a:moveTo>
                  <a:pt x="0" y="187"/>
                </a:moveTo>
                <a:lnTo>
                  <a:pt x="0" y="187"/>
                </a:lnTo>
                <a:cubicBezTo>
                  <a:pt x="0" y="62"/>
                  <a:pt x="94" y="0"/>
                  <a:pt x="219" y="0"/>
                </a:cubicBezTo>
                <a:cubicBezTo>
                  <a:pt x="312" y="0"/>
                  <a:pt x="406" y="62"/>
                  <a:pt x="406" y="187"/>
                </a:cubicBezTo>
                <a:cubicBezTo>
                  <a:pt x="406" y="280"/>
                  <a:pt x="312" y="374"/>
                  <a:pt x="219" y="374"/>
                </a:cubicBezTo>
                <a:cubicBezTo>
                  <a:pt x="94" y="374"/>
                  <a:pt x="0" y="280"/>
                  <a:pt x="0" y="187"/>
                </a:cubicBezTo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defTabSz="684530">
              <a:defRPr/>
            </a:pPr>
            <a:endParaRPr lang="en-US" sz="57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6@|5FFC:0|FBC:0|LFC:16777215|LBC:16777215"/>
          <p:cNvSpPr>
            <a:spLocks noChangeArrowheads="1"/>
          </p:cNvSpPr>
          <p:nvPr/>
        </p:nvSpPr>
        <p:spPr bwMode="auto">
          <a:xfrm>
            <a:off x="5100610" y="3516261"/>
            <a:ext cx="111119" cy="107944"/>
          </a:xfrm>
          <a:custGeom>
            <a:avLst/>
            <a:gdLst>
              <a:gd name="T0" fmla="*/ 94 w 439"/>
              <a:gd name="T1" fmla="*/ 344 h 438"/>
              <a:gd name="T2" fmla="*/ 94 w 439"/>
              <a:gd name="T3" fmla="*/ 344 h 438"/>
              <a:gd name="T4" fmla="*/ 94 w 439"/>
              <a:gd name="T5" fmla="*/ 62 h 438"/>
              <a:gd name="T6" fmla="*/ 375 w 439"/>
              <a:gd name="T7" fmla="*/ 62 h 438"/>
              <a:gd name="T8" fmla="*/ 375 w 439"/>
              <a:gd name="T9" fmla="*/ 344 h 438"/>
              <a:gd name="T10" fmla="*/ 94 w 439"/>
              <a:gd name="T11" fmla="*/ 344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9" h="438">
                <a:moveTo>
                  <a:pt x="94" y="344"/>
                </a:moveTo>
                <a:lnTo>
                  <a:pt x="94" y="344"/>
                </a:lnTo>
                <a:cubicBezTo>
                  <a:pt x="0" y="281"/>
                  <a:pt x="0" y="156"/>
                  <a:pt x="94" y="62"/>
                </a:cubicBezTo>
                <a:cubicBezTo>
                  <a:pt x="156" y="0"/>
                  <a:pt x="281" y="0"/>
                  <a:pt x="375" y="62"/>
                </a:cubicBezTo>
                <a:cubicBezTo>
                  <a:pt x="438" y="156"/>
                  <a:pt x="438" y="281"/>
                  <a:pt x="375" y="344"/>
                </a:cubicBezTo>
                <a:cubicBezTo>
                  <a:pt x="281" y="437"/>
                  <a:pt x="156" y="437"/>
                  <a:pt x="94" y="344"/>
                </a:cubicBezTo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defTabSz="684530">
              <a:defRPr/>
            </a:pPr>
            <a:endParaRPr lang="en-US" sz="57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7@|5FFC:0|FBC:0|LFC:16777215|LBC:16777215"/>
          <p:cNvSpPr>
            <a:spLocks noChangeArrowheads="1"/>
          </p:cNvSpPr>
          <p:nvPr/>
        </p:nvSpPr>
        <p:spPr bwMode="auto">
          <a:xfrm>
            <a:off x="6378476" y="3516261"/>
            <a:ext cx="109532" cy="107944"/>
          </a:xfrm>
          <a:custGeom>
            <a:avLst/>
            <a:gdLst>
              <a:gd name="T0" fmla="*/ 63 w 439"/>
              <a:gd name="T1" fmla="*/ 62 h 438"/>
              <a:gd name="T2" fmla="*/ 63 w 439"/>
              <a:gd name="T3" fmla="*/ 62 h 438"/>
              <a:gd name="T4" fmla="*/ 344 w 439"/>
              <a:gd name="T5" fmla="*/ 62 h 438"/>
              <a:gd name="T6" fmla="*/ 344 w 439"/>
              <a:gd name="T7" fmla="*/ 344 h 438"/>
              <a:gd name="T8" fmla="*/ 63 w 439"/>
              <a:gd name="T9" fmla="*/ 344 h 438"/>
              <a:gd name="T10" fmla="*/ 63 w 439"/>
              <a:gd name="T11" fmla="*/ 62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9" h="438">
                <a:moveTo>
                  <a:pt x="63" y="62"/>
                </a:moveTo>
                <a:lnTo>
                  <a:pt x="63" y="62"/>
                </a:lnTo>
                <a:cubicBezTo>
                  <a:pt x="156" y="0"/>
                  <a:pt x="281" y="0"/>
                  <a:pt x="344" y="62"/>
                </a:cubicBezTo>
                <a:cubicBezTo>
                  <a:pt x="438" y="156"/>
                  <a:pt x="438" y="281"/>
                  <a:pt x="344" y="344"/>
                </a:cubicBezTo>
                <a:cubicBezTo>
                  <a:pt x="281" y="437"/>
                  <a:pt x="156" y="437"/>
                  <a:pt x="63" y="344"/>
                </a:cubicBezTo>
                <a:cubicBezTo>
                  <a:pt x="0" y="281"/>
                  <a:pt x="0" y="156"/>
                  <a:pt x="63" y="62"/>
                </a:cubicBezTo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defTabSz="684530">
              <a:defRPr/>
            </a:pPr>
            <a:endParaRPr lang="en-US" sz="57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8@|5FFC:0|FBC:0|LFC:16777215|LBC:16777215"/>
          <p:cNvSpPr>
            <a:spLocks noChangeArrowheads="1"/>
          </p:cNvSpPr>
          <p:nvPr/>
        </p:nvSpPr>
        <p:spPr bwMode="auto">
          <a:xfrm>
            <a:off x="5100610" y="2238393"/>
            <a:ext cx="111119" cy="109532"/>
          </a:xfrm>
          <a:custGeom>
            <a:avLst/>
            <a:gdLst>
              <a:gd name="T0" fmla="*/ 94 w 439"/>
              <a:gd name="T1" fmla="*/ 93 h 438"/>
              <a:gd name="T2" fmla="*/ 94 w 439"/>
              <a:gd name="T3" fmla="*/ 93 h 438"/>
              <a:gd name="T4" fmla="*/ 375 w 439"/>
              <a:gd name="T5" fmla="*/ 93 h 438"/>
              <a:gd name="T6" fmla="*/ 375 w 439"/>
              <a:gd name="T7" fmla="*/ 375 h 438"/>
              <a:gd name="T8" fmla="*/ 94 w 439"/>
              <a:gd name="T9" fmla="*/ 375 h 438"/>
              <a:gd name="T10" fmla="*/ 94 w 439"/>
              <a:gd name="T11" fmla="*/ 93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9" h="438">
                <a:moveTo>
                  <a:pt x="94" y="93"/>
                </a:moveTo>
                <a:lnTo>
                  <a:pt x="94" y="93"/>
                </a:lnTo>
                <a:cubicBezTo>
                  <a:pt x="156" y="0"/>
                  <a:pt x="281" y="0"/>
                  <a:pt x="375" y="93"/>
                </a:cubicBezTo>
                <a:cubicBezTo>
                  <a:pt x="438" y="156"/>
                  <a:pt x="438" y="281"/>
                  <a:pt x="375" y="375"/>
                </a:cubicBezTo>
                <a:cubicBezTo>
                  <a:pt x="281" y="437"/>
                  <a:pt x="156" y="437"/>
                  <a:pt x="94" y="375"/>
                </a:cubicBezTo>
                <a:cubicBezTo>
                  <a:pt x="0" y="281"/>
                  <a:pt x="0" y="156"/>
                  <a:pt x="94" y="93"/>
                </a:cubicBezTo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defTabSz="684530">
              <a:defRPr/>
            </a:pPr>
            <a:endParaRPr lang="en-US" sz="57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Freeform 9@|5FFC:0|FBC:0|LFC:16777215|LBC:16777215"/>
          <p:cNvSpPr>
            <a:spLocks noChangeArrowheads="1"/>
          </p:cNvSpPr>
          <p:nvPr/>
        </p:nvSpPr>
        <p:spPr bwMode="auto">
          <a:xfrm>
            <a:off x="5397455" y="3709926"/>
            <a:ext cx="109532" cy="109531"/>
          </a:xfrm>
          <a:custGeom>
            <a:avLst/>
            <a:gdLst>
              <a:gd name="T0" fmla="*/ 156 w 438"/>
              <a:gd name="T1" fmla="*/ 406 h 439"/>
              <a:gd name="T2" fmla="*/ 156 w 438"/>
              <a:gd name="T3" fmla="*/ 406 h 439"/>
              <a:gd name="T4" fmla="*/ 31 w 438"/>
              <a:gd name="T5" fmla="*/ 125 h 439"/>
              <a:gd name="T6" fmla="*/ 281 w 438"/>
              <a:gd name="T7" fmla="*/ 31 h 439"/>
              <a:gd name="T8" fmla="*/ 406 w 438"/>
              <a:gd name="T9" fmla="*/ 281 h 439"/>
              <a:gd name="T10" fmla="*/ 156 w 438"/>
              <a:gd name="T11" fmla="*/ 406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8" h="439">
                <a:moveTo>
                  <a:pt x="156" y="406"/>
                </a:moveTo>
                <a:lnTo>
                  <a:pt x="156" y="406"/>
                </a:lnTo>
                <a:cubicBezTo>
                  <a:pt x="31" y="344"/>
                  <a:pt x="0" y="250"/>
                  <a:pt x="31" y="125"/>
                </a:cubicBezTo>
                <a:cubicBezTo>
                  <a:pt x="62" y="31"/>
                  <a:pt x="187" y="0"/>
                  <a:pt x="281" y="31"/>
                </a:cubicBezTo>
                <a:cubicBezTo>
                  <a:pt x="406" y="63"/>
                  <a:pt x="437" y="188"/>
                  <a:pt x="406" y="281"/>
                </a:cubicBezTo>
                <a:cubicBezTo>
                  <a:pt x="343" y="406"/>
                  <a:pt x="250" y="438"/>
                  <a:pt x="156" y="406"/>
                </a:cubicBezTo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defTabSz="684530">
              <a:defRPr/>
            </a:pPr>
            <a:endParaRPr lang="en-US" sz="57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Freeform 10@|5FFC:0|FBC:0|LFC:16777215|LBC:16777215"/>
          <p:cNvSpPr>
            <a:spLocks noChangeArrowheads="1"/>
          </p:cNvSpPr>
          <p:nvPr/>
        </p:nvSpPr>
        <p:spPr bwMode="auto">
          <a:xfrm>
            <a:off x="6573729" y="3219415"/>
            <a:ext cx="109531" cy="111119"/>
          </a:xfrm>
          <a:custGeom>
            <a:avLst/>
            <a:gdLst>
              <a:gd name="T0" fmla="*/ 32 w 439"/>
              <a:gd name="T1" fmla="*/ 157 h 439"/>
              <a:gd name="T2" fmla="*/ 32 w 439"/>
              <a:gd name="T3" fmla="*/ 157 h 439"/>
              <a:gd name="T4" fmla="*/ 282 w 439"/>
              <a:gd name="T5" fmla="*/ 32 h 439"/>
              <a:gd name="T6" fmla="*/ 407 w 439"/>
              <a:gd name="T7" fmla="*/ 313 h 439"/>
              <a:gd name="T8" fmla="*/ 157 w 439"/>
              <a:gd name="T9" fmla="*/ 407 h 439"/>
              <a:gd name="T10" fmla="*/ 32 w 439"/>
              <a:gd name="T11" fmla="*/ 157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9" h="439">
                <a:moveTo>
                  <a:pt x="32" y="157"/>
                </a:moveTo>
                <a:lnTo>
                  <a:pt x="32" y="157"/>
                </a:lnTo>
                <a:cubicBezTo>
                  <a:pt x="94" y="63"/>
                  <a:pt x="188" y="0"/>
                  <a:pt x="282" y="32"/>
                </a:cubicBezTo>
                <a:cubicBezTo>
                  <a:pt x="407" y="94"/>
                  <a:pt x="438" y="188"/>
                  <a:pt x="407" y="313"/>
                </a:cubicBezTo>
                <a:cubicBezTo>
                  <a:pt x="375" y="407"/>
                  <a:pt x="250" y="438"/>
                  <a:pt x="157" y="407"/>
                </a:cubicBezTo>
                <a:cubicBezTo>
                  <a:pt x="32" y="375"/>
                  <a:pt x="0" y="250"/>
                  <a:pt x="32" y="157"/>
                </a:cubicBezTo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defTabSz="684530">
              <a:defRPr/>
            </a:pPr>
            <a:endParaRPr lang="en-US" sz="675" dirty="0">
              <a:solidFill>
                <a:srgbClr val="7D9A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Freeform 11@|5FFC:0|FBC:0|LFC:16777215|LBC:16777215"/>
          <p:cNvSpPr>
            <a:spLocks noChangeArrowheads="1"/>
          </p:cNvSpPr>
          <p:nvPr/>
        </p:nvSpPr>
        <p:spPr bwMode="auto">
          <a:xfrm>
            <a:off x="4906946" y="2527303"/>
            <a:ext cx="117468" cy="117468"/>
          </a:xfrm>
          <a:custGeom>
            <a:avLst/>
            <a:gdLst>
              <a:gd name="T0" fmla="*/ 31 w 470"/>
              <a:gd name="T1" fmla="*/ 156 h 470"/>
              <a:gd name="T2" fmla="*/ 31 w 470"/>
              <a:gd name="T3" fmla="*/ 156 h 470"/>
              <a:gd name="T4" fmla="*/ 312 w 470"/>
              <a:gd name="T5" fmla="*/ 63 h 470"/>
              <a:gd name="T6" fmla="*/ 406 w 470"/>
              <a:gd name="T7" fmla="*/ 313 h 470"/>
              <a:gd name="T8" fmla="*/ 156 w 470"/>
              <a:gd name="T9" fmla="*/ 438 h 470"/>
              <a:gd name="T10" fmla="*/ 31 w 470"/>
              <a:gd name="T11" fmla="*/ 156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0" h="470">
                <a:moveTo>
                  <a:pt x="31" y="156"/>
                </a:moveTo>
                <a:lnTo>
                  <a:pt x="31" y="156"/>
                </a:lnTo>
                <a:cubicBezTo>
                  <a:pt x="94" y="63"/>
                  <a:pt x="219" y="0"/>
                  <a:pt x="312" y="63"/>
                </a:cubicBezTo>
                <a:cubicBezTo>
                  <a:pt x="406" y="94"/>
                  <a:pt x="469" y="219"/>
                  <a:pt x="406" y="313"/>
                </a:cubicBezTo>
                <a:cubicBezTo>
                  <a:pt x="375" y="406"/>
                  <a:pt x="250" y="469"/>
                  <a:pt x="156" y="438"/>
                </a:cubicBezTo>
                <a:cubicBezTo>
                  <a:pt x="62" y="375"/>
                  <a:pt x="0" y="281"/>
                  <a:pt x="31" y="156"/>
                </a:cubicBezTo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defTabSz="684530">
              <a:defRPr/>
            </a:pPr>
            <a:endParaRPr lang="en-US" sz="57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12@|5FFC:0|FBC:0|LFC:16777215|LBC:16777215"/>
          <p:cNvSpPr>
            <a:spLocks noChangeArrowheads="1"/>
          </p:cNvSpPr>
          <p:nvPr/>
        </p:nvSpPr>
        <p:spPr bwMode="auto">
          <a:xfrm>
            <a:off x="4906946" y="3219415"/>
            <a:ext cx="117468" cy="111119"/>
          </a:xfrm>
          <a:custGeom>
            <a:avLst/>
            <a:gdLst>
              <a:gd name="T0" fmla="*/ 31 w 470"/>
              <a:gd name="T1" fmla="*/ 313 h 439"/>
              <a:gd name="T2" fmla="*/ 31 w 470"/>
              <a:gd name="T3" fmla="*/ 313 h 439"/>
              <a:gd name="T4" fmla="*/ 156 w 470"/>
              <a:gd name="T5" fmla="*/ 32 h 439"/>
              <a:gd name="T6" fmla="*/ 406 w 470"/>
              <a:gd name="T7" fmla="*/ 157 h 439"/>
              <a:gd name="T8" fmla="*/ 312 w 470"/>
              <a:gd name="T9" fmla="*/ 407 h 439"/>
              <a:gd name="T10" fmla="*/ 31 w 470"/>
              <a:gd name="T11" fmla="*/ 313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0" h="439">
                <a:moveTo>
                  <a:pt x="31" y="313"/>
                </a:moveTo>
                <a:lnTo>
                  <a:pt x="31" y="313"/>
                </a:lnTo>
                <a:cubicBezTo>
                  <a:pt x="0" y="188"/>
                  <a:pt x="62" y="94"/>
                  <a:pt x="156" y="32"/>
                </a:cubicBezTo>
                <a:cubicBezTo>
                  <a:pt x="250" y="0"/>
                  <a:pt x="375" y="63"/>
                  <a:pt x="406" y="157"/>
                </a:cubicBezTo>
                <a:cubicBezTo>
                  <a:pt x="469" y="250"/>
                  <a:pt x="406" y="375"/>
                  <a:pt x="312" y="407"/>
                </a:cubicBezTo>
                <a:cubicBezTo>
                  <a:pt x="219" y="438"/>
                  <a:pt x="94" y="407"/>
                  <a:pt x="31" y="313"/>
                </a:cubicBezTo>
              </a:path>
            </a:pathLst>
          </a:cu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defTabSz="684530">
              <a:defRPr/>
            </a:pPr>
            <a:endParaRPr lang="en-US" sz="57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13@|5FFC:0|FBC:0|LFC:16777215|LBC:16777215"/>
          <p:cNvSpPr>
            <a:spLocks noChangeArrowheads="1"/>
          </p:cNvSpPr>
          <p:nvPr/>
        </p:nvSpPr>
        <p:spPr bwMode="auto">
          <a:xfrm>
            <a:off x="6081631" y="3709926"/>
            <a:ext cx="117468" cy="109531"/>
          </a:xfrm>
          <a:custGeom>
            <a:avLst/>
            <a:gdLst>
              <a:gd name="T0" fmla="*/ 156 w 469"/>
              <a:gd name="T1" fmla="*/ 31 h 439"/>
              <a:gd name="T2" fmla="*/ 156 w 469"/>
              <a:gd name="T3" fmla="*/ 31 h 439"/>
              <a:gd name="T4" fmla="*/ 406 w 469"/>
              <a:gd name="T5" fmla="*/ 125 h 439"/>
              <a:gd name="T6" fmla="*/ 312 w 469"/>
              <a:gd name="T7" fmla="*/ 406 h 439"/>
              <a:gd name="T8" fmla="*/ 62 w 469"/>
              <a:gd name="T9" fmla="*/ 281 h 439"/>
              <a:gd name="T10" fmla="*/ 156 w 469"/>
              <a:gd name="T11" fmla="*/ 31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9" h="439">
                <a:moveTo>
                  <a:pt x="156" y="31"/>
                </a:moveTo>
                <a:lnTo>
                  <a:pt x="156" y="31"/>
                </a:lnTo>
                <a:cubicBezTo>
                  <a:pt x="250" y="0"/>
                  <a:pt x="375" y="31"/>
                  <a:pt x="406" y="125"/>
                </a:cubicBezTo>
                <a:cubicBezTo>
                  <a:pt x="468" y="250"/>
                  <a:pt x="406" y="344"/>
                  <a:pt x="312" y="406"/>
                </a:cubicBezTo>
                <a:cubicBezTo>
                  <a:pt x="218" y="438"/>
                  <a:pt x="93" y="406"/>
                  <a:pt x="62" y="281"/>
                </a:cubicBezTo>
                <a:cubicBezTo>
                  <a:pt x="0" y="188"/>
                  <a:pt x="62" y="63"/>
                  <a:pt x="156" y="31"/>
                </a:cubicBezTo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defTabSz="684530">
              <a:defRPr/>
            </a:pPr>
            <a:endParaRPr lang="en-US" sz="57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Freeform 14@|5FFC:0|FBC:0|LFC:16777215|LBC:16777215"/>
          <p:cNvSpPr>
            <a:spLocks noChangeArrowheads="1"/>
          </p:cNvSpPr>
          <p:nvPr/>
        </p:nvSpPr>
        <p:spPr bwMode="auto">
          <a:xfrm>
            <a:off x="5397455" y="2044729"/>
            <a:ext cx="109532" cy="107944"/>
          </a:xfrm>
          <a:custGeom>
            <a:avLst/>
            <a:gdLst>
              <a:gd name="T0" fmla="*/ 156 w 438"/>
              <a:gd name="T1" fmla="*/ 31 h 438"/>
              <a:gd name="T2" fmla="*/ 156 w 438"/>
              <a:gd name="T3" fmla="*/ 31 h 438"/>
              <a:gd name="T4" fmla="*/ 406 w 438"/>
              <a:gd name="T5" fmla="*/ 156 h 438"/>
              <a:gd name="T6" fmla="*/ 281 w 438"/>
              <a:gd name="T7" fmla="*/ 406 h 438"/>
              <a:gd name="T8" fmla="*/ 31 w 438"/>
              <a:gd name="T9" fmla="*/ 312 h 438"/>
              <a:gd name="T10" fmla="*/ 156 w 438"/>
              <a:gd name="T11" fmla="*/ 31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8" h="438">
                <a:moveTo>
                  <a:pt x="156" y="31"/>
                </a:moveTo>
                <a:lnTo>
                  <a:pt x="156" y="31"/>
                </a:lnTo>
                <a:cubicBezTo>
                  <a:pt x="250" y="0"/>
                  <a:pt x="343" y="31"/>
                  <a:pt x="406" y="156"/>
                </a:cubicBezTo>
                <a:cubicBezTo>
                  <a:pt x="437" y="250"/>
                  <a:pt x="406" y="375"/>
                  <a:pt x="281" y="406"/>
                </a:cubicBezTo>
                <a:cubicBezTo>
                  <a:pt x="187" y="437"/>
                  <a:pt x="62" y="406"/>
                  <a:pt x="31" y="312"/>
                </a:cubicBezTo>
                <a:cubicBezTo>
                  <a:pt x="0" y="187"/>
                  <a:pt x="31" y="93"/>
                  <a:pt x="156" y="31"/>
                </a:cubicBezTo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defTabSz="684530">
              <a:defRPr/>
            </a:pPr>
            <a:endParaRPr lang="en-US" sz="57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Freeform 15@|5FFC:0|FBC:0|LFC:16777215|LBC:16777215"/>
          <p:cNvSpPr>
            <a:spLocks noChangeArrowheads="1"/>
          </p:cNvSpPr>
          <p:nvPr/>
        </p:nvSpPr>
        <p:spPr bwMode="auto">
          <a:xfrm>
            <a:off x="5568896" y="1998695"/>
            <a:ext cx="109532" cy="100006"/>
          </a:xfrm>
          <a:custGeom>
            <a:avLst/>
            <a:gdLst>
              <a:gd name="T0" fmla="*/ 250 w 439"/>
              <a:gd name="T1" fmla="*/ 406 h 407"/>
              <a:gd name="T2" fmla="*/ 250 w 439"/>
              <a:gd name="T3" fmla="*/ 406 h 407"/>
              <a:gd name="T4" fmla="*/ 0 w 439"/>
              <a:gd name="T5" fmla="*/ 250 h 407"/>
              <a:gd name="T6" fmla="*/ 156 w 439"/>
              <a:gd name="T7" fmla="*/ 0 h 407"/>
              <a:gd name="T8" fmla="*/ 406 w 439"/>
              <a:gd name="T9" fmla="*/ 156 h 407"/>
              <a:gd name="T10" fmla="*/ 250 w 439"/>
              <a:gd name="T11" fmla="*/ 40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9" h="407">
                <a:moveTo>
                  <a:pt x="250" y="406"/>
                </a:moveTo>
                <a:lnTo>
                  <a:pt x="250" y="406"/>
                </a:lnTo>
                <a:cubicBezTo>
                  <a:pt x="125" y="406"/>
                  <a:pt x="31" y="344"/>
                  <a:pt x="0" y="250"/>
                </a:cubicBezTo>
                <a:cubicBezTo>
                  <a:pt x="0" y="125"/>
                  <a:pt x="63" y="31"/>
                  <a:pt x="156" y="0"/>
                </a:cubicBezTo>
                <a:cubicBezTo>
                  <a:pt x="281" y="0"/>
                  <a:pt x="375" y="63"/>
                  <a:pt x="406" y="156"/>
                </a:cubicBezTo>
                <a:cubicBezTo>
                  <a:pt x="438" y="281"/>
                  <a:pt x="344" y="375"/>
                  <a:pt x="250" y="406"/>
                </a:cubicBezTo>
              </a:path>
            </a:pathLst>
          </a:cu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defTabSz="684530">
              <a:defRPr/>
            </a:pPr>
            <a:endParaRPr lang="en-US" sz="57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16@|5FFC:0|FBC:0|LFC:16777215|LBC:16777215"/>
          <p:cNvSpPr>
            <a:spLocks noChangeArrowheads="1"/>
          </p:cNvSpPr>
          <p:nvPr/>
        </p:nvSpPr>
        <p:spPr bwMode="auto">
          <a:xfrm>
            <a:off x="5918126" y="3757548"/>
            <a:ext cx="109532" cy="107944"/>
          </a:xfrm>
          <a:custGeom>
            <a:avLst/>
            <a:gdLst>
              <a:gd name="T0" fmla="*/ 250 w 439"/>
              <a:gd name="T1" fmla="*/ 437 h 438"/>
              <a:gd name="T2" fmla="*/ 250 w 439"/>
              <a:gd name="T3" fmla="*/ 437 h 438"/>
              <a:gd name="T4" fmla="*/ 32 w 439"/>
              <a:gd name="T5" fmla="*/ 281 h 438"/>
              <a:gd name="T6" fmla="*/ 188 w 439"/>
              <a:gd name="T7" fmla="*/ 31 h 438"/>
              <a:gd name="T8" fmla="*/ 407 w 439"/>
              <a:gd name="T9" fmla="*/ 187 h 438"/>
              <a:gd name="T10" fmla="*/ 250 w 439"/>
              <a:gd name="T11" fmla="*/ 437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9" h="438">
                <a:moveTo>
                  <a:pt x="250" y="437"/>
                </a:moveTo>
                <a:lnTo>
                  <a:pt x="250" y="437"/>
                </a:lnTo>
                <a:cubicBezTo>
                  <a:pt x="157" y="437"/>
                  <a:pt x="32" y="375"/>
                  <a:pt x="32" y="281"/>
                </a:cubicBezTo>
                <a:cubicBezTo>
                  <a:pt x="0" y="156"/>
                  <a:pt x="63" y="62"/>
                  <a:pt x="188" y="31"/>
                </a:cubicBezTo>
                <a:cubicBezTo>
                  <a:pt x="282" y="0"/>
                  <a:pt x="375" y="93"/>
                  <a:pt x="407" y="187"/>
                </a:cubicBezTo>
                <a:cubicBezTo>
                  <a:pt x="438" y="312"/>
                  <a:pt x="344" y="406"/>
                  <a:pt x="250" y="437"/>
                </a:cubicBezTo>
              </a:path>
            </a:pathLst>
          </a:cu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defTabSz="684530">
              <a:defRPr/>
            </a:pPr>
            <a:endParaRPr lang="en-US" sz="57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17@|5FFC:0|FBC:0|LFC:16777215|LBC:16777215"/>
          <p:cNvSpPr>
            <a:spLocks noChangeArrowheads="1"/>
          </p:cNvSpPr>
          <p:nvPr/>
        </p:nvSpPr>
        <p:spPr bwMode="auto">
          <a:xfrm>
            <a:off x="4860910" y="3055912"/>
            <a:ext cx="109532" cy="101594"/>
          </a:xfrm>
          <a:custGeom>
            <a:avLst/>
            <a:gdLst>
              <a:gd name="T0" fmla="*/ 32 w 439"/>
              <a:gd name="T1" fmla="*/ 250 h 407"/>
              <a:gd name="T2" fmla="*/ 32 w 439"/>
              <a:gd name="T3" fmla="*/ 250 h 407"/>
              <a:gd name="T4" fmla="*/ 188 w 439"/>
              <a:gd name="T5" fmla="*/ 0 h 407"/>
              <a:gd name="T6" fmla="*/ 407 w 439"/>
              <a:gd name="T7" fmla="*/ 156 h 407"/>
              <a:gd name="T8" fmla="*/ 250 w 439"/>
              <a:gd name="T9" fmla="*/ 406 h 407"/>
              <a:gd name="T10" fmla="*/ 32 w 439"/>
              <a:gd name="T11" fmla="*/ 25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9" h="407">
                <a:moveTo>
                  <a:pt x="32" y="250"/>
                </a:moveTo>
                <a:lnTo>
                  <a:pt x="32" y="250"/>
                </a:lnTo>
                <a:cubicBezTo>
                  <a:pt x="0" y="125"/>
                  <a:pt x="63" y="31"/>
                  <a:pt x="188" y="0"/>
                </a:cubicBezTo>
                <a:cubicBezTo>
                  <a:pt x="282" y="0"/>
                  <a:pt x="375" y="63"/>
                  <a:pt x="407" y="156"/>
                </a:cubicBezTo>
                <a:cubicBezTo>
                  <a:pt x="438" y="281"/>
                  <a:pt x="344" y="375"/>
                  <a:pt x="250" y="406"/>
                </a:cubicBezTo>
                <a:cubicBezTo>
                  <a:pt x="157" y="406"/>
                  <a:pt x="32" y="344"/>
                  <a:pt x="32" y="250"/>
                </a:cubicBezTo>
              </a:path>
            </a:pathLst>
          </a:cu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defTabSz="684530">
              <a:defRPr/>
            </a:pPr>
            <a:endParaRPr lang="en-US" sz="57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18@|5FFC:0|FBC:0|LFC:16777215|LBC:16777215"/>
          <p:cNvSpPr>
            <a:spLocks noChangeArrowheads="1"/>
          </p:cNvSpPr>
          <p:nvPr/>
        </p:nvSpPr>
        <p:spPr bwMode="auto">
          <a:xfrm>
            <a:off x="5241889" y="3624206"/>
            <a:ext cx="109532" cy="109531"/>
          </a:xfrm>
          <a:custGeom>
            <a:avLst/>
            <a:gdLst>
              <a:gd name="T0" fmla="*/ 93 w 438"/>
              <a:gd name="T1" fmla="*/ 375 h 439"/>
              <a:gd name="T2" fmla="*/ 93 w 438"/>
              <a:gd name="T3" fmla="*/ 375 h 439"/>
              <a:gd name="T4" fmla="*/ 62 w 438"/>
              <a:gd name="T5" fmla="*/ 125 h 439"/>
              <a:gd name="T6" fmla="*/ 312 w 438"/>
              <a:gd name="T7" fmla="*/ 63 h 439"/>
              <a:gd name="T8" fmla="*/ 375 w 438"/>
              <a:gd name="T9" fmla="*/ 344 h 439"/>
              <a:gd name="T10" fmla="*/ 93 w 438"/>
              <a:gd name="T11" fmla="*/ 375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8" h="439">
                <a:moveTo>
                  <a:pt x="93" y="375"/>
                </a:moveTo>
                <a:lnTo>
                  <a:pt x="93" y="375"/>
                </a:lnTo>
                <a:cubicBezTo>
                  <a:pt x="0" y="313"/>
                  <a:pt x="0" y="219"/>
                  <a:pt x="62" y="125"/>
                </a:cubicBezTo>
                <a:cubicBezTo>
                  <a:pt x="125" y="32"/>
                  <a:pt x="250" y="0"/>
                  <a:pt x="312" y="63"/>
                </a:cubicBezTo>
                <a:cubicBezTo>
                  <a:pt x="406" y="125"/>
                  <a:pt x="437" y="250"/>
                  <a:pt x="375" y="344"/>
                </a:cubicBezTo>
                <a:cubicBezTo>
                  <a:pt x="312" y="438"/>
                  <a:pt x="187" y="438"/>
                  <a:pt x="93" y="375"/>
                </a:cubicBezTo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defTabSz="684530">
              <a:defRPr/>
            </a:pPr>
            <a:endParaRPr lang="en-US" sz="57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19@|5FFC:0|FBC:0|LFC:16777215|LBC:16777215"/>
          <p:cNvSpPr>
            <a:spLocks noChangeArrowheads="1"/>
          </p:cNvSpPr>
          <p:nvPr/>
        </p:nvSpPr>
        <p:spPr bwMode="auto">
          <a:xfrm>
            <a:off x="6488009" y="3376569"/>
            <a:ext cx="115881" cy="109531"/>
          </a:xfrm>
          <a:custGeom>
            <a:avLst/>
            <a:gdLst>
              <a:gd name="T0" fmla="*/ 62 w 469"/>
              <a:gd name="T1" fmla="*/ 125 h 439"/>
              <a:gd name="T2" fmla="*/ 62 w 469"/>
              <a:gd name="T3" fmla="*/ 125 h 439"/>
              <a:gd name="T4" fmla="*/ 343 w 469"/>
              <a:gd name="T5" fmla="*/ 63 h 439"/>
              <a:gd name="T6" fmla="*/ 406 w 469"/>
              <a:gd name="T7" fmla="*/ 344 h 439"/>
              <a:gd name="T8" fmla="*/ 125 w 469"/>
              <a:gd name="T9" fmla="*/ 407 h 439"/>
              <a:gd name="T10" fmla="*/ 62 w 469"/>
              <a:gd name="T11" fmla="*/ 125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9" h="439">
                <a:moveTo>
                  <a:pt x="62" y="125"/>
                </a:moveTo>
                <a:lnTo>
                  <a:pt x="62" y="125"/>
                </a:lnTo>
                <a:cubicBezTo>
                  <a:pt x="125" y="32"/>
                  <a:pt x="250" y="0"/>
                  <a:pt x="343" y="63"/>
                </a:cubicBezTo>
                <a:cubicBezTo>
                  <a:pt x="437" y="125"/>
                  <a:pt x="468" y="250"/>
                  <a:pt x="406" y="344"/>
                </a:cubicBezTo>
                <a:cubicBezTo>
                  <a:pt x="343" y="438"/>
                  <a:pt x="218" y="438"/>
                  <a:pt x="125" y="407"/>
                </a:cubicBezTo>
                <a:cubicBezTo>
                  <a:pt x="31" y="344"/>
                  <a:pt x="0" y="219"/>
                  <a:pt x="62" y="125"/>
                </a:cubicBezTo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defTabSz="684530">
              <a:defRPr/>
            </a:pPr>
            <a:endParaRPr lang="en-US" sz="675" dirty="0">
              <a:solidFill>
                <a:srgbClr val="7D9A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Freeform 20@|5FFC:0|FBC:0|LFC:16777215|LBC:16777215"/>
          <p:cNvSpPr>
            <a:spLocks noChangeArrowheads="1"/>
          </p:cNvSpPr>
          <p:nvPr/>
        </p:nvSpPr>
        <p:spPr bwMode="auto">
          <a:xfrm>
            <a:off x="4992665" y="2371737"/>
            <a:ext cx="107944" cy="117468"/>
          </a:xfrm>
          <a:custGeom>
            <a:avLst/>
            <a:gdLst>
              <a:gd name="T0" fmla="*/ 62 w 438"/>
              <a:gd name="T1" fmla="*/ 125 h 470"/>
              <a:gd name="T2" fmla="*/ 62 w 438"/>
              <a:gd name="T3" fmla="*/ 125 h 470"/>
              <a:gd name="T4" fmla="*/ 343 w 438"/>
              <a:gd name="T5" fmla="*/ 63 h 470"/>
              <a:gd name="T6" fmla="*/ 375 w 438"/>
              <a:gd name="T7" fmla="*/ 344 h 470"/>
              <a:gd name="T8" fmla="*/ 125 w 438"/>
              <a:gd name="T9" fmla="*/ 406 h 470"/>
              <a:gd name="T10" fmla="*/ 62 w 438"/>
              <a:gd name="T11" fmla="*/ 125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8" h="470">
                <a:moveTo>
                  <a:pt x="62" y="125"/>
                </a:moveTo>
                <a:lnTo>
                  <a:pt x="62" y="125"/>
                </a:lnTo>
                <a:cubicBezTo>
                  <a:pt x="125" y="31"/>
                  <a:pt x="250" y="0"/>
                  <a:pt x="343" y="63"/>
                </a:cubicBezTo>
                <a:cubicBezTo>
                  <a:pt x="437" y="125"/>
                  <a:pt x="437" y="250"/>
                  <a:pt x="375" y="344"/>
                </a:cubicBezTo>
                <a:cubicBezTo>
                  <a:pt x="312" y="438"/>
                  <a:pt x="187" y="469"/>
                  <a:pt x="125" y="406"/>
                </a:cubicBezTo>
                <a:cubicBezTo>
                  <a:pt x="31" y="344"/>
                  <a:pt x="0" y="219"/>
                  <a:pt x="62" y="125"/>
                </a:cubicBezTo>
              </a:path>
            </a:pathLst>
          </a:cu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defTabSz="684530">
              <a:defRPr/>
            </a:pPr>
            <a:endParaRPr lang="en-US" sz="57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Freeform 21@|5FFC:0|FBC:0|LFC:16777215|LBC:16777215"/>
          <p:cNvSpPr>
            <a:spLocks noChangeArrowheads="1"/>
          </p:cNvSpPr>
          <p:nvPr/>
        </p:nvSpPr>
        <p:spPr bwMode="auto">
          <a:xfrm>
            <a:off x="5568896" y="3757548"/>
            <a:ext cx="109532" cy="107944"/>
          </a:xfrm>
          <a:custGeom>
            <a:avLst/>
            <a:gdLst>
              <a:gd name="T0" fmla="*/ 156 w 439"/>
              <a:gd name="T1" fmla="*/ 437 h 438"/>
              <a:gd name="T2" fmla="*/ 156 w 439"/>
              <a:gd name="T3" fmla="*/ 437 h 438"/>
              <a:gd name="T4" fmla="*/ 0 w 439"/>
              <a:gd name="T5" fmla="*/ 187 h 438"/>
              <a:gd name="T6" fmla="*/ 250 w 439"/>
              <a:gd name="T7" fmla="*/ 31 h 438"/>
              <a:gd name="T8" fmla="*/ 406 w 439"/>
              <a:gd name="T9" fmla="*/ 281 h 438"/>
              <a:gd name="T10" fmla="*/ 156 w 439"/>
              <a:gd name="T11" fmla="*/ 437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9" h="438">
                <a:moveTo>
                  <a:pt x="156" y="437"/>
                </a:moveTo>
                <a:lnTo>
                  <a:pt x="156" y="437"/>
                </a:lnTo>
                <a:cubicBezTo>
                  <a:pt x="63" y="406"/>
                  <a:pt x="0" y="312"/>
                  <a:pt x="0" y="187"/>
                </a:cubicBezTo>
                <a:cubicBezTo>
                  <a:pt x="31" y="93"/>
                  <a:pt x="125" y="0"/>
                  <a:pt x="250" y="31"/>
                </a:cubicBezTo>
                <a:cubicBezTo>
                  <a:pt x="344" y="62"/>
                  <a:pt x="438" y="156"/>
                  <a:pt x="406" y="281"/>
                </a:cubicBezTo>
                <a:cubicBezTo>
                  <a:pt x="375" y="375"/>
                  <a:pt x="281" y="437"/>
                  <a:pt x="156" y="437"/>
                </a:cubicBezTo>
              </a:path>
            </a:pathLst>
          </a:cu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defTabSz="684530">
              <a:defRPr/>
            </a:pPr>
            <a:endParaRPr lang="en-US" sz="57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Freeform 22@|5FFC:0|FBC:0|LFC:16777215|LBC:16777215"/>
          <p:cNvSpPr>
            <a:spLocks noChangeArrowheads="1"/>
          </p:cNvSpPr>
          <p:nvPr/>
        </p:nvSpPr>
        <p:spPr bwMode="auto">
          <a:xfrm>
            <a:off x="6627701" y="3055912"/>
            <a:ext cx="107944" cy="101594"/>
          </a:xfrm>
          <a:custGeom>
            <a:avLst/>
            <a:gdLst>
              <a:gd name="T0" fmla="*/ 0 w 438"/>
              <a:gd name="T1" fmla="*/ 156 h 407"/>
              <a:gd name="T2" fmla="*/ 0 w 438"/>
              <a:gd name="T3" fmla="*/ 156 h 407"/>
              <a:gd name="T4" fmla="*/ 250 w 438"/>
              <a:gd name="T5" fmla="*/ 0 h 407"/>
              <a:gd name="T6" fmla="*/ 405 w 438"/>
              <a:gd name="T7" fmla="*/ 250 h 407"/>
              <a:gd name="T8" fmla="*/ 156 w 438"/>
              <a:gd name="T9" fmla="*/ 406 h 407"/>
              <a:gd name="T10" fmla="*/ 0 w 438"/>
              <a:gd name="T11" fmla="*/ 15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8" h="407">
                <a:moveTo>
                  <a:pt x="0" y="156"/>
                </a:moveTo>
                <a:lnTo>
                  <a:pt x="0" y="156"/>
                </a:lnTo>
                <a:cubicBezTo>
                  <a:pt x="31" y="63"/>
                  <a:pt x="125" y="0"/>
                  <a:pt x="250" y="0"/>
                </a:cubicBezTo>
                <a:cubicBezTo>
                  <a:pt x="343" y="31"/>
                  <a:pt x="437" y="125"/>
                  <a:pt x="405" y="250"/>
                </a:cubicBezTo>
                <a:cubicBezTo>
                  <a:pt x="374" y="344"/>
                  <a:pt x="281" y="406"/>
                  <a:pt x="156" y="406"/>
                </a:cubicBezTo>
                <a:cubicBezTo>
                  <a:pt x="63" y="375"/>
                  <a:pt x="0" y="281"/>
                  <a:pt x="0" y="156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defTabSz="684530">
              <a:defRPr/>
            </a:pPr>
            <a:endParaRPr lang="en-US" sz="675" dirty="0">
              <a:solidFill>
                <a:srgbClr val="7D9A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Freeform 23@|5FFC:0|FBC:0|LFC:16777215|LBC:16777215"/>
          <p:cNvSpPr>
            <a:spLocks noChangeArrowheads="1"/>
          </p:cNvSpPr>
          <p:nvPr/>
        </p:nvSpPr>
        <p:spPr bwMode="auto">
          <a:xfrm>
            <a:off x="4860910" y="2698743"/>
            <a:ext cx="109532" cy="109532"/>
          </a:xfrm>
          <a:custGeom>
            <a:avLst/>
            <a:gdLst>
              <a:gd name="T0" fmla="*/ 32 w 439"/>
              <a:gd name="T1" fmla="*/ 187 h 438"/>
              <a:gd name="T2" fmla="*/ 32 w 439"/>
              <a:gd name="T3" fmla="*/ 187 h 438"/>
              <a:gd name="T4" fmla="*/ 250 w 439"/>
              <a:gd name="T5" fmla="*/ 31 h 438"/>
              <a:gd name="T6" fmla="*/ 407 w 439"/>
              <a:gd name="T7" fmla="*/ 281 h 438"/>
              <a:gd name="T8" fmla="*/ 188 w 439"/>
              <a:gd name="T9" fmla="*/ 437 h 438"/>
              <a:gd name="T10" fmla="*/ 32 w 439"/>
              <a:gd name="T11" fmla="*/ 187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9" h="438">
                <a:moveTo>
                  <a:pt x="32" y="187"/>
                </a:moveTo>
                <a:lnTo>
                  <a:pt x="32" y="187"/>
                </a:lnTo>
                <a:cubicBezTo>
                  <a:pt x="32" y="93"/>
                  <a:pt x="157" y="0"/>
                  <a:pt x="250" y="31"/>
                </a:cubicBezTo>
                <a:cubicBezTo>
                  <a:pt x="344" y="62"/>
                  <a:pt x="438" y="156"/>
                  <a:pt x="407" y="281"/>
                </a:cubicBezTo>
                <a:cubicBezTo>
                  <a:pt x="375" y="375"/>
                  <a:pt x="282" y="437"/>
                  <a:pt x="188" y="437"/>
                </a:cubicBezTo>
                <a:cubicBezTo>
                  <a:pt x="63" y="406"/>
                  <a:pt x="0" y="312"/>
                  <a:pt x="32" y="187"/>
                </a:cubicBezTo>
              </a:path>
            </a:pathLst>
          </a:cu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defTabSz="684530">
              <a:defRPr/>
            </a:pPr>
            <a:endParaRPr lang="en-US" sz="57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Freeform 24@|5FFC:0|FBC:0|LFC:16777215|LBC:16777215"/>
          <p:cNvSpPr>
            <a:spLocks noChangeArrowheads="1"/>
          </p:cNvSpPr>
          <p:nvPr/>
        </p:nvSpPr>
        <p:spPr bwMode="auto">
          <a:xfrm>
            <a:off x="4992665" y="3376569"/>
            <a:ext cx="107944" cy="109531"/>
          </a:xfrm>
          <a:custGeom>
            <a:avLst/>
            <a:gdLst>
              <a:gd name="T0" fmla="*/ 62 w 438"/>
              <a:gd name="T1" fmla="*/ 344 h 439"/>
              <a:gd name="T2" fmla="*/ 62 w 438"/>
              <a:gd name="T3" fmla="*/ 344 h 439"/>
              <a:gd name="T4" fmla="*/ 125 w 438"/>
              <a:gd name="T5" fmla="*/ 63 h 439"/>
              <a:gd name="T6" fmla="*/ 375 w 438"/>
              <a:gd name="T7" fmla="*/ 125 h 439"/>
              <a:gd name="T8" fmla="*/ 343 w 438"/>
              <a:gd name="T9" fmla="*/ 407 h 439"/>
              <a:gd name="T10" fmla="*/ 62 w 438"/>
              <a:gd name="T11" fmla="*/ 344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8" h="439">
                <a:moveTo>
                  <a:pt x="62" y="344"/>
                </a:moveTo>
                <a:lnTo>
                  <a:pt x="62" y="344"/>
                </a:lnTo>
                <a:cubicBezTo>
                  <a:pt x="0" y="250"/>
                  <a:pt x="31" y="125"/>
                  <a:pt x="125" y="63"/>
                </a:cubicBezTo>
                <a:cubicBezTo>
                  <a:pt x="187" y="0"/>
                  <a:pt x="312" y="32"/>
                  <a:pt x="375" y="125"/>
                </a:cubicBezTo>
                <a:cubicBezTo>
                  <a:pt x="437" y="219"/>
                  <a:pt x="437" y="344"/>
                  <a:pt x="343" y="407"/>
                </a:cubicBezTo>
                <a:cubicBezTo>
                  <a:pt x="250" y="438"/>
                  <a:pt x="125" y="438"/>
                  <a:pt x="62" y="344"/>
                </a:cubicBezTo>
              </a:path>
            </a:pathLst>
          </a:cu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defTabSz="684530">
              <a:defRPr/>
            </a:pPr>
            <a:endParaRPr lang="en-US" sz="57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Freeform 25@|5FFC:0|FBC:0|LFC:16777215|LBC:16777215"/>
          <p:cNvSpPr>
            <a:spLocks noChangeArrowheads="1"/>
          </p:cNvSpPr>
          <p:nvPr/>
        </p:nvSpPr>
        <p:spPr bwMode="auto">
          <a:xfrm>
            <a:off x="6238784" y="3624206"/>
            <a:ext cx="115882" cy="109531"/>
          </a:xfrm>
          <a:custGeom>
            <a:avLst/>
            <a:gdLst>
              <a:gd name="T0" fmla="*/ 125 w 469"/>
              <a:gd name="T1" fmla="*/ 63 h 439"/>
              <a:gd name="T2" fmla="*/ 125 w 469"/>
              <a:gd name="T3" fmla="*/ 63 h 439"/>
              <a:gd name="T4" fmla="*/ 406 w 469"/>
              <a:gd name="T5" fmla="*/ 125 h 439"/>
              <a:gd name="T6" fmla="*/ 343 w 469"/>
              <a:gd name="T7" fmla="*/ 375 h 439"/>
              <a:gd name="T8" fmla="*/ 62 w 469"/>
              <a:gd name="T9" fmla="*/ 344 h 439"/>
              <a:gd name="T10" fmla="*/ 125 w 469"/>
              <a:gd name="T11" fmla="*/ 63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9" h="439">
                <a:moveTo>
                  <a:pt x="125" y="63"/>
                </a:moveTo>
                <a:lnTo>
                  <a:pt x="125" y="63"/>
                </a:lnTo>
                <a:cubicBezTo>
                  <a:pt x="218" y="0"/>
                  <a:pt x="343" y="32"/>
                  <a:pt x="406" y="125"/>
                </a:cubicBezTo>
                <a:cubicBezTo>
                  <a:pt x="468" y="219"/>
                  <a:pt x="437" y="313"/>
                  <a:pt x="343" y="375"/>
                </a:cubicBezTo>
                <a:cubicBezTo>
                  <a:pt x="250" y="438"/>
                  <a:pt x="125" y="438"/>
                  <a:pt x="62" y="344"/>
                </a:cubicBezTo>
                <a:cubicBezTo>
                  <a:pt x="0" y="250"/>
                  <a:pt x="31" y="125"/>
                  <a:pt x="125" y="63"/>
                </a:cubicBezTo>
              </a:path>
            </a:pathLst>
          </a:cu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defTabSz="684530">
              <a:defRPr/>
            </a:pPr>
            <a:endParaRPr lang="en-US" sz="57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Freeform 26@|5FFC:0|FBC:0|LFC:16777215|LBC:16777215"/>
          <p:cNvSpPr>
            <a:spLocks noChangeArrowheads="1"/>
          </p:cNvSpPr>
          <p:nvPr/>
        </p:nvSpPr>
        <p:spPr bwMode="auto">
          <a:xfrm>
            <a:off x="5241889" y="2130450"/>
            <a:ext cx="109532" cy="109532"/>
          </a:xfrm>
          <a:custGeom>
            <a:avLst/>
            <a:gdLst>
              <a:gd name="T0" fmla="*/ 93 w 438"/>
              <a:gd name="T1" fmla="*/ 63 h 439"/>
              <a:gd name="T2" fmla="*/ 93 w 438"/>
              <a:gd name="T3" fmla="*/ 63 h 439"/>
              <a:gd name="T4" fmla="*/ 375 w 438"/>
              <a:gd name="T5" fmla="*/ 94 h 439"/>
              <a:gd name="T6" fmla="*/ 312 w 438"/>
              <a:gd name="T7" fmla="*/ 375 h 439"/>
              <a:gd name="T8" fmla="*/ 62 w 438"/>
              <a:gd name="T9" fmla="*/ 313 h 439"/>
              <a:gd name="T10" fmla="*/ 93 w 438"/>
              <a:gd name="T11" fmla="*/ 63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8" h="439">
                <a:moveTo>
                  <a:pt x="93" y="63"/>
                </a:moveTo>
                <a:lnTo>
                  <a:pt x="93" y="63"/>
                </a:lnTo>
                <a:cubicBezTo>
                  <a:pt x="187" y="0"/>
                  <a:pt x="312" y="0"/>
                  <a:pt x="375" y="94"/>
                </a:cubicBezTo>
                <a:cubicBezTo>
                  <a:pt x="437" y="188"/>
                  <a:pt x="406" y="313"/>
                  <a:pt x="312" y="375"/>
                </a:cubicBezTo>
                <a:cubicBezTo>
                  <a:pt x="250" y="438"/>
                  <a:pt x="125" y="407"/>
                  <a:pt x="62" y="313"/>
                </a:cubicBezTo>
                <a:cubicBezTo>
                  <a:pt x="0" y="219"/>
                  <a:pt x="0" y="94"/>
                  <a:pt x="93" y="63"/>
                </a:cubicBezTo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defTabSz="684530">
              <a:defRPr/>
            </a:pPr>
            <a:endParaRPr lang="en-US" sz="57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Freeform 28@|5FFC:0|FBC:0|LFC:16777215|LBC:16777215"/>
          <p:cNvSpPr>
            <a:spLocks noChangeArrowheads="1"/>
          </p:cNvSpPr>
          <p:nvPr/>
        </p:nvSpPr>
        <p:spPr bwMode="auto">
          <a:xfrm>
            <a:off x="7545226" y="3779772"/>
            <a:ext cx="101594" cy="103182"/>
          </a:xfrm>
          <a:custGeom>
            <a:avLst/>
            <a:gdLst>
              <a:gd name="T0" fmla="*/ 187 w 407"/>
              <a:gd name="T1" fmla="*/ 0 h 408"/>
              <a:gd name="T2" fmla="*/ 187 w 407"/>
              <a:gd name="T3" fmla="*/ 0 h 408"/>
              <a:gd name="T4" fmla="*/ 406 w 407"/>
              <a:gd name="T5" fmla="*/ 219 h 408"/>
              <a:gd name="T6" fmla="*/ 187 w 407"/>
              <a:gd name="T7" fmla="*/ 407 h 408"/>
              <a:gd name="T8" fmla="*/ 0 w 407"/>
              <a:gd name="T9" fmla="*/ 219 h 408"/>
              <a:gd name="T10" fmla="*/ 187 w 407"/>
              <a:gd name="T11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7" h="408">
                <a:moveTo>
                  <a:pt x="187" y="0"/>
                </a:moveTo>
                <a:lnTo>
                  <a:pt x="187" y="0"/>
                </a:lnTo>
                <a:cubicBezTo>
                  <a:pt x="312" y="0"/>
                  <a:pt x="406" y="94"/>
                  <a:pt x="406" y="219"/>
                </a:cubicBezTo>
                <a:cubicBezTo>
                  <a:pt x="406" y="313"/>
                  <a:pt x="312" y="407"/>
                  <a:pt x="187" y="407"/>
                </a:cubicBezTo>
                <a:cubicBezTo>
                  <a:pt x="93" y="407"/>
                  <a:pt x="0" y="313"/>
                  <a:pt x="0" y="219"/>
                </a:cubicBezTo>
                <a:cubicBezTo>
                  <a:pt x="0" y="94"/>
                  <a:pt x="93" y="0"/>
                  <a:pt x="187" y="0"/>
                </a:cubicBezTo>
              </a:path>
            </a:pathLst>
          </a:cu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defTabSz="684530">
              <a:defRPr/>
            </a:pPr>
            <a:endParaRPr lang="en-US" sz="675" dirty="0">
              <a:solidFill>
                <a:srgbClr val="7D9A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Freeform 29@|5FFC:0|FBC:0|LFC:16777215|LBC:16777215"/>
          <p:cNvSpPr>
            <a:spLocks noChangeArrowheads="1"/>
          </p:cNvSpPr>
          <p:nvPr/>
        </p:nvSpPr>
        <p:spPr bwMode="auto">
          <a:xfrm>
            <a:off x="7545226" y="1982821"/>
            <a:ext cx="101594" cy="101594"/>
          </a:xfrm>
          <a:custGeom>
            <a:avLst/>
            <a:gdLst>
              <a:gd name="T0" fmla="*/ 187 w 407"/>
              <a:gd name="T1" fmla="*/ 0 h 407"/>
              <a:gd name="T2" fmla="*/ 187 w 407"/>
              <a:gd name="T3" fmla="*/ 0 h 407"/>
              <a:gd name="T4" fmla="*/ 406 w 407"/>
              <a:gd name="T5" fmla="*/ 187 h 407"/>
              <a:gd name="T6" fmla="*/ 187 w 407"/>
              <a:gd name="T7" fmla="*/ 406 h 407"/>
              <a:gd name="T8" fmla="*/ 0 w 407"/>
              <a:gd name="T9" fmla="*/ 187 h 407"/>
              <a:gd name="T10" fmla="*/ 187 w 407"/>
              <a:gd name="T11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7" h="407">
                <a:moveTo>
                  <a:pt x="187" y="0"/>
                </a:moveTo>
                <a:lnTo>
                  <a:pt x="187" y="0"/>
                </a:lnTo>
                <a:cubicBezTo>
                  <a:pt x="312" y="0"/>
                  <a:pt x="406" y="93"/>
                  <a:pt x="406" y="187"/>
                </a:cubicBezTo>
                <a:cubicBezTo>
                  <a:pt x="406" y="312"/>
                  <a:pt x="312" y="406"/>
                  <a:pt x="187" y="406"/>
                </a:cubicBezTo>
                <a:cubicBezTo>
                  <a:pt x="93" y="406"/>
                  <a:pt x="0" y="312"/>
                  <a:pt x="0" y="187"/>
                </a:cubicBezTo>
                <a:cubicBezTo>
                  <a:pt x="0" y="93"/>
                  <a:pt x="93" y="0"/>
                  <a:pt x="187" y="0"/>
                </a:cubicBezTo>
              </a:path>
            </a:pathLst>
          </a:cu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defTabSz="684530">
              <a:defRPr/>
            </a:pPr>
            <a:endParaRPr lang="en-US" sz="675" dirty="0">
              <a:solidFill>
                <a:srgbClr val="7D9A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Freeform 30@|5FFC:0|FBC:0|LFC:16777215|LBC:16777215"/>
          <p:cNvSpPr>
            <a:spLocks noChangeArrowheads="1"/>
          </p:cNvSpPr>
          <p:nvPr/>
        </p:nvSpPr>
        <p:spPr bwMode="auto">
          <a:xfrm>
            <a:off x="8448463" y="2886058"/>
            <a:ext cx="101594" cy="93658"/>
          </a:xfrm>
          <a:custGeom>
            <a:avLst/>
            <a:gdLst>
              <a:gd name="T0" fmla="*/ 406 w 407"/>
              <a:gd name="T1" fmla="*/ 187 h 375"/>
              <a:gd name="T2" fmla="*/ 406 w 407"/>
              <a:gd name="T3" fmla="*/ 187 h 375"/>
              <a:gd name="T4" fmla="*/ 187 w 407"/>
              <a:gd name="T5" fmla="*/ 374 h 375"/>
              <a:gd name="T6" fmla="*/ 0 w 407"/>
              <a:gd name="T7" fmla="*/ 187 h 375"/>
              <a:gd name="T8" fmla="*/ 187 w 407"/>
              <a:gd name="T9" fmla="*/ 0 h 375"/>
              <a:gd name="T10" fmla="*/ 406 w 407"/>
              <a:gd name="T11" fmla="*/ 187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7" h="375">
                <a:moveTo>
                  <a:pt x="406" y="187"/>
                </a:moveTo>
                <a:lnTo>
                  <a:pt x="406" y="187"/>
                </a:lnTo>
                <a:cubicBezTo>
                  <a:pt x="406" y="311"/>
                  <a:pt x="312" y="374"/>
                  <a:pt x="187" y="374"/>
                </a:cubicBezTo>
                <a:cubicBezTo>
                  <a:pt x="93" y="374"/>
                  <a:pt x="0" y="311"/>
                  <a:pt x="0" y="187"/>
                </a:cubicBezTo>
                <a:cubicBezTo>
                  <a:pt x="0" y="93"/>
                  <a:pt x="93" y="0"/>
                  <a:pt x="187" y="0"/>
                </a:cubicBezTo>
                <a:cubicBezTo>
                  <a:pt x="312" y="0"/>
                  <a:pt x="406" y="93"/>
                  <a:pt x="406" y="187"/>
                </a:cubicBezTo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defTabSz="684530">
              <a:defRPr/>
            </a:pPr>
            <a:endParaRPr lang="en-US" sz="675" dirty="0">
              <a:solidFill>
                <a:srgbClr val="7D9A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Freeform 31@|5FFC:0|FBC:0|LFC:16777215|LBC:16777215"/>
          <p:cNvSpPr>
            <a:spLocks noChangeArrowheads="1"/>
          </p:cNvSpPr>
          <p:nvPr/>
        </p:nvSpPr>
        <p:spPr bwMode="auto">
          <a:xfrm>
            <a:off x="8175428" y="2238393"/>
            <a:ext cx="109532" cy="109532"/>
          </a:xfrm>
          <a:custGeom>
            <a:avLst/>
            <a:gdLst>
              <a:gd name="T0" fmla="*/ 375 w 438"/>
              <a:gd name="T1" fmla="*/ 93 h 438"/>
              <a:gd name="T2" fmla="*/ 375 w 438"/>
              <a:gd name="T3" fmla="*/ 93 h 438"/>
              <a:gd name="T4" fmla="*/ 375 w 438"/>
              <a:gd name="T5" fmla="*/ 375 h 438"/>
              <a:gd name="T6" fmla="*/ 94 w 438"/>
              <a:gd name="T7" fmla="*/ 375 h 438"/>
              <a:gd name="T8" fmla="*/ 94 w 438"/>
              <a:gd name="T9" fmla="*/ 93 h 438"/>
              <a:gd name="T10" fmla="*/ 375 w 438"/>
              <a:gd name="T11" fmla="*/ 93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8" h="438">
                <a:moveTo>
                  <a:pt x="375" y="93"/>
                </a:moveTo>
                <a:lnTo>
                  <a:pt x="375" y="93"/>
                </a:lnTo>
                <a:cubicBezTo>
                  <a:pt x="437" y="156"/>
                  <a:pt x="437" y="281"/>
                  <a:pt x="375" y="375"/>
                </a:cubicBezTo>
                <a:cubicBezTo>
                  <a:pt x="281" y="437"/>
                  <a:pt x="156" y="437"/>
                  <a:pt x="94" y="375"/>
                </a:cubicBezTo>
                <a:cubicBezTo>
                  <a:pt x="0" y="281"/>
                  <a:pt x="0" y="156"/>
                  <a:pt x="94" y="93"/>
                </a:cubicBezTo>
                <a:cubicBezTo>
                  <a:pt x="156" y="0"/>
                  <a:pt x="281" y="0"/>
                  <a:pt x="375" y="93"/>
                </a:cubicBezTo>
              </a:path>
            </a:pathLst>
          </a:cu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defTabSz="684530">
              <a:defRPr/>
            </a:pPr>
            <a:endParaRPr lang="en-US" sz="675" dirty="0">
              <a:solidFill>
                <a:srgbClr val="7D9A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Freeform 32@|5FFC:0|FBC:0|LFC:16777215|LBC:16777215"/>
          <p:cNvSpPr>
            <a:spLocks noChangeArrowheads="1"/>
          </p:cNvSpPr>
          <p:nvPr/>
        </p:nvSpPr>
        <p:spPr bwMode="auto">
          <a:xfrm>
            <a:off x="6907086" y="2238393"/>
            <a:ext cx="109531" cy="109532"/>
          </a:xfrm>
          <a:custGeom>
            <a:avLst/>
            <a:gdLst>
              <a:gd name="T0" fmla="*/ 344 w 439"/>
              <a:gd name="T1" fmla="*/ 375 h 438"/>
              <a:gd name="T2" fmla="*/ 344 w 439"/>
              <a:gd name="T3" fmla="*/ 375 h 438"/>
              <a:gd name="T4" fmla="*/ 63 w 439"/>
              <a:gd name="T5" fmla="*/ 375 h 438"/>
              <a:gd name="T6" fmla="*/ 63 w 439"/>
              <a:gd name="T7" fmla="*/ 93 h 438"/>
              <a:gd name="T8" fmla="*/ 344 w 439"/>
              <a:gd name="T9" fmla="*/ 93 h 438"/>
              <a:gd name="T10" fmla="*/ 344 w 439"/>
              <a:gd name="T11" fmla="*/ 375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9" h="438">
                <a:moveTo>
                  <a:pt x="344" y="375"/>
                </a:moveTo>
                <a:lnTo>
                  <a:pt x="344" y="375"/>
                </a:lnTo>
                <a:cubicBezTo>
                  <a:pt x="281" y="437"/>
                  <a:pt x="156" y="437"/>
                  <a:pt x="63" y="375"/>
                </a:cubicBezTo>
                <a:cubicBezTo>
                  <a:pt x="0" y="281"/>
                  <a:pt x="0" y="156"/>
                  <a:pt x="63" y="93"/>
                </a:cubicBezTo>
                <a:cubicBezTo>
                  <a:pt x="156" y="0"/>
                  <a:pt x="281" y="0"/>
                  <a:pt x="344" y="93"/>
                </a:cubicBezTo>
                <a:cubicBezTo>
                  <a:pt x="438" y="156"/>
                  <a:pt x="438" y="281"/>
                  <a:pt x="344" y="375"/>
                </a:cubicBezTo>
              </a:path>
            </a:pathLst>
          </a:cu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defTabSz="684530">
              <a:defRPr/>
            </a:pPr>
            <a:endParaRPr lang="en-US" sz="675" dirty="0">
              <a:solidFill>
                <a:srgbClr val="7D9A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Freeform 33@|5FFC:0|FBC:0|LFC:16777215|LBC:16777215"/>
          <p:cNvSpPr>
            <a:spLocks noChangeArrowheads="1"/>
          </p:cNvSpPr>
          <p:nvPr/>
        </p:nvSpPr>
        <p:spPr bwMode="auto">
          <a:xfrm>
            <a:off x="8175428" y="3516261"/>
            <a:ext cx="109532" cy="107944"/>
          </a:xfrm>
          <a:custGeom>
            <a:avLst/>
            <a:gdLst>
              <a:gd name="T0" fmla="*/ 375 w 438"/>
              <a:gd name="T1" fmla="*/ 344 h 438"/>
              <a:gd name="T2" fmla="*/ 375 w 438"/>
              <a:gd name="T3" fmla="*/ 344 h 438"/>
              <a:gd name="T4" fmla="*/ 94 w 438"/>
              <a:gd name="T5" fmla="*/ 344 h 438"/>
              <a:gd name="T6" fmla="*/ 94 w 438"/>
              <a:gd name="T7" fmla="*/ 62 h 438"/>
              <a:gd name="T8" fmla="*/ 375 w 438"/>
              <a:gd name="T9" fmla="*/ 62 h 438"/>
              <a:gd name="T10" fmla="*/ 375 w 438"/>
              <a:gd name="T11" fmla="*/ 344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8" h="438">
                <a:moveTo>
                  <a:pt x="375" y="344"/>
                </a:moveTo>
                <a:lnTo>
                  <a:pt x="375" y="344"/>
                </a:lnTo>
                <a:cubicBezTo>
                  <a:pt x="281" y="437"/>
                  <a:pt x="156" y="437"/>
                  <a:pt x="94" y="344"/>
                </a:cubicBezTo>
                <a:cubicBezTo>
                  <a:pt x="0" y="281"/>
                  <a:pt x="0" y="156"/>
                  <a:pt x="94" y="62"/>
                </a:cubicBezTo>
                <a:cubicBezTo>
                  <a:pt x="156" y="0"/>
                  <a:pt x="281" y="0"/>
                  <a:pt x="375" y="62"/>
                </a:cubicBezTo>
                <a:cubicBezTo>
                  <a:pt x="437" y="156"/>
                  <a:pt x="437" y="281"/>
                  <a:pt x="375" y="344"/>
                </a:cubicBezTo>
              </a:path>
            </a:pathLst>
          </a:cu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defTabSz="684530">
              <a:defRPr/>
            </a:pPr>
            <a:endParaRPr lang="en-US" sz="675" dirty="0">
              <a:solidFill>
                <a:srgbClr val="7D9A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Freeform 34@|5FFC:0|FBC:0|LFC:16777215|LBC:16777215"/>
          <p:cNvSpPr>
            <a:spLocks noChangeArrowheads="1"/>
          </p:cNvSpPr>
          <p:nvPr/>
        </p:nvSpPr>
        <p:spPr bwMode="auto">
          <a:xfrm>
            <a:off x="7888107" y="2044729"/>
            <a:ext cx="109531" cy="115882"/>
          </a:xfrm>
          <a:custGeom>
            <a:avLst/>
            <a:gdLst>
              <a:gd name="T0" fmla="*/ 281 w 438"/>
              <a:gd name="T1" fmla="*/ 31 h 469"/>
              <a:gd name="T2" fmla="*/ 281 w 438"/>
              <a:gd name="T3" fmla="*/ 31 h 469"/>
              <a:gd name="T4" fmla="*/ 406 w 438"/>
              <a:gd name="T5" fmla="*/ 312 h 469"/>
              <a:gd name="T6" fmla="*/ 125 w 438"/>
              <a:gd name="T7" fmla="*/ 406 h 469"/>
              <a:gd name="T8" fmla="*/ 31 w 438"/>
              <a:gd name="T9" fmla="*/ 156 h 469"/>
              <a:gd name="T10" fmla="*/ 281 w 438"/>
              <a:gd name="T11" fmla="*/ 31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8" h="469">
                <a:moveTo>
                  <a:pt x="281" y="31"/>
                </a:moveTo>
                <a:lnTo>
                  <a:pt x="281" y="31"/>
                </a:lnTo>
                <a:cubicBezTo>
                  <a:pt x="375" y="93"/>
                  <a:pt x="437" y="187"/>
                  <a:pt x="406" y="312"/>
                </a:cubicBezTo>
                <a:cubicBezTo>
                  <a:pt x="343" y="406"/>
                  <a:pt x="250" y="468"/>
                  <a:pt x="125" y="406"/>
                </a:cubicBezTo>
                <a:cubicBezTo>
                  <a:pt x="31" y="375"/>
                  <a:pt x="0" y="250"/>
                  <a:pt x="31" y="156"/>
                </a:cubicBezTo>
                <a:cubicBezTo>
                  <a:pt x="62" y="62"/>
                  <a:pt x="187" y="0"/>
                  <a:pt x="281" y="31"/>
                </a:cubicBezTo>
              </a:path>
            </a:pathLst>
          </a:cu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defTabSz="684530">
              <a:defRPr/>
            </a:pPr>
            <a:endParaRPr lang="en-US" sz="675" dirty="0">
              <a:solidFill>
                <a:srgbClr val="7D9A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Freeform 35@|5FFC:0|FBC:0|LFC:16777215|LBC:16777215"/>
          <p:cNvSpPr>
            <a:spLocks noChangeArrowheads="1"/>
          </p:cNvSpPr>
          <p:nvPr/>
        </p:nvSpPr>
        <p:spPr bwMode="auto">
          <a:xfrm>
            <a:off x="6705483" y="2535240"/>
            <a:ext cx="115882" cy="109531"/>
          </a:xfrm>
          <a:custGeom>
            <a:avLst/>
            <a:gdLst>
              <a:gd name="T0" fmla="*/ 437 w 469"/>
              <a:gd name="T1" fmla="*/ 282 h 439"/>
              <a:gd name="T2" fmla="*/ 437 w 469"/>
              <a:gd name="T3" fmla="*/ 282 h 439"/>
              <a:gd name="T4" fmla="*/ 156 w 469"/>
              <a:gd name="T5" fmla="*/ 407 h 439"/>
              <a:gd name="T6" fmla="*/ 62 w 469"/>
              <a:gd name="T7" fmla="*/ 125 h 439"/>
              <a:gd name="T8" fmla="*/ 312 w 469"/>
              <a:gd name="T9" fmla="*/ 32 h 439"/>
              <a:gd name="T10" fmla="*/ 437 w 469"/>
              <a:gd name="T11" fmla="*/ 282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9" h="439">
                <a:moveTo>
                  <a:pt x="437" y="282"/>
                </a:moveTo>
                <a:lnTo>
                  <a:pt x="437" y="282"/>
                </a:lnTo>
                <a:cubicBezTo>
                  <a:pt x="375" y="407"/>
                  <a:pt x="250" y="438"/>
                  <a:pt x="156" y="407"/>
                </a:cubicBezTo>
                <a:cubicBezTo>
                  <a:pt x="62" y="344"/>
                  <a:pt x="0" y="250"/>
                  <a:pt x="62" y="125"/>
                </a:cubicBezTo>
                <a:cubicBezTo>
                  <a:pt x="93" y="32"/>
                  <a:pt x="218" y="0"/>
                  <a:pt x="312" y="32"/>
                </a:cubicBezTo>
                <a:cubicBezTo>
                  <a:pt x="406" y="63"/>
                  <a:pt x="468" y="188"/>
                  <a:pt x="437" y="282"/>
                </a:cubicBezTo>
              </a:path>
            </a:pathLst>
          </a:cu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defTabSz="684530">
              <a:defRPr/>
            </a:pPr>
            <a:endParaRPr lang="en-US" sz="675" dirty="0">
              <a:solidFill>
                <a:srgbClr val="7D9A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Freeform 36@|5FFC:0|FBC:0|LFC:16777215|LBC:16777215"/>
          <p:cNvSpPr>
            <a:spLocks noChangeArrowheads="1"/>
          </p:cNvSpPr>
          <p:nvPr/>
        </p:nvSpPr>
        <p:spPr bwMode="auto">
          <a:xfrm>
            <a:off x="8370680" y="3219416"/>
            <a:ext cx="117468" cy="119056"/>
          </a:xfrm>
          <a:custGeom>
            <a:avLst/>
            <a:gdLst>
              <a:gd name="T0" fmla="*/ 406 w 470"/>
              <a:gd name="T1" fmla="*/ 313 h 470"/>
              <a:gd name="T2" fmla="*/ 406 w 470"/>
              <a:gd name="T3" fmla="*/ 313 h 470"/>
              <a:gd name="T4" fmla="*/ 156 w 470"/>
              <a:gd name="T5" fmla="*/ 407 h 470"/>
              <a:gd name="T6" fmla="*/ 31 w 470"/>
              <a:gd name="T7" fmla="*/ 157 h 470"/>
              <a:gd name="T8" fmla="*/ 313 w 470"/>
              <a:gd name="T9" fmla="*/ 32 h 470"/>
              <a:gd name="T10" fmla="*/ 406 w 470"/>
              <a:gd name="T11" fmla="*/ 313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0" h="470">
                <a:moveTo>
                  <a:pt x="406" y="313"/>
                </a:moveTo>
                <a:lnTo>
                  <a:pt x="406" y="313"/>
                </a:lnTo>
                <a:cubicBezTo>
                  <a:pt x="375" y="407"/>
                  <a:pt x="250" y="469"/>
                  <a:pt x="156" y="407"/>
                </a:cubicBezTo>
                <a:cubicBezTo>
                  <a:pt x="63" y="375"/>
                  <a:pt x="0" y="250"/>
                  <a:pt x="31" y="157"/>
                </a:cubicBezTo>
                <a:cubicBezTo>
                  <a:pt x="94" y="63"/>
                  <a:pt x="219" y="0"/>
                  <a:pt x="313" y="32"/>
                </a:cubicBezTo>
                <a:cubicBezTo>
                  <a:pt x="406" y="94"/>
                  <a:pt x="469" y="219"/>
                  <a:pt x="406" y="313"/>
                </a:cubicBezTo>
              </a:path>
            </a:pathLst>
          </a:cu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defTabSz="684530">
              <a:defRPr/>
            </a:pPr>
            <a:endParaRPr lang="en-US" sz="675" dirty="0">
              <a:solidFill>
                <a:srgbClr val="7D9A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Freeform 37@|5FFC:0|FBC:0|LFC:16777215|LBC:16777215"/>
          <p:cNvSpPr>
            <a:spLocks noChangeArrowheads="1"/>
          </p:cNvSpPr>
          <p:nvPr/>
        </p:nvSpPr>
        <p:spPr bwMode="auto">
          <a:xfrm>
            <a:off x="8370680" y="2535240"/>
            <a:ext cx="117468" cy="109531"/>
          </a:xfrm>
          <a:custGeom>
            <a:avLst/>
            <a:gdLst>
              <a:gd name="T0" fmla="*/ 406 w 470"/>
              <a:gd name="T1" fmla="*/ 125 h 439"/>
              <a:gd name="T2" fmla="*/ 406 w 470"/>
              <a:gd name="T3" fmla="*/ 125 h 439"/>
              <a:gd name="T4" fmla="*/ 313 w 470"/>
              <a:gd name="T5" fmla="*/ 407 h 439"/>
              <a:gd name="T6" fmla="*/ 31 w 470"/>
              <a:gd name="T7" fmla="*/ 282 h 439"/>
              <a:gd name="T8" fmla="*/ 156 w 470"/>
              <a:gd name="T9" fmla="*/ 32 h 439"/>
              <a:gd name="T10" fmla="*/ 406 w 470"/>
              <a:gd name="T11" fmla="*/ 125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0" h="439">
                <a:moveTo>
                  <a:pt x="406" y="125"/>
                </a:moveTo>
                <a:lnTo>
                  <a:pt x="406" y="125"/>
                </a:lnTo>
                <a:cubicBezTo>
                  <a:pt x="469" y="250"/>
                  <a:pt x="406" y="344"/>
                  <a:pt x="313" y="407"/>
                </a:cubicBezTo>
                <a:cubicBezTo>
                  <a:pt x="219" y="438"/>
                  <a:pt x="94" y="407"/>
                  <a:pt x="31" y="282"/>
                </a:cubicBezTo>
                <a:cubicBezTo>
                  <a:pt x="0" y="188"/>
                  <a:pt x="63" y="63"/>
                  <a:pt x="156" y="32"/>
                </a:cubicBezTo>
                <a:cubicBezTo>
                  <a:pt x="250" y="0"/>
                  <a:pt x="375" y="32"/>
                  <a:pt x="406" y="125"/>
                </a:cubicBezTo>
              </a:path>
            </a:pathLst>
          </a:cu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defTabSz="684530">
              <a:defRPr/>
            </a:pPr>
            <a:endParaRPr lang="en-US" sz="675" dirty="0">
              <a:solidFill>
                <a:srgbClr val="7D9A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Freeform 38@|5FFC:0|FBC:0|LFC:16777215|LBC:16777215"/>
          <p:cNvSpPr>
            <a:spLocks noChangeArrowheads="1"/>
          </p:cNvSpPr>
          <p:nvPr/>
        </p:nvSpPr>
        <p:spPr bwMode="auto">
          <a:xfrm>
            <a:off x="7194407" y="2044729"/>
            <a:ext cx="111119" cy="115882"/>
          </a:xfrm>
          <a:custGeom>
            <a:avLst/>
            <a:gdLst>
              <a:gd name="T0" fmla="*/ 313 w 439"/>
              <a:gd name="T1" fmla="*/ 406 h 469"/>
              <a:gd name="T2" fmla="*/ 313 w 439"/>
              <a:gd name="T3" fmla="*/ 406 h 469"/>
              <a:gd name="T4" fmla="*/ 32 w 439"/>
              <a:gd name="T5" fmla="*/ 312 h 469"/>
              <a:gd name="T6" fmla="*/ 157 w 439"/>
              <a:gd name="T7" fmla="*/ 31 h 469"/>
              <a:gd name="T8" fmla="*/ 406 w 439"/>
              <a:gd name="T9" fmla="*/ 156 h 469"/>
              <a:gd name="T10" fmla="*/ 313 w 439"/>
              <a:gd name="T11" fmla="*/ 406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9" h="469">
                <a:moveTo>
                  <a:pt x="313" y="406"/>
                </a:moveTo>
                <a:lnTo>
                  <a:pt x="313" y="406"/>
                </a:lnTo>
                <a:cubicBezTo>
                  <a:pt x="188" y="468"/>
                  <a:pt x="94" y="406"/>
                  <a:pt x="32" y="312"/>
                </a:cubicBezTo>
                <a:cubicBezTo>
                  <a:pt x="0" y="187"/>
                  <a:pt x="63" y="93"/>
                  <a:pt x="157" y="31"/>
                </a:cubicBezTo>
                <a:cubicBezTo>
                  <a:pt x="250" y="0"/>
                  <a:pt x="375" y="62"/>
                  <a:pt x="406" y="156"/>
                </a:cubicBezTo>
                <a:cubicBezTo>
                  <a:pt x="438" y="250"/>
                  <a:pt x="406" y="375"/>
                  <a:pt x="313" y="406"/>
                </a:cubicBezTo>
              </a:path>
            </a:pathLst>
          </a:cu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defTabSz="684530">
              <a:defRPr/>
            </a:pPr>
            <a:endParaRPr lang="en-US" sz="675" dirty="0">
              <a:solidFill>
                <a:srgbClr val="7D9A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Freeform 39@|5FFC:0|FBC:0|LFC:16777215|LBC:16777215"/>
          <p:cNvSpPr>
            <a:spLocks noChangeArrowheads="1"/>
          </p:cNvSpPr>
          <p:nvPr/>
        </p:nvSpPr>
        <p:spPr bwMode="auto">
          <a:xfrm>
            <a:off x="7888107" y="3709926"/>
            <a:ext cx="109531" cy="109531"/>
          </a:xfrm>
          <a:custGeom>
            <a:avLst/>
            <a:gdLst>
              <a:gd name="T0" fmla="*/ 281 w 438"/>
              <a:gd name="T1" fmla="*/ 406 h 439"/>
              <a:gd name="T2" fmla="*/ 281 w 438"/>
              <a:gd name="T3" fmla="*/ 406 h 439"/>
              <a:gd name="T4" fmla="*/ 31 w 438"/>
              <a:gd name="T5" fmla="*/ 281 h 439"/>
              <a:gd name="T6" fmla="*/ 125 w 438"/>
              <a:gd name="T7" fmla="*/ 31 h 439"/>
              <a:gd name="T8" fmla="*/ 406 w 438"/>
              <a:gd name="T9" fmla="*/ 156 h 439"/>
              <a:gd name="T10" fmla="*/ 281 w 438"/>
              <a:gd name="T11" fmla="*/ 406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8" h="439">
                <a:moveTo>
                  <a:pt x="281" y="406"/>
                </a:moveTo>
                <a:lnTo>
                  <a:pt x="281" y="406"/>
                </a:lnTo>
                <a:cubicBezTo>
                  <a:pt x="187" y="438"/>
                  <a:pt x="62" y="406"/>
                  <a:pt x="31" y="281"/>
                </a:cubicBezTo>
                <a:cubicBezTo>
                  <a:pt x="0" y="188"/>
                  <a:pt x="31" y="63"/>
                  <a:pt x="125" y="31"/>
                </a:cubicBezTo>
                <a:cubicBezTo>
                  <a:pt x="250" y="0"/>
                  <a:pt x="343" y="31"/>
                  <a:pt x="406" y="156"/>
                </a:cubicBezTo>
                <a:cubicBezTo>
                  <a:pt x="437" y="250"/>
                  <a:pt x="375" y="344"/>
                  <a:pt x="281" y="406"/>
                </a:cubicBezTo>
              </a:path>
            </a:pathLst>
          </a:cu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defTabSz="684530">
              <a:defRPr/>
            </a:pPr>
            <a:endParaRPr lang="en-US" sz="675" dirty="0">
              <a:solidFill>
                <a:srgbClr val="7D9A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Freeform 40@|5FFC:0|FBC:0|LFC:16777215|LBC:16777215"/>
          <p:cNvSpPr>
            <a:spLocks noChangeArrowheads="1"/>
          </p:cNvSpPr>
          <p:nvPr/>
        </p:nvSpPr>
        <p:spPr bwMode="auto">
          <a:xfrm>
            <a:off x="7716666" y="3765485"/>
            <a:ext cx="109531" cy="100008"/>
          </a:xfrm>
          <a:custGeom>
            <a:avLst/>
            <a:gdLst>
              <a:gd name="T0" fmla="*/ 188 w 439"/>
              <a:gd name="T1" fmla="*/ 0 h 407"/>
              <a:gd name="T2" fmla="*/ 188 w 439"/>
              <a:gd name="T3" fmla="*/ 0 h 407"/>
              <a:gd name="T4" fmla="*/ 406 w 439"/>
              <a:gd name="T5" fmla="*/ 156 h 407"/>
              <a:gd name="T6" fmla="*/ 250 w 439"/>
              <a:gd name="T7" fmla="*/ 406 h 407"/>
              <a:gd name="T8" fmla="*/ 31 w 439"/>
              <a:gd name="T9" fmla="*/ 250 h 407"/>
              <a:gd name="T10" fmla="*/ 188 w 439"/>
              <a:gd name="T11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9" h="407">
                <a:moveTo>
                  <a:pt x="188" y="0"/>
                </a:moveTo>
                <a:lnTo>
                  <a:pt x="188" y="0"/>
                </a:lnTo>
                <a:cubicBezTo>
                  <a:pt x="281" y="0"/>
                  <a:pt x="406" y="62"/>
                  <a:pt x="406" y="156"/>
                </a:cubicBezTo>
                <a:cubicBezTo>
                  <a:pt x="438" y="281"/>
                  <a:pt x="375" y="375"/>
                  <a:pt x="250" y="406"/>
                </a:cubicBezTo>
                <a:cubicBezTo>
                  <a:pt x="156" y="406"/>
                  <a:pt x="31" y="344"/>
                  <a:pt x="31" y="250"/>
                </a:cubicBezTo>
                <a:cubicBezTo>
                  <a:pt x="0" y="125"/>
                  <a:pt x="63" y="31"/>
                  <a:pt x="188" y="0"/>
                </a:cubicBezTo>
              </a:path>
            </a:pathLst>
          </a:cu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defTabSz="684530">
              <a:defRPr/>
            </a:pPr>
            <a:endParaRPr lang="en-US" sz="675" dirty="0">
              <a:solidFill>
                <a:srgbClr val="7D9A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Freeform 41@|5FFC:0|FBC:0|LFC:16777215|LBC:16777215"/>
          <p:cNvSpPr>
            <a:spLocks noChangeArrowheads="1"/>
          </p:cNvSpPr>
          <p:nvPr/>
        </p:nvSpPr>
        <p:spPr bwMode="auto">
          <a:xfrm>
            <a:off x="7365847" y="1998695"/>
            <a:ext cx="109532" cy="109531"/>
          </a:xfrm>
          <a:custGeom>
            <a:avLst/>
            <a:gdLst>
              <a:gd name="T0" fmla="*/ 187 w 438"/>
              <a:gd name="T1" fmla="*/ 0 h 439"/>
              <a:gd name="T2" fmla="*/ 187 w 438"/>
              <a:gd name="T3" fmla="*/ 0 h 439"/>
              <a:gd name="T4" fmla="*/ 406 w 438"/>
              <a:gd name="T5" fmla="*/ 156 h 439"/>
              <a:gd name="T6" fmla="*/ 250 w 438"/>
              <a:gd name="T7" fmla="*/ 406 h 439"/>
              <a:gd name="T8" fmla="*/ 31 w 438"/>
              <a:gd name="T9" fmla="*/ 250 h 439"/>
              <a:gd name="T10" fmla="*/ 187 w 438"/>
              <a:gd name="T11" fmla="*/ 0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8" h="439">
                <a:moveTo>
                  <a:pt x="187" y="0"/>
                </a:moveTo>
                <a:lnTo>
                  <a:pt x="187" y="0"/>
                </a:lnTo>
                <a:cubicBezTo>
                  <a:pt x="281" y="0"/>
                  <a:pt x="375" y="63"/>
                  <a:pt x="406" y="156"/>
                </a:cubicBezTo>
                <a:cubicBezTo>
                  <a:pt x="437" y="281"/>
                  <a:pt x="375" y="375"/>
                  <a:pt x="250" y="406"/>
                </a:cubicBezTo>
                <a:cubicBezTo>
                  <a:pt x="156" y="438"/>
                  <a:pt x="31" y="344"/>
                  <a:pt x="31" y="250"/>
                </a:cubicBezTo>
                <a:cubicBezTo>
                  <a:pt x="0" y="125"/>
                  <a:pt x="62" y="31"/>
                  <a:pt x="187" y="0"/>
                </a:cubicBezTo>
              </a:path>
            </a:pathLst>
          </a:cu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defTabSz="684530">
              <a:defRPr/>
            </a:pPr>
            <a:endParaRPr lang="en-US" sz="675" dirty="0">
              <a:solidFill>
                <a:srgbClr val="7D9A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Freeform 42@|5FFC:0|FBC:0|LFC:16777215|LBC:16777215"/>
          <p:cNvSpPr>
            <a:spLocks noChangeArrowheads="1"/>
          </p:cNvSpPr>
          <p:nvPr/>
        </p:nvSpPr>
        <p:spPr bwMode="auto">
          <a:xfrm>
            <a:off x="8424652" y="2706681"/>
            <a:ext cx="109531" cy="101594"/>
          </a:xfrm>
          <a:custGeom>
            <a:avLst/>
            <a:gdLst>
              <a:gd name="T0" fmla="*/ 406 w 438"/>
              <a:gd name="T1" fmla="*/ 156 h 407"/>
              <a:gd name="T2" fmla="*/ 406 w 438"/>
              <a:gd name="T3" fmla="*/ 156 h 407"/>
              <a:gd name="T4" fmla="*/ 250 w 438"/>
              <a:gd name="T5" fmla="*/ 406 h 407"/>
              <a:gd name="T6" fmla="*/ 31 w 438"/>
              <a:gd name="T7" fmla="*/ 250 h 407"/>
              <a:gd name="T8" fmla="*/ 187 w 438"/>
              <a:gd name="T9" fmla="*/ 0 h 407"/>
              <a:gd name="T10" fmla="*/ 406 w 438"/>
              <a:gd name="T11" fmla="*/ 15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8" h="407">
                <a:moveTo>
                  <a:pt x="406" y="156"/>
                </a:moveTo>
                <a:lnTo>
                  <a:pt x="406" y="156"/>
                </a:lnTo>
                <a:cubicBezTo>
                  <a:pt x="437" y="281"/>
                  <a:pt x="375" y="375"/>
                  <a:pt x="250" y="406"/>
                </a:cubicBezTo>
                <a:cubicBezTo>
                  <a:pt x="156" y="406"/>
                  <a:pt x="31" y="344"/>
                  <a:pt x="31" y="250"/>
                </a:cubicBezTo>
                <a:cubicBezTo>
                  <a:pt x="0" y="125"/>
                  <a:pt x="62" y="31"/>
                  <a:pt x="187" y="0"/>
                </a:cubicBezTo>
                <a:cubicBezTo>
                  <a:pt x="281" y="0"/>
                  <a:pt x="375" y="62"/>
                  <a:pt x="406" y="156"/>
                </a:cubicBezTo>
              </a:path>
            </a:pathLst>
          </a:cu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defTabSz="684530">
              <a:defRPr/>
            </a:pPr>
            <a:endParaRPr lang="en-US" sz="675" dirty="0">
              <a:solidFill>
                <a:srgbClr val="7D9A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3@|5FFC:0|FBC:0|LFC:16777215|LBC:16777215"/>
          <p:cNvSpPr>
            <a:spLocks noChangeArrowheads="1"/>
          </p:cNvSpPr>
          <p:nvPr/>
        </p:nvSpPr>
        <p:spPr bwMode="auto">
          <a:xfrm>
            <a:off x="8035736" y="2130450"/>
            <a:ext cx="119056" cy="109532"/>
          </a:xfrm>
          <a:custGeom>
            <a:avLst/>
            <a:gdLst>
              <a:gd name="T0" fmla="*/ 344 w 470"/>
              <a:gd name="T1" fmla="*/ 63 h 439"/>
              <a:gd name="T2" fmla="*/ 344 w 470"/>
              <a:gd name="T3" fmla="*/ 63 h 439"/>
              <a:gd name="T4" fmla="*/ 407 w 470"/>
              <a:gd name="T5" fmla="*/ 313 h 439"/>
              <a:gd name="T6" fmla="*/ 125 w 470"/>
              <a:gd name="T7" fmla="*/ 375 h 439"/>
              <a:gd name="T8" fmla="*/ 63 w 470"/>
              <a:gd name="T9" fmla="*/ 94 h 439"/>
              <a:gd name="T10" fmla="*/ 344 w 470"/>
              <a:gd name="T11" fmla="*/ 63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0" h="439">
                <a:moveTo>
                  <a:pt x="344" y="63"/>
                </a:moveTo>
                <a:lnTo>
                  <a:pt x="344" y="63"/>
                </a:lnTo>
                <a:cubicBezTo>
                  <a:pt x="438" y="125"/>
                  <a:pt x="469" y="250"/>
                  <a:pt x="407" y="313"/>
                </a:cubicBezTo>
                <a:cubicBezTo>
                  <a:pt x="344" y="407"/>
                  <a:pt x="219" y="438"/>
                  <a:pt x="125" y="375"/>
                </a:cubicBezTo>
                <a:cubicBezTo>
                  <a:pt x="32" y="313"/>
                  <a:pt x="0" y="188"/>
                  <a:pt x="63" y="94"/>
                </a:cubicBezTo>
                <a:cubicBezTo>
                  <a:pt x="125" y="0"/>
                  <a:pt x="250" y="0"/>
                  <a:pt x="344" y="63"/>
                </a:cubicBezTo>
              </a:path>
            </a:pathLst>
          </a:custGeom>
          <a:blipFill dpi="0"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defTabSz="684530">
              <a:defRPr/>
            </a:pPr>
            <a:endParaRPr lang="en-US" sz="675" dirty="0">
              <a:solidFill>
                <a:srgbClr val="7D9A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Freeform 44@|5FFC:0|FBC:0|LFC:16777215|LBC:16777215"/>
          <p:cNvSpPr>
            <a:spLocks noChangeArrowheads="1"/>
          </p:cNvSpPr>
          <p:nvPr/>
        </p:nvSpPr>
        <p:spPr bwMode="auto">
          <a:xfrm>
            <a:off x="6791204" y="2379674"/>
            <a:ext cx="117468" cy="109531"/>
          </a:xfrm>
          <a:custGeom>
            <a:avLst/>
            <a:gdLst>
              <a:gd name="T0" fmla="*/ 407 w 470"/>
              <a:gd name="T1" fmla="*/ 313 h 439"/>
              <a:gd name="T2" fmla="*/ 407 w 470"/>
              <a:gd name="T3" fmla="*/ 313 h 439"/>
              <a:gd name="T4" fmla="*/ 125 w 470"/>
              <a:gd name="T5" fmla="*/ 375 h 439"/>
              <a:gd name="T6" fmla="*/ 63 w 470"/>
              <a:gd name="T7" fmla="*/ 94 h 439"/>
              <a:gd name="T8" fmla="*/ 344 w 470"/>
              <a:gd name="T9" fmla="*/ 63 h 439"/>
              <a:gd name="T10" fmla="*/ 407 w 470"/>
              <a:gd name="T11" fmla="*/ 313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0" h="439">
                <a:moveTo>
                  <a:pt x="407" y="313"/>
                </a:moveTo>
                <a:lnTo>
                  <a:pt x="407" y="313"/>
                </a:lnTo>
                <a:cubicBezTo>
                  <a:pt x="344" y="407"/>
                  <a:pt x="219" y="438"/>
                  <a:pt x="125" y="375"/>
                </a:cubicBezTo>
                <a:cubicBezTo>
                  <a:pt x="32" y="313"/>
                  <a:pt x="0" y="188"/>
                  <a:pt x="63" y="94"/>
                </a:cubicBezTo>
                <a:cubicBezTo>
                  <a:pt x="125" y="0"/>
                  <a:pt x="250" y="0"/>
                  <a:pt x="344" y="63"/>
                </a:cubicBezTo>
                <a:cubicBezTo>
                  <a:pt x="438" y="125"/>
                  <a:pt x="469" y="219"/>
                  <a:pt x="407" y="313"/>
                </a:cubicBezTo>
              </a:path>
            </a:pathLst>
          </a:custGeom>
          <a:blipFill dpi="0"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defTabSz="684530">
              <a:defRPr/>
            </a:pPr>
            <a:endParaRPr lang="en-US" sz="675" dirty="0">
              <a:solidFill>
                <a:srgbClr val="7D9A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Freeform 45@|5FFC:0|FBC:0|LFC:16777215|LBC:16777215"/>
          <p:cNvSpPr>
            <a:spLocks noChangeArrowheads="1"/>
          </p:cNvSpPr>
          <p:nvPr/>
        </p:nvSpPr>
        <p:spPr bwMode="auto">
          <a:xfrm>
            <a:off x="8284960" y="3376569"/>
            <a:ext cx="117468" cy="117468"/>
          </a:xfrm>
          <a:custGeom>
            <a:avLst/>
            <a:gdLst>
              <a:gd name="T0" fmla="*/ 407 w 470"/>
              <a:gd name="T1" fmla="*/ 344 h 470"/>
              <a:gd name="T2" fmla="*/ 407 w 470"/>
              <a:gd name="T3" fmla="*/ 344 h 470"/>
              <a:gd name="T4" fmla="*/ 125 w 470"/>
              <a:gd name="T5" fmla="*/ 407 h 470"/>
              <a:gd name="T6" fmla="*/ 63 w 470"/>
              <a:gd name="T7" fmla="*/ 125 h 470"/>
              <a:gd name="T8" fmla="*/ 344 w 470"/>
              <a:gd name="T9" fmla="*/ 63 h 470"/>
              <a:gd name="T10" fmla="*/ 407 w 470"/>
              <a:gd name="T11" fmla="*/ 34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0" h="470">
                <a:moveTo>
                  <a:pt x="407" y="344"/>
                </a:moveTo>
                <a:lnTo>
                  <a:pt x="407" y="344"/>
                </a:lnTo>
                <a:cubicBezTo>
                  <a:pt x="344" y="438"/>
                  <a:pt x="219" y="469"/>
                  <a:pt x="125" y="407"/>
                </a:cubicBezTo>
                <a:cubicBezTo>
                  <a:pt x="32" y="344"/>
                  <a:pt x="0" y="219"/>
                  <a:pt x="63" y="125"/>
                </a:cubicBezTo>
                <a:cubicBezTo>
                  <a:pt x="125" y="32"/>
                  <a:pt x="250" y="0"/>
                  <a:pt x="344" y="63"/>
                </a:cubicBezTo>
                <a:cubicBezTo>
                  <a:pt x="438" y="125"/>
                  <a:pt x="469" y="250"/>
                  <a:pt x="407" y="344"/>
                </a:cubicBezTo>
              </a:path>
            </a:pathLst>
          </a:cu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defTabSz="684530">
              <a:defRPr/>
            </a:pPr>
            <a:endParaRPr lang="en-US" sz="675" dirty="0">
              <a:solidFill>
                <a:srgbClr val="7D9A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Freeform 46@|5FFC:0|FBC:0|LFC:16777215|LBC:16777215"/>
          <p:cNvSpPr>
            <a:spLocks noChangeArrowheads="1"/>
          </p:cNvSpPr>
          <p:nvPr/>
        </p:nvSpPr>
        <p:spPr bwMode="auto">
          <a:xfrm>
            <a:off x="7716666" y="1998695"/>
            <a:ext cx="109531" cy="109531"/>
          </a:xfrm>
          <a:custGeom>
            <a:avLst/>
            <a:gdLst>
              <a:gd name="T0" fmla="*/ 250 w 439"/>
              <a:gd name="T1" fmla="*/ 0 h 439"/>
              <a:gd name="T2" fmla="*/ 250 w 439"/>
              <a:gd name="T3" fmla="*/ 0 h 439"/>
              <a:gd name="T4" fmla="*/ 406 w 439"/>
              <a:gd name="T5" fmla="*/ 250 h 439"/>
              <a:gd name="T6" fmla="*/ 188 w 439"/>
              <a:gd name="T7" fmla="*/ 406 h 439"/>
              <a:gd name="T8" fmla="*/ 31 w 439"/>
              <a:gd name="T9" fmla="*/ 156 h 439"/>
              <a:gd name="T10" fmla="*/ 250 w 439"/>
              <a:gd name="T11" fmla="*/ 0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9" h="439">
                <a:moveTo>
                  <a:pt x="250" y="0"/>
                </a:moveTo>
                <a:lnTo>
                  <a:pt x="250" y="0"/>
                </a:lnTo>
                <a:cubicBezTo>
                  <a:pt x="375" y="31"/>
                  <a:pt x="438" y="125"/>
                  <a:pt x="406" y="250"/>
                </a:cubicBezTo>
                <a:cubicBezTo>
                  <a:pt x="406" y="344"/>
                  <a:pt x="281" y="438"/>
                  <a:pt x="188" y="406"/>
                </a:cubicBezTo>
                <a:cubicBezTo>
                  <a:pt x="63" y="375"/>
                  <a:pt x="0" y="281"/>
                  <a:pt x="31" y="156"/>
                </a:cubicBezTo>
                <a:cubicBezTo>
                  <a:pt x="31" y="63"/>
                  <a:pt x="156" y="0"/>
                  <a:pt x="250" y="0"/>
                </a:cubicBezTo>
              </a:path>
            </a:pathLst>
          </a:custGeom>
          <a:blipFill dpi="0"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defTabSz="684530">
              <a:defRPr/>
            </a:pPr>
            <a:endParaRPr lang="en-US" sz="675" dirty="0">
              <a:solidFill>
                <a:srgbClr val="7D9A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Freeform 47@|5FFC:0|FBC:0|LFC:16777215|LBC:16777215"/>
          <p:cNvSpPr>
            <a:spLocks noChangeArrowheads="1"/>
          </p:cNvSpPr>
          <p:nvPr/>
        </p:nvSpPr>
        <p:spPr bwMode="auto">
          <a:xfrm>
            <a:off x="6659449" y="2706681"/>
            <a:ext cx="107944" cy="101594"/>
          </a:xfrm>
          <a:custGeom>
            <a:avLst/>
            <a:gdLst>
              <a:gd name="T0" fmla="*/ 405 w 438"/>
              <a:gd name="T1" fmla="*/ 250 h 407"/>
              <a:gd name="T2" fmla="*/ 405 w 438"/>
              <a:gd name="T3" fmla="*/ 250 h 407"/>
              <a:gd name="T4" fmla="*/ 187 w 438"/>
              <a:gd name="T5" fmla="*/ 406 h 407"/>
              <a:gd name="T6" fmla="*/ 31 w 438"/>
              <a:gd name="T7" fmla="*/ 156 h 407"/>
              <a:gd name="T8" fmla="*/ 249 w 438"/>
              <a:gd name="T9" fmla="*/ 0 h 407"/>
              <a:gd name="T10" fmla="*/ 405 w 438"/>
              <a:gd name="T11" fmla="*/ 25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8" h="407">
                <a:moveTo>
                  <a:pt x="405" y="250"/>
                </a:moveTo>
                <a:lnTo>
                  <a:pt x="405" y="250"/>
                </a:lnTo>
                <a:cubicBezTo>
                  <a:pt x="405" y="344"/>
                  <a:pt x="280" y="406"/>
                  <a:pt x="187" y="406"/>
                </a:cubicBezTo>
                <a:cubicBezTo>
                  <a:pt x="63" y="375"/>
                  <a:pt x="0" y="281"/>
                  <a:pt x="31" y="156"/>
                </a:cubicBezTo>
                <a:cubicBezTo>
                  <a:pt x="63" y="62"/>
                  <a:pt x="156" y="0"/>
                  <a:pt x="249" y="0"/>
                </a:cubicBezTo>
                <a:cubicBezTo>
                  <a:pt x="374" y="31"/>
                  <a:pt x="437" y="125"/>
                  <a:pt x="405" y="250"/>
                </a:cubicBezTo>
              </a:path>
            </a:pathLst>
          </a:cu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defTabSz="684530">
              <a:defRPr/>
            </a:pPr>
            <a:endParaRPr lang="en-US" sz="675" dirty="0">
              <a:solidFill>
                <a:srgbClr val="7D9A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Freeform 48@|5FFC:0|FBC:0|LFC:16777215|LBC:16777215"/>
          <p:cNvSpPr>
            <a:spLocks noChangeArrowheads="1"/>
          </p:cNvSpPr>
          <p:nvPr/>
        </p:nvSpPr>
        <p:spPr bwMode="auto">
          <a:xfrm>
            <a:off x="8424652" y="3055912"/>
            <a:ext cx="109531" cy="111119"/>
          </a:xfrm>
          <a:custGeom>
            <a:avLst/>
            <a:gdLst>
              <a:gd name="T0" fmla="*/ 406 w 438"/>
              <a:gd name="T1" fmla="*/ 250 h 439"/>
              <a:gd name="T2" fmla="*/ 406 w 438"/>
              <a:gd name="T3" fmla="*/ 250 h 439"/>
              <a:gd name="T4" fmla="*/ 187 w 438"/>
              <a:gd name="T5" fmla="*/ 406 h 439"/>
              <a:gd name="T6" fmla="*/ 31 w 438"/>
              <a:gd name="T7" fmla="*/ 156 h 439"/>
              <a:gd name="T8" fmla="*/ 250 w 438"/>
              <a:gd name="T9" fmla="*/ 0 h 439"/>
              <a:gd name="T10" fmla="*/ 406 w 438"/>
              <a:gd name="T11" fmla="*/ 250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8" h="439">
                <a:moveTo>
                  <a:pt x="406" y="250"/>
                </a:moveTo>
                <a:lnTo>
                  <a:pt x="406" y="250"/>
                </a:lnTo>
                <a:cubicBezTo>
                  <a:pt x="375" y="344"/>
                  <a:pt x="281" y="438"/>
                  <a:pt x="187" y="406"/>
                </a:cubicBezTo>
                <a:cubicBezTo>
                  <a:pt x="62" y="375"/>
                  <a:pt x="0" y="281"/>
                  <a:pt x="31" y="156"/>
                </a:cubicBezTo>
                <a:cubicBezTo>
                  <a:pt x="31" y="63"/>
                  <a:pt x="156" y="0"/>
                  <a:pt x="250" y="0"/>
                </a:cubicBezTo>
                <a:cubicBezTo>
                  <a:pt x="375" y="31"/>
                  <a:pt x="437" y="125"/>
                  <a:pt x="406" y="250"/>
                </a:cubicBezTo>
              </a:path>
            </a:pathLst>
          </a:cu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defTabSz="684530">
              <a:defRPr/>
            </a:pPr>
            <a:endParaRPr lang="en-US" sz="675" dirty="0">
              <a:solidFill>
                <a:srgbClr val="7D9A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Freeform 49@|5FFC:0|FBC:0|LFC:16777215|LBC:16777215"/>
          <p:cNvSpPr>
            <a:spLocks noChangeArrowheads="1"/>
          </p:cNvSpPr>
          <p:nvPr/>
        </p:nvSpPr>
        <p:spPr bwMode="auto">
          <a:xfrm>
            <a:off x="8284960" y="2379674"/>
            <a:ext cx="117468" cy="109531"/>
          </a:xfrm>
          <a:custGeom>
            <a:avLst/>
            <a:gdLst>
              <a:gd name="T0" fmla="*/ 407 w 470"/>
              <a:gd name="T1" fmla="*/ 94 h 439"/>
              <a:gd name="T2" fmla="*/ 407 w 470"/>
              <a:gd name="T3" fmla="*/ 94 h 439"/>
              <a:gd name="T4" fmla="*/ 344 w 470"/>
              <a:gd name="T5" fmla="*/ 375 h 439"/>
              <a:gd name="T6" fmla="*/ 63 w 470"/>
              <a:gd name="T7" fmla="*/ 313 h 439"/>
              <a:gd name="T8" fmla="*/ 125 w 470"/>
              <a:gd name="T9" fmla="*/ 63 h 439"/>
              <a:gd name="T10" fmla="*/ 407 w 470"/>
              <a:gd name="T11" fmla="*/ 94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0" h="439">
                <a:moveTo>
                  <a:pt x="407" y="94"/>
                </a:moveTo>
                <a:lnTo>
                  <a:pt x="407" y="94"/>
                </a:lnTo>
                <a:cubicBezTo>
                  <a:pt x="469" y="188"/>
                  <a:pt x="438" y="313"/>
                  <a:pt x="344" y="375"/>
                </a:cubicBezTo>
                <a:cubicBezTo>
                  <a:pt x="250" y="438"/>
                  <a:pt x="125" y="407"/>
                  <a:pt x="63" y="313"/>
                </a:cubicBezTo>
                <a:cubicBezTo>
                  <a:pt x="0" y="219"/>
                  <a:pt x="32" y="125"/>
                  <a:pt x="125" y="63"/>
                </a:cubicBezTo>
                <a:cubicBezTo>
                  <a:pt x="219" y="0"/>
                  <a:pt x="344" y="0"/>
                  <a:pt x="407" y="94"/>
                </a:cubicBezTo>
              </a:path>
            </a:pathLst>
          </a:custGeom>
          <a:blipFill dpi="0"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defTabSz="684530">
              <a:defRPr/>
            </a:pPr>
            <a:endParaRPr lang="en-US" sz="675" dirty="0">
              <a:solidFill>
                <a:srgbClr val="7D9A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Freeform 50@|5FFC:0|FBC:0|LFC:16777215|LBC:16777215"/>
          <p:cNvSpPr>
            <a:spLocks noChangeArrowheads="1"/>
          </p:cNvSpPr>
          <p:nvPr/>
        </p:nvSpPr>
        <p:spPr bwMode="auto">
          <a:xfrm>
            <a:off x="7040428" y="2130450"/>
            <a:ext cx="109531" cy="109532"/>
          </a:xfrm>
          <a:custGeom>
            <a:avLst/>
            <a:gdLst>
              <a:gd name="T0" fmla="*/ 344 w 439"/>
              <a:gd name="T1" fmla="*/ 375 h 439"/>
              <a:gd name="T2" fmla="*/ 344 w 439"/>
              <a:gd name="T3" fmla="*/ 375 h 439"/>
              <a:gd name="T4" fmla="*/ 63 w 439"/>
              <a:gd name="T5" fmla="*/ 313 h 439"/>
              <a:gd name="T6" fmla="*/ 125 w 439"/>
              <a:gd name="T7" fmla="*/ 63 h 439"/>
              <a:gd name="T8" fmla="*/ 407 w 439"/>
              <a:gd name="T9" fmla="*/ 94 h 439"/>
              <a:gd name="T10" fmla="*/ 344 w 439"/>
              <a:gd name="T11" fmla="*/ 375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9" h="439">
                <a:moveTo>
                  <a:pt x="344" y="375"/>
                </a:moveTo>
                <a:lnTo>
                  <a:pt x="344" y="375"/>
                </a:lnTo>
                <a:cubicBezTo>
                  <a:pt x="250" y="438"/>
                  <a:pt x="125" y="407"/>
                  <a:pt x="63" y="313"/>
                </a:cubicBezTo>
                <a:cubicBezTo>
                  <a:pt x="0" y="250"/>
                  <a:pt x="32" y="125"/>
                  <a:pt x="125" y="63"/>
                </a:cubicBezTo>
                <a:cubicBezTo>
                  <a:pt x="219" y="0"/>
                  <a:pt x="344" y="0"/>
                  <a:pt x="407" y="94"/>
                </a:cubicBezTo>
                <a:cubicBezTo>
                  <a:pt x="438" y="188"/>
                  <a:pt x="438" y="313"/>
                  <a:pt x="344" y="375"/>
                </a:cubicBezTo>
              </a:path>
            </a:pathLst>
          </a:custGeom>
          <a:blipFill dpi="0"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defTabSz="684530">
              <a:defRPr/>
            </a:pPr>
            <a:endParaRPr lang="en-US" sz="675" dirty="0">
              <a:solidFill>
                <a:srgbClr val="7D9A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Freeform 51@|5FFC:0|FBC:0|LFC:16777215|LBC:16777215"/>
          <p:cNvSpPr>
            <a:spLocks noChangeArrowheads="1"/>
          </p:cNvSpPr>
          <p:nvPr/>
        </p:nvSpPr>
        <p:spPr bwMode="auto">
          <a:xfrm>
            <a:off x="8035736" y="3624206"/>
            <a:ext cx="119056" cy="117468"/>
          </a:xfrm>
          <a:custGeom>
            <a:avLst/>
            <a:gdLst>
              <a:gd name="T0" fmla="*/ 344 w 470"/>
              <a:gd name="T1" fmla="*/ 407 h 470"/>
              <a:gd name="T2" fmla="*/ 344 w 470"/>
              <a:gd name="T3" fmla="*/ 407 h 470"/>
              <a:gd name="T4" fmla="*/ 63 w 470"/>
              <a:gd name="T5" fmla="*/ 344 h 470"/>
              <a:gd name="T6" fmla="*/ 125 w 470"/>
              <a:gd name="T7" fmla="*/ 63 h 470"/>
              <a:gd name="T8" fmla="*/ 407 w 470"/>
              <a:gd name="T9" fmla="*/ 125 h 470"/>
              <a:gd name="T10" fmla="*/ 344 w 470"/>
              <a:gd name="T11" fmla="*/ 407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0" h="470">
                <a:moveTo>
                  <a:pt x="344" y="407"/>
                </a:moveTo>
                <a:lnTo>
                  <a:pt x="344" y="407"/>
                </a:lnTo>
                <a:cubicBezTo>
                  <a:pt x="250" y="469"/>
                  <a:pt x="125" y="438"/>
                  <a:pt x="63" y="344"/>
                </a:cubicBezTo>
                <a:cubicBezTo>
                  <a:pt x="0" y="250"/>
                  <a:pt x="32" y="125"/>
                  <a:pt x="125" y="63"/>
                </a:cubicBezTo>
                <a:cubicBezTo>
                  <a:pt x="219" y="0"/>
                  <a:pt x="344" y="32"/>
                  <a:pt x="407" y="125"/>
                </a:cubicBezTo>
                <a:cubicBezTo>
                  <a:pt x="469" y="219"/>
                  <a:pt x="438" y="344"/>
                  <a:pt x="344" y="407"/>
                </a:cubicBezTo>
              </a:path>
            </a:pathLst>
          </a:cu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defTabSz="684530">
              <a:defRPr/>
            </a:pPr>
            <a:endParaRPr lang="en-US" sz="675" dirty="0">
              <a:solidFill>
                <a:srgbClr val="7D9A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Oval 7"/>
          <p:cNvSpPr/>
          <p:nvPr/>
        </p:nvSpPr>
        <p:spPr>
          <a:xfrm>
            <a:off x="6730881" y="3546422"/>
            <a:ext cx="560357" cy="560357"/>
          </a:xfrm>
          <a:prstGeom prst="ellipse">
            <a:avLst/>
          </a:prstGeom>
          <a:blipFill dpi="0"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3" tIns="34281" rIns="68563" bIns="34281" anchor="ctr"/>
          <a:lstStyle/>
          <a:p>
            <a:pPr algn="ctr" defTabSz="684530">
              <a:defRPr/>
            </a:pPr>
            <a:endParaRPr lang="en-US" sz="675" dirty="0">
              <a:solidFill>
                <a:srgbClr val="7D9A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Oval 8"/>
          <p:cNvSpPr/>
          <p:nvPr/>
        </p:nvSpPr>
        <p:spPr>
          <a:xfrm>
            <a:off x="6087981" y="1732010"/>
            <a:ext cx="560356" cy="560356"/>
          </a:xfrm>
          <a:prstGeom prst="ellipse">
            <a:avLst/>
          </a:prstGeom>
          <a:blipFill dpi="0"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3" tIns="34281" rIns="68563" bIns="34281" anchor="ctr"/>
          <a:lstStyle/>
          <a:p>
            <a:pPr algn="ctr" defTabSz="684530">
              <a:defRPr/>
            </a:pPr>
            <a:endParaRPr lang="en-US" sz="675" dirty="0">
              <a:solidFill>
                <a:srgbClr val="7D9A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Group 4698"/>
          <p:cNvGrpSpPr/>
          <p:nvPr/>
        </p:nvGrpSpPr>
        <p:grpSpPr bwMode="auto">
          <a:xfrm>
            <a:off x="6198067" y="1827511"/>
            <a:ext cx="338030" cy="331330"/>
            <a:chOff x="5427663" y="4046537"/>
            <a:chExt cx="395287" cy="387350"/>
          </a:xfrm>
          <a:blipFill dpi="0"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58" name="Freeform 418@|5FFC:0|FBC:0|LFC:16777215|LBC:16777215"/>
            <p:cNvSpPr>
              <a:spLocks noChangeArrowheads="1"/>
            </p:cNvSpPr>
            <p:nvPr/>
          </p:nvSpPr>
          <p:spPr bwMode="auto">
            <a:xfrm>
              <a:off x="5635625" y="4046537"/>
              <a:ext cx="187325" cy="184150"/>
            </a:xfrm>
            <a:custGeom>
              <a:avLst/>
              <a:gdLst>
                <a:gd name="T0" fmla="*/ 301 w 520"/>
                <a:gd name="T1" fmla="*/ 75 h 511"/>
                <a:gd name="T2" fmla="*/ 444 w 520"/>
                <a:gd name="T3" fmla="*/ 217 h 511"/>
                <a:gd name="T4" fmla="*/ 394 w 520"/>
                <a:gd name="T5" fmla="*/ 267 h 511"/>
                <a:gd name="T6" fmla="*/ 327 w 520"/>
                <a:gd name="T7" fmla="*/ 200 h 511"/>
                <a:gd name="T8" fmla="*/ 301 w 520"/>
                <a:gd name="T9" fmla="*/ 225 h 511"/>
                <a:gd name="T10" fmla="*/ 368 w 520"/>
                <a:gd name="T11" fmla="*/ 292 h 511"/>
                <a:gd name="T12" fmla="*/ 335 w 520"/>
                <a:gd name="T13" fmla="*/ 326 h 511"/>
                <a:gd name="T14" fmla="*/ 293 w 520"/>
                <a:gd name="T15" fmla="*/ 275 h 511"/>
                <a:gd name="T16" fmla="*/ 268 w 520"/>
                <a:gd name="T17" fmla="*/ 309 h 511"/>
                <a:gd name="T18" fmla="*/ 310 w 520"/>
                <a:gd name="T19" fmla="*/ 351 h 511"/>
                <a:gd name="T20" fmla="*/ 268 w 520"/>
                <a:gd name="T21" fmla="*/ 393 h 511"/>
                <a:gd name="T22" fmla="*/ 201 w 520"/>
                <a:gd name="T23" fmla="*/ 326 h 511"/>
                <a:gd name="T24" fmla="*/ 168 w 520"/>
                <a:gd name="T25" fmla="*/ 351 h 511"/>
                <a:gd name="T26" fmla="*/ 243 w 520"/>
                <a:gd name="T27" fmla="*/ 418 h 511"/>
                <a:gd name="T28" fmla="*/ 209 w 520"/>
                <a:gd name="T29" fmla="*/ 443 h 511"/>
                <a:gd name="T30" fmla="*/ 168 w 520"/>
                <a:gd name="T31" fmla="*/ 401 h 511"/>
                <a:gd name="T32" fmla="*/ 134 w 520"/>
                <a:gd name="T33" fmla="*/ 426 h 511"/>
                <a:gd name="T34" fmla="*/ 218 w 520"/>
                <a:gd name="T35" fmla="*/ 510 h 511"/>
                <a:gd name="T36" fmla="*/ 519 w 520"/>
                <a:gd name="T37" fmla="*/ 217 h 511"/>
                <a:gd name="T38" fmla="*/ 301 w 520"/>
                <a:gd name="T39" fmla="*/ 0 h 511"/>
                <a:gd name="T40" fmla="*/ 0 w 520"/>
                <a:gd name="T41" fmla="*/ 292 h 511"/>
                <a:gd name="T42" fmla="*/ 34 w 520"/>
                <a:gd name="T43" fmla="*/ 334 h 511"/>
                <a:gd name="T44" fmla="*/ 301 w 520"/>
                <a:gd name="T45" fmla="*/ 75 h 511"/>
                <a:gd name="T46" fmla="*/ 301 w 520"/>
                <a:gd name="T47" fmla="*/ 75 h 511"/>
                <a:gd name="T48" fmla="*/ 301 w 520"/>
                <a:gd name="T49" fmla="*/ 75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0" h="511">
                  <a:moveTo>
                    <a:pt x="301" y="75"/>
                  </a:moveTo>
                  <a:lnTo>
                    <a:pt x="444" y="217"/>
                  </a:lnTo>
                  <a:lnTo>
                    <a:pt x="394" y="267"/>
                  </a:lnTo>
                  <a:lnTo>
                    <a:pt x="327" y="200"/>
                  </a:lnTo>
                  <a:lnTo>
                    <a:pt x="301" y="225"/>
                  </a:lnTo>
                  <a:lnTo>
                    <a:pt x="368" y="292"/>
                  </a:lnTo>
                  <a:lnTo>
                    <a:pt x="335" y="326"/>
                  </a:lnTo>
                  <a:lnTo>
                    <a:pt x="293" y="275"/>
                  </a:lnTo>
                  <a:lnTo>
                    <a:pt x="268" y="309"/>
                  </a:lnTo>
                  <a:lnTo>
                    <a:pt x="310" y="351"/>
                  </a:lnTo>
                  <a:lnTo>
                    <a:pt x="268" y="393"/>
                  </a:lnTo>
                  <a:lnTo>
                    <a:pt x="201" y="326"/>
                  </a:lnTo>
                  <a:lnTo>
                    <a:pt x="168" y="351"/>
                  </a:lnTo>
                  <a:lnTo>
                    <a:pt x="243" y="418"/>
                  </a:lnTo>
                  <a:lnTo>
                    <a:pt x="209" y="443"/>
                  </a:lnTo>
                  <a:lnTo>
                    <a:pt x="168" y="401"/>
                  </a:lnTo>
                  <a:lnTo>
                    <a:pt x="134" y="426"/>
                  </a:lnTo>
                  <a:lnTo>
                    <a:pt x="218" y="510"/>
                  </a:lnTo>
                  <a:lnTo>
                    <a:pt x="519" y="217"/>
                  </a:lnTo>
                  <a:lnTo>
                    <a:pt x="301" y="0"/>
                  </a:lnTo>
                  <a:lnTo>
                    <a:pt x="0" y="292"/>
                  </a:lnTo>
                  <a:lnTo>
                    <a:pt x="34" y="334"/>
                  </a:lnTo>
                  <a:lnTo>
                    <a:pt x="301" y="75"/>
                  </a:lnTo>
                  <a:close/>
                  <a:moveTo>
                    <a:pt x="301" y="75"/>
                  </a:moveTo>
                  <a:lnTo>
                    <a:pt x="301" y="7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684530">
                <a:defRPr/>
              </a:pPr>
              <a:endParaRPr lang="en-US" sz="675" dirty="0">
                <a:solidFill>
                  <a:srgbClr val="7D9A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419@|5FFC:0|FBC:0|LFC:16777215|LBC:16777215"/>
            <p:cNvSpPr>
              <a:spLocks noChangeArrowheads="1"/>
            </p:cNvSpPr>
            <p:nvPr/>
          </p:nvSpPr>
          <p:spPr bwMode="auto">
            <a:xfrm>
              <a:off x="5635625" y="4046537"/>
              <a:ext cx="187325" cy="184150"/>
            </a:xfrm>
            <a:custGeom>
              <a:avLst/>
              <a:gdLst>
                <a:gd name="T0" fmla="*/ 301 w 520"/>
                <a:gd name="T1" fmla="*/ 75 h 511"/>
                <a:gd name="T2" fmla="*/ 444 w 520"/>
                <a:gd name="T3" fmla="*/ 217 h 511"/>
                <a:gd name="T4" fmla="*/ 394 w 520"/>
                <a:gd name="T5" fmla="*/ 267 h 511"/>
                <a:gd name="T6" fmla="*/ 327 w 520"/>
                <a:gd name="T7" fmla="*/ 200 h 511"/>
                <a:gd name="T8" fmla="*/ 301 w 520"/>
                <a:gd name="T9" fmla="*/ 225 h 511"/>
                <a:gd name="T10" fmla="*/ 368 w 520"/>
                <a:gd name="T11" fmla="*/ 292 h 511"/>
                <a:gd name="T12" fmla="*/ 335 w 520"/>
                <a:gd name="T13" fmla="*/ 326 h 511"/>
                <a:gd name="T14" fmla="*/ 293 w 520"/>
                <a:gd name="T15" fmla="*/ 275 h 511"/>
                <a:gd name="T16" fmla="*/ 268 w 520"/>
                <a:gd name="T17" fmla="*/ 309 h 511"/>
                <a:gd name="T18" fmla="*/ 310 w 520"/>
                <a:gd name="T19" fmla="*/ 351 h 511"/>
                <a:gd name="T20" fmla="*/ 268 w 520"/>
                <a:gd name="T21" fmla="*/ 393 h 511"/>
                <a:gd name="T22" fmla="*/ 201 w 520"/>
                <a:gd name="T23" fmla="*/ 326 h 511"/>
                <a:gd name="T24" fmla="*/ 168 w 520"/>
                <a:gd name="T25" fmla="*/ 351 h 511"/>
                <a:gd name="T26" fmla="*/ 243 w 520"/>
                <a:gd name="T27" fmla="*/ 418 h 511"/>
                <a:gd name="T28" fmla="*/ 209 w 520"/>
                <a:gd name="T29" fmla="*/ 443 h 511"/>
                <a:gd name="T30" fmla="*/ 168 w 520"/>
                <a:gd name="T31" fmla="*/ 401 h 511"/>
                <a:gd name="T32" fmla="*/ 134 w 520"/>
                <a:gd name="T33" fmla="*/ 426 h 511"/>
                <a:gd name="T34" fmla="*/ 218 w 520"/>
                <a:gd name="T35" fmla="*/ 510 h 511"/>
                <a:gd name="T36" fmla="*/ 519 w 520"/>
                <a:gd name="T37" fmla="*/ 217 h 511"/>
                <a:gd name="T38" fmla="*/ 301 w 520"/>
                <a:gd name="T39" fmla="*/ 0 h 511"/>
                <a:gd name="T40" fmla="*/ 0 w 520"/>
                <a:gd name="T41" fmla="*/ 292 h 511"/>
                <a:gd name="T42" fmla="*/ 34 w 520"/>
                <a:gd name="T43" fmla="*/ 334 h 511"/>
                <a:gd name="T44" fmla="*/ 301 w 520"/>
                <a:gd name="T45" fmla="*/ 75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0" h="511">
                  <a:moveTo>
                    <a:pt x="301" y="75"/>
                  </a:moveTo>
                  <a:lnTo>
                    <a:pt x="444" y="217"/>
                  </a:lnTo>
                  <a:lnTo>
                    <a:pt x="394" y="267"/>
                  </a:lnTo>
                  <a:lnTo>
                    <a:pt x="327" y="200"/>
                  </a:lnTo>
                  <a:lnTo>
                    <a:pt x="301" y="225"/>
                  </a:lnTo>
                  <a:lnTo>
                    <a:pt x="368" y="292"/>
                  </a:lnTo>
                  <a:lnTo>
                    <a:pt x="335" y="326"/>
                  </a:lnTo>
                  <a:lnTo>
                    <a:pt x="293" y="275"/>
                  </a:lnTo>
                  <a:lnTo>
                    <a:pt x="268" y="309"/>
                  </a:lnTo>
                  <a:lnTo>
                    <a:pt x="310" y="351"/>
                  </a:lnTo>
                  <a:lnTo>
                    <a:pt x="268" y="393"/>
                  </a:lnTo>
                  <a:lnTo>
                    <a:pt x="201" y="326"/>
                  </a:lnTo>
                  <a:lnTo>
                    <a:pt x="168" y="351"/>
                  </a:lnTo>
                  <a:lnTo>
                    <a:pt x="243" y="418"/>
                  </a:lnTo>
                  <a:lnTo>
                    <a:pt x="209" y="443"/>
                  </a:lnTo>
                  <a:lnTo>
                    <a:pt x="168" y="401"/>
                  </a:lnTo>
                  <a:lnTo>
                    <a:pt x="134" y="426"/>
                  </a:lnTo>
                  <a:lnTo>
                    <a:pt x="218" y="510"/>
                  </a:lnTo>
                  <a:lnTo>
                    <a:pt x="519" y="217"/>
                  </a:lnTo>
                  <a:lnTo>
                    <a:pt x="301" y="0"/>
                  </a:lnTo>
                  <a:lnTo>
                    <a:pt x="0" y="292"/>
                  </a:lnTo>
                  <a:lnTo>
                    <a:pt x="34" y="334"/>
                  </a:lnTo>
                  <a:lnTo>
                    <a:pt x="301" y="7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684530">
                <a:defRPr/>
              </a:pPr>
              <a:endParaRPr lang="en-US" sz="675" dirty="0">
                <a:solidFill>
                  <a:srgbClr val="7D9A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420@|5FFC:0|FBC:0|LFC:16777215|LBC:16777215"/>
            <p:cNvSpPr>
              <a:spLocks noChangeArrowheads="1"/>
            </p:cNvSpPr>
            <p:nvPr/>
          </p:nvSpPr>
          <p:spPr bwMode="auto">
            <a:xfrm>
              <a:off x="5743575" y="4073524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684530">
                <a:defRPr/>
              </a:pPr>
              <a:endParaRPr lang="en-US" sz="675" dirty="0">
                <a:solidFill>
                  <a:srgbClr val="7D9A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421@|5FFC:0|FBC:0|LFC:16777215|LBC:16777215"/>
            <p:cNvSpPr>
              <a:spLocks noChangeArrowheads="1"/>
            </p:cNvSpPr>
            <p:nvPr/>
          </p:nvSpPr>
          <p:spPr bwMode="auto">
            <a:xfrm>
              <a:off x="5427663" y="4229099"/>
              <a:ext cx="204787" cy="204788"/>
            </a:xfrm>
            <a:custGeom>
              <a:avLst/>
              <a:gdLst>
                <a:gd name="T0" fmla="*/ 451 w 569"/>
                <a:gd name="T1" fmla="*/ 158 h 569"/>
                <a:gd name="T2" fmla="*/ 501 w 569"/>
                <a:gd name="T3" fmla="*/ 209 h 569"/>
                <a:gd name="T4" fmla="*/ 468 w 569"/>
                <a:gd name="T5" fmla="*/ 251 h 569"/>
                <a:gd name="T6" fmla="*/ 393 w 569"/>
                <a:gd name="T7" fmla="*/ 175 h 569"/>
                <a:gd name="T8" fmla="*/ 368 w 569"/>
                <a:gd name="T9" fmla="*/ 200 h 569"/>
                <a:gd name="T10" fmla="*/ 443 w 569"/>
                <a:gd name="T11" fmla="*/ 275 h 569"/>
                <a:gd name="T12" fmla="*/ 409 w 569"/>
                <a:gd name="T13" fmla="*/ 309 h 569"/>
                <a:gd name="T14" fmla="*/ 359 w 569"/>
                <a:gd name="T15" fmla="*/ 251 h 569"/>
                <a:gd name="T16" fmla="*/ 334 w 569"/>
                <a:gd name="T17" fmla="*/ 284 h 569"/>
                <a:gd name="T18" fmla="*/ 384 w 569"/>
                <a:gd name="T19" fmla="*/ 334 h 569"/>
                <a:gd name="T20" fmla="*/ 342 w 569"/>
                <a:gd name="T21" fmla="*/ 376 h 569"/>
                <a:gd name="T22" fmla="*/ 267 w 569"/>
                <a:gd name="T23" fmla="*/ 301 h 569"/>
                <a:gd name="T24" fmla="*/ 234 w 569"/>
                <a:gd name="T25" fmla="*/ 326 h 569"/>
                <a:gd name="T26" fmla="*/ 309 w 569"/>
                <a:gd name="T27" fmla="*/ 401 h 569"/>
                <a:gd name="T28" fmla="*/ 284 w 569"/>
                <a:gd name="T29" fmla="*/ 434 h 569"/>
                <a:gd name="T30" fmla="*/ 234 w 569"/>
                <a:gd name="T31" fmla="*/ 376 h 569"/>
                <a:gd name="T32" fmla="*/ 200 w 569"/>
                <a:gd name="T33" fmla="*/ 409 h 569"/>
                <a:gd name="T34" fmla="*/ 250 w 569"/>
                <a:gd name="T35" fmla="*/ 459 h 569"/>
                <a:gd name="T36" fmla="*/ 217 w 569"/>
                <a:gd name="T37" fmla="*/ 493 h 569"/>
                <a:gd name="T38" fmla="*/ 75 w 569"/>
                <a:gd name="T39" fmla="*/ 351 h 569"/>
                <a:gd name="T40" fmla="*/ 393 w 569"/>
                <a:gd name="T41" fmla="*/ 41 h 569"/>
                <a:gd name="T42" fmla="*/ 351 w 569"/>
                <a:gd name="T43" fmla="*/ 0 h 569"/>
                <a:gd name="T44" fmla="*/ 0 w 569"/>
                <a:gd name="T45" fmla="*/ 351 h 569"/>
                <a:gd name="T46" fmla="*/ 217 w 569"/>
                <a:gd name="T47" fmla="*/ 568 h 569"/>
                <a:gd name="T48" fmla="*/ 568 w 569"/>
                <a:gd name="T49" fmla="*/ 225 h 569"/>
                <a:gd name="T50" fmla="*/ 484 w 569"/>
                <a:gd name="T51" fmla="*/ 133 h 569"/>
                <a:gd name="T52" fmla="*/ 451 w 569"/>
                <a:gd name="T53" fmla="*/ 158 h 569"/>
                <a:gd name="T54" fmla="*/ 451 w 569"/>
                <a:gd name="T55" fmla="*/ 158 h 569"/>
                <a:gd name="T56" fmla="*/ 451 w 569"/>
                <a:gd name="T57" fmla="*/ 15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569">
                  <a:moveTo>
                    <a:pt x="451" y="158"/>
                  </a:moveTo>
                  <a:lnTo>
                    <a:pt x="501" y="209"/>
                  </a:lnTo>
                  <a:lnTo>
                    <a:pt x="468" y="251"/>
                  </a:lnTo>
                  <a:lnTo>
                    <a:pt x="393" y="175"/>
                  </a:lnTo>
                  <a:lnTo>
                    <a:pt x="368" y="200"/>
                  </a:lnTo>
                  <a:lnTo>
                    <a:pt x="443" y="275"/>
                  </a:lnTo>
                  <a:lnTo>
                    <a:pt x="409" y="309"/>
                  </a:lnTo>
                  <a:lnTo>
                    <a:pt x="359" y="251"/>
                  </a:lnTo>
                  <a:lnTo>
                    <a:pt x="334" y="284"/>
                  </a:lnTo>
                  <a:lnTo>
                    <a:pt x="384" y="334"/>
                  </a:lnTo>
                  <a:lnTo>
                    <a:pt x="342" y="376"/>
                  </a:lnTo>
                  <a:lnTo>
                    <a:pt x="267" y="301"/>
                  </a:lnTo>
                  <a:lnTo>
                    <a:pt x="234" y="326"/>
                  </a:lnTo>
                  <a:lnTo>
                    <a:pt x="309" y="401"/>
                  </a:lnTo>
                  <a:lnTo>
                    <a:pt x="284" y="434"/>
                  </a:lnTo>
                  <a:lnTo>
                    <a:pt x="234" y="376"/>
                  </a:lnTo>
                  <a:lnTo>
                    <a:pt x="200" y="409"/>
                  </a:lnTo>
                  <a:lnTo>
                    <a:pt x="250" y="459"/>
                  </a:lnTo>
                  <a:lnTo>
                    <a:pt x="217" y="493"/>
                  </a:lnTo>
                  <a:lnTo>
                    <a:pt x="75" y="351"/>
                  </a:lnTo>
                  <a:lnTo>
                    <a:pt x="393" y="41"/>
                  </a:lnTo>
                  <a:lnTo>
                    <a:pt x="351" y="0"/>
                  </a:lnTo>
                  <a:lnTo>
                    <a:pt x="0" y="351"/>
                  </a:lnTo>
                  <a:lnTo>
                    <a:pt x="217" y="568"/>
                  </a:lnTo>
                  <a:lnTo>
                    <a:pt x="568" y="225"/>
                  </a:lnTo>
                  <a:lnTo>
                    <a:pt x="484" y="133"/>
                  </a:lnTo>
                  <a:lnTo>
                    <a:pt x="451" y="158"/>
                  </a:lnTo>
                  <a:close/>
                  <a:moveTo>
                    <a:pt x="451" y="158"/>
                  </a:moveTo>
                  <a:lnTo>
                    <a:pt x="451" y="15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684530">
                <a:defRPr/>
              </a:pPr>
              <a:endParaRPr lang="en-US" sz="675" dirty="0">
                <a:solidFill>
                  <a:srgbClr val="7D9A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Freeform 422@|5FFC:0|FBC:0|LFC:16777215|LBC:16777215"/>
            <p:cNvSpPr>
              <a:spLocks noChangeArrowheads="1"/>
            </p:cNvSpPr>
            <p:nvPr/>
          </p:nvSpPr>
          <p:spPr bwMode="auto">
            <a:xfrm>
              <a:off x="5427663" y="4229099"/>
              <a:ext cx="204787" cy="204788"/>
            </a:xfrm>
            <a:custGeom>
              <a:avLst/>
              <a:gdLst>
                <a:gd name="T0" fmla="*/ 451 w 569"/>
                <a:gd name="T1" fmla="*/ 158 h 569"/>
                <a:gd name="T2" fmla="*/ 501 w 569"/>
                <a:gd name="T3" fmla="*/ 209 h 569"/>
                <a:gd name="T4" fmla="*/ 468 w 569"/>
                <a:gd name="T5" fmla="*/ 251 h 569"/>
                <a:gd name="T6" fmla="*/ 393 w 569"/>
                <a:gd name="T7" fmla="*/ 175 h 569"/>
                <a:gd name="T8" fmla="*/ 368 w 569"/>
                <a:gd name="T9" fmla="*/ 200 h 569"/>
                <a:gd name="T10" fmla="*/ 443 w 569"/>
                <a:gd name="T11" fmla="*/ 275 h 569"/>
                <a:gd name="T12" fmla="*/ 409 w 569"/>
                <a:gd name="T13" fmla="*/ 309 h 569"/>
                <a:gd name="T14" fmla="*/ 359 w 569"/>
                <a:gd name="T15" fmla="*/ 251 h 569"/>
                <a:gd name="T16" fmla="*/ 334 w 569"/>
                <a:gd name="T17" fmla="*/ 284 h 569"/>
                <a:gd name="T18" fmla="*/ 384 w 569"/>
                <a:gd name="T19" fmla="*/ 334 h 569"/>
                <a:gd name="T20" fmla="*/ 342 w 569"/>
                <a:gd name="T21" fmla="*/ 376 h 569"/>
                <a:gd name="T22" fmla="*/ 267 w 569"/>
                <a:gd name="T23" fmla="*/ 301 h 569"/>
                <a:gd name="T24" fmla="*/ 234 w 569"/>
                <a:gd name="T25" fmla="*/ 326 h 569"/>
                <a:gd name="T26" fmla="*/ 309 w 569"/>
                <a:gd name="T27" fmla="*/ 401 h 569"/>
                <a:gd name="T28" fmla="*/ 284 w 569"/>
                <a:gd name="T29" fmla="*/ 434 h 569"/>
                <a:gd name="T30" fmla="*/ 234 w 569"/>
                <a:gd name="T31" fmla="*/ 376 h 569"/>
                <a:gd name="T32" fmla="*/ 200 w 569"/>
                <a:gd name="T33" fmla="*/ 409 h 569"/>
                <a:gd name="T34" fmla="*/ 250 w 569"/>
                <a:gd name="T35" fmla="*/ 459 h 569"/>
                <a:gd name="T36" fmla="*/ 217 w 569"/>
                <a:gd name="T37" fmla="*/ 493 h 569"/>
                <a:gd name="T38" fmla="*/ 75 w 569"/>
                <a:gd name="T39" fmla="*/ 351 h 569"/>
                <a:gd name="T40" fmla="*/ 393 w 569"/>
                <a:gd name="T41" fmla="*/ 41 h 569"/>
                <a:gd name="T42" fmla="*/ 351 w 569"/>
                <a:gd name="T43" fmla="*/ 0 h 569"/>
                <a:gd name="T44" fmla="*/ 0 w 569"/>
                <a:gd name="T45" fmla="*/ 351 h 569"/>
                <a:gd name="T46" fmla="*/ 217 w 569"/>
                <a:gd name="T47" fmla="*/ 568 h 569"/>
                <a:gd name="T48" fmla="*/ 568 w 569"/>
                <a:gd name="T49" fmla="*/ 225 h 569"/>
                <a:gd name="T50" fmla="*/ 484 w 569"/>
                <a:gd name="T51" fmla="*/ 133 h 569"/>
                <a:gd name="T52" fmla="*/ 451 w 569"/>
                <a:gd name="T53" fmla="*/ 15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9" h="569">
                  <a:moveTo>
                    <a:pt x="451" y="158"/>
                  </a:moveTo>
                  <a:lnTo>
                    <a:pt x="501" y="209"/>
                  </a:lnTo>
                  <a:lnTo>
                    <a:pt x="468" y="251"/>
                  </a:lnTo>
                  <a:lnTo>
                    <a:pt x="393" y="175"/>
                  </a:lnTo>
                  <a:lnTo>
                    <a:pt x="368" y="200"/>
                  </a:lnTo>
                  <a:lnTo>
                    <a:pt x="443" y="275"/>
                  </a:lnTo>
                  <a:lnTo>
                    <a:pt x="409" y="309"/>
                  </a:lnTo>
                  <a:lnTo>
                    <a:pt x="359" y="251"/>
                  </a:lnTo>
                  <a:lnTo>
                    <a:pt x="334" y="284"/>
                  </a:lnTo>
                  <a:lnTo>
                    <a:pt x="384" y="334"/>
                  </a:lnTo>
                  <a:lnTo>
                    <a:pt x="342" y="376"/>
                  </a:lnTo>
                  <a:lnTo>
                    <a:pt x="267" y="301"/>
                  </a:lnTo>
                  <a:lnTo>
                    <a:pt x="234" y="326"/>
                  </a:lnTo>
                  <a:lnTo>
                    <a:pt x="309" y="401"/>
                  </a:lnTo>
                  <a:lnTo>
                    <a:pt x="284" y="434"/>
                  </a:lnTo>
                  <a:lnTo>
                    <a:pt x="234" y="376"/>
                  </a:lnTo>
                  <a:lnTo>
                    <a:pt x="200" y="409"/>
                  </a:lnTo>
                  <a:lnTo>
                    <a:pt x="250" y="459"/>
                  </a:lnTo>
                  <a:lnTo>
                    <a:pt x="217" y="493"/>
                  </a:lnTo>
                  <a:lnTo>
                    <a:pt x="75" y="351"/>
                  </a:lnTo>
                  <a:lnTo>
                    <a:pt x="393" y="41"/>
                  </a:lnTo>
                  <a:lnTo>
                    <a:pt x="351" y="0"/>
                  </a:lnTo>
                  <a:lnTo>
                    <a:pt x="0" y="351"/>
                  </a:lnTo>
                  <a:lnTo>
                    <a:pt x="217" y="568"/>
                  </a:lnTo>
                  <a:lnTo>
                    <a:pt x="568" y="225"/>
                  </a:lnTo>
                  <a:lnTo>
                    <a:pt x="484" y="133"/>
                  </a:lnTo>
                  <a:lnTo>
                    <a:pt x="451" y="15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684530">
                <a:defRPr/>
              </a:pPr>
              <a:endParaRPr lang="en-US" sz="675" dirty="0">
                <a:solidFill>
                  <a:srgbClr val="7D9A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423@|5FFC:0|FBC:0|LFC:16777215|LBC:16777215"/>
            <p:cNvSpPr>
              <a:spLocks noChangeArrowheads="1"/>
            </p:cNvSpPr>
            <p:nvPr/>
          </p:nvSpPr>
          <p:spPr bwMode="auto">
            <a:xfrm>
              <a:off x="5591175" y="4286249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684530">
                <a:defRPr/>
              </a:pPr>
              <a:endParaRPr lang="en-US" sz="675" dirty="0">
                <a:solidFill>
                  <a:srgbClr val="7D9A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424@|5FFC:0|FBC:0|LFC:16777215|LBC:16777215"/>
            <p:cNvSpPr>
              <a:spLocks noChangeArrowheads="1"/>
            </p:cNvSpPr>
            <p:nvPr/>
          </p:nvSpPr>
          <p:spPr bwMode="auto">
            <a:xfrm>
              <a:off x="5473700" y="4070349"/>
              <a:ext cx="312738" cy="319088"/>
            </a:xfrm>
            <a:custGeom>
              <a:avLst/>
              <a:gdLst>
                <a:gd name="T0" fmla="*/ 318 w 870"/>
                <a:gd name="T1" fmla="*/ 142 h 887"/>
                <a:gd name="T2" fmla="*/ 167 w 870"/>
                <a:gd name="T3" fmla="*/ 0 h 887"/>
                <a:gd name="T4" fmla="*/ 0 w 870"/>
                <a:gd name="T5" fmla="*/ 167 h 887"/>
                <a:gd name="T6" fmla="*/ 142 w 870"/>
                <a:gd name="T7" fmla="*/ 317 h 887"/>
                <a:gd name="T8" fmla="*/ 594 w 870"/>
                <a:gd name="T9" fmla="*/ 760 h 887"/>
                <a:gd name="T10" fmla="*/ 869 w 870"/>
                <a:gd name="T11" fmla="*/ 886 h 887"/>
                <a:gd name="T12" fmla="*/ 769 w 870"/>
                <a:gd name="T13" fmla="*/ 601 h 887"/>
                <a:gd name="T14" fmla="*/ 318 w 870"/>
                <a:gd name="T15" fmla="*/ 142 h 887"/>
                <a:gd name="T16" fmla="*/ 117 w 870"/>
                <a:gd name="T17" fmla="*/ 225 h 887"/>
                <a:gd name="T18" fmla="*/ 58 w 870"/>
                <a:gd name="T19" fmla="*/ 167 h 887"/>
                <a:gd name="T20" fmla="*/ 167 w 870"/>
                <a:gd name="T21" fmla="*/ 58 h 887"/>
                <a:gd name="T22" fmla="*/ 226 w 870"/>
                <a:gd name="T23" fmla="*/ 116 h 887"/>
                <a:gd name="T24" fmla="*/ 117 w 870"/>
                <a:gd name="T25" fmla="*/ 225 h 887"/>
                <a:gd name="T26" fmla="*/ 769 w 870"/>
                <a:gd name="T27" fmla="*/ 819 h 887"/>
                <a:gd name="T28" fmla="*/ 610 w 870"/>
                <a:gd name="T29" fmla="*/ 744 h 887"/>
                <a:gd name="T30" fmla="*/ 594 w 870"/>
                <a:gd name="T31" fmla="*/ 727 h 887"/>
                <a:gd name="T32" fmla="*/ 677 w 870"/>
                <a:gd name="T33" fmla="*/ 735 h 887"/>
                <a:gd name="T34" fmla="*/ 669 w 870"/>
                <a:gd name="T35" fmla="*/ 668 h 887"/>
                <a:gd name="T36" fmla="*/ 736 w 870"/>
                <a:gd name="T37" fmla="*/ 677 h 887"/>
                <a:gd name="T38" fmla="*/ 736 w 870"/>
                <a:gd name="T39" fmla="*/ 593 h 887"/>
                <a:gd name="T40" fmla="*/ 752 w 870"/>
                <a:gd name="T41" fmla="*/ 610 h 887"/>
                <a:gd name="T42" fmla="*/ 811 w 870"/>
                <a:gd name="T43" fmla="*/ 769 h 887"/>
                <a:gd name="T44" fmla="*/ 769 w 870"/>
                <a:gd name="T45" fmla="*/ 819 h 887"/>
                <a:gd name="T46" fmla="*/ 769 w 870"/>
                <a:gd name="T47" fmla="*/ 819 h 887"/>
                <a:gd name="T48" fmla="*/ 769 w 870"/>
                <a:gd name="T49" fmla="*/ 819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0" h="887">
                  <a:moveTo>
                    <a:pt x="318" y="142"/>
                  </a:moveTo>
                  <a:lnTo>
                    <a:pt x="167" y="0"/>
                  </a:lnTo>
                  <a:lnTo>
                    <a:pt x="0" y="167"/>
                  </a:lnTo>
                  <a:lnTo>
                    <a:pt x="142" y="317"/>
                  </a:lnTo>
                  <a:lnTo>
                    <a:pt x="594" y="760"/>
                  </a:lnTo>
                  <a:lnTo>
                    <a:pt x="869" y="886"/>
                  </a:lnTo>
                  <a:lnTo>
                    <a:pt x="769" y="601"/>
                  </a:lnTo>
                  <a:lnTo>
                    <a:pt x="318" y="142"/>
                  </a:lnTo>
                  <a:close/>
                  <a:moveTo>
                    <a:pt x="117" y="225"/>
                  </a:moveTo>
                  <a:lnTo>
                    <a:pt x="58" y="167"/>
                  </a:lnTo>
                  <a:lnTo>
                    <a:pt x="167" y="58"/>
                  </a:lnTo>
                  <a:lnTo>
                    <a:pt x="226" y="116"/>
                  </a:lnTo>
                  <a:lnTo>
                    <a:pt x="117" y="225"/>
                  </a:lnTo>
                  <a:close/>
                  <a:moveTo>
                    <a:pt x="769" y="819"/>
                  </a:moveTo>
                  <a:lnTo>
                    <a:pt x="610" y="744"/>
                  </a:lnTo>
                  <a:lnTo>
                    <a:pt x="594" y="727"/>
                  </a:lnTo>
                  <a:lnTo>
                    <a:pt x="677" y="735"/>
                  </a:lnTo>
                  <a:lnTo>
                    <a:pt x="669" y="668"/>
                  </a:lnTo>
                  <a:lnTo>
                    <a:pt x="736" y="677"/>
                  </a:lnTo>
                  <a:lnTo>
                    <a:pt x="736" y="593"/>
                  </a:lnTo>
                  <a:lnTo>
                    <a:pt x="752" y="610"/>
                  </a:lnTo>
                  <a:lnTo>
                    <a:pt x="811" y="769"/>
                  </a:lnTo>
                  <a:lnTo>
                    <a:pt x="769" y="819"/>
                  </a:lnTo>
                  <a:close/>
                  <a:moveTo>
                    <a:pt x="769" y="819"/>
                  </a:moveTo>
                  <a:lnTo>
                    <a:pt x="769" y="81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684530">
                <a:defRPr/>
              </a:pPr>
              <a:endParaRPr lang="en-US" sz="675" dirty="0">
                <a:solidFill>
                  <a:srgbClr val="7D9A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425@|5FFC:0|FBC:0|LFC:16777215|LBC:16777215"/>
            <p:cNvSpPr>
              <a:spLocks noChangeArrowheads="1"/>
            </p:cNvSpPr>
            <p:nvPr/>
          </p:nvSpPr>
          <p:spPr bwMode="auto">
            <a:xfrm>
              <a:off x="5473700" y="4070349"/>
              <a:ext cx="312738" cy="319088"/>
            </a:xfrm>
            <a:custGeom>
              <a:avLst/>
              <a:gdLst>
                <a:gd name="T0" fmla="*/ 318 w 870"/>
                <a:gd name="T1" fmla="*/ 142 h 887"/>
                <a:gd name="T2" fmla="*/ 318 w 870"/>
                <a:gd name="T3" fmla="*/ 142 h 887"/>
                <a:gd name="T4" fmla="*/ 167 w 870"/>
                <a:gd name="T5" fmla="*/ 0 h 887"/>
                <a:gd name="T6" fmla="*/ 0 w 870"/>
                <a:gd name="T7" fmla="*/ 167 h 887"/>
                <a:gd name="T8" fmla="*/ 142 w 870"/>
                <a:gd name="T9" fmla="*/ 317 h 887"/>
                <a:gd name="T10" fmla="*/ 142 w 870"/>
                <a:gd name="T11" fmla="*/ 317 h 887"/>
                <a:gd name="T12" fmla="*/ 594 w 870"/>
                <a:gd name="T13" fmla="*/ 760 h 887"/>
                <a:gd name="T14" fmla="*/ 869 w 870"/>
                <a:gd name="T15" fmla="*/ 886 h 887"/>
                <a:gd name="T16" fmla="*/ 769 w 870"/>
                <a:gd name="T17" fmla="*/ 601 h 887"/>
                <a:gd name="T18" fmla="*/ 318 w 870"/>
                <a:gd name="T19" fmla="*/ 142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0" h="887">
                  <a:moveTo>
                    <a:pt x="318" y="142"/>
                  </a:moveTo>
                  <a:lnTo>
                    <a:pt x="318" y="142"/>
                  </a:lnTo>
                  <a:lnTo>
                    <a:pt x="167" y="0"/>
                  </a:lnTo>
                  <a:lnTo>
                    <a:pt x="0" y="167"/>
                  </a:lnTo>
                  <a:lnTo>
                    <a:pt x="142" y="317"/>
                  </a:lnTo>
                  <a:lnTo>
                    <a:pt x="142" y="317"/>
                  </a:lnTo>
                  <a:lnTo>
                    <a:pt x="594" y="760"/>
                  </a:lnTo>
                  <a:lnTo>
                    <a:pt x="869" y="886"/>
                  </a:lnTo>
                  <a:lnTo>
                    <a:pt x="769" y="601"/>
                  </a:lnTo>
                  <a:lnTo>
                    <a:pt x="318" y="14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684530">
                <a:defRPr/>
              </a:pPr>
              <a:endParaRPr lang="en-US" sz="675" dirty="0">
                <a:solidFill>
                  <a:srgbClr val="7D9A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426@|5FFC:0|FBC:0|LFC:16777215|LBC:16777215"/>
            <p:cNvSpPr>
              <a:spLocks noChangeArrowheads="1"/>
            </p:cNvSpPr>
            <p:nvPr/>
          </p:nvSpPr>
          <p:spPr bwMode="auto">
            <a:xfrm>
              <a:off x="5494338" y="4090987"/>
              <a:ext cx="60325" cy="60325"/>
            </a:xfrm>
            <a:custGeom>
              <a:avLst/>
              <a:gdLst>
                <a:gd name="T0" fmla="*/ 59 w 169"/>
                <a:gd name="T1" fmla="*/ 167 h 168"/>
                <a:gd name="T2" fmla="*/ 0 w 169"/>
                <a:gd name="T3" fmla="*/ 109 h 168"/>
                <a:gd name="T4" fmla="*/ 109 w 169"/>
                <a:gd name="T5" fmla="*/ 0 h 168"/>
                <a:gd name="T6" fmla="*/ 168 w 169"/>
                <a:gd name="T7" fmla="*/ 58 h 168"/>
                <a:gd name="T8" fmla="*/ 59 w 169"/>
                <a:gd name="T9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68">
                  <a:moveTo>
                    <a:pt x="59" y="167"/>
                  </a:moveTo>
                  <a:lnTo>
                    <a:pt x="0" y="109"/>
                  </a:lnTo>
                  <a:lnTo>
                    <a:pt x="109" y="0"/>
                  </a:lnTo>
                  <a:lnTo>
                    <a:pt x="168" y="58"/>
                  </a:lnTo>
                  <a:lnTo>
                    <a:pt x="59" y="16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684530">
                <a:defRPr/>
              </a:pPr>
              <a:endParaRPr lang="en-US" sz="675" dirty="0">
                <a:solidFill>
                  <a:srgbClr val="7D9A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Freeform 427@|5FFC:0|FBC:0|LFC:16777215|LBC:16777215"/>
            <p:cNvSpPr>
              <a:spLocks noChangeArrowheads="1"/>
            </p:cNvSpPr>
            <p:nvPr/>
          </p:nvSpPr>
          <p:spPr bwMode="auto">
            <a:xfrm>
              <a:off x="5688013" y="4283074"/>
              <a:ext cx="77787" cy="80963"/>
            </a:xfrm>
            <a:custGeom>
              <a:avLst/>
              <a:gdLst>
                <a:gd name="T0" fmla="*/ 175 w 218"/>
                <a:gd name="T1" fmla="*/ 226 h 227"/>
                <a:gd name="T2" fmla="*/ 16 w 218"/>
                <a:gd name="T3" fmla="*/ 151 h 227"/>
                <a:gd name="T4" fmla="*/ 0 w 218"/>
                <a:gd name="T5" fmla="*/ 134 h 227"/>
                <a:gd name="T6" fmla="*/ 83 w 218"/>
                <a:gd name="T7" fmla="*/ 142 h 227"/>
                <a:gd name="T8" fmla="*/ 75 w 218"/>
                <a:gd name="T9" fmla="*/ 75 h 227"/>
                <a:gd name="T10" fmla="*/ 142 w 218"/>
                <a:gd name="T11" fmla="*/ 84 h 227"/>
                <a:gd name="T12" fmla="*/ 142 w 218"/>
                <a:gd name="T13" fmla="*/ 0 h 227"/>
                <a:gd name="T14" fmla="*/ 158 w 218"/>
                <a:gd name="T15" fmla="*/ 17 h 227"/>
                <a:gd name="T16" fmla="*/ 217 w 218"/>
                <a:gd name="T17" fmla="*/ 176 h 227"/>
                <a:gd name="T18" fmla="*/ 175 w 218"/>
                <a:gd name="T19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8" h="227">
                  <a:moveTo>
                    <a:pt x="175" y="226"/>
                  </a:moveTo>
                  <a:lnTo>
                    <a:pt x="16" y="151"/>
                  </a:lnTo>
                  <a:lnTo>
                    <a:pt x="0" y="134"/>
                  </a:lnTo>
                  <a:lnTo>
                    <a:pt x="83" y="142"/>
                  </a:lnTo>
                  <a:lnTo>
                    <a:pt x="75" y="75"/>
                  </a:lnTo>
                  <a:lnTo>
                    <a:pt x="142" y="84"/>
                  </a:lnTo>
                  <a:lnTo>
                    <a:pt x="142" y="0"/>
                  </a:lnTo>
                  <a:lnTo>
                    <a:pt x="158" y="17"/>
                  </a:lnTo>
                  <a:lnTo>
                    <a:pt x="217" y="176"/>
                  </a:lnTo>
                  <a:lnTo>
                    <a:pt x="175" y="22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684530">
                <a:defRPr/>
              </a:pPr>
              <a:endParaRPr lang="en-US" sz="675" dirty="0">
                <a:solidFill>
                  <a:srgbClr val="7D9A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Freeform 428@|5FFC:0|FBC:0|LFC:16777215|LBC:16777215"/>
            <p:cNvSpPr>
              <a:spLocks noChangeArrowheads="1"/>
            </p:cNvSpPr>
            <p:nvPr/>
          </p:nvSpPr>
          <p:spPr bwMode="auto">
            <a:xfrm>
              <a:off x="5749925" y="4365624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684530">
                <a:defRPr/>
              </a:pPr>
              <a:endParaRPr lang="en-US" sz="675" dirty="0">
                <a:solidFill>
                  <a:srgbClr val="7D9A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4681"/>
          <p:cNvGrpSpPr/>
          <p:nvPr/>
        </p:nvGrpSpPr>
        <p:grpSpPr bwMode="auto">
          <a:xfrm>
            <a:off x="6865661" y="3624529"/>
            <a:ext cx="276138" cy="361930"/>
            <a:chOff x="4576763" y="2300287"/>
            <a:chExt cx="276225" cy="361950"/>
          </a:xfrm>
          <a:blipFill dpi="0"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70" name="Freeform 250@|5FFC:0|FBC:0|LFC:16777215|LBC:16777215"/>
            <p:cNvSpPr>
              <a:spLocks noChangeArrowheads="1"/>
            </p:cNvSpPr>
            <p:nvPr/>
          </p:nvSpPr>
          <p:spPr bwMode="auto">
            <a:xfrm>
              <a:off x="4576763" y="2541587"/>
              <a:ext cx="120650" cy="120650"/>
            </a:xfrm>
            <a:custGeom>
              <a:avLst/>
              <a:gdLst>
                <a:gd name="T0" fmla="*/ 92 w 336"/>
                <a:gd name="T1" fmla="*/ 0 h 336"/>
                <a:gd name="T2" fmla="*/ 0 w 336"/>
                <a:gd name="T3" fmla="*/ 243 h 336"/>
                <a:gd name="T4" fmla="*/ 159 w 336"/>
                <a:gd name="T5" fmla="*/ 193 h 336"/>
                <a:gd name="T6" fmla="*/ 251 w 336"/>
                <a:gd name="T7" fmla="*/ 335 h 336"/>
                <a:gd name="T8" fmla="*/ 335 w 336"/>
                <a:gd name="T9" fmla="*/ 84 h 336"/>
                <a:gd name="T10" fmla="*/ 251 w 336"/>
                <a:gd name="T11" fmla="*/ 9 h 336"/>
                <a:gd name="T12" fmla="*/ 92 w 336"/>
                <a:gd name="T13" fmla="*/ 0 h 336"/>
                <a:gd name="T14" fmla="*/ 92 w 336"/>
                <a:gd name="T15" fmla="*/ 0 h 336"/>
                <a:gd name="T16" fmla="*/ 92 w 336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336">
                  <a:moveTo>
                    <a:pt x="92" y="0"/>
                  </a:moveTo>
                  <a:lnTo>
                    <a:pt x="0" y="243"/>
                  </a:lnTo>
                  <a:lnTo>
                    <a:pt x="159" y="193"/>
                  </a:lnTo>
                  <a:lnTo>
                    <a:pt x="251" y="335"/>
                  </a:lnTo>
                  <a:lnTo>
                    <a:pt x="335" y="84"/>
                  </a:lnTo>
                  <a:lnTo>
                    <a:pt x="251" y="9"/>
                  </a:lnTo>
                  <a:lnTo>
                    <a:pt x="92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684530">
                <a:defRPr/>
              </a:pPr>
              <a:endParaRPr lang="en-US" sz="675" dirty="0">
                <a:solidFill>
                  <a:srgbClr val="7D9A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1" name="Freeform 251@|5FFC:0|FBC:0|LFC:16777215|LBC:16777215"/>
            <p:cNvSpPr>
              <a:spLocks noChangeArrowheads="1"/>
            </p:cNvSpPr>
            <p:nvPr/>
          </p:nvSpPr>
          <p:spPr bwMode="auto">
            <a:xfrm>
              <a:off x="4576763" y="2541587"/>
              <a:ext cx="120650" cy="120650"/>
            </a:xfrm>
            <a:custGeom>
              <a:avLst/>
              <a:gdLst>
                <a:gd name="T0" fmla="*/ 92 w 336"/>
                <a:gd name="T1" fmla="*/ 0 h 336"/>
                <a:gd name="T2" fmla="*/ 0 w 336"/>
                <a:gd name="T3" fmla="*/ 243 h 336"/>
                <a:gd name="T4" fmla="*/ 159 w 336"/>
                <a:gd name="T5" fmla="*/ 193 h 336"/>
                <a:gd name="T6" fmla="*/ 251 w 336"/>
                <a:gd name="T7" fmla="*/ 335 h 336"/>
                <a:gd name="T8" fmla="*/ 335 w 336"/>
                <a:gd name="T9" fmla="*/ 84 h 336"/>
                <a:gd name="T10" fmla="*/ 251 w 336"/>
                <a:gd name="T11" fmla="*/ 9 h 336"/>
                <a:gd name="T12" fmla="*/ 92 w 336"/>
                <a:gd name="T1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336">
                  <a:moveTo>
                    <a:pt x="92" y="0"/>
                  </a:moveTo>
                  <a:lnTo>
                    <a:pt x="0" y="243"/>
                  </a:lnTo>
                  <a:lnTo>
                    <a:pt x="159" y="193"/>
                  </a:lnTo>
                  <a:lnTo>
                    <a:pt x="251" y="335"/>
                  </a:lnTo>
                  <a:lnTo>
                    <a:pt x="335" y="84"/>
                  </a:lnTo>
                  <a:lnTo>
                    <a:pt x="251" y="9"/>
                  </a:lnTo>
                  <a:lnTo>
                    <a:pt x="92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684530">
                <a:defRPr/>
              </a:pPr>
              <a:endParaRPr lang="en-US" sz="675" dirty="0">
                <a:solidFill>
                  <a:srgbClr val="7D9A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Freeform 252@|5FFC:0|FBC:0|LFC:16777215|LBC:16777215"/>
            <p:cNvSpPr>
              <a:spLocks noChangeArrowheads="1"/>
            </p:cNvSpPr>
            <p:nvPr/>
          </p:nvSpPr>
          <p:spPr bwMode="auto">
            <a:xfrm>
              <a:off x="4610100" y="2541587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684530">
                <a:defRPr/>
              </a:pPr>
              <a:endParaRPr lang="en-US" sz="675" dirty="0">
                <a:solidFill>
                  <a:srgbClr val="7D9A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253@|5FFC:0|FBC:0|LFC:16777215|LBC:16777215"/>
            <p:cNvSpPr>
              <a:spLocks noChangeArrowheads="1"/>
            </p:cNvSpPr>
            <p:nvPr/>
          </p:nvSpPr>
          <p:spPr bwMode="auto">
            <a:xfrm>
              <a:off x="4732338" y="2541587"/>
              <a:ext cx="120650" cy="120650"/>
            </a:xfrm>
            <a:custGeom>
              <a:avLst/>
              <a:gdLst>
                <a:gd name="T0" fmla="*/ 251 w 336"/>
                <a:gd name="T1" fmla="*/ 0 h 336"/>
                <a:gd name="T2" fmla="*/ 84 w 336"/>
                <a:gd name="T3" fmla="*/ 9 h 336"/>
                <a:gd name="T4" fmla="*/ 0 w 336"/>
                <a:gd name="T5" fmla="*/ 84 h 336"/>
                <a:gd name="T6" fmla="*/ 92 w 336"/>
                <a:gd name="T7" fmla="*/ 335 h 336"/>
                <a:gd name="T8" fmla="*/ 176 w 336"/>
                <a:gd name="T9" fmla="*/ 193 h 336"/>
                <a:gd name="T10" fmla="*/ 335 w 336"/>
                <a:gd name="T11" fmla="*/ 243 h 336"/>
                <a:gd name="T12" fmla="*/ 251 w 336"/>
                <a:gd name="T13" fmla="*/ 0 h 336"/>
                <a:gd name="T14" fmla="*/ 251 w 336"/>
                <a:gd name="T15" fmla="*/ 0 h 336"/>
                <a:gd name="T16" fmla="*/ 251 w 336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336">
                  <a:moveTo>
                    <a:pt x="251" y="0"/>
                  </a:moveTo>
                  <a:lnTo>
                    <a:pt x="84" y="9"/>
                  </a:lnTo>
                  <a:lnTo>
                    <a:pt x="0" y="84"/>
                  </a:lnTo>
                  <a:lnTo>
                    <a:pt x="92" y="335"/>
                  </a:lnTo>
                  <a:lnTo>
                    <a:pt x="176" y="193"/>
                  </a:lnTo>
                  <a:lnTo>
                    <a:pt x="335" y="243"/>
                  </a:lnTo>
                  <a:lnTo>
                    <a:pt x="251" y="0"/>
                  </a:lnTo>
                  <a:close/>
                  <a:moveTo>
                    <a:pt x="251" y="0"/>
                  </a:moveTo>
                  <a:lnTo>
                    <a:pt x="251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684530">
                <a:defRPr/>
              </a:pPr>
              <a:endParaRPr lang="en-US" sz="675" dirty="0">
                <a:solidFill>
                  <a:srgbClr val="7D9A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Freeform 254@|5FFC:0|FBC:0|LFC:16777215|LBC:16777215"/>
            <p:cNvSpPr>
              <a:spLocks noChangeArrowheads="1"/>
            </p:cNvSpPr>
            <p:nvPr/>
          </p:nvSpPr>
          <p:spPr bwMode="auto">
            <a:xfrm>
              <a:off x="4732338" y="2541587"/>
              <a:ext cx="120650" cy="120650"/>
            </a:xfrm>
            <a:custGeom>
              <a:avLst/>
              <a:gdLst>
                <a:gd name="T0" fmla="*/ 251 w 336"/>
                <a:gd name="T1" fmla="*/ 0 h 336"/>
                <a:gd name="T2" fmla="*/ 84 w 336"/>
                <a:gd name="T3" fmla="*/ 9 h 336"/>
                <a:gd name="T4" fmla="*/ 0 w 336"/>
                <a:gd name="T5" fmla="*/ 84 h 336"/>
                <a:gd name="T6" fmla="*/ 92 w 336"/>
                <a:gd name="T7" fmla="*/ 335 h 336"/>
                <a:gd name="T8" fmla="*/ 176 w 336"/>
                <a:gd name="T9" fmla="*/ 193 h 336"/>
                <a:gd name="T10" fmla="*/ 335 w 336"/>
                <a:gd name="T11" fmla="*/ 243 h 336"/>
                <a:gd name="T12" fmla="*/ 251 w 336"/>
                <a:gd name="T1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336">
                  <a:moveTo>
                    <a:pt x="251" y="0"/>
                  </a:moveTo>
                  <a:lnTo>
                    <a:pt x="84" y="9"/>
                  </a:lnTo>
                  <a:lnTo>
                    <a:pt x="0" y="84"/>
                  </a:lnTo>
                  <a:lnTo>
                    <a:pt x="92" y="335"/>
                  </a:lnTo>
                  <a:lnTo>
                    <a:pt x="176" y="193"/>
                  </a:lnTo>
                  <a:lnTo>
                    <a:pt x="335" y="243"/>
                  </a:lnTo>
                  <a:lnTo>
                    <a:pt x="251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684530">
                <a:defRPr/>
              </a:pPr>
              <a:endParaRPr lang="en-US" sz="675" dirty="0">
                <a:solidFill>
                  <a:srgbClr val="7D9A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Freeform 255@|5FFC:0|FBC:0|LFC:16777215|LBC:16777215"/>
            <p:cNvSpPr>
              <a:spLocks noChangeArrowheads="1"/>
            </p:cNvSpPr>
            <p:nvPr/>
          </p:nvSpPr>
          <p:spPr bwMode="auto">
            <a:xfrm>
              <a:off x="4822825" y="2541587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684530">
                <a:defRPr/>
              </a:pPr>
              <a:endParaRPr lang="en-US" sz="675" dirty="0">
                <a:solidFill>
                  <a:srgbClr val="7D9A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Freeform 256@|5FFC:0|FBC:0|LFC:16777215|LBC:16777215"/>
            <p:cNvSpPr>
              <a:spLocks noChangeArrowheads="1"/>
            </p:cNvSpPr>
            <p:nvPr/>
          </p:nvSpPr>
          <p:spPr bwMode="auto">
            <a:xfrm>
              <a:off x="4586288" y="2300287"/>
              <a:ext cx="261937" cy="258762"/>
            </a:xfrm>
            <a:custGeom>
              <a:avLst/>
              <a:gdLst>
                <a:gd name="T0" fmla="*/ 618 w 728"/>
                <a:gd name="T1" fmla="*/ 619 h 720"/>
                <a:gd name="T2" fmla="*/ 627 w 728"/>
                <a:gd name="T3" fmla="*/ 469 h 720"/>
                <a:gd name="T4" fmla="*/ 727 w 728"/>
                <a:gd name="T5" fmla="*/ 360 h 720"/>
                <a:gd name="T6" fmla="*/ 627 w 728"/>
                <a:gd name="T7" fmla="*/ 251 h 720"/>
                <a:gd name="T8" fmla="*/ 618 w 728"/>
                <a:gd name="T9" fmla="*/ 101 h 720"/>
                <a:gd name="T10" fmla="*/ 468 w 728"/>
                <a:gd name="T11" fmla="*/ 92 h 720"/>
                <a:gd name="T12" fmla="*/ 359 w 728"/>
                <a:gd name="T13" fmla="*/ 0 h 720"/>
                <a:gd name="T14" fmla="*/ 250 w 728"/>
                <a:gd name="T15" fmla="*/ 92 h 720"/>
                <a:gd name="T16" fmla="*/ 100 w 728"/>
                <a:gd name="T17" fmla="*/ 101 h 720"/>
                <a:gd name="T18" fmla="*/ 92 w 728"/>
                <a:gd name="T19" fmla="*/ 251 h 720"/>
                <a:gd name="T20" fmla="*/ 0 w 728"/>
                <a:gd name="T21" fmla="*/ 360 h 720"/>
                <a:gd name="T22" fmla="*/ 92 w 728"/>
                <a:gd name="T23" fmla="*/ 469 h 720"/>
                <a:gd name="T24" fmla="*/ 100 w 728"/>
                <a:gd name="T25" fmla="*/ 619 h 720"/>
                <a:gd name="T26" fmla="*/ 250 w 728"/>
                <a:gd name="T27" fmla="*/ 628 h 720"/>
                <a:gd name="T28" fmla="*/ 359 w 728"/>
                <a:gd name="T29" fmla="*/ 719 h 720"/>
                <a:gd name="T30" fmla="*/ 468 w 728"/>
                <a:gd name="T31" fmla="*/ 628 h 720"/>
                <a:gd name="T32" fmla="*/ 618 w 728"/>
                <a:gd name="T33" fmla="*/ 619 h 720"/>
                <a:gd name="T34" fmla="*/ 359 w 728"/>
                <a:gd name="T35" fmla="*/ 561 h 720"/>
                <a:gd name="T36" fmla="*/ 159 w 728"/>
                <a:gd name="T37" fmla="*/ 360 h 720"/>
                <a:gd name="T38" fmla="*/ 359 w 728"/>
                <a:gd name="T39" fmla="*/ 159 h 720"/>
                <a:gd name="T40" fmla="*/ 560 w 728"/>
                <a:gd name="T41" fmla="*/ 360 h 720"/>
                <a:gd name="T42" fmla="*/ 359 w 728"/>
                <a:gd name="T43" fmla="*/ 561 h 720"/>
                <a:gd name="T44" fmla="*/ 359 w 728"/>
                <a:gd name="T45" fmla="*/ 561 h 720"/>
                <a:gd name="T46" fmla="*/ 359 w 728"/>
                <a:gd name="T47" fmla="*/ 561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8" h="720">
                  <a:moveTo>
                    <a:pt x="618" y="619"/>
                  </a:moveTo>
                  <a:cubicBezTo>
                    <a:pt x="627" y="469"/>
                    <a:pt x="627" y="469"/>
                    <a:pt x="627" y="469"/>
                  </a:cubicBezTo>
                  <a:cubicBezTo>
                    <a:pt x="727" y="360"/>
                    <a:pt x="727" y="360"/>
                    <a:pt x="727" y="360"/>
                  </a:cubicBezTo>
                  <a:cubicBezTo>
                    <a:pt x="627" y="251"/>
                    <a:pt x="627" y="251"/>
                    <a:pt x="627" y="251"/>
                  </a:cubicBezTo>
                  <a:cubicBezTo>
                    <a:pt x="618" y="101"/>
                    <a:pt x="618" y="101"/>
                    <a:pt x="618" y="101"/>
                  </a:cubicBezTo>
                  <a:cubicBezTo>
                    <a:pt x="468" y="92"/>
                    <a:pt x="468" y="92"/>
                    <a:pt x="468" y="92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250" y="92"/>
                    <a:pt x="250" y="92"/>
                    <a:pt x="250" y="92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92" y="251"/>
                    <a:pt x="92" y="251"/>
                    <a:pt x="92" y="251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92" y="469"/>
                    <a:pt x="92" y="469"/>
                    <a:pt x="92" y="469"/>
                  </a:cubicBezTo>
                  <a:cubicBezTo>
                    <a:pt x="100" y="619"/>
                    <a:pt x="100" y="619"/>
                    <a:pt x="100" y="619"/>
                  </a:cubicBezTo>
                  <a:cubicBezTo>
                    <a:pt x="250" y="628"/>
                    <a:pt x="250" y="628"/>
                    <a:pt x="250" y="628"/>
                  </a:cubicBezTo>
                  <a:cubicBezTo>
                    <a:pt x="359" y="719"/>
                    <a:pt x="359" y="719"/>
                    <a:pt x="359" y="719"/>
                  </a:cubicBezTo>
                  <a:cubicBezTo>
                    <a:pt x="468" y="628"/>
                    <a:pt x="468" y="628"/>
                    <a:pt x="468" y="628"/>
                  </a:cubicBezTo>
                  <a:lnTo>
                    <a:pt x="618" y="619"/>
                  </a:lnTo>
                  <a:close/>
                  <a:moveTo>
                    <a:pt x="359" y="561"/>
                  </a:moveTo>
                  <a:cubicBezTo>
                    <a:pt x="250" y="561"/>
                    <a:pt x="159" y="469"/>
                    <a:pt x="159" y="360"/>
                  </a:cubicBezTo>
                  <a:cubicBezTo>
                    <a:pt x="159" y="243"/>
                    <a:pt x="250" y="159"/>
                    <a:pt x="359" y="159"/>
                  </a:cubicBezTo>
                  <a:cubicBezTo>
                    <a:pt x="468" y="159"/>
                    <a:pt x="560" y="243"/>
                    <a:pt x="560" y="360"/>
                  </a:cubicBezTo>
                  <a:cubicBezTo>
                    <a:pt x="560" y="469"/>
                    <a:pt x="468" y="561"/>
                    <a:pt x="359" y="561"/>
                  </a:cubicBezTo>
                  <a:close/>
                  <a:moveTo>
                    <a:pt x="359" y="561"/>
                  </a:moveTo>
                  <a:lnTo>
                    <a:pt x="359" y="56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684530">
                <a:defRPr/>
              </a:pPr>
              <a:endParaRPr lang="en-US" sz="675" dirty="0">
                <a:solidFill>
                  <a:srgbClr val="7D9A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Freeform 257@|5FFC:0|FBC:0|LFC:16777215|LBC:16777215"/>
            <p:cNvSpPr>
              <a:spLocks noChangeArrowheads="1"/>
            </p:cNvSpPr>
            <p:nvPr/>
          </p:nvSpPr>
          <p:spPr bwMode="auto">
            <a:xfrm>
              <a:off x="4691063" y="2387599"/>
              <a:ext cx="36512" cy="80963"/>
            </a:xfrm>
            <a:custGeom>
              <a:avLst/>
              <a:gdLst>
                <a:gd name="T0" fmla="*/ 0 w 102"/>
                <a:gd name="T1" fmla="*/ 33 h 227"/>
                <a:gd name="T2" fmla="*/ 9 w 102"/>
                <a:gd name="T3" fmla="*/ 67 h 227"/>
                <a:gd name="T4" fmla="*/ 50 w 102"/>
                <a:gd name="T5" fmla="*/ 50 h 227"/>
                <a:gd name="T6" fmla="*/ 50 w 102"/>
                <a:gd name="T7" fmla="*/ 226 h 227"/>
                <a:gd name="T8" fmla="*/ 101 w 102"/>
                <a:gd name="T9" fmla="*/ 226 h 227"/>
                <a:gd name="T10" fmla="*/ 101 w 102"/>
                <a:gd name="T11" fmla="*/ 0 h 227"/>
                <a:gd name="T12" fmla="*/ 59 w 102"/>
                <a:gd name="T13" fmla="*/ 0 h 227"/>
                <a:gd name="T14" fmla="*/ 0 w 102"/>
                <a:gd name="T15" fmla="*/ 33 h 227"/>
                <a:gd name="T16" fmla="*/ 0 w 102"/>
                <a:gd name="T17" fmla="*/ 33 h 227"/>
                <a:gd name="T18" fmla="*/ 0 w 102"/>
                <a:gd name="T19" fmla="*/ 3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227">
                  <a:moveTo>
                    <a:pt x="0" y="33"/>
                  </a:moveTo>
                  <a:lnTo>
                    <a:pt x="9" y="67"/>
                  </a:lnTo>
                  <a:lnTo>
                    <a:pt x="50" y="50"/>
                  </a:lnTo>
                  <a:lnTo>
                    <a:pt x="50" y="226"/>
                  </a:lnTo>
                  <a:lnTo>
                    <a:pt x="101" y="226"/>
                  </a:lnTo>
                  <a:lnTo>
                    <a:pt x="101" y="0"/>
                  </a:lnTo>
                  <a:lnTo>
                    <a:pt x="59" y="0"/>
                  </a:lnTo>
                  <a:lnTo>
                    <a:pt x="0" y="33"/>
                  </a:lnTo>
                  <a:close/>
                  <a:moveTo>
                    <a:pt x="0" y="33"/>
                  </a:move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684530">
                <a:defRPr/>
              </a:pPr>
              <a:endParaRPr lang="en-US" sz="675" dirty="0">
                <a:solidFill>
                  <a:srgbClr val="7D9A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Freeform 258@|5FFC:0|FBC:0|LFC:16777215|LBC:16777215"/>
            <p:cNvSpPr>
              <a:spLocks noChangeArrowheads="1"/>
            </p:cNvSpPr>
            <p:nvPr/>
          </p:nvSpPr>
          <p:spPr bwMode="auto">
            <a:xfrm>
              <a:off x="4691063" y="2387599"/>
              <a:ext cx="36512" cy="80963"/>
            </a:xfrm>
            <a:custGeom>
              <a:avLst/>
              <a:gdLst>
                <a:gd name="T0" fmla="*/ 0 w 102"/>
                <a:gd name="T1" fmla="*/ 33 h 227"/>
                <a:gd name="T2" fmla="*/ 9 w 102"/>
                <a:gd name="T3" fmla="*/ 67 h 227"/>
                <a:gd name="T4" fmla="*/ 50 w 102"/>
                <a:gd name="T5" fmla="*/ 50 h 227"/>
                <a:gd name="T6" fmla="*/ 50 w 102"/>
                <a:gd name="T7" fmla="*/ 50 h 227"/>
                <a:gd name="T8" fmla="*/ 50 w 102"/>
                <a:gd name="T9" fmla="*/ 226 h 227"/>
                <a:gd name="T10" fmla="*/ 101 w 102"/>
                <a:gd name="T11" fmla="*/ 226 h 227"/>
                <a:gd name="T12" fmla="*/ 101 w 102"/>
                <a:gd name="T13" fmla="*/ 0 h 227"/>
                <a:gd name="T14" fmla="*/ 59 w 102"/>
                <a:gd name="T15" fmla="*/ 0 h 227"/>
                <a:gd name="T16" fmla="*/ 0 w 102"/>
                <a:gd name="T17" fmla="*/ 3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227">
                  <a:moveTo>
                    <a:pt x="0" y="33"/>
                  </a:moveTo>
                  <a:lnTo>
                    <a:pt x="9" y="67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226"/>
                  </a:lnTo>
                  <a:lnTo>
                    <a:pt x="101" y="226"/>
                  </a:lnTo>
                  <a:lnTo>
                    <a:pt x="101" y="0"/>
                  </a:lnTo>
                  <a:lnTo>
                    <a:pt x="59" y="0"/>
                  </a:lnTo>
                  <a:lnTo>
                    <a:pt x="0" y="3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684530">
                <a:defRPr/>
              </a:pPr>
              <a:endParaRPr lang="en-US" sz="675" dirty="0">
                <a:solidFill>
                  <a:srgbClr val="7D9A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259@|5FFC:0|FBC:0|LFC:16777215|LBC:16777215"/>
            <p:cNvSpPr>
              <a:spLocks noChangeArrowheads="1"/>
            </p:cNvSpPr>
            <p:nvPr/>
          </p:nvSpPr>
          <p:spPr bwMode="auto">
            <a:xfrm>
              <a:off x="4691063" y="2400299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684530">
                <a:defRPr/>
              </a:pPr>
              <a:endParaRPr lang="en-US" sz="675" dirty="0">
                <a:solidFill>
                  <a:srgbClr val="7D9A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0" name="矩形 79"/>
          <p:cNvSpPr/>
          <p:nvPr/>
        </p:nvSpPr>
        <p:spPr>
          <a:xfrm>
            <a:off x="549275" y="630555"/>
            <a:ext cx="7487285" cy="8001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18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由此及彼：从一件事</a:t>
            </a: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联</a:t>
            </a: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想到另一件事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defTabSz="91186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	   </a:t>
            </a: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从一个原则</a:t>
            </a: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联</a:t>
            </a: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想到另一个原则</a:t>
            </a:r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......</a:t>
            </a:r>
            <a:endParaRPr lang="en-US" altLang="zh-CN" sz="2000" b="1" dirty="0">
              <a:solidFill>
                <a:schemeClr val="bg1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81" name="TextBox 13"/>
          <p:cNvSpPr txBox="1"/>
          <p:nvPr/>
        </p:nvSpPr>
        <p:spPr>
          <a:xfrm>
            <a:off x="549460" y="323898"/>
            <a:ext cx="2063637" cy="24574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9118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思维的中心因素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314960" y="2059305"/>
            <a:ext cx="4430395" cy="196977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18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bg2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Arial" panose="020B0604020202020204" pitchFamily="34" charset="0"/>
              </a:rPr>
              <a:t>思想困惑时争取找到解决方法，这就是整个思维过程中的持续不断和起导向作用的因素。</a:t>
            </a:r>
            <a:endParaRPr lang="zh-CN" altLang="en-US" sz="2000" b="1" dirty="0">
              <a:solidFill>
                <a:schemeClr val="bg2"/>
              </a:solidFill>
              <a:latin typeface="楷体" panose="02010609060101010101" charset="-122"/>
              <a:ea typeface="楷体" panose="02010609060101010101" charset="-122"/>
              <a:cs typeface="+mn-ea"/>
              <a:sym typeface="Arial" panose="020B0604020202020204" pitchFamily="34" charset="0"/>
            </a:endParaRPr>
          </a:p>
          <a:p>
            <a:pPr defTabSz="9118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bg2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Arial" panose="020B0604020202020204" pitchFamily="34" charset="0"/>
              </a:rPr>
              <a:t>问题决定思维的目的，</a:t>
            </a:r>
            <a:endParaRPr lang="zh-CN" altLang="en-US" sz="2000" b="1" dirty="0">
              <a:solidFill>
                <a:schemeClr val="bg2"/>
              </a:solidFill>
              <a:latin typeface="楷体" panose="02010609060101010101" charset="-122"/>
              <a:ea typeface="楷体" panose="02010609060101010101" charset="-122"/>
              <a:cs typeface="+mn-ea"/>
              <a:sym typeface="Arial" panose="020B0604020202020204" pitchFamily="34" charset="0"/>
            </a:endParaRPr>
          </a:p>
          <a:p>
            <a:pPr defTabSz="9118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bg2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Arial" panose="020B0604020202020204" pitchFamily="34" charset="0"/>
              </a:rPr>
              <a:t>目的控制着思维的过程。</a:t>
            </a:r>
            <a:endParaRPr lang="zh-CN" altLang="en-US" sz="2000" b="1" dirty="0">
              <a:solidFill>
                <a:schemeClr val="bg2"/>
              </a:solidFill>
              <a:latin typeface="楷体" panose="02010609060101010101" charset="-122"/>
              <a:ea typeface="楷体" panose="0201060906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extBox 13"/>
          <p:cNvSpPr txBox="1"/>
          <p:nvPr/>
        </p:nvSpPr>
        <p:spPr>
          <a:xfrm>
            <a:off x="549462" y="1698912"/>
            <a:ext cx="2063637" cy="24574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9118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思考过程中的要素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ldLvl="0" animBg="1"/>
      <p:bldP spid="56" grpId="0" bldLvl="0" animBg="1"/>
      <p:bldP spid="80" grpId="0"/>
      <p:bldP spid="81" grpId="0"/>
      <p:bldP spid="82" grpId="0"/>
      <p:bldP spid="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5575" y="0"/>
            <a:ext cx="2305050" cy="498983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228600" y="2103755"/>
            <a:ext cx="2232025" cy="935990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966085" y="3649980"/>
            <a:ext cx="57931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</a:t>
            </a:r>
            <a:r>
              <a:rPr lang="zh-CN" altLang="en-US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崔峦，人民教育出版社编审，教育部课程教材研究员，教育部语文课程标准专家组核心成员，中国教育学会小学语文教学专业委员会理事长。</a:t>
            </a:r>
            <a:endParaRPr lang="zh-CN" altLang="en-US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6" name="图片 5" descr="崔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480" y="275590"/>
            <a:ext cx="4933950" cy="3013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任意多边形 178"/>
          <p:cNvSpPr/>
          <p:nvPr/>
        </p:nvSpPr>
        <p:spPr bwMode="auto">
          <a:xfrm>
            <a:off x="136151" y="1234238"/>
            <a:ext cx="968068" cy="2133091"/>
          </a:xfrm>
          <a:custGeom>
            <a:avLst/>
            <a:gdLst>
              <a:gd name="connsiteX0" fmla="*/ 234950 w 1428751"/>
              <a:gd name="connsiteY0" fmla="*/ 0 h 3148013"/>
              <a:gd name="connsiteX1" fmla="*/ 239712 w 1428751"/>
              <a:gd name="connsiteY1" fmla="*/ 0 h 3148013"/>
              <a:gd name="connsiteX2" fmla="*/ 276225 w 1428751"/>
              <a:gd name="connsiteY2" fmla="*/ 0 h 3148013"/>
              <a:gd name="connsiteX3" fmla="*/ 319088 w 1428751"/>
              <a:gd name="connsiteY3" fmla="*/ 0 h 3148013"/>
              <a:gd name="connsiteX4" fmla="*/ 361950 w 1428751"/>
              <a:gd name="connsiteY4" fmla="*/ 0 h 3148013"/>
              <a:gd name="connsiteX5" fmla="*/ 361951 w 1428751"/>
              <a:gd name="connsiteY5" fmla="*/ 0 h 3148013"/>
              <a:gd name="connsiteX6" fmla="*/ 404813 w 1428751"/>
              <a:gd name="connsiteY6" fmla="*/ 0 h 3148013"/>
              <a:gd name="connsiteX7" fmla="*/ 446088 w 1428751"/>
              <a:gd name="connsiteY7" fmla="*/ 0 h 3148013"/>
              <a:gd name="connsiteX8" fmla="*/ 488950 w 1428751"/>
              <a:gd name="connsiteY8" fmla="*/ 0 h 3148013"/>
              <a:gd name="connsiteX9" fmla="*/ 488951 w 1428751"/>
              <a:gd name="connsiteY9" fmla="*/ 0 h 3148013"/>
              <a:gd name="connsiteX10" fmla="*/ 531813 w 1428751"/>
              <a:gd name="connsiteY10" fmla="*/ 0 h 3148013"/>
              <a:gd name="connsiteX11" fmla="*/ 576263 w 1428751"/>
              <a:gd name="connsiteY11" fmla="*/ 0 h 3148013"/>
              <a:gd name="connsiteX12" fmla="*/ 617538 w 1428751"/>
              <a:gd name="connsiteY12" fmla="*/ 0 h 3148013"/>
              <a:gd name="connsiteX13" fmla="*/ 660400 w 1428751"/>
              <a:gd name="connsiteY13" fmla="*/ 0 h 3148013"/>
              <a:gd name="connsiteX14" fmla="*/ 660401 w 1428751"/>
              <a:gd name="connsiteY14" fmla="*/ 0 h 3148013"/>
              <a:gd name="connsiteX15" fmla="*/ 703263 w 1428751"/>
              <a:gd name="connsiteY15" fmla="*/ 0 h 3148013"/>
              <a:gd name="connsiteX16" fmla="*/ 744538 w 1428751"/>
              <a:gd name="connsiteY16" fmla="*/ 0 h 3148013"/>
              <a:gd name="connsiteX17" fmla="*/ 787400 w 1428751"/>
              <a:gd name="connsiteY17" fmla="*/ 0 h 3148013"/>
              <a:gd name="connsiteX18" fmla="*/ 787401 w 1428751"/>
              <a:gd name="connsiteY18" fmla="*/ 0 h 3148013"/>
              <a:gd name="connsiteX19" fmla="*/ 830263 w 1428751"/>
              <a:gd name="connsiteY19" fmla="*/ 0 h 3148013"/>
              <a:gd name="connsiteX20" fmla="*/ 873125 w 1428751"/>
              <a:gd name="connsiteY20" fmla="*/ 0 h 3148013"/>
              <a:gd name="connsiteX21" fmla="*/ 873126 w 1428751"/>
              <a:gd name="connsiteY21" fmla="*/ 0 h 3148013"/>
              <a:gd name="connsiteX22" fmla="*/ 914400 w 1428751"/>
              <a:gd name="connsiteY22" fmla="*/ 0 h 3148013"/>
              <a:gd name="connsiteX23" fmla="*/ 958850 w 1428751"/>
              <a:gd name="connsiteY23" fmla="*/ 0 h 3148013"/>
              <a:gd name="connsiteX24" fmla="*/ 990600 w 1428751"/>
              <a:gd name="connsiteY24" fmla="*/ 0 h 3148013"/>
              <a:gd name="connsiteX25" fmla="*/ 1001713 w 1428751"/>
              <a:gd name="connsiteY25" fmla="*/ 0 h 3148013"/>
              <a:gd name="connsiteX26" fmla="*/ 1039813 w 1428751"/>
              <a:gd name="connsiteY26" fmla="*/ 4762 h 3148013"/>
              <a:gd name="connsiteX27" fmla="*/ 1044576 w 1428751"/>
              <a:gd name="connsiteY27" fmla="*/ 6350 h 3148013"/>
              <a:gd name="connsiteX28" fmla="*/ 1044576 w 1428751"/>
              <a:gd name="connsiteY28" fmla="*/ 6350 h 3148013"/>
              <a:gd name="connsiteX29" fmla="*/ 1084262 w 1428751"/>
              <a:gd name="connsiteY29" fmla="*/ 15875 h 3148013"/>
              <a:gd name="connsiteX30" fmla="*/ 1085850 w 1428751"/>
              <a:gd name="connsiteY30" fmla="*/ 17462 h 3148013"/>
              <a:gd name="connsiteX31" fmla="*/ 1085850 w 1428751"/>
              <a:gd name="connsiteY31" fmla="*/ 17462 h 3148013"/>
              <a:gd name="connsiteX32" fmla="*/ 1123950 w 1428751"/>
              <a:gd name="connsiteY32" fmla="*/ 34924 h 3148013"/>
              <a:gd name="connsiteX33" fmla="*/ 1128713 w 1428751"/>
              <a:gd name="connsiteY33" fmla="*/ 38099 h 3148013"/>
              <a:gd name="connsiteX34" fmla="*/ 1128713 w 1428751"/>
              <a:gd name="connsiteY34" fmla="*/ 38100 h 3148013"/>
              <a:gd name="connsiteX35" fmla="*/ 1160463 w 1428751"/>
              <a:gd name="connsiteY35" fmla="*/ 60325 h 3148013"/>
              <a:gd name="connsiteX36" fmla="*/ 1171576 w 1428751"/>
              <a:gd name="connsiteY36" fmla="*/ 73025 h 3148013"/>
              <a:gd name="connsiteX37" fmla="*/ 1171576 w 1428751"/>
              <a:gd name="connsiteY37" fmla="*/ 73026 h 3148013"/>
              <a:gd name="connsiteX38" fmla="*/ 1189037 w 1428751"/>
              <a:gd name="connsiteY38" fmla="*/ 92075 h 3148013"/>
              <a:gd name="connsiteX39" fmla="*/ 1211263 w 1428751"/>
              <a:gd name="connsiteY39" fmla="*/ 128587 h 3148013"/>
              <a:gd name="connsiteX40" fmla="*/ 1214438 w 1428751"/>
              <a:gd name="connsiteY40" fmla="*/ 136525 h 3148013"/>
              <a:gd name="connsiteX41" fmla="*/ 1225550 w 1428751"/>
              <a:gd name="connsiteY41" fmla="*/ 166687 h 3148013"/>
              <a:gd name="connsiteX42" fmla="*/ 1230313 w 1428751"/>
              <a:gd name="connsiteY42" fmla="*/ 209550 h 3148013"/>
              <a:gd name="connsiteX43" fmla="*/ 1230313 w 1428751"/>
              <a:gd name="connsiteY43" fmla="*/ 617537 h 3148013"/>
              <a:gd name="connsiteX44" fmla="*/ 1255713 w 1428751"/>
              <a:gd name="connsiteY44" fmla="*/ 638175 h 3148013"/>
              <a:gd name="connsiteX45" fmla="*/ 1411289 w 1428751"/>
              <a:gd name="connsiteY45" fmla="*/ 755650 h 3148013"/>
              <a:gd name="connsiteX46" fmla="*/ 1425576 w 1428751"/>
              <a:gd name="connsiteY46" fmla="*/ 769938 h 3148013"/>
              <a:gd name="connsiteX47" fmla="*/ 1428751 w 1428751"/>
              <a:gd name="connsiteY47" fmla="*/ 787400 h 3148013"/>
              <a:gd name="connsiteX48" fmla="*/ 1425576 w 1428751"/>
              <a:gd name="connsiteY48" fmla="*/ 803275 h 3148013"/>
              <a:gd name="connsiteX49" fmla="*/ 1411289 w 1428751"/>
              <a:gd name="connsiteY49" fmla="*/ 817563 h 3148013"/>
              <a:gd name="connsiteX50" fmla="*/ 1255713 w 1428751"/>
              <a:gd name="connsiteY50" fmla="*/ 935038 h 3148013"/>
              <a:gd name="connsiteX51" fmla="*/ 1255713 w 1428751"/>
              <a:gd name="connsiteY51" fmla="*/ 935038 h 3148013"/>
              <a:gd name="connsiteX52" fmla="*/ 1230313 w 1428751"/>
              <a:gd name="connsiteY52" fmla="*/ 955675 h 3148013"/>
              <a:gd name="connsiteX53" fmla="*/ 1230313 w 1428751"/>
              <a:gd name="connsiteY53" fmla="*/ 2940051 h 3148013"/>
              <a:gd name="connsiteX54" fmla="*/ 1225550 w 1428751"/>
              <a:gd name="connsiteY54" fmla="*/ 2982913 h 3148013"/>
              <a:gd name="connsiteX55" fmla="*/ 1214438 w 1428751"/>
              <a:gd name="connsiteY55" fmla="*/ 3011488 h 3148013"/>
              <a:gd name="connsiteX56" fmla="*/ 1211263 w 1428751"/>
              <a:gd name="connsiteY56" fmla="*/ 3021013 h 3148013"/>
              <a:gd name="connsiteX57" fmla="*/ 1189037 w 1428751"/>
              <a:gd name="connsiteY57" fmla="*/ 3055938 h 3148013"/>
              <a:gd name="connsiteX58" fmla="*/ 1171576 w 1428751"/>
              <a:gd name="connsiteY58" fmla="*/ 3074987 h 3148013"/>
              <a:gd name="connsiteX59" fmla="*/ 1171576 w 1428751"/>
              <a:gd name="connsiteY59" fmla="*/ 3074988 h 3148013"/>
              <a:gd name="connsiteX60" fmla="*/ 1160463 w 1428751"/>
              <a:gd name="connsiteY60" fmla="*/ 3087688 h 3148013"/>
              <a:gd name="connsiteX61" fmla="*/ 1128713 w 1428751"/>
              <a:gd name="connsiteY61" fmla="*/ 3109913 h 3148013"/>
              <a:gd name="connsiteX62" fmla="*/ 1128713 w 1428751"/>
              <a:gd name="connsiteY62" fmla="*/ 3109913 h 3148013"/>
              <a:gd name="connsiteX63" fmla="*/ 1123950 w 1428751"/>
              <a:gd name="connsiteY63" fmla="*/ 3113088 h 3148013"/>
              <a:gd name="connsiteX64" fmla="*/ 1085850 w 1428751"/>
              <a:gd name="connsiteY64" fmla="*/ 3130550 h 3148013"/>
              <a:gd name="connsiteX65" fmla="*/ 1084262 w 1428751"/>
              <a:gd name="connsiteY65" fmla="*/ 3132138 h 3148013"/>
              <a:gd name="connsiteX66" fmla="*/ 1044576 w 1428751"/>
              <a:gd name="connsiteY66" fmla="*/ 3143250 h 3148013"/>
              <a:gd name="connsiteX67" fmla="*/ 1044576 w 1428751"/>
              <a:gd name="connsiteY67" fmla="*/ 3143251 h 3148013"/>
              <a:gd name="connsiteX68" fmla="*/ 1039813 w 1428751"/>
              <a:gd name="connsiteY68" fmla="*/ 3144838 h 3148013"/>
              <a:gd name="connsiteX69" fmla="*/ 1001713 w 1428751"/>
              <a:gd name="connsiteY69" fmla="*/ 3148013 h 3148013"/>
              <a:gd name="connsiteX70" fmla="*/ 990600 w 1428751"/>
              <a:gd name="connsiteY70" fmla="*/ 3148013 h 3148013"/>
              <a:gd name="connsiteX71" fmla="*/ 958850 w 1428751"/>
              <a:gd name="connsiteY71" fmla="*/ 3148013 h 3148013"/>
              <a:gd name="connsiteX72" fmla="*/ 914400 w 1428751"/>
              <a:gd name="connsiteY72" fmla="*/ 3148013 h 3148013"/>
              <a:gd name="connsiteX73" fmla="*/ 873126 w 1428751"/>
              <a:gd name="connsiteY73" fmla="*/ 3148013 h 3148013"/>
              <a:gd name="connsiteX74" fmla="*/ 873125 w 1428751"/>
              <a:gd name="connsiteY74" fmla="*/ 3148013 h 3148013"/>
              <a:gd name="connsiteX75" fmla="*/ 830263 w 1428751"/>
              <a:gd name="connsiteY75" fmla="*/ 3148013 h 3148013"/>
              <a:gd name="connsiteX76" fmla="*/ 787401 w 1428751"/>
              <a:gd name="connsiteY76" fmla="*/ 3148013 h 3148013"/>
              <a:gd name="connsiteX77" fmla="*/ 787400 w 1428751"/>
              <a:gd name="connsiteY77" fmla="*/ 3148013 h 3148013"/>
              <a:gd name="connsiteX78" fmla="*/ 744538 w 1428751"/>
              <a:gd name="connsiteY78" fmla="*/ 3148013 h 3148013"/>
              <a:gd name="connsiteX79" fmla="*/ 703263 w 1428751"/>
              <a:gd name="connsiteY79" fmla="*/ 3148013 h 3148013"/>
              <a:gd name="connsiteX80" fmla="*/ 660401 w 1428751"/>
              <a:gd name="connsiteY80" fmla="*/ 3148013 h 3148013"/>
              <a:gd name="connsiteX81" fmla="*/ 660400 w 1428751"/>
              <a:gd name="connsiteY81" fmla="*/ 3148013 h 3148013"/>
              <a:gd name="connsiteX82" fmla="*/ 617538 w 1428751"/>
              <a:gd name="connsiteY82" fmla="*/ 3148013 h 3148013"/>
              <a:gd name="connsiteX83" fmla="*/ 576263 w 1428751"/>
              <a:gd name="connsiteY83" fmla="*/ 3148013 h 3148013"/>
              <a:gd name="connsiteX84" fmla="*/ 531813 w 1428751"/>
              <a:gd name="connsiteY84" fmla="*/ 3148013 h 3148013"/>
              <a:gd name="connsiteX85" fmla="*/ 488951 w 1428751"/>
              <a:gd name="connsiteY85" fmla="*/ 3148013 h 3148013"/>
              <a:gd name="connsiteX86" fmla="*/ 488950 w 1428751"/>
              <a:gd name="connsiteY86" fmla="*/ 3148013 h 3148013"/>
              <a:gd name="connsiteX87" fmla="*/ 446088 w 1428751"/>
              <a:gd name="connsiteY87" fmla="*/ 3148013 h 3148013"/>
              <a:gd name="connsiteX88" fmla="*/ 404813 w 1428751"/>
              <a:gd name="connsiteY88" fmla="*/ 3148013 h 3148013"/>
              <a:gd name="connsiteX89" fmla="*/ 361951 w 1428751"/>
              <a:gd name="connsiteY89" fmla="*/ 3148013 h 3148013"/>
              <a:gd name="connsiteX90" fmla="*/ 361950 w 1428751"/>
              <a:gd name="connsiteY90" fmla="*/ 3148013 h 3148013"/>
              <a:gd name="connsiteX91" fmla="*/ 319088 w 1428751"/>
              <a:gd name="connsiteY91" fmla="*/ 3148013 h 3148013"/>
              <a:gd name="connsiteX92" fmla="*/ 276225 w 1428751"/>
              <a:gd name="connsiteY92" fmla="*/ 3148013 h 3148013"/>
              <a:gd name="connsiteX93" fmla="*/ 239712 w 1428751"/>
              <a:gd name="connsiteY93" fmla="*/ 3148013 h 3148013"/>
              <a:gd name="connsiteX94" fmla="*/ 234950 w 1428751"/>
              <a:gd name="connsiteY94" fmla="*/ 3148013 h 3148013"/>
              <a:gd name="connsiteX95" fmla="*/ 190500 w 1428751"/>
              <a:gd name="connsiteY95" fmla="*/ 3144838 h 3148013"/>
              <a:gd name="connsiteX96" fmla="*/ 190500 w 1428751"/>
              <a:gd name="connsiteY96" fmla="*/ 3144837 h 3148013"/>
              <a:gd name="connsiteX97" fmla="*/ 147638 w 1428751"/>
              <a:gd name="connsiteY97" fmla="*/ 3132137 h 3148013"/>
              <a:gd name="connsiteX98" fmla="*/ 147638 w 1428751"/>
              <a:gd name="connsiteY98" fmla="*/ 3132138 h 3148013"/>
              <a:gd name="connsiteX99" fmla="*/ 146050 w 1428751"/>
              <a:gd name="connsiteY99" fmla="*/ 3132138 h 3148013"/>
              <a:gd name="connsiteX100" fmla="*/ 104775 w 1428751"/>
              <a:gd name="connsiteY100" fmla="*/ 3113088 h 3148013"/>
              <a:gd name="connsiteX101" fmla="*/ 71437 w 1428751"/>
              <a:gd name="connsiteY101" fmla="*/ 3087688 h 3148013"/>
              <a:gd name="connsiteX102" fmla="*/ 63500 w 1428751"/>
              <a:gd name="connsiteY102" fmla="*/ 3081338 h 3148013"/>
              <a:gd name="connsiteX103" fmla="*/ 63500 w 1428751"/>
              <a:gd name="connsiteY103" fmla="*/ 3081336 h 3148013"/>
              <a:gd name="connsiteX104" fmla="*/ 41276 w 1428751"/>
              <a:gd name="connsiteY104" fmla="*/ 3055937 h 3148013"/>
              <a:gd name="connsiteX105" fmla="*/ 20638 w 1428751"/>
              <a:gd name="connsiteY105" fmla="*/ 3024187 h 3148013"/>
              <a:gd name="connsiteX106" fmla="*/ 19050 w 1428751"/>
              <a:gd name="connsiteY106" fmla="*/ 3021012 h 3148013"/>
              <a:gd name="connsiteX107" fmla="*/ 4762 w 1428751"/>
              <a:gd name="connsiteY107" fmla="*/ 2982912 h 3148013"/>
              <a:gd name="connsiteX108" fmla="*/ 0 w 1428751"/>
              <a:gd name="connsiteY108" fmla="*/ 2940050 h 3148013"/>
              <a:gd name="connsiteX109" fmla="*/ 0 w 1428751"/>
              <a:gd name="connsiteY109" fmla="*/ 209549 h 3148013"/>
              <a:gd name="connsiteX110" fmla="*/ 4762 w 1428751"/>
              <a:gd name="connsiteY110" fmla="*/ 166687 h 3148013"/>
              <a:gd name="connsiteX111" fmla="*/ 19050 w 1428751"/>
              <a:gd name="connsiteY111" fmla="*/ 128587 h 3148013"/>
              <a:gd name="connsiteX112" fmla="*/ 20638 w 1428751"/>
              <a:gd name="connsiteY112" fmla="*/ 125412 h 3148013"/>
              <a:gd name="connsiteX113" fmla="*/ 41276 w 1428751"/>
              <a:gd name="connsiteY113" fmla="*/ 92074 h 3148013"/>
              <a:gd name="connsiteX114" fmla="*/ 63500 w 1428751"/>
              <a:gd name="connsiteY114" fmla="*/ 68263 h 3148013"/>
              <a:gd name="connsiteX115" fmla="*/ 63500 w 1428751"/>
              <a:gd name="connsiteY115" fmla="*/ 68262 h 3148013"/>
              <a:gd name="connsiteX116" fmla="*/ 71437 w 1428751"/>
              <a:gd name="connsiteY116" fmla="*/ 60325 h 3148013"/>
              <a:gd name="connsiteX117" fmla="*/ 104775 w 1428751"/>
              <a:gd name="connsiteY117" fmla="*/ 34925 h 3148013"/>
              <a:gd name="connsiteX118" fmla="*/ 146050 w 1428751"/>
              <a:gd name="connsiteY118" fmla="*/ 15875 h 3148013"/>
              <a:gd name="connsiteX119" fmla="*/ 147638 w 1428751"/>
              <a:gd name="connsiteY119" fmla="*/ 15875 h 3148013"/>
              <a:gd name="connsiteX120" fmla="*/ 147638 w 1428751"/>
              <a:gd name="connsiteY120" fmla="*/ 15874 h 3148013"/>
              <a:gd name="connsiteX121" fmla="*/ 190501 w 1428751"/>
              <a:gd name="connsiteY121" fmla="*/ 4762 h 3148013"/>
              <a:gd name="connsiteX122" fmla="*/ 190501 w 1428751"/>
              <a:gd name="connsiteY122" fmla="*/ 4762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428751" h="3148013">
                <a:moveTo>
                  <a:pt x="234950" y="0"/>
                </a:moveTo>
                <a:lnTo>
                  <a:pt x="239712" y="0"/>
                </a:lnTo>
                <a:lnTo>
                  <a:pt x="276225" y="0"/>
                </a:lnTo>
                <a:lnTo>
                  <a:pt x="319088" y="0"/>
                </a:lnTo>
                <a:lnTo>
                  <a:pt x="361950" y="0"/>
                </a:lnTo>
                <a:lnTo>
                  <a:pt x="361951" y="0"/>
                </a:lnTo>
                <a:lnTo>
                  <a:pt x="404813" y="0"/>
                </a:lnTo>
                <a:lnTo>
                  <a:pt x="446088" y="0"/>
                </a:lnTo>
                <a:lnTo>
                  <a:pt x="488950" y="0"/>
                </a:lnTo>
                <a:lnTo>
                  <a:pt x="488951" y="0"/>
                </a:lnTo>
                <a:lnTo>
                  <a:pt x="531813" y="0"/>
                </a:lnTo>
                <a:lnTo>
                  <a:pt x="576263" y="0"/>
                </a:lnTo>
                <a:lnTo>
                  <a:pt x="617538" y="0"/>
                </a:lnTo>
                <a:lnTo>
                  <a:pt x="660400" y="0"/>
                </a:lnTo>
                <a:lnTo>
                  <a:pt x="660401" y="0"/>
                </a:lnTo>
                <a:lnTo>
                  <a:pt x="703263" y="0"/>
                </a:lnTo>
                <a:lnTo>
                  <a:pt x="744538" y="0"/>
                </a:lnTo>
                <a:lnTo>
                  <a:pt x="787400" y="0"/>
                </a:lnTo>
                <a:lnTo>
                  <a:pt x="787401" y="0"/>
                </a:lnTo>
                <a:lnTo>
                  <a:pt x="830263" y="0"/>
                </a:lnTo>
                <a:lnTo>
                  <a:pt x="873125" y="0"/>
                </a:lnTo>
                <a:lnTo>
                  <a:pt x="873126" y="0"/>
                </a:lnTo>
                <a:lnTo>
                  <a:pt x="914400" y="0"/>
                </a:lnTo>
                <a:lnTo>
                  <a:pt x="958850" y="0"/>
                </a:lnTo>
                <a:lnTo>
                  <a:pt x="990600" y="0"/>
                </a:lnTo>
                <a:lnTo>
                  <a:pt x="1001713" y="0"/>
                </a:lnTo>
                <a:lnTo>
                  <a:pt x="1039813" y="4762"/>
                </a:lnTo>
                <a:lnTo>
                  <a:pt x="1044576" y="6350"/>
                </a:lnTo>
                <a:lnTo>
                  <a:pt x="1044576" y="6350"/>
                </a:lnTo>
                <a:lnTo>
                  <a:pt x="1084262" y="15875"/>
                </a:lnTo>
                <a:lnTo>
                  <a:pt x="1085850" y="17462"/>
                </a:lnTo>
                <a:lnTo>
                  <a:pt x="1085850" y="17462"/>
                </a:lnTo>
                <a:lnTo>
                  <a:pt x="1123950" y="34924"/>
                </a:lnTo>
                <a:lnTo>
                  <a:pt x="1128713" y="38099"/>
                </a:lnTo>
                <a:lnTo>
                  <a:pt x="1128713" y="38100"/>
                </a:lnTo>
                <a:lnTo>
                  <a:pt x="1160463" y="60325"/>
                </a:lnTo>
                <a:lnTo>
                  <a:pt x="1171576" y="73025"/>
                </a:lnTo>
                <a:lnTo>
                  <a:pt x="1171576" y="73026"/>
                </a:lnTo>
                <a:lnTo>
                  <a:pt x="1189037" y="92075"/>
                </a:lnTo>
                <a:lnTo>
                  <a:pt x="1211263" y="128587"/>
                </a:lnTo>
                <a:lnTo>
                  <a:pt x="1214438" y="136525"/>
                </a:lnTo>
                <a:lnTo>
                  <a:pt x="1225550" y="166687"/>
                </a:lnTo>
                <a:lnTo>
                  <a:pt x="1230313" y="209550"/>
                </a:lnTo>
                <a:lnTo>
                  <a:pt x="1230313" y="617537"/>
                </a:lnTo>
                <a:lnTo>
                  <a:pt x="1255713" y="638175"/>
                </a:lnTo>
                <a:lnTo>
                  <a:pt x="1411289" y="755650"/>
                </a:lnTo>
                <a:lnTo>
                  <a:pt x="1425576" y="769938"/>
                </a:lnTo>
                <a:lnTo>
                  <a:pt x="1428751" y="787400"/>
                </a:lnTo>
                <a:lnTo>
                  <a:pt x="1425576" y="803275"/>
                </a:lnTo>
                <a:lnTo>
                  <a:pt x="1411289" y="817563"/>
                </a:lnTo>
                <a:lnTo>
                  <a:pt x="1255713" y="935038"/>
                </a:lnTo>
                <a:lnTo>
                  <a:pt x="1255713" y="935038"/>
                </a:lnTo>
                <a:lnTo>
                  <a:pt x="1230313" y="955675"/>
                </a:lnTo>
                <a:lnTo>
                  <a:pt x="1230313" y="2940051"/>
                </a:lnTo>
                <a:lnTo>
                  <a:pt x="1225550" y="2982913"/>
                </a:lnTo>
                <a:lnTo>
                  <a:pt x="1214438" y="3011488"/>
                </a:lnTo>
                <a:lnTo>
                  <a:pt x="1211263" y="3021013"/>
                </a:lnTo>
                <a:lnTo>
                  <a:pt x="1189037" y="3055938"/>
                </a:lnTo>
                <a:lnTo>
                  <a:pt x="1171576" y="3074987"/>
                </a:lnTo>
                <a:lnTo>
                  <a:pt x="1171576" y="3074988"/>
                </a:lnTo>
                <a:lnTo>
                  <a:pt x="1160463" y="3087688"/>
                </a:lnTo>
                <a:lnTo>
                  <a:pt x="1128713" y="3109913"/>
                </a:lnTo>
                <a:lnTo>
                  <a:pt x="1128713" y="3109913"/>
                </a:lnTo>
                <a:lnTo>
                  <a:pt x="1123950" y="3113088"/>
                </a:lnTo>
                <a:lnTo>
                  <a:pt x="1085850" y="3130550"/>
                </a:lnTo>
                <a:lnTo>
                  <a:pt x="1084262" y="3132138"/>
                </a:lnTo>
                <a:lnTo>
                  <a:pt x="1044576" y="3143250"/>
                </a:lnTo>
                <a:lnTo>
                  <a:pt x="1044576" y="3143251"/>
                </a:lnTo>
                <a:lnTo>
                  <a:pt x="1039813" y="3144838"/>
                </a:lnTo>
                <a:lnTo>
                  <a:pt x="1001713" y="3148013"/>
                </a:lnTo>
                <a:lnTo>
                  <a:pt x="990600" y="3148013"/>
                </a:lnTo>
                <a:lnTo>
                  <a:pt x="958850" y="3148013"/>
                </a:lnTo>
                <a:lnTo>
                  <a:pt x="914400" y="3148013"/>
                </a:lnTo>
                <a:lnTo>
                  <a:pt x="873126" y="3148013"/>
                </a:lnTo>
                <a:lnTo>
                  <a:pt x="873125" y="3148013"/>
                </a:lnTo>
                <a:lnTo>
                  <a:pt x="830263" y="3148013"/>
                </a:lnTo>
                <a:lnTo>
                  <a:pt x="787401" y="3148013"/>
                </a:lnTo>
                <a:lnTo>
                  <a:pt x="787400" y="3148013"/>
                </a:lnTo>
                <a:lnTo>
                  <a:pt x="744538" y="3148013"/>
                </a:lnTo>
                <a:lnTo>
                  <a:pt x="703263" y="3148013"/>
                </a:lnTo>
                <a:lnTo>
                  <a:pt x="660401" y="3148013"/>
                </a:lnTo>
                <a:lnTo>
                  <a:pt x="660400" y="3148013"/>
                </a:lnTo>
                <a:lnTo>
                  <a:pt x="617538" y="3148013"/>
                </a:lnTo>
                <a:lnTo>
                  <a:pt x="576263" y="3148013"/>
                </a:lnTo>
                <a:lnTo>
                  <a:pt x="531813" y="3148013"/>
                </a:lnTo>
                <a:lnTo>
                  <a:pt x="488951" y="3148013"/>
                </a:lnTo>
                <a:lnTo>
                  <a:pt x="488950" y="3148013"/>
                </a:lnTo>
                <a:lnTo>
                  <a:pt x="446088" y="3148013"/>
                </a:lnTo>
                <a:lnTo>
                  <a:pt x="404813" y="3148013"/>
                </a:lnTo>
                <a:lnTo>
                  <a:pt x="361951" y="3148013"/>
                </a:lnTo>
                <a:lnTo>
                  <a:pt x="361950" y="3148013"/>
                </a:lnTo>
                <a:lnTo>
                  <a:pt x="319088" y="3148013"/>
                </a:lnTo>
                <a:lnTo>
                  <a:pt x="276225" y="3148013"/>
                </a:lnTo>
                <a:lnTo>
                  <a:pt x="239712" y="3148013"/>
                </a:lnTo>
                <a:lnTo>
                  <a:pt x="234950" y="3148013"/>
                </a:lnTo>
                <a:lnTo>
                  <a:pt x="190500" y="3144838"/>
                </a:lnTo>
                <a:lnTo>
                  <a:pt x="190500" y="3144837"/>
                </a:lnTo>
                <a:lnTo>
                  <a:pt x="147638" y="3132137"/>
                </a:lnTo>
                <a:lnTo>
                  <a:pt x="147638" y="3132138"/>
                </a:lnTo>
                <a:lnTo>
                  <a:pt x="146050" y="3132138"/>
                </a:lnTo>
                <a:lnTo>
                  <a:pt x="104775" y="3113088"/>
                </a:lnTo>
                <a:lnTo>
                  <a:pt x="71437" y="3087688"/>
                </a:lnTo>
                <a:lnTo>
                  <a:pt x="63500" y="3081338"/>
                </a:lnTo>
                <a:lnTo>
                  <a:pt x="63500" y="3081336"/>
                </a:lnTo>
                <a:lnTo>
                  <a:pt x="41276" y="3055937"/>
                </a:lnTo>
                <a:lnTo>
                  <a:pt x="20638" y="302418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20638" y="125412"/>
                </a:lnTo>
                <a:lnTo>
                  <a:pt x="41276" y="92074"/>
                </a:lnTo>
                <a:lnTo>
                  <a:pt x="63500" y="68263"/>
                </a:lnTo>
                <a:lnTo>
                  <a:pt x="63500" y="68262"/>
                </a:lnTo>
                <a:lnTo>
                  <a:pt x="71437" y="60325"/>
                </a:lnTo>
                <a:lnTo>
                  <a:pt x="104775" y="34925"/>
                </a:lnTo>
                <a:lnTo>
                  <a:pt x="146050" y="15875"/>
                </a:lnTo>
                <a:lnTo>
                  <a:pt x="147638" y="15875"/>
                </a:lnTo>
                <a:lnTo>
                  <a:pt x="147638" y="15874"/>
                </a:lnTo>
                <a:lnTo>
                  <a:pt x="190501" y="4762"/>
                </a:lnTo>
                <a:lnTo>
                  <a:pt x="190501" y="4762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59538" tIns="29769" rIns="59538" bIns="29769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8" name="任意多边形 187"/>
          <p:cNvSpPr>
            <a:spLocks noChangeArrowheads="1"/>
          </p:cNvSpPr>
          <p:nvPr/>
        </p:nvSpPr>
        <p:spPr bwMode="auto">
          <a:xfrm>
            <a:off x="3361711" y="1234238"/>
            <a:ext cx="968067" cy="2133091"/>
          </a:xfrm>
          <a:custGeom>
            <a:avLst/>
            <a:gdLst>
              <a:gd name="connsiteX0" fmla="*/ 238125 w 1428750"/>
              <a:gd name="connsiteY0" fmla="*/ 0 h 3148013"/>
              <a:gd name="connsiteX1" fmla="*/ 258762 w 1428750"/>
              <a:gd name="connsiteY1" fmla="*/ 0 h 3148013"/>
              <a:gd name="connsiteX2" fmla="*/ 258763 w 1428750"/>
              <a:gd name="connsiteY2" fmla="*/ 0 h 3148013"/>
              <a:gd name="connsiteX3" fmla="*/ 303212 w 1428750"/>
              <a:gd name="connsiteY3" fmla="*/ 0 h 3148013"/>
              <a:gd name="connsiteX4" fmla="*/ 346075 w 1428750"/>
              <a:gd name="connsiteY4" fmla="*/ 0 h 3148013"/>
              <a:gd name="connsiteX5" fmla="*/ 388937 w 1428750"/>
              <a:gd name="connsiteY5" fmla="*/ 0 h 3148013"/>
              <a:gd name="connsiteX6" fmla="*/ 388938 w 1428750"/>
              <a:gd name="connsiteY6" fmla="*/ 0 h 3148013"/>
              <a:gd name="connsiteX7" fmla="*/ 431800 w 1428750"/>
              <a:gd name="connsiteY7" fmla="*/ 0 h 3148013"/>
              <a:gd name="connsiteX8" fmla="*/ 476250 w 1428750"/>
              <a:gd name="connsiteY8" fmla="*/ 0 h 3148013"/>
              <a:gd name="connsiteX9" fmla="*/ 519112 w 1428750"/>
              <a:gd name="connsiteY9" fmla="*/ 0 h 3148013"/>
              <a:gd name="connsiteX10" fmla="*/ 519113 w 1428750"/>
              <a:gd name="connsiteY10" fmla="*/ 0 h 3148013"/>
              <a:gd name="connsiteX11" fmla="*/ 563562 w 1428750"/>
              <a:gd name="connsiteY11" fmla="*/ 0 h 3148013"/>
              <a:gd name="connsiteX12" fmla="*/ 606425 w 1428750"/>
              <a:gd name="connsiteY12" fmla="*/ 0 h 3148013"/>
              <a:gd name="connsiteX13" fmla="*/ 649287 w 1428750"/>
              <a:gd name="connsiteY13" fmla="*/ 0 h 3148013"/>
              <a:gd name="connsiteX14" fmla="*/ 649288 w 1428750"/>
              <a:gd name="connsiteY14" fmla="*/ 0 h 3148013"/>
              <a:gd name="connsiteX15" fmla="*/ 692150 w 1428750"/>
              <a:gd name="connsiteY15" fmla="*/ 0 h 3148013"/>
              <a:gd name="connsiteX16" fmla="*/ 735012 w 1428750"/>
              <a:gd name="connsiteY16" fmla="*/ 0 h 3148013"/>
              <a:gd name="connsiteX17" fmla="*/ 735013 w 1428750"/>
              <a:gd name="connsiteY17" fmla="*/ 0 h 3148013"/>
              <a:gd name="connsiteX18" fmla="*/ 777875 w 1428750"/>
              <a:gd name="connsiteY18" fmla="*/ 0 h 3148013"/>
              <a:gd name="connsiteX19" fmla="*/ 822325 w 1428750"/>
              <a:gd name="connsiteY19" fmla="*/ 0 h 3148013"/>
              <a:gd name="connsiteX20" fmla="*/ 866775 w 1428750"/>
              <a:gd name="connsiteY20" fmla="*/ 0 h 3148013"/>
              <a:gd name="connsiteX21" fmla="*/ 909637 w 1428750"/>
              <a:gd name="connsiteY21" fmla="*/ 0 h 3148013"/>
              <a:gd name="connsiteX22" fmla="*/ 909638 w 1428750"/>
              <a:gd name="connsiteY22" fmla="*/ 0 h 3148013"/>
              <a:gd name="connsiteX23" fmla="*/ 952500 w 1428750"/>
              <a:gd name="connsiteY23" fmla="*/ 0 h 3148013"/>
              <a:gd name="connsiteX24" fmla="*/ 990600 w 1428750"/>
              <a:gd name="connsiteY24" fmla="*/ 0 h 3148013"/>
              <a:gd name="connsiteX25" fmla="*/ 995362 w 1428750"/>
              <a:gd name="connsiteY25" fmla="*/ 0 h 3148013"/>
              <a:gd name="connsiteX26" fmla="*/ 995363 w 1428750"/>
              <a:gd name="connsiteY26" fmla="*/ 0 h 3148013"/>
              <a:gd name="connsiteX27" fmla="*/ 995363 w 1428750"/>
              <a:gd name="connsiteY27" fmla="*/ 0 h 3148013"/>
              <a:gd name="connsiteX28" fmla="*/ 1038225 w 1428750"/>
              <a:gd name="connsiteY28" fmla="*/ 4762 h 3148013"/>
              <a:gd name="connsiteX29" fmla="*/ 1038225 w 1428750"/>
              <a:gd name="connsiteY29" fmla="*/ 4762 h 3148013"/>
              <a:gd name="connsiteX30" fmla="*/ 1081088 w 1428750"/>
              <a:gd name="connsiteY30" fmla="*/ 15874 h 3148013"/>
              <a:gd name="connsiteX31" fmla="*/ 1081088 w 1428750"/>
              <a:gd name="connsiteY31" fmla="*/ 15875 h 3148013"/>
              <a:gd name="connsiteX32" fmla="*/ 1082674 w 1428750"/>
              <a:gd name="connsiteY32" fmla="*/ 15875 h 3148013"/>
              <a:gd name="connsiteX33" fmla="*/ 1123950 w 1428750"/>
              <a:gd name="connsiteY33" fmla="*/ 34925 h 3148013"/>
              <a:gd name="connsiteX34" fmla="*/ 1123950 w 1428750"/>
              <a:gd name="connsiteY34" fmla="*/ 36512 h 3148013"/>
              <a:gd name="connsiteX35" fmla="*/ 1158875 w 1428750"/>
              <a:gd name="connsiteY35" fmla="*/ 60324 h 3148013"/>
              <a:gd name="connsiteX36" fmla="*/ 1169988 w 1428750"/>
              <a:gd name="connsiteY36" fmla="*/ 71437 h 3148013"/>
              <a:gd name="connsiteX37" fmla="*/ 1169988 w 1428750"/>
              <a:gd name="connsiteY37" fmla="*/ 71438 h 3148013"/>
              <a:gd name="connsiteX38" fmla="*/ 1189037 w 1428750"/>
              <a:gd name="connsiteY38" fmla="*/ 92074 h 3148013"/>
              <a:gd name="connsiteX39" fmla="*/ 1211262 w 1428750"/>
              <a:gd name="connsiteY39" fmla="*/ 128587 h 3148013"/>
              <a:gd name="connsiteX40" fmla="*/ 1212850 w 1428750"/>
              <a:gd name="connsiteY40" fmla="*/ 131762 h 3148013"/>
              <a:gd name="connsiteX41" fmla="*/ 1223962 w 1428750"/>
              <a:gd name="connsiteY41" fmla="*/ 166687 h 3148013"/>
              <a:gd name="connsiteX42" fmla="*/ 1230312 w 1428750"/>
              <a:gd name="connsiteY42" fmla="*/ 209549 h 3148013"/>
              <a:gd name="connsiteX43" fmla="*/ 1230312 w 1428750"/>
              <a:gd name="connsiteY43" fmla="*/ 617537 h 3148013"/>
              <a:gd name="connsiteX44" fmla="*/ 1255713 w 1428750"/>
              <a:gd name="connsiteY44" fmla="*/ 636587 h 3148013"/>
              <a:gd name="connsiteX45" fmla="*/ 1255713 w 1428750"/>
              <a:gd name="connsiteY45" fmla="*/ 636588 h 3148013"/>
              <a:gd name="connsiteX46" fmla="*/ 1298575 w 1428750"/>
              <a:gd name="connsiteY46" fmla="*/ 669924 h 3148013"/>
              <a:gd name="connsiteX47" fmla="*/ 1298575 w 1428750"/>
              <a:gd name="connsiteY47" fmla="*/ 669925 h 3148013"/>
              <a:gd name="connsiteX48" fmla="*/ 1341438 w 1428750"/>
              <a:gd name="connsiteY48" fmla="*/ 703262 h 3148013"/>
              <a:gd name="connsiteX49" fmla="*/ 1341438 w 1428750"/>
              <a:gd name="connsiteY49" fmla="*/ 703263 h 3148013"/>
              <a:gd name="connsiteX50" fmla="*/ 1384300 w 1428750"/>
              <a:gd name="connsiteY50" fmla="*/ 735012 h 3148013"/>
              <a:gd name="connsiteX51" fmla="*/ 1411288 w 1428750"/>
              <a:gd name="connsiteY51" fmla="*/ 755649 h 3148013"/>
              <a:gd name="connsiteX52" fmla="*/ 1423988 w 1428750"/>
              <a:gd name="connsiteY52" fmla="*/ 769937 h 3148013"/>
              <a:gd name="connsiteX53" fmla="*/ 1427163 w 1428750"/>
              <a:gd name="connsiteY53" fmla="*/ 787400 h 3148013"/>
              <a:gd name="connsiteX54" fmla="*/ 1427163 w 1428750"/>
              <a:gd name="connsiteY54" fmla="*/ 787400 h 3148013"/>
              <a:gd name="connsiteX55" fmla="*/ 1428750 w 1428750"/>
              <a:gd name="connsiteY55" fmla="*/ 787400 h 3148013"/>
              <a:gd name="connsiteX56" fmla="*/ 1428750 w 1428750"/>
              <a:gd name="connsiteY56" fmla="*/ 788988 h 3148013"/>
              <a:gd name="connsiteX57" fmla="*/ 1427162 w 1428750"/>
              <a:gd name="connsiteY57" fmla="*/ 788988 h 3148013"/>
              <a:gd name="connsiteX58" fmla="*/ 1427162 w 1428750"/>
              <a:gd name="connsiteY58" fmla="*/ 787405 h 3148013"/>
              <a:gd name="connsiteX59" fmla="*/ 1423988 w 1428750"/>
              <a:gd name="connsiteY59" fmla="*/ 803275 h 3148013"/>
              <a:gd name="connsiteX60" fmla="*/ 1411288 w 1428750"/>
              <a:gd name="connsiteY60" fmla="*/ 817563 h 3148013"/>
              <a:gd name="connsiteX61" fmla="*/ 1384300 w 1428750"/>
              <a:gd name="connsiteY61" fmla="*/ 838200 h 3148013"/>
              <a:gd name="connsiteX62" fmla="*/ 1384300 w 1428750"/>
              <a:gd name="connsiteY62" fmla="*/ 838200 h 3148013"/>
              <a:gd name="connsiteX63" fmla="*/ 1341438 w 1428750"/>
              <a:gd name="connsiteY63" fmla="*/ 871536 h 3148013"/>
              <a:gd name="connsiteX64" fmla="*/ 1341438 w 1428750"/>
              <a:gd name="connsiteY64" fmla="*/ 871538 h 3148013"/>
              <a:gd name="connsiteX65" fmla="*/ 1298575 w 1428750"/>
              <a:gd name="connsiteY65" fmla="*/ 904875 h 3148013"/>
              <a:gd name="connsiteX66" fmla="*/ 1255713 w 1428750"/>
              <a:gd name="connsiteY66" fmla="*/ 936624 h 3148013"/>
              <a:gd name="connsiteX67" fmla="*/ 1255713 w 1428750"/>
              <a:gd name="connsiteY67" fmla="*/ 936625 h 3148013"/>
              <a:gd name="connsiteX68" fmla="*/ 1230312 w 1428750"/>
              <a:gd name="connsiteY68" fmla="*/ 955675 h 3148013"/>
              <a:gd name="connsiteX69" fmla="*/ 1230312 w 1428750"/>
              <a:gd name="connsiteY69" fmla="*/ 2940050 h 3148013"/>
              <a:gd name="connsiteX70" fmla="*/ 1223962 w 1428750"/>
              <a:gd name="connsiteY70" fmla="*/ 2982913 h 3148013"/>
              <a:gd name="connsiteX71" fmla="*/ 1212850 w 1428750"/>
              <a:gd name="connsiteY71" fmla="*/ 3016250 h 3148013"/>
              <a:gd name="connsiteX72" fmla="*/ 1211262 w 1428750"/>
              <a:gd name="connsiteY72" fmla="*/ 3021013 h 3148013"/>
              <a:gd name="connsiteX73" fmla="*/ 1189037 w 1428750"/>
              <a:gd name="connsiteY73" fmla="*/ 3055938 h 3148013"/>
              <a:gd name="connsiteX74" fmla="*/ 1169988 w 1428750"/>
              <a:gd name="connsiteY74" fmla="*/ 3076574 h 3148013"/>
              <a:gd name="connsiteX75" fmla="*/ 1169988 w 1428750"/>
              <a:gd name="connsiteY75" fmla="*/ 3076575 h 3148013"/>
              <a:gd name="connsiteX76" fmla="*/ 1158875 w 1428750"/>
              <a:gd name="connsiteY76" fmla="*/ 3087688 h 3148013"/>
              <a:gd name="connsiteX77" fmla="*/ 1123950 w 1428750"/>
              <a:gd name="connsiteY77" fmla="*/ 3111500 h 3148013"/>
              <a:gd name="connsiteX78" fmla="*/ 1123950 w 1428750"/>
              <a:gd name="connsiteY78" fmla="*/ 3111501 h 3148013"/>
              <a:gd name="connsiteX79" fmla="*/ 1123950 w 1428750"/>
              <a:gd name="connsiteY79" fmla="*/ 3113088 h 3148013"/>
              <a:gd name="connsiteX80" fmla="*/ 1082674 w 1428750"/>
              <a:gd name="connsiteY80" fmla="*/ 3132138 h 3148013"/>
              <a:gd name="connsiteX81" fmla="*/ 1081087 w 1428750"/>
              <a:gd name="connsiteY81" fmla="*/ 3132138 h 3148013"/>
              <a:gd name="connsiteX82" fmla="*/ 1081087 w 1428750"/>
              <a:gd name="connsiteY82" fmla="*/ 3132138 h 3148013"/>
              <a:gd name="connsiteX83" fmla="*/ 1038225 w 1428750"/>
              <a:gd name="connsiteY83" fmla="*/ 3144837 h 3148013"/>
              <a:gd name="connsiteX84" fmla="*/ 1038225 w 1428750"/>
              <a:gd name="connsiteY84" fmla="*/ 3144838 h 3148013"/>
              <a:gd name="connsiteX85" fmla="*/ 995363 w 1428750"/>
              <a:gd name="connsiteY85" fmla="*/ 3148013 h 3148013"/>
              <a:gd name="connsiteX86" fmla="*/ 995362 w 1428750"/>
              <a:gd name="connsiteY86" fmla="*/ 3148013 h 3148013"/>
              <a:gd name="connsiteX87" fmla="*/ 990600 w 1428750"/>
              <a:gd name="connsiteY87" fmla="*/ 3148013 h 3148013"/>
              <a:gd name="connsiteX88" fmla="*/ 952500 w 1428750"/>
              <a:gd name="connsiteY88" fmla="*/ 3148013 h 3148013"/>
              <a:gd name="connsiteX89" fmla="*/ 909638 w 1428750"/>
              <a:gd name="connsiteY89" fmla="*/ 3148013 h 3148013"/>
              <a:gd name="connsiteX90" fmla="*/ 909637 w 1428750"/>
              <a:gd name="connsiteY90" fmla="*/ 3148013 h 3148013"/>
              <a:gd name="connsiteX91" fmla="*/ 866775 w 1428750"/>
              <a:gd name="connsiteY91" fmla="*/ 3148013 h 3148013"/>
              <a:gd name="connsiteX92" fmla="*/ 822325 w 1428750"/>
              <a:gd name="connsiteY92" fmla="*/ 3148013 h 3148013"/>
              <a:gd name="connsiteX93" fmla="*/ 777875 w 1428750"/>
              <a:gd name="connsiteY93" fmla="*/ 3148013 h 3148013"/>
              <a:gd name="connsiteX94" fmla="*/ 735013 w 1428750"/>
              <a:gd name="connsiteY94" fmla="*/ 3148013 h 3148013"/>
              <a:gd name="connsiteX95" fmla="*/ 735012 w 1428750"/>
              <a:gd name="connsiteY95" fmla="*/ 3148013 h 3148013"/>
              <a:gd name="connsiteX96" fmla="*/ 692150 w 1428750"/>
              <a:gd name="connsiteY96" fmla="*/ 3148013 h 3148013"/>
              <a:gd name="connsiteX97" fmla="*/ 649288 w 1428750"/>
              <a:gd name="connsiteY97" fmla="*/ 3148013 h 3148013"/>
              <a:gd name="connsiteX98" fmla="*/ 649287 w 1428750"/>
              <a:gd name="connsiteY98" fmla="*/ 3148013 h 3148013"/>
              <a:gd name="connsiteX99" fmla="*/ 606425 w 1428750"/>
              <a:gd name="connsiteY99" fmla="*/ 3148013 h 3148013"/>
              <a:gd name="connsiteX100" fmla="*/ 563562 w 1428750"/>
              <a:gd name="connsiteY100" fmla="*/ 3148013 h 3148013"/>
              <a:gd name="connsiteX101" fmla="*/ 519113 w 1428750"/>
              <a:gd name="connsiteY101" fmla="*/ 3148013 h 3148013"/>
              <a:gd name="connsiteX102" fmla="*/ 519112 w 1428750"/>
              <a:gd name="connsiteY102" fmla="*/ 3148013 h 3148013"/>
              <a:gd name="connsiteX103" fmla="*/ 476250 w 1428750"/>
              <a:gd name="connsiteY103" fmla="*/ 3148013 h 3148013"/>
              <a:gd name="connsiteX104" fmla="*/ 431800 w 1428750"/>
              <a:gd name="connsiteY104" fmla="*/ 3148013 h 3148013"/>
              <a:gd name="connsiteX105" fmla="*/ 388938 w 1428750"/>
              <a:gd name="connsiteY105" fmla="*/ 3148013 h 3148013"/>
              <a:gd name="connsiteX106" fmla="*/ 388937 w 1428750"/>
              <a:gd name="connsiteY106" fmla="*/ 3148013 h 3148013"/>
              <a:gd name="connsiteX107" fmla="*/ 346075 w 1428750"/>
              <a:gd name="connsiteY107" fmla="*/ 3148013 h 3148013"/>
              <a:gd name="connsiteX108" fmla="*/ 303212 w 1428750"/>
              <a:gd name="connsiteY108" fmla="*/ 3148013 h 3148013"/>
              <a:gd name="connsiteX109" fmla="*/ 258763 w 1428750"/>
              <a:gd name="connsiteY109" fmla="*/ 3148013 h 3148013"/>
              <a:gd name="connsiteX110" fmla="*/ 258762 w 1428750"/>
              <a:gd name="connsiteY110" fmla="*/ 3148013 h 3148013"/>
              <a:gd name="connsiteX111" fmla="*/ 238125 w 1428750"/>
              <a:gd name="connsiteY111" fmla="*/ 3148013 h 3148013"/>
              <a:gd name="connsiteX112" fmla="*/ 215900 w 1428750"/>
              <a:gd name="connsiteY112" fmla="*/ 3146426 h 3148013"/>
              <a:gd name="connsiteX113" fmla="*/ 215900 w 1428750"/>
              <a:gd name="connsiteY113" fmla="*/ 3146425 h 3148013"/>
              <a:gd name="connsiteX114" fmla="*/ 190499 w 1428750"/>
              <a:gd name="connsiteY114" fmla="*/ 3144838 h 3148013"/>
              <a:gd name="connsiteX115" fmla="*/ 173037 w 1428750"/>
              <a:gd name="connsiteY115" fmla="*/ 3140075 h 3148013"/>
              <a:gd name="connsiteX116" fmla="*/ 173037 w 1428750"/>
              <a:gd name="connsiteY116" fmla="*/ 3140075 h 3148013"/>
              <a:gd name="connsiteX117" fmla="*/ 146050 w 1428750"/>
              <a:gd name="connsiteY117" fmla="*/ 3132138 h 3148013"/>
              <a:gd name="connsiteX118" fmla="*/ 130175 w 1428750"/>
              <a:gd name="connsiteY118" fmla="*/ 3124200 h 3148013"/>
              <a:gd name="connsiteX119" fmla="*/ 106362 w 1428750"/>
              <a:gd name="connsiteY119" fmla="*/ 3113088 h 3148013"/>
              <a:gd name="connsiteX120" fmla="*/ 85725 w 1428750"/>
              <a:gd name="connsiteY120" fmla="*/ 3100388 h 3148013"/>
              <a:gd name="connsiteX121" fmla="*/ 85725 w 1428750"/>
              <a:gd name="connsiteY121" fmla="*/ 3100387 h 3148013"/>
              <a:gd name="connsiteX122" fmla="*/ 69850 w 1428750"/>
              <a:gd name="connsiteY122" fmla="*/ 3087687 h 3148013"/>
              <a:gd name="connsiteX123" fmla="*/ 42862 w 1428750"/>
              <a:gd name="connsiteY123" fmla="*/ 3059112 h 3148013"/>
              <a:gd name="connsiteX124" fmla="*/ 42862 w 1428750"/>
              <a:gd name="connsiteY124" fmla="*/ 3059110 h 3148013"/>
              <a:gd name="connsiteX125" fmla="*/ 41275 w 1428750"/>
              <a:gd name="connsiteY125" fmla="*/ 3055937 h 3148013"/>
              <a:gd name="connsiteX126" fmla="*/ 19050 w 1428750"/>
              <a:gd name="connsiteY126" fmla="*/ 3021012 h 3148013"/>
              <a:gd name="connsiteX127" fmla="*/ 4762 w 1428750"/>
              <a:gd name="connsiteY127" fmla="*/ 2982912 h 3148013"/>
              <a:gd name="connsiteX128" fmla="*/ 0 w 1428750"/>
              <a:gd name="connsiteY128" fmla="*/ 2940050 h 3148013"/>
              <a:gd name="connsiteX129" fmla="*/ 0 w 1428750"/>
              <a:gd name="connsiteY129" fmla="*/ 1049337 h 3148013"/>
              <a:gd name="connsiteX130" fmla="*/ 0 w 1428750"/>
              <a:gd name="connsiteY130" fmla="*/ 209549 h 3148013"/>
              <a:gd name="connsiteX131" fmla="*/ 4762 w 1428750"/>
              <a:gd name="connsiteY131" fmla="*/ 166687 h 3148013"/>
              <a:gd name="connsiteX132" fmla="*/ 19050 w 1428750"/>
              <a:gd name="connsiteY132" fmla="*/ 128587 h 3148013"/>
              <a:gd name="connsiteX133" fmla="*/ 41275 w 1428750"/>
              <a:gd name="connsiteY133" fmla="*/ 92074 h 3148013"/>
              <a:gd name="connsiteX134" fmla="*/ 42862 w 1428750"/>
              <a:gd name="connsiteY134" fmla="*/ 90488 h 3148013"/>
              <a:gd name="connsiteX135" fmla="*/ 42862 w 1428750"/>
              <a:gd name="connsiteY135" fmla="*/ 90487 h 3148013"/>
              <a:gd name="connsiteX136" fmla="*/ 69850 w 1428750"/>
              <a:gd name="connsiteY136" fmla="*/ 60324 h 3148013"/>
              <a:gd name="connsiteX137" fmla="*/ 85725 w 1428750"/>
              <a:gd name="connsiteY137" fmla="*/ 49212 h 3148013"/>
              <a:gd name="connsiteX138" fmla="*/ 85725 w 1428750"/>
              <a:gd name="connsiteY138" fmla="*/ 49212 h 3148013"/>
              <a:gd name="connsiteX139" fmla="*/ 106362 w 1428750"/>
              <a:gd name="connsiteY139" fmla="*/ 34925 h 3148013"/>
              <a:gd name="connsiteX140" fmla="*/ 130175 w 1428750"/>
              <a:gd name="connsiteY140" fmla="*/ 25400 h 3148013"/>
              <a:gd name="connsiteX141" fmla="*/ 146050 w 1428750"/>
              <a:gd name="connsiteY141" fmla="*/ 15875 h 3148013"/>
              <a:gd name="connsiteX142" fmla="*/ 173037 w 1428750"/>
              <a:gd name="connsiteY142" fmla="*/ 9525 h 3148013"/>
              <a:gd name="connsiteX143" fmla="*/ 173037 w 1428750"/>
              <a:gd name="connsiteY143" fmla="*/ 9525 h 3148013"/>
              <a:gd name="connsiteX144" fmla="*/ 190499 w 1428750"/>
              <a:gd name="connsiteY144" fmla="*/ 4762 h 3148013"/>
              <a:gd name="connsiteX145" fmla="*/ 215900 w 1428750"/>
              <a:gd name="connsiteY145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428750" h="3148013">
                <a:moveTo>
                  <a:pt x="238125" y="0"/>
                </a:moveTo>
                <a:lnTo>
                  <a:pt x="258762" y="0"/>
                </a:lnTo>
                <a:lnTo>
                  <a:pt x="258763" y="0"/>
                </a:lnTo>
                <a:lnTo>
                  <a:pt x="303212" y="0"/>
                </a:lnTo>
                <a:lnTo>
                  <a:pt x="346075" y="0"/>
                </a:lnTo>
                <a:lnTo>
                  <a:pt x="388937" y="0"/>
                </a:lnTo>
                <a:lnTo>
                  <a:pt x="388938" y="0"/>
                </a:lnTo>
                <a:lnTo>
                  <a:pt x="431800" y="0"/>
                </a:lnTo>
                <a:lnTo>
                  <a:pt x="476250" y="0"/>
                </a:lnTo>
                <a:lnTo>
                  <a:pt x="519112" y="0"/>
                </a:lnTo>
                <a:lnTo>
                  <a:pt x="519113" y="0"/>
                </a:lnTo>
                <a:lnTo>
                  <a:pt x="563562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2150" y="0"/>
                </a:lnTo>
                <a:lnTo>
                  <a:pt x="735012" y="0"/>
                </a:lnTo>
                <a:lnTo>
                  <a:pt x="735013" y="0"/>
                </a:lnTo>
                <a:lnTo>
                  <a:pt x="777875" y="0"/>
                </a:lnTo>
                <a:lnTo>
                  <a:pt x="822325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5362" y="0"/>
                </a:lnTo>
                <a:lnTo>
                  <a:pt x="995363" y="0"/>
                </a:lnTo>
                <a:lnTo>
                  <a:pt x="995363" y="0"/>
                </a:lnTo>
                <a:lnTo>
                  <a:pt x="1038225" y="4762"/>
                </a:lnTo>
                <a:lnTo>
                  <a:pt x="1038225" y="4762"/>
                </a:lnTo>
                <a:lnTo>
                  <a:pt x="1081088" y="15874"/>
                </a:lnTo>
                <a:lnTo>
                  <a:pt x="1081088" y="15875"/>
                </a:lnTo>
                <a:lnTo>
                  <a:pt x="1082674" y="15875"/>
                </a:lnTo>
                <a:lnTo>
                  <a:pt x="1123950" y="34925"/>
                </a:lnTo>
                <a:lnTo>
                  <a:pt x="1123950" y="36512"/>
                </a:lnTo>
                <a:lnTo>
                  <a:pt x="1158875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3962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298575" y="669924"/>
                </a:lnTo>
                <a:lnTo>
                  <a:pt x="1298575" y="669925"/>
                </a:lnTo>
                <a:lnTo>
                  <a:pt x="1341438" y="703262"/>
                </a:lnTo>
                <a:lnTo>
                  <a:pt x="1341438" y="703263"/>
                </a:lnTo>
                <a:lnTo>
                  <a:pt x="1384300" y="735012"/>
                </a:lnTo>
                <a:lnTo>
                  <a:pt x="1411288" y="755649"/>
                </a:lnTo>
                <a:lnTo>
                  <a:pt x="1423988" y="769937"/>
                </a:lnTo>
                <a:lnTo>
                  <a:pt x="1427163" y="787400"/>
                </a:lnTo>
                <a:lnTo>
                  <a:pt x="1427163" y="787400"/>
                </a:lnTo>
                <a:lnTo>
                  <a:pt x="1428750" y="787400"/>
                </a:lnTo>
                <a:lnTo>
                  <a:pt x="1428750" y="788988"/>
                </a:lnTo>
                <a:lnTo>
                  <a:pt x="1427162" y="788988"/>
                </a:lnTo>
                <a:lnTo>
                  <a:pt x="1427162" y="787405"/>
                </a:lnTo>
                <a:lnTo>
                  <a:pt x="1423988" y="803275"/>
                </a:lnTo>
                <a:lnTo>
                  <a:pt x="1411288" y="817563"/>
                </a:lnTo>
                <a:lnTo>
                  <a:pt x="1384300" y="838200"/>
                </a:lnTo>
                <a:lnTo>
                  <a:pt x="1384300" y="838200"/>
                </a:lnTo>
                <a:lnTo>
                  <a:pt x="1341438" y="871536"/>
                </a:lnTo>
                <a:lnTo>
                  <a:pt x="1341438" y="871538"/>
                </a:lnTo>
                <a:lnTo>
                  <a:pt x="1298575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3962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58875" y="3087688"/>
                </a:lnTo>
                <a:lnTo>
                  <a:pt x="1123950" y="3111500"/>
                </a:lnTo>
                <a:lnTo>
                  <a:pt x="1123950" y="3111501"/>
                </a:lnTo>
                <a:lnTo>
                  <a:pt x="1123950" y="3113088"/>
                </a:lnTo>
                <a:lnTo>
                  <a:pt x="1082674" y="3132138"/>
                </a:lnTo>
                <a:lnTo>
                  <a:pt x="1081087" y="3132138"/>
                </a:lnTo>
                <a:lnTo>
                  <a:pt x="1081087" y="3132138"/>
                </a:lnTo>
                <a:lnTo>
                  <a:pt x="1038225" y="3144837"/>
                </a:lnTo>
                <a:lnTo>
                  <a:pt x="1038225" y="3144838"/>
                </a:lnTo>
                <a:lnTo>
                  <a:pt x="995363" y="3148013"/>
                </a:lnTo>
                <a:lnTo>
                  <a:pt x="995362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2325" y="3148013"/>
                </a:lnTo>
                <a:lnTo>
                  <a:pt x="777875" y="3148013"/>
                </a:lnTo>
                <a:lnTo>
                  <a:pt x="735013" y="3148013"/>
                </a:lnTo>
                <a:lnTo>
                  <a:pt x="735012" y="3148013"/>
                </a:lnTo>
                <a:lnTo>
                  <a:pt x="692150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2" y="3148013"/>
                </a:lnTo>
                <a:lnTo>
                  <a:pt x="519113" y="3148013"/>
                </a:lnTo>
                <a:lnTo>
                  <a:pt x="519112" y="3148013"/>
                </a:lnTo>
                <a:lnTo>
                  <a:pt x="476250" y="3148013"/>
                </a:lnTo>
                <a:lnTo>
                  <a:pt x="431800" y="3148013"/>
                </a:lnTo>
                <a:lnTo>
                  <a:pt x="388938" y="3148013"/>
                </a:lnTo>
                <a:lnTo>
                  <a:pt x="388937" y="3148013"/>
                </a:lnTo>
                <a:lnTo>
                  <a:pt x="346075" y="3148013"/>
                </a:lnTo>
                <a:lnTo>
                  <a:pt x="303212" y="3148013"/>
                </a:lnTo>
                <a:lnTo>
                  <a:pt x="258763" y="3148013"/>
                </a:lnTo>
                <a:lnTo>
                  <a:pt x="258762" y="3148013"/>
                </a:lnTo>
                <a:lnTo>
                  <a:pt x="238125" y="3148013"/>
                </a:lnTo>
                <a:lnTo>
                  <a:pt x="215900" y="3146426"/>
                </a:lnTo>
                <a:lnTo>
                  <a:pt x="215900" y="3146425"/>
                </a:lnTo>
                <a:lnTo>
                  <a:pt x="190499" y="3144838"/>
                </a:lnTo>
                <a:lnTo>
                  <a:pt x="173037" y="3140075"/>
                </a:lnTo>
                <a:lnTo>
                  <a:pt x="173037" y="3140075"/>
                </a:lnTo>
                <a:lnTo>
                  <a:pt x="146050" y="3132138"/>
                </a:lnTo>
                <a:lnTo>
                  <a:pt x="130175" y="3124200"/>
                </a:lnTo>
                <a:lnTo>
                  <a:pt x="106362" y="3113088"/>
                </a:lnTo>
                <a:lnTo>
                  <a:pt x="85725" y="3100388"/>
                </a:lnTo>
                <a:lnTo>
                  <a:pt x="85725" y="3100387"/>
                </a:lnTo>
                <a:lnTo>
                  <a:pt x="69850" y="3087687"/>
                </a:lnTo>
                <a:lnTo>
                  <a:pt x="42862" y="3059112"/>
                </a:lnTo>
                <a:lnTo>
                  <a:pt x="42862" y="3059110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1049337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2862" y="90488"/>
                </a:lnTo>
                <a:lnTo>
                  <a:pt x="42862" y="90487"/>
                </a:lnTo>
                <a:lnTo>
                  <a:pt x="69850" y="60324"/>
                </a:lnTo>
                <a:lnTo>
                  <a:pt x="85725" y="49212"/>
                </a:lnTo>
                <a:lnTo>
                  <a:pt x="85725" y="49212"/>
                </a:lnTo>
                <a:lnTo>
                  <a:pt x="106362" y="34925"/>
                </a:lnTo>
                <a:lnTo>
                  <a:pt x="130175" y="25400"/>
                </a:lnTo>
                <a:lnTo>
                  <a:pt x="146050" y="15875"/>
                </a:lnTo>
                <a:lnTo>
                  <a:pt x="173037" y="9525"/>
                </a:lnTo>
                <a:lnTo>
                  <a:pt x="173037" y="9525"/>
                </a:lnTo>
                <a:lnTo>
                  <a:pt x="190499" y="4762"/>
                </a:lnTo>
                <a:lnTo>
                  <a:pt x="215900" y="3175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59538" tIns="29769" rIns="59538" bIns="29769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9" name="任意多边形 198"/>
          <p:cNvSpPr>
            <a:spLocks noChangeArrowheads="1"/>
          </p:cNvSpPr>
          <p:nvPr/>
        </p:nvSpPr>
        <p:spPr bwMode="auto">
          <a:xfrm>
            <a:off x="7056351" y="1234238"/>
            <a:ext cx="969143" cy="2133091"/>
          </a:xfrm>
          <a:custGeom>
            <a:avLst/>
            <a:gdLst>
              <a:gd name="connsiteX0" fmla="*/ 1428750 w 1430338"/>
              <a:gd name="connsiteY0" fmla="*/ 787400 h 3148013"/>
              <a:gd name="connsiteX1" fmla="*/ 1430338 w 1430338"/>
              <a:gd name="connsiteY1" fmla="*/ 787400 h 3148013"/>
              <a:gd name="connsiteX2" fmla="*/ 1430338 w 1430338"/>
              <a:gd name="connsiteY2" fmla="*/ 788988 h 3148013"/>
              <a:gd name="connsiteX3" fmla="*/ 1428750 w 1430338"/>
              <a:gd name="connsiteY3" fmla="*/ 788988 h 3148013"/>
              <a:gd name="connsiteX4" fmla="*/ 239712 w 1430338"/>
              <a:gd name="connsiteY4" fmla="*/ 0 h 3148013"/>
              <a:gd name="connsiteX5" fmla="*/ 260350 w 1430338"/>
              <a:gd name="connsiteY5" fmla="*/ 0 h 3148013"/>
              <a:gd name="connsiteX6" fmla="*/ 303212 w 1430338"/>
              <a:gd name="connsiteY6" fmla="*/ 0 h 3148013"/>
              <a:gd name="connsiteX7" fmla="*/ 303213 w 1430338"/>
              <a:gd name="connsiteY7" fmla="*/ 0 h 3148013"/>
              <a:gd name="connsiteX8" fmla="*/ 346075 w 1430338"/>
              <a:gd name="connsiteY8" fmla="*/ 0 h 3148013"/>
              <a:gd name="connsiteX9" fmla="*/ 392112 w 1430338"/>
              <a:gd name="connsiteY9" fmla="*/ 0 h 3148013"/>
              <a:gd name="connsiteX10" fmla="*/ 392113 w 1430338"/>
              <a:gd name="connsiteY10" fmla="*/ 0 h 3148013"/>
              <a:gd name="connsiteX11" fmla="*/ 434975 w 1430338"/>
              <a:gd name="connsiteY11" fmla="*/ 0 h 3148013"/>
              <a:gd name="connsiteX12" fmla="*/ 477837 w 1430338"/>
              <a:gd name="connsiteY12" fmla="*/ 0 h 3148013"/>
              <a:gd name="connsiteX13" fmla="*/ 477838 w 1430338"/>
              <a:gd name="connsiteY13" fmla="*/ 0 h 3148013"/>
              <a:gd name="connsiteX14" fmla="*/ 520700 w 1430338"/>
              <a:gd name="connsiteY14" fmla="*/ 0 h 3148013"/>
              <a:gd name="connsiteX15" fmla="*/ 563562 w 1430338"/>
              <a:gd name="connsiteY15" fmla="*/ 0 h 3148013"/>
              <a:gd name="connsiteX16" fmla="*/ 563563 w 1430338"/>
              <a:gd name="connsiteY16" fmla="*/ 0 h 3148013"/>
              <a:gd name="connsiteX17" fmla="*/ 606425 w 1430338"/>
              <a:gd name="connsiteY17" fmla="*/ 0 h 3148013"/>
              <a:gd name="connsiteX18" fmla="*/ 649287 w 1430338"/>
              <a:gd name="connsiteY18" fmla="*/ 0 h 3148013"/>
              <a:gd name="connsiteX19" fmla="*/ 649288 w 1430338"/>
              <a:gd name="connsiteY19" fmla="*/ 0 h 3148013"/>
              <a:gd name="connsiteX20" fmla="*/ 693737 w 1430338"/>
              <a:gd name="connsiteY20" fmla="*/ 0 h 3148013"/>
              <a:gd name="connsiteX21" fmla="*/ 738187 w 1430338"/>
              <a:gd name="connsiteY21" fmla="*/ 0 h 3148013"/>
              <a:gd name="connsiteX22" fmla="*/ 781050 w 1430338"/>
              <a:gd name="connsiteY22" fmla="*/ 0 h 3148013"/>
              <a:gd name="connsiteX23" fmla="*/ 823912 w 1430338"/>
              <a:gd name="connsiteY23" fmla="*/ 0 h 3148013"/>
              <a:gd name="connsiteX24" fmla="*/ 823913 w 1430338"/>
              <a:gd name="connsiteY24" fmla="*/ 0 h 3148013"/>
              <a:gd name="connsiteX25" fmla="*/ 866775 w 1430338"/>
              <a:gd name="connsiteY25" fmla="*/ 0 h 3148013"/>
              <a:gd name="connsiteX26" fmla="*/ 909637 w 1430338"/>
              <a:gd name="connsiteY26" fmla="*/ 0 h 3148013"/>
              <a:gd name="connsiteX27" fmla="*/ 909638 w 1430338"/>
              <a:gd name="connsiteY27" fmla="*/ 0 h 3148013"/>
              <a:gd name="connsiteX28" fmla="*/ 952500 w 1430338"/>
              <a:gd name="connsiteY28" fmla="*/ 0 h 3148013"/>
              <a:gd name="connsiteX29" fmla="*/ 990600 w 1430338"/>
              <a:gd name="connsiteY29" fmla="*/ 0 h 3148013"/>
              <a:gd name="connsiteX30" fmla="*/ 996950 w 1430338"/>
              <a:gd name="connsiteY30" fmla="*/ 0 h 3148013"/>
              <a:gd name="connsiteX31" fmla="*/ 1039812 w 1430338"/>
              <a:gd name="connsiteY31" fmla="*/ 4762 h 3148013"/>
              <a:gd name="connsiteX32" fmla="*/ 1039812 w 1430338"/>
              <a:gd name="connsiteY32" fmla="*/ 4762 h 3148013"/>
              <a:gd name="connsiteX33" fmla="*/ 1082675 w 1430338"/>
              <a:gd name="connsiteY33" fmla="*/ 15874 h 3148013"/>
              <a:gd name="connsiteX34" fmla="*/ 1082675 w 1430338"/>
              <a:gd name="connsiteY34" fmla="*/ 15875 h 3148013"/>
              <a:gd name="connsiteX35" fmla="*/ 1084262 w 1430338"/>
              <a:gd name="connsiteY35" fmla="*/ 15875 h 3148013"/>
              <a:gd name="connsiteX36" fmla="*/ 1125537 w 1430338"/>
              <a:gd name="connsiteY36" fmla="*/ 34925 h 3148013"/>
              <a:gd name="connsiteX37" fmla="*/ 1127125 w 1430338"/>
              <a:gd name="connsiteY37" fmla="*/ 36512 h 3148013"/>
              <a:gd name="connsiteX38" fmla="*/ 1127125 w 1430338"/>
              <a:gd name="connsiteY38" fmla="*/ 36512 h 3148013"/>
              <a:gd name="connsiteX39" fmla="*/ 1160463 w 1430338"/>
              <a:gd name="connsiteY39" fmla="*/ 60324 h 3148013"/>
              <a:gd name="connsiteX40" fmla="*/ 1169988 w 1430338"/>
              <a:gd name="connsiteY40" fmla="*/ 71437 h 3148013"/>
              <a:gd name="connsiteX41" fmla="*/ 1169988 w 1430338"/>
              <a:gd name="connsiteY41" fmla="*/ 71438 h 3148013"/>
              <a:gd name="connsiteX42" fmla="*/ 1189037 w 1430338"/>
              <a:gd name="connsiteY42" fmla="*/ 92074 h 3148013"/>
              <a:gd name="connsiteX43" fmla="*/ 1211262 w 1430338"/>
              <a:gd name="connsiteY43" fmla="*/ 128587 h 3148013"/>
              <a:gd name="connsiteX44" fmla="*/ 1212850 w 1430338"/>
              <a:gd name="connsiteY44" fmla="*/ 131762 h 3148013"/>
              <a:gd name="connsiteX45" fmla="*/ 1225550 w 1430338"/>
              <a:gd name="connsiteY45" fmla="*/ 166687 h 3148013"/>
              <a:gd name="connsiteX46" fmla="*/ 1230312 w 1430338"/>
              <a:gd name="connsiteY46" fmla="*/ 209549 h 3148013"/>
              <a:gd name="connsiteX47" fmla="*/ 1230312 w 1430338"/>
              <a:gd name="connsiteY47" fmla="*/ 617537 h 3148013"/>
              <a:gd name="connsiteX48" fmla="*/ 1255713 w 1430338"/>
              <a:gd name="connsiteY48" fmla="*/ 636587 h 3148013"/>
              <a:gd name="connsiteX49" fmla="*/ 1255713 w 1430338"/>
              <a:gd name="connsiteY49" fmla="*/ 636588 h 3148013"/>
              <a:gd name="connsiteX50" fmla="*/ 1300162 w 1430338"/>
              <a:gd name="connsiteY50" fmla="*/ 669924 h 3148013"/>
              <a:gd name="connsiteX51" fmla="*/ 1300162 w 1430338"/>
              <a:gd name="connsiteY51" fmla="*/ 669925 h 3148013"/>
              <a:gd name="connsiteX52" fmla="*/ 1343025 w 1430338"/>
              <a:gd name="connsiteY52" fmla="*/ 703262 h 3148013"/>
              <a:gd name="connsiteX53" fmla="*/ 1343025 w 1430338"/>
              <a:gd name="connsiteY53" fmla="*/ 703262 h 3148013"/>
              <a:gd name="connsiteX54" fmla="*/ 1385888 w 1430338"/>
              <a:gd name="connsiteY54" fmla="*/ 735012 h 3148013"/>
              <a:gd name="connsiteX55" fmla="*/ 1385888 w 1430338"/>
              <a:gd name="connsiteY55" fmla="*/ 735013 h 3148013"/>
              <a:gd name="connsiteX56" fmla="*/ 1412875 w 1430338"/>
              <a:gd name="connsiteY56" fmla="*/ 755649 h 3148013"/>
              <a:gd name="connsiteX57" fmla="*/ 1425575 w 1430338"/>
              <a:gd name="connsiteY57" fmla="*/ 769937 h 3148013"/>
              <a:gd name="connsiteX58" fmla="*/ 1428750 w 1430338"/>
              <a:gd name="connsiteY58" fmla="*/ 787399 h 3148013"/>
              <a:gd name="connsiteX59" fmla="*/ 1425575 w 1430338"/>
              <a:gd name="connsiteY59" fmla="*/ 803275 h 3148013"/>
              <a:gd name="connsiteX60" fmla="*/ 1412875 w 1430338"/>
              <a:gd name="connsiteY60" fmla="*/ 817562 h 3148013"/>
              <a:gd name="connsiteX61" fmla="*/ 1385888 w 1430338"/>
              <a:gd name="connsiteY61" fmla="*/ 836611 h 3148013"/>
              <a:gd name="connsiteX62" fmla="*/ 1385888 w 1430338"/>
              <a:gd name="connsiteY62" fmla="*/ 836612 h 3148013"/>
              <a:gd name="connsiteX63" fmla="*/ 1343025 w 1430338"/>
              <a:gd name="connsiteY63" fmla="*/ 871537 h 3148013"/>
              <a:gd name="connsiteX64" fmla="*/ 1343025 w 1430338"/>
              <a:gd name="connsiteY64" fmla="*/ 871538 h 3148013"/>
              <a:gd name="connsiteX65" fmla="*/ 1300162 w 1430338"/>
              <a:gd name="connsiteY65" fmla="*/ 904875 h 3148013"/>
              <a:gd name="connsiteX66" fmla="*/ 1255713 w 1430338"/>
              <a:gd name="connsiteY66" fmla="*/ 936624 h 3148013"/>
              <a:gd name="connsiteX67" fmla="*/ 1255713 w 1430338"/>
              <a:gd name="connsiteY67" fmla="*/ 936625 h 3148013"/>
              <a:gd name="connsiteX68" fmla="*/ 1230312 w 1430338"/>
              <a:gd name="connsiteY68" fmla="*/ 955675 h 3148013"/>
              <a:gd name="connsiteX69" fmla="*/ 1230312 w 1430338"/>
              <a:gd name="connsiteY69" fmla="*/ 2940050 h 3148013"/>
              <a:gd name="connsiteX70" fmla="*/ 1225550 w 1430338"/>
              <a:gd name="connsiteY70" fmla="*/ 2982913 h 3148013"/>
              <a:gd name="connsiteX71" fmla="*/ 1212850 w 1430338"/>
              <a:gd name="connsiteY71" fmla="*/ 3016250 h 3148013"/>
              <a:gd name="connsiteX72" fmla="*/ 1211262 w 1430338"/>
              <a:gd name="connsiteY72" fmla="*/ 3021013 h 3148013"/>
              <a:gd name="connsiteX73" fmla="*/ 1189037 w 1430338"/>
              <a:gd name="connsiteY73" fmla="*/ 3055938 h 3148013"/>
              <a:gd name="connsiteX74" fmla="*/ 1169988 w 1430338"/>
              <a:gd name="connsiteY74" fmla="*/ 3076574 h 3148013"/>
              <a:gd name="connsiteX75" fmla="*/ 1169988 w 1430338"/>
              <a:gd name="connsiteY75" fmla="*/ 3076575 h 3148013"/>
              <a:gd name="connsiteX76" fmla="*/ 1160463 w 1430338"/>
              <a:gd name="connsiteY76" fmla="*/ 3087688 h 3148013"/>
              <a:gd name="connsiteX77" fmla="*/ 1127125 w 1430338"/>
              <a:gd name="connsiteY77" fmla="*/ 3111500 h 3148013"/>
              <a:gd name="connsiteX78" fmla="*/ 1127125 w 1430338"/>
              <a:gd name="connsiteY78" fmla="*/ 3111501 h 3148013"/>
              <a:gd name="connsiteX79" fmla="*/ 1125537 w 1430338"/>
              <a:gd name="connsiteY79" fmla="*/ 3113088 h 3148013"/>
              <a:gd name="connsiteX80" fmla="*/ 1084262 w 1430338"/>
              <a:gd name="connsiteY80" fmla="*/ 3132138 h 3148013"/>
              <a:gd name="connsiteX81" fmla="*/ 1082675 w 1430338"/>
              <a:gd name="connsiteY81" fmla="*/ 3132138 h 3148013"/>
              <a:gd name="connsiteX82" fmla="*/ 1082675 w 1430338"/>
              <a:gd name="connsiteY82" fmla="*/ 3132137 h 3148013"/>
              <a:gd name="connsiteX83" fmla="*/ 1039813 w 1430338"/>
              <a:gd name="connsiteY83" fmla="*/ 3144837 h 3148013"/>
              <a:gd name="connsiteX84" fmla="*/ 1039813 w 1430338"/>
              <a:gd name="connsiteY84" fmla="*/ 3144838 h 3148013"/>
              <a:gd name="connsiteX85" fmla="*/ 996950 w 1430338"/>
              <a:gd name="connsiteY85" fmla="*/ 3148013 h 3148013"/>
              <a:gd name="connsiteX86" fmla="*/ 990600 w 1430338"/>
              <a:gd name="connsiteY86" fmla="*/ 3148013 h 3148013"/>
              <a:gd name="connsiteX87" fmla="*/ 952500 w 1430338"/>
              <a:gd name="connsiteY87" fmla="*/ 3148013 h 3148013"/>
              <a:gd name="connsiteX88" fmla="*/ 909638 w 1430338"/>
              <a:gd name="connsiteY88" fmla="*/ 3148013 h 3148013"/>
              <a:gd name="connsiteX89" fmla="*/ 909637 w 1430338"/>
              <a:gd name="connsiteY89" fmla="*/ 3148013 h 3148013"/>
              <a:gd name="connsiteX90" fmla="*/ 866775 w 1430338"/>
              <a:gd name="connsiteY90" fmla="*/ 3148013 h 3148013"/>
              <a:gd name="connsiteX91" fmla="*/ 823913 w 1430338"/>
              <a:gd name="connsiteY91" fmla="*/ 3148013 h 3148013"/>
              <a:gd name="connsiteX92" fmla="*/ 823912 w 1430338"/>
              <a:gd name="connsiteY92" fmla="*/ 3148013 h 3148013"/>
              <a:gd name="connsiteX93" fmla="*/ 781050 w 1430338"/>
              <a:gd name="connsiteY93" fmla="*/ 3148013 h 3148013"/>
              <a:gd name="connsiteX94" fmla="*/ 738187 w 1430338"/>
              <a:gd name="connsiteY94" fmla="*/ 3148013 h 3148013"/>
              <a:gd name="connsiteX95" fmla="*/ 693737 w 1430338"/>
              <a:gd name="connsiteY95" fmla="*/ 3148013 h 3148013"/>
              <a:gd name="connsiteX96" fmla="*/ 649288 w 1430338"/>
              <a:gd name="connsiteY96" fmla="*/ 3148013 h 3148013"/>
              <a:gd name="connsiteX97" fmla="*/ 649287 w 1430338"/>
              <a:gd name="connsiteY97" fmla="*/ 3148013 h 3148013"/>
              <a:gd name="connsiteX98" fmla="*/ 606425 w 1430338"/>
              <a:gd name="connsiteY98" fmla="*/ 3148013 h 3148013"/>
              <a:gd name="connsiteX99" fmla="*/ 563563 w 1430338"/>
              <a:gd name="connsiteY99" fmla="*/ 3148013 h 3148013"/>
              <a:gd name="connsiteX100" fmla="*/ 563562 w 1430338"/>
              <a:gd name="connsiteY100" fmla="*/ 3148013 h 3148013"/>
              <a:gd name="connsiteX101" fmla="*/ 520700 w 1430338"/>
              <a:gd name="connsiteY101" fmla="*/ 3148013 h 3148013"/>
              <a:gd name="connsiteX102" fmla="*/ 477838 w 1430338"/>
              <a:gd name="connsiteY102" fmla="*/ 3148013 h 3148013"/>
              <a:gd name="connsiteX103" fmla="*/ 477837 w 1430338"/>
              <a:gd name="connsiteY103" fmla="*/ 3148013 h 3148013"/>
              <a:gd name="connsiteX104" fmla="*/ 434975 w 1430338"/>
              <a:gd name="connsiteY104" fmla="*/ 3148013 h 3148013"/>
              <a:gd name="connsiteX105" fmla="*/ 392113 w 1430338"/>
              <a:gd name="connsiteY105" fmla="*/ 3148013 h 3148013"/>
              <a:gd name="connsiteX106" fmla="*/ 392112 w 1430338"/>
              <a:gd name="connsiteY106" fmla="*/ 3148013 h 3148013"/>
              <a:gd name="connsiteX107" fmla="*/ 346075 w 1430338"/>
              <a:gd name="connsiteY107" fmla="*/ 3148013 h 3148013"/>
              <a:gd name="connsiteX108" fmla="*/ 303213 w 1430338"/>
              <a:gd name="connsiteY108" fmla="*/ 3148013 h 3148013"/>
              <a:gd name="connsiteX109" fmla="*/ 303212 w 1430338"/>
              <a:gd name="connsiteY109" fmla="*/ 3148013 h 3148013"/>
              <a:gd name="connsiteX110" fmla="*/ 260350 w 1430338"/>
              <a:gd name="connsiteY110" fmla="*/ 3148013 h 3148013"/>
              <a:gd name="connsiteX111" fmla="*/ 239712 w 1430338"/>
              <a:gd name="connsiteY111" fmla="*/ 3148013 h 3148013"/>
              <a:gd name="connsiteX112" fmla="*/ 217487 w 1430338"/>
              <a:gd name="connsiteY112" fmla="*/ 3146426 h 3148013"/>
              <a:gd name="connsiteX113" fmla="*/ 217487 w 1430338"/>
              <a:gd name="connsiteY113" fmla="*/ 3146425 h 3148013"/>
              <a:gd name="connsiteX114" fmla="*/ 192087 w 1430338"/>
              <a:gd name="connsiteY114" fmla="*/ 3144838 h 3148013"/>
              <a:gd name="connsiteX115" fmla="*/ 174625 w 1430338"/>
              <a:gd name="connsiteY115" fmla="*/ 3140075 h 3148013"/>
              <a:gd name="connsiteX116" fmla="*/ 146049 w 1430338"/>
              <a:gd name="connsiteY116" fmla="*/ 3132138 h 3148013"/>
              <a:gd name="connsiteX117" fmla="*/ 131762 w 1430338"/>
              <a:gd name="connsiteY117" fmla="*/ 3124200 h 3148013"/>
              <a:gd name="connsiteX118" fmla="*/ 131762 w 1430338"/>
              <a:gd name="connsiteY118" fmla="*/ 3124200 h 3148013"/>
              <a:gd name="connsiteX119" fmla="*/ 106362 w 1430338"/>
              <a:gd name="connsiteY119" fmla="*/ 3113088 h 3148013"/>
              <a:gd name="connsiteX120" fmla="*/ 88900 w 1430338"/>
              <a:gd name="connsiteY120" fmla="*/ 3100388 h 3148013"/>
              <a:gd name="connsiteX121" fmla="*/ 88900 w 1430338"/>
              <a:gd name="connsiteY121" fmla="*/ 3100387 h 3148013"/>
              <a:gd name="connsiteX122" fmla="*/ 71437 w 1430338"/>
              <a:gd name="connsiteY122" fmla="*/ 3087687 h 3148013"/>
              <a:gd name="connsiteX123" fmla="*/ 44450 w 1430338"/>
              <a:gd name="connsiteY123" fmla="*/ 3059112 h 3148013"/>
              <a:gd name="connsiteX124" fmla="*/ 41275 w 1430338"/>
              <a:gd name="connsiteY124" fmla="*/ 3055937 h 3148013"/>
              <a:gd name="connsiteX125" fmla="*/ 19050 w 1430338"/>
              <a:gd name="connsiteY125" fmla="*/ 3021012 h 3148013"/>
              <a:gd name="connsiteX126" fmla="*/ 4762 w 1430338"/>
              <a:gd name="connsiteY126" fmla="*/ 2982912 h 3148013"/>
              <a:gd name="connsiteX127" fmla="*/ 0 w 1430338"/>
              <a:gd name="connsiteY127" fmla="*/ 2940050 h 3148013"/>
              <a:gd name="connsiteX128" fmla="*/ 0 w 1430338"/>
              <a:gd name="connsiteY128" fmla="*/ 209549 h 3148013"/>
              <a:gd name="connsiteX129" fmla="*/ 4762 w 1430338"/>
              <a:gd name="connsiteY129" fmla="*/ 166687 h 3148013"/>
              <a:gd name="connsiteX130" fmla="*/ 19050 w 1430338"/>
              <a:gd name="connsiteY130" fmla="*/ 128587 h 3148013"/>
              <a:gd name="connsiteX131" fmla="*/ 41275 w 1430338"/>
              <a:gd name="connsiteY131" fmla="*/ 92074 h 3148013"/>
              <a:gd name="connsiteX132" fmla="*/ 44450 w 1430338"/>
              <a:gd name="connsiteY132" fmla="*/ 90487 h 3148013"/>
              <a:gd name="connsiteX133" fmla="*/ 71437 w 1430338"/>
              <a:gd name="connsiteY133" fmla="*/ 60324 h 3148013"/>
              <a:gd name="connsiteX134" fmla="*/ 88900 w 1430338"/>
              <a:gd name="connsiteY134" fmla="*/ 49212 h 3148013"/>
              <a:gd name="connsiteX135" fmla="*/ 88900 w 1430338"/>
              <a:gd name="connsiteY135" fmla="*/ 49212 h 3148013"/>
              <a:gd name="connsiteX136" fmla="*/ 106362 w 1430338"/>
              <a:gd name="connsiteY136" fmla="*/ 34925 h 3148013"/>
              <a:gd name="connsiteX137" fmla="*/ 131762 w 1430338"/>
              <a:gd name="connsiteY137" fmla="*/ 25400 h 3148013"/>
              <a:gd name="connsiteX138" fmla="*/ 131762 w 1430338"/>
              <a:gd name="connsiteY138" fmla="*/ 25400 h 3148013"/>
              <a:gd name="connsiteX139" fmla="*/ 146049 w 1430338"/>
              <a:gd name="connsiteY139" fmla="*/ 15875 h 3148013"/>
              <a:gd name="connsiteX140" fmla="*/ 174625 w 1430338"/>
              <a:gd name="connsiteY140" fmla="*/ 9525 h 3148013"/>
              <a:gd name="connsiteX141" fmla="*/ 192087 w 1430338"/>
              <a:gd name="connsiteY141" fmla="*/ 4762 h 3148013"/>
              <a:gd name="connsiteX142" fmla="*/ 217487 w 1430338"/>
              <a:gd name="connsiteY142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430338" h="3148013">
                <a:moveTo>
                  <a:pt x="1428750" y="787400"/>
                </a:moveTo>
                <a:lnTo>
                  <a:pt x="1430338" y="787400"/>
                </a:lnTo>
                <a:lnTo>
                  <a:pt x="1430338" y="788988"/>
                </a:lnTo>
                <a:lnTo>
                  <a:pt x="1428750" y="788988"/>
                </a:lnTo>
                <a:close/>
                <a:moveTo>
                  <a:pt x="239712" y="0"/>
                </a:moveTo>
                <a:lnTo>
                  <a:pt x="260350" y="0"/>
                </a:lnTo>
                <a:lnTo>
                  <a:pt x="303212" y="0"/>
                </a:lnTo>
                <a:lnTo>
                  <a:pt x="303213" y="0"/>
                </a:lnTo>
                <a:lnTo>
                  <a:pt x="346075" y="0"/>
                </a:lnTo>
                <a:lnTo>
                  <a:pt x="392112" y="0"/>
                </a:lnTo>
                <a:lnTo>
                  <a:pt x="392113" y="0"/>
                </a:lnTo>
                <a:lnTo>
                  <a:pt x="434975" y="0"/>
                </a:lnTo>
                <a:lnTo>
                  <a:pt x="477837" y="0"/>
                </a:lnTo>
                <a:lnTo>
                  <a:pt x="477838" y="0"/>
                </a:lnTo>
                <a:lnTo>
                  <a:pt x="520700" y="0"/>
                </a:lnTo>
                <a:lnTo>
                  <a:pt x="563562" y="0"/>
                </a:lnTo>
                <a:lnTo>
                  <a:pt x="563563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3737" y="0"/>
                </a:lnTo>
                <a:lnTo>
                  <a:pt x="738187" y="0"/>
                </a:lnTo>
                <a:lnTo>
                  <a:pt x="781050" y="0"/>
                </a:lnTo>
                <a:lnTo>
                  <a:pt x="823912" y="0"/>
                </a:lnTo>
                <a:lnTo>
                  <a:pt x="823913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6950" y="0"/>
                </a:lnTo>
                <a:lnTo>
                  <a:pt x="1039812" y="4762"/>
                </a:lnTo>
                <a:lnTo>
                  <a:pt x="1039812" y="4762"/>
                </a:lnTo>
                <a:lnTo>
                  <a:pt x="1082675" y="15874"/>
                </a:lnTo>
                <a:lnTo>
                  <a:pt x="1082675" y="15875"/>
                </a:lnTo>
                <a:lnTo>
                  <a:pt x="1084262" y="15875"/>
                </a:lnTo>
                <a:lnTo>
                  <a:pt x="1125537" y="34925"/>
                </a:lnTo>
                <a:lnTo>
                  <a:pt x="1127125" y="36512"/>
                </a:lnTo>
                <a:lnTo>
                  <a:pt x="1127125" y="36512"/>
                </a:lnTo>
                <a:lnTo>
                  <a:pt x="1160463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5550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300162" y="669924"/>
                </a:lnTo>
                <a:lnTo>
                  <a:pt x="1300162" y="669925"/>
                </a:lnTo>
                <a:lnTo>
                  <a:pt x="1343025" y="703262"/>
                </a:lnTo>
                <a:lnTo>
                  <a:pt x="1343025" y="703262"/>
                </a:lnTo>
                <a:lnTo>
                  <a:pt x="1385888" y="735012"/>
                </a:lnTo>
                <a:lnTo>
                  <a:pt x="1385888" y="735013"/>
                </a:lnTo>
                <a:lnTo>
                  <a:pt x="1412875" y="755649"/>
                </a:lnTo>
                <a:lnTo>
                  <a:pt x="1425575" y="769937"/>
                </a:lnTo>
                <a:lnTo>
                  <a:pt x="1428750" y="787399"/>
                </a:lnTo>
                <a:lnTo>
                  <a:pt x="1425575" y="803275"/>
                </a:lnTo>
                <a:lnTo>
                  <a:pt x="1412875" y="817562"/>
                </a:lnTo>
                <a:lnTo>
                  <a:pt x="1385888" y="836611"/>
                </a:lnTo>
                <a:lnTo>
                  <a:pt x="1385888" y="836612"/>
                </a:lnTo>
                <a:lnTo>
                  <a:pt x="1343025" y="871537"/>
                </a:lnTo>
                <a:lnTo>
                  <a:pt x="1343025" y="871538"/>
                </a:lnTo>
                <a:lnTo>
                  <a:pt x="1300162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5550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60463" y="3087688"/>
                </a:lnTo>
                <a:lnTo>
                  <a:pt x="1127125" y="3111500"/>
                </a:lnTo>
                <a:lnTo>
                  <a:pt x="1127125" y="3111501"/>
                </a:lnTo>
                <a:lnTo>
                  <a:pt x="1125537" y="3113088"/>
                </a:lnTo>
                <a:lnTo>
                  <a:pt x="1084262" y="3132138"/>
                </a:lnTo>
                <a:lnTo>
                  <a:pt x="1082675" y="3132138"/>
                </a:lnTo>
                <a:lnTo>
                  <a:pt x="1082675" y="3132137"/>
                </a:lnTo>
                <a:lnTo>
                  <a:pt x="1039813" y="3144837"/>
                </a:lnTo>
                <a:lnTo>
                  <a:pt x="1039813" y="3144838"/>
                </a:lnTo>
                <a:lnTo>
                  <a:pt x="996950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3913" y="3148013"/>
                </a:lnTo>
                <a:lnTo>
                  <a:pt x="823912" y="3148013"/>
                </a:lnTo>
                <a:lnTo>
                  <a:pt x="781050" y="3148013"/>
                </a:lnTo>
                <a:lnTo>
                  <a:pt x="738187" y="3148013"/>
                </a:lnTo>
                <a:lnTo>
                  <a:pt x="693737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3" y="3148013"/>
                </a:lnTo>
                <a:lnTo>
                  <a:pt x="563562" y="3148013"/>
                </a:lnTo>
                <a:lnTo>
                  <a:pt x="520700" y="3148013"/>
                </a:lnTo>
                <a:lnTo>
                  <a:pt x="477838" y="3148013"/>
                </a:lnTo>
                <a:lnTo>
                  <a:pt x="477837" y="3148013"/>
                </a:lnTo>
                <a:lnTo>
                  <a:pt x="434975" y="3148013"/>
                </a:lnTo>
                <a:lnTo>
                  <a:pt x="392113" y="3148013"/>
                </a:lnTo>
                <a:lnTo>
                  <a:pt x="392112" y="3148013"/>
                </a:lnTo>
                <a:lnTo>
                  <a:pt x="346075" y="3148013"/>
                </a:lnTo>
                <a:lnTo>
                  <a:pt x="303213" y="3148013"/>
                </a:lnTo>
                <a:lnTo>
                  <a:pt x="303212" y="3148013"/>
                </a:lnTo>
                <a:lnTo>
                  <a:pt x="260350" y="3148013"/>
                </a:lnTo>
                <a:lnTo>
                  <a:pt x="239712" y="3148013"/>
                </a:lnTo>
                <a:lnTo>
                  <a:pt x="217487" y="3146426"/>
                </a:lnTo>
                <a:lnTo>
                  <a:pt x="217487" y="3146425"/>
                </a:lnTo>
                <a:lnTo>
                  <a:pt x="192087" y="3144838"/>
                </a:lnTo>
                <a:lnTo>
                  <a:pt x="174625" y="3140075"/>
                </a:lnTo>
                <a:lnTo>
                  <a:pt x="146049" y="3132138"/>
                </a:lnTo>
                <a:lnTo>
                  <a:pt x="131762" y="3124200"/>
                </a:lnTo>
                <a:lnTo>
                  <a:pt x="131762" y="3124200"/>
                </a:lnTo>
                <a:lnTo>
                  <a:pt x="106362" y="3113088"/>
                </a:lnTo>
                <a:lnTo>
                  <a:pt x="88900" y="3100388"/>
                </a:lnTo>
                <a:lnTo>
                  <a:pt x="88900" y="3100387"/>
                </a:lnTo>
                <a:lnTo>
                  <a:pt x="71437" y="3087687"/>
                </a:lnTo>
                <a:lnTo>
                  <a:pt x="44450" y="3059112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4450" y="90487"/>
                </a:lnTo>
                <a:lnTo>
                  <a:pt x="71437" y="60324"/>
                </a:lnTo>
                <a:lnTo>
                  <a:pt x="88900" y="49212"/>
                </a:lnTo>
                <a:lnTo>
                  <a:pt x="88900" y="49212"/>
                </a:lnTo>
                <a:lnTo>
                  <a:pt x="106362" y="34925"/>
                </a:lnTo>
                <a:lnTo>
                  <a:pt x="131762" y="25400"/>
                </a:lnTo>
                <a:lnTo>
                  <a:pt x="131762" y="25400"/>
                </a:lnTo>
                <a:lnTo>
                  <a:pt x="146049" y="15875"/>
                </a:lnTo>
                <a:lnTo>
                  <a:pt x="174625" y="9525"/>
                </a:lnTo>
                <a:lnTo>
                  <a:pt x="192087" y="4762"/>
                </a:lnTo>
                <a:lnTo>
                  <a:pt x="217487" y="3175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59538" tIns="29769" rIns="59538" bIns="29769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组合 5"/>
          <p:cNvGrpSpPr/>
          <p:nvPr/>
        </p:nvGrpSpPr>
        <p:grpSpPr>
          <a:xfrm>
            <a:off x="136153" y="1376230"/>
            <a:ext cx="406588" cy="1203696"/>
            <a:chOff x="2267202" y="1680422"/>
            <a:chExt cx="658423" cy="1949140"/>
          </a:xfrm>
          <a:solidFill>
            <a:schemeClr val="accent1"/>
          </a:solidFill>
        </p:grpSpPr>
        <p:sp>
          <p:nvSpPr>
            <p:cNvPr id="180" name="Freeform 37"/>
            <p:cNvSpPr/>
            <p:nvPr/>
          </p:nvSpPr>
          <p:spPr bwMode="auto">
            <a:xfrm>
              <a:off x="2267202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59 w 378"/>
                <a:gd name="T3" fmla="*/ 37 h 1119"/>
                <a:gd name="T4" fmla="*/ 283 w 378"/>
                <a:gd name="T5" fmla="*/ 42 h 1119"/>
                <a:gd name="T6" fmla="*/ 306 w 378"/>
                <a:gd name="T7" fmla="*/ 50 h 1119"/>
                <a:gd name="T8" fmla="*/ 326 w 378"/>
                <a:gd name="T9" fmla="*/ 60 h 1119"/>
                <a:gd name="T10" fmla="*/ 343 w 378"/>
                <a:gd name="T11" fmla="*/ 72 h 1119"/>
                <a:gd name="T12" fmla="*/ 357 w 378"/>
                <a:gd name="T13" fmla="*/ 86 h 1119"/>
                <a:gd name="T14" fmla="*/ 368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8 w 378"/>
                <a:gd name="T27" fmla="*/ 1022 h 1119"/>
                <a:gd name="T28" fmla="*/ 344 w 378"/>
                <a:gd name="T29" fmla="*/ 1036 h 1119"/>
                <a:gd name="T30" fmla="*/ 327 w 378"/>
                <a:gd name="T31" fmla="*/ 1048 h 1119"/>
                <a:gd name="T32" fmla="*/ 307 w 378"/>
                <a:gd name="T33" fmla="*/ 1058 h 1119"/>
                <a:gd name="T34" fmla="*/ 284 w 378"/>
                <a:gd name="T35" fmla="*/ 1066 h 1119"/>
                <a:gd name="T36" fmla="*/ 259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1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1"/>
            <p:cNvGrpSpPr/>
            <p:nvPr/>
          </p:nvGrpSpPr>
          <p:grpSpPr>
            <a:xfrm>
              <a:off x="2462290" y="2482548"/>
              <a:ext cx="165477" cy="344888"/>
              <a:chOff x="3505027" y="3162328"/>
              <a:chExt cx="165477" cy="344888"/>
            </a:xfrm>
            <a:grpFill/>
          </p:grpSpPr>
          <p:sp>
            <p:nvSpPr>
              <p:cNvPr id="186" name="Freeform 157"/>
              <p:cNvSpPr/>
              <p:nvPr/>
            </p:nvSpPr>
            <p:spPr bwMode="auto">
              <a:xfrm>
                <a:off x="3557283" y="3162328"/>
                <a:ext cx="62707" cy="62707"/>
              </a:xfrm>
              <a:custGeom>
                <a:avLst/>
                <a:gdLst>
                  <a:gd name="T0" fmla="*/ 19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9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9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9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158"/>
              <p:cNvSpPr>
                <a:spLocks noEditPoints="1"/>
              </p:cNvSpPr>
              <p:nvPr/>
            </p:nvSpPr>
            <p:spPr bwMode="auto">
              <a:xfrm>
                <a:off x="3505027" y="3176263"/>
                <a:ext cx="165477" cy="330953"/>
              </a:xfrm>
              <a:custGeom>
                <a:avLst/>
                <a:gdLst>
                  <a:gd name="T0" fmla="*/ 71 w 95"/>
                  <a:gd name="T1" fmla="*/ 21 h 190"/>
                  <a:gd name="T2" fmla="*/ 73 w 95"/>
                  <a:gd name="T3" fmla="*/ 23 h 190"/>
                  <a:gd name="T4" fmla="*/ 77 w 95"/>
                  <a:gd name="T5" fmla="*/ 23 h 190"/>
                  <a:gd name="T6" fmla="*/ 77 w 95"/>
                  <a:gd name="T7" fmla="*/ 21 h 190"/>
                  <a:gd name="T8" fmla="*/ 70 w 95"/>
                  <a:gd name="T9" fmla="*/ 3 h 190"/>
                  <a:gd name="T10" fmla="*/ 69 w 95"/>
                  <a:gd name="T11" fmla="*/ 15 h 190"/>
                  <a:gd name="T12" fmla="*/ 73 w 95"/>
                  <a:gd name="T13" fmla="*/ 17 h 190"/>
                  <a:gd name="T14" fmla="*/ 79 w 95"/>
                  <a:gd name="T15" fmla="*/ 16 h 190"/>
                  <a:gd name="T16" fmla="*/ 79 w 95"/>
                  <a:gd name="T17" fmla="*/ 4 h 190"/>
                  <a:gd name="T18" fmla="*/ 73 w 95"/>
                  <a:gd name="T19" fmla="*/ 2 h 190"/>
                  <a:gd name="T20" fmla="*/ 76 w 95"/>
                  <a:gd name="T21" fmla="*/ 1 h 190"/>
                  <a:gd name="T22" fmla="*/ 75 w 95"/>
                  <a:gd name="T23" fmla="*/ 0 h 190"/>
                  <a:gd name="T24" fmla="*/ 75 w 95"/>
                  <a:gd name="T25" fmla="*/ 1 h 190"/>
                  <a:gd name="T26" fmla="*/ 73 w 95"/>
                  <a:gd name="T27" fmla="*/ 1 h 190"/>
                  <a:gd name="T28" fmla="*/ 74 w 95"/>
                  <a:gd name="T29" fmla="*/ 0 h 190"/>
                  <a:gd name="T30" fmla="*/ 79 w 95"/>
                  <a:gd name="T31" fmla="*/ 1 h 190"/>
                  <a:gd name="T32" fmla="*/ 81 w 95"/>
                  <a:gd name="T33" fmla="*/ 21 h 190"/>
                  <a:gd name="T34" fmla="*/ 82 w 95"/>
                  <a:gd name="T35" fmla="*/ 22 h 190"/>
                  <a:gd name="T36" fmla="*/ 90 w 95"/>
                  <a:gd name="T37" fmla="*/ 25 h 190"/>
                  <a:gd name="T38" fmla="*/ 95 w 95"/>
                  <a:gd name="T39" fmla="*/ 60 h 190"/>
                  <a:gd name="T40" fmla="*/ 89 w 95"/>
                  <a:gd name="T41" fmla="*/ 65 h 190"/>
                  <a:gd name="T42" fmla="*/ 82 w 95"/>
                  <a:gd name="T43" fmla="*/ 63 h 190"/>
                  <a:gd name="T44" fmla="*/ 70 w 95"/>
                  <a:gd name="T45" fmla="*/ 101 h 190"/>
                  <a:gd name="T46" fmla="*/ 68 w 95"/>
                  <a:gd name="T47" fmla="*/ 185 h 190"/>
                  <a:gd name="T48" fmla="*/ 61 w 95"/>
                  <a:gd name="T49" fmla="*/ 190 h 190"/>
                  <a:gd name="T50" fmla="*/ 52 w 95"/>
                  <a:gd name="T51" fmla="*/ 185 h 190"/>
                  <a:gd name="T52" fmla="*/ 45 w 95"/>
                  <a:gd name="T53" fmla="*/ 108 h 190"/>
                  <a:gd name="T54" fmla="*/ 42 w 95"/>
                  <a:gd name="T55" fmla="*/ 187 h 190"/>
                  <a:gd name="T56" fmla="*/ 33 w 95"/>
                  <a:gd name="T57" fmla="*/ 189 h 190"/>
                  <a:gd name="T58" fmla="*/ 28 w 95"/>
                  <a:gd name="T59" fmla="*/ 181 h 190"/>
                  <a:gd name="T60" fmla="*/ 26 w 95"/>
                  <a:gd name="T61" fmla="*/ 98 h 190"/>
                  <a:gd name="T62" fmla="*/ 12 w 95"/>
                  <a:gd name="T63" fmla="*/ 110 h 190"/>
                  <a:gd name="T64" fmla="*/ 4 w 95"/>
                  <a:gd name="T65" fmla="*/ 112 h 190"/>
                  <a:gd name="T66" fmla="*/ 0 w 95"/>
                  <a:gd name="T67" fmla="*/ 104 h 190"/>
                  <a:gd name="T68" fmla="*/ 25 w 95"/>
                  <a:gd name="T69" fmla="*/ 37 h 190"/>
                  <a:gd name="T70" fmla="*/ 29 w 95"/>
                  <a:gd name="T71" fmla="*/ 32 h 190"/>
                  <a:gd name="T72" fmla="*/ 64 w 95"/>
                  <a:gd name="T73" fmla="*/ 30 h 190"/>
                  <a:gd name="T74" fmla="*/ 70 w 95"/>
                  <a:gd name="T75" fmla="*/ 33 h 190"/>
                  <a:gd name="T76" fmla="*/ 76 w 95"/>
                  <a:gd name="T77" fmla="*/ 27 h 190"/>
                  <a:gd name="T78" fmla="*/ 77 w 95"/>
                  <a:gd name="T79" fmla="*/ 25 h 190"/>
                  <a:gd name="T80" fmla="*/ 68 w 95"/>
                  <a:gd name="T81" fmla="*/ 23 h 190"/>
                  <a:gd name="T82" fmla="*/ 68 w 95"/>
                  <a:gd name="T83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90">
                    <a:moveTo>
                      <a:pt x="73" y="21"/>
                    </a:moveTo>
                    <a:lnTo>
                      <a:pt x="71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3" y="21"/>
                    </a:lnTo>
                    <a:close/>
                    <a:moveTo>
                      <a:pt x="73" y="2"/>
                    </a:moveTo>
                    <a:lnTo>
                      <a:pt x="70" y="3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6" y="2"/>
                    </a:lnTo>
                    <a:lnTo>
                      <a:pt x="73" y="2"/>
                    </a:lnTo>
                    <a:close/>
                    <a:moveTo>
                      <a:pt x="76" y="0"/>
                    </a:move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  <a:moveTo>
                      <a:pt x="75" y="0"/>
                    </a:move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0"/>
                    </a:lnTo>
                    <a:close/>
                    <a:moveTo>
                      <a:pt x="74" y="0"/>
                    </a:move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  <a:moveTo>
                      <a:pt x="71" y="0"/>
                    </a:moveTo>
                    <a:lnTo>
                      <a:pt x="77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1" y="28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4" y="63"/>
                    </a:lnTo>
                    <a:lnTo>
                      <a:pt x="92" y="64"/>
                    </a:lnTo>
                    <a:lnTo>
                      <a:pt x="89" y="65"/>
                    </a:lnTo>
                    <a:lnTo>
                      <a:pt x="87" y="65"/>
                    </a:lnTo>
                    <a:lnTo>
                      <a:pt x="84" y="64"/>
                    </a:lnTo>
                    <a:lnTo>
                      <a:pt x="82" y="63"/>
                    </a:lnTo>
                    <a:lnTo>
                      <a:pt x="73" y="54"/>
                    </a:lnTo>
                    <a:lnTo>
                      <a:pt x="70" y="98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9" y="181"/>
                    </a:lnTo>
                    <a:lnTo>
                      <a:pt x="68" y="185"/>
                    </a:lnTo>
                    <a:lnTo>
                      <a:pt x="66" y="187"/>
                    </a:lnTo>
                    <a:lnTo>
                      <a:pt x="64" y="189"/>
                    </a:lnTo>
                    <a:lnTo>
                      <a:pt x="61" y="190"/>
                    </a:lnTo>
                    <a:lnTo>
                      <a:pt x="57" y="189"/>
                    </a:lnTo>
                    <a:lnTo>
                      <a:pt x="54" y="187"/>
                    </a:lnTo>
                    <a:lnTo>
                      <a:pt x="52" y="185"/>
                    </a:lnTo>
                    <a:lnTo>
                      <a:pt x="52" y="181"/>
                    </a:lnTo>
                    <a:lnTo>
                      <a:pt x="52" y="108"/>
                    </a:lnTo>
                    <a:lnTo>
                      <a:pt x="45" y="10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0" y="189"/>
                    </a:lnTo>
                    <a:lnTo>
                      <a:pt x="37" y="190"/>
                    </a:lnTo>
                    <a:lnTo>
                      <a:pt x="33" y="189"/>
                    </a:lnTo>
                    <a:lnTo>
                      <a:pt x="30" y="187"/>
                    </a:lnTo>
                    <a:lnTo>
                      <a:pt x="28" y="185"/>
                    </a:lnTo>
                    <a:lnTo>
                      <a:pt x="28" y="181"/>
                    </a:lnTo>
                    <a:lnTo>
                      <a:pt x="28" y="103"/>
                    </a:lnTo>
                    <a:lnTo>
                      <a:pt x="26" y="101"/>
                    </a:lnTo>
                    <a:lnTo>
                      <a:pt x="26" y="98"/>
                    </a:lnTo>
                    <a:lnTo>
                      <a:pt x="25" y="77"/>
                    </a:lnTo>
                    <a:lnTo>
                      <a:pt x="14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8" y="39"/>
                    </a:lnTo>
                    <a:lnTo>
                      <a:pt x="76" y="30"/>
                    </a:lnTo>
                    <a:lnTo>
                      <a:pt x="76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组合 6"/>
          <p:cNvGrpSpPr/>
          <p:nvPr/>
        </p:nvGrpSpPr>
        <p:grpSpPr>
          <a:xfrm>
            <a:off x="3361712" y="1376230"/>
            <a:ext cx="405513" cy="1203696"/>
            <a:chOff x="4585650" y="1680422"/>
            <a:chExt cx="656681" cy="1949140"/>
          </a:xfrm>
          <a:solidFill>
            <a:schemeClr val="accent2"/>
          </a:solidFill>
        </p:grpSpPr>
        <p:sp>
          <p:nvSpPr>
            <p:cNvPr id="189" name="Freeform 72"/>
            <p:cNvSpPr/>
            <p:nvPr/>
          </p:nvSpPr>
          <p:spPr bwMode="auto">
            <a:xfrm>
              <a:off x="4585650" y="1680422"/>
              <a:ext cx="656681" cy="1949140"/>
            </a:xfrm>
            <a:custGeom>
              <a:avLst/>
              <a:gdLst>
                <a:gd name="T0" fmla="*/ 0 w 377"/>
                <a:gd name="T1" fmla="*/ 0 h 1119"/>
                <a:gd name="T2" fmla="*/ 259 w 377"/>
                <a:gd name="T3" fmla="*/ 37 h 1119"/>
                <a:gd name="T4" fmla="*/ 283 w 377"/>
                <a:gd name="T5" fmla="*/ 42 h 1119"/>
                <a:gd name="T6" fmla="*/ 306 w 377"/>
                <a:gd name="T7" fmla="*/ 50 h 1119"/>
                <a:gd name="T8" fmla="*/ 326 w 377"/>
                <a:gd name="T9" fmla="*/ 60 h 1119"/>
                <a:gd name="T10" fmla="*/ 344 w 377"/>
                <a:gd name="T11" fmla="*/ 72 h 1119"/>
                <a:gd name="T12" fmla="*/ 358 w 377"/>
                <a:gd name="T13" fmla="*/ 86 h 1119"/>
                <a:gd name="T14" fmla="*/ 369 w 377"/>
                <a:gd name="T15" fmla="*/ 101 h 1119"/>
                <a:gd name="T16" fmla="*/ 375 w 377"/>
                <a:gd name="T17" fmla="*/ 119 h 1119"/>
                <a:gd name="T18" fmla="*/ 377 w 377"/>
                <a:gd name="T19" fmla="*/ 140 h 1119"/>
                <a:gd name="T20" fmla="*/ 377 w 377"/>
                <a:gd name="T21" fmla="*/ 968 h 1119"/>
                <a:gd name="T22" fmla="*/ 375 w 377"/>
                <a:gd name="T23" fmla="*/ 988 h 1119"/>
                <a:gd name="T24" fmla="*/ 369 w 377"/>
                <a:gd name="T25" fmla="*/ 1007 h 1119"/>
                <a:gd name="T26" fmla="*/ 358 w 377"/>
                <a:gd name="T27" fmla="*/ 1022 h 1119"/>
                <a:gd name="T28" fmla="*/ 344 w 377"/>
                <a:gd name="T29" fmla="*/ 1036 h 1119"/>
                <a:gd name="T30" fmla="*/ 327 w 377"/>
                <a:gd name="T31" fmla="*/ 1048 h 1119"/>
                <a:gd name="T32" fmla="*/ 307 w 377"/>
                <a:gd name="T33" fmla="*/ 1058 h 1119"/>
                <a:gd name="T34" fmla="*/ 284 w 377"/>
                <a:gd name="T35" fmla="*/ 1066 h 1119"/>
                <a:gd name="T36" fmla="*/ 259 w 377"/>
                <a:gd name="T37" fmla="*/ 1071 h 1119"/>
                <a:gd name="T38" fmla="*/ 0 w 377"/>
                <a:gd name="T39" fmla="*/ 1119 h 1119"/>
                <a:gd name="T40" fmla="*/ 0 w 377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5" y="119"/>
                  </a:lnTo>
                  <a:lnTo>
                    <a:pt x="377" y="140"/>
                  </a:lnTo>
                  <a:lnTo>
                    <a:pt x="377" y="968"/>
                  </a:lnTo>
                  <a:lnTo>
                    <a:pt x="375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100" dirty="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" name="组合 2"/>
            <p:cNvGrpSpPr/>
            <p:nvPr/>
          </p:nvGrpSpPr>
          <p:grpSpPr>
            <a:xfrm>
              <a:off x="4745901" y="2482548"/>
              <a:ext cx="224700" cy="344888"/>
              <a:chOff x="5098828" y="3162328"/>
              <a:chExt cx="224700" cy="344888"/>
            </a:xfrm>
            <a:grpFill/>
          </p:grpSpPr>
          <p:sp>
            <p:nvSpPr>
              <p:cNvPr id="196" name="Freeform 164"/>
              <p:cNvSpPr/>
              <p:nvPr/>
            </p:nvSpPr>
            <p:spPr bwMode="auto">
              <a:xfrm>
                <a:off x="5152825" y="3162328"/>
                <a:ext cx="62707" cy="62707"/>
              </a:xfrm>
              <a:custGeom>
                <a:avLst/>
                <a:gdLst>
                  <a:gd name="T0" fmla="*/ 18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8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8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8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100" dirty="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165"/>
              <p:cNvSpPr>
                <a:spLocks noEditPoints="1"/>
              </p:cNvSpPr>
              <p:nvPr/>
            </p:nvSpPr>
            <p:spPr bwMode="auto">
              <a:xfrm>
                <a:off x="5257337" y="3211100"/>
                <a:ext cx="59223" cy="41805"/>
              </a:xfrm>
              <a:custGeom>
                <a:avLst/>
                <a:gdLst>
                  <a:gd name="T0" fmla="*/ 4 w 34"/>
                  <a:gd name="T1" fmla="*/ 3 h 24"/>
                  <a:gd name="T2" fmla="*/ 4 w 34"/>
                  <a:gd name="T3" fmla="*/ 19 h 24"/>
                  <a:gd name="T4" fmla="*/ 28 w 34"/>
                  <a:gd name="T5" fmla="*/ 19 h 24"/>
                  <a:gd name="T6" fmla="*/ 28 w 34"/>
                  <a:gd name="T7" fmla="*/ 3 h 24"/>
                  <a:gd name="T8" fmla="*/ 4 w 34"/>
                  <a:gd name="T9" fmla="*/ 3 h 24"/>
                  <a:gd name="T10" fmla="*/ 2 w 34"/>
                  <a:gd name="T11" fmla="*/ 0 h 24"/>
                  <a:gd name="T12" fmla="*/ 30 w 34"/>
                  <a:gd name="T13" fmla="*/ 0 h 24"/>
                  <a:gd name="T14" fmla="*/ 33 w 34"/>
                  <a:gd name="T15" fmla="*/ 0 h 24"/>
                  <a:gd name="T16" fmla="*/ 34 w 34"/>
                  <a:gd name="T17" fmla="*/ 2 h 24"/>
                  <a:gd name="T18" fmla="*/ 34 w 34"/>
                  <a:gd name="T19" fmla="*/ 20 h 24"/>
                  <a:gd name="T20" fmla="*/ 33 w 34"/>
                  <a:gd name="T21" fmla="*/ 22 h 24"/>
                  <a:gd name="T22" fmla="*/ 30 w 34"/>
                  <a:gd name="T23" fmla="*/ 24 h 24"/>
                  <a:gd name="T24" fmla="*/ 2 w 34"/>
                  <a:gd name="T25" fmla="*/ 24 h 24"/>
                  <a:gd name="T26" fmla="*/ 0 w 34"/>
                  <a:gd name="T27" fmla="*/ 22 h 24"/>
                  <a:gd name="T28" fmla="*/ 0 w 34"/>
                  <a:gd name="T29" fmla="*/ 20 h 24"/>
                  <a:gd name="T30" fmla="*/ 0 w 34"/>
                  <a:gd name="T31" fmla="*/ 2 h 24"/>
                  <a:gd name="T32" fmla="*/ 0 w 34"/>
                  <a:gd name="T33" fmla="*/ 0 h 24"/>
                  <a:gd name="T34" fmla="*/ 2 w 34"/>
                  <a:gd name="T3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24">
                    <a:moveTo>
                      <a:pt x="4" y="3"/>
                    </a:moveTo>
                    <a:lnTo>
                      <a:pt x="4" y="19"/>
                    </a:lnTo>
                    <a:lnTo>
                      <a:pt x="28" y="19"/>
                    </a:lnTo>
                    <a:lnTo>
                      <a:pt x="28" y="3"/>
                    </a:lnTo>
                    <a:lnTo>
                      <a:pt x="4" y="3"/>
                    </a:lnTo>
                    <a:close/>
                    <a:moveTo>
                      <a:pt x="2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20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100" dirty="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8" name="Freeform 166"/>
              <p:cNvSpPr/>
              <p:nvPr/>
            </p:nvSpPr>
            <p:spPr bwMode="auto">
              <a:xfrm>
                <a:off x="5098828" y="3228519"/>
                <a:ext cx="224700" cy="278697"/>
              </a:xfrm>
              <a:custGeom>
                <a:avLst/>
                <a:gdLst>
                  <a:gd name="T0" fmla="*/ 64 w 129"/>
                  <a:gd name="T1" fmla="*/ 0 h 160"/>
                  <a:gd name="T2" fmla="*/ 70 w 129"/>
                  <a:gd name="T3" fmla="*/ 4 h 160"/>
                  <a:gd name="T4" fmla="*/ 73 w 129"/>
                  <a:gd name="T5" fmla="*/ 5 h 160"/>
                  <a:gd name="T6" fmla="*/ 98 w 129"/>
                  <a:gd name="T7" fmla="*/ 20 h 160"/>
                  <a:gd name="T8" fmla="*/ 87 w 129"/>
                  <a:gd name="T9" fmla="*/ 20 h 160"/>
                  <a:gd name="T10" fmla="*/ 86 w 129"/>
                  <a:gd name="T11" fmla="*/ 18 h 160"/>
                  <a:gd name="T12" fmla="*/ 87 w 129"/>
                  <a:gd name="T13" fmla="*/ 17 h 160"/>
                  <a:gd name="T14" fmla="*/ 92 w 129"/>
                  <a:gd name="T15" fmla="*/ 14 h 160"/>
                  <a:gd name="T16" fmla="*/ 124 w 129"/>
                  <a:gd name="T17" fmla="*/ 15 h 160"/>
                  <a:gd name="T18" fmla="*/ 129 w 129"/>
                  <a:gd name="T19" fmla="*/ 18 h 160"/>
                  <a:gd name="T20" fmla="*/ 128 w 129"/>
                  <a:gd name="T21" fmla="*/ 20 h 160"/>
                  <a:gd name="T22" fmla="*/ 114 w 129"/>
                  <a:gd name="T23" fmla="*/ 20 h 160"/>
                  <a:gd name="T24" fmla="*/ 114 w 129"/>
                  <a:gd name="T25" fmla="*/ 25 h 160"/>
                  <a:gd name="T26" fmla="*/ 93 w 129"/>
                  <a:gd name="T27" fmla="*/ 46 h 160"/>
                  <a:gd name="T28" fmla="*/ 92 w 129"/>
                  <a:gd name="T29" fmla="*/ 46 h 160"/>
                  <a:gd name="T30" fmla="*/ 89 w 129"/>
                  <a:gd name="T31" fmla="*/ 47 h 160"/>
                  <a:gd name="T32" fmla="*/ 83 w 129"/>
                  <a:gd name="T33" fmla="*/ 46 h 160"/>
                  <a:gd name="T34" fmla="*/ 73 w 129"/>
                  <a:gd name="T35" fmla="*/ 32 h 160"/>
                  <a:gd name="T36" fmla="*/ 71 w 129"/>
                  <a:gd name="T37" fmla="*/ 71 h 160"/>
                  <a:gd name="T38" fmla="*/ 69 w 129"/>
                  <a:gd name="T39" fmla="*/ 151 h 160"/>
                  <a:gd name="T40" fmla="*/ 67 w 129"/>
                  <a:gd name="T41" fmla="*/ 157 h 160"/>
                  <a:gd name="T42" fmla="*/ 61 w 129"/>
                  <a:gd name="T43" fmla="*/ 160 h 160"/>
                  <a:gd name="T44" fmla="*/ 55 w 129"/>
                  <a:gd name="T45" fmla="*/ 157 h 160"/>
                  <a:gd name="T46" fmla="*/ 52 w 129"/>
                  <a:gd name="T47" fmla="*/ 151 h 160"/>
                  <a:gd name="T48" fmla="*/ 45 w 129"/>
                  <a:gd name="T49" fmla="*/ 78 h 160"/>
                  <a:gd name="T50" fmla="*/ 45 w 129"/>
                  <a:gd name="T51" fmla="*/ 155 h 160"/>
                  <a:gd name="T52" fmla="*/ 41 w 129"/>
                  <a:gd name="T53" fmla="*/ 159 h 160"/>
                  <a:gd name="T54" fmla="*/ 33 w 129"/>
                  <a:gd name="T55" fmla="*/ 159 h 160"/>
                  <a:gd name="T56" fmla="*/ 29 w 129"/>
                  <a:gd name="T57" fmla="*/ 155 h 160"/>
                  <a:gd name="T58" fmla="*/ 28 w 129"/>
                  <a:gd name="T59" fmla="*/ 73 h 160"/>
                  <a:gd name="T60" fmla="*/ 27 w 129"/>
                  <a:gd name="T61" fmla="*/ 68 h 160"/>
                  <a:gd name="T62" fmla="*/ 15 w 129"/>
                  <a:gd name="T63" fmla="*/ 78 h 160"/>
                  <a:gd name="T64" fmla="*/ 11 w 129"/>
                  <a:gd name="T65" fmla="*/ 82 h 160"/>
                  <a:gd name="T66" fmla="*/ 5 w 129"/>
                  <a:gd name="T67" fmla="*/ 82 h 160"/>
                  <a:gd name="T68" fmla="*/ 1 w 129"/>
                  <a:gd name="T69" fmla="*/ 78 h 160"/>
                  <a:gd name="T70" fmla="*/ 1 w 129"/>
                  <a:gd name="T71" fmla="*/ 72 h 160"/>
                  <a:gd name="T72" fmla="*/ 26 w 129"/>
                  <a:gd name="T73" fmla="*/ 7 h 160"/>
                  <a:gd name="T74" fmla="*/ 28 w 129"/>
                  <a:gd name="T75" fmla="*/ 3 h 160"/>
                  <a:gd name="T76" fmla="*/ 31 w 129"/>
                  <a:gd name="T77" fmla="*/ 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9" h="160">
                    <a:moveTo>
                      <a:pt x="35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9" y="29"/>
                    </a:lnTo>
                    <a:lnTo>
                      <a:pt x="9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91" y="15"/>
                    </a:lnTo>
                    <a:lnTo>
                      <a:pt x="92" y="14"/>
                    </a:lnTo>
                    <a:lnTo>
                      <a:pt x="122" y="14"/>
                    </a:lnTo>
                    <a:lnTo>
                      <a:pt x="124" y="15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14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1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9" y="155"/>
                    </a:lnTo>
                    <a:lnTo>
                      <a:pt x="67" y="157"/>
                    </a:lnTo>
                    <a:lnTo>
                      <a:pt x="65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5" y="78"/>
                    </a:lnTo>
                    <a:lnTo>
                      <a:pt x="45" y="151"/>
                    </a:lnTo>
                    <a:lnTo>
                      <a:pt x="45" y="155"/>
                    </a:lnTo>
                    <a:lnTo>
                      <a:pt x="43" y="157"/>
                    </a:lnTo>
                    <a:lnTo>
                      <a:pt x="41" y="159"/>
                    </a:lnTo>
                    <a:lnTo>
                      <a:pt x="37" y="160"/>
                    </a:lnTo>
                    <a:lnTo>
                      <a:pt x="33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7" y="68"/>
                    </a:lnTo>
                    <a:lnTo>
                      <a:pt x="26" y="47"/>
                    </a:lnTo>
                    <a:lnTo>
                      <a:pt x="15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100" dirty="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组合 9"/>
          <p:cNvGrpSpPr/>
          <p:nvPr/>
        </p:nvGrpSpPr>
        <p:grpSpPr>
          <a:xfrm>
            <a:off x="2264686" y="2868211"/>
            <a:ext cx="4656058" cy="405535"/>
            <a:chOff x="2692946" y="4096380"/>
            <a:chExt cx="7539950" cy="656681"/>
          </a:xfrm>
          <a:solidFill>
            <a:schemeClr val="bg1"/>
          </a:solidFill>
        </p:grpSpPr>
        <p:grpSp>
          <p:nvGrpSpPr>
            <p:cNvPr id="9" name="组合 206"/>
            <p:cNvGrpSpPr/>
            <p:nvPr/>
          </p:nvGrpSpPr>
          <p:grpSpPr>
            <a:xfrm>
              <a:off x="9717306" y="4108573"/>
              <a:ext cx="515590" cy="606167"/>
              <a:chOff x="8418513" y="4619626"/>
              <a:chExt cx="469900" cy="552450"/>
            </a:xfrm>
            <a:grpFill/>
          </p:grpSpPr>
          <p:sp>
            <p:nvSpPr>
              <p:cNvPr id="172" name="Freeform 152"/>
              <p:cNvSpPr>
                <a:spLocks noEditPoints="1"/>
              </p:cNvSpPr>
              <p:nvPr/>
            </p:nvSpPr>
            <p:spPr bwMode="auto">
              <a:xfrm>
                <a:off x="8520113" y="4921251"/>
                <a:ext cx="52388" cy="85725"/>
              </a:xfrm>
              <a:custGeom>
                <a:avLst/>
                <a:gdLst>
                  <a:gd name="T0" fmla="*/ 15 w 33"/>
                  <a:gd name="T1" fmla="*/ 5 h 54"/>
                  <a:gd name="T2" fmla="*/ 12 w 33"/>
                  <a:gd name="T3" fmla="*/ 6 h 54"/>
                  <a:gd name="T4" fmla="*/ 8 w 33"/>
                  <a:gd name="T5" fmla="*/ 8 h 54"/>
                  <a:gd name="T6" fmla="*/ 6 w 33"/>
                  <a:gd name="T7" fmla="*/ 12 h 54"/>
                  <a:gd name="T8" fmla="*/ 5 w 33"/>
                  <a:gd name="T9" fmla="*/ 16 h 54"/>
                  <a:gd name="T10" fmla="*/ 5 w 33"/>
                  <a:gd name="T11" fmla="*/ 48 h 54"/>
                  <a:gd name="T12" fmla="*/ 28 w 33"/>
                  <a:gd name="T13" fmla="*/ 48 h 54"/>
                  <a:gd name="T14" fmla="*/ 28 w 33"/>
                  <a:gd name="T15" fmla="*/ 16 h 54"/>
                  <a:gd name="T16" fmla="*/ 27 w 33"/>
                  <a:gd name="T17" fmla="*/ 12 h 54"/>
                  <a:gd name="T18" fmla="*/ 25 w 33"/>
                  <a:gd name="T19" fmla="*/ 8 h 54"/>
                  <a:gd name="T20" fmla="*/ 21 w 33"/>
                  <a:gd name="T21" fmla="*/ 6 h 54"/>
                  <a:gd name="T22" fmla="*/ 17 w 33"/>
                  <a:gd name="T23" fmla="*/ 5 h 54"/>
                  <a:gd name="T24" fmla="*/ 15 w 33"/>
                  <a:gd name="T25" fmla="*/ 5 h 54"/>
                  <a:gd name="T26" fmla="*/ 15 w 33"/>
                  <a:gd name="T27" fmla="*/ 0 h 54"/>
                  <a:gd name="T28" fmla="*/ 17 w 33"/>
                  <a:gd name="T29" fmla="*/ 0 h 54"/>
                  <a:gd name="T30" fmla="*/ 22 w 33"/>
                  <a:gd name="T31" fmla="*/ 0 h 54"/>
                  <a:gd name="T32" fmla="*/ 27 w 33"/>
                  <a:gd name="T33" fmla="*/ 2 h 54"/>
                  <a:gd name="T34" fmla="*/ 30 w 33"/>
                  <a:gd name="T35" fmla="*/ 6 h 54"/>
                  <a:gd name="T36" fmla="*/ 32 w 33"/>
                  <a:gd name="T37" fmla="*/ 11 h 54"/>
                  <a:gd name="T38" fmla="*/ 33 w 33"/>
                  <a:gd name="T39" fmla="*/ 16 h 54"/>
                  <a:gd name="T40" fmla="*/ 33 w 33"/>
                  <a:gd name="T41" fmla="*/ 54 h 54"/>
                  <a:gd name="T42" fmla="*/ 0 w 33"/>
                  <a:gd name="T43" fmla="*/ 54 h 54"/>
                  <a:gd name="T44" fmla="*/ 0 w 33"/>
                  <a:gd name="T45" fmla="*/ 16 h 54"/>
                  <a:gd name="T46" fmla="*/ 0 w 33"/>
                  <a:gd name="T47" fmla="*/ 11 h 54"/>
                  <a:gd name="T48" fmla="*/ 2 w 33"/>
                  <a:gd name="T49" fmla="*/ 6 h 54"/>
                  <a:gd name="T50" fmla="*/ 6 w 33"/>
                  <a:gd name="T51" fmla="*/ 2 h 54"/>
                  <a:gd name="T52" fmla="*/ 11 w 33"/>
                  <a:gd name="T53" fmla="*/ 0 h 54"/>
                  <a:gd name="T54" fmla="*/ 15 w 33"/>
                  <a:gd name="T5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54">
                    <a:moveTo>
                      <a:pt x="15" y="5"/>
                    </a:moveTo>
                    <a:lnTo>
                      <a:pt x="12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5" y="48"/>
                    </a:lnTo>
                    <a:lnTo>
                      <a:pt x="28" y="48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5"/>
                    </a:lnTo>
                    <a:lnTo>
                      <a:pt x="15" y="5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2" y="11"/>
                    </a:lnTo>
                    <a:lnTo>
                      <a:pt x="33" y="16"/>
                    </a:lnTo>
                    <a:lnTo>
                      <a:pt x="33" y="54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3" name="Freeform 153"/>
              <p:cNvSpPr>
                <a:spLocks noEditPoints="1"/>
              </p:cNvSpPr>
              <p:nvPr/>
            </p:nvSpPr>
            <p:spPr bwMode="auto">
              <a:xfrm>
                <a:off x="8589963" y="4883151"/>
                <a:ext cx="55563" cy="123825"/>
              </a:xfrm>
              <a:custGeom>
                <a:avLst/>
                <a:gdLst>
                  <a:gd name="T0" fmla="*/ 16 w 35"/>
                  <a:gd name="T1" fmla="*/ 6 h 78"/>
                  <a:gd name="T2" fmla="*/ 12 w 35"/>
                  <a:gd name="T3" fmla="*/ 7 h 78"/>
                  <a:gd name="T4" fmla="*/ 9 w 35"/>
                  <a:gd name="T5" fmla="*/ 10 h 78"/>
                  <a:gd name="T6" fmla="*/ 7 w 35"/>
                  <a:gd name="T7" fmla="*/ 13 h 78"/>
                  <a:gd name="T8" fmla="*/ 7 w 35"/>
                  <a:gd name="T9" fmla="*/ 16 h 78"/>
                  <a:gd name="T10" fmla="*/ 7 w 35"/>
                  <a:gd name="T11" fmla="*/ 72 h 78"/>
                  <a:gd name="T12" fmla="*/ 28 w 35"/>
                  <a:gd name="T13" fmla="*/ 72 h 78"/>
                  <a:gd name="T14" fmla="*/ 28 w 35"/>
                  <a:gd name="T15" fmla="*/ 16 h 78"/>
                  <a:gd name="T16" fmla="*/ 27 w 35"/>
                  <a:gd name="T17" fmla="*/ 13 h 78"/>
                  <a:gd name="T18" fmla="*/ 25 w 35"/>
                  <a:gd name="T19" fmla="*/ 10 h 78"/>
                  <a:gd name="T20" fmla="*/ 22 w 35"/>
                  <a:gd name="T21" fmla="*/ 7 h 78"/>
                  <a:gd name="T22" fmla="*/ 19 w 35"/>
                  <a:gd name="T23" fmla="*/ 6 h 78"/>
                  <a:gd name="T24" fmla="*/ 16 w 35"/>
                  <a:gd name="T25" fmla="*/ 6 h 78"/>
                  <a:gd name="T26" fmla="*/ 16 w 35"/>
                  <a:gd name="T27" fmla="*/ 0 h 78"/>
                  <a:gd name="T28" fmla="*/ 19 w 35"/>
                  <a:gd name="T29" fmla="*/ 0 h 78"/>
                  <a:gd name="T30" fmla="*/ 23 w 35"/>
                  <a:gd name="T31" fmla="*/ 1 h 78"/>
                  <a:gd name="T32" fmla="*/ 28 w 35"/>
                  <a:gd name="T33" fmla="*/ 3 h 78"/>
                  <a:gd name="T34" fmla="*/ 32 w 35"/>
                  <a:gd name="T35" fmla="*/ 7 h 78"/>
                  <a:gd name="T36" fmla="*/ 34 w 35"/>
                  <a:gd name="T37" fmla="*/ 12 h 78"/>
                  <a:gd name="T38" fmla="*/ 35 w 35"/>
                  <a:gd name="T39" fmla="*/ 16 h 78"/>
                  <a:gd name="T40" fmla="*/ 35 w 35"/>
                  <a:gd name="T41" fmla="*/ 78 h 78"/>
                  <a:gd name="T42" fmla="*/ 0 w 35"/>
                  <a:gd name="T43" fmla="*/ 78 h 78"/>
                  <a:gd name="T44" fmla="*/ 0 w 35"/>
                  <a:gd name="T45" fmla="*/ 16 h 78"/>
                  <a:gd name="T46" fmla="*/ 1 w 35"/>
                  <a:gd name="T47" fmla="*/ 12 h 78"/>
                  <a:gd name="T48" fmla="*/ 3 w 35"/>
                  <a:gd name="T49" fmla="*/ 7 h 78"/>
                  <a:gd name="T50" fmla="*/ 7 w 35"/>
                  <a:gd name="T51" fmla="*/ 3 h 78"/>
                  <a:gd name="T52" fmla="*/ 11 w 35"/>
                  <a:gd name="T53" fmla="*/ 1 h 78"/>
                  <a:gd name="T54" fmla="*/ 16 w 35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78">
                    <a:moveTo>
                      <a:pt x="16" y="6"/>
                    </a:move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72"/>
                    </a:lnTo>
                    <a:lnTo>
                      <a:pt x="28" y="72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6" y="6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7"/>
                    </a:lnTo>
                    <a:lnTo>
                      <a:pt x="34" y="12"/>
                    </a:lnTo>
                    <a:lnTo>
                      <a:pt x="35" y="16"/>
                    </a:lnTo>
                    <a:lnTo>
                      <a:pt x="35" y="78"/>
                    </a:lnTo>
                    <a:lnTo>
                      <a:pt x="0" y="7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4" name="Freeform 154"/>
              <p:cNvSpPr>
                <a:spLocks noEditPoints="1"/>
              </p:cNvSpPr>
              <p:nvPr/>
            </p:nvSpPr>
            <p:spPr bwMode="auto">
              <a:xfrm>
                <a:off x="8662988" y="4846638"/>
                <a:ext cx="52388" cy="160338"/>
              </a:xfrm>
              <a:custGeom>
                <a:avLst/>
                <a:gdLst>
                  <a:gd name="T0" fmla="*/ 16 w 33"/>
                  <a:gd name="T1" fmla="*/ 7 h 101"/>
                  <a:gd name="T2" fmla="*/ 12 w 33"/>
                  <a:gd name="T3" fmla="*/ 8 h 101"/>
                  <a:gd name="T4" fmla="*/ 8 w 33"/>
                  <a:gd name="T5" fmla="*/ 10 h 101"/>
                  <a:gd name="T6" fmla="*/ 6 w 33"/>
                  <a:gd name="T7" fmla="*/ 13 h 101"/>
                  <a:gd name="T8" fmla="*/ 5 w 33"/>
                  <a:gd name="T9" fmla="*/ 16 h 101"/>
                  <a:gd name="T10" fmla="*/ 5 w 33"/>
                  <a:gd name="T11" fmla="*/ 95 h 101"/>
                  <a:gd name="T12" fmla="*/ 28 w 33"/>
                  <a:gd name="T13" fmla="*/ 95 h 101"/>
                  <a:gd name="T14" fmla="*/ 28 w 33"/>
                  <a:gd name="T15" fmla="*/ 16 h 101"/>
                  <a:gd name="T16" fmla="*/ 27 w 33"/>
                  <a:gd name="T17" fmla="*/ 13 h 101"/>
                  <a:gd name="T18" fmla="*/ 25 w 33"/>
                  <a:gd name="T19" fmla="*/ 10 h 101"/>
                  <a:gd name="T20" fmla="*/ 21 w 33"/>
                  <a:gd name="T21" fmla="*/ 8 h 101"/>
                  <a:gd name="T22" fmla="*/ 17 w 33"/>
                  <a:gd name="T23" fmla="*/ 7 h 101"/>
                  <a:gd name="T24" fmla="*/ 16 w 33"/>
                  <a:gd name="T25" fmla="*/ 7 h 101"/>
                  <a:gd name="T26" fmla="*/ 16 w 33"/>
                  <a:gd name="T27" fmla="*/ 0 h 101"/>
                  <a:gd name="T28" fmla="*/ 17 w 33"/>
                  <a:gd name="T29" fmla="*/ 0 h 101"/>
                  <a:gd name="T30" fmla="*/ 23 w 33"/>
                  <a:gd name="T31" fmla="*/ 1 h 101"/>
                  <a:gd name="T32" fmla="*/ 27 w 33"/>
                  <a:gd name="T33" fmla="*/ 3 h 101"/>
                  <a:gd name="T34" fmla="*/ 30 w 33"/>
                  <a:gd name="T35" fmla="*/ 8 h 101"/>
                  <a:gd name="T36" fmla="*/ 32 w 33"/>
                  <a:gd name="T37" fmla="*/ 12 h 101"/>
                  <a:gd name="T38" fmla="*/ 33 w 33"/>
                  <a:gd name="T39" fmla="*/ 16 h 101"/>
                  <a:gd name="T40" fmla="*/ 33 w 33"/>
                  <a:gd name="T41" fmla="*/ 101 h 101"/>
                  <a:gd name="T42" fmla="*/ 0 w 33"/>
                  <a:gd name="T43" fmla="*/ 101 h 101"/>
                  <a:gd name="T44" fmla="*/ 0 w 33"/>
                  <a:gd name="T45" fmla="*/ 16 h 101"/>
                  <a:gd name="T46" fmla="*/ 0 w 33"/>
                  <a:gd name="T47" fmla="*/ 12 h 101"/>
                  <a:gd name="T48" fmla="*/ 2 w 33"/>
                  <a:gd name="T49" fmla="*/ 8 h 101"/>
                  <a:gd name="T50" fmla="*/ 6 w 33"/>
                  <a:gd name="T51" fmla="*/ 3 h 101"/>
                  <a:gd name="T52" fmla="*/ 11 w 33"/>
                  <a:gd name="T53" fmla="*/ 1 h 101"/>
                  <a:gd name="T54" fmla="*/ 16 w 33"/>
                  <a:gd name="T5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101">
                    <a:moveTo>
                      <a:pt x="16" y="7"/>
                    </a:moveTo>
                    <a:lnTo>
                      <a:pt x="12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5" y="16"/>
                    </a:lnTo>
                    <a:lnTo>
                      <a:pt x="5" y="95"/>
                    </a:lnTo>
                    <a:lnTo>
                      <a:pt x="28" y="95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3" y="16"/>
                    </a:lnTo>
                    <a:lnTo>
                      <a:pt x="33" y="101"/>
                    </a:lnTo>
                    <a:lnTo>
                      <a:pt x="0" y="10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5" name="Freeform 155"/>
              <p:cNvSpPr>
                <a:spLocks noEditPoints="1"/>
              </p:cNvSpPr>
              <p:nvPr/>
            </p:nvSpPr>
            <p:spPr bwMode="auto">
              <a:xfrm>
                <a:off x="8732838" y="4810126"/>
                <a:ext cx="55563" cy="196850"/>
              </a:xfrm>
              <a:custGeom>
                <a:avLst/>
                <a:gdLst>
                  <a:gd name="T0" fmla="*/ 17 w 35"/>
                  <a:gd name="T1" fmla="*/ 6 h 124"/>
                  <a:gd name="T2" fmla="*/ 12 w 35"/>
                  <a:gd name="T3" fmla="*/ 7 h 124"/>
                  <a:gd name="T4" fmla="*/ 9 w 35"/>
                  <a:gd name="T5" fmla="*/ 9 h 124"/>
                  <a:gd name="T6" fmla="*/ 7 w 35"/>
                  <a:gd name="T7" fmla="*/ 12 h 124"/>
                  <a:gd name="T8" fmla="*/ 7 w 35"/>
                  <a:gd name="T9" fmla="*/ 17 h 124"/>
                  <a:gd name="T10" fmla="*/ 7 w 35"/>
                  <a:gd name="T11" fmla="*/ 118 h 124"/>
                  <a:gd name="T12" fmla="*/ 28 w 35"/>
                  <a:gd name="T13" fmla="*/ 118 h 124"/>
                  <a:gd name="T14" fmla="*/ 28 w 35"/>
                  <a:gd name="T15" fmla="*/ 17 h 124"/>
                  <a:gd name="T16" fmla="*/ 27 w 35"/>
                  <a:gd name="T17" fmla="*/ 12 h 124"/>
                  <a:gd name="T18" fmla="*/ 25 w 35"/>
                  <a:gd name="T19" fmla="*/ 9 h 124"/>
                  <a:gd name="T20" fmla="*/ 22 w 35"/>
                  <a:gd name="T21" fmla="*/ 7 h 124"/>
                  <a:gd name="T22" fmla="*/ 19 w 35"/>
                  <a:gd name="T23" fmla="*/ 6 h 124"/>
                  <a:gd name="T24" fmla="*/ 17 w 35"/>
                  <a:gd name="T25" fmla="*/ 6 h 124"/>
                  <a:gd name="T26" fmla="*/ 17 w 35"/>
                  <a:gd name="T27" fmla="*/ 0 h 124"/>
                  <a:gd name="T28" fmla="*/ 19 w 35"/>
                  <a:gd name="T29" fmla="*/ 0 h 124"/>
                  <a:gd name="T30" fmla="*/ 24 w 35"/>
                  <a:gd name="T31" fmla="*/ 0 h 124"/>
                  <a:gd name="T32" fmla="*/ 28 w 35"/>
                  <a:gd name="T33" fmla="*/ 2 h 124"/>
                  <a:gd name="T34" fmla="*/ 32 w 35"/>
                  <a:gd name="T35" fmla="*/ 7 h 124"/>
                  <a:gd name="T36" fmla="*/ 34 w 35"/>
                  <a:gd name="T37" fmla="*/ 11 h 124"/>
                  <a:gd name="T38" fmla="*/ 35 w 35"/>
                  <a:gd name="T39" fmla="*/ 17 h 124"/>
                  <a:gd name="T40" fmla="*/ 35 w 35"/>
                  <a:gd name="T41" fmla="*/ 124 h 124"/>
                  <a:gd name="T42" fmla="*/ 0 w 35"/>
                  <a:gd name="T43" fmla="*/ 124 h 124"/>
                  <a:gd name="T44" fmla="*/ 0 w 35"/>
                  <a:gd name="T45" fmla="*/ 17 h 124"/>
                  <a:gd name="T46" fmla="*/ 1 w 35"/>
                  <a:gd name="T47" fmla="*/ 11 h 124"/>
                  <a:gd name="T48" fmla="*/ 4 w 35"/>
                  <a:gd name="T49" fmla="*/ 7 h 124"/>
                  <a:gd name="T50" fmla="*/ 7 w 35"/>
                  <a:gd name="T51" fmla="*/ 2 h 124"/>
                  <a:gd name="T52" fmla="*/ 11 w 35"/>
                  <a:gd name="T53" fmla="*/ 0 h 124"/>
                  <a:gd name="T54" fmla="*/ 17 w 35"/>
                  <a:gd name="T5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124">
                    <a:moveTo>
                      <a:pt x="17" y="6"/>
                    </a:moveTo>
                    <a:lnTo>
                      <a:pt x="12" y="7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18"/>
                    </a:lnTo>
                    <a:lnTo>
                      <a:pt x="28" y="118"/>
                    </a:lnTo>
                    <a:lnTo>
                      <a:pt x="28" y="17"/>
                    </a:lnTo>
                    <a:lnTo>
                      <a:pt x="27" y="12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7" y="6"/>
                    </a:lnTo>
                    <a:close/>
                    <a:moveTo>
                      <a:pt x="17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5" y="17"/>
                    </a:lnTo>
                    <a:lnTo>
                      <a:pt x="35" y="124"/>
                    </a:lnTo>
                    <a:lnTo>
                      <a:pt x="0" y="1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6" name="Freeform 156"/>
              <p:cNvSpPr>
                <a:spLocks noEditPoints="1"/>
              </p:cNvSpPr>
              <p:nvPr/>
            </p:nvSpPr>
            <p:spPr bwMode="auto">
              <a:xfrm>
                <a:off x="8418513" y="4619626"/>
                <a:ext cx="469900" cy="552450"/>
              </a:xfrm>
              <a:custGeom>
                <a:avLst/>
                <a:gdLst>
                  <a:gd name="T0" fmla="*/ 82 w 296"/>
                  <a:gd name="T1" fmla="*/ 330 h 348"/>
                  <a:gd name="T2" fmla="*/ 80 w 296"/>
                  <a:gd name="T3" fmla="*/ 335 h 348"/>
                  <a:gd name="T4" fmla="*/ 84 w 296"/>
                  <a:gd name="T5" fmla="*/ 342 h 348"/>
                  <a:gd name="T6" fmla="*/ 211 w 296"/>
                  <a:gd name="T7" fmla="*/ 342 h 348"/>
                  <a:gd name="T8" fmla="*/ 216 w 296"/>
                  <a:gd name="T9" fmla="*/ 335 h 348"/>
                  <a:gd name="T10" fmla="*/ 213 w 296"/>
                  <a:gd name="T11" fmla="*/ 330 h 348"/>
                  <a:gd name="T12" fmla="*/ 86 w 296"/>
                  <a:gd name="T13" fmla="*/ 328 h 348"/>
                  <a:gd name="T14" fmla="*/ 183 w 296"/>
                  <a:gd name="T15" fmla="*/ 321 h 348"/>
                  <a:gd name="T16" fmla="*/ 29 w 296"/>
                  <a:gd name="T17" fmla="*/ 109 h 348"/>
                  <a:gd name="T18" fmla="*/ 267 w 296"/>
                  <a:gd name="T19" fmla="*/ 109 h 348"/>
                  <a:gd name="T20" fmla="*/ 137 w 296"/>
                  <a:gd name="T21" fmla="*/ 143 h 348"/>
                  <a:gd name="T22" fmla="*/ 88 w 296"/>
                  <a:gd name="T23" fmla="*/ 121 h 348"/>
                  <a:gd name="T24" fmla="*/ 39 w 296"/>
                  <a:gd name="T25" fmla="*/ 109 h 348"/>
                  <a:gd name="T26" fmla="*/ 10 w 296"/>
                  <a:gd name="T27" fmla="*/ 92 h 348"/>
                  <a:gd name="T28" fmla="*/ 6 w 296"/>
                  <a:gd name="T29" fmla="*/ 99 h 348"/>
                  <a:gd name="T30" fmla="*/ 7 w 296"/>
                  <a:gd name="T31" fmla="*/ 271 h 348"/>
                  <a:gd name="T32" fmla="*/ 283 w 296"/>
                  <a:gd name="T33" fmla="*/ 273 h 348"/>
                  <a:gd name="T34" fmla="*/ 289 w 296"/>
                  <a:gd name="T35" fmla="*/ 269 h 348"/>
                  <a:gd name="T36" fmla="*/ 289 w 296"/>
                  <a:gd name="T37" fmla="*/ 95 h 348"/>
                  <a:gd name="T38" fmla="*/ 283 w 296"/>
                  <a:gd name="T39" fmla="*/ 91 h 348"/>
                  <a:gd name="T40" fmla="*/ 147 w 296"/>
                  <a:gd name="T41" fmla="*/ 104 h 348"/>
                  <a:gd name="T42" fmla="*/ 23 w 296"/>
                  <a:gd name="T43" fmla="*/ 261 h 348"/>
                  <a:gd name="T44" fmla="*/ 22 w 296"/>
                  <a:gd name="T45" fmla="*/ 97 h 348"/>
                  <a:gd name="T46" fmla="*/ 88 w 296"/>
                  <a:gd name="T47" fmla="*/ 5 h 348"/>
                  <a:gd name="T48" fmla="*/ 33 w 296"/>
                  <a:gd name="T49" fmla="*/ 21 h 348"/>
                  <a:gd name="T50" fmla="*/ 10 w 296"/>
                  <a:gd name="T51" fmla="*/ 60 h 348"/>
                  <a:gd name="T52" fmla="*/ 33 w 296"/>
                  <a:gd name="T53" fmla="*/ 99 h 348"/>
                  <a:gd name="T54" fmla="*/ 88 w 296"/>
                  <a:gd name="T55" fmla="*/ 115 h 348"/>
                  <a:gd name="T56" fmla="*/ 105 w 296"/>
                  <a:gd name="T57" fmla="*/ 114 h 348"/>
                  <a:gd name="T58" fmla="*/ 129 w 296"/>
                  <a:gd name="T59" fmla="*/ 107 h 348"/>
                  <a:gd name="T60" fmla="*/ 164 w 296"/>
                  <a:gd name="T61" fmla="*/ 75 h 348"/>
                  <a:gd name="T62" fmla="*/ 155 w 296"/>
                  <a:gd name="T63" fmla="*/ 32 h 348"/>
                  <a:gd name="T64" fmla="*/ 108 w 296"/>
                  <a:gd name="T65" fmla="*/ 7 h 348"/>
                  <a:gd name="T66" fmla="*/ 110 w 296"/>
                  <a:gd name="T67" fmla="*/ 2 h 348"/>
                  <a:gd name="T68" fmla="*/ 160 w 296"/>
                  <a:gd name="T69" fmla="*/ 29 h 348"/>
                  <a:gd name="T70" fmla="*/ 170 w 296"/>
                  <a:gd name="T71" fmla="*/ 74 h 348"/>
                  <a:gd name="T72" fmla="*/ 287 w 296"/>
                  <a:gd name="T73" fmla="*/ 85 h 348"/>
                  <a:gd name="T74" fmla="*/ 295 w 296"/>
                  <a:gd name="T75" fmla="*/ 94 h 348"/>
                  <a:gd name="T76" fmla="*/ 295 w 296"/>
                  <a:gd name="T77" fmla="*/ 270 h 348"/>
                  <a:gd name="T78" fmla="*/ 287 w 296"/>
                  <a:gd name="T79" fmla="*/ 279 h 348"/>
                  <a:gd name="T80" fmla="*/ 190 w 296"/>
                  <a:gd name="T81" fmla="*/ 321 h 348"/>
                  <a:gd name="T82" fmla="*/ 217 w 296"/>
                  <a:gd name="T83" fmla="*/ 323 h 348"/>
                  <a:gd name="T84" fmla="*/ 222 w 296"/>
                  <a:gd name="T85" fmla="*/ 334 h 348"/>
                  <a:gd name="T86" fmla="*/ 219 w 296"/>
                  <a:gd name="T87" fmla="*/ 343 h 348"/>
                  <a:gd name="T88" fmla="*/ 209 w 296"/>
                  <a:gd name="T89" fmla="*/ 348 h 348"/>
                  <a:gd name="T90" fmla="*/ 79 w 296"/>
                  <a:gd name="T91" fmla="*/ 346 h 348"/>
                  <a:gd name="T92" fmla="*/ 73 w 296"/>
                  <a:gd name="T93" fmla="*/ 335 h 348"/>
                  <a:gd name="T94" fmla="*/ 77 w 296"/>
                  <a:gd name="T95" fmla="*/ 327 h 348"/>
                  <a:gd name="T96" fmla="*/ 86 w 296"/>
                  <a:gd name="T97" fmla="*/ 321 h 348"/>
                  <a:gd name="T98" fmla="*/ 13 w 296"/>
                  <a:gd name="T99" fmla="*/ 279 h 348"/>
                  <a:gd name="T100" fmla="*/ 2 w 296"/>
                  <a:gd name="T101" fmla="*/ 274 h 348"/>
                  <a:gd name="T102" fmla="*/ 0 w 296"/>
                  <a:gd name="T103" fmla="*/ 99 h 348"/>
                  <a:gd name="T104" fmla="*/ 5 w 296"/>
                  <a:gd name="T105" fmla="*/ 88 h 348"/>
                  <a:gd name="T106" fmla="*/ 6 w 296"/>
                  <a:gd name="T107" fmla="*/ 74 h 348"/>
                  <a:gd name="T108" fmla="*/ 16 w 296"/>
                  <a:gd name="T109" fmla="*/ 29 h 348"/>
                  <a:gd name="T110" fmla="*/ 66 w 296"/>
                  <a:gd name="T111" fmla="*/ 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6" h="348">
                    <a:moveTo>
                      <a:pt x="86" y="328"/>
                    </a:moveTo>
                    <a:lnTo>
                      <a:pt x="84" y="328"/>
                    </a:lnTo>
                    <a:lnTo>
                      <a:pt x="82" y="330"/>
                    </a:lnTo>
                    <a:lnTo>
                      <a:pt x="80" y="332"/>
                    </a:lnTo>
                    <a:lnTo>
                      <a:pt x="80" y="334"/>
                    </a:lnTo>
                    <a:lnTo>
                      <a:pt x="80" y="335"/>
                    </a:lnTo>
                    <a:lnTo>
                      <a:pt x="80" y="339"/>
                    </a:lnTo>
                    <a:lnTo>
                      <a:pt x="82" y="341"/>
                    </a:lnTo>
                    <a:lnTo>
                      <a:pt x="84" y="342"/>
                    </a:lnTo>
                    <a:lnTo>
                      <a:pt x="86" y="343"/>
                    </a:lnTo>
                    <a:lnTo>
                      <a:pt x="209" y="343"/>
                    </a:lnTo>
                    <a:lnTo>
                      <a:pt x="211" y="342"/>
                    </a:lnTo>
                    <a:lnTo>
                      <a:pt x="213" y="341"/>
                    </a:lnTo>
                    <a:lnTo>
                      <a:pt x="216" y="339"/>
                    </a:lnTo>
                    <a:lnTo>
                      <a:pt x="216" y="335"/>
                    </a:lnTo>
                    <a:lnTo>
                      <a:pt x="216" y="334"/>
                    </a:lnTo>
                    <a:lnTo>
                      <a:pt x="216" y="332"/>
                    </a:lnTo>
                    <a:lnTo>
                      <a:pt x="213" y="330"/>
                    </a:lnTo>
                    <a:lnTo>
                      <a:pt x="211" y="328"/>
                    </a:lnTo>
                    <a:lnTo>
                      <a:pt x="209" y="328"/>
                    </a:lnTo>
                    <a:lnTo>
                      <a:pt x="86" y="328"/>
                    </a:lnTo>
                    <a:close/>
                    <a:moveTo>
                      <a:pt x="113" y="279"/>
                    </a:moveTo>
                    <a:lnTo>
                      <a:pt x="113" y="321"/>
                    </a:lnTo>
                    <a:lnTo>
                      <a:pt x="183" y="321"/>
                    </a:lnTo>
                    <a:lnTo>
                      <a:pt x="183" y="279"/>
                    </a:lnTo>
                    <a:lnTo>
                      <a:pt x="113" y="279"/>
                    </a:lnTo>
                    <a:close/>
                    <a:moveTo>
                      <a:pt x="29" y="109"/>
                    </a:moveTo>
                    <a:lnTo>
                      <a:pt x="29" y="255"/>
                    </a:lnTo>
                    <a:lnTo>
                      <a:pt x="267" y="255"/>
                    </a:lnTo>
                    <a:lnTo>
                      <a:pt x="267" y="109"/>
                    </a:lnTo>
                    <a:lnTo>
                      <a:pt x="137" y="109"/>
                    </a:lnTo>
                    <a:lnTo>
                      <a:pt x="133" y="112"/>
                    </a:lnTo>
                    <a:lnTo>
                      <a:pt x="137" y="143"/>
                    </a:lnTo>
                    <a:lnTo>
                      <a:pt x="104" y="120"/>
                    </a:lnTo>
                    <a:lnTo>
                      <a:pt x="95" y="121"/>
                    </a:lnTo>
                    <a:lnTo>
                      <a:pt x="88" y="121"/>
                    </a:lnTo>
                    <a:lnTo>
                      <a:pt x="70" y="120"/>
                    </a:lnTo>
                    <a:lnTo>
                      <a:pt x="54" y="116"/>
                    </a:lnTo>
                    <a:lnTo>
                      <a:pt x="39" y="109"/>
                    </a:lnTo>
                    <a:lnTo>
                      <a:pt x="29" y="109"/>
                    </a:lnTo>
                    <a:close/>
                    <a:moveTo>
                      <a:pt x="13" y="91"/>
                    </a:moveTo>
                    <a:lnTo>
                      <a:pt x="10" y="92"/>
                    </a:lnTo>
                    <a:lnTo>
                      <a:pt x="7" y="93"/>
                    </a:lnTo>
                    <a:lnTo>
                      <a:pt x="6" y="95"/>
                    </a:lnTo>
                    <a:lnTo>
                      <a:pt x="6" y="99"/>
                    </a:lnTo>
                    <a:lnTo>
                      <a:pt x="6" y="266"/>
                    </a:lnTo>
                    <a:lnTo>
                      <a:pt x="6" y="269"/>
                    </a:lnTo>
                    <a:lnTo>
                      <a:pt x="7" y="271"/>
                    </a:lnTo>
                    <a:lnTo>
                      <a:pt x="10" y="272"/>
                    </a:lnTo>
                    <a:lnTo>
                      <a:pt x="13" y="273"/>
                    </a:lnTo>
                    <a:lnTo>
                      <a:pt x="283" y="273"/>
                    </a:lnTo>
                    <a:lnTo>
                      <a:pt x="285" y="272"/>
                    </a:lnTo>
                    <a:lnTo>
                      <a:pt x="287" y="271"/>
                    </a:lnTo>
                    <a:lnTo>
                      <a:pt x="289" y="269"/>
                    </a:lnTo>
                    <a:lnTo>
                      <a:pt x="289" y="266"/>
                    </a:lnTo>
                    <a:lnTo>
                      <a:pt x="289" y="99"/>
                    </a:lnTo>
                    <a:lnTo>
                      <a:pt x="289" y="95"/>
                    </a:lnTo>
                    <a:lnTo>
                      <a:pt x="287" y="93"/>
                    </a:lnTo>
                    <a:lnTo>
                      <a:pt x="285" y="92"/>
                    </a:lnTo>
                    <a:lnTo>
                      <a:pt x="283" y="91"/>
                    </a:lnTo>
                    <a:lnTo>
                      <a:pt x="160" y="91"/>
                    </a:lnTo>
                    <a:lnTo>
                      <a:pt x="154" y="97"/>
                    </a:lnTo>
                    <a:lnTo>
                      <a:pt x="147" y="104"/>
                    </a:lnTo>
                    <a:lnTo>
                      <a:pt x="272" y="104"/>
                    </a:lnTo>
                    <a:lnTo>
                      <a:pt x="272" y="261"/>
                    </a:lnTo>
                    <a:lnTo>
                      <a:pt x="23" y="261"/>
                    </a:lnTo>
                    <a:lnTo>
                      <a:pt x="23" y="104"/>
                    </a:lnTo>
                    <a:lnTo>
                      <a:pt x="29" y="104"/>
                    </a:lnTo>
                    <a:lnTo>
                      <a:pt x="22" y="97"/>
                    </a:lnTo>
                    <a:lnTo>
                      <a:pt x="16" y="91"/>
                    </a:lnTo>
                    <a:lnTo>
                      <a:pt x="13" y="91"/>
                    </a:lnTo>
                    <a:close/>
                    <a:moveTo>
                      <a:pt x="88" y="5"/>
                    </a:moveTo>
                    <a:lnTo>
                      <a:pt x="67" y="7"/>
                    </a:lnTo>
                    <a:lnTo>
                      <a:pt x="48" y="13"/>
                    </a:lnTo>
                    <a:lnTo>
                      <a:pt x="33" y="21"/>
                    </a:lnTo>
                    <a:lnTo>
                      <a:pt x="21" y="32"/>
                    </a:lnTo>
                    <a:lnTo>
                      <a:pt x="13" y="45"/>
                    </a:lnTo>
                    <a:lnTo>
                      <a:pt x="10" y="60"/>
                    </a:lnTo>
                    <a:lnTo>
                      <a:pt x="13" y="75"/>
                    </a:lnTo>
                    <a:lnTo>
                      <a:pt x="21" y="88"/>
                    </a:lnTo>
                    <a:lnTo>
                      <a:pt x="33" y="99"/>
                    </a:lnTo>
                    <a:lnTo>
                      <a:pt x="48" y="107"/>
                    </a:lnTo>
                    <a:lnTo>
                      <a:pt x="67" y="113"/>
                    </a:lnTo>
                    <a:lnTo>
                      <a:pt x="88" y="115"/>
                    </a:lnTo>
                    <a:lnTo>
                      <a:pt x="96" y="115"/>
                    </a:lnTo>
                    <a:lnTo>
                      <a:pt x="104" y="114"/>
                    </a:lnTo>
                    <a:lnTo>
                      <a:pt x="105" y="114"/>
                    </a:lnTo>
                    <a:lnTo>
                      <a:pt x="130" y="131"/>
                    </a:lnTo>
                    <a:lnTo>
                      <a:pt x="127" y="108"/>
                    </a:lnTo>
                    <a:lnTo>
                      <a:pt x="129" y="107"/>
                    </a:lnTo>
                    <a:lnTo>
                      <a:pt x="144" y="99"/>
                    </a:lnTo>
                    <a:lnTo>
                      <a:pt x="156" y="87"/>
                    </a:lnTo>
                    <a:lnTo>
                      <a:pt x="164" y="75"/>
                    </a:lnTo>
                    <a:lnTo>
                      <a:pt x="166" y="60"/>
                    </a:lnTo>
                    <a:lnTo>
                      <a:pt x="162" y="45"/>
                    </a:lnTo>
                    <a:lnTo>
                      <a:pt x="155" y="32"/>
                    </a:lnTo>
                    <a:lnTo>
                      <a:pt x="143" y="21"/>
                    </a:lnTo>
                    <a:lnTo>
                      <a:pt x="127" y="13"/>
                    </a:lnTo>
                    <a:lnTo>
                      <a:pt x="108" y="7"/>
                    </a:lnTo>
                    <a:lnTo>
                      <a:pt x="88" y="5"/>
                    </a:lnTo>
                    <a:close/>
                    <a:moveTo>
                      <a:pt x="88" y="0"/>
                    </a:moveTo>
                    <a:lnTo>
                      <a:pt x="110" y="2"/>
                    </a:lnTo>
                    <a:lnTo>
                      <a:pt x="130" y="7"/>
                    </a:lnTo>
                    <a:lnTo>
                      <a:pt x="147" y="17"/>
                    </a:lnTo>
                    <a:lnTo>
                      <a:pt x="160" y="29"/>
                    </a:lnTo>
                    <a:lnTo>
                      <a:pt x="169" y="44"/>
                    </a:lnTo>
                    <a:lnTo>
                      <a:pt x="171" y="60"/>
                    </a:lnTo>
                    <a:lnTo>
                      <a:pt x="170" y="74"/>
                    </a:lnTo>
                    <a:lnTo>
                      <a:pt x="165" y="85"/>
                    </a:lnTo>
                    <a:lnTo>
                      <a:pt x="283" y="85"/>
                    </a:lnTo>
                    <a:lnTo>
                      <a:pt x="287" y="85"/>
                    </a:lnTo>
                    <a:lnTo>
                      <a:pt x="291" y="88"/>
                    </a:lnTo>
                    <a:lnTo>
                      <a:pt x="294" y="91"/>
                    </a:lnTo>
                    <a:lnTo>
                      <a:pt x="295" y="94"/>
                    </a:lnTo>
                    <a:lnTo>
                      <a:pt x="296" y="99"/>
                    </a:lnTo>
                    <a:lnTo>
                      <a:pt x="296" y="266"/>
                    </a:lnTo>
                    <a:lnTo>
                      <a:pt x="295" y="270"/>
                    </a:lnTo>
                    <a:lnTo>
                      <a:pt x="294" y="274"/>
                    </a:lnTo>
                    <a:lnTo>
                      <a:pt x="291" y="277"/>
                    </a:lnTo>
                    <a:lnTo>
                      <a:pt x="287" y="279"/>
                    </a:lnTo>
                    <a:lnTo>
                      <a:pt x="283" y="279"/>
                    </a:lnTo>
                    <a:lnTo>
                      <a:pt x="190" y="279"/>
                    </a:lnTo>
                    <a:lnTo>
                      <a:pt x="190" y="321"/>
                    </a:lnTo>
                    <a:lnTo>
                      <a:pt x="209" y="321"/>
                    </a:lnTo>
                    <a:lnTo>
                      <a:pt x="212" y="322"/>
                    </a:lnTo>
                    <a:lnTo>
                      <a:pt x="217" y="323"/>
                    </a:lnTo>
                    <a:lnTo>
                      <a:pt x="219" y="327"/>
                    </a:lnTo>
                    <a:lnTo>
                      <a:pt x="221" y="330"/>
                    </a:lnTo>
                    <a:lnTo>
                      <a:pt x="222" y="334"/>
                    </a:lnTo>
                    <a:lnTo>
                      <a:pt x="222" y="335"/>
                    </a:lnTo>
                    <a:lnTo>
                      <a:pt x="221" y="340"/>
                    </a:lnTo>
                    <a:lnTo>
                      <a:pt x="219" y="343"/>
                    </a:lnTo>
                    <a:lnTo>
                      <a:pt x="217" y="346"/>
                    </a:lnTo>
                    <a:lnTo>
                      <a:pt x="212" y="348"/>
                    </a:lnTo>
                    <a:lnTo>
                      <a:pt x="209" y="348"/>
                    </a:lnTo>
                    <a:lnTo>
                      <a:pt x="86" y="348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7" y="343"/>
                    </a:lnTo>
                    <a:lnTo>
                      <a:pt x="75" y="340"/>
                    </a:lnTo>
                    <a:lnTo>
                      <a:pt x="73" y="335"/>
                    </a:lnTo>
                    <a:lnTo>
                      <a:pt x="73" y="334"/>
                    </a:lnTo>
                    <a:lnTo>
                      <a:pt x="75" y="330"/>
                    </a:lnTo>
                    <a:lnTo>
                      <a:pt x="77" y="327"/>
                    </a:lnTo>
                    <a:lnTo>
                      <a:pt x="79" y="323"/>
                    </a:lnTo>
                    <a:lnTo>
                      <a:pt x="82" y="322"/>
                    </a:lnTo>
                    <a:lnTo>
                      <a:pt x="86" y="321"/>
                    </a:lnTo>
                    <a:lnTo>
                      <a:pt x="106" y="321"/>
                    </a:lnTo>
                    <a:lnTo>
                      <a:pt x="106" y="279"/>
                    </a:lnTo>
                    <a:lnTo>
                      <a:pt x="13" y="279"/>
                    </a:lnTo>
                    <a:lnTo>
                      <a:pt x="8" y="279"/>
                    </a:lnTo>
                    <a:lnTo>
                      <a:pt x="5" y="277"/>
                    </a:lnTo>
                    <a:lnTo>
                      <a:pt x="2" y="274"/>
                    </a:lnTo>
                    <a:lnTo>
                      <a:pt x="1" y="270"/>
                    </a:lnTo>
                    <a:lnTo>
                      <a:pt x="0" y="266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5" y="88"/>
                    </a:lnTo>
                    <a:lnTo>
                      <a:pt x="8" y="87"/>
                    </a:lnTo>
                    <a:lnTo>
                      <a:pt x="12" y="85"/>
                    </a:lnTo>
                    <a:lnTo>
                      <a:pt x="6" y="74"/>
                    </a:lnTo>
                    <a:lnTo>
                      <a:pt x="4" y="60"/>
                    </a:lnTo>
                    <a:lnTo>
                      <a:pt x="7" y="44"/>
                    </a:lnTo>
                    <a:lnTo>
                      <a:pt x="16" y="29"/>
                    </a:lnTo>
                    <a:lnTo>
                      <a:pt x="29" y="17"/>
                    </a:lnTo>
                    <a:lnTo>
                      <a:pt x="45" y="7"/>
                    </a:lnTo>
                    <a:lnTo>
                      <a:pt x="66" y="2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" name="组合 208"/>
            <p:cNvGrpSpPr/>
            <p:nvPr/>
          </p:nvGrpSpPr>
          <p:grpSpPr>
            <a:xfrm>
              <a:off x="2692946" y="4096380"/>
              <a:ext cx="496430" cy="656681"/>
              <a:chOff x="3883026" y="4608513"/>
              <a:chExt cx="452438" cy="598488"/>
            </a:xfrm>
            <a:grpFill/>
          </p:grpSpPr>
          <p:sp>
            <p:nvSpPr>
              <p:cNvPr id="181" name="Freeform 138"/>
              <p:cNvSpPr>
                <a:spLocks noEditPoints="1"/>
              </p:cNvSpPr>
              <p:nvPr/>
            </p:nvSpPr>
            <p:spPr bwMode="auto">
              <a:xfrm>
                <a:off x="3883026" y="4760913"/>
                <a:ext cx="354013" cy="446088"/>
              </a:xfrm>
              <a:custGeom>
                <a:avLst/>
                <a:gdLst>
                  <a:gd name="T0" fmla="*/ 103 w 223"/>
                  <a:gd name="T1" fmla="*/ 10 h 281"/>
                  <a:gd name="T2" fmla="*/ 64 w 223"/>
                  <a:gd name="T3" fmla="*/ 32 h 281"/>
                  <a:gd name="T4" fmla="*/ 41 w 223"/>
                  <a:gd name="T5" fmla="*/ 71 h 281"/>
                  <a:gd name="T6" fmla="*/ 37 w 223"/>
                  <a:gd name="T7" fmla="*/ 120 h 281"/>
                  <a:gd name="T8" fmla="*/ 37 w 223"/>
                  <a:gd name="T9" fmla="*/ 169 h 281"/>
                  <a:gd name="T10" fmla="*/ 43 w 223"/>
                  <a:gd name="T11" fmla="*/ 228 h 281"/>
                  <a:gd name="T12" fmla="*/ 72 w 223"/>
                  <a:gd name="T13" fmla="*/ 228 h 281"/>
                  <a:gd name="T14" fmla="*/ 92 w 223"/>
                  <a:gd name="T15" fmla="*/ 227 h 281"/>
                  <a:gd name="T16" fmla="*/ 216 w 223"/>
                  <a:gd name="T17" fmla="*/ 276 h 281"/>
                  <a:gd name="T18" fmla="*/ 190 w 223"/>
                  <a:gd name="T19" fmla="*/ 174 h 281"/>
                  <a:gd name="T20" fmla="*/ 198 w 223"/>
                  <a:gd name="T21" fmla="*/ 159 h 281"/>
                  <a:gd name="T22" fmla="*/ 210 w 223"/>
                  <a:gd name="T23" fmla="*/ 132 h 281"/>
                  <a:gd name="T24" fmla="*/ 216 w 223"/>
                  <a:gd name="T25" fmla="*/ 95 h 281"/>
                  <a:gd name="T26" fmla="*/ 204 w 223"/>
                  <a:gd name="T27" fmla="*/ 50 h 281"/>
                  <a:gd name="T28" fmla="*/ 171 w 223"/>
                  <a:gd name="T29" fmla="*/ 18 h 281"/>
                  <a:gd name="T30" fmla="*/ 127 w 223"/>
                  <a:gd name="T31" fmla="*/ 6 h 281"/>
                  <a:gd name="T32" fmla="*/ 148 w 223"/>
                  <a:gd name="T33" fmla="*/ 2 h 281"/>
                  <a:gd name="T34" fmla="*/ 186 w 223"/>
                  <a:gd name="T35" fmla="*/ 20 h 281"/>
                  <a:gd name="T36" fmla="*/ 212 w 223"/>
                  <a:gd name="T37" fmla="*/ 53 h 281"/>
                  <a:gd name="T38" fmla="*/ 222 w 223"/>
                  <a:gd name="T39" fmla="*/ 95 h 281"/>
                  <a:gd name="T40" fmla="*/ 216 w 223"/>
                  <a:gd name="T41" fmla="*/ 133 h 281"/>
                  <a:gd name="T42" fmla="*/ 204 w 223"/>
                  <a:gd name="T43" fmla="*/ 162 h 281"/>
                  <a:gd name="T44" fmla="*/ 195 w 223"/>
                  <a:gd name="T45" fmla="*/ 176 h 281"/>
                  <a:gd name="T46" fmla="*/ 96 w 223"/>
                  <a:gd name="T47" fmla="*/ 281 h 281"/>
                  <a:gd name="T48" fmla="*/ 54 w 223"/>
                  <a:gd name="T49" fmla="*/ 234 h 281"/>
                  <a:gd name="T50" fmla="*/ 36 w 223"/>
                  <a:gd name="T51" fmla="*/ 233 h 281"/>
                  <a:gd name="T52" fmla="*/ 30 w 223"/>
                  <a:gd name="T53" fmla="*/ 233 h 281"/>
                  <a:gd name="T54" fmla="*/ 0 w 223"/>
                  <a:gd name="T55" fmla="*/ 176 h 281"/>
                  <a:gd name="T56" fmla="*/ 31 w 223"/>
                  <a:gd name="T57" fmla="*/ 95 h 281"/>
                  <a:gd name="T58" fmla="*/ 41 w 223"/>
                  <a:gd name="T59" fmla="*/ 53 h 281"/>
                  <a:gd name="T60" fmla="*/ 67 w 223"/>
                  <a:gd name="T61" fmla="*/ 20 h 281"/>
                  <a:gd name="T62" fmla="*/ 105 w 223"/>
                  <a:gd name="T63" fmla="*/ 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3" h="281">
                    <a:moveTo>
                      <a:pt x="127" y="6"/>
                    </a:moveTo>
                    <a:lnTo>
                      <a:pt x="103" y="10"/>
                    </a:lnTo>
                    <a:lnTo>
                      <a:pt x="81" y="18"/>
                    </a:lnTo>
                    <a:lnTo>
                      <a:pt x="64" y="32"/>
                    </a:lnTo>
                    <a:lnTo>
                      <a:pt x="50" y="50"/>
                    </a:lnTo>
                    <a:lnTo>
                      <a:pt x="41" y="71"/>
                    </a:lnTo>
                    <a:lnTo>
                      <a:pt x="38" y="95"/>
                    </a:lnTo>
                    <a:lnTo>
                      <a:pt x="37" y="120"/>
                    </a:lnTo>
                    <a:lnTo>
                      <a:pt x="9" y="169"/>
                    </a:lnTo>
                    <a:lnTo>
                      <a:pt x="37" y="169"/>
                    </a:lnTo>
                    <a:lnTo>
                      <a:pt x="36" y="228"/>
                    </a:lnTo>
                    <a:lnTo>
                      <a:pt x="43" y="228"/>
                    </a:lnTo>
                    <a:lnTo>
                      <a:pt x="54" y="228"/>
                    </a:lnTo>
                    <a:lnTo>
                      <a:pt x="72" y="228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101" y="276"/>
                    </a:lnTo>
                    <a:lnTo>
                      <a:pt x="216" y="276"/>
                    </a:lnTo>
                    <a:lnTo>
                      <a:pt x="189" y="175"/>
                    </a:lnTo>
                    <a:lnTo>
                      <a:pt x="190" y="174"/>
                    </a:lnTo>
                    <a:lnTo>
                      <a:pt x="192" y="169"/>
                    </a:lnTo>
                    <a:lnTo>
                      <a:pt x="198" y="159"/>
                    </a:lnTo>
                    <a:lnTo>
                      <a:pt x="204" y="146"/>
                    </a:lnTo>
                    <a:lnTo>
                      <a:pt x="210" y="132"/>
                    </a:lnTo>
                    <a:lnTo>
                      <a:pt x="215" y="115"/>
                    </a:lnTo>
                    <a:lnTo>
                      <a:pt x="216" y="95"/>
                    </a:lnTo>
                    <a:lnTo>
                      <a:pt x="212" y="71"/>
                    </a:lnTo>
                    <a:lnTo>
                      <a:pt x="204" y="50"/>
                    </a:lnTo>
                    <a:lnTo>
                      <a:pt x="190" y="32"/>
                    </a:lnTo>
                    <a:lnTo>
                      <a:pt x="171" y="18"/>
                    </a:lnTo>
                    <a:lnTo>
                      <a:pt x="151" y="10"/>
                    </a:lnTo>
                    <a:lnTo>
                      <a:pt x="127" y="6"/>
                    </a:lnTo>
                    <a:close/>
                    <a:moveTo>
                      <a:pt x="127" y="0"/>
                    </a:moveTo>
                    <a:lnTo>
                      <a:pt x="148" y="2"/>
                    </a:lnTo>
                    <a:lnTo>
                      <a:pt x="168" y="10"/>
                    </a:lnTo>
                    <a:lnTo>
                      <a:pt x="186" y="20"/>
                    </a:lnTo>
                    <a:lnTo>
                      <a:pt x="201" y="36"/>
                    </a:lnTo>
                    <a:lnTo>
                      <a:pt x="212" y="53"/>
                    </a:lnTo>
                    <a:lnTo>
                      <a:pt x="219" y="74"/>
                    </a:lnTo>
                    <a:lnTo>
                      <a:pt x="222" y="95"/>
                    </a:lnTo>
                    <a:lnTo>
                      <a:pt x="220" y="116"/>
                    </a:lnTo>
                    <a:lnTo>
                      <a:pt x="216" y="133"/>
                    </a:lnTo>
                    <a:lnTo>
                      <a:pt x="210" y="149"/>
                    </a:lnTo>
                    <a:lnTo>
                      <a:pt x="204" y="162"/>
                    </a:lnTo>
                    <a:lnTo>
                      <a:pt x="197" y="172"/>
                    </a:lnTo>
                    <a:lnTo>
                      <a:pt x="195" y="176"/>
                    </a:lnTo>
                    <a:lnTo>
                      <a:pt x="223" y="281"/>
                    </a:lnTo>
                    <a:lnTo>
                      <a:pt x="96" y="281"/>
                    </a:lnTo>
                    <a:lnTo>
                      <a:pt x="87" y="233"/>
                    </a:lnTo>
                    <a:lnTo>
                      <a:pt x="54" y="234"/>
                    </a:lnTo>
                    <a:lnTo>
                      <a:pt x="43" y="233"/>
                    </a:lnTo>
                    <a:lnTo>
                      <a:pt x="36" y="233"/>
                    </a:lnTo>
                    <a:lnTo>
                      <a:pt x="33" y="233"/>
                    </a:lnTo>
                    <a:lnTo>
                      <a:pt x="30" y="233"/>
                    </a:lnTo>
                    <a:lnTo>
                      <a:pt x="30" y="176"/>
                    </a:lnTo>
                    <a:lnTo>
                      <a:pt x="0" y="176"/>
                    </a:lnTo>
                    <a:lnTo>
                      <a:pt x="31" y="118"/>
                    </a:lnTo>
                    <a:lnTo>
                      <a:pt x="31" y="95"/>
                    </a:lnTo>
                    <a:lnTo>
                      <a:pt x="33" y="74"/>
                    </a:lnTo>
                    <a:lnTo>
                      <a:pt x="41" y="53"/>
                    </a:lnTo>
                    <a:lnTo>
                      <a:pt x="52" y="36"/>
                    </a:lnTo>
                    <a:lnTo>
                      <a:pt x="67" y="20"/>
                    </a:lnTo>
                    <a:lnTo>
                      <a:pt x="84" y="10"/>
                    </a:lnTo>
                    <a:lnTo>
                      <a:pt x="105" y="2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2" name="Freeform 139"/>
              <p:cNvSpPr>
                <a:spLocks noEditPoints="1"/>
              </p:cNvSpPr>
              <p:nvPr/>
            </p:nvSpPr>
            <p:spPr bwMode="auto">
              <a:xfrm>
                <a:off x="3973513" y="4791076"/>
                <a:ext cx="219075" cy="214313"/>
              </a:xfrm>
              <a:custGeom>
                <a:avLst/>
                <a:gdLst>
                  <a:gd name="T0" fmla="*/ 70 w 138"/>
                  <a:gd name="T1" fmla="*/ 6 h 135"/>
                  <a:gd name="T2" fmla="*/ 50 w 138"/>
                  <a:gd name="T3" fmla="*/ 9 h 135"/>
                  <a:gd name="T4" fmla="*/ 33 w 138"/>
                  <a:gd name="T5" fmla="*/ 18 h 135"/>
                  <a:gd name="T6" fmla="*/ 19 w 138"/>
                  <a:gd name="T7" fmla="*/ 32 h 135"/>
                  <a:gd name="T8" fmla="*/ 10 w 138"/>
                  <a:gd name="T9" fmla="*/ 48 h 135"/>
                  <a:gd name="T10" fmla="*/ 7 w 138"/>
                  <a:gd name="T11" fmla="*/ 68 h 135"/>
                  <a:gd name="T12" fmla="*/ 10 w 138"/>
                  <a:gd name="T13" fmla="*/ 87 h 135"/>
                  <a:gd name="T14" fmla="*/ 19 w 138"/>
                  <a:gd name="T15" fmla="*/ 103 h 135"/>
                  <a:gd name="T16" fmla="*/ 33 w 138"/>
                  <a:gd name="T17" fmla="*/ 117 h 135"/>
                  <a:gd name="T18" fmla="*/ 50 w 138"/>
                  <a:gd name="T19" fmla="*/ 125 h 135"/>
                  <a:gd name="T20" fmla="*/ 70 w 138"/>
                  <a:gd name="T21" fmla="*/ 128 h 135"/>
                  <a:gd name="T22" fmla="*/ 89 w 138"/>
                  <a:gd name="T23" fmla="*/ 125 h 135"/>
                  <a:gd name="T24" fmla="*/ 107 w 138"/>
                  <a:gd name="T25" fmla="*/ 117 h 135"/>
                  <a:gd name="T26" fmla="*/ 121 w 138"/>
                  <a:gd name="T27" fmla="*/ 103 h 135"/>
                  <a:gd name="T28" fmla="*/ 129 w 138"/>
                  <a:gd name="T29" fmla="*/ 87 h 135"/>
                  <a:gd name="T30" fmla="*/ 133 w 138"/>
                  <a:gd name="T31" fmla="*/ 68 h 135"/>
                  <a:gd name="T32" fmla="*/ 129 w 138"/>
                  <a:gd name="T33" fmla="*/ 48 h 135"/>
                  <a:gd name="T34" fmla="*/ 121 w 138"/>
                  <a:gd name="T35" fmla="*/ 32 h 135"/>
                  <a:gd name="T36" fmla="*/ 107 w 138"/>
                  <a:gd name="T37" fmla="*/ 18 h 135"/>
                  <a:gd name="T38" fmla="*/ 89 w 138"/>
                  <a:gd name="T39" fmla="*/ 9 h 135"/>
                  <a:gd name="T40" fmla="*/ 70 w 138"/>
                  <a:gd name="T41" fmla="*/ 6 h 135"/>
                  <a:gd name="T42" fmla="*/ 70 w 138"/>
                  <a:gd name="T43" fmla="*/ 0 h 135"/>
                  <a:gd name="T44" fmla="*/ 88 w 138"/>
                  <a:gd name="T45" fmla="*/ 2 h 135"/>
                  <a:gd name="T46" fmla="*/ 104 w 138"/>
                  <a:gd name="T47" fmla="*/ 9 h 135"/>
                  <a:gd name="T48" fmla="*/ 119 w 138"/>
                  <a:gd name="T49" fmla="*/ 20 h 135"/>
                  <a:gd name="T50" fmla="*/ 129 w 138"/>
                  <a:gd name="T51" fmla="*/ 34 h 135"/>
                  <a:gd name="T52" fmla="*/ 136 w 138"/>
                  <a:gd name="T53" fmla="*/ 49 h 135"/>
                  <a:gd name="T54" fmla="*/ 138 w 138"/>
                  <a:gd name="T55" fmla="*/ 68 h 135"/>
                  <a:gd name="T56" fmla="*/ 136 w 138"/>
                  <a:gd name="T57" fmla="*/ 85 h 135"/>
                  <a:gd name="T58" fmla="*/ 129 w 138"/>
                  <a:gd name="T59" fmla="*/ 101 h 135"/>
                  <a:gd name="T60" fmla="*/ 119 w 138"/>
                  <a:gd name="T61" fmla="*/ 115 h 135"/>
                  <a:gd name="T62" fmla="*/ 104 w 138"/>
                  <a:gd name="T63" fmla="*/ 125 h 135"/>
                  <a:gd name="T64" fmla="*/ 88 w 138"/>
                  <a:gd name="T65" fmla="*/ 133 h 135"/>
                  <a:gd name="T66" fmla="*/ 70 w 138"/>
                  <a:gd name="T67" fmla="*/ 135 h 135"/>
                  <a:gd name="T68" fmla="*/ 51 w 138"/>
                  <a:gd name="T69" fmla="*/ 133 h 135"/>
                  <a:gd name="T70" fmla="*/ 35 w 138"/>
                  <a:gd name="T71" fmla="*/ 125 h 135"/>
                  <a:gd name="T72" fmla="*/ 21 w 138"/>
                  <a:gd name="T73" fmla="*/ 115 h 135"/>
                  <a:gd name="T74" fmla="*/ 10 w 138"/>
                  <a:gd name="T75" fmla="*/ 101 h 135"/>
                  <a:gd name="T76" fmla="*/ 3 w 138"/>
                  <a:gd name="T77" fmla="*/ 85 h 135"/>
                  <a:gd name="T78" fmla="*/ 0 w 138"/>
                  <a:gd name="T79" fmla="*/ 68 h 135"/>
                  <a:gd name="T80" fmla="*/ 3 w 138"/>
                  <a:gd name="T81" fmla="*/ 49 h 135"/>
                  <a:gd name="T82" fmla="*/ 10 w 138"/>
                  <a:gd name="T83" fmla="*/ 34 h 135"/>
                  <a:gd name="T84" fmla="*/ 21 w 138"/>
                  <a:gd name="T85" fmla="*/ 20 h 135"/>
                  <a:gd name="T86" fmla="*/ 35 w 138"/>
                  <a:gd name="T87" fmla="*/ 9 h 135"/>
                  <a:gd name="T88" fmla="*/ 51 w 138"/>
                  <a:gd name="T89" fmla="*/ 2 h 135"/>
                  <a:gd name="T90" fmla="*/ 70 w 138"/>
                  <a:gd name="T9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8" h="135">
                    <a:moveTo>
                      <a:pt x="70" y="6"/>
                    </a:moveTo>
                    <a:lnTo>
                      <a:pt x="50" y="9"/>
                    </a:lnTo>
                    <a:lnTo>
                      <a:pt x="33" y="18"/>
                    </a:lnTo>
                    <a:lnTo>
                      <a:pt x="19" y="32"/>
                    </a:lnTo>
                    <a:lnTo>
                      <a:pt x="10" y="48"/>
                    </a:lnTo>
                    <a:lnTo>
                      <a:pt x="7" y="68"/>
                    </a:lnTo>
                    <a:lnTo>
                      <a:pt x="10" y="87"/>
                    </a:lnTo>
                    <a:lnTo>
                      <a:pt x="19" y="103"/>
                    </a:lnTo>
                    <a:lnTo>
                      <a:pt x="33" y="117"/>
                    </a:lnTo>
                    <a:lnTo>
                      <a:pt x="50" y="125"/>
                    </a:lnTo>
                    <a:lnTo>
                      <a:pt x="70" y="128"/>
                    </a:lnTo>
                    <a:lnTo>
                      <a:pt x="89" y="125"/>
                    </a:lnTo>
                    <a:lnTo>
                      <a:pt x="107" y="117"/>
                    </a:lnTo>
                    <a:lnTo>
                      <a:pt x="121" y="103"/>
                    </a:lnTo>
                    <a:lnTo>
                      <a:pt x="129" y="87"/>
                    </a:lnTo>
                    <a:lnTo>
                      <a:pt x="133" y="68"/>
                    </a:lnTo>
                    <a:lnTo>
                      <a:pt x="129" y="48"/>
                    </a:lnTo>
                    <a:lnTo>
                      <a:pt x="121" y="32"/>
                    </a:lnTo>
                    <a:lnTo>
                      <a:pt x="107" y="18"/>
                    </a:lnTo>
                    <a:lnTo>
                      <a:pt x="89" y="9"/>
                    </a:lnTo>
                    <a:lnTo>
                      <a:pt x="70" y="6"/>
                    </a:lnTo>
                    <a:close/>
                    <a:moveTo>
                      <a:pt x="70" y="0"/>
                    </a:moveTo>
                    <a:lnTo>
                      <a:pt x="88" y="2"/>
                    </a:lnTo>
                    <a:lnTo>
                      <a:pt x="104" y="9"/>
                    </a:lnTo>
                    <a:lnTo>
                      <a:pt x="119" y="20"/>
                    </a:lnTo>
                    <a:lnTo>
                      <a:pt x="129" y="34"/>
                    </a:lnTo>
                    <a:lnTo>
                      <a:pt x="136" y="49"/>
                    </a:lnTo>
                    <a:lnTo>
                      <a:pt x="138" y="68"/>
                    </a:lnTo>
                    <a:lnTo>
                      <a:pt x="136" y="85"/>
                    </a:lnTo>
                    <a:lnTo>
                      <a:pt x="129" y="101"/>
                    </a:lnTo>
                    <a:lnTo>
                      <a:pt x="119" y="115"/>
                    </a:lnTo>
                    <a:lnTo>
                      <a:pt x="104" y="125"/>
                    </a:lnTo>
                    <a:lnTo>
                      <a:pt x="88" y="133"/>
                    </a:lnTo>
                    <a:lnTo>
                      <a:pt x="70" y="135"/>
                    </a:lnTo>
                    <a:lnTo>
                      <a:pt x="51" y="133"/>
                    </a:lnTo>
                    <a:lnTo>
                      <a:pt x="35" y="125"/>
                    </a:lnTo>
                    <a:lnTo>
                      <a:pt x="21" y="115"/>
                    </a:lnTo>
                    <a:lnTo>
                      <a:pt x="10" y="101"/>
                    </a:lnTo>
                    <a:lnTo>
                      <a:pt x="3" y="85"/>
                    </a:lnTo>
                    <a:lnTo>
                      <a:pt x="0" y="68"/>
                    </a:lnTo>
                    <a:lnTo>
                      <a:pt x="3" y="49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3" name="Freeform 140"/>
              <p:cNvSpPr>
                <a:spLocks noEditPoints="1"/>
              </p:cNvSpPr>
              <p:nvPr/>
            </p:nvSpPr>
            <p:spPr bwMode="auto">
              <a:xfrm>
                <a:off x="4102101" y="4608513"/>
                <a:ext cx="233363" cy="204788"/>
              </a:xfrm>
              <a:custGeom>
                <a:avLst/>
                <a:gdLst>
                  <a:gd name="T0" fmla="*/ 52 w 147"/>
                  <a:gd name="T1" fmla="*/ 8 h 129"/>
                  <a:gd name="T2" fmla="*/ 18 w 147"/>
                  <a:gd name="T3" fmla="*/ 24 h 129"/>
                  <a:gd name="T4" fmla="*/ 5 w 147"/>
                  <a:gd name="T5" fmla="*/ 50 h 129"/>
                  <a:gd name="T6" fmla="*/ 18 w 147"/>
                  <a:gd name="T7" fmla="*/ 76 h 129"/>
                  <a:gd name="T8" fmla="*/ 52 w 147"/>
                  <a:gd name="T9" fmla="*/ 92 h 129"/>
                  <a:gd name="T10" fmla="*/ 80 w 147"/>
                  <a:gd name="T11" fmla="*/ 95 h 129"/>
                  <a:gd name="T12" fmla="*/ 89 w 147"/>
                  <a:gd name="T13" fmla="*/ 94 h 129"/>
                  <a:gd name="T14" fmla="*/ 90 w 147"/>
                  <a:gd name="T15" fmla="*/ 108 h 129"/>
                  <a:gd name="T16" fmla="*/ 94 w 147"/>
                  <a:gd name="T17" fmla="*/ 115 h 129"/>
                  <a:gd name="T18" fmla="*/ 105 w 147"/>
                  <a:gd name="T19" fmla="*/ 100 h 129"/>
                  <a:gd name="T20" fmla="*/ 109 w 147"/>
                  <a:gd name="T21" fmla="*/ 88 h 129"/>
                  <a:gd name="T22" fmla="*/ 123 w 147"/>
                  <a:gd name="T23" fmla="*/ 81 h 129"/>
                  <a:gd name="T24" fmla="*/ 138 w 147"/>
                  <a:gd name="T25" fmla="*/ 61 h 129"/>
                  <a:gd name="T26" fmla="*/ 137 w 147"/>
                  <a:gd name="T27" fmla="*/ 36 h 129"/>
                  <a:gd name="T28" fmla="*/ 114 w 147"/>
                  <a:gd name="T29" fmla="*/ 14 h 129"/>
                  <a:gd name="T30" fmla="*/ 73 w 147"/>
                  <a:gd name="T31" fmla="*/ 6 h 129"/>
                  <a:gd name="T32" fmla="*/ 93 w 147"/>
                  <a:gd name="T33" fmla="*/ 1 h 129"/>
                  <a:gd name="T34" fmla="*/ 125 w 147"/>
                  <a:gd name="T35" fmla="*/ 14 h 129"/>
                  <a:gd name="T36" fmla="*/ 144 w 147"/>
                  <a:gd name="T37" fmla="*/ 37 h 129"/>
                  <a:gd name="T38" fmla="*/ 145 w 147"/>
                  <a:gd name="T39" fmla="*/ 63 h 129"/>
                  <a:gd name="T40" fmla="*/ 129 w 147"/>
                  <a:gd name="T41" fmla="*/ 84 h 129"/>
                  <a:gd name="T42" fmla="*/ 109 w 147"/>
                  <a:gd name="T43" fmla="*/ 106 h 129"/>
                  <a:gd name="T44" fmla="*/ 94 w 147"/>
                  <a:gd name="T45" fmla="*/ 123 h 129"/>
                  <a:gd name="T46" fmla="*/ 85 w 147"/>
                  <a:gd name="T47" fmla="*/ 127 h 129"/>
                  <a:gd name="T48" fmla="*/ 81 w 147"/>
                  <a:gd name="T49" fmla="*/ 124 h 129"/>
                  <a:gd name="T50" fmla="*/ 83 w 147"/>
                  <a:gd name="T51" fmla="*/ 100 h 129"/>
                  <a:gd name="T52" fmla="*/ 54 w 147"/>
                  <a:gd name="T53" fmla="*/ 99 h 129"/>
                  <a:gd name="T54" fmla="*/ 21 w 147"/>
                  <a:gd name="T55" fmla="*/ 86 h 129"/>
                  <a:gd name="T56" fmla="*/ 2 w 147"/>
                  <a:gd name="T57" fmla="*/ 64 h 129"/>
                  <a:gd name="T58" fmla="*/ 2 w 147"/>
                  <a:gd name="T59" fmla="*/ 37 h 129"/>
                  <a:gd name="T60" fmla="*/ 21 w 147"/>
                  <a:gd name="T61" fmla="*/ 14 h 129"/>
                  <a:gd name="T62" fmla="*/ 54 w 147"/>
                  <a:gd name="T63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129">
                    <a:moveTo>
                      <a:pt x="73" y="6"/>
                    </a:moveTo>
                    <a:lnTo>
                      <a:pt x="52" y="8"/>
                    </a:lnTo>
                    <a:lnTo>
                      <a:pt x="33" y="14"/>
                    </a:lnTo>
                    <a:lnTo>
                      <a:pt x="18" y="24"/>
                    </a:lnTo>
                    <a:lnTo>
                      <a:pt x="9" y="36"/>
                    </a:lnTo>
                    <a:lnTo>
                      <a:pt x="5" y="50"/>
                    </a:lnTo>
                    <a:lnTo>
                      <a:pt x="9" y="64"/>
                    </a:lnTo>
                    <a:lnTo>
                      <a:pt x="18" y="76"/>
                    </a:lnTo>
                    <a:lnTo>
                      <a:pt x="33" y="86"/>
                    </a:lnTo>
                    <a:lnTo>
                      <a:pt x="52" y="92"/>
                    </a:lnTo>
                    <a:lnTo>
                      <a:pt x="73" y="95"/>
                    </a:lnTo>
                    <a:lnTo>
                      <a:pt x="80" y="95"/>
                    </a:lnTo>
                    <a:lnTo>
                      <a:pt x="85" y="95"/>
                    </a:lnTo>
                    <a:lnTo>
                      <a:pt x="89" y="94"/>
                    </a:lnTo>
                    <a:lnTo>
                      <a:pt x="89" y="97"/>
                    </a:lnTo>
                    <a:lnTo>
                      <a:pt x="90" y="108"/>
                    </a:lnTo>
                    <a:lnTo>
                      <a:pt x="89" y="119"/>
                    </a:lnTo>
                    <a:lnTo>
                      <a:pt x="94" y="115"/>
                    </a:lnTo>
                    <a:lnTo>
                      <a:pt x="99" y="109"/>
                    </a:lnTo>
                    <a:lnTo>
                      <a:pt x="105" y="10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11" y="87"/>
                    </a:lnTo>
                    <a:lnTo>
                      <a:pt x="123" y="81"/>
                    </a:lnTo>
                    <a:lnTo>
                      <a:pt x="133" y="72"/>
                    </a:lnTo>
                    <a:lnTo>
                      <a:pt x="138" y="61"/>
                    </a:lnTo>
                    <a:lnTo>
                      <a:pt x="141" y="50"/>
                    </a:lnTo>
                    <a:lnTo>
                      <a:pt x="137" y="36"/>
                    </a:lnTo>
                    <a:lnTo>
                      <a:pt x="128" y="24"/>
                    </a:lnTo>
                    <a:lnTo>
                      <a:pt x="114" y="14"/>
                    </a:lnTo>
                    <a:lnTo>
                      <a:pt x="95" y="8"/>
                    </a:lnTo>
                    <a:lnTo>
                      <a:pt x="73" y="6"/>
                    </a:lnTo>
                    <a:close/>
                    <a:moveTo>
                      <a:pt x="73" y="0"/>
                    </a:moveTo>
                    <a:lnTo>
                      <a:pt x="93" y="1"/>
                    </a:lnTo>
                    <a:lnTo>
                      <a:pt x="110" y="7"/>
                    </a:lnTo>
                    <a:lnTo>
                      <a:pt x="125" y="14"/>
                    </a:lnTo>
                    <a:lnTo>
                      <a:pt x="137" y="25"/>
                    </a:lnTo>
                    <a:lnTo>
                      <a:pt x="144" y="37"/>
                    </a:lnTo>
                    <a:lnTo>
                      <a:pt x="147" y="50"/>
                    </a:lnTo>
                    <a:lnTo>
                      <a:pt x="145" y="63"/>
                    </a:lnTo>
                    <a:lnTo>
                      <a:pt x="138" y="74"/>
                    </a:lnTo>
                    <a:lnTo>
                      <a:pt x="129" y="84"/>
                    </a:lnTo>
                    <a:lnTo>
                      <a:pt x="115" y="92"/>
                    </a:lnTo>
                    <a:lnTo>
                      <a:pt x="109" y="106"/>
                    </a:lnTo>
                    <a:lnTo>
                      <a:pt x="102" y="116"/>
                    </a:lnTo>
                    <a:lnTo>
                      <a:pt x="94" y="123"/>
                    </a:lnTo>
                    <a:lnTo>
                      <a:pt x="89" y="126"/>
                    </a:lnTo>
                    <a:lnTo>
                      <a:pt x="85" y="127"/>
                    </a:lnTo>
                    <a:lnTo>
                      <a:pt x="80" y="129"/>
                    </a:lnTo>
                    <a:lnTo>
                      <a:pt x="81" y="124"/>
                    </a:lnTo>
                    <a:lnTo>
                      <a:pt x="83" y="112"/>
                    </a:lnTo>
                    <a:lnTo>
                      <a:pt x="83" y="100"/>
                    </a:lnTo>
                    <a:lnTo>
                      <a:pt x="73" y="101"/>
                    </a:lnTo>
                    <a:lnTo>
                      <a:pt x="54" y="99"/>
                    </a:lnTo>
                    <a:lnTo>
                      <a:pt x="36" y="94"/>
                    </a:lnTo>
                    <a:lnTo>
                      <a:pt x="21" y="86"/>
                    </a:lnTo>
                    <a:lnTo>
                      <a:pt x="9" y="76"/>
                    </a:lnTo>
                    <a:lnTo>
                      <a:pt x="2" y="64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9" y="25"/>
                    </a:lnTo>
                    <a:lnTo>
                      <a:pt x="21" y="14"/>
                    </a:lnTo>
                    <a:lnTo>
                      <a:pt x="36" y="7"/>
                    </a:lnTo>
                    <a:lnTo>
                      <a:pt x="54" y="1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4" name="Rectangle 141"/>
              <p:cNvSpPr>
                <a:spLocks noChangeArrowheads="1"/>
              </p:cNvSpPr>
              <p:nvPr/>
            </p:nvSpPr>
            <p:spPr bwMode="auto">
              <a:xfrm>
                <a:off x="4156076" y="4664076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5" name="Rectangle 142"/>
              <p:cNvSpPr>
                <a:spLocks noChangeArrowheads="1"/>
              </p:cNvSpPr>
              <p:nvPr/>
            </p:nvSpPr>
            <p:spPr bwMode="auto">
              <a:xfrm>
                <a:off x="4156076" y="4705351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" name="组合 209"/>
            <p:cNvGrpSpPr/>
            <p:nvPr/>
          </p:nvGrpSpPr>
          <p:grpSpPr>
            <a:xfrm>
              <a:off x="4969565" y="4232245"/>
              <a:ext cx="531267" cy="400627"/>
              <a:chOff x="5394326" y="4732338"/>
              <a:chExt cx="484188" cy="365125"/>
            </a:xfrm>
            <a:grpFill/>
          </p:grpSpPr>
          <p:sp>
            <p:nvSpPr>
              <p:cNvPr id="190" name="Freeform 143"/>
              <p:cNvSpPr/>
              <p:nvPr/>
            </p:nvSpPr>
            <p:spPr bwMode="auto">
              <a:xfrm>
                <a:off x="5394326" y="4760913"/>
                <a:ext cx="484188" cy="336550"/>
              </a:xfrm>
              <a:custGeom>
                <a:avLst/>
                <a:gdLst>
                  <a:gd name="T0" fmla="*/ 0 w 305"/>
                  <a:gd name="T1" fmla="*/ 0 h 212"/>
                  <a:gd name="T2" fmla="*/ 6 w 305"/>
                  <a:gd name="T3" fmla="*/ 0 h 212"/>
                  <a:gd name="T4" fmla="*/ 6 w 305"/>
                  <a:gd name="T5" fmla="*/ 206 h 212"/>
                  <a:gd name="T6" fmla="*/ 305 w 305"/>
                  <a:gd name="T7" fmla="*/ 206 h 212"/>
                  <a:gd name="T8" fmla="*/ 305 w 305"/>
                  <a:gd name="T9" fmla="*/ 212 h 212"/>
                  <a:gd name="T10" fmla="*/ 0 w 305"/>
                  <a:gd name="T11" fmla="*/ 212 h 212"/>
                  <a:gd name="T12" fmla="*/ 0 w 305"/>
                  <a:gd name="T1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12">
                    <a:moveTo>
                      <a:pt x="0" y="0"/>
                    </a:moveTo>
                    <a:lnTo>
                      <a:pt x="6" y="0"/>
                    </a:lnTo>
                    <a:lnTo>
                      <a:pt x="6" y="206"/>
                    </a:lnTo>
                    <a:lnTo>
                      <a:pt x="305" y="206"/>
                    </a:lnTo>
                    <a:lnTo>
                      <a:pt x="305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144"/>
              <p:cNvSpPr>
                <a:spLocks noEditPoints="1"/>
              </p:cNvSpPr>
              <p:nvPr/>
            </p:nvSpPr>
            <p:spPr bwMode="auto">
              <a:xfrm>
                <a:off x="5449888" y="4946651"/>
                <a:ext cx="76200" cy="123825"/>
              </a:xfrm>
              <a:custGeom>
                <a:avLst/>
                <a:gdLst>
                  <a:gd name="T0" fmla="*/ 23 w 48"/>
                  <a:gd name="T1" fmla="*/ 7 h 78"/>
                  <a:gd name="T2" fmla="*/ 19 w 48"/>
                  <a:gd name="T3" fmla="*/ 8 h 78"/>
                  <a:gd name="T4" fmla="*/ 15 w 48"/>
                  <a:gd name="T5" fmla="*/ 9 h 78"/>
                  <a:gd name="T6" fmla="*/ 11 w 48"/>
                  <a:gd name="T7" fmla="*/ 11 h 78"/>
                  <a:gd name="T8" fmla="*/ 8 w 48"/>
                  <a:gd name="T9" fmla="*/ 15 h 78"/>
                  <a:gd name="T10" fmla="*/ 7 w 48"/>
                  <a:gd name="T11" fmla="*/ 19 h 78"/>
                  <a:gd name="T12" fmla="*/ 6 w 48"/>
                  <a:gd name="T13" fmla="*/ 23 h 78"/>
                  <a:gd name="T14" fmla="*/ 6 w 48"/>
                  <a:gd name="T15" fmla="*/ 73 h 78"/>
                  <a:gd name="T16" fmla="*/ 42 w 48"/>
                  <a:gd name="T17" fmla="*/ 73 h 78"/>
                  <a:gd name="T18" fmla="*/ 42 w 48"/>
                  <a:gd name="T19" fmla="*/ 23 h 78"/>
                  <a:gd name="T20" fmla="*/ 42 w 48"/>
                  <a:gd name="T21" fmla="*/ 19 h 78"/>
                  <a:gd name="T22" fmla="*/ 40 w 48"/>
                  <a:gd name="T23" fmla="*/ 15 h 78"/>
                  <a:gd name="T24" fmla="*/ 37 w 48"/>
                  <a:gd name="T25" fmla="*/ 11 h 78"/>
                  <a:gd name="T26" fmla="*/ 34 w 48"/>
                  <a:gd name="T27" fmla="*/ 9 h 78"/>
                  <a:gd name="T28" fmla="*/ 30 w 48"/>
                  <a:gd name="T29" fmla="*/ 8 h 78"/>
                  <a:gd name="T30" fmla="*/ 25 w 48"/>
                  <a:gd name="T31" fmla="*/ 7 h 78"/>
                  <a:gd name="T32" fmla="*/ 23 w 48"/>
                  <a:gd name="T33" fmla="*/ 7 h 78"/>
                  <a:gd name="T34" fmla="*/ 23 w 48"/>
                  <a:gd name="T35" fmla="*/ 0 h 78"/>
                  <a:gd name="T36" fmla="*/ 25 w 48"/>
                  <a:gd name="T37" fmla="*/ 0 h 78"/>
                  <a:gd name="T38" fmla="*/ 37 w 48"/>
                  <a:gd name="T39" fmla="*/ 3 h 78"/>
                  <a:gd name="T40" fmla="*/ 45 w 48"/>
                  <a:gd name="T41" fmla="*/ 12 h 78"/>
                  <a:gd name="T42" fmla="*/ 48 w 48"/>
                  <a:gd name="T43" fmla="*/ 23 h 78"/>
                  <a:gd name="T44" fmla="*/ 48 w 48"/>
                  <a:gd name="T45" fmla="*/ 78 h 78"/>
                  <a:gd name="T46" fmla="*/ 0 w 48"/>
                  <a:gd name="T47" fmla="*/ 78 h 78"/>
                  <a:gd name="T48" fmla="*/ 0 w 48"/>
                  <a:gd name="T49" fmla="*/ 23 h 78"/>
                  <a:gd name="T50" fmla="*/ 4 w 48"/>
                  <a:gd name="T51" fmla="*/ 12 h 78"/>
                  <a:gd name="T52" fmla="*/ 11 w 48"/>
                  <a:gd name="T53" fmla="*/ 3 h 78"/>
                  <a:gd name="T54" fmla="*/ 23 w 48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78">
                    <a:moveTo>
                      <a:pt x="23" y="7"/>
                    </a:moveTo>
                    <a:lnTo>
                      <a:pt x="19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7" y="19"/>
                    </a:lnTo>
                    <a:lnTo>
                      <a:pt x="6" y="23"/>
                    </a:lnTo>
                    <a:lnTo>
                      <a:pt x="6" y="73"/>
                    </a:lnTo>
                    <a:lnTo>
                      <a:pt x="42" y="73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30" y="8"/>
                    </a:lnTo>
                    <a:lnTo>
                      <a:pt x="25" y="7"/>
                    </a:lnTo>
                    <a:lnTo>
                      <a:pt x="23" y="7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2"/>
                    </a:lnTo>
                    <a:lnTo>
                      <a:pt x="48" y="23"/>
                    </a:lnTo>
                    <a:lnTo>
                      <a:pt x="48" y="78"/>
                    </a:lnTo>
                    <a:lnTo>
                      <a:pt x="0" y="78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2" name="Freeform 145"/>
              <p:cNvSpPr>
                <a:spLocks noEditPoints="1"/>
              </p:cNvSpPr>
              <p:nvPr/>
            </p:nvSpPr>
            <p:spPr bwMode="auto">
              <a:xfrm>
                <a:off x="5556251" y="4892676"/>
                <a:ext cx="74613" cy="177800"/>
              </a:xfrm>
              <a:custGeom>
                <a:avLst/>
                <a:gdLst>
                  <a:gd name="T0" fmla="*/ 22 w 47"/>
                  <a:gd name="T1" fmla="*/ 7 h 112"/>
                  <a:gd name="T2" fmla="*/ 18 w 47"/>
                  <a:gd name="T3" fmla="*/ 7 h 112"/>
                  <a:gd name="T4" fmla="*/ 14 w 47"/>
                  <a:gd name="T5" fmla="*/ 9 h 112"/>
                  <a:gd name="T6" fmla="*/ 11 w 47"/>
                  <a:gd name="T7" fmla="*/ 11 h 112"/>
                  <a:gd name="T8" fmla="*/ 8 w 47"/>
                  <a:gd name="T9" fmla="*/ 15 h 112"/>
                  <a:gd name="T10" fmla="*/ 6 w 47"/>
                  <a:gd name="T11" fmla="*/ 19 h 112"/>
                  <a:gd name="T12" fmla="*/ 6 w 47"/>
                  <a:gd name="T13" fmla="*/ 23 h 112"/>
                  <a:gd name="T14" fmla="*/ 6 w 47"/>
                  <a:gd name="T15" fmla="*/ 107 h 112"/>
                  <a:gd name="T16" fmla="*/ 42 w 47"/>
                  <a:gd name="T17" fmla="*/ 107 h 112"/>
                  <a:gd name="T18" fmla="*/ 42 w 47"/>
                  <a:gd name="T19" fmla="*/ 23 h 112"/>
                  <a:gd name="T20" fmla="*/ 41 w 47"/>
                  <a:gd name="T21" fmla="*/ 19 h 112"/>
                  <a:gd name="T22" fmla="*/ 40 w 47"/>
                  <a:gd name="T23" fmla="*/ 15 h 112"/>
                  <a:gd name="T24" fmla="*/ 37 w 47"/>
                  <a:gd name="T25" fmla="*/ 11 h 112"/>
                  <a:gd name="T26" fmla="*/ 33 w 47"/>
                  <a:gd name="T27" fmla="*/ 9 h 112"/>
                  <a:gd name="T28" fmla="*/ 29 w 47"/>
                  <a:gd name="T29" fmla="*/ 7 h 112"/>
                  <a:gd name="T30" fmla="*/ 25 w 47"/>
                  <a:gd name="T31" fmla="*/ 7 h 112"/>
                  <a:gd name="T32" fmla="*/ 22 w 47"/>
                  <a:gd name="T33" fmla="*/ 7 h 112"/>
                  <a:gd name="T34" fmla="*/ 22 w 47"/>
                  <a:gd name="T35" fmla="*/ 0 h 112"/>
                  <a:gd name="T36" fmla="*/ 25 w 47"/>
                  <a:gd name="T37" fmla="*/ 0 h 112"/>
                  <a:gd name="T38" fmla="*/ 37 w 47"/>
                  <a:gd name="T39" fmla="*/ 4 h 112"/>
                  <a:gd name="T40" fmla="*/ 44 w 47"/>
                  <a:gd name="T41" fmla="*/ 12 h 112"/>
                  <a:gd name="T42" fmla="*/ 47 w 47"/>
                  <a:gd name="T43" fmla="*/ 23 h 112"/>
                  <a:gd name="T44" fmla="*/ 47 w 47"/>
                  <a:gd name="T45" fmla="*/ 112 h 112"/>
                  <a:gd name="T46" fmla="*/ 0 w 47"/>
                  <a:gd name="T47" fmla="*/ 112 h 112"/>
                  <a:gd name="T48" fmla="*/ 0 w 47"/>
                  <a:gd name="T49" fmla="*/ 23 h 112"/>
                  <a:gd name="T50" fmla="*/ 3 w 47"/>
                  <a:gd name="T51" fmla="*/ 12 h 112"/>
                  <a:gd name="T52" fmla="*/ 11 w 47"/>
                  <a:gd name="T53" fmla="*/ 4 h 112"/>
                  <a:gd name="T54" fmla="*/ 22 w 47"/>
                  <a:gd name="T5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112">
                    <a:moveTo>
                      <a:pt x="22" y="7"/>
                    </a:moveTo>
                    <a:lnTo>
                      <a:pt x="18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107"/>
                    </a:lnTo>
                    <a:lnTo>
                      <a:pt x="42" y="107"/>
                    </a:lnTo>
                    <a:lnTo>
                      <a:pt x="42" y="23"/>
                    </a:lnTo>
                    <a:lnTo>
                      <a:pt x="41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2" y="7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7" y="4"/>
                    </a:lnTo>
                    <a:lnTo>
                      <a:pt x="44" y="12"/>
                    </a:lnTo>
                    <a:lnTo>
                      <a:pt x="47" y="23"/>
                    </a:lnTo>
                    <a:lnTo>
                      <a:pt x="47" y="112"/>
                    </a:lnTo>
                    <a:lnTo>
                      <a:pt x="0" y="112"/>
                    </a:lnTo>
                    <a:lnTo>
                      <a:pt x="0" y="23"/>
                    </a:lnTo>
                    <a:lnTo>
                      <a:pt x="3" y="12"/>
                    </a:lnTo>
                    <a:lnTo>
                      <a:pt x="11" y="4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146"/>
              <p:cNvSpPr>
                <a:spLocks noEditPoints="1"/>
              </p:cNvSpPr>
              <p:nvPr/>
            </p:nvSpPr>
            <p:spPr bwMode="auto">
              <a:xfrm>
                <a:off x="5662613" y="4840288"/>
                <a:ext cx="76200" cy="230188"/>
              </a:xfrm>
              <a:custGeom>
                <a:avLst/>
                <a:gdLst>
                  <a:gd name="T0" fmla="*/ 22 w 48"/>
                  <a:gd name="T1" fmla="*/ 6 h 145"/>
                  <a:gd name="T2" fmla="*/ 17 w 48"/>
                  <a:gd name="T3" fmla="*/ 6 h 145"/>
                  <a:gd name="T4" fmla="*/ 14 w 48"/>
                  <a:gd name="T5" fmla="*/ 8 h 145"/>
                  <a:gd name="T6" fmla="*/ 11 w 48"/>
                  <a:gd name="T7" fmla="*/ 11 h 145"/>
                  <a:gd name="T8" fmla="*/ 8 w 48"/>
                  <a:gd name="T9" fmla="*/ 14 h 145"/>
                  <a:gd name="T10" fmla="*/ 6 w 48"/>
                  <a:gd name="T11" fmla="*/ 18 h 145"/>
                  <a:gd name="T12" fmla="*/ 5 w 48"/>
                  <a:gd name="T13" fmla="*/ 23 h 145"/>
                  <a:gd name="T14" fmla="*/ 5 w 48"/>
                  <a:gd name="T15" fmla="*/ 140 h 145"/>
                  <a:gd name="T16" fmla="*/ 41 w 48"/>
                  <a:gd name="T17" fmla="*/ 140 h 145"/>
                  <a:gd name="T18" fmla="*/ 41 w 48"/>
                  <a:gd name="T19" fmla="*/ 23 h 145"/>
                  <a:gd name="T20" fmla="*/ 40 w 48"/>
                  <a:gd name="T21" fmla="*/ 18 h 145"/>
                  <a:gd name="T22" fmla="*/ 39 w 48"/>
                  <a:gd name="T23" fmla="*/ 14 h 145"/>
                  <a:gd name="T24" fmla="*/ 36 w 48"/>
                  <a:gd name="T25" fmla="*/ 11 h 145"/>
                  <a:gd name="T26" fmla="*/ 33 w 48"/>
                  <a:gd name="T27" fmla="*/ 8 h 145"/>
                  <a:gd name="T28" fmla="*/ 29 w 48"/>
                  <a:gd name="T29" fmla="*/ 6 h 145"/>
                  <a:gd name="T30" fmla="*/ 25 w 48"/>
                  <a:gd name="T31" fmla="*/ 6 h 145"/>
                  <a:gd name="T32" fmla="*/ 22 w 48"/>
                  <a:gd name="T33" fmla="*/ 6 h 145"/>
                  <a:gd name="T34" fmla="*/ 22 w 48"/>
                  <a:gd name="T35" fmla="*/ 0 h 145"/>
                  <a:gd name="T36" fmla="*/ 25 w 48"/>
                  <a:gd name="T37" fmla="*/ 0 h 145"/>
                  <a:gd name="T38" fmla="*/ 36 w 48"/>
                  <a:gd name="T39" fmla="*/ 3 h 145"/>
                  <a:gd name="T40" fmla="*/ 44 w 48"/>
                  <a:gd name="T41" fmla="*/ 12 h 145"/>
                  <a:gd name="T42" fmla="*/ 48 w 48"/>
                  <a:gd name="T43" fmla="*/ 23 h 145"/>
                  <a:gd name="T44" fmla="*/ 48 w 48"/>
                  <a:gd name="T45" fmla="*/ 145 h 145"/>
                  <a:gd name="T46" fmla="*/ 0 w 48"/>
                  <a:gd name="T47" fmla="*/ 145 h 145"/>
                  <a:gd name="T48" fmla="*/ 0 w 48"/>
                  <a:gd name="T49" fmla="*/ 23 h 145"/>
                  <a:gd name="T50" fmla="*/ 2 w 48"/>
                  <a:gd name="T51" fmla="*/ 12 h 145"/>
                  <a:gd name="T52" fmla="*/ 11 w 48"/>
                  <a:gd name="T53" fmla="*/ 3 h 145"/>
                  <a:gd name="T54" fmla="*/ 22 w 48"/>
                  <a:gd name="T5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45">
                    <a:moveTo>
                      <a:pt x="22" y="6"/>
                    </a:moveTo>
                    <a:lnTo>
                      <a:pt x="17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5" y="23"/>
                    </a:lnTo>
                    <a:lnTo>
                      <a:pt x="5" y="140"/>
                    </a:lnTo>
                    <a:lnTo>
                      <a:pt x="41" y="140"/>
                    </a:lnTo>
                    <a:lnTo>
                      <a:pt x="41" y="23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6" y="3"/>
                    </a:lnTo>
                    <a:lnTo>
                      <a:pt x="44" y="12"/>
                    </a:lnTo>
                    <a:lnTo>
                      <a:pt x="48" y="23"/>
                    </a:lnTo>
                    <a:lnTo>
                      <a:pt x="48" y="145"/>
                    </a:lnTo>
                    <a:lnTo>
                      <a:pt x="0" y="145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11" y="3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4" name="Freeform 147"/>
              <p:cNvSpPr>
                <a:spLocks noEditPoints="1"/>
              </p:cNvSpPr>
              <p:nvPr/>
            </p:nvSpPr>
            <p:spPr bwMode="auto">
              <a:xfrm>
                <a:off x="5767388" y="4784726"/>
                <a:ext cx="76200" cy="285750"/>
              </a:xfrm>
              <a:custGeom>
                <a:avLst/>
                <a:gdLst>
                  <a:gd name="T0" fmla="*/ 23 w 48"/>
                  <a:gd name="T1" fmla="*/ 5 h 180"/>
                  <a:gd name="T2" fmla="*/ 19 w 48"/>
                  <a:gd name="T3" fmla="*/ 6 h 180"/>
                  <a:gd name="T4" fmla="*/ 14 w 48"/>
                  <a:gd name="T5" fmla="*/ 9 h 180"/>
                  <a:gd name="T6" fmla="*/ 11 w 48"/>
                  <a:gd name="T7" fmla="*/ 11 h 180"/>
                  <a:gd name="T8" fmla="*/ 8 w 48"/>
                  <a:gd name="T9" fmla="*/ 14 h 180"/>
                  <a:gd name="T10" fmla="*/ 7 w 48"/>
                  <a:gd name="T11" fmla="*/ 18 h 180"/>
                  <a:gd name="T12" fmla="*/ 6 w 48"/>
                  <a:gd name="T13" fmla="*/ 23 h 180"/>
                  <a:gd name="T14" fmla="*/ 6 w 48"/>
                  <a:gd name="T15" fmla="*/ 175 h 180"/>
                  <a:gd name="T16" fmla="*/ 41 w 48"/>
                  <a:gd name="T17" fmla="*/ 175 h 180"/>
                  <a:gd name="T18" fmla="*/ 41 w 48"/>
                  <a:gd name="T19" fmla="*/ 23 h 180"/>
                  <a:gd name="T20" fmla="*/ 41 w 48"/>
                  <a:gd name="T21" fmla="*/ 18 h 180"/>
                  <a:gd name="T22" fmla="*/ 39 w 48"/>
                  <a:gd name="T23" fmla="*/ 14 h 180"/>
                  <a:gd name="T24" fmla="*/ 37 w 48"/>
                  <a:gd name="T25" fmla="*/ 11 h 180"/>
                  <a:gd name="T26" fmla="*/ 34 w 48"/>
                  <a:gd name="T27" fmla="*/ 9 h 180"/>
                  <a:gd name="T28" fmla="*/ 29 w 48"/>
                  <a:gd name="T29" fmla="*/ 6 h 180"/>
                  <a:gd name="T30" fmla="*/ 25 w 48"/>
                  <a:gd name="T31" fmla="*/ 5 h 180"/>
                  <a:gd name="T32" fmla="*/ 23 w 48"/>
                  <a:gd name="T33" fmla="*/ 5 h 180"/>
                  <a:gd name="T34" fmla="*/ 23 w 48"/>
                  <a:gd name="T35" fmla="*/ 0 h 180"/>
                  <a:gd name="T36" fmla="*/ 25 w 48"/>
                  <a:gd name="T37" fmla="*/ 0 h 180"/>
                  <a:gd name="T38" fmla="*/ 37 w 48"/>
                  <a:gd name="T39" fmla="*/ 3 h 180"/>
                  <a:gd name="T40" fmla="*/ 45 w 48"/>
                  <a:gd name="T41" fmla="*/ 11 h 180"/>
                  <a:gd name="T42" fmla="*/ 48 w 48"/>
                  <a:gd name="T43" fmla="*/ 23 h 180"/>
                  <a:gd name="T44" fmla="*/ 48 w 48"/>
                  <a:gd name="T45" fmla="*/ 180 h 180"/>
                  <a:gd name="T46" fmla="*/ 0 w 48"/>
                  <a:gd name="T47" fmla="*/ 180 h 180"/>
                  <a:gd name="T48" fmla="*/ 0 w 48"/>
                  <a:gd name="T49" fmla="*/ 23 h 180"/>
                  <a:gd name="T50" fmla="*/ 3 w 48"/>
                  <a:gd name="T51" fmla="*/ 11 h 180"/>
                  <a:gd name="T52" fmla="*/ 11 w 48"/>
                  <a:gd name="T53" fmla="*/ 3 h 180"/>
                  <a:gd name="T54" fmla="*/ 23 w 48"/>
                  <a:gd name="T5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80">
                    <a:moveTo>
                      <a:pt x="23" y="5"/>
                    </a:moveTo>
                    <a:lnTo>
                      <a:pt x="19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6" y="175"/>
                    </a:lnTo>
                    <a:lnTo>
                      <a:pt x="41" y="175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5" y="5"/>
                    </a:lnTo>
                    <a:lnTo>
                      <a:pt x="23" y="5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1"/>
                    </a:lnTo>
                    <a:lnTo>
                      <a:pt x="48" y="23"/>
                    </a:lnTo>
                    <a:lnTo>
                      <a:pt x="48" y="180"/>
                    </a:lnTo>
                    <a:lnTo>
                      <a:pt x="0" y="180"/>
                    </a:lnTo>
                    <a:lnTo>
                      <a:pt x="0" y="23"/>
                    </a:lnTo>
                    <a:lnTo>
                      <a:pt x="3" y="11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148"/>
              <p:cNvSpPr/>
              <p:nvPr/>
            </p:nvSpPr>
            <p:spPr bwMode="auto">
              <a:xfrm>
                <a:off x="5453063" y="4732338"/>
                <a:ext cx="293688" cy="153988"/>
              </a:xfrm>
              <a:custGeom>
                <a:avLst/>
                <a:gdLst>
                  <a:gd name="T0" fmla="*/ 134 w 185"/>
                  <a:gd name="T1" fmla="*/ 0 h 97"/>
                  <a:gd name="T2" fmla="*/ 185 w 185"/>
                  <a:gd name="T3" fmla="*/ 13 h 97"/>
                  <a:gd name="T4" fmla="*/ 160 w 185"/>
                  <a:gd name="T5" fmla="*/ 59 h 97"/>
                  <a:gd name="T6" fmla="*/ 155 w 185"/>
                  <a:gd name="T7" fmla="*/ 57 h 97"/>
                  <a:gd name="T8" fmla="*/ 173 w 185"/>
                  <a:gd name="T9" fmla="*/ 21 h 97"/>
                  <a:gd name="T10" fmla="*/ 2 w 185"/>
                  <a:gd name="T11" fmla="*/ 97 h 97"/>
                  <a:gd name="T12" fmla="*/ 0 w 185"/>
                  <a:gd name="T13" fmla="*/ 92 h 97"/>
                  <a:gd name="T14" fmla="*/ 171 w 185"/>
                  <a:gd name="T15" fmla="*/ 16 h 97"/>
                  <a:gd name="T16" fmla="*/ 133 w 185"/>
                  <a:gd name="T17" fmla="*/ 6 h 97"/>
                  <a:gd name="T18" fmla="*/ 134 w 185"/>
                  <a:gd name="T1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97">
                    <a:moveTo>
                      <a:pt x="134" y="0"/>
                    </a:moveTo>
                    <a:lnTo>
                      <a:pt x="185" y="13"/>
                    </a:lnTo>
                    <a:lnTo>
                      <a:pt x="160" y="59"/>
                    </a:lnTo>
                    <a:lnTo>
                      <a:pt x="155" y="57"/>
                    </a:lnTo>
                    <a:lnTo>
                      <a:pt x="173" y="21"/>
                    </a:lnTo>
                    <a:lnTo>
                      <a:pt x="2" y="97"/>
                    </a:lnTo>
                    <a:lnTo>
                      <a:pt x="0" y="92"/>
                    </a:lnTo>
                    <a:lnTo>
                      <a:pt x="171" y="16"/>
                    </a:lnTo>
                    <a:lnTo>
                      <a:pt x="133" y="6"/>
                    </a:lnTo>
                    <a:lnTo>
                      <a:pt x="1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组合 207"/>
            <p:cNvGrpSpPr/>
            <p:nvPr/>
          </p:nvGrpSpPr>
          <p:grpSpPr>
            <a:xfrm>
              <a:off x="7326383" y="4173021"/>
              <a:ext cx="607909" cy="538235"/>
              <a:chOff x="6907213" y="4678363"/>
              <a:chExt cx="554038" cy="490538"/>
            </a:xfrm>
            <a:grpFill/>
          </p:grpSpPr>
          <p:sp>
            <p:nvSpPr>
              <p:cNvPr id="201" name="Freeform 149"/>
              <p:cNvSpPr>
                <a:spLocks noEditPoints="1"/>
              </p:cNvSpPr>
              <p:nvPr/>
            </p:nvSpPr>
            <p:spPr bwMode="auto">
              <a:xfrm>
                <a:off x="6907213" y="4678363"/>
                <a:ext cx="554038" cy="490538"/>
              </a:xfrm>
              <a:custGeom>
                <a:avLst/>
                <a:gdLst>
                  <a:gd name="T0" fmla="*/ 13 w 349"/>
                  <a:gd name="T1" fmla="*/ 182 h 309"/>
                  <a:gd name="T2" fmla="*/ 193 w 349"/>
                  <a:gd name="T3" fmla="*/ 154 h 309"/>
                  <a:gd name="T4" fmla="*/ 292 w 349"/>
                  <a:gd name="T5" fmla="*/ 118 h 309"/>
                  <a:gd name="T6" fmla="*/ 338 w 349"/>
                  <a:gd name="T7" fmla="*/ 166 h 309"/>
                  <a:gd name="T8" fmla="*/ 198 w 349"/>
                  <a:gd name="T9" fmla="*/ 114 h 309"/>
                  <a:gd name="T10" fmla="*/ 343 w 349"/>
                  <a:gd name="T11" fmla="*/ 303 h 309"/>
                  <a:gd name="T12" fmla="*/ 286 w 349"/>
                  <a:gd name="T13" fmla="*/ 171 h 309"/>
                  <a:gd name="T14" fmla="*/ 198 w 349"/>
                  <a:gd name="T15" fmla="*/ 114 h 309"/>
                  <a:gd name="T16" fmla="*/ 57 w 349"/>
                  <a:gd name="T17" fmla="*/ 120 h 309"/>
                  <a:gd name="T18" fmla="*/ 193 w 349"/>
                  <a:gd name="T19" fmla="*/ 108 h 309"/>
                  <a:gd name="T20" fmla="*/ 207 w 349"/>
                  <a:gd name="T21" fmla="*/ 21 h 309"/>
                  <a:gd name="T22" fmla="*/ 54 w 349"/>
                  <a:gd name="T23" fmla="*/ 5 h 309"/>
                  <a:gd name="T24" fmla="*/ 46 w 349"/>
                  <a:gd name="T25" fmla="*/ 7 h 309"/>
                  <a:gd name="T26" fmla="*/ 42 w 349"/>
                  <a:gd name="T27" fmla="*/ 14 h 309"/>
                  <a:gd name="T28" fmla="*/ 41 w 349"/>
                  <a:gd name="T29" fmla="*/ 123 h 309"/>
                  <a:gd name="T30" fmla="*/ 44 w 349"/>
                  <a:gd name="T31" fmla="*/ 131 h 309"/>
                  <a:gd name="T32" fmla="*/ 50 w 349"/>
                  <a:gd name="T33" fmla="*/ 135 h 309"/>
                  <a:gd name="T34" fmla="*/ 193 w 349"/>
                  <a:gd name="T35" fmla="*/ 136 h 309"/>
                  <a:gd name="T36" fmla="*/ 51 w 349"/>
                  <a:gd name="T37" fmla="*/ 127 h 309"/>
                  <a:gd name="T38" fmla="*/ 212 w 349"/>
                  <a:gd name="T39" fmla="*/ 15 h 309"/>
                  <a:gd name="T40" fmla="*/ 222 w 349"/>
                  <a:gd name="T41" fmla="*/ 108 h 309"/>
                  <a:gd name="T42" fmla="*/ 222 w 349"/>
                  <a:gd name="T43" fmla="*/ 14 h 309"/>
                  <a:gd name="T44" fmla="*/ 218 w 349"/>
                  <a:gd name="T45" fmla="*/ 7 h 309"/>
                  <a:gd name="T46" fmla="*/ 210 w 349"/>
                  <a:gd name="T47" fmla="*/ 5 h 309"/>
                  <a:gd name="T48" fmla="*/ 54 w 349"/>
                  <a:gd name="T49" fmla="*/ 0 h 309"/>
                  <a:gd name="T50" fmla="*/ 219 w 349"/>
                  <a:gd name="T51" fmla="*/ 2 h 309"/>
                  <a:gd name="T52" fmla="*/ 229 w 349"/>
                  <a:gd name="T53" fmla="*/ 18 h 309"/>
                  <a:gd name="T54" fmla="*/ 291 w 349"/>
                  <a:gd name="T55" fmla="*/ 108 h 309"/>
                  <a:gd name="T56" fmla="*/ 349 w 349"/>
                  <a:gd name="T57" fmla="*/ 309 h 309"/>
                  <a:gd name="T58" fmla="*/ 193 w 349"/>
                  <a:gd name="T59" fmla="*/ 188 h 309"/>
                  <a:gd name="T60" fmla="*/ 37 w 349"/>
                  <a:gd name="T61" fmla="*/ 148 h 309"/>
                  <a:gd name="T62" fmla="*/ 193 w 349"/>
                  <a:gd name="T63" fmla="*/ 142 h 309"/>
                  <a:gd name="T64" fmla="*/ 44 w 349"/>
                  <a:gd name="T65" fmla="*/ 140 h 309"/>
                  <a:gd name="T66" fmla="*/ 35 w 349"/>
                  <a:gd name="T67" fmla="*/ 123 h 309"/>
                  <a:gd name="T68" fmla="*/ 38 w 349"/>
                  <a:gd name="T69" fmla="*/ 8 h 309"/>
                  <a:gd name="T70" fmla="*/ 54 w 349"/>
                  <a:gd name="T7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9" h="309">
                    <a:moveTo>
                      <a:pt x="40" y="154"/>
                    </a:moveTo>
                    <a:lnTo>
                      <a:pt x="13" y="182"/>
                    </a:lnTo>
                    <a:lnTo>
                      <a:pt x="193" y="182"/>
                    </a:lnTo>
                    <a:lnTo>
                      <a:pt x="193" y="154"/>
                    </a:lnTo>
                    <a:lnTo>
                      <a:pt x="40" y="154"/>
                    </a:lnTo>
                    <a:close/>
                    <a:moveTo>
                      <a:pt x="292" y="118"/>
                    </a:moveTo>
                    <a:lnTo>
                      <a:pt x="292" y="166"/>
                    </a:lnTo>
                    <a:lnTo>
                      <a:pt x="338" y="166"/>
                    </a:lnTo>
                    <a:lnTo>
                      <a:pt x="292" y="118"/>
                    </a:lnTo>
                    <a:close/>
                    <a:moveTo>
                      <a:pt x="198" y="114"/>
                    </a:moveTo>
                    <a:lnTo>
                      <a:pt x="198" y="303"/>
                    </a:lnTo>
                    <a:lnTo>
                      <a:pt x="343" y="303"/>
                    </a:lnTo>
                    <a:lnTo>
                      <a:pt x="343" y="171"/>
                    </a:lnTo>
                    <a:lnTo>
                      <a:pt x="286" y="171"/>
                    </a:lnTo>
                    <a:lnTo>
                      <a:pt x="286" y="114"/>
                    </a:lnTo>
                    <a:lnTo>
                      <a:pt x="198" y="114"/>
                    </a:lnTo>
                    <a:close/>
                    <a:moveTo>
                      <a:pt x="57" y="21"/>
                    </a:moveTo>
                    <a:lnTo>
                      <a:pt x="57" y="120"/>
                    </a:lnTo>
                    <a:lnTo>
                      <a:pt x="193" y="120"/>
                    </a:lnTo>
                    <a:lnTo>
                      <a:pt x="193" y="108"/>
                    </a:lnTo>
                    <a:lnTo>
                      <a:pt x="207" y="108"/>
                    </a:lnTo>
                    <a:lnTo>
                      <a:pt x="207" y="21"/>
                    </a:lnTo>
                    <a:lnTo>
                      <a:pt x="57" y="21"/>
                    </a:lnTo>
                    <a:close/>
                    <a:moveTo>
                      <a:pt x="54" y="5"/>
                    </a:moveTo>
                    <a:lnTo>
                      <a:pt x="50" y="6"/>
                    </a:lnTo>
                    <a:lnTo>
                      <a:pt x="46" y="7"/>
                    </a:lnTo>
                    <a:lnTo>
                      <a:pt x="44" y="10"/>
                    </a:lnTo>
                    <a:lnTo>
                      <a:pt x="42" y="14"/>
                    </a:lnTo>
                    <a:lnTo>
                      <a:pt x="41" y="18"/>
                    </a:lnTo>
                    <a:lnTo>
                      <a:pt x="41" y="123"/>
                    </a:lnTo>
                    <a:lnTo>
                      <a:pt x="42" y="128"/>
                    </a:lnTo>
                    <a:lnTo>
                      <a:pt x="44" y="131"/>
                    </a:lnTo>
                    <a:lnTo>
                      <a:pt x="46" y="133"/>
                    </a:lnTo>
                    <a:lnTo>
                      <a:pt x="50" y="135"/>
                    </a:lnTo>
                    <a:lnTo>
                      <a:pt x="54" y="136"/>
                    </a:lnTo>
                    <a:lnTo>
                      <a:pt x="193" y="136"/>
                    </a:lnTo>
                    <a:lnTo>
                      <a:pt x="193" y="127"/>
                    </a:lnTo>
                    <a:lnTo>
                      <a:pt x="51" y="127"/>
                    </a:lnTo>
                    <a:lnTo>
                      <a:pt x="51" y="15"/>
                    </a:lnTo>
                    <a:lnTo>
                      <a:pt x="212" y="15"/>
                    </a:lnTo>
                    <a:lnTo>
                      <a:pt x="212" y="108"/>
                    </a:lnTo>
                    <a:lnTo>
                      <a:pt x="222" y="108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0" y="10"/>
                    </a:lnTo>
                    <a:lnTo>
                      <a:pt x="218" y="7"/>
                    </a:lnTo>
                    <a:lnTo>
                      <a:pt x="214" y="6"/>
                    </a:lnTo>
                    <a:lnTo>
                      <a:pt x="210" y="5"/>
                    </a:lnTo>
                    <a:lnTo>
                      <a:pt x="54" y="5"/>
                    </a:lnTo>
                    <a:close/>
                    <a:moveTo>
                      <a:pt x="54" y="0"/>
                    </a:moveTo>
                    <a:lnTo>
                      <a:pt x="210" y="0"/>
                    </a:lnTo>
                    <a:lnTo>
                      <a:pt x="219" y="2"/>
                    </a:lnTo>
                    <a:lnTo>
                      <a:pt x="227" y="8"/>
                    </a:lnTo>
                    <a:lnTo>
                      <a:pt x="229" y="18"/>
                    </a:lnTo>
                    <a:lnTo>
                      <a:pt x="229" y="108"/>
                    </a:lnTo>
                    <a:lnTo>
                      <a:pt x="291" y="108"/>
                    </a:lnTo>
                    <a:lnTo>
                      <a:pt x="349" y="167"/>
                    </a:lnTo>
                    <a:lnTo>
                      <a:pt x="349" y="309"/>
                    </a:lnTo>
                    <a:lnTo>
                      <a:pt x="193" y="309"/>
                    </a:lnTo>
                    <a:lnTo>
                      <a:pt x="193" y="188"/>
                    </a:lnTo>
                    <a:lnTo>
                      <a:pt x="0" y="188"/>
                    </a:lnTo>
                    <a:lnTo>
                      <a:pt x="37" y="148"/>
                    </a:lnTo>
                    <a:lnTo>
                      <a:pt x="193" y="148"/>
                    </a:lnTo>
                    <a:lnTo>
                      <a:pt x="193" y="142"/>
                    </a:lnTo>
                    <a:lnTo>
                      <a:pt x="54" y="142"/>
                    </a:lnTo>
                    <a:lnTo>
                      <a:pt x="44" y="140"/>
                    </a:lnTo>
                    <a:lnTo>
                      <a:pt x="38" y="133"/>
                    </a:lnTo>
                    <a:lnTo>
                      <a:pt x="35" y="123"/>
                    </a:lnTo>
                    <a:lnTo>
                      <a:pt x="35" y="18"/>
                    </a:lnTo>
                    <a:lnTo>
                      <a:pt x="38" y="8"/>
                    </a:lnTo>
                    <a:lnTo>
                      <a:pt x="44" y="2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2" name="Freeform 150"/>
              <p:cNvSpPr/>
              <p:nvPr/>
            </p:nvSpPr>
            <p:spPr bwMode="auto">
              <a:xfrm>
                <a:off x="7296151" y="4713288"/>
                <a:ext cx="161925" cy="138113"/>
              </a:xfrm>
              <a:custGeom>
                <a:avLst/>
                <a:gdLst>
                  <a:gd name="T0" fmla="*/ 1 w 102"/>
                  <a:gd name="T1" fmla="*/ 0 h 87"/>
                  <a:gd name="T2" fmla="*/ 24 w 102"/>
                  <a:gd name="T3" fmla="*/ 8 h 87"/>
                  <a:gd name="T4" fmla="*/ 44 w 102"/>
                  <a:gd name="T5" fmla="*/ 19 h 87"/>
                  <a:gd name="T6" fmla="*/ 63 w 102"/>
                  <a:gd name="T7" fmla="*/ 34 h 87"/>
                  <a:gd name="T8" fmla="*/ 78 w 102"/>
                  <a:gd name="T9" fmla="*/ 51 h 87"/>
                  <a:gd name="T10" fmla="*/ 90 w 102"/>
                  <a:gd name="T11" fmla="*/ 73 h 87"/>
                  <a:gd name="T12" fmla="*/ 97 w 102"/>
                  <a:gd name="T13" fmla="*/ 37 h 87"/>
                  <a:gd name="T14" fmla="*/ 102 w 102"/>
                  <a:gd name="T15" fmla="*/ 38 h 87"/>
                  <a:gd name="T16" fmla="*/ 93 w 102"/>
                  <a:gd name="T17" fmla="*/ 87 h 87"/>
                  <a:gd name="T18" fmla="*/ 47 w 102"/>
                  <a:gd name="T19" fmla="*/ 67 h 87"/>
                  <a:gd name="T20" fmla="*/ 50 w 102"/>
                  <a:gd name="T21" fmla="*/ 61 h 87"/>
                  <a:gd name="T22" fmla="*/ 86 w 102"/>
                  <a:gd name="T23" fmla="*/ 78 h 87"/>
                  <a:gd name="T24" fmla="*/ 74 w 102"/>
                  <a:gd name="T25" fmla="*/ 57 h 87"/>
                  <a:gd name="T26" fmla="*/ 60 w 102"/>
                  <a:gd name="T27" fmla="*/ 40 h 87"/>
                  <a:gd name="T28" fmla="*/ 42 w 102"/>
                  <a:gd name="T29" fmla="*/ 24 h 87"/>
                  <a:gd name="T30" fmla="*/ 23 w 102"/>
                  <a:gd name="T31" fmla="*/ 13 h 87"/>
                  <a:gd name="T32" fmla="*/ 0 w 102"/>
                  <a:gd name="T33" fmla="*/ 6 h 87"/>
                  <a:gd name="T34" fmla="*/ 1 w 102"/>
                  <a:gd name="T3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87">
                    <a:moveTo>
                      <a:pt x="1" y="0"/>
                    </a:moveTo>
                    <a:lnTo>
                      <a:pt x="24" y="8"/>
                    </a:lnTo>
                    <a:lnTo>
                      <a:pt x="44" y="19"/>
                    </a:lnTo>
                    <a:lnTo>
                      <a:pt x="63" y="34"/>
                    </a:lnTo>
                    <a:lnTo>
                      <a:pt x="78" y="51"/>
                    </a:lnTo>
                    <a:lnTo>
                      <a:pt x="90" y="73"/>
                    </a:lnTo>
                    <a:lnTo>
                      <a:pt x="97" y="37"/>
                    </a:lnTo>
                    <a:lnTo>
                      <a:pt x="102" y="38"/>
                    </a:lnTo>
                    <a:lnTo>
                      <a:pt x="93" y="87"/>
                    </a:lnTo>
                    <a:lnTo>
                      <a:pt x="47" y="67"/>
                    </a:lnTo>
                    <a:lnTo>
                      <a:pt x="50" y="61"/>
                    </a:lnTo>
                    <a:lnTo>
                      <a:pt x="86" y="78"/>
                    </a:lnTo>
                    <a:lnTo>
                      <a:pt x="74" y="57"/>
                    </a:lnTo>
                    <a:lnTo>
                      <a:pt x="60" y="40"/>
                    </a:lnTo>
                    <a:lnTo>
                      <a:pt x="42" y="24"/>
                    </a:lnTo>
                    <a:lnTo>
                      <a:pt x="23" y="13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151"/>
              <p:cNvSpPr/>
              <p:nvPr/>
            </p:nvSpPr>
            <p:spPr bwMode="auto">
              <a:xfrm>
                <a:off x="7050088" y="5016501"/>
                <a:ext cx="133350" cy="114300"/>
              </a:xfrm>
              <a:custGeom>
                <a:avLst/>
                <a:gdLst>
                  <a:gd name="T0" fmla="*/ 2 w 84"/>
                  <a:gd name="T1" fmla="*/ 0 h 72"/>
                  <a:gd name="T2" fmla="*/ 50 w 84"/>
                  <a:gd name="T3" fmla="*/ 14 h 72"/>
                  <a:gd name="T4" fmla="*/ 49 w 84"/>
                  <a:gd name="T5" fmla="*/ 19 h 72"/>
                  <a:gd name="T6" fmla="*/ 11 w 84"/>
                  <a:gd name="T7" fmla="*/ 8 h 72"/>
                  <a:gd name="T8" fmla="*/ 25 w 84"/>
                  <a:gd name="T9" fmla="*/ 28 h 72"/>
                  <a:gd name="T10" fmla="*/ 42 w 84"/>
                  <a:gd name="T11" fmla="*/ 45 h 72"/>
                  <a:gd name="T12" fmla="*/ 62 w 84"/>
                  <a:gd name="T13" fmla="*/ 57 h 72"/>
                  <a:gd name="T14" fmla="*/ 84 w 84"/>
                  <a:gd name="T15" fmla="*/ 66 h 72"/>
                  <a:gd name="T16" fmla="*/ 82 w 84"/>
                  <a:gd name="T17" fmla="*/ 72 h 72"/>
                  <a:gd name="T18" fmla="*/ 59 w 84"/>
                  <a:gd name="T19" fmla="*/ 64 h 72"/>
                  <a:gd name="T20" fmla="*/ 39 w 84"/>
                  <a:gd name="T21" fmla="*/ 51 h 72"/>
                  <a:gd name="T22" fmla="*/ 21 w 84"/>
                  <a:gd name="T23" fmla="*/ 34 h 72"/>
                  <a:gd name="T24" fmla="*/ 7 w 84"/>
                  <a:gd name="T25" fmla="*/ 15 h 72"/>
                  <a:gd name="T26" fmla="*/ 5 w 84"/>
                  <a:gd name="T27" fmla="*/ 51 h 72"/>
                  <a:gd name="T28" fmla="*/ 0 w 84"/>
                  <a:gd name="T29" fmla="*/ 51 h 72"/>
                  <a:gd name="T30" fmla="*/ 2 w 84"/>
                  <a:gd name="T3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2">
                    <a:moveTo>
                      <a:pt x="2" y="0"/>
                    </a:moveTo>
                    <a:lnTo>
                      <a:pt x="50" y="14"/>
                    </a:lnTo>
                    <a:lnTo>
                      <a:pt x="49" y="19"/>
                    </a:lnTo>
                    <a:lnTo>
                      <a:pt x="11" y="8"/>
                    </a:lnTo>
                    <a:lnTo>
                      <a:pt x="25" y="28"/>
                    </a:lnTo>
                    <a:lnTo>
                      <a:pt x="42" y="45"/>
                    </a:lnTo>
                    <a:lnTo>
                      <a:pt x="62" y="57"/>
                    </a:lnTo>
                    <a:lnTo>
                      <a:pt x="84" y="66"/>
                    </a:lnTo>
                    <a:lnTo>
                      <a:pt x="82" y="72"/>
                    </a:lnTo>
                    <a:lnTo>
                      <a:pt x="59" y="64"/>
                    </a:lnTo>
                    <a:lnTo>
                      <a:pt x="39" y="51"/>
                    </a:lnTo>
                    <a:lnTo>
                      <a:pt x="21" y="34"/>
                    </a:lnTo>
                    <a:lnTo>
                      <a:pt x="7" y="15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组合 7"/>
          <p:cNvGrpSpPr/>
          <p:nvPr/>
        </p:nvGrpSpPr>
        <p:grpSpPr>
          <a:xfrm>
            <a:off x="7056352" y="1376230"/>
            <a:ext cx="406588" cy="1203696"/>
            <a:chOff x="6966525" y="1680422"/>
            <a:chExt cx="658423" cy="1949140"/>
          </a:xfrm>
          <a:solidFill>
            <a:schemeClr val="accent3"/>
          </a:solidFill>
        </p:grpSpPr>
        <p:sp>
          <p:nvSpPr>
            <p:cNvPr id="200" name="Freeform 107"/>
            <p:cNvSpPr/>
            <p:nvPr/>
          </p:nvSpPr>
          <p:spPr bwMode="auto">
            <a:xfrm>
              <a:off x="6966525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60 w 378"/>
                <a:gd name="T3" fmla="*/ 37 h 1119"/>
                <a:gd name="T4" fmla="*/ 285 w 378"/>
                <a:gd name="T5" fmla="*/ 42 h 1119"/>
                <a:gd name="T6" fmla="*/ 306 w 378"/>
                <a:gd name="T7" fmla="*/ 50 h 1119"/>
                <a:gd name="T8" fmla="*/ 327 w 378"/>
                <a:gd name="T9" fmla="*/ 60 h 1119"/>
                <a:gd name="T10" fmla="*/ 344 w 378"/>
                <a:gd name="T11" fmla="*/ 72 h 1119"/>
                <a:gd name="T12" fmla="*/ 358 w 378"/>
                <a:gd name="T13" fmla="*/ 86 h 1119"/>
                <a:gd name="T14" fmla="*/ 369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9 w 378"/>
                <a:gd name="T27" fmla="*/ 1022 h 1119"/>
                <a:gd name="T28" fmla="*/ 345 w 378"/>
                <a:gd name="T29" fmla="*/ 1036 h 1119"/>
                <a:gd name="T30" fmla="*/ 328 w 378"/>
                <a:gd name="T31" fmla="*/ 1048 h 1119"/>
                <a:gd name="T32" fmla="*/ 307 w 378"/>
                <a:gd name="T33" fmla="*/ 1058 h 1119"/>
                <a:gd name="T34" fmla="*/ 285 w 378"/>
                <a:gd name="T35" fmla="*/ 1066 h 1119"/>
                <a:gd name="T36" fmla="*/ 260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60" y="37"/>
                  </a:lnTo>
                  <a:lnTo>
                    <a:pt x="285" y="42"/>
                  </a:lnTo>
                  <a:lnTo>
                    <a:pt x="306" y="50"/>
                  </a:lnTo>
                  <a:lnTo>
                    <a:pt x="327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9" y="1022"/>
                  </a:lnTo>
                  <a:lnTo>
                    <a:pt x="345" y="1036"/>
                  </a:lnTo>
                  <a:lnTo>
                    <a:pt x="328" y="1048"/>
                  </a:lnTo>
                  <a:lnTo>
                    <a:pt x="307" y="1058"/>
                  </a:lnTo>
                  <a:lnTo>
                    <a:pt x="285" y="1066"/>
                  </a:lnTo>
                  <a:lnTo>
                    <a:pt x="260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1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4" name="组合 3"/>
            <p:cNvGrpSpPr/>
            <p:nvPr/>
          </p:nvGrpSpPr>
          <p:grpSpPr>
            <a:xfrm>
              <a:off x="7095423" y="2482548"/>
              <a:ext cx="214247" cy="344888"/>
              <a:chOff x="6694371" y="3162328"/>
              <a:chExt cx="214247" cy="344888"/>
            </a:xfrm>
            <a:grpFill/>
          </p:grpSpPr>
          <p:sp>
            <p:nvSpPr>
              <p:cNvPr id="204" name="Freeform 159"/>
              <p:cNvSpPr/>
              <p:nvPr/>
            </p:nvSpPr>
            <p:spPr bwMode="auto">
              <a:xfrm>
                <a:off x="6694371" y="3228519"/>
                <a:ext cx="198572" cy="278697"/>
              </a:xfrm>
              <a:custGeom>
                <a:avLst/>
                <a:gdLst>
                  <a:gd name="T0" fmla="*/ 64 w 114"/>
                  <a:gd name="T1" fmla="*/ 0 h 160"/>
                  <a:gd name="T2" fmla="*/ 71 w 114"/>
                  <a:gd name="T3" fmla="*/ 4 h 160"/>
                  <a:gd name="T4" fmla="*/ 89 w 114"/>
                  <a:gd name="T5" fmla="*/ 29 h 160"/>
                  <a:gd name="T6" fmla="*/ 103 w 114"/>
                  <a:gd name="T7" fmla="*/ 15 h 160"/>
                  <a:gd name="T8" fmla="*/ 105 w 114"/>
                  <a:gd name="T9" fmla="*/ 15 h 160"/>
                  <a:gd name="T10" fmla="*/ 109 w 114"/>
                  <a:gd name="T11" fmla="*/ 15 h 160"/>
                  <a:gd name="T12" fmla="*/ 112 w 114"/>
                  <a:gd name="T13" fmla="*/ 17 h 160"/>
                  <a:gd name="T14" fmla="*/ 114 w 114"/>
                  <a:gd name="T15" fmla="*/ 22 h 160"/>
                  <a:gd name="T16" fmla="*/ 112 w 114"/>
                  <a:gd name="T17" fmla="*/ 27 h 160"/>
                  <a:gd name="T18" fmla="*/ 92 w 114"/>
                  <a:gd name="T19" fmla="*/ 46 h 160"/>
                  <a:gd name="T20" fmla="*/ 91 w 114"/>
                  <a:gd name="T21" fmla="*/ 47 h 160"/>
                  <a:gd name="T22" fmla="*/ 86 w 114"/>
                  <a:gd name="T23" fmla="*/ 47 h 160"/>
                  <a:gd name="T24" fmla="*/ 81 w 114"/>
                  <a:gd name="T25" fmla="*/ 45 h 160"/>
                  <a:gd name="T26" fmla="*/ 72 w 114"/>
                  <a:gd name="T27" fmla="*/ 68 h 160"/>
                  <a:gd name="T28" fmla="*/ 69 w 114"/>
                  <a:gd name="T29" fmla="*/ 73 h 160"/>
                  <a:gd name="T30" fmla="*/ 68 w 114"/>
                  <a:gd name="T31" fmla="*/ 155 h 160"/>
                  <a:gd name="T32" fmla="*/ 64 w 114"/>
                  <a:gd name="T33" fmla="*/ 159 h 160"/>
                  <a:gd name="T34" fmla="*/ 57 w 114"/>
                  <a:gd name="T35" fmla="*/ 159 h 160"/>
                  <a:gd name="T36" fmla="*/ 53 w 114"/>
                  <a:gd name="T37" fmla="*/ 155 h 160"/>
                  <a:gd name="T38" fmla="*/ 52 w 114"/>
                  <a:gd name="T39" fmla="*/ 78 h 160"/>
                  <a:gd name="T40" fmla="*/ 46 w 114"/>
                  <a:gd name="T41" fmla="*/ 151 h 160"/>
                  <a:gd name="T42" fmla="*/ 43 w 114"/>
                  <a:gd name="T43" fmla="*/ 157 h 160"/>
                  <a:gd name="T44" fmla="*/ 37 w 114"/>
                  <a:gd name="T45" fmla="*/ 160 h 160"/>
                  <a:gd name="T46" fmla="*/ 31 w 114"/>
                  <a:gd name="T47" fmla="*/ 157 h 160"/>
                  <a:gd name="T48" fmla="*/ 28 w 114"/>
                  <a:gd name="T49" fmla="*/ 151 h 160"/>
                  <a:gd name="T50" fmla="*/ 27 w 114"/>
                  <a:gd name="T51" fmla="*/ 71 h 160"/>
                  <a:gd name="T52" fmla="*/ 26 w 114"/>
                  <a:gd name="T53" fmla="*/ 47 h 160"/>
                  <a:gd name="T54" fmla="*/ 13 w 114"/>
                  <a:gd name="T55" fmla="*/ 80 h 160"/>
                  <a:gd name="T56" fmla="*/ 8 w 114"/>
                  <a:gd name="T57" fmla="*/ 82 h 160"/>
                  <a:gd name="T58" fmla="*/ 2 w 114"/>
                  <a:gd name="T59" fmla="*/ 80 h 160"/>
                  <a:gd name="T60" fmla="*/ 0 w 114"/>
                  <a:gd name="T61" fmla="*/ 74 h 160"/>
                  <a:gd name="T62" fmla="*/ 25 w 114"/>
                  <a:gd name="T63" fmla="*/ 8 h 160"/>
                  <a:gd name="T64" fmla="*/ 26 w 114"/>
                  <a:gd name="T65" fmla="*/ 5 h 160"/>
                  <a:gd name="T66" fmla="*/ 29 w 114"/>
                  <a:gd name="T67" fmla="*/ 2 h 160"/>
                  <a:gd name="T68" fmla="*/ 34 w 114"/>
                  <a:gd name="T6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4" h="160">
                    <a:moveTo>
                      <a:pt x="34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89" y="29"/>
                    </a:lnTo>
                    <a:lnTo>
                      <a:pt x="101" y="16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4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2" y="17"/>
                    </a:lnTo>
                    <a:lnTo>
                      <a:pt x="114" y="19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2" y="27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4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2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8" y="155"/>
                    </a:lnTo>
                    <a:lnTo>
                      <a:pt x="67" y="157"/>
                    </a:lnTo>
                    <a:lnTo>
                      <a:pt x="64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6" y="78"/>
                    </a:lnTo>
                    <a:lnTo>
                      <a:pt x="46" y="151"/>
                    </a:lnTo>
                    <a:lnTo>
                      <a:pt x="44" y="155"/>
                    </a:lnTo>
                    <a:lnTo>
                      <a:pt x="43" y="157"/>
                    </a:lnTo>
                    <a:lnTo>
                      <a:pt x="40" y="159"/>
                    </a:lnTo>
                    <a:lnTo>
                      <a:pt x="37" y="160"/>
                    </a:lnTo>
                    <a:lnTo>
                      <a:pt x="34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6" y="68"/>
                    </a:lnTo>
                    <a:lnTo>
                      <a:pt x="26" y="47"/>
                    </a:lnTo>
                    <a:lnTo>
                      <a:pt x="14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160"/>
              <p:cNvSpPr/>
              <p:nvPr/>
            </p:nvSpPr>
            <p:spPr bwMode="auto">
              <a:xfrm>
                <a:off x="6746626" y="3162328"/>
                <a:ext cx="64449" cy="62707"/>
              </a:xfrm>
              <a:custGeom>
                <a:avLst/>
                <a:gdLst>
                  <a:gd name="T0" fmla="*/ 19 w 37"/>
                  <a:gd name="T1" fmla="*/ 0 h 36"/>
                  <a:gd name="T2" fmla="*/ 29 w 37"/>
                  <a:gd name="T3" fmla="*/ 3 h 36"/>
                  <a:gd name="T4" fmla="*/ 35 w 37"/>
                  <a:gd name="T5" fmla="*/ 9 h 36"/>
                  <a:gd name="T6" fmla="*/ 37 w 37"/>
                  <a:gd name="T7" fmla="*/ 18 h 36"/>
                  <a:gd name="T8" fmla="*/ 35 w 37"/>
                  <a:gd name="T9" fmla="*/ 28 h 36"/>
                  <a:gd name="T10" fmla="*/ 29 w 37"/>
                  <a:gd name="T11" fmla="*/ 34 h 36"/>
                  <a:gd name="T12" fmla="*/ 19 w 37"/>
                  <a:gd name="T13" fmla="*/ 36 h 36"/>
                  <a:gd name="T14" fmla="*/ 10 w 37"/>
                  <a:gd name="T15" fmla="*/ 34 h 36"/>
                  <a:gd name="T16" fmla="*/ 4 w 37"/>
                  <a:gd name="T17" fmla="*/ 28 h 36"/>
                  <a:gd name="T18" fmla="*/ 0 w 37"/>
                  <a:gd name="T19" fmla="*/ 18 h 36"/>
                  <a:gd name="T20" fmla="*/ 4 w 37"/>
                  <a:gd name="T21" fmla="*/ 9 h 36"/>
                  <a:gd name="T22" fmla="*/ 10 w 37"/>
                  <a:gd name="T23" fmla="*/ 3 h 36"/>
                  <a:gd name="T24" fmla="*/ 19 w 37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7" y="18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6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6" name="Freeform 161"/>
              <p:cNvSpPr>
                <a:spLocks noEditPoints="1"/>
              </p:cNvSpPr>
              <p:nvPr/>
            </p:nvSpPr>
            <p:spPr bwMode="auto">
              <a:xfrm>
                <a:off x="6852879" y="3169296"/>
                <a:ext cx="55739" cy="76642"/>
              </a:xfrm>
              <a:custGeom>
                <a:avLst/>
                <a:gdLst>
                  <a:gd name="T0" fmla="*/ 12 w 32"/>
                  <a:gd name="T1" fmla="*/ 4 h 44"/>
                  <a:gd name="T2" fmla="*/ 7 w 32"/>
                  <a:gd name="T3" fmla="*/ 8 h 44"/>
                  <a:gd name="T4" fmla="*/ 6 w 32"/>
                  <a:gd name="T5" fmla="*/ 15 h 44"/>
                  <a:gd name="T6" fmla="*/ 8 w 32"/>
                  <a:gd name="T7" fmla="*/ 21 h 44"/>
                  <a:gd name="T8" fmla="*/ 11 w 32"/>
                  <a:gd name="T9" fmla="*/ 27 h 44"/>
                  <a:gd name="T10" fmla="*/ 14 w 32"/>
                  <a:gd name="T11" fmla="*/ 30 h 44"/>
                  <a:gd name="T12" fmla="*/ 13 w 32"/>
                  <a:gd name="T13" fmla="*/ 24 h 44"/>
                  <a:gd name="T14" fmla="*/ 13 w 32"/>
                  <a:gd name="T15" fmla="*/ 19 h 44"/>
                  <a:gd name="T16" fmla="*/ 15 w 32"/>
                  <a:gd name="T17" fmla="*/ 19 h 44"/>
                  <a:gd name="T18" fmla="*/ 18 w 32"/>
                  <a:gd name="T19" fmla="*/ 19 h 44"/>
                  <a:gd name="T20" fmla="*/ 20 w 32"/>
                  <a:gd name="T21" fmla="*/ 20 h 44"/>
                  <a:gd name="T22" fmla="*/ 18 w 32"/>
                  <a:gd name="T23" fmla="*/ 27 h 44"/>
                  <a:gd name="T24" fmla="*/ 21 w 32"/>
                  <a:gd name="T25" fmla="*/ 30 h 44"/>
                  <a:gd name="T26" fmla="*/ 23 w 32"/>
                  <a:gd name="T27" fmla="*/ 24 h 44"/>
                  <a:gd name="T28" fmla="*/ 26 w 32"/>
                  <a:gd name="T29" fmla="*/ 18 h 44"/>
                  <a:gd name="T30" fmla="*/ 26 w 32"/>
                  <a:gd name="T31" fmla="*/ 11 h 44"/>
                  <a:gd name="T32" fmla="*/ 22 w 32"/>
                  <a:gd name="T33" fmla="*/ 6 h 44"/>
                  <a:gd name="T34" fmla="*/ 16 w 32"/>
                  <a:gd name="T35" fmla="*/ 4 h 44"/>
                  <a:gd name="T36" fmla="*/ 21 w 32"/>
                  <a:gd name="T37" fmla="*/ 0 h 44"/>
                  <a:gd name="T38" fmla="*/ 28 w 32"/>
                  <a:gd name="T39" fmla="*/ 5 h 44"/>
                  <a:gd name="T40" fmla="*/ 32 w 32"/>
                  <a:gd name="T41" fmla="*/ 15 h 44"/>
                  <a:gd name="T42" fmla="*/ 27 w 32"/>
                  <a:gd name="T43" fmla="*/ 25 h 44"/>
                  <a:gd name="T44" fmla="*/ 25 w 32"/>
                  <a:gd name="T45" fmla="*/ 29 h 44"/>
                  <a:gd name="T46" fmla="*/ 24 w 32"/>
                  <a:gd name="T47" fmla="*/ 40 h 44"/>
                  <a:gd name="T48" fmla="*/ 23 w 32"/>
                  <a:gd name="T49" fmla="*/ 43 h 44"/>
                  <a:gd name="T50" fmla="*/ 19 w 32"/>
                  <a:gd name="T51" fmla="*/ 43 h 44"/>
                  <a:gd name="T52" fmla="*/ 16 w 32"/>
                  <a:gd name="T53" fmla="*/ 44 h 44"/>
                  <a:gd name="T54" fmla="*/ 13 w 32"/>
                  <a:gd name="T55" fmla="*/ 43 h 44"/>
                  <a:gd name="T56" fmla="*/ 9 w 32"/>
                  <a:gd name="T57" fmla="*/ 43 h 44"/>
                  <a:gd name="T58" fmla="*/ 8 w 32"/>
                  <a:gd name="T59" fmla="*/ 40 h 44"/>
                  <a:gd name="T60" fmla="*/ 7 w 32"/>
                  <a:gd name="T61" fmla="*/ 29 h 44"/>
                  <a:gd name="T62" fmla="*/ 4 w 32"/>
                  <a:gd name="T63" fmla="*/ 25 h 44"/>
                  <a:gd name="T64" fmla="*/ 0 w 32"/>
                  <a:gd name="T65" fmla="*/ 15 h 44"/>
                  <a:gd name="T66" fmla="*/ 3 w 32"/>
                  <a:gd name="T67" fmla="*/ 5 h 44"/>
                  <a:gd name="T68" fmla="*/ 11 w 32"/>
                  <a:gd name="T6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44">
                    <a:moveTo>
                      <a:pt x="16" y="4"/>
                    </a:moveTo>
                    <a:lnTo>
                      <a:pt x="12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20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6" y="18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9"/>
                    </a:lnTo>
                    <a:lnTo>
                      <a:pt x="32" y="15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7" name="TextBox 23"/>
          <p:cNvSpPr txBox="1"/>
          <p:nvPr/>
        </p:nvSpPr>
        <p:spPr>
          <a:xfrm>
            <a:off x="135890" y="3455670"/>
            <a:ext cx="2011680" cy="1393190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>
                <a:sym typeface="+mn-ea"/>
              </a:rPr>
              <a:t>思维和语言，语言是外壳，思维是内核，二者互相依存、互相促进。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2768600" y="3455670"/>
            <a:ext cx="2811780" cy="1393190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>
                <a:sym typeface="+mn-ea"/>
              </a:rPr>
              <a:t>思维还可以主导语言。读得透彻，靠的是想得通透。说得明白，写得清楚，靠的是想得清楚明白。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406515" y="3367405"/>
            <a:ext cx="254000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听、说、读、写能力的核心，是运用语言文字进行思维。思维能力强，理解语言文字的能力就强，运用语言文字进行表达的能力就强。</a:t>
            </a: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927543" y="48260"/>
            <a:ext cx="4674235" cy="107632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3200" b="1">
                <a:solidFill>
                  <a:srgbClr val="FF0000"/>
                </a:solidFill>
                <a:effectLst/>
              </a:rPr>
              <a:t>发展语言</a:t>
            </a:r>
            <a:r>
              <a:rPr lang="zh-CN" altLang="en-US" sz="3200" b="1">
                <a:solidFill>
                  <a:schemeClr val="accent4"/>
                </a:solidFill>
                <a:effectLst/>
              </a:rPr>
              <a:t>和</a:t>
            </a:r>
            <a:r>
              <a:rPr lang="zh-CN" altLang="en-US" sz="3200" b="1">
                <a:solidFill>
                  <a:srgbClr val="FF0000"/>
                </a:solidFill>
                <a:effectLst/>
              </a:rPr>
              <a:t>发展思维</a:t>
            </a:r>
            <a:r>
              <a:rPr lang="zh-CN" altLang="en-US" sz="3200" b="1">
                <a:solidFill>
                  <a:schemeClr val="accent4"/>
                </a:solidFill>
                <a:effectLst/>
              </a:rPr>
              <a:t>，</a:t>
            </a:r>
            <a:endParaRPr lang="zh-CN" altLang="en-US" sz="3200" b="1">
              <a:solidFill>
                <a:schemeClr val="accent4"/>
              </a:solidFill>
              <a:effectLst/>
            </a:endParaRPr>
          </a:p>
          <a:p>
            <a:pPr algn="ctr"/>
            <a:r>
              <a:rPr lang="zh-CN" altLang="en-US" sz="3200" b="1">
                <a:solidFill>
                  <a:schemeClr val="accent4"/>
                </a:solidFill>
                <a:effectLst/>
              </a:rPr>
              <a:t>是语文教学的两大任务。</a:t>
            </a:r>
            <a:endParaRPr lang="zh-CN" altLang="en-US" sz="3200" b="1">
              <a:solidFill>
                <a:schemeClr val="accent4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bldLvl="0" animBg="1"/>
      <p:bldP spid="188" grpId="0" bldLvl="0" animBg="1"/>
      <p:bldP spid="199" grpId="0" bldLvl="0" animBg="1"/>
      <p:bldP spid="47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reeform 24"/>
          <p:cNvSpPr/>
          <p:nvPr/>
        </p:nvSpPr>
        <p:spPr bwMode="auto">
          <a:xfrm rot="5400000">
            <a:off x="510421" y="1637935"/>
            <a:ext cx="1038057" cy="1408201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57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3" name="Freeform 24"/>
          <p:cNvSpPr/>
          <p:nvPr/>
        </p:nvSpPr>
        <p:spPr bwMode="auto">
          <a:xfrm rot="5400000">
            <a:off x="3208258" y="1637935"/>
            <a:ext cx="1038057" cy="1408201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57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4" name="Freeform 24"/>
          <p:cNvSpPr/>
          <p:nvPr/>
        </p:nvSpPr>
        <p:spPr bwMode="auto">
          <a:xfrm rot="5400000">
            <a:off x="6408380" y="1637935"/>
            <a:ext cx="1038057" cy="1408201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57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Group 128"/>
          <p:cNvGrpSpPr/>
          <p:nvPr/>
        </p:nvGrpSpPr>
        <p:grpSpPr>
          <a:xfrm>
            <a:off x="613545" y="1925287"/>
            <a:ext cx="445482" cy="445482"/>
            <a:chOff x="1316879" y="4254550"/>
            <a:chExt cx="684000" cy="684000"/>
          </a:xfrm>
        </p:grpSpPr>
        <p:sp>
          <p:nvSpPr>
            <p:cNvPr id="117" name="Freeform 49"/>
            <p:cNvSpPr>
              <a:spLocks noChangeAspect="1" noEditPoints="1"/>
            </p:cNvSpPr>
            <p:nvPr/>
          </p:nvSpPr>
          <p:spPr bwMode="auto">
            <a:xfrm>
              <a:off x="1467830" y="4412272"/>
              <a:ext cx="407999" cy="347492"/>
            </a:xfrm>
            <a:custGeom>
              <a:avLst/>
              <a:gdLst>
                <a:gd name="T0" fmla="*/ 182 w 400"/>
                <a:gd name="T1" fmla="*/ 180 h 340"/>
                <a:gd name="T2" fmla="*/ 218 w 400"/>
                <a:gd name="T3" fmla="*/ 180 h 340"/>
                <a:gd name="T4" fmla="*/ 218 w 400"/>
                <a:gd name="T5" fmla="*/ 220 h 340"/>
                <a:gd name="T6" fmla="*/ 400 w 400"/>
                <a:gd name="T7" fmla="*/ 220 h 340"/>
                <a:gd name="T8" fmla="*/ 396 w 400"/>
                <a:gd name="T9" fmla="*/ 103 h 340"/>
                <a:gd name="T10" fmla="*/ 356 w 400"/>
                <a:gd name="T11" fmla="*/ 60 h 340"/>
                <a:gd name="T12" fmla="*/ 292 w 400"/>
                <a:gd name="T13" fmla="*/ 60 h 340"/>
                <a:gd name="T14" fmla="*/ 268 w 400"/>
                <a:gd name="T15" fmla="*/ 15 h 340"/>
                <a:gd name="T16" fmla="*/ 244 w 400"/>
                <a:gd name="T17" fmla="*/ 0 h 340"/>
                <a:gd name="T18" fmla="*/ 155 w 400"/>
                <a:gd name="T19" fmla="*/ 0 h 340"/>
                <a:gd name="T20" fmla="*/ 132 w 400"/>
                <a:gd name="T21" fmla="*/ 15 h 340"/>
                <a:gd name="T22" fmla="*/ 108 w 400"/>
                <a:gd name="T23" fmla="*/ 60 h 340"/>
                <a:gd name="T24" fmla="*/ 44 w 400"/>
                <a:gd name="T25" fmla="*/ 60 h 340"/>
                <a:gd name="T26" fmla="*/ 4 w 400"/>
                <a:gd name="T27" fmla="*/ 103 h 340"/>
                <a:gd name="T28" fmla="*/ 0 w 400"/>
                <a:gd name="T29" fmla="*/ 220 h 340"/>
                <a:gd name="T30" fmla="*/ 182 w 400"/>
                <a:gd name="T31" fmla="*/ 220 h 340"/>
                <a:gd name="T32" fmla="*/ 182 w 400"/>
                <a:gd name="T33" fmla="*/ 180 h 340"/>
                <a:gd name="T34" fmla="*/ 153 w 400"/>
                <a:gd name="T35" fmla="*/ 38 h 340"/>
                <a:gd name="T36" fmla="*/ 169 w 400"/>
                <a:gd name="T37" fmla="*/ 28 h 340"/>
                <a:gd name="T38" fmla="*/ 230 w 400"/>
                <a:gd name="T39" fmla="*/ 28 h 340"/>
                <a:gd name="T40" fmla="*/ 247 w 400"/>
                <a:gd name="T41" fmla="*/ 38 h 340"/>
                <a:gd name="T42" fmla="*/ 258 w 400"/>
                <a:gd name="T43" fmla="*/ 60 h 340"/>
                <a:gd name="T44" fmla="*/ 141 w 400"/>
                <a:gd name="T45" fmla="*/ 60 h 340"/>
                <a:gd name="T46" fmla="*/ 153 w 400"/>
                <a:gd name="T47" fmla="*/ 38 h 340"/>
                <a:gd name="T48" fmla="*/ 218 w 400"/>
                <a:gd name="T49" fmla="*/ 280 h 340"/>
                <a:gd name="T50" fmla="*/ 182 w 400"/>
                <a:gd name="T51" fmla="*/ 280 h 340"/>
                <a:gd name="T52" fmla="*/ 182 w 400"/>
                <a:gd name="T53" fmla="*/ 240 h 340"/>
                <a:gd name="T54" fmla="*/ 10 w 400"/>
                <a:gd name="T55" fmla="*/ 240 h 340"/>
                <a:gd name="T56" fmla="*/ 14 w 400"/>
                <a:gd name="T57" fmla="*/ 306 h 340"/>
                <a:gd name="T58" fmla="*/ 50 w 400"/>
                <a:gd name="T59" fmla="*/ 340 h 340"/>
                <a:gd name="T60" fmla="*/ 350 w 400"/>
                <a:gd name="T61" fmla="*/ 340 h 340"/>
                <a:gd name="T62" fmla="*/ 386 w 400"/>
                <a:gd name="T63" fmla="*/ 306 h 340"/>
                <a:gd name="T64" fmla="*/ 390 w 400"/>
                <a:gd name="T65" fmla="*/ 240 h 340"/>
                <a:gd name="T66" fmla="*/ 218 w 400"/>
                <a:gd name="T67" fmla="*/ 240 h 340"/>
                <a:gd name="T68" fmla="*/ 218 w 400"/>
                <a:gd name="T69" fmla="*/ 2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0" h="340">
                  <a:moveTo>
                    <a:pt x="182" y="180"/>
                  </a:moveTo>
                  <a:cubicBezTo>
                    <a:pt x="218" y="180"/>
                    <a:pt x="218" y="180"/>
                    <a:pt x="218" y="180"/>
                  </a:cubicBezTo>
                  <a:cubicBezTo>
                    <a:pt x="218" y="220"/>
                    <a:pt x="218" y="220"/>
                    <a:pt x="218" y="220"/>
                  </a:cubicBezTo>
                  <a:cubicBezTo>
                    <a:pt x="400" y="220"/>
                    <a:pt x="400" y="220"/>
                    <a:pt x="400" y="220"/>
                  </a:cubicBezTo>
                  <a:cubicBezTo>
                    <a:pt x="400" y="220"/>
                    <a:pt x="397" y="131"/>
                    <a:pt x="396" y="103"/>
                  </a:cubicBezTo>
                  <a:cubicBezTo>
                    <a:pt x="395" y="76"/>
                    <a:pt x="385" y="60"/>
                    <a:pt x="356" y="60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82" y="41"/>
                    <a:pt x="271" y="21"/>
                    <a:pt x="268" y="15"/>
                  </a:cubicBezTo>
                  <a:cubicBezTo>
                    <a:pt x="261" y="2"/>
                    <a:pt x="259" y="0"/>
                    <a:pt x="244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41" y="0"/>
                    <a:pt x="138" y="2"/>
                    <a:pt x="132" y="15"/>
                  </a:cubicBezTo>
                  <a:cubicBezTo>
                    <a:pt x="129" y="21"/>
                    <a:pt x="118" y="41"/>
                    <a:pt x="108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14" y="60"/>
                    <a:pt x="5" y="76"/>
                    <a:pt x="4" y="103"/>
                  </a:cubicBezTo>
                  <a:cubicBezTo>
                    <a:pt x="3" y="129"/>
                    <a:pt x="0" y="220"/>
                    <a:pt x="0" y="220"/>
                  </a:cubicBezTo>
                  <a:cubicBezTo>
                    <a:pt x="182" y="220"/>
                    <a:pt x="182" y="220"/>
                    <a:pt x="182" y="220"/>
                  </a:cubicBezTo>
                  <a:lnTo>
                    <a:pt x="182" y="180"/>
                  </a:lnTo>
                  <a:close/>
                  <a:moveTo>
                    <a:pt x="153" y="38"/>
                  </a:moveTo>
                  <a:cubicBezTo>
                    <a:pt x="157" y="30"/>
                    <a:pt x="159" y="28"/>
                    <a:pt x="169" y="28"/>
                  </a:cubicBezTo>
                  <a:cubicBezTo>
                    <a:pt x="230" y="28"/>
                    <a:pt x="230" y="28"/>
                    <a:pt x="230" y="28"/>
                  </a:cubicBezTo>
                  <a:cubicBezTo>
                    <a:pt x="241" y="28"/>
                    <a:pt x="242" y="30"/>
                    <a:pt x="247" y="38"/>
                  </a:cubicBezTo>
                  <a:cubicBezTo>
                    <a:pt x="248" y="41"/>
                    <a:pt x="253" y="50"/>
                    <a:pt x="258" y="60"/>
                  </a:cubicBezTo>
                  <a:cubicBezTo>
                    <a:pt x="141" y="60"/>
                    <a:pt x="141" y="60"/>
                    <a:pt x="141" y="60"/>
                  </a:cubicBezTo>
                  <a:cubicBezTo>
                    <a:pt x="146" y="50"/>
                    <a:pt x="151" y="41"/>
                    <a:pt x="153" y="38"/>
                  </a:cubicBezTo>
                  <a:close/>
                  <a:moveTo>
                    <a:pt x="218" y="280"/>
                  </a:moveTo>
                  <a:cubicBezTo>
                    <a:pt x="182" y="280"/>
                    <a:pt x="182" y="280"/>
                    <a:pt x="182" y="280"/>
                  </a:cubicBezTo>
                  <a:cubicBezTo>
                    <a:pt x="182" y="240"/>
                    <a:pt x="182" y="240"/>
                    <a:pt x="182" y="240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10" y="240"/>
                    <a:pt x="12" y="276"/>
                    <a:pt x="14" y="306"/>
                  </a:cubicBezTo>
                  <a:cubicBezTo>
                    <a:pt x="14" y="319"/>
                    <a:pt x="18" y="340"/>
                    <a:pt x="50" y="340"/>
                  </a:cubicBezTo>
                  <a:cubicBezTo>
                    <a:pt x="350" y="340"/>
                    <a:pt x="350" y="340"/>
                    <a:pt x="350" y="340"/>
                  </a:cubicBezTo>
                  <a:cubicBezTo>
                    <a:pt x="381" y="340"/>
                    <a:pt x="385" y="319"/>
                    <a:pt x="386" y="306"/>
                  </a:cubicBezTo>
                  <a:cubicBezTo>
                    <a:pt x="388" y="275"/>
                    <a:pt x="390" y="240"/>
                    <a:pt x="390" y="240"/>
                  </a:cubicBezTo>
                  <a:cubicBezTo>
                    <a:pt x="218" y="240"/>
                    <a:pt x="218" y="240"/>
                    <a:pt x="218" y="240"/>
                  </a:cubicBezTo>
                  <a:lnTo>
                    <a:pt x="218" y="28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59554" tIns="29777" rIns="59554" bIns="2977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57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1316879" y="4254550"/>
              <a:ext cx="684000" cy="6840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129"/>
          <p:cNvGrpSpPr/>
          <p:nvPr/>
        </p:nvGrpSpPr>
        <p:grpSpPr>
          <a:xfrm>
            <a:off x="3312479" y="1925287"/>
            <a:ext cx="445482" cy="445482"/>
            <a:chOff x="3401741" y="4254550"/>
            <a:chExt cx="684000" cy="684000"/>
          </a:xfrm>
        </p:grpSpPr>
        <p:sp>
          <p:nvSpPr>
            <p:cNvPr id="120" name="Freeform 31"/>
            <p:cNvSpPr>
              <a:spLocks noChangeAspect="1" noEditPoints="1"/>
            </p:cNvSpPr>
            <p:nvPr/>
          </p:nvSpPr>
          <p:spPr bwMode="auto">
            <a:xfrm>
              <a:off x="3577110" y="4366532"/>
              <a:ext cx="333262" cy="468000"/>
            </a:xfrm>
            <a:custGeom>
              <a:avLst/>
              <a:gdLst>
                <a:gd name="T0" fmla="*/ 90 w 293"/>
                <a:gd name="T1" fmla="*/ 383 h 400"/>
                <a:gd name="T2" fmla="*/ 147 w 293"/>
                <a:gd name="T3" fmla="*/ 400 h 400"/>
                <a:gd name="T4" fmla="*/ 203 w 293"/>
                <a:gd name="T5" fmla="*/ 383 h 400"/>
                <a:gd name="T6" fmla="*/ 203 w 293"/>
                <a:gd name="T7" fmla="*/ 342 h 400"/>
                <a:gd name="T8" fmla="*/ 90 w 293"/>
                <a:gd name="T9" fmla="*/ 342 h 400"/>
                <a:gd name="T10" fmla="*/ 90 w 293"/>
                <a:gd name="T11" fmla="*/ 383 h 400"/>
                <a:gd name="T12" fmla="*/ 201 w 293"/>
                <a:gd name="T13" fmla="*/ 318 h 400"/>
                <a:gd name="T14" fmla="*/ 286 w 293"/>
                <a:gd name="T15" fmla="*/ 116 h 400"/>
                <a:gd name="T16" fmla="*/ 147 w 293"/>
                <a:gd name="T17" fmla="*/ 0 h 400"/>
                <a:gd name="T18" fmla="*/ 7 w 293"/>
                <a:gd name="T19" fmla="*/ 116 h 400"/>
                <a:gd name="T20" fmla="*/ 93 w 293"/>
                <a:gd name="T21" fmla="*/ 318 h 400"/>
                <a:gd name="T22" fmla="*/ 201 w 293"/>
                <a:gd name="T23" fmla="*/ 318 h 400"/>
                <a:gd name="T24" fmla="*/ 50 w 293"/>
                <a:gd name="T25" fmla="*/ 119 h 400"/>
                <a:gd name="T26" fmla="*/ 147 w 293"/>
                <a:gd name="T27" fmla="*/ 41 h 400"/>
                <a:gd name="T28" fmla="*/ 244 w 293"/>
                <a:gd name="T29" fmla="*/ 119 h 400"/>
                <a:gd name="T30" fmla="*/ 208 w 293"/>
                <a:gd name="T31" fmla="*/ 198 h 400"/>
                <a:gd name="T32" fmla="*/ 163 w 293"/>
                <a:gd name="T33" fmla="*/ 283 h 400"/>
                <a:gd name="T34" fmla="*/ 130 w 293"/>
                <a:gd name="T35" fmla="*/ 283 h 400"/>
                <a:gd name="T36" fmla="*/ 86 w 293"/>
                <a:gd name="T37" fmla="*/ 198 h 400"/>
                <a:gd name="T38" fmla="*/ 50 w 293"/>
                <a:gd name="T39" fmla="*/ 11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3" h="400">
                  <a:moveTo>
                    <a:pt x="90" y="383"/>
                  </a:moveTo>
                  <a:cubicBezTo>
                    <a:pt x="106" y="393"/>
                    <a:pt x="125" y="400"/>
                    <a:pt x="147" y="400"/>
                  </a:cubicBezTo>
                  <a:cubicBezTo>
                    <a:pt x="169" y="400"/>
                    <a:pt x="187" y="393"/>
                    <a:pt x="203" y="383"/>
                  </a:cubicBezTo>
                  <a:cubicBezTo>
                    <a:pt x="203" y="342"/>
                    <a:pt x="203" y="342"/>
                    <a:pt x="203" y="342"/>
                  </a:cubicBezTo>
                  <a:cubicBezTo>
                    <a:pt x="90" y="342"/>
                    <a:pt x="90" y="342"/>
                    <a:pt x="90" y="342"/>
                  </a:cubicBezTo>
                  <a:lnTo>
                    <a:pt x="90" y="383"/>
                  </a:lnTo>
                  <a:close/>
                  <a:moveTo>
                    <a:pt x="201" y="318"/>
                  </a:moveTo>
                  <a:cubicBezTo>
                    <a:pt x="201" y="231"/>
                    <a:pt x="293" y="203"/>
                    <a:pt x="286" y="116"/>
                  </a:cubicBezTo>
                  <a:cubicBezTo>
                    <a:pt x="282" y="61"/>
                    <a:pt x="245" y="0"/>
                    <a:pt x="147" y="0"/>
                  </a:cubicBezTo>
                  <a:cubicBezTo>
                    <a:pt x="49" y="0"/>
                    <a:pt x="12" y="61"/>
                    <a:pt x="7" y="116"/>
                  </a:cubicBezTo>
                  <a:cubicBezTo>
                    <a:pt x="0" y="203"/>
                    <a:pt x="93" y="231"/>
                    <a:pt x="93" y="318"/>
                  </a:cubicBezTo>
                  <a:lnTo>
                    <a:pt x="201" y="318"/>
                  </a:lnTo>
                  <a:close/>
                  <a:moveTo>
                    <a:pt x="50" y="119"/>
                  </a:moveTo>
                  <a:cubicBezTo>
                    <a:pt x="54" y="67"/>
                    <a:pt x="89" y="41"/>
                    <a:pt x="147" y="41"/>
                  </a:cubicBezTo>
                  <a:cubicBezTo>
                    <a:pt x="204" y="41"/>
                    <a:pt x="240" y="67"/>
                    <a:pt x="244" y="119"/>
                  </a:cubicBezTo>
                  <a:cubicBezTo>
                    <a:pt x="246" y="148"/>
                    <a:pt x="230" y="167"/>
                    <a:pt x="208" y="198"/>
                  </a:cubicBezTo>
                  <a:cubicBezTo>
                    <a:pt x="192" y="221"/>
                    <a:pt x="172" y="248"/>
                    <a:pt x="163" y="283"/>
                  </a:cubicBezTo>
                  <a:cubicBezTo>
                    <a:pt x="130" y="283"/>
                    <a:pt x="130" y="283"/>
                    <a:pt x="130" y="283"/>
                  </a:cubicBezTo>
                  <a:cubicBezTo>
                    <a:pt x="121" y="248"/>
                    <a:pt x="102" y="221"/>
                    <a:pt x="86" y="198"/>
                  </a:cubicBezTo>
                  <a:cubicBezTo>
                    <a:pt x="64" y="167"/>
                    <a:pt x="47" y="148"/>
                    <a:pt x="50" y="119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59554" tIns="29777" rIns="59554" bIns="2977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3401741" y="4254550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130"/>
          <p:cNvGrpSpPr/>
          <p:nvPr/>
        </p:nvGrpSpPr>
        <p:grpSpPr>
          <a:xfrm>
            <a:off x="6513698" y="1925287"/>
            <a:ext cx="445482" cy="445482"/>
            <a:chOff x="6006611" y="4240036"/>
            <a:chExt cx="684000" cy="684000"/>
          </a:xfrm>
        </p:grpSpPr>
        <p:sp>
          <p:nvSpPr>
            <p:cNvPr id="119" name="Freeform 44"/>
            <p:cNvSpPr>
              <a:spLocks noChangeAspect="1" noEditPoints="1"/>
            </p:cNvSpPr>
            <p:nvPr/>
          </p:nvSpPr>
          <p:spPr bwMode="auto">
            <a:xfrm>
              <a:off x="6132322" y="4366036"/>
              <a:ext cx="432579" cy="432000"/>
            </a:xfrm>
            <a:custGeom>
              <a:avLst/>
              <a:gdLst>
                <a:gd name="T0" fmla="*/ 287 w 316"/>
                <a:gd name="T1" fmla="*/ 29 h 316"/>
                <a:gd name="T2" fmla="*/ 236 w 316"/>
                <a:gd name="T3" fmla="*/ 4 h 316"/>
                <a:gd name="T4" fmla="*/ 135 w 316"/>
                <a:gd name="T5" fmla="*/ 105 h 316"/>
                <a:gd name="T6" fmla="*/ 20 w 316"/>
                <a:gd name="T7" fmla="*/ 221 h 316"/>
                <a:gd name="T8" fmla="*/ 0 w 316"/>
                <a:gd name="T9" fmla="*/ 316 h 316"/>
                <a:gd name="T10" fmla="*/ 95 w 316"/>
                <a:gd name="T11" fmla="*/ 296 h 316"/>
                <a:gd name="T12" fmla="*/ 210 w 316"/>
                <a:gd name="T13" fmla="*/ 180 h 316"/>
                <a:gd name="T14" fmla="*/ 312 w 316"/>
                <a:gd name="T15" fmla="*/ 79 h 316"/>
                <a:gd name="T16" fmla="*/ 287 w 316"/>
                <a:gd name="T17" fmla="*/ 29 h 316"/>
                <a:gd name="T18" fmla="*/ 89 w 316"/>
                <a:gd name="T19" fmla="*/ 284 h 316"/>
                <a:gd name="T20" fmla="*/ 57 w 316"/>
                <a:gd name="T21" fmla="*/ 291 h 316"/>
                <a:gd name="T22" fmla="*/ 43 w 316"/>
                <a:gd name="T23" fmla="*/ 273 h 316"/>
                <a:gd name="T24" fmla="*/ 24 w 316"/>
                <a:gd name="T25" fmla="*/ 259 h 316"/>
                <a:gd name="T26" fmla="*/ 31 w 316"/>
                <a:gd name="T27" fmla="*/ 226 h 316"/>
                <a:gd name="T28" fmla="*/ 41 w 316"/>
                <a:gd name="T29" fmla="*/ 217 h 316"/>
                <a:gd name="T30" fmla="*/ 78 w 316"/>
                <a:gd name="T31" fmla="*/ 237 h 316"/>
                <a:gd name="T32" fmla="*/ 99 w 316"/>
                <a:gd name="T33" fmla="*/ 275 h 316"/>
                <a:gd name="T34" fmla="*/ 89 w 316"/>
                <a:gd name="T35" fmla="*/ 28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6" h="316">
                  <a:moveTo>
                    <a:pt x="287" y="29"/>
                  </a:moveTo>
                  <a:cubicBezTo>
                    <a:pt x="258" y="0"/>
                    <a:pt x="236" y="4"/>
                    <a:pt x="236" y="4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20" y="221"/>
                    <a:pt x="20" y="221"/>
                    <a:pt x="20" y="221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95" y="296"/>
                    <a:pt x="95" y="296"/>
                    <a:pt x="95" y="296"/>
                  </a:cubicBezTo>
                  <a:cubicBezTo>
                    <a:pt x="210" y="180"/>
                    <a:pt x="210" y="180"/>
                    <a:pt x="210" y="180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2" y="79"/>
                    <a:pt x="316" y="58"/>
                    <a:pt x="287" y="29"/>
                  </a:cubicBezTo>
                  <a:close/>
                  <a:moveTo>
                    <a:pt x="89" y="284"/>
                  </a:moveTo>
                  <a:cubicBezTo>
                    <a:pt x="57" y="291"/>
                    <a:pt x="57" y="291"/>
                    <a:pt x="57" y="291"/>
                  </a:cubicBezTo>
                  <a:cubicBezTo>
                    <a:pt x="54" y="285"/>
                    <a:pt x="50" y="280"/>
                    <a:pt x="43" y="273"/>
                  </a:cubicBezTo>
                  <a:cubicBezTo>
                    <a:pt x="36" y="266"/>
                    <a:pt x="30" y="262"/>
                    <a:pt x="24" y="259"/>
                  </a:cubicBezTo>
                  <a:cubicBezTo>
                    <a:pt x="31" y="226"/>
                    <a:pt x="31" y="226"/>
                    <a:pt x="31" y="226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58" y="217"/>
                    <a:pt x="78" y="237"/>
                  </a:cubicBezTo>
                  <a:cubicBezTo>
                    <a:pt x="98" y="257"/>
                    <a:pt x="99" y="275"/>
                    <a:pt x="99" y="275"/>
                  </a:cubicBezTo>
                  <a:lnTo>
                    <a:pt x="89" y="284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59554" tIns="29777" rIns="59554" bIns="2977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57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6006611" y="4240036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434465" y="486410"/>
            <a:ext cx="58140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语文教学中忽视思维发展的表现</a:t>
            </a:r>
            <a:endParaRPr lang="zh-CN" altLang="en-US" sz="2800" b="1"/>
          </a:p>
        </p:txBody>
      </p:sp>
      <p:sp>
        <p:nvSpPr>
          <p:cNvPr id="7" name="文本框 6"/>
          <p:cNvSpPr txBox="1"/>
          <p:nvPr/>
        </p:nvSpPr>
        <p:spPr>
          <a:xfrm>
            <a:off x="76200" y="2861310"/>
            <a:ext cx="2540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从教学目标到教学内容、教学过程，思维训练一直缺失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760345" y="2861310"/>
            <a:ext cx="27178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 阅读教学中个性化理解和批判性思维是两大缺项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036945" y="2861310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口头和书面表达训练，缺少思维的支撑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bldLvl="0" animBg="1"/>
      <p:bldP spid="113" grpId="0" animBg="1"/>
      <p:bldP spid="11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418715" y="282575"/>
            <a:ext cx="43065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小学阶段学生思维发展的特点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1810" y="1019175"/>
            <a:ext cx="72440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>
                <a:solidFill>
                  <a:schemeClr val="accent1"/>
                </a:solidFill>
              </a:rPr>
              <a:t>学龄前和低年级儿童，以</a:t>
            </a:r>
            <a:r>
              <a:rPr lang="zh-CN" altLang="en-US" b="1">
                <a:solidFill>
                  <a:srgbClr val="FF0000"/>
                </a:solidFill>
              </a:rPr>
              <a:t>直觉思维、形象思维</a:t>
            </a:r>
            <a:r>
              <a:rPr lang="zh-CN" altLang="en-US" b="1">
                <a:solidFill>
                  <a:schemeClr val="accent1"/>
                </a:solidFill>
              </a:rPr>
              <a:t>为主，喜欢</a:t>
            </a:r>
            <a:r>
              <a:rPr lang="zh-CN" altLang="en-US" b="1">
                <a:solidFill>
                  <a:srgbClr val="FF0000"/>
                </a:solidFill>
              </a:rPr>
              <a:t>想象</a:t>
            </a:r>
            <a:r>
              <a:rPr lang="zh-CN" altLang="en-US" b="1">
                <a:solidFill>
                  <a:schemeClr val="accent1"/>
                </a:solidFill>
              </a:rPr>
              <a:t>，也长于想象，读诗歌、短文常常展开想象，也爱表达想象中的事物。</a:t>
            </a:r>
            <a:endParaRPr lang="zh-CN" altLang="en-US" b="1">
              <a:solidFill>
                <a:schemeClr val="accent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1810" y="1814830"/>
            <a:ext cx="724408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>
                <a:solidFill>
                  <a:srgbClr val="0070C0"/>
                </a:solidFill>
              </a:rPr>
              <a:t>中年级学生，直觉的</a:t>
            </a:r>
            <a:r>
              <a:rPr lang="zh-CN" altLang="en-US" b="1">
                <a:solidFill>
                  <a:srgbClr val="FF0000"/>
                </a:solidFill>
              </a:rPr>
              <a:t>形象思维</a:t>
            </a:r>
            <a:r>
              <a:rPr lang="zh-CN" altLang="en-US" b="1">
                <a:solidFill>
                  <a:srgbClr val="0070C0"/>
                </a:solidFill>
              </a:rPr>
              <a:t>仍然占优势，但已开始学着用</a:t>
            </a:r>
            <a:r>
              <a:rPr lang="zh-CN" altLang="en-US" b="1">
                <a:solidFill>
                  <a:srgbClr val="FF0000"/>
                </a:solidFill>
              </a:rPr>
              <a:t>抽象的逻辑思维</a:t>
            </a:r>
            <a:r>
              <a:rPr lang="zh-CN" altLang="en-US" b="1">
                <a:solidFill>
                  <a:srgbClr val="0070C0"/>
                </a:solidFill>
              </a:rPr>
              <a:t>思考问题：阅读时一边读一边想，学习抓重点词、关键句，体会词句表达的情意，初步把握文章主要内容；习作时根据表达的需要，展开想象编故事，又能按一定顺序把内容写清楚。</a:t>
            </a:r>
            <a:endParaRPr lang="zh-CN" altLang="en-US" b="1">
              <a:solidFill>
                <a:srgbClr val="0070C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1810" y="3150235"/>
            <a:ext cx="752665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>
                <a:solidFill>
                  <a:srgbClr val="002060"/>
                </a:solidFill>
              </a:rPr>
              <a:t>高年级，学生</a:t>
            </a:r>
            <a:r>
              <a:rPr lang="zh-CN" altLang="en-US" b="1">
                <a:solidFill>
                  <a:srgbClr val="FF0000"/>
                </a:solidFill>
              </a:rPr>
              <a:t>抽象的逻辑思维</a:t>
            </a:r>
            <a:r>
              <a:rPr lang="zh-CN" altLang="en-US" b="1">
                <a:solidFill>
                  <a:srgbClr val="002060"/>
                </a:solidFill>
              </a:rPr>
              <a:t>得到进一步发展，阅读时能进行预测、推想，作出自己的判断。读诗歌，能想象所描述的情境，展开联想；读叙事性作品，能说梗概，谈感受；读说明性、议论性文章，能抓住要点或主旨。习作时，能围绕中心抓特点、有重点地写；能展开奇思妙想，创编童话、故事；能在习作中表达独特感受和真情实感；写说明性文章和其他常见应用文，条理比较清楚，语言比较简洁。</a:t>
            </a:r>
            <a:endParaRPr lang="zh-CN" altLang="en-US" b="1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:random/>
      </p:transition>
    </mc:Choice>
    <mc:Fallback>
      <p:transition spd="slow" advTm="3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284217" y="1975552"/>
            <a:ext cx="5357027" cy="957618"/>
            <a:chOff x="806" y="677"/>
            <a:chExt cx="3783" cy="711"/>
          </a:xfrm>
        </p:grpSpPr>
        <p:sp>
          <p:nvSpPr>
            <p:cNvPr id="37" name="Freeform 5"/>
            <p:cNvSpPr/>
            <p:nvPr/>
          </p:nvSpPr>
          <p:spPr bwMode="auto">
            <a:xfrm>
              <a:off x="806" y="677"/>
              <a:ext cx="935" cy="711"/>
            </a:xfrm>
            <a:custGeom>
              <a:avLst/>
              <a:gdLst>
                <a:gd name="T0" fmla="*/ 304 w 395"/>
                <a:gd name="T1" fmla="*/ 283 h 298"/>
                <a:gd name="T2" fmla="*/ 274 w 395"/>
                <a:gd name="T3" fmla="*/ 298 h 298"/>
                <a:gd name="T4" fmla="*/ 13 w 395"/>
                <a:gd name="T5" fmla="*/ 298 h 298"/>
                <a:gd name="T6" fmla="*/ 6 w 395"/>
                <a:gd name="T7" fmla="*/ 283 h 298"/>
                <a:gd name="T8" fmla="*/ 92 w 395"/>
                <a:gd name="T9" fmla="*/ 164 h 298"/>
                <a:gd name="T10" fmla="*/ 92 w 395"/>
                <a:gd name="T11" fmla="*/ 134 h 298"/>
                <a:gd name="T12" fmla="*/ 6 w 395"/>
                <a:gd name="T13" fmla="*/ 15 h 298"/>
                <a:gd name="T14" fmla="*/ 13 w 395"/>
                <a:gd name="T15" fmla="*/ 0 h 298"/>
                <a:gd name="T16" fmla="*/ 274 w 395"/>
                <a:gd name="T17" fmla="*/ 0 h 298"/>
                <a:gd name="T18" fmla="*/ 304 w 395"/>
                <a:gd name="T19" fmla="*/ 15 h 298"/>
                <a:gd name="T20" fmla="*/ 390 w 395"/>
                <a:gd name="T21" fmla="*/ 134 h 298"/>
                <a:gd name="T22" fmla="*/ 390 w 395"/>
                <a:gd name="T23" fmla="*/ 164 h 298"/>
                <a:gd name="T24" fmla="*/ 304 w 395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298">
                  <a:moveTo>
                    <a:pt x="304" y="283"/>
                  </a:moveTo>
                  <a:cubicBezTo>
                    <a:pt x="298" y="291"/>
                    <a:pt x="285" y="298"/>
                    <a:pt x="27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3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7" y="156"/>
                    <a:pt x="97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3" y="0"/>
                    <a:pt x="13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5" y="142"/>
                    <a:pt x="395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blipFill dpi="0"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chemeClr val="bg1"/>
              </a:solidFill>
              <a:round/>
            </a:ln>
          </p:spPr>
          <p:txBody>
            <a:bodyPr vert="horz" wrap="square" lIns="59554" tIns="29777" rIns="59554" bIns="2977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6"/>
            <p:cNvSpPr/>
            <p:nvPr/>
          </p:nvSpPr>
          <p:spPr bwMode="auto">
            <a:xfrm>
              <a:off x="1516" y="677"/>
              <a:ext cx="938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chemeClr val="bg1"/>
              </a:solidFill>
              <a:round/>
            </a:ln>
          </p:spPr>
          <p:txBody>
            <a:bodyPr vert="horz" wrap="square" lIns="59554" tIns="29777" rIns="59554" bIns="2977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7"/>
            <p:cNvSpPr/>
            <p:nvPr/>
          </p:nvSpPr>
          <p:spPr bwMode="auto">
            <a:xfrm>
              <a:off x="2229" y="677"/>
              <a:ext cx="937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chemeClr val="bg1"/>
              </a:solidFill>
              <a:round/>
            </a:ln>
          </p:spPr>
          <p:txBody>
            <a:bodyPr vert="horz" wrap="square" lIns="59554" tIns="29777" rIns="59554" bIns="2977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8"/>
            <p:cNvSpPr/>
            <p:nvPr/>
          </p:nvSpPr>
          <p:spPr bwMode="auto">
            <a:xfrm>
              <a:off x="2942" y="677"/>
              <a:ext cx="935" cy="711"/>
            </a:xfrm>
            <a:custGeom>
              <a:avLst/>
              <a:gdLst>
                <a:gd name="T0" fmla="*/ 304 w 395"/>
                <a:gd name="T1" fmla="*/ 283 h 298"/>
                <a:gd name="T2" fmla="*/ 274 w 395"/>
                <a:gd name="T3" fmla="*/ 298 h 298"/>
                <a:gd name="T4" fmla="*/ 13 w 395"/>
                <a:gd name="T5" fmla="*/ 298 h 298"/>
                <a:gd name="T6" fmla="*/ 6 w 395"/>
                <a:gd name="T7" fmla="*/ 283 h 298"/>
                <a:gd name="T8" fmla="*/ 91 w 395"/>
                <a:gd name="T9" fmla="*/ 164 h 298"/>
                <a:gd name="T10" fmla="*/ 91 w 395"/>
                <a:gd name="T11" fmla="*/ 134 h 298"/>
                <a:gd name="T12" fmla="*/ 6 w 395"/>
                <a:gd name="T13" fmla="*/ 15 h 298"/>
                <a:gd name="T14" fmla="*/ 13 w 395"/>
                <a:gd name="T15" fmla="*/ 0 h 298"/>
                <a:gd name="T16" fmla="*/ 274 w 395"/>
                <a:gd name="T17" fmla="*/ 0 h 298"/>
                <a:gd name="T18" fmla="*/ 304 w 395"/>
                <a:gd name="T19" fmla="*/ 15 h 298"/>
                <a:gd name="T20" fmla="*/ 389 w 395"/>
                <a:gd name="T21" fmla="*/ 134 h 298"/>
                <a:gd name="T22" fmla="*/ 389 w 395"/>
                <a:gd name="T23" fmla="*/ 164 h 298"/>
                <a:gd name="T24" fmla="*/ 304 w 395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298">
                  <a:moveTo>
                    <a:pt x="304" y="283"/>
                  </a:moveTo>
                  <a:cubicBezTo>
                    <a:pt x="298" y="291"/>
                    <a:pt x="284" y="298"/>
                    <a:pt x="27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3" y="298"/>
                    <a:pt x="0" y="291"/>
                    <a:pt x="6" y="28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7" y="156"/>
                    <a:pt x="97" y="142"/>
                    <a:pt x="91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3" y="0"/>
                    <a:pt x="13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84" y="0"/>
                    <a:pt x="298" y="7"/>
                    <a:pt x="304" y="15"/>
                  </a:cubicBezTo>
                  <a:cubicBezTo>
                    <a:pt x="389" y="134"/>
                    <a:pt x="389" y="134"/>
                    <a:pt x="389" y="134"/>
                  </a:cubicBezTo>
                  <a:cubicBezTo>
                    <a:pt x="395" y="142"/>
                    <a:pt x="395" y="156"/>
                    <a:pt x="389" y="164"/>
                  </a:cubicBezTo>
                  <a:lnTo>
                    <a:pt x="304" y="28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chemeClr val="bg1"/>
              </a:solidFill>
              <a:round/>
            </a:ln>
          </p:spPr>
          <p:txBody>
            <a:bodyPr vert="horz" wrap="square" lIns="59554" tIns="29777" rIns="59554" bIns="2977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9"/>
            <p:cNvSpPr/>
            <p:nvPr/>
          </p:nvSpPr>
          <p:spPr bwMode="auto">
            <a:xfrm>
              <a:off x="3652" y="677"/>
              <a:ext cx="937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chemeClr val="bg1"/>
              </a:solidFill>
              <a:round/>
            </a:ln>
          </p:spPr>
          <p:txBody>
            <a:bodyPr vert="horz" wrap="square" lIns="59554" tIns="29777" rIns="59554" bIns="2977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2" name="Freeform 16"/>
          <p:cNvSpPr>
            <a:spLocks noChangeAspect="1" noEditPoints="1"/>
          </p:cNvSpPr>
          <p:nvPr/>
        </p:nvSpPr>
        <p:spPr bwMode="auto">
          <a:xfrm>
            <a:off x="5851997" y="2239900"/>
            <a:ext cx="276263" cy="320114"/>
          </a:xfrm>
          <a:custGeom>
            <a:avLst/>
            <a:gdLst>
              <a:gd name="T0" fmla="*/ 233 w 320"/>
              <a:gd name="T1" fmla="*/ 138 h 371"/>
              <a:gd name="T2" fmla="*/ 261 w 320"/>
              <a:gd name="T3" fmla="*/ 12 h 371"/>
              <a:gd name="T4" fmla="*/ 168 w 320"/>
              <a:gd name="T5" fmla="*/ 104 h 371"/>
              <a:gd name="T6" fmla="*/ 80 w 320"/>
              <a:gd name="T7" fmla="*/ 182 h 371"/>
              <a:gd name="T8" fmla="*/ 80 w 320"/>
              <a:gd name="T9" fmla="*/ 319 h 371"/>
              <a:gd name="T10" fmla="*/ 253 w 320"/>
              <a:gd name="T11" fmla="*/ 371 h 371"/>
              <a:gd name="T12" fmla="*/ 320 w 320"/>
              <a:gd name="T13" fmla="*/ 172 h 371"/>
              <a:gd name="T14" fmla="*/ 233 w 320"/>
              <a:gd name="T15" fmla="*/ 138 h 371"/>
              <a:gd name="T16" fmla="*/ 60 w 320"/>
              <a:gd name="T17" fmla="*/ 140 h 371"/>
              <a:gd name="T18" fmla="*/ 0 w 320"/>
              <a:gd name="T19" fmla="*/ 202 h 371"/>
              <a:gd name="T20" fmla="*/ 0 w 320"/>
              <a:gd name="T21" fmla="*/ 299 h 371"/>
              <a:gd name="T22" fmla="*/ 60 w 320"/>
              <a:gd name="T23" fmla="*/ 360 h 371"/>
              <a:gd name="T24" fmla="*/ 40 w 320"/>
              <a:gd name="T25" fmla="*/ 315 h 371"/>
              <a:gd name="T26" fmla="*/ 40 w 320"/>
              <a:gd name="T27" fmla="*/ 187 h 371"/>
              <a:gd name="T28" fmla="*/ 60 w 320"/>
              <a:gd name="T29" fmla="*/ 14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0" h="371">
                <a:moveTo>
                  <a:pt x="233" y="138"/>
                </a:moveTo>
                <a:cubicBezTo>
                  <a:pt x="230" y="131"/>
                  <a:pt x="304" y="65"/>
                  <a:pt x="261" y="12"/>
                </a:cubicBezTo>
                <a:cubicBezTo>
                  <a:pt x="251" y="0"/>
                  <a:pt x="217" y="72"/>
                  <a:pt x="168" y="104"/>
                </a:cubicBezTo>
                <a:cubicBezTo>
                  <a:pt x="142" y="122"/>
                  <a:pt x="80" y="161"/>
                  <a:pt x="80" y="182"/>
                </a:cubicBezTo>
                <a:cubicBezTo>
                  <a:pt x="80" y="319"/>
                  <a:pt x="80" y="319"/>
                  <a:pt x="80" y="319"/>
                </a:cubicBezTo>
                <a:cubicBezTo>
                  <a:pt x="80" y="344"/>
                  <a:pt x="178" y="371"/>
                  <a:pt x="253" y="371"/>
                </a:cubicBezTo>
                <a:cubicBezTo>
                  <a:pt x="280" y="371"/>
                  <a:pt x="320" y="199"/>
                  <a:pt x="320" y="172"/>
                </a:cubicBezTo>
                <a:cubicBezTo>
                  <a:pt x="320" y="145"/>
                  <a:pt x="235" y="145"/>
                  <a:pt x="233" y="138"/>
                </a:cubicBezTo>
                <a:close/>
                <a:moveTo>
                  <a:pt x="60" y="140"/>
                </a:moveTo>
                <a:cubicBezTo>
                  <a:pt x="47" y="140"/>
                  <a:pt x="0" y="148"/>
                  <a:pt x="0" y="202"/>
                </a:cubicBezTo>
                <a:cubicBezTo>
                  <a:pt x="0" y="299"/>
                  <a:pt x="0" y="299"/>
                  <a:pt x="0" y="299"/>
                </a:cubicBezTo>
                <a:cubicBezTo>
                  <a:pt x="0" y="354"/>
                  <a:pt x="47" y="360"/>
                  <a:pt x="60" y="360"/>
                </a:cubicBezTo>
                <a:cubicBezTo>
                  <a:pt x="73" y="360"/>
                  <a:pt x="40" y="348"/>
                  <a:pt x="40" y="315"/>
                </a:cubicBezTo>
                <a:cubicBezTo>
                  <a:pt x="40" y="187"/>
                  <a:pt x="40" y="187"/>
                  <a:pt x="40" y="187"/>
                </a:cubicBezTo>
                <a:cubicBezTo>
                  <a:pt x="40" y="152"/>
                  <a:pt x="73" y="140"/>
                  <a:pt x="60" y="1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9554" tIns="29777" rIns="59554" bIns="29777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57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Freeform 6"/>
          <p:cNvSpPr>
            <a:spLocks noChangeAspect="1" noEditPoints="1"/>
          </p:cNvSpPr>
          <p:nvPr/>
        </p:nvSpPr>
        <p:spPr bwMode="auto">
          <a:xfrm>
            <a:off x="3787924" y="2288586"/>
            <a:ext cx="333640" cy="293080"/>
          </a:xfrm>
          <a:custGeom>
            <a:avLst/>
            <a:gdLst>
              <a:gd name="T0" fmla="*/ 400 w 400"/>
              <a:gd name="T1" fmla="*/ 352 h 352"/>
              <a:gd name="T2" fmla="*/ 394 w 400"/>
              <a:gd name="T3" fmla="*/ 268 h 352"/>
              <a:gd name="T4" fmla="*/ 342 w 400"/>
              <a:gd name="T5" fmla="*/ 236 h 352"/>
              <a:gd name="T6" fmla="*/ 303 w 400"/>
              <a:gd name="T7" fmla="*/ 191 h 352"/>
              <a:gd name="T8" fmla="*/ 316 w 400"/>
              <a:gd name="T9" fmla="*/ 157 h 352"/>
              <a:gd name="T10" fmla="*/ 327 w 400"/>
              <a:gd name="T11" fmla="*/ 134 h 352"/>
              <a:gd name="T12" fmla="*/ 322 w 400"/>
              <a:gd name="T13" fmla="*/ 122 h 352"/>
              <a:gd name="T14" fmla="*/ 325 w 400"/>
              <a:gd name="T15" fmla="*/ 98 h 352"/>
              <a:gd name="T16" fmla="*/ 278 w 400"/>
              <a:gd name="T17" fmla="*/ 51 h 352"/>
              <a:gd name="T18" fmla="*/ 230 w 400"/>
              <a:gd name="T19" fmla="*/ 98 h 352"/>
              <a:gd name="T20" fmla="*/ 233 w 400"/>
              <a:gd name="T21" fmla="*/ 122 h 352"/>
              <a:gd name="T22" fmla="*/ 229 w 400"/>
              <a:gd name="T23" fmla="*/ 134 h 352"/>
              <a:gd name="T24" fmla="*/ 240 w 400"/>
              <a:gd name="T25" fmla="*/ 157 h 352"/>
              <a:gd name="T26" fmla="*/ 253 w 400"/>
              <a:gd name="T27" fmla="*/ 191 h 352"/>
              <a:gd name="T28" fmla="*/ 236 w 400"/>
              <a:gd name="T29" fmla="*/ 224 h 352"/>
              <a:gd name="T30" fmla="*/ 310 w 400"/>
              <a:gd name="T31" fmla="*/ 292 h 352"/>
              <a:gd name="T32" fmla="*/ 310 w 400"/>
              <a:gd name="T33" fmla="*/ 352 h 352"/>
              <a:gd name="T34" fmla="*/ 400 w 400"/>
              <a:gd name="T35" fmla="*/ 352 h 352"/>
              <a:gd name="T36" fmla="*/ 204 w 400"/>
              <a:gd name="T37" fmla="*/ 247 h 352"/>
              <a:gd name="T38" fmla="*/ 152 w 400"/>
              <a:gd name="T39" fmla="*/ 187 h 352"/>
              <a:gd name="T40" fmla="*/ 169 w 400"/>
              <a:gd name="T41" fmla="*/ 142 h 352"/>
              <a:gd name="T42" fmla="*/ 184 w 400"/>
              <a:gd name="T43" fmla="*/ 111 h 352"/>
              <a:gd name="T44" fmla="*/ 179 w 400"/>
              <a:gd name="T45" fmla="*/ 95 h 352"/>
              <a:gd name="T46" fmla="*/ 183 w 400"/>
              <a:gd name="T47" fmla="*/ 63 h 352"/>
              <a:gd name="T48" fmla="*/ 119 w 400"/>
              <a:gd name="T49" fmla="*/ 0 h 352"/>
              <a:gd name="T50" fmla="*/ 55 w 400"/>
              <a:gd name="T51" fmla="*/ 63 h 352"/>
              <a:gd name="T52" fmla="*/ 59 w 400"/>
              <a:gd name="T53" fmla="*/ 95 h 352"/>
              <a:gd name="T54" fmla="*/ 53 w 400"/>
              <a:gd name="T55" fmla="*/ 111 h 352"/>
              <a:gd name="T56" fmla="*/ 68 w 400"/>
              <a:gd name="T57" fmla="*/ 142 h 352"/>
              <a:gd name="T58" fmla="*/ 86 w 400"/>
              <a:gd name="T59" fmla="*/ 187 h 352"/>
              <a:gd name="T60" fmla="*/ 33 w 400"/>
              <a:gd name="T61" fmla="*/ 247 h 352"/>
              <a:gd name="T62" fmla="*/ 0 w 400"/>
              <a:gd name="T63" fmla="*/ 279 h 352"/>
              <a:gd name="T64" fmla="*/ 0 w 400"/>
              <a:gd name="T65" fmla="*/ 352 h 352"/>
              <a:gd name="T66" fmla="*/ 278 w 400"/>
              <a:gd name="T67" fmla="*/ 352 h 352"/>
              <a:gd name="T68" fmla="*/ 278 w 400"/>
              <a:gd name="T69" fmla="*/ 297 h 352"/>
              <a:gd name="T70" fmla="*/ 204 w 400"/>
              <a:gd name="T71" fmla="*/ 24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00" h="352">
                <a:moveTo>
                  <a:pt x="400" y="352"/>
                </a:moveTo>
                <a:cubicBezTo>
                  <a:pt x="400" y="352"/>
                  <a:pt x="399" y="276"/>
                  <a:pt x="394" y="268"/>
                </a:cubicBezTo>
                <a:cubicBezTo>
                  <a:pt x="387" y="257"/>
                  <a:pt x="371" y="249"/>
                  <a:pt x="342" y="236"/>
                </a:cubicBezTo>
                <a:cubicBezTo>
                  <a:pt x="312" y="224"/>
                  <a:pt x="303" y="213"/>
                  <a:pt x="303" y="191"/>
                </a:cubicBezTo>
                <a:cubicBezTo>
                  <a:pt x="303" y="177"/>
                  <a:pt x="312" y="182"/>
                  <a:pt x="316" y="157"/>
                </a:cubicBezTo>
                <a:cubicBezTo>
                  <a:pt x="317" y="147"/>
                  <a:pt x="325" y="157"/>
                  <a:pt x="327" y="134"/>
                </a:cubicBezTo>
                <a:cubicBezTo>
                  <a:pt x="327" y="124"/>
                  <a:pt x="322" y="122"/>
                  <a:pt x="322" y="122"/>
                </a:cubicBezTo>
                <a:cubicBezTo>
                  <a:pt x="322" y="122"/>
                  <a:pt x="325" y="108"/>
                  <a:pt x="325" y="98"/>
                </a:cubicBezTo>
                <a:cubicBezTo>
                  <a:pt x="327" y="85"/>
                  <a:pt x="319" y="51"/>
                  <a:pt x="278" y="51"/>
                </a:cubicBezTo>
                <a:cubicBezTo>
                  <a:pt x="236" y="51"/>
                  <a:pt x="229" y="85"/>
                  <a:pt x="230" y="98"/>
                </a:cubicBezTo>
                <a:cubicBezTo>
                  <a:pt x="231" y="108"/>
                  <a:pt x="233" y="122"/>
                  <a:pt x="233" y="122"/>
                </a:cubicBezTo>
                <a:cubicBezTo>
                  <a:pt x="233" y="122"/>
                  <a:pt x="229" y="124"/>
                  <a:pt x="229" y="134"/>
                </a:cubicBezTo>
                <a:cubicBezTo>
                  <a:pt x="230" y="157"/>
                  <a:pt x="238" y="147"/>
                  <a:pt x="240" y="157"/>
                </a:cubicBezTo>
                <a:cubicBezTo>
                  <a:pt x="244" y="182"/>
                  <a:pt x="253" y="177"/>
                  <a:pt x="253" y="191"/>
                </a:cubicBezTo>
                <a:cubicBezTo>
                  <a:pt x="253" y="206"/>
                  <a:pt x="248" y="216"/>
                  <a:pt x="236" y="224"/>
                </a:cubicBezTo>
                <a:cubicBezTo>
                  <a:pt x="301" y="257"/>
                  <a:pt x="310" y="263"/>
                  <a:pt x="310" y="292"/>
                </a:cubicBezTo>
                <a:cubicBezTo>
                  <a:pt x="310" y="352"/>
                  <a:pt x="310" y="352"/>
                  <a:pt x="310" y="352"/>
                </a:cubicBezTo>
                <a:lnTo>
                  <a:pt x="400" y="352"/>
                </a:lnTo>
                <a:close/>
                <a:moveTo>
                  <a:pt x="204" y="247"/>
                </a:moveTo>
                <a:cubicBezTo>
                  <a:pt x="165" y="231"/>
                  <a:pt x="152" y="217"/>
                  <a:pt x="152" y="187"/>
                </a:cubicBezTo>
                <a:cubicBezTo>
                  <a:pt x="152" y="169"/>
                  <a:pt x="164" y="175"/>
                  <a:pt x="169" y="142"/>
                </a:cubicBezTo>
                <a:cubicBezTo>
                  <a:pt x="172" y="129"/>
                  <a:pt x="182" y="142"/>
                  <a:pt x="184" y="111"/>
                </a:cubicBezTo>
                <a:cubicBezTo>
                  <a:pt x="184" y="98"/>
                  <a:pt x="179" y="95"/>
                  <a:pt x="179" y="95"/>
                </a:cubicBezTo>
                <a:cubicBezTo>
                  <a:pt x="179" y="95"/>
                  <a:pt x="181" y="77"/>
                  <a:pt x="183" y="63"/>
                </a:cubicBezTo>
                <a:cubicBezTo>
                  <a:pt x="184" y="45"/>
                  <a:pt x="174" y="0"/>
                  <a:pt x="119" y="0"/>
                </a:cubicBezTo>
                <a:cubicBezTo>
                  <a:pt x="64" y="0"/>
                  <a:pt x="54" y="45"/>
                  <a:pt x="55" y="63"/>
                </a:cubicBezTo>
                <a:cubicBezTo>
                  <a:pt x="56" y="77"/>
                  <a:pt x="59" y="95"/>
                  <a:pt x="59" y="95"/>
                </a:cubicBezTo>
                <a:cubicBezTo>
                  <a:pt x="59" y="95"/>
                  <a:pt x="53" y="98"/>
                  <a:pt x="53" y="111"/>
                </a:cubicBezTo>
                <a:cubicBezTo>
                  <a:pt x="55" y="142"/>
                  <a:pt x="66" y="129"/>
                  <a:pt x="68" y="142"/>
                </a:cubicBezTo>
                <a:cubicBezTo>
                  <a:pt x="74" y="175"/>
                  <a:pt x="86" y="169"/>
                  <a:pt x="86" y="187"/>
                </a:cubicBezTo>
                <a:cubicBezTo>
                  <a:pt x="86" y="217"/>
                  <a:pt x="73" y="231"/>
                  <a:pt x="33" y="247"/>
                </a:cubicBezTo>
                <a:cubicBezTo>
                  <a:pt x="21" y="252"/>
                  <a:pt x="0" y="260"/>
                  <a:pt x="0" y="279"/>
                </a:cubicBezTo>
                <a:cubicBezTo>
                  <a:pt x="0" y="352"/>
                  <a:pt x="0" y="352"/>
                  <a:pt x="0" y="352"/>
                </a:cubicBezTo>
                <a:cubicBezTo>
                  <a:pt x="278" y="352"/>
                  <a:pt x="278" y="352"/>
                  <a:pt x="278" y="352"/>
                </a:cubicBezTo>
                <a:cubicBezTo>
                  <a:pt x="278" y="352"/>
                  <a:pt x="278" y="309"/>
                  <a:pt x="278" y="297"/>
                </a:cubicBezTo>
                <a:cubicBezTo>
                  <a:pt x="278" y="280"/>
                  <a:pt x="244" y="264"/>
                  <a:pt x="204" y="2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9554" tIns="29777" rIns="59554" bIns="29777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57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Freeform 11"/>
          <p:cNvSpPr>
            <a:spLocks noChangeAspect="1" noEditPoints="1"/>
          </p:cNvSpPr>
          <p:nvPr/>
        </p:nvSpPr>
        <p:spPr bwMode="auto">
          <a:xfrm>
            <a:off x="2829820" y="2288587"/>
            <a:ext cx="305617" cy="304804"/>
          </a:xfrm>
          <a:custGeom>
            <a:avLst/>
            <a:gdLst>
              <a:gd name="T0" fmla="*/ 309 w 319"/>
              <a:gd name="T1" fmla="*/ 267 h 318"/>
              <a:gd name="T2" fmla="*/ 233 w 319"/>
              <a:gd name="T3" fmla="*/ 192 h 318"/>
              <a:gd name="T4" fmla="*/ 251 w 319"/>
              <a:gd name="T5" fmla="*/ 127 h 318"/>
              <a:gd name="T6" fmla="*/ 123 w 319"/>
              <a:gd name="T7" fmla="*/ 0 h 318"/>
              <a:gd name="T8" fmla="*/ 0 w 319"/>
              <a:gd name="T9" fmla="*/ 124 h 318"/>
              <a:gd name="T10" fmla="*/ 127 w 319"/>
              <a:gd name="T11" fmla="*/ 251 h 318"/>
              <a:gd name="T12" fmla="*/ 190 w 319"/>
              <a:gd name="T13" fmla="*/ 234 h 318"/>
              <a:gd name="T14" fmla="*/ 266 w 319"/>
              <a:gd name="T15" fmla="*/ 310 h 318"/>
              <a:gd name="T16" fmla="*/ 293 w 319"/>
              <a:gd name="T17" fmla="*/ 310 h 318"/>
              <a:gd name="T18" fmla="*/ 311 w 319"/>
              <a:gd name="T19" fmla="*/ 291 h 318"/>
              <a:gd name="T20" fmla="*/ 309 w 319"/>
              <a:gd name="T21" fmla="*/ 267 h 318"/>
              <a:gd name="T22" fmla="*/ 38 w 319"/>
              <a:gd name="T23" fmla="*/ 124 h 318"/>
              <a:gd name="T24" fmla="*/ 123 w 319"/>
              <a:gd name="T25" fmla="*/ 38 h 318"/>
              <a:gd name="T26" fmla="*/ 213 w 319"/>
              <a:gd name="T27" fmla="*/ 127 h 318"/>
              <a:gd name="T28" fmla="*/ 127 w 319"/>
              <a:gd name="T29" fmla="*/ 213 h 318"/>
              <a:gd name="T30" fmla="*/ 38 w 319"/>
              <a:gd name="T31" fmla="*/ 124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9" h="318">
                <a:moveTo>
                  <a:pt x="309" y="267"/>
                </a:moveTo>
                <a:cubicBezTo>
                  <a:pt x="233" y="192"/>
                  <a:pt x="233" y="192"/>
                  <a:pt x="233" y="192"/>
                </a:cubicBezTo>
                <a:cubicBezTo>
                  <a:pt x="244" y="173"/>
                  <a:pt x="251" y="151"/>
                  <a:pt x="251" y="127"/>
                </a:cubicBezTo>
                <a:cubicBezTo>
                  <a:pt x="251" y="59"/>
                  <a:pt x="192" y="0"/>
                  <a:pt x="123" y="0"/>
                </a:cubicBezTo>
                <a:cubicBezTo>
                  <a:pt x="55" y="0"/>
                  <a:pt x="0" y="55"/>
                  <a:pt x="0" y="124"/>
                </a:cubicBezTo>
                <a:cubicBezTo>
                  <a:pt x="0" y="192"/>
                  <a:pt x="59" y="251"/>
                  <a:pt x="127" y="251"/>
                </a:cubicBezTo>
                <a:cubicBezTo>
                  <a:pt x="150" y="251"/>
                  <a:pt x="171" y="245"/>
                  <a:pt x="190" y="234"/>
                </a:cubicBezTo>
                <a:cubicBezTo>
                  <a:pt x="266" y="310"/>
                  <a:pt x="266" y="310"/>
                  <a:pt x="266" y="310"/>
                </a:cubicBezTo>
                <a:cubicBezTo>
                  <a:pt x="273" y="318"/>
                  <a:pt x="285" y="318"/>
                  <a:pt x="293" y="310"/>
                </a:cubicBezTo>
                <a:cubicBezTo>
                  <a:pt x="311" y="291"/>
                  <a:pt x="311" y="291"/>
                  <a:pt x="311" y="291"/>
                </a:cubicBezTo>
                <a:cubicBezTo>
                  <a:pt x="319" y="284"/>
                  <a:pt x="316" y="275"/>
                  <a:pt x="309" y="267"/>
                </a:cubicBezTo>
                <a:close/>
                <a:moveTo>
                  <a:pt x="38" y="124"/>
                </a:moveTo>
                <a:cubicBezTo>
                  <a:pt x="38" y="76"/>
                  <a:pt x="76" y="38"/>
                  <a:pt x="123" y="38"/>
                </a:cubicBezTo>
                <a:cubicBezTo>
                  <a:pt x="171" y="38"/>
                  <a:pt x="213" y="80"/>
                  <a:pt x="213" y="127"/>
                </a:cubicBezTo>
                <a:cubicBezTo>
                  <a:pt x="213" y="175"/>
                  <a:pt x="175" y="213"/>
                  <a:pt x="127" y="213"/>
                </a:cubicBezTo>
                <a:cubicBezTo>
                  <a:pt x="80" y="213"/>
                  <a:pt x="38" y="171"/>
                  <a:pt x="38" y="1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9554" tIns="29777" rIns="59554" bIns="29777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57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Freeform 21"/>
          <p:cNvSpPr>
            <a:spLocks noChangeAspect="1" noEditPoints="1"/>
          </p:cNvSpPr>
          <p:nvPr/>
        </p:nvSpPr>
        <p:spPr bwMode="auto">
          <a:xfrm rot="2728210">
            <a:off x="6822201" y="2273107"/>
            <a:ext cx="354120" cy="362797"/>
          </a:xfrm>
          <a:custGeom>
            <a:avLst/>
            <a:gdLst>
              <a:gd name="T0" fmla="*/ 222 w 363"/>
              <a:gd name="T1" fmla="*/ 242 h 372"/>
              <a:gd name="T2" fmla="*/ 348 w 363"/>
              <a:gd name="T3" fmla="*/ 23 h 372"/>
              <a:gd name="T4" fmla="*/ 345 w 363"/>
              <a:gd name="T5" fmla="*/ 18 h 372"/>
              <a:gd name="T6" fmla="*/ 340 w 363"/>
              <a:gd name="T7" fmla="*/ 16 h 372"/>
              <a:gd name="T8" fmla="*/ 127 w 363"/>
              <a:gd name="T9" fmla="*/ 144 h 372"/>
              <a:gd name="T10" fmla="*/ 7 w 363"/>
              <a:gd name="T11" fmla="*/ 246 h 372"/>
              <a:gd name="T12" fmla="*/ 25 w 363"/>
              <a:gd name="T13" fmla="*/ 265 h 372"/>
              <a:gd name="T14" fmla="*/ 68 w 363"/>
              <a:gd name="T15" fmla="*/ 249 h 372"/>
              <a:gd name="T16" fmla="*/ 120 w 363"/>
              <a:gd name="T17" fmla="*/ 302 h 372"/>
              <a:gd name="T18" fmla="*/ 104 w 363"/>
              <a:gd name="T19" fmla="*/ 346 h 372"/>
              <a:gd name="T20" fmla="*/ 123 w 363"/>
              <a:gd name="T21" fmla="*/ 364 h 372"/>
              <a:gd name="T22" fmla="*/ 222 w 363"/>
              <a:gd name="T23" fmla="*/ 242 h 372"/>
              <a:gd name="T24" fmla="*/ 242 w 363"/>
              <a:gd name="T25" fmla="*/ 124 h 372"/>
              <a:gd name="T26" fmla="*/ 242 w 363"/>
              <a:gd name="T27" fmla="*/ 79 h 372"/>
              <a:gd name="T28" fmla="*/ 286 w 363"/>
              <a:gd name="T29" fmla="*/ 79 h 372"/>
              <a:gd name="T30" fmla="*/ 286 w 363"/>
              <a:gd name="T31" fmla="*/ 124 h 372"/>
              <a:gd name="T32" fmla="*/ 242 w 363"/>
              <a:gd name="T33" fmla="*/ 124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3" h="372">
                <a:moveTo>
                  <a:pt x="222" y="242"/>
                </a:moveTo>
                <a:cubicBezTo>
                  <a:pt x="222" y="242"/>
                  <a:pt x="363" y="140"/>
                  <a:pt x="348" y="23"/>
                </a:cubicBezTo>
                <a:cubicBezTo>
                  <a:pt x="347" y="21"/>
                  <a:pt x="346" y="19"/>
                  <a:pt x="345" y="18"/>
                </a:cubicBezTo>
                <a:cubicBezTo>
                  <a:pt x="344" y="17"/>
                  <a:pt x="343" y="16"/>
                  <a:pt x="340" y="16"/>
                </a:cubicBezTo>
                <a:cubicBezTo>
                  <a:pt x="226" y="0"/>
                  <a:pt x="127" y="144"/>
                  <a:pt x="127" y="144"/>
                </a:cubicBezTo>
                <a:cubicBezTo>
                  <a:pt x="40" y="134"/>
                  <a:pt x="46" y="151"/>
                  <a:pt x="7" y="246"/>
                </a:cubicBezTo>
                <a:cubicBezTo>
                  <a:pt x="0" y="264"/>
                  <a:pt x="12" y="270"/>
                  <a:pt x="25" y="265"/>
                </a:cubicBezTo>
                <a:cubicBezTo>
                  <a:pt x="39" y="260"/>
                  <a:pt x="68" y="249"/>
                  <a:pt x="68" y="249"/>
                </a:cubicBezTo>
                <a:cubicBezTo>
                  <a:pt x="120" y="302"/>
                  <a:pt x="120" y="302"/>
                  <a:pt x="120" y="302"/>
                </a:cubicBezTo>
                <a:cubicBezTo>
                  <a:pt x="120" y="302"/>
                  <a:pt x="109" y="332"/>
                  <a:pt x="104" y="346"/>
                </a:cubicBezTo>
                <a:cubicBezTo>
                  <a:pt x="99" y="359"/>
                  <a:pt x="105" y="372"/>
                  <a:pt x="123" y="364"/>
                </a:cubicBezTo>
                <a:cubicBezTo>
                  <a:pt x="215" y="324"/>
                  <a:pt x="232" y="330"/>
                  <a:pt x="222" y="242"/>
                </a:cubicBezTo>
                <a:close/>
                <a:moveTo>
                  <a:pt x="242" y="124"/>
                </a:moveTo>
                <a:cubicBezTo>
                  <a:pt x="230" y="111"/>
                  <a:pt x="230" y="91"/>
                  <a:pt x="242" y="79"/>
                </a:cubicBezTo>
                <a:cubicBezTo>
                  <a:pt x="254" y="67"/>
                  <a:pt x="274" y="67"/>
                  <a:pt x="286" y="79"/>
                </a:cubicBezTo>
                <a:cubicBezTo>
                  <a:pt x="297" y="91"/>
                  <a:pt x="297" y="111"/>
                  <a:pt x="286" y="124"/>
                </a:cubicBezTo>
                <a:cubicBezTo>
                  <a:pt x="274" y="136"/>
                  <a:pt x="254" y="136"/>
                  <a:pt x="242" y="1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9554" tIns="29777" rIns="59554" bIns="29777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57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36"/>
          <p:cNvSpPr>
            <a:spLocks noChangeAspect="1" noEditPoints="1"/>
          </p:cNvSpPr>
          <p:nvPr/>
        </p:nvSpPr>
        <p:spPr bwMode="auto">
          <a:xfrm>
            <a:off x="4796109" y="2348995"/>
            <a:ext cx="376561" cy="211018"/>
          </a:xfrm>
          <a:custGeom>
            <a:avLst/>
            <a:gdLst>
              <a:gd name="T0" fmla="*/ 200 w 400"/>
              <a:gd name="T1" fmla="*/ 0 h 224"/>
              <a:gd name="T2" fmla="*/ 0 w 400"/>
              <a:gd name="T3" fmla="*/ 112 h 224"/>
              <a:gd name="T4" fmla="*/ 200 w 400"/>
              <a:gd name="T5" fmla="*/ 224 h 224"/>
              <a:gd name="T6" fmla="*/ 400 w 400"/>
              <a:gd name="T7" fmla="*/ 112 h 224"/>
              <a:gd name="T8" fmla="*/ 200 w 400"/>
              <a:gd name="T9" fmla="*/ 0 h 224"/>
              <a:gd name="T10" fmla="*/ 200 w 400"/>
              <a:gd name="T11" fmla="*/ 198 h 224"/>
              <a:gd name="T12" fmla="*/ 111 w 400"/>
              <a:gd name="T13" fmla="*/ 112 h 224"/>
              <a:gd name="T14" fmla="*/ 200 w 400"/>
              <a:gd name="T15" fmla="*/ 26 h 224"/>
              <a:gd name="T16" fmla="*/ 289 w 400"/>
              <a:gd name="T17" fmla="*/ 112 h 224"/>
              <a:gd name="T18" fmla="*/ 200 w 400"/>
              <a:gd name="T19" fmla="*/ 198 h 224"/>
              <a:gd name="T20" fmla="*/ 200 w 400"/>
              <a:gd name="T21" fmla="*/ 112 h 224"/>
              <a:gd name="T22" fmla="*/ 200 w 400"/>
              <a:gd name="T23" fmla="*/ 69 h 224"/>
              <a:gd name="T24" fmla="*/ 155 w 400"/>
              <a:gd name="T25" fmla="*/ 112 h 224"/>
              <a:gd name="T26" fmla="*/ 200 w 400"/>
              <a:gd name="T27" fmla="*/ 155 h 224"/>
              <a:gd name="T28" fmla="*/ 244 w 400"/>
              <a:gd name="T29" fmla="*/ 112 h 224"/>
              <a:gd name="T30" fmla="*/ 200 w 400"/>
              <a:gd name="T31" fmla="*/ 11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0" h="224">
                <a:moveTo>
                  <a:pt x="200" y="0"/>
                </a:moveTo>
                <a:cubicBezTo>
                  <a:pt x="69" y="0"/>
                  <a:pt x="0" y="97"/>
                  <a:pt x="0" y="112"/>
                </a:cubicBezTo>
                <a:cubicBezTo>
                  <a:pt x="0" y="127"/>
                  <a:pt x="69" y="224"/>
                  <a:pt x="200" y="224"/>
                </a:cubicBezTo>
                <a:cubicBezTo>
                  <a:pt x="331" y="224"/>
                  <a:pt x="400" y="127"/>
                  <a:pt x="400" y="112"/>
                </a:cubicBezTo>
                <a:cubicBezTo>
                  <a:pt x="400" y="97"/>
                  <a:pt x="331" y="0"/>
                  <a:pt x="200" y="0"/>
                </a:cubicBezTo>
                <a:close/>
                <a:moveTo>
                  <a:pt x="200" y="198"/>
                </a:moveTo>
                <a:cubicBezTo>
                  <a:pt x="151" y="198"/>
                  <a:pt x="111" y="159"/>
                  <a:pt x="111" y="112"/>
                </a:cubicBezTo>
                <a:cubicBezTo>
                  <a:pt x="111" y="64"/>
                  <a:pt x="151" y="26"/>
                  <a:pt x="200" y="26"/>
                </a:cubicBezTo>
                <a:cubicBezTo>
                  <a:pt x="249" y="26"/>
                  <a:pt x="289" y="64"/>
                  <a:pt x="289" y="112"/>
                </a:cubicBezTo>
                <a:cubicBezTo>
                  <a:pt x="289" y="159"/>
                  <a:pt x="249" y="198"/>
                  <a:pt x="200" y="198"/>
                </a:cubicBezTo>
                <a:close/>
                <a:moveTo>
                  <a:pt x="200" y="112"/>
                </a:moveTo>
                <a:cubicBezTo>
                  <a:pt x="192" y="103"/>
                  <a:pt x="213" y="69"/>
                  <a:pt x="200" y="69"/>
                </a:cubicBezTo>
                <a:cubicBezTo>
                  <a:pt x="175" y="69"/>
                  <a:pt x="155" y="88"/>
                  <a:pt x="155" y="112"/>
                </a:cubicBezTo>
                <a:cubicBezTo>
                  <a:pt x="155" y="136"/>
                  <a:pt x="175" y="155"/>
                  <a:pt x="200" y="155"/>
                </a:cubicBezTo>
                <a:cubicBezTo>
                  <a:pt x="224" y="155"/>
                  <a:pt x="244" y="136"/>
                  <a:pt x="244" y="112"/>
                </a:cubicBezTo>
                <a:cubicBezTo>
                  <a:pt x="244" y="101"/>
                  <a:pt x="207" y="119"/>
                  <a:pt x="200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9554" tIns="29777" rIns="59554" bIns="29777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57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2930998" y="1694287"/>
            <a:ext cx="0" cy="23110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2053109" y="1694287"/>
            <a:ext cx="87789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423048" y="2980788"/>
            <a:ext cx="0" cy="23110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2199005" y="3192145"/>
            <a:ext cx="1203325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 Placeholder 2"/>
          <p:cNvSpPr txBox="1"/>
          <p:nvPr/>
        </p:nvSpPr>
        <p:spPr>
          <a:xfrm>
            <a:off x="60960" y="1364615"/>
            <a:ext cx="1884680" cy="8616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教材中的童话、故事、诗词和科幻文章，可以激活想象，发展形象思维。</a:t>
            </a:r>
            <a:endParaRPr lang="zh-CN" altLang="en-US" sz="1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Content Placeholder 2"/>
          <p:cNvSpPr txBox="1"/>
          <p:nvPr/>
        </p:nvSpPr>
        <p:spPr>
          <a:xfrm>
            <a:off x="60960" y="3013075"/>
            <a:ext cx="1884680" cy="8616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教材中有些故事、寓言，可用来教学生怎样想问题、解决问题，培养思维的灵活性。</a:t>
            </a:r>
            <a:endParaRPr lang="zh-CN" altLang="en-US" sz="14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4959350" y="1205230"/>
            <a:ext cx="0" cy="77025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081268" y="1192958"/>
            <a:ext cx="87789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507990" y="2961005"/>
            <a:ext cx="6350" cy="54673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3816985" y="3507740"/>
            <a:ext cx="1691005" cy="1016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/>
          <p:cNvSpPr txBox="1"/>
          <p:nvPr/>
        </p:nvSpPr>
        <p:spPr>
          <a:xfrm>
            <a:off x="2620010" y="870585"/>
            <a:ext cx="1461135" cy="6457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zh-CN" altLang="en-US" sz="114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14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教材中富有哲理的课文，可以培养学生的逻辑思维</a:t>
            </a:r>
            <a:endParaRPr lang="zh-CN" altLang="en-US" sz="1400" b="1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Content Placeholder 2"/>
          <p:cNvSpPr txBox="1"/>
          <p:nvPr/>
        </p:nvSpPr>
        <p:spPr>
          <a:xfrm>
            <a:off x="2524125" y="3507740"/>
            <a:ext cx="1263650" cy="8616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教材中体现超常思维的课文，可培养学生的创新思维</a:t>
            </a:r>
            <a:endParaRPr lang="zh-CN" altLang="en-US" sz="1400" b="1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65275" y="237490"/>
            <a:ext cx="62960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统编语文教材中有丰富的发展思维的资源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Straight Connector 52"/>
          <p:cNvCxnSpPr/>
          <p:nvPr/>
        </p:nvCxnSpPr>
        <p:spPr>
          <a:xfrm flipV="1">
            <a:off x="7092315" y="2931795"/>
            <a:ext cx="0" cy="93599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53"/>
          <p:cNvCxnSpPr/>
          <p:nvPr/>
        </p:nvCxnSpPr>
        <p:spPr>
          <a:xfrm flipH="1">
            <a:off x="6214233" y="3867578"/>
            <a:ext cx="87789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299585" y="3741420"/>
            <a:ext cx="20154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 b="1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教材专设“思维单元”，聚焦思维的发展 </a:t>
            </a:r>
            <a:endParaRPr lang="zh-CN" altLang="en-US" sz="1400" b="1" dirty="0">
              <a:solidFill>
                <a:schemeClr val="accent4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5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5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5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51" grpId="0"/>
      <p:bldP spid="52" grpId="0"/>
      <p:bldP spid="57" grpId="0"/>
      <p:bldP spid="58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15840,&quot;width&quot;:7318}"/>
</p:tagLst>
</file>

<file path=ppt/tags/tag2.xml><?xml version="1.0" encoding="utf-8"?>
<p:tagLst xmlns:p="http://schemas.openxmlformats.org/presentationml/2006/main">
  <p:tag name="KSO_WM_UNIT_TABLE_BEAUTIFY" val="smartTable{7bcaa30f-e512-4279-91b2-02a6c1115da5}"/>
</p:tagLst>
</file>

<file path=ppt/theme/theme1.xml><?xml version="1.0" encoding="utf-8"?>
<a:theme xmlns:a="http://schemas.openxmlformats.org/drawingml/2006/main" name="Office 主题​​">
  <a:themeElements>
    <a:clrScheme name="自定义 123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5EA66F"/>
      </a:accent1>
      <a:accent2>
        <a:srgbClr val="60B5CC"/>
      </a:accent2>
      <a:accent3>
        <a:srgbClr val="5EA66F"/>
      </a:accent3>
      <a:accent4>
        <a:srgbClr val="60B5CC"/>
      </a:accent4>
      <a:accent5>
        <a:srgbClr val="5EA66F"/>
      </a:accent5>
      <a:accent6>
        <a:srgbClr val="60B5CC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1675</Words>
  <Application>WPS 演示</Application>
  <PresentationFormat>全屏显示(16:9)</PresentationFormat>
  <Paragraphs>157</Paragraphs>
  <Slides>12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9" baseType="lpstr">
      <vt:lpstr>Arial</vt:lpstr>
      <vt:lpstr>宋体</vt:lpstr>
      <vt:lpstr>Wingdings</vt:lpstr>
      <vt:lpstr>Open Sans</vt:lpstr>
      <vt:lpstr>Segoe Print</vt:lpstr>
      <vt:lpstr>冬青黑体简体中文 W3</vt:lpstr>
      <vt:lpstr>微软雅黑</vt:lpstr>
      <vt:lpstr>Calibri</vt:lpstr>
      <vt:lpstr>楷体</vt:lpstr>
      <vt:lpstr>Arial Narrow</vt:lpstr>
      <vt:lpstr>Times New Roman</vt:lpstr>
      <vt:lpstr>Clear Sans</vt:lpstr>
      <vt:lpstr>NumberOnly</vt:lpstr>
      <vt:lpstr>Arial</vt:lpstr>
      <vt:lpstr>Arial Unicode MS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小清新PPT</dc:title>
  <dc:creator>USER</dc:creator>
  <cp:keywords>RP</cp:keywords>
  <dc:description>RP</dc:description>
  <dc:subject>RP</dc:subject>
  <cp:category>RP</cp:category>
  <cp:lastModifiedBy>如水月光</cp:lastModifiedBy>
  <cp:revision>423</cp:revision>
  <dcterms:created xsi:type="dcterms:W3CDTF">2014-11-09T01:07:00Z</dcterms:created>
  <dcterms:modified xsi:type="dcterms:W3CDTF">2021-02-16T12:42:03Z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