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410" r:id="rId3"/>
    <p:sldId id="434" r:id="rId4"/>
    <p:sldId id="411" r:id="rId5"/>
    <p:sldId id="497" r:id="rId6"/>
    <p:sldId id="429" r:id="rId7"/>
    <p:sldId id="475" r:id="rId9"/>
    <p:sldId id="503" r:id="rId10"/>
    <p:sldId id="547" r:id="rId11"/>
    <p:sldId id="500" r:id="rId12"/>
    <p:sldId id="428" r:id="rId13"/>
    <p:sldId id="502" r:id="rId14"/>
    <p:sldId id="425" r:id="rId15"/>
    <p:sldId id="424" r:id="rId16"/>
    <p:sldId id="476" r:id="rId17"/>
    <p:sldId id="423" r:id="rId18"/>
    <p:sldId id="422" r:id="rId19"/>
    <p:sldId id="421" r:id="rId20"/>
    <p:sldId id="420" r:id="rId21"/>
    <p:sldId id="479" r:id="rId22"/>
  </p:sldIdLst>
  <p:sldSz cx="12192000" cy="6858000"/>
  <p:notesSz cx="6858000" cy="9144000"/>
  <p:custDataLst>
    <p:tags r:id="rId2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1"/>
  <p:cmAuthor id="1" name="新课标第一网" initials="新" lastIdx="0" clrIdx="0"/>
  <p:cmAuthor id="0" name="CHINESE-BC06F90" initials="" lastIdx="0" clrIdx="0"/>
  <p:cmAuthor id="3" name="Pueschner, Franziska {FA~Shanghai}" initials="P" lastIdx="0" clrIdx="0"/>
  <p:cmAuthor id="8" name="Administrator" initials="A" lastIdx="0" clrIdx="0"/>
  <p:cmAuthor id="4" name="www.xkb1.com" initials="w" lastIdx="0" clrIdx="1"/>
  <p:cmAuthor id="5" name="lenovo" initials="l" lastIdx="0" clrIdx="0"/>
  <p:cmAuthor id="6" name="翟宏帅" initials="翟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41D5"/>
    <a:srgbClr val="1F2DA8"/>
    <a:srgbClr val="D9D9D9"/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99" d="100"/>
          <a:sy n="99" d="100"/>
        </p:scale>
        <p:origin x="84" y="582"/>
      </p:cViewPr>
      <p:guideLst>
        <p:guide orient="horz" pos="2169"/>
        <p:guide pos="3822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gs" Target="tags/tag219.xml"/><Relationship Id="rId26" Type="http://schemas.openxmlformats.org/officeDocument/2006/relationships/commentAuthors" Target="commentAuthors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tags" Target="../tags/tag218.xml"/><Relationship Id="rId5" Type="http://schemas.openxmlformats.org/officeDocument/2006/relationships/tags" Target="../tags/tag217.xml"/><Relationship Id="rId4" Type="http://schemas.openxmlformats.org/officeDocument/2006/relationships/tags" Target="../tags/tag216.xml"/><Relationship Id="rId3" Type="http://schemas.openxmlformats.org/officeDocument/2006/relationships/tags" Target="../tags/tag215.xml"/><Relationship Id="rId2" Type="http://schemas.openxmlformats.org/officeDocument/2006/relationships/tags" Target="../tags/tag214.xml"/><Relationship Id="rId1" Type="http://schemas.openxmlformats.org/officeDocument/2006/relationships/tags" Target="../tags/tag21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1"/>
            </p:custDataLst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  <p:custDataLst>
              <p:tags r:id="rId2"/>
            </p:custDataLst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  <p:custDataLst>
              <p:tags r:id="rId3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  <p:custDataLst>
              <p:tags r:id="rId4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  <p:custDataLst>
              <p:tags r:id="rId5"/>
            </p:custDataLst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4" Type="http://schemas.openxmlformats.org/officeDocument/2006/relationships/tags" Target="../tags/tag96.xml"/><Relationship Id="rId3" Type="http://schemas.openxmlformats.org/officeDocument/2006/relationships/tags" Target="../tags/tag95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2.xml.rels><?xml version="1.0" encoding="UTF-8" standalone="yes"?>
<Relationships xmlns="http://schemas.openxmlformats.org/package/2006/relationships"><Relationship Id="rId5" Type="http://schemas.openxmlformats.org/officeDocument/2006/relationships/tags" Target="../tags/tag114.xml"/><Relationship Id="rId4" Type="http://schemas.openxmlformats.org/officeDocument/2006/relationships/tags" Target="../tags/tag113.xml"/><Relationship Id="rId3" Type="http://schemas.openxmlformats.org/officeDocument/2006/relationships/tags" Target="../tags/tag112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3.xml.rels><?xml version="1.0" encoding="UTF-8" standalone="yes"?>
<Relationships xmlns="http://schemas.openxmlformats.org/package/2006/relationships"><Relationship Id="rId5" Type="http://schemas.openxmlformats.org/officeDocument/2006/relationships/tags" Target="../tags/tag172.xml"/><Relationship Id="rId4" Type="http://schemas.openxmlformats.org/officeDocument/2006/relationships/tags" Target="../tags/tag171.xml"/><Relationship Id="rId3" Type="http://schemas.openxmlformats.org/officeDocument/2006/relationships/tags" Target="../tags/tag170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/>
          <p:nvPr>
            <p:ph type="sldImg" idx="2"/>
            <p:custDataLst>
              <p:tags r:id="rId3"/>
            </p:custDataLst>
          </p:nvPr>
        </p:nvSpPr>
        <p:spPr/>
      </p:sp>
      <p:sp>
        <p:nvSpPr>
          <p:cNvPr id="3" name="文本占位符 2"/>
          <p:cNvSpPr/>
          <p:nvPr>
            <p:ph type="body" idx="3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3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zh-CN" altLang="en-US" smtClean="0"/>
              <a:t>我们都是</a:t>
            </a:r>
            <a:r>
              <a:rPr lang="en-US" altLang="zh-CN" smtClean="0"/>
              <a:t>00</a:t>
            </a:r>
            <a:r>
              <a:rPr lang="zh-CN" altLang="en-US" smtClean="0"/>
              <a:t>后，甚至可以说是</a:t>
            </a:r>
            <a:r>
              <a:rPr lang="en-US" altLang="zh-CN" smtClean="0"/>
              <a:t>05</a:t>
            </a:r>
            <a:r>
              <a:rPr lang="zh-CN" altLang="en-US" smtClean="0"/>
              <a:t>后，长江后浪，假如以后国家有难，我们应该怎么做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5"/>
            </p:custDataLst>
          </p:nvPr>
        </p:nvSpPr>
        <p:spPr/>
        <p:txBody>
          <a:bodyPr/>
          <a:lstStyle/>
          <a:p>
            <a:fld id="{2F8BC313-5962-4057-BA62-1E3D943E824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3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5"/>
            </p:custDataLst>
          </p:nvPr>
        </p:nvSpPr>
        <p:spPr/>
        <p:txBody>
          <a:bodyPr/>
          <a:lstStyle/>
          <a:p>
            <a:fld id="{CF18BFAC-0892-43DF-BB24-A94386E7343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7" Type="http://schemas.openxmlformats.org/officeDocument/2006/relationships/tags" Target="../tags/tag61.xml"/><Relationship Id="rId6" Type="http://schemas.openxmlformats.org/officeDocument/2006/relationships/tags" Target="../tags/tag60.xml"/><Relationship Id="rId5" Type="http://schemas.openxmlformats.org/officeDocument/2006/relationships/tags" Target="../tags/tag59.xml"/><Relationship Id="rId4" Type="http://schemas.openxmlformats.org/officeDocument/2006/relationships/tags" Target="../tags/tag58.xml"/><Relationship Id="rId3" Type="http://schemas.openxmlformats.org/officeDocument/2006/relationships/image" Target="../media/image1.png"/><Relationship Id="rId2" Type="http://schemas.openxmlformats.org/officeDocument/2006/relationships/tags" Target="../tags/tag57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  <a:endParaRPr lang="zh-CN" altLang="en-US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1159129" y="0"/>
            <a:ext cx="847755" cy="885199"/>
          </a:xfrm>
          <a:prstGeom prst="rect">
            <a:avLst/>
          </a:prstGeom>
        </p:spPr>
      </p:pic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330" y="1555115"/>
            <a:ext cx="5233035" cy="4608195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None/>
              <a:tabLst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8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9" Type="http://schemas.openxmlformats.org/officeDocument/2006/relationships/theme" Target="../theme/theme1.xml"/><Relationship Id="rId18" Type="http://schemas.openxmlformats.org/officeDocument/2006/relationships/tags" Target="../tags/tag67.xml"/><Relationship Id="rId17" Type="http://schemas.openxmlformats.org/officeDocument/2006/relationships/tags" Target="../tags/tag66.xml"/><Relationship Id="rId16" Type="http://schemas.openxmlformats.org/officeDocument/2006/relationships/tags" Target="../tags/tag65.xml"/><Relationship Id="rId15" Type="http://schemas.openxmlformats.org/officeDocument/2006/relationships/tags" Target="../tags/tag64.xml"/><Relationship Id="rId14" Type="http://schemas.openxmlformats.org/officeDocument/2006/relationships/tags" Target="../tags/tag63.xml"/><Relationship Id="rId13" Type="http://schemas.openxmlformats.org/officeDocument/2006/relationships/tags" Target="../tags/tag62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  <p:custDataLst>
      <p:tags r:id="rId18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Wingdings" panose="0500000000000000000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ags" Target="../tags/tag71.xml"/><Relationship Id="rId4" Type="http://schemas.openxmlformats.org/officeDocument/2006/relationships/image" Target="../media/image2.png"/><Relationship Id="rId3" Type="http://schemas.openxmlformats.org/officeDocument/2006/relationships/tags" Target="../tags/tag70.xml"/><Relationship Id="rId2" Type="http://schemas.openxmlformats.org/officeDocument/2006/relationships/tags" Target="../tags/tag69.xml"/><Relationship Id="rId1" Type="http://schemas.openxmlformats.org/officeDocument/2006/relationships/tags" Target="../tags/tag68.xml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tags" Target="../tags/tag119.xml"/><Relationship Id="rId5" Type="http://schemas.openxmlformats.org/officeDocument/2006/relationships/tags" Target="../tags/tag118.xml"/><Relationship Id="rId4" Type="http://schemas.openxmlformats.org/officeDocument/2006/relationships/tags" Target="../tags/tag117.xml"/><Relationship Id="rId3" Type="http://schemas.openxmlformats.org/officeDocument/2006/relationships/tags" Target="../tags/tag116.xml"/><Relationship Id="rId2" Type="http://schemas.openxmlformats.org/officeDocument/2006/relationships/image" Target="../media/image8.png"/><Relationship Id="rId1" Type="http://schemas.openxmlformats.org/officeDocument/2006/relationships/tags" Target="../tags/tag115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tags" Target="../tags/tag126.xml"/><Relationship Id="rId8" Type="http://schemas.openxmlformats.org/officeDocument/2006/relationships/tags" Target="../tags/tag125.xml"/><Relationship Id="rId7" Type="http://schemas.openxmlformats.org/officeDocument/2006/relationships/tags" Target="../tags/tag124.xml"/><Relationship Id="rId6" Type="http://schemas.openxmlformats.org/officeDocument/2006/relationships/tags" Target="../tags/tag123.xml"/><Relationship Id="rId5" Type="http://schemas.openxmlformats.org/officeDocument/2006/relationships/tags" Target="../tags/tag122.xml"/><Relationship Id="rId4" Type="http://schemas.openxmlformats.org/officeDocument/2006/relationships/image" Target="../media/image10.jpeg"/><Relationship Id="rId3" Type="http://schemas.openxmlformats.org/officeDocument/2006/relationships/tags" Target="../tags/tag121.xml"/><Relationship Id="rId2" Type="http://schemas.openxmlformats.org/officeDocument/2006/relationships/image" Target="../media/image9.jpeg"/><Relationship Id="rId10" Type="http://schemas.openxmlformats.org/officeDocument/2006/relationships/slideLayout" Target="../slideLayouts/slideLayout2.xml"/><Relationship Id="rId1" Type="http://schemas.openxmlformats.org/officeDocument/2006/relationships/tags" Target="../tags/tag120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tags" Target="../tags/tag135.xml"/><Relationship Id="rId8" Type="http://schemas.openxmlformats.org/officeDocument/2006/relationships/tags" Target="../tags/tag134.xml"/><Relationship Id="rId7" Type="http://schemas.openxmlformats.org/officeDocument/2006/relationships/tags" Target="../tags/tag133.xml"/><Relationship Id="rId6" Type="http://schemas.openxmlformats.org/officeDocument/2006/relationships/tags" Target="../tags/tag132.xml"/><Relationship Id="rId5" Type="http://schemas.openxmlformats.org/officeDocument/2006/relationships/tags" Target="../tags/tag131.xml"/><Relationship Id="rId4" Type="http://schemas.openxmlformats.org/officeDocument/2006/relationships/tags" Target="../tags/tag130.xml"/><Relationship Id="rId3" Type="http://schemas.openxmlformats.org/officeDocument/2006/relationships/tags" Target="../tags/tag129.xml"/><Relationship Id="rId23" Type="http://schemas.openxmlformats.org/officeDocument/2006/relationships/slideLayout" Target="../slideLayouts/slideLayout2.xml"/><Relationship Id="rId22" Type="http://schemas.openxmlformats.org/officeDocument/2006/relationships/tags" Target="../tags/tag147.xml"/><Relationship Id="rId21" Type="http://schemas.openxmlformats.org/officeDocument/2006/relationships/tags" Target="../tags/tag146.xml"/><Relationship Id="rId20" Type="http://schemas.openxmlformats.org/officeDocument/2006/relationships/tags" Target="../tags/tag145.xml"/><Relationship Id="rId2" Type="http://schemas.openxmlformats.org/officeDocument/2006/relationships/tags" Target="../tags/tag128.xml"/><Relationship Id="rId19" Type="http://schemas.openxmlformats.org/officeDocument/2006/relationships/tags" Target="../tags/tag144.xml"/><Relationship Id="rId18" Type="http://schemas.openxmlformats.org/officeDocument/2006/relationships/image" Target="../media/image11.png"/><Relationship Id="rId17" Type="http://schemas.openxmlformats.org/officeDocument/2006/relationships/tags" Target="../tags/tag143.xml"/><Relationship Id="rId16" Type="http://schemas.openxmlformats.org/officeDocument/2006/relationships/tags" Target="../tags/tag142.xml"/><Relationship Id="rId15" Type="http://schemas.openxmlformats.org/officeDocument/2006/relationships/tags" Target="../tags/tag141.xml"/><Relationship Id="rId14" Type="http://schemas.openxmlformats.org/officeDocument/2006/relationships/tags" Target="../tags/tag140.xml"/><Relationship Id="rId13" Type="http://schemas.openxmlformats.org/officeDocument/2006/relationships/tags" Target="../tags/tag139.xml"/><Relationship Id="rId12" Type="http://schemas.openxmlformats.org/officeDocument/2006/relationships/tags" Target="../tags/tag138.xml"/><Relationship Id="rId11" Type="http://schemas.openxmlformats.org/officeDocument/2006/relationships/tags" Target="../tags/tag137.xml"/><Relationship Id="rId10" Type="http://schemas.openxmlformats.org/officeDocument/2006/relationships/tags" Target="../tags/tag136.xml"/><Relationship Id="rId1" Type="http://schemas.openxmlformats.org/officeDocument/2006/relationships/tags" Target="../tags/tag127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image" Target="../media/image15.png"/><Relationship Id="rId8" Type="http://schemas.openxmlformats.org/officeDocument/2006/relationships/tags" Target="../tags/tag152.xml"/><Relationship Id="rId7" Type="http://schemas.openxmlformats.org/officeDocument/2006/relationships/image" Target="../media/image14.png"/><Relationship Id="rId6" Type="http://schemas.openxmlformats.org/officeDocument/2006/relationships/tags" Target="../tags/tag151.xml"/><Relationship Id="rId5" Type="http://schemas.openxmlformats.org/officeDocument/2006/relationships/tags" Target="../tags/tag150.xml"/><Relationship Id="rId4" Type="http://schemas.openxmlformats.org/officeDocument/2006/relationships/image" Target="../media/image13.jpeg"/><Relationship Id="rId3" Type="http://schemas.openxmlformats.org/officeDocument/2006/relationships/tags" Target="../tags/tag149.xml"/><Relationship Id="rId22" Type="http://schemas.openxmlformats.org/officeDocument/2006/relationships/slideLayout" Target="../slideLayouts/slideLayout2.xml"/><Relationship Id="rId21" Type="http://schemas.openxmlformats.org/officeDocument/2006/relationships/tags" Target="../tags/tag162.xml"/><Relationship Id="rId20" Type="http://schemas.openxmlformats.org/officeDocument/2006/relationships/tags" Target="../tags/tag161.xml"/><Relationship Id="rId2" Type="http://schemas.openxmlformats.org/officeDocument/2006/relationships/image" Target="../media/image12.jpeg"/><Relationship Id="rId19" Type="http://schemas.openxmlformats.org/officeDocument/2006/relationships/tags" Target="../tags/tag160.xml"/><Relationship Id="rId18" Type="http://schemas.openxmlformats.org/officeDocument/2006/relationships/tags" Target="../tags/tag159.xml"/><Relationship Id="rId17" Type="http://schemas.openxmlformats.org/officeDocument/2006/relationships/image" Target="../media/image17.jpeg"/><Relationship Id="rId16" Type="http://schemas.openxmlformats.org/officeDocument/2006/relationships/tags" Target="../tags/tag158.xml"/><Relationship Id="rId15" Type="http://schemas.openxmlformats.org/officeDocument/2006/relationships/tags" Target="../tags/tag157.xml"/><Relationship Id="rId14" Type="http://schemas.openxmlformats.org/officeDocument/2006/relationships/image" Target="../media/image16.jpeg"/><Relationship Id="rId13" Type="http://schemas.openxmlformats.org/officeDocument/2006/relationships/tags" Target="../tags/tag156.xml"/><Relationship Id="rId12" Type="http://schemas.openxmlformats.org/officeDocument/2006/relationships/tags" Target="../tags/tag155.xml"/><Relationship Id="rId11" Type="http://schemas.openxmlformats.org/officeDocument/2006/relationships/tags" Target="../tags/tag154.xml"/><Relationship Id="rId10" Type="http://schemas.openxmlformats.org/officeDocument/2006/relationships/tags" Target="../tags/tag153.xml"/><Relationship Id="rId1" Type="http://schemas.openxmlformats.org/officeDocument/2006/relationships/tags" Target="../tags/tag148.xm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3.xml"/><Relationship Id="rId8" Type="http://schemas.openxmlformats.org/officeDocument/2006/relationships/slideLayout" Target="../slideLayouts/slideLayout7.xml"/><Relationship Id="rId7" Type="http://schemas.openxmlformats.org/officeDocument/2006/relationships/tags" Target="../tags/tag169.xml"/><Relationship Id="rId6" Type="http://schemas.openxmlformats.org/officeDocument/2006/relationships/tags" Target="../tags/tag168.xml"/><Relationship Id="rId5" Type="http://schemas.openxmlformats.org/officeDocument/2006/relationships/tags" Target="../tags/tag167.xml"/><Relationship Id="rId4" Type="http://schemas.openxmlformats.org/officeDocument/2006/relationships/tags" Target="../tags/tag166.xml"/><Relationship Id="rId3" Type="http://schemas.openxmlformats.org/officeDocument/2006/relationships/tags" Target="../tags/tag165.xml"/><Relationship Id="rId2" Type="http://schemas.openxmlformats.org/officeDocument/2006/relationships/tags" Target="../tags/tag164.xml"/><Relationship Id="rId1" Type="http://schemas.openxmlformats.org/officeDocument/2006/relationships/tags" Target="../tags/tag163.xml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tags" Target="../tags/tag180.xml"/><Relationship Id="rId8" Type="http://schemas.openxmlformats.org/officeDocument/2006/relationships/tags" Target="../tags/tag179.xml"/><Relationship Id="rId7" Type="http://schemas.openxmlformats.org/officeDocument/2006/relationships/image" Target="../media/image18.png"/><Relationship Id="rId6" Type="http://schemas.openxmlformats.org/officeDocument/2006/relationships/tags" Target="../tags/tag178.xml"/><Relationship Id="rId5" Type="http://schemas.openxmlformats.org/officeDocument/2006/relationships/tags" Target="../tags/tag177.xml"/><Relationship Id="rId4" Type="http://schemas.openxmlformats.org/officeDocument/2006/relationships/tags" Target="../tags/tag176.xml"/><Relationship Id="rId3" Type="http://schemas.openxmlformats.org/officeDocument/2006/relationships/tags" Target="../tags/tag175.xml"/><Relationship Id="rId2" Type="http://schemas.openxmlformats.org/officeDocument/2006/relationships/tags" Target="../tags/tag174.xml"/><Relationship Id="rId12" Type="http://schemas.openxmlformats.org/officeDocument/2006/relationships/slideLayout" Target="../slideLayouts/slideLayout2.xml"/><Relationship Id="rId11" Type="http://schemas.openxmlformats.org/officeDocument/2006/relationships/tags" Target="../tags/tag182.xml"/><Relationship Id="rId10" Type="http://schemas.openxmlformats.org/officeDocument/2006/relationships/tags" Target="../tags/tag181.xml"/><Relationship Id="rId1" Type="http://schemas.openxmlformats.org/officeDocument/2006/relationships/tags" Target="../tags/tag173.xml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tags" Target="../tags/tag188.xml"/><Relationship Id="rId7" Type="http://schemas.openxmlformats.org/officeDocument/2006/relationships/tags" Target="../tags/tag187.xml"/><Relationship Id="rId6" Type="http://schemas.openxmlformats.org/officeDocument/2006/relationships/tags" Target="../tags/tag186.xml"/><Relationship Id="rId5" Type="http://schemas.openxmlformats.org/officeDocument/2006/relationships/image" Target="../media/image20.png"/><Relationship Id="rId4" Type="http://schemas.openxmlformats.org/officeDocument/2006/relationships/tags" Target="../tags/tag185.xml"/><Relationship Id="rId3" Type="http://schemas.openxmlformats.org/officeDocument/2006/relationships/tags" Target="../tags/tag184.xml"/><Relationship Id="rId2" Type="http://schemas.openxmlformats.org/officeDocument/2006/relationships/image" Target="../media/image19.png"/><Relationship Id="rId1" Type="http://schemas.openxmlformats.org/officeDocument/2006/relationships/tags" Target="../tags/tag183.xml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192.xml"/><Relationship Id="rId3" Type="http://schemas.openxmlformats.org/officeDocument/2006/relationships/tags" Target="../tags/tag191.xml"/><Relationship Id="rId2" Type="http://schemas.openxmlformats.org/officeDocument/2006/relationships/tags" Target="../tags/tag190.xml"/><Relationship Id="rId1" Type="http://schemas.openxmlformats.org/officeDocument/2006/relationships/tags" Target="../tags/tag189.xml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95.xml"/><Relationship Id="rId2" Type="http://schemas.openxmlformats.org/officeDocument/2006/relationships/tags" Target="../tags/tag194.xml"/><Relationship Id="rId1" Type="http://schemas.openxmlformats.org/officeDocument/2006/relationships/tags" Target="../tags/tag193.xml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tags" Target="../tags/tag204.xml"/><Relationship Id="rId8" Type="http://schemas.openxmlformats.org/officeDocument/2006/relationships/tags" Target="../tags/tag203.xml"/><Relationship Id="rId7" Type="http://schemas.openxmlformats.org/officeDocument/2006/relationships/tags" Target="../tags/tag202.xml"/><Relationship Id="rId6" Type="http://schemas.openxmlformats.org/officeDocument/2006/relationships/tags" Target="../tags/tag201.xml"/><Relationship Id="rId5" Type="http://schemas.openxmlformats.org/officeDocument/2006/relationships/tags" Target="../tags/tag200.xml"/><Relationship Id="rId4" Type="http://schemas.openxmlformats.org/officeDocument/2006/relationships/tags" Target="../tags/tag199.xml"/><Relationship Id="rId3" Type="http://schemas.openxmlformats.org/officeDocument/2006/relationships/tags" Target="../tags/tag198.xml"/><Relationship Id="rId20" Type="http://schemas.openxmlformats.org/officeDocument/2006/relationships/slideLayout" Target="../slideLayouts/slideLayout7.xml"/><Relationship Id="rId2" Type="http://schemas.openxmlformats.org/officeDocument/2006/relationships/tags" Target="../tags/tag197.xml"/><Relationship Id="rId19" Type="http://schemas.openxmlformats.org/officeDocument/2006/relationships/tags" Target="../tags/tag212.xml"/><Relationship Id="rId18" Type="http://schemas.openxmlformats.org/officeDocument/2006/relationships/tags" Target="../tags/tag211.xml"/><Relationship Id="rId17" Type="http://schemas.openxmlformats.org/officeDocument/2006/relationships/tags" Target="../tags/tag210.xml"/><Relationship Id="rId16" Type="http://schemas.openxmlformats.org/officeDocument/2006/relationships/tags" Target="../tags/tag209.xml"/><Relationship Id="rId15" Type="http://schemas.openxmlformats.org/officeDocument/2006/relationships/image" Target="../media/image22.png"/><Relationship Id="rId14" Type="http://schemas.openxmlformats.org/officeDocument/2006/relationships/tags" Target="../tags/tag208.xml"/><Relationship Id="rId13" Type="http://schemas.openxmlformats.org/officeDocument/2006/relationships/tags" Target="../tags/tag207.xml"/><Relationship Id="rId12" Type="http://schemas.openxmlformats.org/officeDocument/2006/relationships/image" Target="../media/image21.png"/><Relationship Id="rId11" Type="http://schemas.openxmlformats.org/officeDocument/2006/relationships/tags" Target="../tags/tag206.xml"/><Relationship Id="rId10" Type="http://schemas.openxmlformats.org/officeDocument/2006/relationships/tags" Target="../tags/tag205.xml"/><Relationship Id="rId1" Type="http://schemas.openxmlformats.org/officeDocument/2006/relationships/tags" Target="../tags/tag196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79.xml"/><Relationship Id="rId8" Type="http://schemas.openxmlformats.org/officeDocument/2006/relationships/image" Target="../media/image3.png"/><Relationship Id="rId7" Type="http://schemas.openxmlformats.org/officeDocument/2006/relationships/tags" Target="../tags/tag78.xml"/><Relationship Id="rId6" Type="http://schemas.openxmlformats.org/officeDocument/2006/relationships/tags" Target="../tags/tag77.xml"/><Relationship Id="rId5" Type="http://schemas.openxmlformats.org/officeDocument/2006/relationships/tags" Target="../tags/tag76.xml"/><Relationship Id="rId4" Type="http://schemas.openxmlformats.org/officeDocument/2006/relationships/tags" Target="../tags/tag75.xml"/><Relationship Id="rId3" Type="http://schemas.openxmlformats.org/officeDocument/2006/relationships/tags" Target="../tags/tag74.xml"/><Relationship Id="rId2" Type="http://schemas.openxmlformats.org/officeDocument/2006/relationships/tags" Target="../tags/tag73.xml"/><Relationship Id="rId12" Type="http://schemas.openxmlformats.org/officeDocument/2006/relationships/slideLayout" Target="../slideLayouts/slideLayout2.xml"/><Relationship Id="rId11" Type="http://schemas.openxmlformats.org/officeDocument/2006/relationships/tags" Target="../tags/tag81.xml"/><Relationship Id="rId10" Type="http://schemas.openxmlformats.org/officeDocument/2006/relationships/tags" Target="../tags/tag80.xml"/><Relationship Id="rId1" Type="http://schemas.openxmlformats.org/officeDocument/2006/relationships/tags" Target="../tags/tag72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85.xml"/><Relationship Id="rId3" Type="http://schemas.openxmlformats.org/officeDocument/2006/relationships/tags" Target="../tags/tag84.xml"/><Relationship Id="rId2" Type="http://schemas.openxmlformats.org/officeDocument/2006/relationships/tags" Target="../tags/tag83.xml"/><Relationship Id="rId1" Type="http://schemas.openxmlformats.org/officeDocument/2006/relationships/tags" Target="../tags/tag82.xml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88.xml"/><Relationship Id="rId3" Type="http://schemas.openxmlformats.org/officeDocument/2006/relationships/tags" Target="../tags/tag87.xml"/><Relationship Id="rId2" Type="http://schemas.openxmlformats.org/officeDocument/2006/relationships/image" Target="../media/image4.png"/><Relationship Id="rId1" Type="http://schemas.openxmlformats.org/officeDocument/2006/relationships/tags" Target="../tags/tag86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.xml"/><Relationship Id="rId8" Type="http://schemas.openxmlformats.org/officeDocument/2006/relationships/slideLayout" Target="../slideLayouts/slideLayout2.xml"/><Relationship Id="rId7" Type="http://schemas.openxmlformats.org/officeDocument/2006/relationships/tags" Target="../tags/tag94.xml"/><Relationship Id="rId6" Type="http://schemas.openxmlformats.org/officeDocument/2006/relationships/tags" Target="../tags/tag93.xml"/><Relationship Id="rId5" Type="http://schemas.openxmlformats.org/officeDocument/2006/relationships/tags" Target="../tags/tag92.xml"/><Relationship Id="rId4" Type="http://schemas.openxmlformats.org/officeDocument/2006/relationships/image" Target="../media/image5.png"/><Relationship Id="rId3" Type="http://schemas.openxmlformats.org/officeDocument/2006/relationships/tags" Target="../tags/tag91.xml"/><Relationship Id="rId2" Type="http://schemas.openxmlformats.org/officeDocument/2006/relationships/tags" Target="../tags/tag90.xml"/><Relationship Id="rId1" Type="http://schemas.openxmlformats.org/officeDocument/2006/relationships/tags" Target="../tags/tag89.xml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tags" Target="../tags/tag101.xml"/><Relationship Id="rId5" Type="http://schemas.openxmlformats.org/officeDocument/2006/relationships/tags" Target="../tags/tag100.xml"/><Relationship Id="rId4" Type="http://schemas.openxmlformats.org/officeDocument/2006/relationships/tags" Target="../tags/tag99.xml"/><Relationship Id="rId3" Type="http://schemas.openxmlformats.org/officeDocument/2006/relationships/tags" Target="../tags/tag98.xml"/><Relationship Id="rId2" Type="http://schemas.openxmlformats.org/officeDocument/2006/relationships/image" Target="../media/image6.png"/><Relationship Id="rId1" Type="http://schemas.openxmlformats.org/officeDocument/2006/relationships/tags" Target="../tags/tag97.xml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tags" Target="../tags/tag106.xml"/><Relationship Id="rId4" Type="http://schemas.openxmlformats.org/officeDocument/2006/relationships/tags" Target="../tags/tag105.xml"/><Relationship Id="rId3" Type="http://schemas.openxmlformats.org/officeDocument/2006/relationships/tags" Target="../tags/tag104.xml"/><Relationship Id="rId2" Type="http://schemas.openxmlformats.org/officeDocument/2006/relationships/tags" Target="../tags/tag103.xml"/><Relationship Id="rId1" Type="http://schemas.openxmlformats.org/officeDocument/2006/relationships/tags" Target="../tags/tag10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.xml"/><Relationship Id="rId7" Type="http://schemas.openxmlformats.org/officeDocument/2006/relationships/slideLayout" Target="../slideLayouts/slideLayout7.xml"/><Relationship Id="rId6" Type="http://schemas.openxmlformats.org/officeDocument/2006/relationships/tags" Target="../tags/tag111.xml"/><Relationship Id="rId5" Type="http://schemas.openxmlformats.org/officeDocument/2006/relationships/tags" Target="../tags/tag110.xml"/><Relationship Id="rId4" Type="http://schemas.openxmlformats.org/officeDocument/2006/relationships/image" Target="../media/image7.png"/><Relationship Id="rId3" Type="http://schemas.openxmlformats.org/officeDocument/2006/relationships/tags" Target="../tags/tag109.xml"/><Relationship Id="rId2" Type="http://schemas.openxmlformats.org/officeDocument/2006/relationships/tags" Target="../tags/tag108.xml"/><Relationship Id="rId1" Type="http://schemas.openxmlformats.org/officeDocument/2006/relationships/tags" Target="../tags/tag10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301" name="矩形 4"/>
          <p:cNvSpPr/>
          <p:nvPr>
            <p:custDataLst>
              <p:tags r:id="rId1"/>
            </p:custDataLst>
          </p:nvPr>
        </p:nvSpPr>
        <p:spPr>
          <a:xfrm>
            <a:off x="0" y="1226820"/>
            <a:ext cx="8453755" cy="419481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>
              <a:lnSpc>
                <a:spcPts val="4000"/>
              </a:lnSpc>
            </a:pPr>
            <a:r>
              <a:rPr lang="en-US" altLang="zh-CN" sz="3600" b="1">
                <a:solidFill>
                  <a:schemeClr val="tx1"/>
                </a:solidFill>
                <a:latin typeface="+mn-ea"/>
                <a:cs typeface="+mn-ea"/>
              </a:rPr>
              <a:t>2020</a:t>
            </a:r>
            <a:r>
              <a:rPr lang="zh-CN" altLang="en-US" sz="3600" b="1">
                <a:solidFill>
                  <a:schemeClr val="tx1"/>
                </a:solidFill>
                <a:latin typeface="+mn-ea"/>
                <a:cs typeface="+mn-ea"/>
              </a:rPr>
              <a:t>年的春天</a:t>
            </a:r>
            <a:br>
              <a:rPr lang="zh-CN" altLang="en-US" sz="3600" b="1">
                <a:solidFill>
                  <a:schemeClr val="tx1"/>
                </a:solidFill>
                <a:latin typeface="+mn-ea"/>
                <a:cs typeface="+mn-ea"/>
              </a:rPr>
            </a:br>
            <a:r>
              <a:rPr lang="zh-CN" altLang="en-US" sz="3600" b="1">
                <a:solidFill>
                  <a:schemeClr val="tx1"/>
                </a:solidFill>
                <a:latin typeface="+mn-ea"/>
                <a:cs typeface="+mn-ea"/>
              </a:rPr>
              <a:t>一场疫情扰乱了人们的生活</a:t>
            </a:r>
            <a:br>
              <a:rPr lang="zh-CN" altLang="en-US" sz="3600" b="1">
                <a:solidFill>
                  <a:schemeClr val="tx1"/>
                </a:solidFill>
                <a:latin typeface="+mn-ea"/>
                <a:cs typeface="+mn-ea"/>
              </a:rPr>
            </a:br>
            <a:r>
              <a:rPr lang="zh-CN" altLang="en-US" sz="3600" b="1">
                <a:solidFill>
                  <a:schemeClr val="tx1"/>
                </a:solidFill>
                <a:latin typeface="+mn-ea"/>
                <a:cs typeface="+mn-ea"/>
              </a:rPr>
              <a:t>当所有人都待在家中足不出户时</a:t>
            </a:r>
            <a:br>
              <a:rPr lang="zh-CN" altLang="en-US" sz="3600" b="1">
                <a:solidFill>
                  <a:schemeClr val="tx1"/>
                </a:solidFill>
                <a:latin typeface="+mn-ea"/>
                <a:cs typeface="+mn-ea"/>
              </a:rPr>
            </a:br>
            <a:r>
              <a:rPr lang="zh-CN" altLang="en-US" sz="3600" b="1">
                <a:solidFill>
                  <a:schemeClr val="tx1"/>
                </a:solidFill>
                <a:latin typeface="+mn-ea"/>
                <a:cs typeface="+mn-ea"/>
              </a:rPr>
              <a:t>有这样一群人，他们奔波在防疫最前线</a:t>
            </a:r>
            <a:endParaRPr lang="en-US" altLang="zh-CN" sz="3600" b="1">
              <a:solidFill>
                <a:schemeClr val="tx1"/>
              </a:solidFill>
              <a:latin typeface="+mn-ea"/>
              <a:cs typeface="+mn-ea"/>
            </a:endParaRPr>
          </a:p>
          <a:p>
            <a:pPr eaLnBrk="0" hangingPunct="0">
              <a:lnSpc>
                <a:spcPts val="4000"/>
              </a:lnSpc>
            </a:pPr>
            <a:r>
              <a:rPr lang="zh-CN" altLang="en-US" sz="3600" b="1">
                <a:solidFill>
                  <a:schemeClr val="tx1"/>
                </a:solidFill>
                <a:latin typeface="+mn-ea"/>
                <a:cs typeface="+mn-ea"/>
              </a:rPr>
              <a:t>有人说，他们是</a:t>
            </a:r>
            <a:r>
              <a:rPr lang="zh-CN" altLang="en-US" sz="3600" b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+mn-ea"/>
                <a:cs typeface="+mn-ea"/>
              </a:rPr>
              <a:t>无私奉献者</a:t>
            </a:r>
            <a:br>
              <a:rPr lang="zh-CN" altLang="en-US" sz="3600" b="1">
                <a:solidFill>
                  <a:schemeClr val="tx1"/>
                </a:solidFill>
                <a:latin typeface="+mn-ea"/>
                <a:cs typeface="+mn-ea"/>
              </a:rPr>
            </a:br>
            <a:r>
              <a:rPr lang="zh-CN" altLang="en-US" sz="3600" b="1">
                <a:solidFill>
                  <a:schemeClr val="tx1"/>
                </a:solidFill>
                <a:latin typeface="+mn-ea"/>
                <a:cs typeface="+mn-ea"/>
              </a:rPr>
              <a:t>是社区</a:t>
            </a:r>
            <a:r>
              <a:rPr lang="zh-CN" altLang="en-US" sz="3600" b="1">
                <a:solidFill>
                  <a:srgbClr val="C00000"/>
                </a:solidFill>
                <a:latin typeface="+mn-ea"/>
                <a:cs typeface="+mn-ea"/>
              </a:rPr>
              <a:t>守护者</a:t>
            </a:r>
            <a:r>
              <a:rPr lang="zh-CN" altLang="en-US" sz="3600" b="1">
                <a:solidFill>
                  <a:schemeClr val="tx1"/>
                </a:solidFill>
                <a:latin typeface="+mn-ea"/>
                <a:cs typeface="+mn-ea"/>
              </a:rPr>
              <a:t>，</a:t>
            </a:r>
            <a:endParaRPr lang="en-US" altLang="zh-CN" sz="3600" b="1">
              <a:solidFill>
                <a:schemeClr val="tx1"/>
              </a:solidFill>
              <a:latin typeface="+mn-ea"/>
              <a:cs typeface="+mn-ea"/>
            </a:endParaRPr>
          </a:p>
          <a:p>
            <a:pPr eaLnBrk="0" hangingPunct="0">
              <a:lnSpc>
                <a:spcPts val="4000"/>
              </a:lnSpc>
            </a:pPr>
            <a:r>
              <a:rPr lang="zh-CN" altLang="en-US" sz="3600" b="1">
                <a:solidFill>
                  <a:schemeClr val="tx1"/>
                </a:solidFill>
                <a:latin typeface="+mn-ea"/>
                <a:cs typeface="+mn-ea"/>
              </a:rPr>
              <a:t>是最美</a:t>
            </a:r>
            <a:r>
              <a:rPr lang="zh-CN" altLang="en-US" sz="3600" b="1">
                <a:solidFill>
                  <a:srgbClr val="C00000"/>
                </a:solidFill>
                <a:latin typeface="+mn-ea"/>
                <a:cs typeface="+mn-ea"/>
              </a:rPr>
              <a:t>逆行者</a:t>
            </a:r>
            <a:r>
              <a:rPr lang="zh-CN" altLang="en-US" sz="3600" b="1">
                <a:solidFill>
                  <a:schemeClr val="tx1"/>
                </a:solidFill>
                <a:latin typeface="+mn-ea"/>
                <a:cs typeface="+mn-ea"/>
              </a:rPr>
              <a:t>，</a:t>
            </a:r>
            <a:br>
              <a:rPr lang="zh-CN" altLang="en-US" sz="3600" b="1">
                <a:solidFill>
                  <a:schemeClr val="tx1"/>
                </a:solidFill>
                <a:latin typeface="+mn-ea"/>
                <a:cs typeface="+mn-ea"/>
              </a:rPr>
            </a:br>
            <a:r>
              <a:rPr lang="zh-CN" altLang="en-US" sz="3600" b="1">
                <a:solidFill>
                  <a:schemeClr val="tx1"/>
                </a:solidFill>
                <a:latin typeface="+mn-ea"/>
                <a:cs typeface="+mn-ea"/>
              </a:rPr>
              <a:t>其实，他们有一个更为亲切的名字</a:t>
            </a:r>
            <a:endParaRPr lang="zh-CN" altLang="en-US" sz="3600" b="1">
              <a:solidFill>
                <a:schemeClr val="tx1"/>
              </a:solidFill>
              <a:latin typeface="+mn-ea"/>
              <a:cs typeface="+mn-ea"/>
            </a:endParaRPr>
          </a:p>
        </p:txBody>
      </p:sp>
      <p:sp>
        <p:nvSpPr>
          <p:cNvPr id="6" name="矩形 5"/>
          <p:cNvSpPr/>
          <p:nvPr>
            <p:custDataLst>
              <p:tags r:id="rId2"/>
            </p:custDataLst>
          </p:nvPr>
        </p:nvSpPr>
        <p:spPr>
          <a:xfrm>
            <a:off x="5209540" y="5732145"/>
            <a:ext cx="2545715" cy="768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/>
            <a:r>
              <a:rPr lang="zh-CN" altLang="en-US" sz="4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志愿者</a:t>
            </a:r>
            <a:endParaRPr lang="zh-CN" altLang="en-US" sz="4400">
              <a:solidFill>
                <a:srgbClr val="FF0000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7352030" y="905510"/>
            <a:ext cx="4839970" cy="4826635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635"/>
            <a:ext cx="4079240" cy="5598160"/>
          </a:xfrm>
          <a:prstGeom prst="rect">
            <a:avLst/>
          </a:prstGeom>
        </p:spPr>
      </p:pic>
      <p:sp>
        <p:nvSpPr>
          <p:cNvPr id="3" name="文本框 4"/>
          <p:cNvSpPr txBox="1"/>
          <p:nvPr>
            <p:custDataLst>
              <p:tags r:id="rId3"/>
            </p:custDataLst>
          </p:nvPr>
        </p:nvSpPr>
        <p:spPr>
          <a:xfrm>
            <a:off x="0" y="5558790"/>
            <a:ext cx="12192000" cy="810260"/>
          </a:xfrm>
          <a:prstGeom prst="rect">
            <a:avLst/>
          </a:prstGeom>
          <a:noFill/>
        </p:spPr>
        <p:txBody>
          <a:bodyPr wrap="square" lIns="91428" tIns="45718" rIns="91428" bIns="45718" rtlCol="0" anchor="t">
            <a:spAutoFit/>
          </a:bodyPr>
          <a:lstStyle/>
          <a:p>
            <a:pPr algn="just" fontAlgn="ctr">
              <a:lnSpc>
                <a:spcPct val="130000"/>
              </a:lnSpc>
              <a:spcBef>
                <a:spcPts val="1000"/>
              </a:spcBef>
              <a:buSzTx/>
              <a:buFont typeface="Wingdings" panose="05000000000000000000"/>
              <a:buNone/>
              <a:defRPr/>
            </a:pPr>
            <a:r>
              <a:rPr lang="en-US" altLang="zh-CN" sz="3600" b="1" smtClean="0">
                <a:ln w="3175">
                  <a:noFill/>
                  <a:prstDash val="dash"/>
                </a:ln>
                <a:solidFill>
                  <a:schemeClr val="tx1"/>
                </a:solidFill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</a:t>
            </a:r>
            <a:r>
              <a:rPr lang="zh-CN" altLang="en-US" sz="3600" b="1" smtClean="0">
                <a:ln w="3175">
                  <a:noFill/>
                  <a:prstDash val="dash"/>
                </a:ln>
                <a:solidFill>
                  <a:schemeClr val="tx1"/>
                </a:solidFill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此</a:t>
            </a:r>
            <a:r>
              <a:rPr lang="zh-CN" altLang="en-US" sz="3600" b="1">
                <a:ln w="3175">
                  <a:noFill/>
                  <a:prstDash val="dash"/>
                </a:ln>
                <a:solidFill>
                  <a:schemeClr val="tx1"/>
                </a:solidFill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次疫情防控中</a:t>
            </a:r>
            <a:r>
              <a:rPr lang="zh-CN" altLang="en-US" sz="3600" b="1">
                <a:sym typeface="+mn-ea"/>
              </a:rPr>
              <a:t>许多</a:t>
            </a:r>
            <a:r>
              <a:rPr lang="zh-CN" altLang="en-US" sz="3600" b="1">
                <a:solidFill>
                  <a:srgbClr val="FF0000"/>
                </a:solidFill>
                <a:sym typeface="+mn-ea"/>
              </a:rPr>
              <a:t>青年医护人员</a:t>
            </a:r>
            <a:r>
              <a:rPr lang="zh-CN" altLang="en-US" sz="3600" b="1">
                <a:solidFill>
                  <a:schemeClr val="tx1"/>
                </a:solidFill>
                <a:sym typeface="+mn-ea"/>
              </a:rPr>
              <a:t>自觉请愿，</a:t>
            </a:r>
            <a:r>
              <a:rPr lang="zh-CN" altLang="en-US" sz="3600" b="1" smtClean="0">
                <a:ln w="3175">
                  <a:noFill/>
                  <a:prstDash val="dash"/>
                </a:ln>
                <a:solidFill>
                  <a:srgbClr val="1F2DA8"/>
                </a:solidFill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说明什么？</a:t>
            </a:r>
            <a:endParaRPr lang="zh-CN" altLang="en-US" sz="3600" b="1" smtClean="0">
              <a:ln w="3175">
                <a:noFill/>
                <a:prstDash val="dash"/>
              </a:ln>
              <a:solidFill>
                <a:srgbClr val="1F2DA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2" name="圆角矩形 1"/>
          <p:cNvSpPr/>
          <p:nvPr>
            <p:custDataLst>
              <p:tags r:id="rId4"/>
            </p:custDataLst>
          </p:nvPr>
        </p:nvSpPr>
        <p:spPr bwMode="auto">
          <a:xfrm>
            <a:off x="4299585" y="2121535"/>
            <a:ext cx="7840980" cy="135636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  <a:scene3d>
              <a:camera prst="orthographicFront"/>
              <a:lightRig rig="threePt" dir="t"/>
            </a:scene3d>
          </a:bodyPr>
          <a:p>
            <a:pPr lvl="0" algn="ctr">
              <a:buClrTx/>
              <a:buSzTx/>
              <a:buFontTx/>
              <a:defRPr/>
            </a:pPr>
            <a:r>
              <a:rPr lang="zh-CN" altLang="en-US" sz="4000" b="1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①</a:t>
            </a:r>
            <a:r>
              <a:rPr lang="zh-CN" altLang="en-US" sz="3600" b="1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服务和奉献社会，</a:t>
            </a:r>
            <a:r>
              <a:rPr lang="zh-CN" altLang="en-US" sz="3600" b="1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要</a:t>
            </a:r>
            <a:r>
              <a:rPr lang="zh-CN" altLang="en-US" sz="3600" b="1" u="sng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青年担当责任</a:t>
            </a:r>
            <a:endParaRPr lang="zh-CN" altLang="en-US" sz="3600" b="1" u="sng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7" name="文本框 6"/>
          <p:cNvSpPr txBox="1"/>
          <p:nvPr>
            <p:custDataLst>
              <p:tags r:id="rId5"/>
            </p:custDataLst>
          </p:nvPr>
        </p:nvSpPr>
        <p:spPr>
          <a:xfrm>
            <a:off x="4211955" y="817880"/>
            <a:ext cx="8015605" cy="7480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4265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二、</a:t>
            </a:r>
            <a:r>
              <a:rPr lang="zh-CN" altLang="en-US" sz="36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服务和奉献社会的做法（怎么做）</a:t>
            </a:r>
            <a:endParaRPr lang="zh-CN" altLang="en-US" sz="3600" b="1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流程图: 可选过程 3"/>
          <p:cNvSpPr/>
          <p:nvPr/>
        </p:nvSpPr>
        <p:spPr>
          <a:xfrm>
            <a:off x="9159875" y="2487295"/>
            <a:ext cx="2813685" cy="624840"/>
          </a:xfrm>
          <a:prstGeom prst="flowChartAlternateProcess">
            <a:avLst/>
          </a:prstGeom>
          <a:noFill/>
          <a:ln w="5715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  <p:custDataLst>
      <p:tags r:id="rId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 bldLvl="0" animBg="1"/>
      <p:bldP spid="7" grpId="0"/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t01ac2d3b9e77afcd5a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9429751" y="559836"/>
            <a:ext cx="2630169" cy="1373505"/>
          </a:xfrm>
          <a:prstGeom prst="rect">
            <a:avLst/>
          </a:prstGeom>
        </p:spPr>
      </p:pic>
      <p:pic>
        <p:nvPicPr>
          <p:cNvPr id="5" name="图片 4" descr="t011379bc13da7b24f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677189" y="2149516"/>
            <a:ext cx="2236893" cy="1677671"/>
          </a:xfrm>
          <a:prstGeom prst="rect">
            <a:avLst/>
          </a:prstGeom>
        </p:spPr>
      </p:pic>
      <p:sp>
        <p:nvSpPr>
          <p:cNvPr id="6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1449705" y="0"/>
            <a:ext cx="6774180" cy="812800"/>
          </a:xfrm>
        </p:spPr>
        <p:txBody>
          <a:bodyPr>
            <a:normAutofit fontScale="90000"/>
          </a:bodyPr>
          <a:lstStyle/>
          <a:p>
            <a:r>
              <a:rPr lang="zh-CN" altLang="en-US" sz="5335"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中国共产主义青年团</a:t>
            </a:r>
            <a:endParaRPr lang="zh-CN" altLang="en-US" sz="5335"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</p:txBody>
      </p:sp>
      <p:sp>
        <p:nvSpPr>
          <p:cNvPr id="7" name="矩形 6"/>
          <p:cNvSpPr/>
          <p:nvPr>
            <p:custDataLst>
              <p:tags r:id="rId6"/>
            </p:custDataLst>
          </p:nvPr>
        </p:nvSpPr>
        <p:spPr>
          <a:xfrm>
            <a:off x="174626" y="812813"/>
            <a:ext cx="3232149" cy="40309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smtClean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(</a:t>
            </a:r>
            <a:r>
              <a:rPr lang="en-US" altLang="zh-CN" sz="32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1)</a:t>
            </a:r>
            <a:r>
              <a:rPr lang="zh-CN" altLang="en-US" sz="32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性质</a:t>
            </a:r>
            <a:r>
              <a:rPr lang="en-US" altLang="zh-CN" sz="3200" b="1" smtClean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:</a:t>
            </a:r>
            <a:r>
              <a:rPr lang="zh-CN" altLang="en-US" sz="32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 </a:t>
            </a:r>
            <a:endParaRPr lang="en-US" altLang="zh-CN" sz="3200" b="1" smtClean="0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endParaRPr lang="en-US" altLang="zh-CN" sz="3200" b="1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endParaRPr lang="en-US" altLang="zh-CN" sz="3200" b="1" smtClean="0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endParaRPr lang="en-US" altLang="zh-CN" sz="3200" b="1" smtClean="0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en-US" altLang="zh-CN" sz="3200" b="1" smtClean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(</a:t>
            </a:r>
            <a:r>
              <a:rPr lang="en-US" altLang="zh-CN" sz="32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2)</a:t>
            </a:r>
            <a:r>
              <a:rPr lang="zh-CN" altLang="en-US" sz="32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作用</a:t>
            </a:r>
            <a:r>
              <a:rPr lang="zh-CN" sz="3200" b="1" smtClean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（职责）</a:t>
            </a:r>
            <a:endParaRPr lang="en-US" altLang="zh-CN" sz="3200" b="1" smtClean="0"/>
          </a:p>
          <a:p>
            <a:endParaRPr lang="en-US" altLang="zh-CN" sz="3200" b="1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endParaRPr lang="en-US" altLang="zh-CN" sz="3200" b="1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endParaRPr lang="zh-CN" altLang="en-US" sz="3200" b="1"/>
          </a:p>
        </p:txBody>
      </p:sp>
      <p:sp>
        <p:nvSpPr>
          <p:cNvPr id="2" name="矩形 1"/>
          <p:cNvSpPr/>
          <p:nvPr>
            <p:custDataLst>
              <p:tags r:id="rId7"/>
            </p:custDataLst>
          </p:nvPr>
        </p:nvSpPr>
        <p:spPr>
          <a:xfrm>
            <a:off x="449580" y="5089594"/>
            <a:ext cx="9184640" cy="17329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ts val="3200"/>
              </a:lnSpc>
            </a:pPr>
            <a:r>
              <a:rPr lang="en-US" altLang="zh-CN" sz="3200" b="1" smtClean="0">
                <a:solidFill>
                  <a:prstClr val="black"/>
                </a:solidFill>
              </a:rPr>
              <a:t>b.</a:t>
            </a:r>
            <a:r>
              <a:rPr lang="zh-CN" altLang="en-US" sz="3200" b="1" smtClean="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在</a:t>
            </a:r>
            <a:r>
              <a:rPr lang="zh-CN" altLang="en-US" sz="3200" b="1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新时代，</a:t>
            </a:r>
            <a:r>
              <a:rPr lang="zh-CN" altLang="en-US" sz="3200" b="1" smtClean="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共青团</a:t>
            </a:r>
            <a:r>
              <a:rPr lang="zh-CN" altLang="en-US" sz="3200" b="1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要组织青年参加改革开放和社</a:t>
            </a:r>
            <a:endParaRPr lang="zh-CN" altLang="en-US" sz="3200" b="1">
              <a:solidFill>
                <a:prstClr val="black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lvl="0">
              <a:lnSpc>
                <a:spcPts val="3200"/>
              </a:lnSpc>
            </a:pPr>
            <a:r>
              <a:rPr lang="zh-CN" altLang="en-US" sz="3200" b="1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会主义现代化建设的实践，为发展社会生产力、</a:t>
            </a:r>
            <a:endParaRPr lang="zh-CN" altLang="en-US" sz="3200" b="1">
              <a:solidFill>
                <a:prstClr val="black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lvl="0">
              <a:lnSpc>
                <a:spcPts val="3200"/>
              </a:lnSpc>
            </a:pPr>
            <a:r>
              <a:rPr lang="zh-CN" altLang="en-US" sz="3200" b="1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提高人民生活水平，为实现“</a:t>
            </a:r>
            <a:r>
              <a:rPr lang="zh-CN" altLang="en-US" sz="3200" b="1" u="sng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两个一百年</a:t>
            </a:r>
            <a:r>
              <a:rPr lang="zh-CN" altLang="en-US" sz="3200" b="1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”奋斗</a:t>
            </a:r>
            <a:endParaRPr lang="zh-CN" altLang="en-US" sz="3200" b="1">
              <a:solidFill>
                <a:prstClr val="black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lvl="0">
              <a:lnSpc>
                <a:spcPts val="3200"/>
              </a:lnSpc>
            </a:pPr>
            <a:r>
              <a:rPr lang="zh-CN" altLang="en-US" sz="3200" b="1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目标建功立业。</a:t>
            </a:r>
            <a:endParaRPr lang="zh-CN" altLang="en-US" sz="3200" b="1">
              <a:solidFill>
                <a:prstClr val="black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" name="矩形 2"/>
          <p:cNvSpPr/>
          <p:nvPr>
            <p:custDataLst>
              <p:tags r:id="rId8"/>
            </p:custDataLst>
          </p:nvPr>
        </p:nvSpPr>
        <p:spPr>
          <a:xfrm>
            <a:off x="174625" y="689623"/>
            <a:ext cx="9011920" cy="20612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lnSpc>
                <a:spcPct val="100000"/>
              </a:lnSpc>
            </a:pPr>
            <a:r>
              <a:rPr lang="zh-CN" altLang="en-US" sz="3200" b="1" smtClean="0">
                <a:solidFill>
                  <a:prstClr val="black"/>
                </a:solidFill>
              </a:rPr>
              <a:t>                中国共产主义青年团</a:t>
            </a:r>
            <a:r>
              <a:rPr lang="zh-CN" altLang="en-US" sz="3200" b="1">
                <a:solidFill>
                  <a:prstClr val="black"/>
                </a:solidFill>
              </a:rPr>
              <a:t>是</a:t>
            </a:r>
            <a:r>
              <a:rPr lang="zh-CN" altLang="en-US" sz="3200" b="1">
                <a:solidFill>
                  <a:srgbClr val="FF0000"/>
                </a:solidFill>
              </a:rPr>
              <a:t>中国共产党</a:t>
            </a:r>
            <a:r>
              <a:rPr lang="zh-CN" altLang="en-US" sz="3200" b="1">
                <a:solidFill>
                  <a:prstClr val="black"/>
                </a:solidFill>
              </a:rPr>
              <a:t>领导</a:t>
            </a:r>
            <a:endParaRPr lang="zh-CN" altLang="en-US" sz="3200" b="1">
              <a:solidFill>
                <a:prstClr val="black"/>
              </a:solidFill>
            </a:endParaRPr>
          </a:p>
          <a:p>
            <a:pPr fontAlgn="auto">
              <a:lnSpc>
                <a:spcPct val="100000"/>
              </a:lnSpc>
            </a:pPr>
            <a:r>
              <a:rPr lang="zh-CN" altLang="en-US" sz="3200" b="1">
                <a:solidFill>
                  <a:prstClr val="black"/>
                </a:solidFill>
              </a:rPr>
              <a:t>               的</a:t>
            </a:r>
            <a:r>
              <a:rPr lang="zh-CN" altLang="en-US" sz="3200" b="1">
                <a:solidFill>
                  <a:srgbClr val="FF0000"/>
                </a:solidFill>
              </a:rPr>
              <a:t>先进青年</a:t>
            </a:r>
            <a:r>
              <a:rPr lang="zh-CN" altLang="en-US" sz="3200" b="1">
                <a:solidFill>
                  <a:prstClr val="black"/>
                </a:solidFill>
              </a:rPr>
              <a:t>的群团组织，是广大青年在</a:t>
            </a:r>
            <a:endParaRPr lang="zh-CN" altLang="en-US" sz="3200" b="1">
              <a:solidFill>
                <a:prstClr val="black"/>
              </a:solidFill>
            </a:endParaRPr>
          </a:p>
          <a:p>
            <a:pPr fontAlgn="auto">
              <a:lnSpc>
                <a:spcPct val="100000"/>
              </a:lnSpc>
            </a:pPr>
            <a:r>
              <a:rPr lang="zh-CN" altLang="en-US" sz="3200" b="1">
                <a:solidFill>
                  <a:prstClr val="black"/>
                </a:solidFill>
              </a:rPr>
              <a:t>               实践中学习中国特色社会主义和共产主</a:t>
            </a:r>
            <a:endParaRPr lang="zh-CN" altLang="en-US" sz="3200" b="1">
              <a:solidFill>
                <a:prstClr val="black"/>
              </a:solidFill>
            </a:endParaRPr>
          </a:p>
          <a:p>
            <a:pPr fontAlgn="auto">
              <a:lnSpc>
                <a:spcPct val="100000"/>
              </a:lnSpc>
            </a:pPr>
            <a:r>
              <a:rPr lang="zh-CN" altLang="en-US" sz="3200" b="1">
                <a:solidFill>
                  <a:prstClr val="black"/>
                </a:solidFill>
              </a:rPr>
              <a:t>               义的学校</a:t>
            </a:r>
            <a:r>
              <a:rPr lang="en-US" altLang="zh-CN" sz="3200" b="1">
                <a:solidFill>
                  <a:prstClr val="black"/>
                </a:solidFill>
              </a:rPr>
              <a:t>,</a:t>
            </a:r>
            <a:r>
              <a:rPr lang="zh-CN" altLang="en-US" sz="3200" b="1">
                <a:solidFill>
                  <a:prstClr val="black"/>
                </a:solidFill>
              </a:rPr>
              <a:t>是党的</a:t>
            </a:r>
            <a:r>
              <a:rPr lang="zh-CN" altLang="en-US" sz="3200" b="1" u="sng">
                <a:solidFill>
                  <a:srgbClr val="FF0000"/>
                </a:solidFill>
              </a:rPr>
              <a:t>助手和后备军</a:t>
            </a:r>
            <a:r>
              <a:rPr lang="zh-CN" altLang="en-US" sz="3200" b="1" smtClean="0">
                <a:solidFill>
                  <a:prstClr val="black"/>
                </a:solidFill>
              </a:rPr>
              <a:t>。</a:t>
            </a:r>
            <a:endParaRPr lang="en-US" altLang="zh-CN" sz="3200" b="1" smtClean="0">
              <a:solidFill>
                <a:prstClr val="black"/>
              </a:solidFill>
            </a:endParaRPr>
          </a:p>
        </p:txBody>
      </p:sp>
      <p:sp>
        <p:nvSpPr>
          <p:cNvPr id="8" name="矩形 7"/>
          <p:cNvSpPr/>
          <p:nvPr>
            <p:custDataLst>
              <p:tags r:id="rId9"/>
            </p:custDataLst>
          </p:nvPr>
        </p:nvSpPr>
        <p:spPr>
          <a:xfrm>
            <a:off x="492760" y="3356610"/>
            <a:ext cx="9141460" cy="17329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200"/>
              </a:lnSpc>
            </a:pPr>
            <a:r>
              <a:rPr lang="en-US" altLang="zh-CN" sz="3200" b="1">
                <a:solidFill>
                  <a:prstClr val="black"/>
                </a:solidFill>
              </a:rPr>
              <a:t>a.</a:t>
            </a:r>
            <a:r>
              <a:rPr lang="en-US" altLang="zh-CN" sz="3200" b="1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</a:rPr>
              <a:t>中国共产主义青年团是在中国共产党的领导下发  </a:t>
            </a:r>
            <a:endParaRPr lang="en-US" altLang="zh-CN" sz="3200" b="1">
              <a:solidFill>
                <a:prstClr val="black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ts val="3200"/>
              </a:lnSpc>
            </a:pPr>
            <a:r>
              <a:rPr lang="en-US" altLang="zh-CN" sz="3200" b="1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</a:rPr>
              <a:t>  展壮大，始终站在革命斗争的前列，有</a:t>
            </a:r>
            <a:r>
              <a:rPr lang="zh-CN" altLang="en-US" sz="3200" b="1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</a:rPr>
              <a:t>着光荣</a:t>
            </a:r>
            <a:endParaRPr lang="zh-CN" altLang="en-US" sz="3200" b="1">
              <a:solidFill>
                <a:prstClr val="black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ts val="3200"/>
              </a:lnSpc>
            </a:pPr>
            <a:r>
              <a:rPr lang="zh-CN" altLang="en-US" sz="3200" b="1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</a:rPr>
              <a:t>  的历史。中国共产主义青年团带领青年在经济  </a:t>
            </a:r>
            <a:endParaRPr lang="zh-CN" altLang="en-US" sz="3200" b="1">
              <a:solidFill>
                <a:prstClr val="black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ts val="3200"/>
              </a:lnSpc>
            </a:pPr>
            <a:r>
              <a:rPr lang="zh-CN" altLang="en-US" sz="3200" b="1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</a:rPr>
              <a:t>  社会发展中发挥</a:t>
            </a:r>
            <a:r>
              <a:rPr lang="zh-CN" altLang="en-US" sz="3200" b="1" u="sng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生力军和突击队</a:t>
            </a:r>
            <a:r>
              <a:rPr lang="zh-CN" altLang="en-US" sz="3200" b="1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</a:rPr>
              <a:t>作用</a:t>
            </a:r>
            <a:r>
              <a:rPr lang="zh-CN" altLang="en-US" sz="3200" b="1" smtClean="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</a:rPr>
              <a:t>。</a:t>
            </a:r>
            <a:endParaRPr lang="zh-CN" altLang="en-US" sz="24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845040" y="4043045"/>
            <a:ext cx="2214880" cy="2553335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p>
            <a:r>
              <a:rPr lang="zh-CN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书</a:t>
            </a:r>
            <a:r>
              <a:rPr lang="en-US" altLang="zh-CN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p83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</a:t>
            </a:r>
            <a:endParaRPr lang="zh-CN" altLang="en-US" sz="32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zh-CN" altLang="en-US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入团誓词、</a:t>
            </a:r>
            <a:endParaRPr lang="zh-CN" altLang="en-US" sz="32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zh-CN" altLang="en-US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团旗、</a:t>
            </a:r>
            <a:endParaRPr lang="zh-CN" altLang="en-US" sz="32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zh-CN" altLang="en-US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团徽、</a:t>
            </a:r>
            <a:endParaRPr lang="zh-CN" altLang="en-US" sz="32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zh-CN" altLang="en-US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团歌</a:t>
            </a:r>
            <a:endParaRPr lang="zh-CN" altLang="en-US" sz="32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  <p:bldP spid="3" grpId="2"/>
      <p:bldP spid="8" grpId="3"/>
      <p:bldP spid="9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组合 32"/>
          <p:cNvGrpSpPr/>
          <p:nvPr>
            <p:custDataLst>
              <p:tags r:id="rId1"/>
            </p:custDataLst>
          </p:nvPr>
        </p:nvGrpSpPr>
        <p:grpSpPr>
          <a:xfrm>
            <a:off x="3970028" y="879483"/>
            <a:ext cx="4116705" cy="805815"/>
            <a:chOff x="6359" y="1751"/>
            <a:chExt cx="6483" cy="1269"/>
          </a:xfrm>
        </p:grpSpPr>
        <p:grpSp>
          <p:nvGrpSpPr>
            <p:cNvPr id="29" name="组合 28"/>
            <p:cNvGrpSpPr/>
            <p:nvPr>
              <p:custDataLst>
                <p:tags r:id="rId2"/>
              </p:custDataLst>
            </p:nvPr>
          </p:nvGrpSpPr>
          <p:grpSpPr>
            <a:xfrm>
              <a:off x="6359" y="2761"/>
              <a:ext cx="6483" cy="259"/>
              <a:chOff x="6359" y="2761"/>
              <a:chExt cx="6483" cy="259"/>
            </a:xfrm>
          </p:grpSpPr>
          <p:sp>
            <p:nvSpPr>
              <p:cNvPr id="30" name="矩形 29"/>
              <p:cNvSpPr/>
              <p:nvPr>
                <p:custDataLst>
                  <p:tags r:id="rId3"/>
                </p:custDataLst>
              </p:nvPr>
            </p:nvSpPr>
            <p:spPr>
              <a:xfrm>
                <a:off x="6359" y="2761"/>
                <a:ext cx="5358" cy="85"/>
              </a:xfrm>
              <a:prstGeom prst="rect">
                <a:avLst/>
              </a:prstGeom>
              <a:solidFill>
                <a:srgbClr val="8CEDC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矩形 30"/>
              <p:cNvSpPr/>
              <p:nvPr>
                <p:custDataLst>
                  <p:tags r:id="rId4"/>
                </p:custDataLst>
              </p:nvPr>
            </p:nvSpPr>
            <p:spPr>
              <a:xfrm>
                <a:off x="7484" y="2936"/>
                <a:ext cx="5358" cy="85"/>
              </a:xfrm>
              <a:prstGeom prst="rect">
                <a:avLst/>
              </a:prstGeom>
              <a:solidFill>
                <a:srgbClr val="8CEDC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2" name="Title 6"/>
            <p:cNvSpPr txBox="1"/>
            <p:nvPr>
              <p:custDataLst>
                <p:tags r:id="rId5"/>
              </p:custDataLst>
            </p:nvPr>
          </p:nvSpPr>
          <p:spPr>
            <a:xfrm>
              <a:off x="7222" y="1751"/>
              <a:ext cx="4164" cy="988"/>
            </a:xfrm>
            <a:prstGeom prst="rect">
              <a:avLst/>
            </a:prstGeom>
            <a:noFill/>
            <a:ln w="3175">
              <a:noFill/>
              <a:prstDash val="dash"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bg2"/>
                  </a:solidFill>
                </a14:hiddenFill>
              </a:ext>
            </a:extLst>
          </p:spPr>
          <p:txBody>
            <a:bodyPr wrap="none" lIns="72000" tIns="36195" rIns="72000" bIns="36195" anchor="t" anchorCtr="0">
              <a:spAutoFit/>
            </a:bodyPr>
            <a:lstStyle>
              <a:lvl1pPr algn="l" defTabSz="913765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lang="en-US" sz="2745" b="0" kern="1200" cap="none" spc="-49" baseline="0" smtClean="0">
                  <a:ln w="3175">
                    <a:noFill/>
                  </a:ln>
                  <a:solidFill>
                    <a:schemeClr val="tx1"/>
                  </a:solidFill>
                  <a:effectLst/>
                  <a:latin typeface="+mj-lt"/>
                  <a:ea typeface="+mn-ea"/>
                  <a:cs typeface="Segoe UI" panose="020B0502040204020203" pitchFamily="34" charset="0"/>
                </a:defRPr>
              </a:lvl1pPr>
            </a:lstStyle>
            <a:p>
              <a:pPr>
                <a:lnSpc>
                  <a:spcPct val="100000"/>
                </a:lnSpc>
                <a:spcBef>
                  <a:spcPts val="1000"/>
                </a:spcBef>
                <a:buSzTx/>
              </a:pPr>
              <a:r>
                <a:rPr lang="zh-CN" altLang="en-US" sz="3600" b="1" spc="297">
                  <a:ln w="3175">
                    <a:noFill/>
                    <a:prstDash val="dash"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两个一百年</a:t>
              </a:r>
              <a:endParaRPr lang="zh-CN" altLang="en-US" sz="3600" b="1" spc="297">
                <a:ln w="3175">
                  <a:noFill/>
                  <a:prstDash val="dash"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</p:grpSp>
      <p:grpSp>
        <p:nvGrpSpPr>
          <p:cNvPr id="16" name="组合 15"/>
          <p:cNvGrpSpPr/>
          <p:nvPr>
            <p:custDataLst>
              <p:tags r:id="rId6"/>
            </p:custDataLst>
          </p:nvPr>
        </p:nvGrpSpPr>
        <p:grpSpPr>
          <a:xfrm>
            <a:off x="1364615" y="1706245"/>
            <a:ext cx="10122535" cy="4147185"/>
            <a:chOff x="2986" y="3025"/>
            <a:chExt cx="12822" cy="6531"/>
          </a:xfrm>
        </p:grpSpPr>
        <p:sp>
          <p:nvSpPr>
            <p:cNvPr id="5" name="Line 18"/>
            <p:cNvSpPr>
              <a:spLocks noChangeShapeType="1"/>
            </p:cNvSpPr>
            <p:nvPr>
              <p:custDataLst>
                <p:tags r:id="rId7"/>
              </p:custDataLst>
            </p:nvPr>
          </p:nvSpPr>
          <p:spPr bwMode="gray">
            <a:xfrm flipH="1">
              <a:off x="3123" y="3025"/>
              <a:ext cx="30" cy="6531"/>
            </a:xfrm>
            <a:prstGeom prst="line">
              <a:avLst/>
            </a:prstGeom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>
              <a:normAutofit fontScale="25000" lnSpcReduction="20000"/>
            </a:bodyPr>
            <a:lstStyle/>
            <a:p>
              <a:endParaRPr lang="zh-CN" altLang="en-US" sz="200">
                <a:sym typeface="Arial" panose="020B0604020202020204" pitchFamily="34" charset="0"/>
              </a:endParaRPr>
            </a:p>
          </p:txBody>
        </p:sp>
        <p:grpSp>
          <p:nvGrpSpPr>
            <p:cNvPr id="6" name="组合 5"/>
            <p:cNvGrpSpPr/>
            <p:nvPr>
              <p:custDataLst>
                <p:tags r:id="rId8"/>
              </p:custDataLst>
            </p:nvPr>
          </p:nvGrpSpPr>
          <p:grpSpPr>
            <a:xfrm>
              <a:off x="2986" y="3817"/>
              <a:ext cx="12611" cy="2317"/>
              <a:chOff x="1416937" y="1747124"/>
              <a:chExt cx="8784507" cy="1613815"/>
            </a:xfrm>
          </p:grpSpPr>
          <p:sp>
            <p:nvSpPr>
              <p:cNvPr id="8" name="Text Box 22"/>
              <p:cNvSpPr txBox="1">
                <a:spLocks noChangeArrowheads="1"/>
              </p:cNvSpPr>
              <p:nvPr>
                <p:custDataLst>
                  <p:tags r:id="rId9"/>
                </p:custDataLst>
              </p:nvPr>
            </p:nvSpPr>
            <p:spPr bwMode="gray">
              <a:xfrm>
                <a:off x="1844634" y="2132991"/>
                <a:ext cx="8356810" cy="1227948"/>
              </a:xfrm>
              <a:prstGeom prst="rect">
                <a:avLst/>
              </a:prstGeom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square" lIns="90000" tIns="0" rIns="90000" bIns="46800" anchor="t" anchorCtr="0">
                <a:normAutofit fontScale="92500" lnSpcReduction="20000"/>
              </a:bodyPr>
              <a:lstStyle>
                <a:lvl1pPr eaLnBrk="0" hangingPunct="0">
                  <a:defRPr i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 i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 i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 i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 i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i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i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i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i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>
                  <a:lnSpc>
                    <a:spcPct val="150000"/>
                  </a:lnSpc>
                  <a:buSzTx/>
                </a:pPr>
                <a:r>
                  <a:rPr lang="zh-CN" altLang="en-US" sz="2800" i="0" spc="151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到中国共产党成立100年时，</a:t>
                </a:r>
                <a:endParaRPr lang="zh-CN" altLang="en-US" sz="2800" i="0" spc="151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>
                  <a:lnSpc>
                    <a:spcPct val="150000"/>
                  </a:lnSpc>
                  <a:buSzTx/>
                </a:pPr>
                <a:r>
                  <a:rPr lang="zh-CN" altLang="en-US" sz="2800" i="0" spc="151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全面建成小康社会。</a:t>
                </a:r>
                <a:endParaRPr lang="zh-CN" altLang="en-US" sz="2800" i="0" spc="151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" name="Oval 55"/>
              <p:cNvSpPr>
                <a:spLocks noChangeArrowheads="1"/>
              </p:cNvSpPr>
              <p:nvPr>
                <p:custDataLst>
                  <p:tags r:id="rId10"/>
                </p:custDataLst>
              </p:nvPr>
            </p:nvSpPr>
            <p:spPr bwMode="gray">
              <a:xfrm>
                <a:off x="1416937" y="1747124"/>
                <a:ext cx="200299" cy="200299"/>
              </a:xfrm>
              <a:prstGeom prst="ellipse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none" anchor="ctr">
                <a:normAutofit fontScale="85000" lnSpcReduction="20000"/>
              </a:bodyPr>
              <a:lstStyle/>
              <a:p>
                <a:endParaRPr lang="zh-CN" altLang="en-US" sz="400"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9" name="组合 8"/>
            <p:cNvGrpSpPr/>
            <p:nvPr>
              <p:custDataLst>
                <p:tags r:id="rId11"/>
              </p:custDataLst>
            </p:nvPr>
          </p:nvGrpSpPr>
          <p:grpSpPr>
            <a:xfrm>
              <a:off x="2986" y="7044"/>
              <a:ext cx="12822" cy="2361"/>
              <a:chOff x="1416937" y="1747124"/>
              <a:chExt cx="8931484" cy="1644443"/>
            </a:xfrm>
          </p:grpSpPr>
          <p:sp>
            <p:nvSpPr>
              <p:cNvPr id="12" name="Text Box 22"/>
              <p:cNvSpPr txBox="1">
                <a:spLocks noChangeArrowheads="1"/>
              </p:cNvSpPr>
              <p:nvPr>
                <p:custDataLst>
                  <p:tags r:id="rId12"/>
                </p:custDataLst>
              </p:nvPr>
            </p:nvSpPr>
            <p:spPr bwMode="gray">
              <a:xfrm>
                <a:off x="1844634" y="2170598"/>
                <a:ext cx="8503787" cy="1220969"/>
              </a:xfrm>
              <a:prstGeom prst="rect">
                <a:avLst/>
              </a:prstGeom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square" lIns="90000" tIns="0" rIns="90000" bIns="46800" anchor="t" anchorCtr="0">
                <a:normAutofit fontScale="92500" lnSpcReduction="20000"/>
              </a:bodyPr>
              <a:lstStyle>
                <a:lvl1pPr eaLnBrk="0" hangingPunct="0">
                  <a:defRPr i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 i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 i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 i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 i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i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i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i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i="1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>
                  <a:lnSpc>
                    <a:spcPct val="150000"/>
                  </a:lnSpc>
                  <a:buSzTx/>
                </a:pPr>
                <a:r>
                  <a:rPr lang="zh-CN" altLang="en-US" sz="2800" i="0" spc="151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到新中国成立100年时，</a:t>
                </a:r>
                <a:endParaRPr lang="zh-CN" altLang="en-US" sz="2800" i="0" spc="151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>
                  <a:lnSpc>
                    <a:spcPct val="150000"/>
                  </a:lnSpc>
                  <a:buSzTx/>
                </a:pPr>
                <a:r>
                  <a:rPr lang="zh-CN" altLang="en-US" sz="2800" i="0" spc="151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建成富强、民主、文明、和谐、美丽的社会主义现代化强国。</a:t>
                </a:r>
                <a:endParaRPr lang="zh-CN" altLang="en-US" sz="2800" i="0" spc="151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" name="Oval 55"/>
              <p:cNvSpPr>
                <a:spLocks noChangeArrowheads="1"/>
              </p:cNvSpPr>
              <p:nvPr>
                <p:custDataLst>
                  <p:tags r:id="rId13"/>
                </p:custDataLst>
              </p:nvPr>
            </p:nvSpPr>
            <p:spPr bwMode="gray">
              <a:xfrm>
                <a:off x="1416937" y="1747124"/>
                <a:ext cx="200299" cy="200299"/>
              </a:xfrm>
              <a:prstGeom prst="ellipse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none" anchor="ctr">
                <a:normAutofit fontScale="85000" lnSpcReduction="20000"/>
              </a:bodyPr>
              <a:lstStyle/>
              <a:p>
                <a:endParaRPr lang="zh-CN" altLang="en-US" sz="400"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3" name="圆角矩形 2"/>
            <p:cNvSpPr/>
            <p:nvPr>
              <p:custDataLst>
                <p:tags r:id="rId14"/>
              </p:custDataLst>
            </p:nvPr>
          </p:nvSpPr>
          <p:spPr>
            <a:xfrm>
              <a:off x="3802" y="3428"/>
              <a:ext cx="3897" cy="817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zh-CN" altLang="en-US" sz="2800" b="1" spc="3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第一个一百年</a:t>
              </a:r>
              <a:endParaRPr lang="zh-CN" altLang="en-US" sz="2800" b="1" spc="3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7" name="圆角矩形 6"/>
            <p:cNvSpPr/>
            <p:nvPr>
              <p:custDataLst>
                <p:tags r:id="rId15"/>
              </p:custDataLst>
            </p:nvPr>
          </p:nvSpPr>
          <p:spPr>
            <a:xfrm>
              <a:off x="3802" y="6515"/>
              <a:ext cx="3897" cy="817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zh-CN" altLang="en-US" sz="2800" b="1" spc="3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第二个一百年</a:t>
              </a:r>
              <a:endParaRPr lang="zh-CN" altLang="en-US" sz="2800" b="1" spc="3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</p:grpSp>
      <p:grpSp>
        <p:nvGrpSpPr>
          <p:cNvPr id="11" name="组合 2"/>
          <p:cNvGrpSpPr/>
          <p:nvPr>
            <p:custDataLst>
              <p:tags r:id="rId16"/>
            </p:custDataLst>
          </p:nvPr>
        </p:nvGrpSpPr>
        <p:grpSpPr>
          <a:xfrm>
            <a:off x="160655" y="-457200"/>
            <a:ext cx="3429000" cy="1754505"/>
            <a:chOff x="3425440" y="-496455"/>
            <a:chExt cx="3428229" cy="2468079"/>
          </a:xfrm>
        </p:grpSpPr>
        <p:pic>
          <p:nvPicPr>
            <p:cNvPr id="13" name="图片 3"/>
            <p:cNvPicPr>
              <a:picLocks noChangeAspect="1"/>
            </p:cNvPicPr>
            <p:nvPr>
              <p:custDataLst>
                <p:tags r:id="rId17"/>
              </p:custDataLst>
            </p:nvPr>
          </p:nvPicPr>
          <p:blipFill>
            <a:blip r:embed="rId18"/>
            <a:stretch>
              <a:fillRect/>
            </a:stretch>
          </p:blipFill>
          <p:spPr>
            <a:xfrm>
              <a:off x="3425440" y="-496455"/>
              <a:ext cx="3428229" cy="246807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4" name="文本框 4"/>
            <p:cNvSpPr txBox="1"/>
            <p:nvPr>
              <p:custDataLst>
                <p:tags r:id="rId19"/>
              </p:custDataLst>
            </p:nvPr>
          </p:nvSpPr>
          <p:spPr>
            <a:xfrm>
              <a:off x="3882538" y="651100"/>
              <a:ext cx="2514669" cy="99419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zh-CN" sz="4000" b="1">
                  <a:solidFill>
                    <a:srgbClr val="44546A"/>
                  </a:solidFill>
                  <a:latin typeface="方正粗倩简体" panose="03000509000000000000" charset="-122"/>
                  <a:ea typeface="方正粗倩简体" panose="03000509000000000000" charset="-122"/>
                </a:rPr>
                <a:t>时政链接</a:t>
              </a:r>
              <a:endParaRPr lang="zh-CN" altLang="zh-CN" sz="4000" b="1">
                <a:solidFill>
                  <a:srgbClr val="44546A"/>
                </a:solidFill>
                <a:latin typeface="方正粗倩简体" panose="03000509000000000000" charset="-122"/>
                <a:ea typeface="方正粗倩简体" panose="03000509000000000000" charset="-122"/>
              </a:endParaRPr>
            </a:p>
          </p:txBody>
        </p:sp>
      </p:grpSp>
      <p:sp>
        <p:nvSpPr>
          <p:cNvPr id="17" name="文本框 16"/>
          <p:cNvSpPr txBox="1"/>
          <p:nvPr>
            <p:custDataLst>
              <p:tags r:id="rId20"/>
            </p:custDataLst>
          </p:nvPr>
        </p:nvSpPr>
        <p:spPr>
          <a:xfrm>
            <a:off x="6346190" y="2560955"/>
            <a:ext cx="254000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</a:rPr>
              <a:t>（2021年）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18" name="文本框 17"/>
          <p:cNvSpPr txBox="1"/>
          <p:nvPr>
            <p:custDataLst>
              <p:tags r:id="rId21"/>
            </p:custDataLst>
          </p:nvPr>
        </p:nvSpPr>
        <p:spPr>
          <a:xfrm>
            <a:off x="5840103" y="4457317"/>
            <a:ext cx="254000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</a:rPr>
              <a:t>（20</a:t>
            </a:r>
            <a:r>
              <a:rPr lang="en-US" altLang="zh-CN" sz="3200">
                <a:solidFill>
                  <a:srgbClr val="FF0000"/>
                </a:solidFill>
              </a:rPr>
              <a:t>49</a:t>
            </a:r>
            <a:r>
              <a:rPr lang="zh-CN" altLang="en-US" sz="3200">
                <a:solidFill>
                  <a:srgbClr val="FF0000"/>
                </a:solidFill>
              </a:rPr>
              <a:t>年）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931035" y="5853430"/>
            <a:ext cx="6685280" cy="583565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p>
            <a:r>
              <a:rPr lang="zh-CN" altLang="en-US" sz="3200" b="1">
                <a:solidFill>
                  <a:srgbClr val="1D41D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（经济、政治、文化、社会、生态）</a:t>
            </a:r>
            <a:endParaRPr lang="zh-CN" altLang="en-US" sz="3200" b="1">
              <a:solidFill>
                <a:srgbClr val="1D41D5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2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1"/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timgCB9TG6RU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648835" y="4090670"/>
            <a:ext cx="3250565" cy="2439670"/>
          </a:xfrm>
          <a:prstGeom prst="rect">
            <a:avLst/>
          </a:prstGeom>
        </p:spPr>
      </p:pic>
      <p:pic>
        <p:nvPicPr>
          <p:cNvPr id="6" name="Picture 2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 bwMode="auto">
          <a:xfrm>
            <a:off x="187325" y="1209675"/>
            <a:ext cx="3910330" cy="29533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矩形 10"/>
          <p:cNvSpPr/>
          <p:nvPr>
            <p:custDataLst>
              <p:tags r:id="rId5"/>
            </p:custDataLst>
          </p:nvPr>
        </p:nvSpPr>
        <p:spPr>
          <a:xfrm>
            <a:off x="187327" y="284177"/>
            <a:ext cx="12239248" cy="646331"/>
          </a:xfrm>
          <a:prstGeom prst="rect">
            <a:avLst/>
          </a:prstGeom>
          <a:noFill/>
          <a:ln w="9525">
            <a:noFill/>
          </a:ln>
        </p:spPr>
        <p:txBody>
          <a:bodyPr wrap="none" lIns="91428" tIns="45718" rIns="91428" bIns="45718" anchor="t">
            <a:spAutoFit/>
          </a:bodyPr>
          <a:lstStyle/>
          <a:p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我们</a:t>
            </a:r>
            <a:r>
              <a:rPr lang="zh-CN" altLang="en-US" sz="3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青少年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能做什么来服务和奉献社会呢？你都知道有哪些方式？</a:t>
            </a:r>
            <a:endParaRPr lang="zh-CN" altLang="en-US" sz="3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87325" y="4316095"/>
            <a:ext cx="3909695" cy="25419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>
            <p:custDataLst>
              <p:tags r:id="rId8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406900" y="1210310"/>
            <a:ext cx="3800475" cy="27063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文本框 9"/>
          <p:cNvSpPr txBox="1"/>
          <p:nvPr>
            <p:custDataLst>
              <p:tags r:id="rId10"/>
            </p:custDataLst>
          </p:nvPr>
        </p:nvSpPr>
        <p:spPr>
          <a:xfrm>
            <a:off x="4811395" y="6210935"/>
            <a:ext cx="2992120" cy="57213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pPr marL="0" indent="0" algn="ctr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SzTx/>
            </a:pPr>
            <a:r>
              <a:rPr lang="zh-CN" altLang="en-US" sz="2400" b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路边执勤</a:t>
            </a:r>
            <a:endParaRPr lang="zh-CN" altLang="en-US" sz="2400" b="1">
              <a:solidFill>
                <a:schemeClr val="tx1"/>
              </a:solidFill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1" name="文本框 10"/>
          <p:cNvSpPr txBox="1"/>
          <p:nvPr>
            <p:custDataLst>
              <p:tags r:id="rId11"/>
            </p:custDataLst>
          </p:nvPr>
        </p:nvSpPr>
        <p:spPr>
          <a:xfrm>
            <a:off x="394970" y="6210935"/>
            <a:ext cx="3702685" cy="5721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 wrap="square" rtlCol="0" anchor="ctr" anchorCtr="0">
            <a:noAutofit/>
          </a:bodyPr>
          <a:lstStyle/>
          <a:p>
            <a:pPr marL="0" indent="0" algn="l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SzTx/>
            </a:pPr>
            <a:r>
              <a:rPr lang="zh-CN" altLang="en-US" sz="2400" b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在敬老院为老人打扫卫生</a:t>
            </a:r>
            <a:endParaRPr lang="zh-CN" altLang="en-US" sz="2400" b="1">
              <a:solidFill>
                <a:schemeClr val="tx1"/>
              </a:solidFill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2" name="文本框 11"/>
          <p:cNvSpPr txBox="1"/>
          <p:nvPr>
            <p:custDataLst>
              <p:tags r:id="rId12"/>
            </p:custDataLst>
          </p:nvPr>
        </p:nvSpPr>
        <p:spPr>
          <a:xfrm>
            <a:off x="732692" y="3855561"/>
            <a:ext cx="23164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街头清除小广告</a:t>
            </a:r>
            <a:endParaRPr lang="zh-CN" altLang="en-US" sz="2400" b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2625" y="4316095"/>
            <a:ext cx="3735705" cy="1989455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5" name="文本框 14"/>
          <p:cNvSpPr txBox="1"/>
          <p:nvPr>
            <p:custDataLst>
              <p:tags r:id="rId15"/>
            </p:custDataLst>
          </p:nvPr>
        </p:nvSpPr>
        <p:spPr>
          <a:xfrm>
            <a:off x="9002395" y="6306185"/>
            <a:ext cx="28397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爱心义卖递温暖</a:t>
            </a:r>
            <a:endParaRPr lang="zh-CN" altLang="en-US" sz="2400" b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25180" y="1209675"/>
            <a:ext cx="3735070" cy="2471420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4" name="矩形 13"/>
          <p:cNvSpPr/>
          <p:nvPr>
            <p:custDataLst>
              <p:tags r:id="rId18"/>
            </p:custDataLst>
          </p:nvPr>
        </p:nvSpPr>
        <p:spPr>
          <a:xfrm>
            <a:off x="9002214" y="3702526"/>
            <a:ext cx="23164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敬老院慰问老人</a:t>
            </a:r>
            <a:endParaRPr lang="zh-CN" altLang="en-US" sz="2400" b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>
            <p:custDataLst>
              <p:tags r:id="rId19"/>
            </p:custDataLst>
          </p:nvPr>
        </p:nvSpPr>
        <p:spPr>
          <a:xfrm>
            <a:off x="4811394" y="3455934"/>
            <a:ext cx="29260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植树造林，保护环境</a:t>
            </a: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>
            <p:custDataLst>
              <p:tags r:id="rId20"/>
            </p:custDataLst>
          </p:nvPr>
        </p:nvSpPr>
        <p:spPr>
          <a:xfrm rot="20241180">
            <a:off x="2276280" y="2244113"/>
            <a:ext cx="7263528" cy="221599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13800" b="1" cap="none" spc="0" smtClean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公益活动</a:t>
            </a:r>
            <a:endParaRPr lang="zh-CN" altLang="en-US" sz="13800" b="1" cap="none" spc="0" smtClean="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custDataLst>
      <p:tags r:id="rId2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21" presetClass="entr" presetSubtype="1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8" presetClass="entr" presetSubtype="16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0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" presetClass="entr" presetSubtype="16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8" presetClass="entr" presetSubtype="16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1" presetClass="entr" presetSubtype="1" fill="hold" grpId="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5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6" grpId="1"/>
      <p:bldP spid="14" grpId="2"/>
      <p:bldP spid="12" grpId="3"/>
      <p:bldP spid="11" grpId="4"/>
      <p:bldP spid="10" grpId="5"/>
      <p:bldP spid="15" grpId="6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154305" y="130175"/>
            <a:ext cx="11477625" cy="64516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我的疑虑</a:t>
            </a:r>
            <a:r>
              <a:rPr lang="en-US" altLang="zh-CN" sz="3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altLang="en-US" sz="3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：有时我也想服务社会，但没时间怎么办？</a:t>
            </a:r>
            <a:endParaRPr lang="zh-CN" altLang="en-US" sz="36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0" y="2649855"/>
            <a:ext cx="11498580" cy="64516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36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我的疑虑2：有时候服务社会不是身体累，而是心累？</a:t>
            </a:r>
            <a:endParaRPr lang="zh-CN" altLang="en-US" sz="3600" b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245110" y="911225"/>
            <a:ext cx="11232515" cy="52197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请支招：我们应该如何寻找服务社会与学习、生活之间的平衡？</a:t>
            </a:r>
            <a:endParaRPr lang="zh-CN" altLang="en-US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>
            <p:custDataLst>
              <p:tags r:id="rId4"/>
            </p:custDataLst>
          </p:nvPr>
        </p:nvSpPr>
        <p:spPr>
          <a:xfrm>
            <a:off x="338455" y="1568450"/>
            <a:ext cx="11330305" cy="953135"/>
          </a:xfrm>
          <a:prstGeom prst="rect">
            <a:avLst/>
          </a:prstGeom>
          <a:noFill/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/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>
            <a:spAutoFit/>
          </a:bodyPr>
          <a:lstStyle/>
          <a:p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Tips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：志愿服务不在于轰轰烈烈，在于自愿参加，量力而行。可从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身边小事做起，做好本职工作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，认真学习为服务社会做准备。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5"/>
            </p:custDataLst>
          </p:nvPr>
        </p:nvSpPr>
        <p:spPr>
          <a:xfrm>
            <a:off x="529590" y="3422650"/>
            <a:ext cx="10948035" cy="1383665"/>
          </a:xfrm>
          <a:prstGeom prst="rect">
            <a:avLst/>
          </a:prstGeom>
          <a:noFill/>
          <a:ln w="38100">
            <a:noFill/>
            <a:prstDash val="sysDash"/>
          </a:ln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原因一：积极参加公益活动，却被别人议论“爱出风头求表现”；</a:t>
            </a:r>
            <a:endParaRPr lang="en-US" altLang="zh-CN" sz="28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原因二：总是担心有时事情不会做或做不好，感觉好像帮不上忙；</a:t>
            </a:r>
            <a:endParaRPr lang="en-US" altLang="zh-CN" sz="28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原因三：在做事时，总有人在拍照、闲聊，感觉他们比做事的多；</a:t>
            </a:r>
            <a:endParaRPr lang="zh-CN" altLang="en-US" sz="28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>
            <p:custDataLst>
              <p:tags r:id="rId6"/>
            </p:custDataLst>
          </p:nvPr>
        </p:nvSpPr>
        <p:spPr>
          <a:xfrm>
            <a:off x="338455" y="5622290"/>
            <a:ext cx="11330305" cy="953135"/>
          </a:xfrm>
          <a:prstGeom prst="rect">
            <a:avLst/>
          </a:prstGeom>
          <a:noFill/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/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>
            <a:spAutoFit/>
          </a:bodyPr>
          <a:lstStyle/>
          <a:p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Tips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：细节彰显智慧。我们要培养服务社会的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良好心态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，锻炼服务社会的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实践能力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，关注服务社会的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实际效果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7"/>
            </p:custDataLst>
          </p:nvPr>
        </p:nvSpPr>
        <p:spPr>
          <a:xfrm>
            <a:off x="387350" y="4899660"/>
            <a:ext cx="11232515" cy="52197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请支招：结合生活实际，给他们提提建议，如何解决这些顾虑？</a:t>
            </a:r>
            <a:endParaRPr lang="zh-CN" altLang="en-US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5" presetClass="entr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6" presetClass="entr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1" bldLvl="0" animBg="1"/>
      <p:bldP spid="6" grpId="2"/>
      <p:bldP spid="7" grpId="3"/>
      <p:bldP spid="8" grpId="4"/>
      <p:bldP spid="9" grpId="5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1"/>
            </p:custDataLst>
          </p:nvPr>
        </p:nvSpPr>
        <p:spPr>
          <a:xfrm>
            <a:off x="195065" y="66624"/>
            <a:ext cx="6887210" cy="767080"/>
          </a:xfrm>
          <a:prstGeom prst="rect">
            <a:avLst/>
          </a:prstGeom>
        </p:spPr>
        <p:txBody>
          <a:bodyPr wrap="none" lIns="91422" tIns="45718" rIns="91422" bIns="45718">
            <a:spAutoFit/>
          </a:bodyPr>
          <a:lstStyle/>
          <a:p>
            <a:pPr defTabSz="914400"/>
            <a:r>
              <a:rPr lang="zh-CN" altLang="en-US" sz="4400" b="1">
                <a:solidFill>
                  <a:prstClr val="black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二、服务和奉献社会的做法</a:t>
            </a:r>
            <a:endParaRPr lang="zh-CN" altLang="en-US" sz="4400" b="1">
              <a:solidFill>
                <a:prstClr val="black"/>
              </a:solidFill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5" name="矩形 4"/>
          <p:cNvSpPr/>
          <p:nvPr>
            <p:custDataLst>
              <p:tags r:id="rId2"/>
            </p:custDataLst>
          </p:nvPr>
        </p:nvSpPr>
        <p:spPr>
          <a:xfrm>
            <a:off x="194945" y="1116965"/>
            <a:ext cx="11467465" cy="705485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91422" tIns="45718" rIns="91422" bIns="45718">
            <a:spAutoFit/>
          </a:bodyPr>
          <a:lstStyle/>
          <a:p>
            <a:pPr defTabSz="914400"/>
            <a:r>
              <a:rPr lang="zh-CN" altLang="en-US" sz="4000" b="1" smtClean="0">
                <a:solidFill>
                  <a:schemeClr val="tx1"/>
                </a:solidFill>
                <a:latin typeface="Calibri" panose="020F0502020204030204"/>
                <a:ea typeface="微软雅黑" panose="020B0503020204020204" pitchFamily="34" charset="-122"/>
                <a:sym typeface="+mn-ea"/>
              </a:rPr>
              <a:t>②</a:t>
            </a:r>
            <a:r>
              <a:rPr lang="zh-CN" altLang="en-US" sz="4000" b="1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服务和奉献社会，需要</a:t>
            </a:r>
            <a:r>
              <a:rPr lang="zh-CN" altLang="en-US" sz="4000" b="1" u="sng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积极参与社会公益活动</a:t>
            </a:r>
            <a:r>
              <a:rPr lang="zh-CN" altLang="en-US" sz="4000" b="1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。</a:t>
            </a:r>
            <a:endParaRPr lang="zh-CN" altLang="en-US" sz="4000" b="1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7" name="AutoShape 3"/>
          <p:cNvSpPr/>
          <p:nvPr>
            <p:custDataLst>
              <p:tags r:id="rId3"/>
            </p:custDataLst>
          </p:nvPr>
        </p:nvSpPr>
        <p:spPr>
          <a:xfrm>
            <a:off x="368688" y="1955393"/>
            <a:ext cx="596900" cy="601663"/>
          </a:xfrm>
          <a:custGeom>
            <a:avLst/>
            <a:gdLst>
              <a:gd name="txL" fmla="*/ 0 w 17494"/>
              <a:gd name="txT" fmla="*/ 0 h 20593"/>
              <a:gd name="txR" fmla="*/ 17494 w 17494"/>
              <a:gd name="txB" fmla="*/ 20593 h 20593"/>
            </a:gdLst>
            <a:ahLst/>
            <a:cxnLst/>
            <a:rect l="txL" t="txT" r="txR" b="txB"/>
            <a:pathLst>
              <a:path w="17494" h="20593">
                <a:moveTo>
                  <a:pt x="8747" y="0"/>
                </a:moveTo>
                <a:cubicBezTo>
                  <a:pt x="6508" y="0"/>
                  <a:pt x="4270" y="1004"/>
                  <a:pt x="2562" y="3014"/>
                </a:cubicBezTo>
                <a:cubicBezTo>
                  <a:pt x="1413" y="4367"/>
                  <a:pt x="660" y="6004"/>
                  <a:pt x="284" y="7732"/>
                </a:cubicBezTo>
                <a:lnTo>
                  <a:pt x="-3252" y="9085"/>
                </a:lnTo>
                <a:lnTo>
                  <a:pt x="35" y="11181"/>
                </a:lnTo>
                <a:cubicBezTo>
                  <a:pt x="205" y="13515"/>
                  <a:pt x="1045" y="15793"/>
                  <a:pt x="2562" y="17579"/>
                </a:cubicBezTo>
                <a:cubicBezTo>
                  <a:pt x="5978" y="21600"/>
                  <a:pt x="11516" y="21600"/>
                  <a:pt x="14932" y="17579"/>
                </a:cubicBezTo>
                <a:cubicBezTo>
                  <a:pt x="18348" y="13558"/>
                  <a:pt x="18348" y="7035"/>
                  <a:pt x="14932" y="3014"/>
                </a:cubicBezTo>
                <a:cubicBezTo>
                  <a:pt x="13224" y="1004"/>
                  <a:pt x="10985" y="0"/>
                  <a:pt x="8747" y="0"/>
                </a:cubicBezTo>
                <a:close/>
                <a:moveTo>
                  <a:pt x="8747" y="0"/>
                </a:moveTo>
              </a:path>
            </a:pathLst>
          </a:custGeom>
          <a:solidFill>
            <a:schemeClr val="tx1">
              <a:alpha val="89803"/>
            </a:schemeClr>
          </a:solidFill>
          <a:ln w="9525">
            <a:noFill/>
          </a:ln>
        </p:spPr>
        <p:txBody>
          <a:bodyPr lIns="0" tIns="0" rIns="0" bIns="0" anchor="ctr"/>
          <a:lstStyle/>
          <a:p>
            <a:pPr algn="ctr"/>
            <a:r>
              <a:rPr lang="en-US" altLang="zh-CN" sz="2700">
                <a:solidFill>
                  <a:srgbClr val="FFFFFF"/>
                </a:solidFill>
                <a:latin typeface="Calibri" panose="020F0502020204030204"/>
                <a:ea typeface="宋体" panose="02010600030101010101" pitchFamily="2" charset="-122"/>
                <a:sym typeface="National First Font" charset="0"/>
              </a:rPr>
              <a:t>1</a:t>
            </a:r>
            <a:endParaRPr lang="en-US" altLang="zh-CN" sz="2700">
              <a:solidFill>
                <a:srgbClr val="FFFFFF"/>
              </a:solidFill>
              <a:latin typeface="Calibri" panose="020F0502020204030204"/>
              <a:ea typeface="宋体" panose="02010600030101010101" pitchFamily="2" charset="-122"/>
              <a:sym typeface="National First Font" charset="0"/>
            </a:endParaRPr>
          </a:p>
        </p:txBody>
      </p:sp>
      <p:sp>
        <p:nvSpPr>
          <p:cNvPr id="8" name="文本框 14"/>
          <p:cNvSpPr txBox="1"/>
          <p:nvPr>
            <p:custDataLst>
              <p:tags r:id="rId4"/>
            </p:custDataLst>
          </p:nvPr>
        </p:nvSpPr>
        <p:spPr>
          <a:xfrm>
            <a:off x="1009613" y="1895455"/>
            <a:ext cx="8666163" cy="721540"/>
          </a:xfrm>
          <a:prstGeom prst="rect">
            <a:avLst/>
          </a:prstGeom>
          <a:noFill/>
          <a:ln w="9525">
            <a:noFill/>
          </a:ln>
        </p:spPr>
        <p:txBody>
          <a:bodyPr lIns="91428" tIns="45718" rIns="91428" bIns="45718" anchor="t">
            <a:spAutoFit/>
          </a:bodyPr>
          <a:lstStyle/>
          <a:p>
            <a:pPr eaLnBrk="0" hangingPunct="0">
              <a:lnSpc>
                <a:spcPct val="125000"/>
              </a:lnSpc>
            </a:pPr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公益活动</a:t>
            </a:r>
            <a:r>
              <a:rPr lang="zh-CN" altLang="en-US" sz="3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具体形式</a:t>
            </a:r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endParaRPr lang="zh-CN" altLang="en-US" sz="36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9" name="矩形 8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897890" y="2716530"/>
            <a:ext cx="9680575" cy="1936750"/>
          </a:xfrm>
          <a:prstGeom prst="rect">
            <a:avLst/>
          </a:prstGeom>
          <a:solidFill>
            <a:srgbClr val="FFFFFF"/>
          </a:solidFill>
          <a:ln w="12700" cap="flat" cmpd="sng" algn="ctr">
            <a:solidFill>
              <a:srgbClr val="000000"/>
            </a:solidFill>
            <a:prstDash val="solid"/>
            <a:miter lim="800000"/>
          </a:ln>
          <a:effectLst/>
        </p:spPr>
        <p:txBody>
          <a:bodyPr wrap="square" lIns="91428" tIns="45718" rIns="91428" bIns="45718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457200" indent="-457200" defTabSz="914400" eaLnBrk="0" fontAlgn="base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Ø"/>
              <a:defRPr/>
            </a:pPr>
            <a:r>
              <a:rPr lang="zh-CN" altLang="en-US" sz="3200" b="1" u="sng" kern="0" noProof="1">
                <a:solidFill>
                  <a:srgbClr val="1D41D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环境保护</a:t>
            </a:r>
            <a:r>
              <a:rPr lang="zh-CN" altLang="en-US" sz="3200" b="1" kern="0" noProof="1">
                <a:solidFill>
                  <a:srgbClr val="1D41D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zh-CN" altLang="en-US" sz="3200" b="1" u="sng" kern="0" noProof="1">
                <a:solidFill>
                  <a:srgbClr val="1D41D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社区服务</a:t>
            </a:r>
            <a:r>
              <a:rPr lang="zh-CN" altLang="en-US" sz="3200" b="1" kern="0" noProof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；</a:t>
            </a:r>
            <a:endParaRPr lang="en-US" altLang="zh-CN" sz="3200" b="1" kern="0" noProof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defTabSz="914400" eaLnBrk="0" fontAlgn="base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Ø"/>
              <a:defRPr/>
            </a:pPr>
            <a:r>
              <a:rPr lang="zh-CN" altLang="en-US" sz="3200" b="1" kern="0" noProof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在社区、公园、车站等公共场所</a:t>
            </a:r>
            <a:r>
              <a:rPr lang="zh-CN" altLang="en-US" sz="3200" b="1" u="sng" kern="0" noProof="1">
                <a:solidFill>
                  <a:srgbClr val="1D41D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纠正不文明行</a:t>
            </a:r>
            <a:r>
              <a:rPr lang="zh-CN" altLang="en-US" sz="3200" b="1" u="sng" kern="0" noProof="1" smtClean="0">
                <a:solidFill>
                  <a:srgbClr val="1D41D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为</a:t>
            </a:r>
            <a:r>
              <a:rPr lang="zh-CN" altLang="en-US" sz="3200" b="1" kern="0" noProof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；</a:t>
            </a:r>
            <a:endParaRPr lang="en-US" altLang="zh-CN" sz="3200" b="1" kern="0" noProof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defTabSz="914400" eaLnBrk="0" fontAlgn="base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Ø"/>
              <a:defRPr/>
            </a:pPr>
            <a:r>
              <a:rPr lang="zh-CN" altLang="en-US" sz="3200" b="1" kern="0" noProof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到科技馆、博物馆</a:t>
            </a:r>
            <a:r>
              <a:rPr lang="zh-CN" altLang="en-US" sz="3200" b="1" u="sng" kern="0" noProof="1">
                <a:solidFill>
                  <a:srgbClr val="1D41D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做志愿</a:t>
            </a:r>
            <a:r>
              <a:rPr lang="zh-CN" altLang="en-US" sz="3200" b="1" u="sng" kern="0" noProof="1" smtClean="0">
                <a:solidFill>
                  <a:srgbClr val="1D41D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者</a:t>
            </a:r>
            <a:r>
              <a:rPr lang="en-US" altLang="zh-CN" sz="3200" b="1" kern="0" noProof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......</a:t>
            </a:r>
            <a:endParaRPr lang="en-US" altLang="zh-CN" sz="3200" b="1" kern="0" noProof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10" name="Picture 10" descr="C:\Users\Administrator\Desktop\最拥有图片\6974.png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9984432" y="3671084"/>
            <a:ext cx="2200019" cy="22482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矩形 10"/>
          <p:cNvSpPr/>
          <p:nvPr>
            <p:custDataLst>
              <p:tags r:id="rId8"/>
            </p:custDataLst>
          </p:nvPr>
        </p:nvSpPr>
        <p:spPr>
          <a:xfrm>
            <a:off x="792042" y="4956531"/>
            <a:ext cx="11662411" cy="721540"/>
          </a:xfrm>
          <a:prstGeom prst="rect">
            <a:avLst/>
          </a:prstGeom>
          <a:noFill/>
          <a:ln w="9525">
            <a:noFill/>
          </a:ln>
        </p:spPr>
        <p:txBody>
          <a:bodyPr wrap="square" lIns="91428" tIns="45718" rIns="91428" bIns="45718" anchor="t">
            <a:spAutoFit/>
          </a:bodyPr>
          <a:lstStyle/>
          <a:p>
            <a:pPr eaLnBrk="0" hangingPunct="0">
              <a:lnSpc>
                <a:spcPct val="125000"/>
              </a:lnSpc>
            </a:pPr>
            <a:r>
              <a:rPr lang="zh-CN" altLang="en-US" sz="36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参与公益活动的</a:t>
            </a:r>
            <a:r>
              <a:rPr lang="zh-CN" altLang="en-US" sz="3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要求</a:t>
            </a:r>
            <a:r>
              <a:rPr lang="zh-CN" altLang="en-US" sz="3600" b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endParaRPr lang="en-US" altLang="zh-CN" sz="3600" b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AutoShape 3"/>
          <p:cNvSpPr/>
          <p:nvPr>
            <p:custDataLst>
              <p:tags r:id="rId9"/>
            </p:custDataLst>
          </p:nvPr>
        </p:nvSpPr>
        <p:spPr>
          <a:xfrm>
            <a:off x="195065" y="5076159"/>
            <a:ext cx="596900" cy="601663"/>
          </a:xfrm>
          <a:custGeom>
            <a:avLst/>
            <a:gdLst>
              <a:gd name="txL" fmla="*/ 0 w 17494"/>
              <a:gd name="txT" fmla="*/ 0 h 20593"/>
              <a:gd name="txR" fmla="*/ 17494 w 17494"/>
              <a:gd name="txB" fmla="*/ 20593 h 20593"/>
            </a:gdLst>
            <a:ahLst/>
            <a:cxnLst/>
            <a:rect l="txL" t="txT" r="txR" b="txB"/>
            <a:pathLst>
              <a:path w="17494" h="20593">
                <a:moveTo>
                  <a:pt x="8747" y="0"/>
                </a:moveTo>
                <a:cubicBezTo>
                  <a:pt x="6508" y="0"/>
                  <a:pt x="4270" y="1004"/>
                  <a:pt x="2562" y="3014"/>
                </a:cubicBezTo>
                <a:cubicBezTo>
                  <a:pt x="1413" y="4367"/>
                  <a:pt x="660" y="6004"/>
                  <a:pt x="284" y="7732"/>
                </a:cubicBezTo>
                <a:lnTo>
                  <a:pt x="-3252" y="9085"/>
                </a:lnTo>
                <a:lnTo>
                  <a:pt x="35" y="11181"/>
                </a:lnTo>
                <a:cubicBezTo>
                  <a:pt x="205" y="13515"/>
                  <a:pt x="1045" y="15793"/>
                  <a:pt x="2562" y="17579"/>
                </a:cubicBezTo>
                <a:cubicBezTo>
                  <a:pt x="5978" y="21600"/>
                  <a:pt x="11516" y="21600"/>
                  <a:pt x="14932" y="17579"/>
                </a:cubicBezTo>
                <a:cubicBezTo>
                  <a:pt x="18348" y="13558"/>
                  <a:pt x="18348" y="7035"/>
                  <a:pt x="14932" y="3014"/>
                </a:cubicBezTo>
                <a:cubicBezTo>
                  <a:pt x="13224" y="1004"/>
                  <a:pt x="10985" y="0"/>
                  <a:pt x="8747" y="0"/>
                </a:cubicBezTo>
                <a:close/>
                <a:moveTo>
                  <a:pt x="8747" y="0"/>
                </a:moveTo>
              </a:path>
            </a:pathLst>
          </a:custGeom>
          <a:solidFill>
            <a:srgbClr val="000000">
              <a:alpha val="89803"/>
            </a:srgbClr>
          </a:solidFill>
          <a:ln w="9525">
            <a:noFill/>
          </a:ln>
        </p:spPr>
        <p:txBody>
          <a:bodyPr lIns="0" tIns="0" rIns="0" bIns="0" anchor="ctr"/>
          <a:lstStyle/>
          <a:p>
            <a:pPr algn="ctr" defTabSz="914400">
              <a:defRPr/>
            </a:pPr>
            <a:r>
              <a:rPr lang="en-US" altLang="zh-CN" sz="2700" kern="0">
                <a:solidFill>
                  <a:srgbClr val="FFFFFF"/>
                </a:solidFill>
                <a:sym typeface="National First Font" charset="0"/>
              </a:rPr>
              <a:t>2</a:t>
            </a:r>
            <a:endParaRPr lang="en-US" altLang="zh-CN" sz="2700" kern="0">
              <a:solidFill>
                <a:srgbClr val="FFFFFF"/>
              </a:solidFill>
              <a:sym typeface="National First Font" charset="0"/>
            </a:endParaRPr>
          </a:p>
        </p:txBody>
      </p:sp>
      <p:sp>
        <p:nvSpPr>
          <p:cNvPr id="6" name="矩形 5"/>
          <p:cNvSpPr/>
          <p:nvPr>
            <p:custDataLst>
              <p:tags r:id="rId10"/>
            </p:custDataLst>
          </p:nvPr>
        </p:nvSpPr>
        <p:spPr>
          <a:xfrm>
            <a:off x="1853565" y="5678170"/>
            <a:ext cx="6245225" cy="78359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eaLnBrk="0" hangingPunct="0">
              <a:lnSpc>
                <a:spcPct val="125000"/>
              </a:lnSpc>
            </a:pPr>
            <a:r>
              <a:rPr lang="zh-CN" altLang="en-US" sz="3600" b="1" u="sng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琥珀" panose="02010800040101010101" charset="-122"/>
                <a:sym typeface="+mn-ea"/>
              </a:rPr>
              <a:t>从实际出发，讲求实际效果。</a:t>
            </a:r>
            <a:endParaRPr lang="zh-CN" altLang="en-US" sz="3600" b="1" u="sng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华文琥珀" panose="02010800040101010101" charset="-122"/>
              <a:sym typeface="+mn-ea"/>
            </a:endParaRPr>
          </a:p>
        </p:txBody>
      </p:sp>
      <p:sp>
        <p:nvSpPr>
          <p:cNvPr id="2" name="流程图: 可选过程 1"/>
          <p:cNvSpPr/>
          <p:nvPr/>
        </p:nvSpPr>
        <p:spPr>
          <a:xfrm>
            <a:off x="5904230" y="1116965"/>
            <a:ext cx="5012055" cy="624840"/>
          </a:xfrm>
          <a:prstGeom prst="flowChartAlternateProcess">
            <a:avLst/>
          </a:prstGeom>
          <a:noFill/>
          <a:ln w="5715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流程图: 可选过程 12"/>
          <p:cNvSpPr/>
          <p:nvPr/>
        </p:nvSpPr>
        <p:spPr>
          <a:xfrm>
            <a:off x="2368550" y="5836920"/>
            <a:ext cx="1013460" cy="624840"/>
          </a:xfrm>
          <a:prstGeom prst="flowChartAlternateProcess">
            <a:avLst/>
          </a:prstGeom>
          <a:noFill/>
          <a:ln w="5715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流程图: 可选过程 13"/>
          <p:cNvSpPr/>
          <p:nvPr/>
        </p:nvSpPr>
        <p:spPr>
          <a:xfrm>
            <a:off x="5570220" y="5836920"/>
            <a:ext cx="1898015" cy="545465"/>
          </a:xfrm>
          <a:prstGeom prst="flowChartAlternateProcess">
            <a:avLst/>
          </a:prstGeom>
          <a:noFill/>
          <a:ln w="5715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  <p:custDataLst>
      <p:tags r:id="rId1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3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5" presetClass="entr" presetSubtype="1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9" presetClass="entr" presetSubtype="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6" presetClass="entr" presetSubtype="21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1"/>
      <p:bldP spid="8" grpId="2"/>
      <p:bldP spid="9" grpId="3" bldLvl="0" animBg="1"/>
      <p:bldP spid="11" grpId="4"/>
      <p:bldP spid="12" grpId="5"/>
      <p:bldP spid="6" grpId="6" bldLvl="0" animBg="1"/>
      <p:bldP spid="2" grpId="0" bldLvl="0" animBg="1"/>
      <p:bldP spid="13" grpId="0" bldLvl="0" animBg="1"/>
      <p:bldP spid="1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845300" y="170815"/>
            <a:ext cx="5346700" cy="4427220"/>
          </a:xfrm>
          <a:prstGeom prst="rect">
            <a:avLst/>
          </a:prstGeom>
        </p:spPr>
      </p:pic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411480" y="752475"/>
            <a:ext cx="6433820" cy="5015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/>
              <a:t>江苏南京</a:t>
            </a:r>
            <a:endParaRPr lang="zh-CN" altLang="en-US" sz="3200" b="1"/>
          </a:p>
          <a:p>
            <a:r>
              <a:rPr lang="zh-CN" altLang="en-US" sz="3200" b="1">
                <a:solidFill>
                  <a:srgbClr val="1F2DA8"/>
                </a:solidFill>
              </a:rPr>
              <a:t>“医学的战士死在战场上是死得其所”</a:t>
            </a:r>
            <a:r>
              <a:rPr lang="zh-CN" altLang="en-US" sz="3200" b="1"/>
              <a:t>92岁高龄的医生敖忠芳，</a:t>
            </a:r>
            <a:r>
              <a:rPr lang="zh-CN" altLang="en-US" sz="3200" b="1">
                <a:solidFill>
                  <a:srgbClr val="FF0000"/>
                </a:solidFill>
              </a:rPr>
              <a:t>冒着生命风险坚守在工作岗位</a:t>
            </a:r>
            <a:r>
              <a:rPr lang="zh-CN" altLang="en-US" sz="3200" b="1"/>
              <a:t>。她表示，一切责任自己承担，医学的战士死在战场上是死得其所的。</a:t>
            </a:r>
            <a:r>
              <a:rPr lang="zh-CN" altLang="en-US" sz="3200" b="1">
                <a:solidFill>
                  <a:srgbClr val="C00000"/>
                </a:solidFill>
              </a:rPr>
              <a:t>老将出征，为的只是那一腔报国的热血，还有那救死扶伤的医者仁心</a:t>
            </a:r>
            <a:r>
              <a:rPr lang="zh-CN" altLang="en-US" sz="3200" b="1"/>
              <a:t>。平凡的老医生，用“听诊器”，书写了“武汉加油”</a:t>
            </a:r>
            <a:endParaRPr lang="zh-CN" altLang="en-US" sz="3200" b="1"/>
          </a:p>
        </p:txBody>
      </p:sp>
      <p:pic>
        <p:nvPicPr>
          <p:cNvPr id="4099" name="Picture 3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951345" y="4597400"/>
            <a:ext cx="5208905" cy="2074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文本框 5"/>
          <p:cNvSpPr txBox="1"/>
          <p:nvPr>
            <p:custDataLst>
              <p:tags r:id="rId6"/>
            </p:custDataLst>
          </p:nvPr>
        </p:nvSpPr>
        <p:spPr>
          <a:xfrm>
            <a:off x="165100" y="635"/>
            <a:ext cx="718375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3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致敬“平凡而伟大”的劳动者！</a:t>
            </a:r>
            <a:endParaRPr lang="zh-CN" altLang="en-US" sz="36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59077" name="矩形 259076"/>
          <p:cNvSpPr/>
          <p:nvPr>
            <p:custDataLst>
              <p:tags r:id="rId7"/>
            </p:custDataLst>
          </p:nvPr>
        </p:nvSpPr>
        <p:spPr>
          <a:xfrm>
            <a:off x="793671" y="5768261"/>
            <a:ext cx="587248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/>
            <a:r>
              <a:rPr lang="zh-CN" altLang="en-US"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我们应该向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敖忠芳</a:t>
            </a:r>
            <a:r>
              <a:rPr lang="zh-CN" altLang="en-US" sz="3200" b="1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学习什么呢？</a:t>
            </a:r>
            <a:endParaRPr lang="zh-CN" altLang="en-US" sz="3200" b="1">
              <a:gradFill>
                <a:gsLst>
                  <a:gs pos="0">
                    <a:srgbClr val="7B32B2"/>
                  </a:gs>
                  <a:gs pos="100000">
                    <a:srgbClr val="401A5D"/>
                  </a:gs>
                </a:gsLst>
                <a:lin scaled="0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8"/>
    </p:custDataLst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1"/>
            </p:custDataLst>
          </p:nvPr>
        </p:nvSpPr>
        <p:spPr>
          <a:xfrm>
            <a:off x="198120" y="152400"/>
            <a:ext cx="7209155" cy="767080"/>
          </a:xfrm>
          <a:prstGeom prst="rect">
            <a:avLst/>
          </a:prstGeom>
        </p:spPr>
        <p:txBody>
          <a:bodyPr wrap="square" lIns="91422" tIns="45718" rIns="91422" bIns="45718">
            <a:spAutoFit/>
          </a:bodyPr>
          <a:lstStyle/>
          <a:p>
            <a:pPr defTabSz="914400"/>
            <a:r>
              <a:rPr lang="zh-CN" altLang="en-US" sz="4400" b="1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二、服务和奉献社会的做</a:t>
            </a:r>
            <a:r>
              <a:rPr lang="zh-CN" altLang="en-US" sz="4400" b="1" smtClean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法</a:t>
            </a:r>
            <a:endParaRPr lang="zh-CN" altLang="en-US" sz="4400" b="1">
              <a:solidFill>
                <a:srgbClr val="000000"/>
              </a:solidFill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5" name="文本框 6"/>
          <p:cNvSpPr txBox="1"/>
          <p:nvPr>
            <p:custDataLst>
              <p:tags r:id="rId2"/>
            </p:custDataLst>
          </p:nvPr>
        </p:nvSpPr>
        <p:spPr>
          <a:xfrm>
            <a:off x="433705" y="1403985"/>
            <a:ext cx="10661015" cy="64389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91422" tIns="45718" rIns="91422" bIns="45718" rtlCol="0">
            <a:spAutoFit/>
          </a:bodyPr>
          <a:lstStyle/>
          <a:p>
            <a:pPr defTabSz="914400"/>
            <a:r>
              <a:rPr lang="zh-CN" altLang="en-US" sz="3600" b="1">
                <a:latin typeface="Calibri" panose="020F0502020204030204"/>
                <a:sym typeface="+mn-ea"/>
              </a:rPr>
              <a:t>③</a:t>
            </a:r>
            <a:r>
              <a:rPr lang="zh-CN" altLang="en-US" sz="3600" b="1">
                <a:latin typeface="微软雅黑" panose="020B0503020204020204" pitchFamily="34" charset="-122"/>
                <a:sym typeface="+mn-ea"/>
              </a:rPr>
              <a:t>服务和奉献社会，</a:t>
            </a:r>
            <a:r>
              <a:rPr lang="zh-CN" altLang="en-US" sz="3600" b="1">
                <a:solidFill>
                  <a:schemeClr val="tx1"/>
                </a:solidFill>
                <a:latin typeface="微软雅黑" panose="020B0503020204020204" pitchFamily="34" charset="-122"/>
                <a:sym typeface="+mn-ea"/>
              </a:rPr>
              <a:t>需要我们</a:t>
            </a:r>
            <a:r>
              <a:rPr lang="zh-CN" altLang="en-US" sz="3600" b="1" u="sng">
                <a:solidFill>
                  <a:srgbClr val="FF0000"/>
                </a:solidFill>
                <a:latin typeface="微软雅黑" panose="020B0503020204020204" pitchFamily="34" charset="-122"/>
                <a:sym typeface="+mn-ea"/>
              </a:rPr>
              <a:t>热爱劳动、爱岗敬业</a:t>
            </a:r>
            <a:r>
              <a:rPr lang="zh-CN" altLang="en-US" sz="3600" b="1">
                <a:solidFill>
                  <a:srgbClr val="FF0000"/>
                </a:solidFill>
                <a:latin typeface="微软雅黑" panose="020B0503020204020204" pitchFamily="34" charset="-122"/>
                <a:sym typeface="+mn-ea"/>
              </a:rPr>
              <a:t>。</a:t>
            </a:r>
            <a:endParaRPr lang="zh-CN" altLang="en-US" sz="3600" b="1">
              <a:solidFill>
                <a:srgbClr val="FF0000"/>
              </a:solidFill>
              <a:latin typeface="微软雅黑" panose="020B0503020204020204" pitchFamily="34" charset="-122"/>
              <a:sym typeface="+mn-ea"/>
            </a:endParaRPr>
          </a:p>
        </p:txBody>
      </p:sp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433705" y="2503170"/>
            <a:ext cx="11937365" cy="2613660"/>
          </a:xfrm>
          <a:prstGeom prst="rect">
            <a:avLst/>
          </a:prstGeom>
          <a:noFill/>
          <a:ln w="9525">
            <a:noFill/>
          </a:ln>
        </p:spPr>
        <p:txBody>
          <a:bodyPr wrap="square" lIns="121877" tIns="60938" rIns="121877" bIns="60938">
            <a:spAutoFit/>
          </a:bodyPr>
          <a:lstStyle/>
          <a:p>
            <a:pPr defTabSz="609600">
              <a:lnSpc>
                <a:spcPct val="150000"/>
              </a:lnSpc>
            </a:pPr>
            <a:r>
              <a:rPr lang="zh-CN" altLang="en-US" sz="2800" b="1">
                <a:solidFill>
                  <a:prstClr val="black"/>
                </a:solidFill>
                <a:latin typeface="宋体" panose="02010600030101010101" pitchFamily="2" charset="-122"/>
              </a:rPr>
              <a:t>   </a:t>
            </a:r>
            <a:r>
              <a:rPr lang="zh-CN" altLang="en-US" sz="3600" b="1">
                <a:solidFill>
                  <a:prstClr val="black"/>
                </a:solidFill>
                <a:latin typeface="宋体" panose="02010600030101010101" pitchFamily="2" charset="-122"/>
              </a:rPr>
              <a:t>我们要</a:t>
            </a:r>
            <a:r>
              <a:rPr lang="zh-CN" altLang="en-US" sz="3600" b="1" u="sng">
                <a:solidFill>
                  <a:srgbClr val="FF0000"/>
                </a:solidFill>
                <a:latin typeface="宋体" panose="02010600030101010101" pitchFamily="2" charset="-122"/>
              </a:rPr>
              <a:t>努力学习，增强劳动观念，培养敬业精神</a:t>
            </a:r>
            <a:r>
              <a:rPr lang="zh-CN" altLang="en-US" sz="3600" b="1">
                <a:solidFill>
                  <a:prstClr val="black"/>
                </a:solidFill>
                <a:latin typeface="宋体" panose="02010600030101010101" pitchFamily="2" charset="-122"/>
              </a:rPr>
              <a:t>，</a:t>
            </a:r>
            <a:r>
              <a:rPr lang="zh-CN" altLang="en-US" sz="3600" b="1" u="sng">
                <a:solidFill>
                  <a:prstClr val="black"/>
                </a:solidFill>
                <a:latin typeface="宋体" panose="02010600030101010101" pitchFamily="2" charset="-122"/>
              </a:rPr>
              <a:t>学会全力以赴、</a:t>
            </a:r>
            <a:r>
              <a:rPr lang="zh-CN" altLang="en-US" sz="3600" b="1" u="sng">
                <a:solidFill>
                  <a:srgbClr val="FF0000"/>
                </a:solidFill>
                <a:latin typeface="宋体" panose="02010600030101010101" pitchFamily="2" charset="-122"/>
              </a:rPr>
              <a:t>精益求精</a:t>
            </a:r>
            <a:r>
              <a:rPr lang="zh-CN" altLang="en-US" sz="3600" b="1" u="sng">
                <a:solidFill>
                  <a:prstClr val="black"/>
                </a:solidFill>
                <a:latin typeface="宋体" panose="02010600030101010101" pitchFamily="2" charset="-122"/>
              </a:rPr>
              <a:t>、追求卓越，为将来成为合格的社会主义建设者做好准备</a:t>
            </a:r>
            <a:r>
              <a:rPr lang="zh-CN" altLang="en-US" sz="3600" b="1">
                <a:solidFill>
                  <a:prstClr val="black"/>
                </a:solidFill>
                <a:latin typeface="宋体" panose="02010600030101010101" pitchFamily="2" charset="-122"/>
              </a:rPr>
              <a:t>。</a:t>
            </a:r>
            <a:endParaRPr lang="zh-CN" altLang="en-US" sz="3600" b="1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流程图: 可选过程 3"/>
          <p:cNvSpPr/>
          <p:nvPr/>
        </p:nvSpPr>
        <p:spPr>
          <a:xfrm>
            <a:off x="6454140" y="1403985"/>
            <a:ext cx="4171950" cy="624840"/>
          </a:xfrm>
          <a:prstGeom prst="flowChartAlternateProcess">
            <a:avLst/>
          </a:prstGeom>
          <a:noFill/>
          <a:ln w="5715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圆角矩形标注 6"/>
          <p:cNvSpPr/>
          <p:nvPr/>
        </p:nvSpPr>
        <p:spPr>
          <a:xfrm>
            <a:off x="5367020" y="4959350"/>
            <a:ext cx="2757805" cy="733425"/>
          </a:xfrm>
          <a:prstGeom prst="wedgeRoundRectCallout">
            <a:avLst>
              <a:gd name="adj1" fmla="val -81911"/>
              <a:gd name="adj2" fmla="val -154848"/>
              <a:gd name="adj3" fmla="val 16667"/>
            </a:avLst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800" b="1">
                <a:solidFill>
                  <a:srgbClr val="FF0000"/>
                </a:solidFill>
              </a:rPr>
              <a:t>发扬工匠精神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-0.02552 0.75279 0.0908 0.66613 C 0.20747 0.57948 0.21649 0.50394 0.23177 0.40825 C 0.24705 0.31256 0.22118 0.15964 0.18264 0.09152 C 0.1441 0.02341 0.03802 0 0 0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2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-0.02552 0.75279 0.0908 0.66613 C 0.20747 0.57948 0.21649 0.50394 0.23177 0.40825 C 0.24705 0.31256 0.22118 0.15964 0.18264 0.09152 C 0.1441 0.02341 0.03802 0 0 0" pathEditMode="relative" ptsTypes="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1"/>
      <p:bldP spid="4" grpId="0" bldLvl="0" animBg="1"/>
      <p:bldP spid="7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3"/>
          <p:cNvSpPr txBox="1"/>
          <p:nvPr>
            <p:custDataLst>
              <p:tags r:id="rId1"/>
            </p:custDataLst>
          </p:nvPr>
        </p:nvSpPr>
        <p:spPr>
          <a:xfrm>
            <a:off x="0" y="0"/>
            <a:ext cx="11433810" cy="1534795"/>
          </a:xfrm>
          <a:prstGeom prst="rect">
            <a:avLst/>
          </a:prstGeom>
        </p:spPr>
        <p:txBody>
          <a:bodyPr vert="horz" wrap="square" lIns="91422" tIns="45718" rIns="91422" bIns="45718" rtlCol="0" anchor="ctr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4400" b="1">
                <a:solidFill>
                  <a:srgbClr val="000000"/>
                </a:solidFill>
                <a:latin typeface="宋体" panose="02010600030101010101" pitchFamily="2" charset="-122"/>
                <a:ea typeface="+mn-ea"/>
                <a:cs typeface="宋体" panose="02010600030101010101" pitchFamily="2" charset="-122"/>
              </a:rPr>
              <a:t>二、服务和奉献社会的做法 ？</a:t>
            </a:r>
            <a:endParaRPr lang="zh-CN" altLang="en-US" sz="4400" b="1">
              <a:solidFill>
                <a:srgbClr val="000000"/>
              </a:solidFill>
              <a:latin typeface="宋体" panose="02010600030101010101" pitchFamily="2" charset="-122"/>
              <a:ea typeface="+mn-ea"/>
              <a:cs typeface="宋体" panose="02010600030101010101" pitchFamily="2" charset="-122"/>
            </a:endParaRPr>
          </a:p>
        </p:txBody>
      </p:sp>
      <p:sp>
        <p:nvSpPr>
          <p:cNvPr id="9" name="文本框 3"/>
          <p:cNvSpPr txBox="1"/>
          <p:nvPr>
            <p:custDataLst>
              <p:tags r:id="rId2"/>
            </p:custDataLst>
          </p:nvPr>
        </p:nvSpPr>
        <p:spPr>
          <a:xfrm>
            <a:off x="401320" y="1201420"/>
            <a:ext cx="11941810" cy="5210810"/>
          </a:xfrm>
          <a:prstGeom prst="rect">
            <a:avLst/>
          </a:prstGeom>
          <a:noFill/>
          <a:ln w="9525">
            <a:noFill/>
          </a:ln>
        </p:spPr>
        <p:txBody>
          <a:bodyPr wrap="square" lIns="91422" tIns="45718" rIns="91422" bIns="45718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indent="0" defTabSz="914400">
              <a:lnSpc>
                <a:spcPct val="200000"/>
              </a:lnSpc>
              <a:spcBef>
                <a:spcPct val="0"/>
              </a:spcBef>
              <a:buNone/>
            </a:pPr>
            <a:r>
              <a:rPr lang="zh-CN" altLang="en-US" b="1">
                <a:solidFill>
                  <a:srgbClr val="FF0000"/>
                </a:solidFill>
                <a:latin typeface="Calibri" panose="020F0502020204030204"/>
                <a:ea typeface="微软雅黑" panose="020B0503020204020204" pitchFamily="34" charset="-122"/>
                <a:sym typeface="+mn-ea"/>
              </a:rPr>
              <a:t>①</a:t>
            </a:r>
            <a:r>
              <a:rPr lang="zh-CN" altLang="en-US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服务和奉献社会，</a:t>
            </a:r>
            <a:r>
              <a:rPr lang="zh-CN" altLang="en-US" b="1" u="sng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需要我们青年担当责任。</a:t>
            </a:r>
            <a:endParaRPr lang="en-US" altLang="zh-CN" b="1" u="sng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0" indent="0" defTabSz="914400">
              <a:lnSpc>
                <a:spcPct val="200000"/>
              </a:lnSpc>
              <a:spcBef>
                <a:spcPct val="0"/>
              </a:spcBef>
              <a:buNone/>
            </a:pPr>
            <a:r>
              <a:rPr lang="en-US" altLang="zh-CN" b="1">
                <a:solidFill>
                  <a:srgbClr val="FF0000"/>
                </a:solidFill>
                <a:latin typeface="Calibri" panose="020F0502020204030204"/>
                <a:ea typeface="微软雅黑" panose="020B0503020204020204" pitchFamily="34" charset="-122"/>
                <a:sym typeface="+mn-ea"/>
              </a:rPr>
              <a:t>②</a:t>
            </a:r>
            <a:r>
              <a:rPr lang="zh-CN" altLang="en-US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服务和奉献社会，</a:t>
            </a:r>
            <a:r>
              <a:rPr lang="zh-CN" altLang="en-US" b="1" u="sng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需要我们积极参与社会公益</a:t>
            </a:r>
            <a:r>
              <a:rPr lang="zh-CN" altLang="en-US" b="1" u="sng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活动。</a:t>
            </a:r>
            <a:endParaRPr lang="zh-CN" altLang="en-US" b="1" u="sng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0" indent="0" defTabSz="914400">
              <a:lnSpc>
                <a:spcPct val="200000"/>
              </a:lnSpc>
              <a:spcBef>
                <a:spcPct val="0"/>
              </a:spcBef>
              <a:buNone/>
            </a:pPr>
            <a:r>
              <a:rPr lang="zh-CN" altLang="en-US" b="1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（从</a:t>
            </a:r>
            <a:r>
              <a:rPr lang="zh-CN" altLang="en-US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实际出发，讲究实际效</a:t>
            </a:r>
            <a:r>
              <a:rPr lang="zh-CN" altLang="en-US" b="1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果）</a:t>
            </a:r>
            <a:endParaRPr lang="zh-CN" altLang="en-US" b="1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0" indent="0" defTabSz="914400">
              <a:lnSpc>
                <a:spcPct val="200000"/>
              </a:lnSpc>
              <a:buNone/>
            </a:pPr>
            <a:r>
              <a:rPr lang="en-US" altLang="zh-CN" b="1" smtClean="0">
                <a:solidFill>
                  <a:srgbClr val="FF0000"/>
                </a:solidFill>
                <a:latin typeface="Calibri" panose="020F0502020204030204"/>
                <a:ea typeface="微软雅黑" panose="020B0503020204020204" pitchFamily="34" charset="-122"/>
                <a:sym typeface="+mn-ea"/>
              </a:rPr>
              <a:t>③</a:t>
            </a:r>
            <a:r>
              <a:rPr lang="en-US" altLang="zh-CN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服务</a:t>
            </a:r>
            <a:r>
              <a:rPr lang="zh-CN" altLang="en-US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和奉献社会，</a:t>
            </a:r>
            <a:r>
              <a:rPr lang="zh-CN" altLang="en-US" b="1" u="sng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需要我们热爱劳动，爱岗敬业。</a:t>
            </a:r>
            <a:r>
              <a:rPr lang="en-US" altLang="zh-CN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en-US" altLang="zh-CN" sz="28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defTabSz="914400">
              <a:lnSpc>
                <a:spcPct val="200000"/>
              </a:lnSpc>
              <a:buNone/>
            </a:pPr>
            <a:r>
              <a:rPr lang="zh-CN" altLang="en-US" sz="2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</a:t>
            </a:r>
            <a:r>
              <a:rPr lang="zh-CN" altLang="en-US" b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（努</a:t>
            </a:r>
            <a:r>
              <a:rPr lang="zh-CN" altLang="en-US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力学习，增强劳动观念，培养敬业精</a:t>
            </a:r>
            <a:r>
              <a:rPr lang="zh-CN" altLang="en-US" b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神）</a:t>
            </a:r>
            <a:endParaRPr lang="zh-CN" altLang="en-US" b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流程图: 可选过程 3"/>
          <p:cNvSpPr/>
          <p:nvPr/>
        </p:nvSpPr>
        <p:spPr>
          <a:xfrm>
            <a:off x="5796915" y="1609725"/>
            <a:ext cx="2490470" cy="549910"/>
          </a:xfrm>
          <a:prstGeom prst="flowChartAlternateProcess">
            <a:avLst/>
          </a:prstGeom>
          <a:noFill/>
          <a:ln w="5715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流程图: 可选过程 1"/>
          <p:cNvSpPr/>
          <p:nvPr/>
        </p:nvSpPr>
        <p:spPr>
          <a:xfrm>
            <a:off x="5796915" y="2508885"/>
            <a:ext cx="4009390" cy="603250"/>
          </a:xfrm>
          <a:prstGeom prst="flowChartAlternateProcess">
            <a:avLst/>
          </a:prstGeom>
          <a:noFill/>
          <a:ln w="5715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流程图: 可选过程 2"/>
          <p:cNvSpPr/>
          <p:nvPr/>
        </p:nvSpPr>
        <p:spPr>
          <a:xfrm>
            <a:off x="5861685" y="4599940"/>
            <a:ext cx="3804920" cy="560705"/>
          </a:xfrm>
          <a:prstGeom prst="flowChartAlternateProcess">
            <a:avLst/>
          </a:prstGeom>
          <a:noFill/>
          <a:ln w="5715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900" decel="100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900" decel="100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900" decel="1000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900" decel="1000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3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>
            <p:custDataLst>
              <p:tags r:id="rId1"/>
            </p:custDataLst>
          </p:nvPr>
        </p:nvGrpSpPr>
        <p:grpSpPr>
          <a:xfrm>
            <a:off x="-50169" y="2363494"/>
            <a:ext cx="2412467" cy="1075620"/>
            <a:chOff x="130259" y="581458"/>
            <a:chExt cx="2328915" cy="1231008"/>
          </a:xfrm>
          <a:noFill/>
        </p:grpSpPr>
        <p:sp>
          <p:nvSpPr>
            <p:cNvPr id="3" name="矩形 2"/>
            <p:cNvSpPr/>
            <p:nvPr>
              <p:custDataLst>
                <p:tags r:id="rId2"/>
              </p:custDataLst>
            </p:nvPr>
          </p:nvSpPr>
          <p:spPr>
            <a:xfrm>
              <a:off x="130259" y="581458"/>
              <a:ext cx="2170146" cy="912698"/>
            </a:xfrm>
            <a:prstGeom prst="rect">
              <a:avLst/>
            </a:prstGeom>
            <a:grpFill/>
            <a:ln>
              <a:noFill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/>
            <a:lstStyle/>
            <a:p/>
          </p:txBody>
        </p:sp>
        <p:sp>
          <p:nvSpPr>
            <p:cNvPr id="4" name="矩形 3"/>
            <p:cNvSpPr/>
            <p:nvPr>
              <p:custDataLst>
                <p:tags r:id="rId3"/>
              </p:custDataLst>
            </p:nvPr>
          </p:nvSpPr>
          <p:spPr>
            <a:xfrm>
              <a:off x="289028" y="899768"/>
              <a:ext cx="2170146" cy="912698"/>
            </a:xfrm>
            <a:prstGeom prst="rect">
              <a:avLst/>
            </a:prstGeom>
            <a:grpFill/>
            <a:ln>
              <a:noFill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spcFirstLastPara="0" vert="horz" wrap="square" lIns="25400" tIns="25400" rIns="25400" bIns="25400" numCol="1" spcCol="1270" anchor="ctr" anchorCtr="0">
              <a:noAutofit/>
            </a:bodyPr>
            <a:lstStyle/>
            <a:p>
              <a:pPr lvl="0" algn="ctr" defTabSz="1778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4000" b="1"/>
                <a:t>服务社会</a:t>
              </a:r>
              <a:endParaRPr lang="zh-CN" altLang="en-US" sz="4000" b="1" kern="1200"/>
            </a:p>
          </p:txBody>
        </p:sp>
      </p:grpSp>
      <p:sp>
        <p:nvSpPr>
          <p:cNvPr id="5" name="AutoShape 10"/>
          <p:cNvSpPr/>
          <p:nvPr>
            <p:custDataLst>
              <p:tags r:id="rId4"/>
            </p:custDataLst>
          </p:nvPr>
        </p:nvSpPr>
        <p:spPr bwMode="auto">
          <a:xfrm>
            <a:off x="2197735" y="1332230"/>
            <a:ext cx="274320" cy="3416300"/>
          </a:xfrm>
          <a:prstGeom prst="leftBrace">
            <a:avLst>
              <a:gd name="adj1" fmla="val 47594"/>
              <a:gd name="adj2" fmla="val 50000"/>
            </a:avLst>
          </a:prstGeom>
          <a:noFill/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zh-CN"/>
          </a:p>
        </p:txBody>
      </p:sp>
      <p:sp>
        <p:nvSpPr>
          <p:cNvPr id="9" name="AutoShape 10"/>
          <p:cNvSpPr/>
          <p:nvPr>
            <p:custDataLst>
              <p:tags r:id="rId5"/>
            </p:custDataLst>
          </p:nvPr>
        </p:nvSpPr>
        <p:spPr bwMode="auto">
          <a:xfrm>
            <a:off x="5803900" y="1979930"/>
            <a:ext cx="255905" cy="1738630"/>
          </a:xfrm>
          <a:prstGeom prst="leftBrace">
            <a:avLst>
              <a:gd name="adj1" fmla="val 47594"/>
              <a:gd name="adj2" fmla="val 50000"/>
            </a:avLst>
          </a:prstGeom>
          <a:noFill/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zh-CN"/>
          </a:p>
        </p:txBody>
      </p:sp>
      <p:sp>
        <p:nvSpPr>
          <p:cNvPr id="10" name="Text Box 4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4452620" y="2501265"/>
            <a:ext cx="160718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smtClean="0">
                <a:solidFill>
                  <a:srgbClr val="FF0101"/>
                </a:solidFill>
                <a:latin typeface="华文楷体" panose="02010600040101010101" charset="-122"/>
                <a:ea typeface="华文楷体" panose="02010600040101010101" charset="-122"/>
              </a:rPr>
              <a:t>⑵</a:t>
            </a:r>
            <a:r>
              <a:rPr lang="en-US" altLang="zh-CN" sz="2800" smtClean="0">
                <a:solidFill>
                  <a:srgbClr val="FF0101"/>
                </a:solidFill>
                <a:latin typeface="Times New Roman" panose="02020603050405020304" pitchFamily="18" charset="0"/>
                <a:ea typeface="黑体" panose="02010609060101010101" charset="-122"/>
              </a:rPr>
              <a:t>.</a:t>
            </a:r>
            <a:r>
              <a:rPr lang="zh-CN" altLang="en-US" sz="2800" smtClean="0">
                <a:solidFill>
                  <a:srgbClr val="FF0101"/>
                </a:solidFill>
                <a:latin typeface="Times New Roman" panose="02020603050405020304" pitchFamily="18" charset="0"/>
                <a:ea typeface="黑体" panose="02010609060101010101" charset="-122"/>
              </a:rPr>
              <a:t>意义</a:t>
            </a:r>
            <a:endParaRPr lang="zh-CN" altLang="en-US" sz="2800">
              <a:solidFill>
                <a:srgbClr val="FF0101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1" name="Rectangle 11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7825105" y="1537970"/>
            <a:ext cx="3580130" cy="1183640"/>
          </a:xfrm>
          <a:prstGeom prst="rect">
            <a:avLst/>
          </a:prstGeom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fontAlgn="auto">
              <a:lnSpc>
                <a:spcPts val="4260"/>
              </a:lnSpc>
              <a:spcBef>
                <a:spcPts val="0"/>
              </a:spcBef>
            </a:pPr>
            <a:r>
              <a:rPr lang="en-US" altLang="zh-CN" sz="2800" b="1" smtClean="0">
                <a:solidFill>
                  <a:schemeClr val="tx1"/>
                </a:solidFill>
                <a:ea typeface="黑体" panose="02010609060101010101" charset="-122"/>
                <a:sym typeface="Wingdings" panose="05000000000000000000" pitchFamily="2" charset="2"/>
              </a:rPr>
              <a:t>A </a:t>
            </a:r>
            <a:r>
              <a:rPr lang="zh-CN" altLang="en-US" sz="2800" b="1">
                <a:solidFill>
                  <a:schemeClr val="tx1"/>
                </a:solidFill>
                <a:ea typeface="黑体" panose="02010609060101010101" charset="-122"/>
                <a:sym typeface="Wingdings" panose="05000000000000000000" pitchFamily="2" charset="2"/>
              </a:rPr>
              <a:t>体现人生价值。</a:t>
            </a:r>
            <a:endParaRPr lang="zh-CN" altLang="en-US" sz="2800" b="1">
              <a:solidFill>
                <a:schemeClr val="tx1"/>
              </a:solidFill>
              <a:ea typeface="黑体" panose="02010609060101010101" charset="-122"/>
              <a:sym typeface="Wingdings" panose="05000000000000000000" pitchFamily="2" charset="2"/>
            </a:endParaRPr>
          </a:p>
          <a:p>
            <a:pPr fontAlgn="auto">
              <a:lnSpc>
                <a:spcPts val="4260"/>
              </a:lnSpc>
              <a:spcBef>
                <a:spcPts val="0"/>
              </a:spcBef>
            </a:pPr>
            <a:r>
              <a:rPr lang="en-US" altLang="zh-CN" sz="2800" b="1">
                <a:solidFill>
                  <a:schemeClr val="tx1"/>
                </a:solidFill>
                <a:ea typeface="黑体" panose="02010609060101010101" charset="-122"/>
              </a:rPr>
              <a:t>B </a:t>
            </a:r>
            <a:r>
              <a:rPr lang="zh-CN" altLang="en-US" sz="2800" b="1">
                <a:solidFill>
                  <a:schemeClr val="tx1"/>
                </a:solidFill>
                <a:ea typeface="黑体" panose="02010609060101010101" charset="-122"/>
              </a:rPr>
              <a:t>促进我们全面发展</a:t>
            </a:r>
            <a:r>
              <a:rPr lang="zh-CN" altLang="en-US" sz="2800" b="1" smtClean="0">
                <a:solidFill>
                  <a:schemeClr val="tx1"/>
                </a:solidFill>
                <a:ea typeface="黑体" panose="02010609060101010101" charset="-122"/>
              </a:rPr>
              <a:t>。</a:t>
            </a:r>
            <a:endParaRPr lang="zh-CN" altLang="en-US" sz="2800" b="1">
              <a:solidFill>
                <a:schemeClr val="tx1"/>
              </a:solidFill>
              <a:ea typeface="黑体" panose="02010609060101010101" charset="-122"/>
            </a:endParaRPr>
          </a:p>
        </p:txBody>
      </p:sp>
      <p:sp>
        <p:nvSpPr>
          <p:cNvPr id="13" name="Text Box 4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2633064" y="4244604"/>
            <a:ext cx="1844315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smtClean="0">
                <a:solidFill>
                  <a:srgbClr val="FF0101"/>
                </a:solidFill>
                <a:latin typeface="Times New Roman" panose="02020603050405020304" pitchFamily="18" charset="0"/>
                <a:ea typeface="黑体" panose="02010609060101010101" charset="-122"/>
              </a:rPr>
              <a:t>2.</a:t>
            </a:r>
            <a:r>
              <a:rPr lang="zh-CN" altLang="en-US" sz="32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服务和奉献社</a:t>
            </a:r>
            <a:r>
              <a:rPr lang="zh-CN" altLang="en-US" sz="3200" smtClean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会的</a:t>
            </a:r>
            <a:r>
              <a:rPr lang="zh-CN" altLang="en-US" sz="3200" smtClean="0">
                <a:solidFill>
                  <a:srgbClr val="FF0101"/>
                </a:solidFill>
                <a:latin typeface="Times New Roman" panose="02020603050405020304" pitchFamily="18" charset="0"/>
                <a:ea typeface="黑体" panose="02010609060101010101" charset="-122"/>
              </a:rPr>
              <a:t>做</a:t>
            </a:r>
            <a:r>
              <a:rPr lang="zh-CN" altLang="en-US" sz="3200">
                <a:solidFill>
                  <a:srgbClr val="FF0101"/>
                </a:solidFill>
                <a:latin typeface="Times New Roman" panose="02020603050405020304" pitchFamily="18" charset="0"/>
                <a:ea typeface="黑体" panose="02010609060101010101" charset="-122"/>
              </a:rPr>
              <a:t>法</a:t>
            </a:r>
            <a:endParaRPr lang="zh-CN" altLang="en-US" sz="3200">
              <a:solidFill>
                <a:srgbClr val="FF0101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4" name="AutoShape 10"/>
          <p:cNvSpPr/>
          <p:nvPr>
            <p:custDataLst>
              <p:tags r:id="rId9"/>
            </p:custDataLst>
          </p:nvPr>
        </p:nvSpPr>
        <p:spPr bwMode="auto">
          <a:xfrm>
            <a:off x="4477379" y="4029161"/>
            <a:ext cx="405649" cy="2046421"/>
          </a:xfrm>
          <a:prstGeom prst="leftBrace">
            <a:avLst>
              <a:gd name="adj1" fmla="val 47594"/>
              <a:gd name="adj2" fmla="val 50000"/>
            </a:avLst>
          </a:prstGeom>
          <a:noFill/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zh-CN"/>
          </a:p>
        </p:txBody>
      </p:sp>
      <p:sp>
        <p:nvSpPr>
          <p:cNvPr id="15" name="Rectangle 11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4883028" y="4013479"/>
            <a:ext cx="6550855" cy="2062103"/>
          </a:xfrm>
          <a:prstGeom prst="rect">
            <a:avLst/>
          </a:prstGeom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smtClean="0">
                <a:solidFill>
                  <a:schemeClr val="tx1"/>
                </a:solidFill>
                <a:ea typeface="黑体" panose="02010609060101010101" charset="-122"/>
                <a:sym typeface="Wingdings" panose="05000000000000000000" pitchFamily="2" charset="2"/>
              </a:rPr>
              <a:t>①需</a:t>
            </a:r>
            <a:r>
              <a:rPr lang="zh-CN" altLang="en-US" sz="3200" b="1">
                <a:solidFill>
                  <a:schemeClr val="tx1"/>
                </a:solidFill>
                <a:ea typeface="黑体" panose="02010609060101010101" charset="-122"/>
                <a:sym typeface="Wingdings" panose="05000000000000000000" pitchFamily="2" charset="2"/>
              </a:rPr>
              <a:t>要我们青年担当责任。</a:t>
            </a:r>
            <a:endParaRPr lang="zh-CN" altLang="en-US" sz="3200" b="1">
              <a:solidFill>
                <a:schemeClr val="tx1"/>
              </a:solidFill>
              <a:ea typeface="黑体" panose="02010609060101010101" charset="-122"/>
              <a:sym typeface="Wingdings" panose="05000000000000000000" pitchFamily="2" charset="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 smtClean="0">
                <a:solidFill>
                  <a:schemeClr val="tx1"/>
                </a:solidFill>
                <a:ea typeface="黑体" panose="02010609060101010101" charset="-122"/>
                <a:sym typeface="Wingdings" panose="05000000000000000000" pitchFamily="2" charset="2"/>
              </a:rPr>
              <a:t>②需</a:t>
            </a:r>
            <a:r>
              <a:rPr lang="zh-CN" altLang="en-US" sz="3200" b="1">
                <a:solidFill>
                  <a:schemeClr val="tx1"/>
                </a:solidFill>
                <a:ea typeface="黑体" panose="02010609060101010101" charset="-122"/>
                <a:sym typeface="Wingdings" panose="05000000000000000000" pitchFamily="2" charset="2"/>
              </a:rPr>
              <a:t>要我们积极参与社会公益活动。</a:t>
            </a:r>
            <a:endParaRPr lang="zh-CN" altLang="en-US" sz="3200" b="1">
              <a:solidFill>
                <a:schemeClr val="tx1"/>
              </a:solidFill>
              <a:ea typeface="黑体" panose="02010609060101010101" charset="-122"/>
              <a:sym typeface="Wingdings" panose="05000000000000000000" pitchFamily="2" charset="2"/>
            </a:endParaRPr>
          </a:p>
          <a:p>
            <a:pPr>
              <a:spcBef>
                <a:spcPct val="50000"/>
              </a:spcBef>
            </a:pPr>
            <a:r>
              <a:rPr lang="en-US" altLang="zh-CN" sz="3200" b="1" smtClean="0">
                <a:solidFill>
                  <a:schemeClr val="tx1"/>
                </a:solidFill>
                <a:ea typeface="黑体" panose="02010609060101010101" charset="-122"/>
                <a:sym typeface="Wingdings" panose="05000000000000000000" pitchFamily="2" charset="2"/>
              </a:rPr>
              <a:t>③</a:t>
            </a:r>
            <a:r>
              <a:rPr lang="zh-CN" altLang="en-US" sz="3200" b="1" smtClean="0">
                <a:solidFill>
                  <a:schemeClr val="tx1"/>
                </a:solidFill>
                <a:ea typeface="黑体" panose="02010609060101010101" charset="-122"/>
                <a:sym typeface="Wingdings" panose="05000000000000000000" pitchFamily="2" charset="2"/>
              </a:rPr>
              <a:t>需</a:t>
            </a:r>
            <a:r>
              <a:rPr lang="zh-CN" altLang="en-US" sz="3200" b="1">
                <a:solidFill>
                  <a:schemeClr val="tx1"/>
                </a:solidFill>
                <a:ea typeface="黑体" panose="02010609060101010101" charset="-122"/>
                <a:sym typeface="Wingdings" panose="05000000000000000000" pitchFamily="2" charset="2"/>
              </a:rPr>
              <a:t>要我们热爱劳动，爱岗敬业。    </a:t>
            </a:r>
            <a:endParaRPr lang="zh-CN" altLang="en-US" sz="3200" b="1">
              <a:solidFill>
                <a:schemeClr val="tx1"/>
              </a:solidFill>
              <a:ea typeface="黑体" panose="02010609060101010101" charset="-122"/>
              <a:sym typeface="Wingdings" panose="05000000000000000000" pitchFamily="2" charset="2"/>
            </a:endParaRPr>
          </a:p>
        </p:txBody>
      </p:sp>
      <p:pic>
        <p:nvPicPr>
          <p:cNvPr id="16" name="New picture"/>
          <p:cNvPicPr/>
          <p:nvPr>
            <p:custDataLst>
              <p:tags r:id="rId11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11391900" y="10350500"/>
            <a:ext cx="342900" cy="241300"/>
          </a:xfrm>
          <a:prstGeom prst="cube">
            <a:avLst/>
          </a:prstGeom>
        </p:spPr>
      </p:pic>
      <p:sp>
        <p:nvSpPr>
          <p:cNvPr id="6" name="文本框 5"/>
          <p:cNvSpPr txBox="1"/>
          <p:nvPr>
            <p:custDataLst>
              <p:tags r:id="rId13"/>
            </p:custDataLst>
          </p:nvPr>
        </p:nvSpPr>
        <p:spPr>
          <a:xfrm>
            <a:off x="-50165" y="25400"/>
            <a:ext cx="2686050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 fontAlgn="base">
              <a:defRPr/>
            </a:pPr>
            <a:r>
              <a:rPr lang="zh-CN" altLang="en-US" sz="48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  <a:sym typeface="+mn-ea"/>
              </a:rPr>
              <a:t>课堂小结</a:t>
            </a:r>
            <a:endParaRPr lang="zh-CN" altLang="en-US"/>
          </a:p>
        </p:txBody>
      </p:sp>
      <p:pic>
        <p:nvPicPr>
          <p:cNvPr id="17" name="New picture"/>
          <p:cNvPicPr/>
          <p:nvPr>
            <p:custDataLst>
              <p:tags r:id="rId14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11290300" y="11442700"/>
            <a:ext cx="368300" cy="266700"/>
          </a:xfrm>
          <a:prstGeom prst="cube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973445" y="1834515"/>
            <a:ext cx="5685155" cy="20300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华文楷体" panose="02010600040101010101" charset="-122"/>
                <a:ea typeface="华文楷体" panose="02010600040101010101" charset="-122"/>
              </a:rPr>
              <a:t>①</a:t>
            </a:r>
            <a:r>
              <a:rPr lang="zh-CN" altLang="en-US" sz="28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对自己</a:t>
            </a:r>
            <a:endParaRPr lang="zh-CN" altLang="en-US" sz="2800" b="1">
              <a:latin typeface="华文楷体" panose="02010600040101010101" charset="-122"/>
              <a:ea typeface="华文楷体" panose="02010600040101010101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华文楷体" panose="02010600040101010101" charset="-122"/>
                <a:ea typeface="华文楷体" panose="02010600040101010101" charset="-122"/>
              </a:rPr>
              <a:t>②对他人：及时帮助，解决困难</a:t>
            </a:r>
            <a:endParaRPr lang="zh-CN" altLang="en-US" sz="2800" b="1">
              <a:latin typeface="华文楷体" panose="02010600040101010101" charset="-122"/>
              <a:ea typeface="华文楷体" panose="02010600040101010101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③对社会：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构建文明和谐社会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左大括号 7"/>
          <p:cNvSpPr/>
          <p:nvPr/>
        </p:nvSpPr>
        <p:spPr>
          <a:xfrm>
            <a:off x="7663180" y="1794510"/>
            <a:ext cx="161925" cy="808355"/>
          </a:xfrm>
          <a:prstGeom prst="leftBrace">
            <a:avLst/>
          </a:prstGeom>
          <a:noFill/>
          <a:ln w="381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Text Box 4"/>
          <p:cNvSpPr txBox="1"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4397375" y="680720"/>
            <a:ext cx="171831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en-US" altLang="zh-CN" sz="2800" smtClean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</a:rPr>
              <a:t>⑴</a:t>
            </a:r>
            <a:r>
              <a:rPr lang="en-US" altLang="zh-CN" sz="2800" smtClean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.</a:t>
            </a:r>
            <a:r>
              <a:rPr lang="zh-CN" altLang="en-US" sz="2800" smtClean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原因</a:t>
            </a:r>
            <a:endParaRPr lang="zh-CN" altLang="en-US" sz="2800" smtClean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8" name="AutoShape 10"/>
          <p:cNvSpPr/>
          <p:nvPr>
            <p:custDataLst>
              <p:tags r:id="rId17"/>
            </p:custDataLst>
          </p:nvPr>
        </p:nvSpPr>
        <p:spPr bwMode="auto">
          <a:xfrm>
            <a:off x="5803900" y="208915"/>
            <a:ext cx="255905" cy="1329055"/>
          </a:xfrm>
          <a:prstGeom prst="leftBrace">
            <a:avLst>
              <a:gd name="adj1" fmla="val 47594"/>
              <a:gd name="adj2" fmla="val 50000"/>
            </a:avLst>
          </a:prstGeom>
          <a:noFill/>
          <a:ln w="9525">
            <a:solidFill>
              <a:schemeClr val="tx1"/>
            </a:solidFill>
            <a:round/>
          </a:ln>
        </p:spPr>
        <p:txBody>
          <a:bodyPr wrap="none" anchor="ctr"/>
          <a:p>
            <a:endParaRPr lang="zh-CN" altLang="zh-CN"/>
          </a:p>
        </p:txBody>
      </p:sp>
      <p:sp>
        <p:nvSpPr>
          <p:cNvPr id="19" name="文本框 18"/>
          <p:cNvSpPr txBox="1"/>
          <p:nvPr/>
        </p:nvSpPr>
        <p:spPr>
          <a:xfrm>
            <a:off x="5973445" y="-200660"/>
            <a:ext cx="6803390" cy="18148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ct val="200000"/>
              </a:lnSpc>
            </a:pPr>
            <a:r>
              <a:rPr lang="zh-CN" altLang="en-US" sz="2800" b="1">
                <a:latin typeface="华文楷体" panose="02010600040101010101" charset="-122"/>
                <a:ea typeface="华文楷体" panose="02010600040101010101" charset="-122"/>
              </a:rPr>
              <a:t>①国家发展、社会进步需要每个人努力</a:t>
            </a:r>
            <a:endParaRPr lang="zh-CN" altLang="en-US" sz="2800" b="1">
              <a:latin typeface="华文楷体" panose="02010600040101010101" charset="-122"/>
              <a:ea typeface="华文楷体" panose="02010600040101010101" charset="-122"/>
            </a:endParaRPr>
          </a:p>
          <a:p>
            <a:pPr fontAlgn="auto">
              <a:lnSpc>
                <a:spcPct val="200000"/>
              </a:lnSpc>
            </a:pPr>
            <a:r>
              <a:rPr lang="zh-CN" altLang="en-US" sz="2800" b="1">
                <a:latin typeface="华文楷体" panose="02010600040101010101" charset="-122"/>
                <a:ea typeface="华文楷体" panose="02010600040101010101" charset="-122"/>
              </a:rPr>
              <a:t>②人人享用社会提供的生活和学习条件。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0" name="AutoShape 10"/>
          <p:cNvSpPr/>
          <p:nvPr>
            <p:custDataLst>
              <p:tags r:id="rId18"/>
            </p:custDataLst>
          </p:nvPr>
        </p:nvSpPr>
        <p:spPr bwMode="auto">
          <a:xfrm>
            <a:off x="4196715" y="1043940"/>
            <a:ext cx="255905" cy="1738630"/>
          </a:xfrm>
          <a:prstGeom prst="leftBrace">
            <a:avLst>
              <a:gd name="adj1" fmla="val 47594"/>
              <a:gd name="adj2" fmla="val 50000"/>
            </a:avLst>
          </a:prstGeom>
          <a:noFill/>
          <a:ln w="9525">
            <a:solidFill>
              <a:schemeClr val="tx1"/>
            </a:solidFill>
            <a:round/>
          </a:ln>
        </p:spPr>
        <p:txBody>
          <a:bodyPr wrap="none" anchor="ctr"/>
          <a:p>
            <a:endParaRPr lang="zh-CN" altLang="zh-CN"/>
          </a:p>
        </p:txBody>
      </p:sp>
      <p:sp>
        <p:nvSpPr>
          <p:cNvPr id="21" name="Text Box 4"/>
          <p:cNvSpPr txBox="1">
            <a:spLocks noChangeArrowheads="1"/>
          </p:cNvSpPr>
          <p:nvPr>
            <p:custDataLst>
              <p:tags r:id="rId19"/>
            </p:custDataLst>
          </p:nvPr>
        </p:nvSpPr>
        <p:spPr bwMode="auto">
          <a:xfrm>
            <a:off x="2376805" y="1043940"/>
            <a:ext cx="1955800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en-US" altLang="zh-CN" sz="3200" smtClean="0">
                <a:solidFill>
                  <a:srgbClr val="FF0101"/>
                </a:solidFill>
                <a:latin typeface="Times New Roman" panose="02020603050405020304" pitchFamily="18" charset="0"/>
                <a:ea typeface="黑体" panose="02010609060101010101" charset="-122"/>
              </a:rPr>
              <a:t>1.</a:t>
            </a:r>
            <a:r>
              <a:rPr lang="zh-CN" altLang="en-US" sz="3200" smtClean="0">
                <a:solidFill>
                  <a:srgbClr val="FF0101"/>
                </a:solidFill>
                <a:latin typeface="Times New Roman" panose="02020603050405020304" pitchFamily="18" charset="0"/>
                <a:ea typeface="黑体" panose="02010609060101010101" charset="-122"/>
              </a:rPr>
              <a:t>为什么</a:t>
            </a:r>
            <a:r>
              <a:rPr lang="zh-CN" altLang="en-US" sz="3200" smtClean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要</a:t>
            </a:r>
            <a:r>
              <a:rPr lang="zh-CN" altLang="en-US" sz="32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服务和奉献社</a:t>
            </a:r>
            <a:r>
              <a:rPr lang="zh-CN" altLang="en-US" sz="3200" smtClean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会？</a:t>
            </a:r>
            <a:endParaRPr lang="zh-CN" altLang="en-US" sz="3200">
              <a:solidFill>
                <a:srgbClr val="FF0101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 isContent="1"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>
            <p:custDataLst>
              <p:tags r:id="rId1"/>
            </p:custDataLst>
          </p:nvPr>
        </p:nvSpPr>
        <p:spPr>
          <a:xfrm>
            <a:off x="1775460" y="0"/>
            <a:ext cx="44583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indent="0" algn="dist" defTabSz="91440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1" i="0" kern="0" cap="none" spc="0" normalizeH="0" baseline="0" noProof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激趣导入</a:t>
            </a:r>
            <a:endParaRPr kumimoji="0" lang="zh-CN" altLang="zh-CN" sz="2400" b="1" i="0" kern="0" cap="none" spc="0" normalizeH="0" baseline="0" noProof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>
            <p:custDataLst>
              <p:tags r:id="rId2"/>
            </p:custDataLst>
          </p:nvPr>
        </p:nvSpPr>
        <p:spPr>
          <a:xfrm>
            <a:off x="0" y="2278380"/>
            <a:ext cx="11852910" cy="130175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l">
              <a:lnSpc>
                <a:spcPct val="100000"/>
              </a:lnSpc>
              <a:spcAft>
                <a:spcPts val="800"/>
              </a:spcAft>
              <a:buSzTx/>
              <a:defRPr/>
            </a:pPr>
            <a:r>
              <a:rPr lang="zh-CN" altLang="en-US" sz="3600" b="1" smtClean="0">
                <a:ln w="3175">
                  <a:noFill/>
                  <a:prstDash val="dash"/>
                </a:ln>
                <a:solidFill>
                  <a:schemeClr val="tx1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思考：志</a:t>
            </a:r>
            <a:r>
              <a:rPr lang="zh-CN" altLang="en-US" sz="3600" b="1">
                <a:ln w="3175">
                  <a:noFill/>
                  <a:prstDash val="dash"/>
                </a:ln>
                <a:solidFill>
                  <a:schemeClr val="tx1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愿</a:t>
            </a:r>
            <a:r>
              <a:rPr lang="zh-CN" altLang="en-US" sz="3600" b="1" smtClean="0">
                <a:ln w="3175">
                  <a:noFill/>
                  <a:prstDash val="dash"/>
                </a:ln>
                <a:solidFill>
                  <a:schemeClr val="tx1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者的行动是</a:t>
            </a:r>
            <a:r>
              <a:rPr lang="zh-CN" altLang="en-US" sz="3600" b="1" smtClean="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什么行为</a:t>
            </a:r>
            <a:r>
              <a:rPr lang="zh-CN" altLang="en-US" sz="3600" b="1" smtClean="0">
                <a:ln w="3175">
                  <a:noFill/>
                  <a:prstDash val="dash"/>
                </a:ln>
                <a:solidFill>
                  <a:schemeClr val="tx1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？</a:t>
            </a:r>
            <a:endParaRPr lang="zh-CN" altLang="en-US" sz="3600" b="1" smtClean="0">
              <a:ln w="3175">
                <a:noFill/>
                <a:prstDash val="dash"/>
              </a:ln>
              <a:solidFill>
                <a:schemeClr val="tx1"/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just">
              <a:lnSpc>
                <a:spcPct val="100000"/>
              </a:lnSpc>
              <a:spcAft>
                <a:spcPts val="800"/>
              </a:spcAft>
              <a:buSzTx/>
              <a:defRPr/>
            </a:pPr>
            <a:r>
              <a:rPr lang="zh-CN" altLang="en-US" sz="3600" b="1" smtClean="0">
                <a:ln w="3175">
                  <a:noFill/>
                  <a:prstDash val="dash"/>
                </a:ln>
                <a:solidFill>
                  <a:schemeClr val="tx1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          从他们身上我们可以看</a:t>
            </a:r>
            <a:r>
              <a:rPr lang="zh-CN" altLang="en-US" sz="3600" b="1">
                <a:ln w="3175">
                  <a:noFill/>
                  <a:prstDash val="dash"/>
                </a:ln>
                <a:solidFill>
                  <a:schemeClr val="tx1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到哪些</a:t>
            </a:r>
            <a:r>
              <a:rPr lang="zh-CN" altLang="en-US" sz="3600" b="1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优秀品质</a:t>
            </a:r>
            <a:r>
              <a:rPr lang="en-US" altLang="zh-CN" sz="3600" b="1" smtClean="0">
                <a:ln w="3175">
                  <a:noFill/>
                  <a:prstDash val="dash"/>
                </a:ln>
                <a:solidFill>
                  <a:schemeClr val="tx1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?</a:t>
            </a:r>
            <a:endParaRPr lang="en-US" altLang="zh-CN" sz="3600" b="1" smtClean="0">
              <a:ln w="3175">
                <a:noFill/>
                <a:prstDash val="dash"/>
              </a:ln>
              <a:solidFill>
                <a:schemeClr val="tx1"/>
              </a:solidFill>
              <a:latin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>
            <p:custDataLst>
              <p:tags r:id="rId3"/>
            </p:custDataLst>
          </p:nvPr>
        </p:nvSpPr>
        <p:spPr>
          <a:xfrm>
            <a:off x="0" y="0"/>
            <a:ext cx="12191365" cy="60769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indent="0" algn="just" fontAlgn="ctr">
              <a:lnSpc>
                <a:spcPct val="12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/>
              <a:buNone/>
              <a:defRPr/>
            </a:pPr>
            <a:endParaRPr lang="en-US" altLang="zh-CN" sz="2800" b="1" u="sng" spc="51" smtClean="0">
              <a:ln w="3175">
                <a:noFill/>
                <a:prstDash val="dash"/>
              </a:ln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pSp>
        <p:nvGrpSpPr>
          <p:cNvPr id="12" name="组合 11"/>
          <p:cNvGrpSpPr/>
          <p:nvPr>
            <p:custDataLst>
              <p:tags r:id="rId4"/>
            </p:custDataLst>
          </p:nvPr>
        </p:nvGrpSpPr>
        <p:grpSpPr>
          <a:xfrm>
            <a:off x="2717165" y="460375"/>
            <a:ext cx="8342630" cy="1606550"/>
            <a:chOff x="5422" y="5578"/>
            <a:chExt cx="9978" cy="2609"/>
          </a:xfrm>
        </p:grpSpPr>
        <p:sp>
          <p:nvSpPr>
            <p:cNvPr id="11" name="圆角矩形标注 10"/>
            <p:cNvSpPr/>
            <p:nvPr>
              <p:custDataLst>
                <p:tags r:id="rId5"/>
              </p:custDataLst>
            </p:nvPr>
          </p:nvSpPr>
          <p:spPr>
            <a:xfrm>
              <a:off x="5422" y="5578"/>
              <a:ext cx="9978" cy="2609"/>
            </a:xfrm>
            <a:prstGeom prst="wedgeRoundRectCallou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文本框 9"/>
            <p:cNvSpPr txBox="1"/>
            <p:nvPr>
              <p:custDataLst>
                <p:tags r:id="rId6"/>
              </p:custDataLst>
            </p:nvPr>
          </p:nvSpPr>
          <p:spPr>
            <a:xfrm>
              <a:off x="6013" y="5938"/>
              <a:ext cx="9123" cy="1947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rtlCol="0" anchor="t">
              <a:spAutoFit/>
            </a:bodyPr>
            <a:lstStyle/>
            <a:p>
              <a:r>
                <a:rPr lang="zh-CN" altLang="en-US" sz="3600" b="1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志愿者们的行为是</a:t>
              </a:r>
              <a:r>
                <a:rPr lang="zh-CN" altLang="en-US" sz="3600" b="1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服务社会、奉献社会、对社会负责任</a:t>
              </a:r>
              <a:r>
                <a:rPr lang="zh-CN" altLang="en-US" sz="3600" b="1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的行为，</a:t>
              </a:r>
              <a:endParaRPr lang="zh-CN" altLang="en-US" sz="3600" b="1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</p:grpSp>
      <p:pic>
        <p:nvPicPr>
          <p:cNvPr id="13" name="图片 12"/>
          <p:cNvPicPr>
            <a:picLocks noChangeAspect="1" noChangeArrowheads="1"/>
          </p:cNvPicPr>
          <p:nvPr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 bwMode="auto">
          <a:xfrm>
            <a:off x="8959850" y="3580130"/>
            <a:ext cx="3078480" cy="2712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文本框 13"/>
          <p:cNvSpPr txBox="1"/>
          <p:nvPr>
            <p:custDataLst>
              <p:tags r:id="rId9"/>
            </p:custDataLst>
          </p:nvPr>
        </p:nvSpPr>
        <p:spPr>
          <a:xfrm>
            <a:off x="8419465" y="6051550"/>
            <a:ext cx="387858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b="1">
                <a:latin typeface="微软雅黑 Light" panose="020B0502040204020203" charset="-122"/>
                <a:ea typeface="微软雅黑 Light" panose="020B0502040204020203" charset="-122"/>
                <a:sym typeface="宋体" panose="02010600030101010101" pitchFamily="2" charset="-122"/>
              </a:rPr>
              <a:t>中国青年志愿者标识</a:t>
            </a:r>
            <a:endParaRPr lang="zh-CN" altLang="en-US" sz="3200" b="1">
              <a:latin typeface="微软雅黑 Light" panose="020B0502040204020203" charset="-122"/>
              <a:ea typeface="微软雅黑 Light" panose="020B0502040204020203" charset="-122"/>
              <a:sym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10"/>
            </p:custDataLst>
          </p:nvPr>
        </p:nvSpPr>
        <p:spPr>
          <a:xfrm>
            <a:off x="1020552" y="4150423"/>
            <a:ext cx="7627762" cy="119888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p>
            <a:r>
              <a:rPr lang="zh-CN" altLang="en-US" sz="36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奉献、友爱、互助、进步</a:t>
            </a:r>
            <a:endParaRPr lang="zh-CN" altLang="en-US" sz="3600" b="1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r>
              <a:rPr lang="zh-CN" altLang="en-US" sz="36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                         </a:t>
            </a:r>
            <a:r>
              <a:rPr lang="en-US" altLang="zh-CN" sz="36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——</a:t>
            </a:r>
            <a:r>
              <a:rPr lang="zh-CN" altLang="en-US" sz="36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志愿精神</a:t>
            </a:r>
            <a:endParaRPr lang="zh-CN" altLang="en-US" sz="3600" b="1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  <p:custDataLst>
      <p:tags r:id="rId1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3039745" y="1617980"/>
            <a:ext cx="5824220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b="1"/>
              <a:t>7.2  </a:t>
            </a:r>
            <a:r>
              <a:rPr lang="zh-CN" altLang="en-US" sz="6600" b="1">
                <a:solidFill>
                  <a:srgbClr val="FF0000"/>
                </a:solidFill>
              </a:rPr>
              <a:t>服务社会</a:t>
            </a:r>
            <a:endParaRPr lang="zh-CN" altLang="en-US" sz="6600" b="1">
              <a:solidFill>
                <a:srgbClr val="FF0000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219960" y="286385"/>
            <a:ext cx="7463790" cy="101473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6000" b="1"/>
              <a:t>第七课  积极奉献社会</a:t>
            </a:r>
            <a:endParaRPr lang="zh-CN" altLang="en-US" sz="6000" b="1"/>
          </a:p>
        </p:txBody>
      </p:sp>
      <p:sp>
        <p:nvSpPr>
          <p:cNvPr id="24578" name="文本框 4"/>
          <p:cNvSpPr txBox="1"/>
          <p:nvPr>
            <p:custDataLst>
              <p:tags r:id="rId2"/>
            </p:custDataLst>
          </p:nvPr>
        </p:nvSpPr>
        <p:spPr>
          <a:xfrm>
            <a:off x="194310" y="3324225"/>
            <a:ext cx="2346960" cy="21621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indent="452755" algn="l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zh-CN" altLang="en-US" sz="5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学习</a:t>
            </a:r>
            <a:endParaRPr lang="zh-CN" altLang="en-US" sz="54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宋体" panose="02010600030101010101" pitchFamily="2" charset="-122"/>
            </a:endParaRPr>
          </a:p>
          <a:p>
            <a:pPr indent="452755" algn="l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zh-CN" altLang="en-US" sz="5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目标</a:t>
            </a:r>
            <a:endParaRPr lang="zh-CN" altLang="en-US" sz="54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2326640" y="3128645"/>
            <a:ext cx="9432925" cy="25533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ct val="200000"/>
              </a:lnSpc>
            </a:pPr>
            <a:r>
              <a:rPr lang="zh-CN" altLang="en-US" sz="4000" b="1" spc="200"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一、为什么要服务社会？（原因</a:t>
            </a:r>
            <a:r>
              <a:rPr lang="en-US" altLang="zh-CN" sz="4000" b="1" spc="200"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+</a:t>
            </a:r>
            <a:r>
              <a:rPr lang="zh-CN" altLang="en-US" sz="4000" b="1" spc="200">
                <a:solidFill>
                  <a:srgbClr val="FF000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意义</a:t>
            </a:r>
            <a:r>
              <a:rPr lang="zh-CN" altLang="en-US" sz="4000" b="1" spc="200"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）</a:t>
            </a:r>
            <a:endParaRPr lang="zh-CN" altLang="en-US" sz="4000">
              <a:solidFill>
                <a:srgbClr val="08080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fontAlgn="auto">
              <a:lnSpc>
                <a:spcPct val="200000"/>
              </a:lnSpc>
            </a:pPr>
            <a:r>
              <a:rPr lang="zh-CN" sz="4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二、</a:t>
            </a:r>
            <a:r>
              <a:rPr lang="zh-CN" sz="4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怎样</a:t>
            </a:r>
            <a:r>
              <a:rPr lang="zh-CN" sz="4000" b="1">
                <a:solidFill>
                  <a:srgbClr val="08080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服务社会，奉献社会？</a:t>
            </a:r>
            <a:endParaRPr lang="zh-CN" altLang="en-US" sz="4000" b="1">
              <a:solidFill>
                <a:schemeClr val="tx1"/>
              </a:solidFill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8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内容占位符 8"/>
          <p:cNvPicPr>
            <a:picLocks noChangeAspect="1"/>
          </p:cNvPicPr>
          <p:nvPr>
            <p:ph idx="1"/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085850" y="0"/>
            <a:ext cx="9299575" cy="6858635"/>
          </a:xfrm>
          <a:prstGeom prst="rect">
            <a:avLst/>
          </a:prstGeom>
        </p:spPr>
      </p:pic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1259205" y="1718310"/>
            <a:ext cx="8825230" cy="353822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200" b="1" spc="51">
                <a:ln w="3175">
                  <a:noFill/>
                  <a:prstDash val="dash"/>
                </a:ln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寒风中，社工们处理着疫情的信息，有的人的</a:t>
            </a:r>
            <a:r>
              <a:rPr lang="zh-CN" altLang="en-US" sz="3200" b="1" spc="51">
                <a:ln w="3175">
                  <a:noFill/>
                  <a:prstDash val="dash"/>
                </a:ln>
                <a:solidFill>
                  <a:srgbClr val="1F2DA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双手出现了冻疮</a:t>
            </a:r>
            <a:r>
              <a:rPr lang="zh-CN" altLang="en-US" sz="3200" b="1" spc="51">
                <a:ln w="3175">
                  <a:noFill/>
                  <a:prstDash val="dash"/>
                </a:ln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，有的人的双手已经</a:t>
            </a:r>
            <a:r>
              <a:rPr lang="zh-CN" altLang="en-US" sz="3200" b="1" spc="51">
                <a:ln w="3175">
                  <a:noFill/>
                  <a:prstDash val="dash"/>
                </a:ln>
                <a:solidFill>
                  <a:srgbClr val="1F2DA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冻出了鲜血</a:t>
            </a:r>
            <a:r>
              <a:rPr lang="zh-CN" altLang="en-US" sz="3200" b="1" spc="51">
                <a:ln w="3175">
                  <a:noFill/>
                  <a:prstDash val="dash"/>
                </a:ln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。然而,自身的职责告诉着他们，</a:t>
            </a:r>
            <a:r>
              <a:rPr lang="zh-CN" altLang="en-US" sz="3200" b="1" spc="51">
                <a:ln w="3175">
                  <a:noFill/>
                  <a:prstDash val="dash"/>
                </a:ln>
                <a:solidFill>
                  <a:srgbClr val="1F2DA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不能把手伸回去</a:t>
            </a:r>
            <a:r>
              <a:rPr lang="zh-CN" altLang="en-US" sz="3200" b="1" spc="51">
                <a:ln w="3175">
                  <a:noFill/>
                  <a:prstDash val="dash"/>
                </a:ln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，要为祖国打好这场疫情阻击战。冬季的寒风，吹裂了社工们的双手，吹不灭社工们的斗志。平凡的社工用“双手”，书写了“武汉加油"。</a:t>
            </a:r>
            <a:endParaRPr lang="zh-CN" altLang="en-US" sz="3200" b="1" spc="51">
              <a:ln w="3175">
                <a:noFill/>
                <a:prstDash val="dash"/>
              </a:ln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>
            <p:custDataLst>
              <p:tags r:id="rId1"/>
            </p:custDataLst>
          </p:nvPr>
        </p:nvSpPr>
        <p:spPr>
          <a:xfrm>
            <a:off x="464820" y="6151245"/>
            <a:ext cx="8198485" cy="706755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lstStyle/>
          <a:p>
            <a:r>
              <a:rPr lang="zh-CN" altLang="en-US" sz="4000" b="1">
                <a:ln w="3175">
                  <a:noFill/>
                  <a:prstDash val="dash"/>
                </a:ln>
                <a:solidFill>
                  <a:srgbClr val="1D41D5"/>
                </a:solidFill>
                <a:uFillTx/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志愿者们的事迹对我们有什么</a:t>
            </a:r>
            <a:r>
              <a:rPr lang="zh-CN" altLang="en-US" sz="4000" b="1">
                <a:solidFill>
                  <a:srgbClr val="1D41D5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启示？</a:t>
            </a:r>
            <a:endParaRPr lang="zh-CN" altLang="en-US" sz="4000" b="1">
              <a:solidFill>
                <a:srgbClr val="1D41D5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FillTx/>
              <a:latin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6" name="文本框 5"/>
          <p:cNvSpPr txBox="1"/>
          <p:nvPr>
            <p:custDataLst>
              <p:tags r:id="rId2"/>
            </p:custDataLst>
          </p:nvPr>
        </p:nvSpPr>
        <p:spPr>
          <a:xfrm>
            <a:off x="31750" y="170815"/>
            <a:ext cx="81984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spc="51">
                <a:ln w="3175">
                  <a:noFill/>
                  <a:prstDash val="dash"/>
                </a:ln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</a:t>
            </a:r>
            <a:endParaRPr lang="zh-CN" altLang="en-US" sz="28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44145" y="170815"/>
            <a:ext cx="12047855" cy="5795010"/>
          </a:xfrm>
          <a:prstGeom prst="rect">
            <a:avLst/>
          </a:prstGeom>
        </p:spPr>
      </p:pic>
      <p:sp>
        <p:nvSpPr>
          <p:cNvPr id="12" name="文本框 11"/>
          <p:cNvSpPr txBox="1"/>
          <p:nvPr>
            <p:custDataLst>
              <p:tags r:id="rId5"/>
            </p:custDataLst>
          </p:nvPr>
        </p:nvSpPr>
        <p:spPr>
          <a:xfrm>
            <a:off x="626110" y="1854200"/>
            <a:ext cx="10895330" cy="304609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200" b="1" spc="51">
                <a:ln w="3175">
                  <a:noFill/>
                  <a:prstDash val="dash"/>
                </a:ln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“没钱可以出力   山东司机李保民，在疫情肆虐，人心惶惶的时期，冒着生命风险，将200吨蔬菜运到武汉，获得了阿里20000元奖金，然而,他悉数捐出了这笔钱。他希望，把钱留给疫情中失去亲人的孩子们。经历了艰苦生活的他现在也不富有，但他或许更加懂得了钱与情的衡量。平凡的运菜司机，用“运菜”，书写了“武汉加油”</a:t>
            </a:r>
            <a:endParaRPr lang="zh-CN" altLang="en-US" sz="3200" b="1" spc="51">
              <a:ln w="3175">
                <a:noFill/>
                <a:prstDash val="dash"/>
              </a:ln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3" name="矩形标注 12"/>
          <p:cNvSpPr/>
          <p:nvPr>
            <p:custDataLst>
              <p:tags r:id="rId6"/>
            </p:custDataLst>
          </p:nvPr>
        </p:nvSpPr>
        <p:spPr>
          <a:xfrm>
            <a:off x="464820" y="1513840"/>
            <a:ext cx="11835130" cy="4013200"/>
          </a:xfrm>
          <a:prstGeom prst="wedgeRectCallout">
            <a:avLst>
              <a:gd name="adj1" fmla="val -799"/>
              <a:gd name="adj2" fmla="val 65140"/>
            </a:avLst>
          </a:prstGeom>
          <a:solidFill>
            <a:srgbClr val="FFFF00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zh-CN" sz="3600" b="1">
                <a:latin typeface="Calibri" panose="020F0502020204030204"/>
                <a:ea typeface="微软雅黑" panose="020B0503020204020204" pitchFamily="34" charset="-122"/>
                <a:sym typeface="+mn-ea"/>
              </a:rPr>
              <a:t>     </a:t>
            </a:r>
            <a:r>
              <a:rPr lang="zh-CN" altLang="en-US" sz="3600" b="1">
                <a:latin typeface="Calibri" panose="020F0502020204030204"/>
                <a:ea typeface="微软雅黑" panose="020B0503020204020204" pitchFamily="34" charset="-122"/>
                <a:sym typeface="+mn-ea"/>
              </a:rPr>
              <a:t>①</a:t>
            </a:r>
            <a:r>
              <a:rPr lang="zh-CN" altLang="en-US" sz="3600" b="1" u="sng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服务社会体现人生价值</a:t>
            </a:r>
            <a:r>
              <a:rPr lang="zh-CN" altLang="en-US" sz="3600" b="1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。</a:t>
            </a:r>
            <a:endParaRPr lang="zh-CN" altLang="en-US" sz="3600" b="1" smtClean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3600" b="1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 一个人的价值应该看他</a:t>
            </a:r>
            <a:r>
              <a:rPr lang="zh-CN" altLang="en-US" sz="3600" b="1" u="sng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贡献</a:t>
            </a:r>
            <a:r>
              <a:rPr lang="zh-CN" altLang="en-US" sz="3600" b="1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什么，而不应当看他得到什么。</a:t>
            </a:r>
            <a:r>
              <a:rPr lang="zh-CN" altLang="en-US" sz="3600" b="1" smtClean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…………</a:t>
            </a:r>
            <a:endParaRPr lang="zh-CN" altLang="en-US" sz="3600" b="1" smtClean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3600" b="1" smtClean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      </a:t>
            </a:r>
            <a:r>
              <a:rPr lang="zh-CN" altLang="en-US" sz="3600" b="1" u="sng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只有</a:t>
            </a:r>
            <a:r>
              <a:rPr lang="zh-CN" altLang="en-US" sz="3600" b="1" u="sng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积极为社会做贡献，才能得到人们的尊重和认可</a:t>
            </a:r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，</a:t>
            </a:r>
            <a:r>
              <a:rPr lang="zh-CN" altLang="en-US" sz="3600" b="1" u="sng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实现我们自身的价值</a:t>
            </a:r>
            <a:r>
              <a:rPr lang="zh-CN" altLang="en-US" sz="3600" b="1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。</a:t>
            </a:r>
            <a:endParaRPr lang="zh-CN" altLang="en-US" sz="3600"/>
          </a:p>
        </p:txBody>
      </p:sp>
      <p:sp>
        <p:nvSpPr>
          <p:cNvPr id="2" name="流程图: 可选过程 1"/>
          <p:cNvSpPr/>
          <p:nvPr/>
        </p:nvSpPr>
        <p:spPr>
          <a:xfrm>
            <a:off x="3329940" y="1714500"/>
            <a:ext cx="2738120" cy="624840"/>
          </a:xfrm>
          <a:prstGeom prst="flowChartAlternateProcess">
            <a:avLst/>
          </a:prstGeom>
          <a:noFill/>
          <a:ln w="5715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流程图: 可选过程 2"/>
          <p:cNvSpPr/>
          <p:nvPr/>
        </p:nvSpPr>
        <p:spPr>
          <a:xfrm>
            <a:off x="9580245" y="4158615"/>
            <a:ext cx="2296795" cy="624840"/>
          </a:xfrm>
          <a:prstGeom prst="flowChartAlternateProcess">
            <a:avLst/>
          </a:prstGeom>
          <a:noFill/>
          <a:ln w="5715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  <p:custDataLst>
      <p:tags r:id="rId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3" grpId="1"/>
      <p:bldP spid="12" grpId="2"/>
      <p:bldP spid="13" grpId="3" bldLvl="0" animBg="1"/>
      <p:bldP spid="2" grpId="0" animBg="1"/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624955" y="147320"/>
            <a:ext cx="5535295" cy="6336665"/>
          </a:xfrm>
          <a:prstGeom prst="rect">
            <a:avLst/>
          </a:prstGeom>
        </p:spPr>
      </p:pic>
      <p:sp>
        <p:nvSpPr>
          <p:cNvPr id="7" name="文本框 6"/>
          <p:cNvSpPr txBox="1"/>
          <p:nvPr>
            <p:custDataLst>
              <p:tags r:id="rId3"/>
            </p:custDataLst>
          </p:nvPr>
        </p:nvSpPr>
        <p:spPr>
          <a:xfrm>
            <a:off x="32385" y="170815"/>
            <a:ext cx="8969375" cy="540639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/>
              <a:t>安徽阜阳</a:t>
            </a:r>
            <a:endParaRPr lang="zh-CN" altLang="en-US" sz="3200" b="1"/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/>
              <a:t>“我没结婚，今年刚入职</a:t>
            </a:r>
            <a:r>
              <a:rPr lang="zh-CN" altLang="en-US" sz="3200" b="1">
                <a:solidFill>
                  <a:srgbClr val="1F2DA8"/>
                </a:solidFill>
              </a:rPr>
              <a:t>95后男护士</a:t>
            </a:r>
            <a:r>
              <a:rPr lang="zh-CN" altLang="en-US" sz="3200" b="1"/>
              <a:t>杨红星，</a:t>
            </a:r>
            <a:endParaRPr lang="zh-CN" altLang="en-US" sz="3200" b="1"/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/>
              <a:t>以未婚之身做上了</a:t>
            </a:r>
            <a:r>
              <a:rPr lang="zh-CN" altLang="en-US" sz="3200" b="1">
                <a:solidFill>
                  <a:srgbClr val="1F2DA8"/>
                </a:solidFill>
              </a:rPr>
              <a:t>临时奶爸</a:t>
            </a:r>
            <a:r>
              <a:rPr lang="zh-CN" altLang="en-US" sz="3200" b="1"/>
              <a:t>，在上班时看护着父母因疑似病例而被隔离后，失去照顾的8个月大的孩子。“睡吧，睡吧，我的小宝贝呀。”医护人员们在忙于工作时，也不忘照顾那些因疫情而暂时无法得到抚养的孩子。给了他们爱心、温暖、家的感受。平凡的男护士，用“临时奶爸的身份”，书写了</a:t>
            </a:r>
            <a:r>
              <a:rPr lang="en-US" altLang="zh-CN" sz="3200" b="1"/>
              <a:t>“</a:t>
            </a:r>
            <a:r>
              <a:rPr lang="zh-CN" altLang="en-US" sz="3200" b="1"/>
              <a:t>武汉加油！</a:t>
            </a:r>
            <a:r>
              <a:rPr lang="en-US" altLang="zh-CN" sz="3200" b="1"/>
              <a:t>”</a:t>
            </a:r>
            <a:endParaRPr lang="en-US" altLang="zh-CN" sz="3200" b="1"/>
          </a:p>
        </p:txBody>
      </p:sp>
      <p:sp>
        <p:nvSpPr>
          <p:cNvPr id="15" name="文本框 4"/>
          <p:cNvSpPr txBox="1"/>
          <p:nvPr>
            <p:custDataLst>
              <p:tags r:id="rId4"/>
            </p:custDataLst>
          </p:nvPr>
        </p:nvSpPr>
        <p:spPr>
          <a:xfrm>
            <a:off x="0" y="5899785"/>
            <a:ext cx="11282680" cy="72961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91428" tIns="45718" rIns="91428" bIns="45718" rtlCol="0" anchor="t">
            <a:spAutoFit/>
          </a:bodyPr>
          <a:lstStyle/>
          <a:p>
            <a:pPr algn="just" fontAlgn="ctr">
              <a:lnSpc>
                <a:spcPct val="130000"/>
              </a:lnSpc>
              <a:spcBef>
                <a:spcPts val="1000"/>
              </a:spcBef>
              <a:buSzTx/>
              <a:buFont typeface="Wingdings" panose="05000000000000000000"/>
              <a:buNone/>
              <a:defRPr/>
            </a:pPr>
            <a:r>
              <a:rPr lang="zh-CN" altLang="en-US" sz="3200" b="1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思考：</a:t>
            </a:r>
            <a:r>
              <a:rPr lang="zh-CN" altLang="en-US" sz="3200" b="1">
                <a:solidFill>
                  <a:srgbClr val="1D41D5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95后男护士杨红星在这次经历中</a:t>
            </a:r>
            <a:r>
              <a:rPr lang="zh-CN" altLang="en-US" sz="3200" b="1">
                <a:solidFill>
                  <a:srgbClr val="1D41D5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，能收获什么？</a:t>
            </a:r>
            <a:endParaRPr lang="zh-CN" altLang="en-US" sz="3200" b="1">
              <a:solidFill>
                <a:srgbClr val="1D41D5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5"/>
            </p:custDataLst>
          </p:nvPr>
        </p:nvSpPr>
        <p:spPr>
          <a:xfrm>
            <a:off x="-31750" y="2072640"/>
            <a:ext cx="12192000" cy="3326130"/>
          </a:xfrm>
          <a:solidFill>
            <a:srgbClr val="FFFF00"/>
          </a:solidFill>
        </p:spPr>
        <p:txBody>
          <a:bodyPr/>
          <a:p>
            <a:pPr marL="0" indent="0">
              <a:buNone/>
            </a:pPr>
            <a:r>
              <a:rPr sz="3600" b="1" spc="0">
                <a:solidFill>
                  <a:schemeClr val="dk1"/>
                </a:solidFill>
                <a:latin typeface="微软雅黑" panose="020B0503020204020204" pitchFamily="34" charset="-122"/>
                <a:sym typeface="+mn-ea"/>
              </a:rPr>
              <a:t>②</a:t>
            </a:r>
            <a:r>
              <a:rPr sz="3600" b="1" u="sng" spc="0">
                <a:solidFill>
                  <a:srgbClr val="FF0000"/>
                </a:solidFill>
                <a:latin typeface="微软雅黑" panose="020B0503020204020204" pitchFamily="34" charset="-122"/>
                <a:sym typeface="+mn-ea"/>
              </a:rPr>
              <a:t>服务社会能够</a:t>
            </a:r>
            <a:r>
              <a:rPr sz="3600" b="1" u="sng" spc="0">
                <a:solidFill>
                  <a:srgbClr val="FF0000"/>
                </a:solidFill>
                <a:latin typeface="微软雅黑" panose="020B0503020204020204" pitchFamily="34" charset="-122"/>
                <a:sym typeface="+mn-ea"/>
              </a:rPr>
              <a:t>促进我们</a:t>
            </a:r>
            <a:r>
              <a:rPr sz="3600" b="1" u="sng" spc="0">
                <a:solidFill>
                  <a:srgbClr val="FF0000"/>
                </a:solidFill>
                <a:latin typeface="微软雅黑" panose="020B0503020204020204" pitchFamily="34" charset="-122"/>
                <a:sym typeface="+mn-ea"/>
              </a:rPr>
              <a:t>全面发展</a:t>
            </a:r>
            <a:r>
              <a:rPr sz="3600" b="1" spc="0">
                <a:solidFill>
                  <a:schemeClr val="dk1"/>
                </a:solidFill>
                <a:latin typeface="微软雅黑" panose="020B0503020204020204" pitchFamily="34" charset="-122"/>
                <a:sym typeface="+mn-ea"/>
              </a:rPr>
              <a:t>。</a:t>
            </a:r>
            <a:endParaRPr sz="3600" b="1" spc="0">
              <a:solidFill>
                <a:schemeClr val="dk1"/>
              </a:solidFill>
              <a:latin typeface="微软雅黑" panose="020B0503020204020204" pitchFamily="34" charset="-122"/>
              <a:sym typeface="+mn-ea"/>
            </a:endParaRPr>
          </a:p>
          <a:p>
            <a:pPr marL="0" indent="0">
              <a:buNone/>
            </a:pPr>
            <a:r>
              <a:rPr sz="3600" b="1" spc="0">
                <a:solidFill>
                  <a:schemeClr val="dk1"/>
                </a:solidFill>
                <a:latin typeface="微软雅黑" panose="020B0503020204020204" pitchFamily="34" charset="-122"/>
                <a:sym typeface="+mn-ea"/>
              </a:rPr>
              <a:t>    在服务社会的过程中，</a:t>
            </a:r>
            <a:r>
              <a:rPr sz="3600" b="1" u="sng" spc="0">
                <a:solidFill>
                  <a:srgbClr val="FF0000"/>
                </a:solidFill>
                <a:latin typeface="微软雅黑" panose="020B0503020204020204" pitchFamily="34" charset="-122"/>
                <a:sym typeface="+mn-ea"/>
              </a:rPr>
              <a:t>我们的视野不断拓展，知识不断丰富，观察、分析、解决问题的能力以及人际交往能力得到提升，道德境界不断提高</a:t>
            </a:r>
            <a:endParaRPr lang="zh-CN" altLang="en-US" sz="3600" b="1" u="sng" spc="0">
              <a:solidFill>
                <a:srgbClr val="FF0000"/>
              </a:solidFill>
              <a:latin typeface="微软雅黑" panose="020B0503020204020204" pitchFamily="34" charset="-122"/>
              <a:sym typeface="+mn-ea"/>
            </a:endParaRPr>
          </a:p>
        </p:txBody>
      </p:sp>
      <p:sp>
        <p:nvSpPr>
          <p:cNvPr id="2" name="流程图: 可选过程 1"/>
          <p:cNvSpPr/>
          <p:nvPr/>
        </p:nvSpPr>
        <p:spPr>
          <a:xfrm>
            <a:off x="3254375" y="2220595"/>
            <a:ext cx="3740785" cy="571500"/>
          </a:xfrm>
          <a:prstGeom prst="flowChartAlternateProcess">
            <a:avLst/>
          </a:prstGeom>
          <a:noFill/>
          <a:ln w="5715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流程图: 可选过程 3"/>
          <p:cNvSpPr/>
          <p:nvPr/>
        </p:nvSpPr>
        <p:spPr>
          <a:xfrm>
            <a:off x="6475095" y="3030220"/>
            <a:ext cx="1089660" cy="571500"/>
          </a:xfrm>
          <a:prstGeom prst="flowChartAlternateProcess">
            <a:avLst/>
          </a:prstGeom>
          <a:noFill/>
          <a:ln w="5715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流程图: 可选过程 7"/>
          <p:cNvSpPr/>
          <p:nvPr/>
        </p:nvSpPr>
        <p:spPr>
          <a:xfrm>
            <a:off x="9620250" y="3030220"/>
            <a:ext cx="1089660" cy="684530"/>
          </a:xfrm>
          <a:prstGeom prst="flowChartAlternateProcess">
            <a:avLst/>
          </a:prstGeom>
          <a:noFill/>
          <a:ln w="5715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流程图: 可选过程 8"/>
          <p:cNvSpPr/>
          <p:nvPr/>
        </p:nvSpPr>
        <p:spPr>
          <a:xfrm>
            <a:off x="5905500" y="3814445"/>
            <a:ext cx="1089660" cy="571500"/>
          </a:xfrm>
          <a:prstGeom prst="flowChartAlternateProcess">
            <a:avLst/>
          </a:prstGeom>
          <a:noFill/>
          <a:ln w="5715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流程图: 可选过程 9"/>
          <p:cNvSpPr/>
          <p:nvPr/>
        </p:nvSpPr>
        <p:spPr>
          <a:xfrm>
            <a:off x="9620250" y="3814445"/>
            <a:ext cx="1089660" cy="571500"/>
          </a:xfrm>
          <a:prstGeom prst="flowChartAlternateProcess">
            <a:avLst/>
          </a:prstGeom>
          <a:noFill/>
          <a:ln w="5715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流程图: 可选过程 10"/>
          <p:cNvSpPr/>
          <p:nvPr/>
        </p:nvSpPr>
        <p:spPr>
          <a:xfrm>
            <a:off x="985520" y="4504690"/>
            <a:ext cx="1758315" cy="571500"/>
          </a:xfrm>
          <a:prstGeom prst="flowChartAlternateProcess">
            <a:avLst/>
          </a:prstGeom>
          <a:noFill/>
          <a:ln w="5715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  <p:custDataLst>
      <p:tags r:id="rId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7" grpId="1"/>
      <p:bldP spid="15" grpId="2" bldLvl="0" animBg="1"/>
      <p:bldP spid="3" grpId="0" animBg="1" uiExpand="1" build="p"/>
      <p:bldP spid="2" grpId="0" bldLvl="0" animBg="1"/>
      <p:bldP spid="4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1" name="矩形 8"/>
          <p:cNvSpPr/>
          <p:nvPr>
            <p:custDataLst>
              <p:tags r:id="rId1"/>
            </p:custDataLst>
          </p:nvPr>
        </p:nvSpPr>
        <p:spPr>
          <a:xfrm>
            <a:off x="1476375" y="1435735"/>
            <a:ext cx="10510520" cy="153416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>
            <a:spAutoFit/>
          </a:bodyPr>
          <a:lstStyle/>
          <a:p>
            <a:pPr>
              <a:lnSpc>
                <a:spcPts val="3750"/>
              </a:lnSpc>
              <a:buFont typeface="Arial" panose="020B0604020202020204" pitchFamily="34" charset="0"/>
            </a:pP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①</a:t>
            </a:r>
            <a:r>
              <a:rPr lang="zh-CN" altLang="en-US" sz="2800" b="1" u="sng">
                <a:latin typeface="微软雅黑" panose="020B0503020204020204" pitchFamily="34" charset="-122"/>
                <a:ea typeface="微软雅黑" panose="020B0503020204020204" pitchFamily="34" charset="-122"/>
              </a:rPr>
              <a:t>服务社会</a:t>
            </a:r>
            <a:r>
              <a:rPr lang="zh-CN" altLang="en-US" sz="2800" b="1" u="sng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体现人生价值</a:t>
            </a:r>
            <a:r>
              <a:rPr lang="zh-CN" altLang="en-US" sz="28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一个人的价值应该看他贡献什么，而不应当看他得到什么。人人都有责任回报社会，为他人和社会提供服务。只有</a:t>
            </a:r>
            <a:r>
              <a:rPr lang="zh-CN" altLang="en-US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积极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为社会做</a:t>
            </a:r>
            <a:r>
              <a:rPr lang="zh-CN" altLang="en-US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贡献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，才能</a:t>
            </a:r>
            <a:r>
              <a:rPr lang="zh-CN" altLang="en-US" sz="2800" b="1" u="sng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得到人们的尊重和认可，实现我们自身的价值</a:t>
            </a:r>
            <a:r>
              <a:rPr lang="zh-CN" altLang="en-US" sz="2400" smtClean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en-US" altLang="zh-CN" sz="24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" name="矩形 17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212"/>
            <a:ext cx="10034693" cy="748030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4265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一、服务</a:t>
            </a:r>
            <a:r>
              <a:rPr lang="zh-CN" altLang="en-US" sz="4265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社会的意义</a:t>
            </a:r>
            <a:r>
              <a:rPr lang="zh-CN" altLang="en-US" sz="4265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？</a:t>
            </a:r>
            <a:endParaRPr lang="zh-CN" altLang="en-US" sz="4265" b="1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2" name="矩形 1"/>
          <p:cNvSpPr/>
          <p:nvPr>
            <p:custDataLst>
              <p:tags r:id="rId3"/>
            </p:custDataLst>
          </p:nvPr>
        </p:nvSpPr>
        <p:spPr>
          <a:xfrm>
            <a:off x="1476375" y="2883535"/>
            <a:ext cx="10814050" cy="1534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ts val="3750"/>
              </a:lnSpc>
            </a:pPr>
            <a:r>
              <a:rPr lang="zh-CN" altLang="en-US" sz="32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②</a:t>
            </a:r>
            <a:r>
              <a:rPr lang="zh-CN" altLang="en-US" sz="2800" b="1" u="sng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服务社会能够</a:t>
            </a:r>
            <a:r>
              <a:rPr lang="zh-CN" altLang="en-US" sz="2800" b="1" u="sng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促进我们全面发展</a:t>
            </a:r>
            <a:r>
              <a:rPr lang="zh-CN" altLang="en-US" sz="2800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240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在服务社会的过程中，我们的</a:t>
            </a:r>
            <a:r>
              <a:rPr lang="zh-CN" altLang="en-US" sz="2800" b="1" u="sng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视野</a:t>
            </a:r>
            <a:r>
              <a:rPr lang="zh-CN" altLang="en-US" sz="2800" b="1" u="sng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不断</a:t>
            </a:r>
            <a:r>
              <a:rPr lang="zh-CN" altLang="en-US" sz="2800" b="1" u="sng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拓展，</a:t>
            </a:r>
            <a:r>
              <a:rPr lang="zh-CN" altLang="en-US" sz="2800" b="1" u="sng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</a:t>
            </a:r>
            <a:r>
              <a:rPr lang="zh-CN" altLang="en-US" sz="2800" b="1" u="sng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不断丰富，观察、分析、解决问题的</a:t>
            </a:r>
            <a:r>
              <a:rPr lang="zh-CN" altLang="en-US" sz="2800" b="1" u="sng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能力</a:t>
            </a:r>
            <a:r>
              <a:rPr lang="zh-CN" altLang="en-US" sz="2800" b="1" u="sng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以及人际交往能力得到提升，</a:t>
            </a:r>
            <a:r>
              <a:rPr lang="zh-CN" altLang="en-US" sz="2800" b="1" u="sng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道德境界</a:t>
            </a:r>
            <a:r>
              <a:rPr lang="zh-CN" altLang="en-US" sz="2800" b="1" u="sng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不断提高</a:t>
            </a:r>
            <a:r>
              <a:rPr lang="zh-CN" altLang="en-US"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24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93040" y="852170"/>
            <a:ext cx="2465705" cy="583565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）对自己</a:t>
            </a:r>
            <a:endParaRPr lang="zh-CN" altLang="en-US" sz="32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12420" y="4417695"/>
            <a:ext cx="2465705" cy="583565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）对他人</a:t>
            </a:r>
            <a:endParaRPr lang="zh-CN" altLang="en-US" sz="32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12420" y="5614670"/>
            <a:ext cx="2465705" cy="583565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）对社会</a:t>
            </a:r>
            <a:endParaRPr lang="zh-CN" altLang="en-US" sz="32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7" name="矩形 8"/>
          <p:cNvSpPr/>
          <p:nvPr>
            <p:custDataLst>
              <p:tags r:id="rId4"/>
            </p:custDataLst>
          </p:nvPr>
        </p:nvSpPr>
        <p:spPr>
          <a:xfrm>
            <a:off x="2917825" y="4721225"/>
            <a:ext cx="8408670" cy="572135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>
            <a:spAutoFit/>
          </a:bodyPr>
          <a:p>
            <a:pPr>
              <a:lnSpc>
                <a:spcPts val="3750"/>
              </a:lnSpc>
              <a:buFont typeface="Arial" panose="020B0604020202020204" pitchFamily="34" charset="0"/>
            </a:pP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服务社会能够使他人得到</a:t>
            </a:r>
            <a:r>
              <a:rPr lang="zh-CN" altLang="en-US" sz="2800" b="1" u="sng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及时帮助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，解决困难。</a:t>
            </a:r>
            <a:endParaRPr lang="zh-CN" altLang="en-US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8"/>
          <p:cNvSpPr/>
          <p:nvPr>
            <p:custDataLst>
              <p:tags r:id="rId5"/>
            </p:custDataLst>
          </p:nvPr>
        </p:nvSpPr>
        <p:spPr>
          <a:xfrm>
            <a:off x="2917825" y="5614670"/>
            <a:ext cx="8996045" cy="105283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>
            <a:spAutoFit/>
          </a:bodyPr>
          <a:p>
            <a:pPr>
              <a:lnSpc>
                <a:spcPts val="3750"/>
              </a:lnSpc>
              <a:buFont typeface="Arial" panose="020B0604020202020204" pitchFamily="34" charset="0"/>
            </a:pP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服务社会能够促进社会</a:t>
            </a:r>
            <a:r>
              <a:rPr lang="zh-CN" altLang="en-US" sz="2800" b="1" u="sng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良好风气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形成，传播正能量，</a:t>
            </a:r>
            <a:endParaRPr lang="zh-CN" altLang="en-US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3750"/>
              </a:lnSpc>
              <a:buFont typeface="Arial" panose="020B0604020202020204" pitchFamily="34" charset="0"/>
            </a:pP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构建社会文明</a:t>
            </a:r>
            <a:r>
              <a:rPr lang="zh-CN" altLang="en-US" sz="2800" b="1" u="sng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和谐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的社会。</a:t>
            </a:r>
            <a:endParaRPr lang="zh-CN" altLang="en-US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91" grpId="0"/>
      <p:bldP spid="2" grpId="1"/>
      <p:bldP spid="7" grpId="0"/>
      <p:bldP spid="8" grpId="0"/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17195" y="2338070"/>
            <a:ext cx="192087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/>
              <a:t>为什么要</a:t>
            </a:r>
            <a:endParaRPr lang="zh-CN" altLang="en-US" sz="2800" b="1"/>
          </a:p>
          <a:p>
            <a:r>
              <a:rPr lang="zh-CN" altLang="en-US" sz="2800" b="1"/>
              <a:t>服务社会？</a:t>
            </a:r>
            <a:endParaRPr lang="zh-CN" altLang="en-US" sz="2800" b="1"/>
          </a:p>
        </p:txBody>
      </p:sp>
      <p:sp>
        <p:nvSpPr>
          <p:cNvPr id="3" name="左大括号 2"/>
          <p:cNvSpPr/>
          <p:nvPr/>
        </p:nvSpPr>
        <p:spPr>
          <a:xfrm>
            <a:off x="2112010" y="1386205"/>
            <a:ext cx="301625" cy="2856230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2338070" y="1217930"/>
            <a:ext cx="12407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/>
              <a:t>1.</a:t>
            </a:r>
            <a:r>
              <a:rPr lang="zh-CN" altLang="en-US" sz="2800" b="1"/>
              <a:t>原因</a:t>
            </a:r>
            <a:endParaRPr lang="zh-CN" altLang="en-US" sz="2800" b="1"/>
          </a:p>
        </p:txBody>
      </p:sp>
      <p:sp>
        <p:nvSpPr>
          <p:cNvPr id="5" name="文本框 4"/>
          <p:cNvSpPr txBox="1"/>
          <p:nvPr/>
        </p:nvSpPr>
        <p:spPr>
          <a:xfrm>
            <a:off x="2478405" y="3841750"/>
            <a:ext cx="12407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/>
              <a:t>2.</a:t>
            </a:r>
            <a:r>
              <a:rPr lang="zh-CN" altLang="en-US" sz="2800" b="1"/>
              <a:t>意义</a:t>
            </a:r>
            <a:endParaRPr lang="zh-CN" altLang="en-US" sz="2800" b="1"/>
          </a:p>
        </p:txBody>
      </p:sp>
      <p:sp>
        <p:nvSpPr>
          <p:cNvPr id="6" name="左大括号 5"/>
          <p:cNvSpPr/>
          <p:nvPr/>
        </p:nvSpPr>
        <p:spPr>
          <a:xfrm>
            <a:off x="3643630" y="869315"/>
            <a:ext cx="75565" cy="121856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3830320" y="695960"/>
            <a:ext cx="83616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800" b="1"/>
              <a:t>①国家发展，社会进步，离不开我们每个人的努力。</a:t>
            </a:r>
            <a:endParaRPr lang="zh-CN" altLang="en-US" sz="2800" b="1"/>
          </a:p>
        </p:txBody>
      </p:sp>
      <p:sp>
        <p:nvSpPr>
          <p:cNvPr id="8" name="文本框 7"/>
          <p:cNvSpPr txBox="1"/>
          <p:nvPr/>
        </p:nvSpPr>
        <p:spPr>
          <a:xfrm>
            <a:off x="3811905" y="1552575"/>
            <a:ext cx="8105140" cy="13836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800" b="1"/>
              <a:t>② </a:t>
            </a:r>
            <a:r>
              <a:rPr lang="zh-CN" altLang="en-US" sz="2800" b="1">
                <a:solidFill>
                  <a:srgbClr val="1D41D5"/>
                </a:solidFill>
              </a:rPr>
              <a:t>在现实生活中，我们每个人都无一例外地享用着</a:t>
            </a:r>
            <a:endParaRPr lang="zh-CN" altLang="en-US" sz="2800" b="1">
              <a:solidFill>
                <a:srgbClr val="1D41D5"/>
              </a:solidFill>
            </a:endParaRPr>
          </a:p>
          <a:p>
            <a:pPr algn="l"/>
            <a:r>
              <a:rPr lang="zh-CN" altLang="en-US" sz="2800" b="1">
                <a:solidFill>
                  <a:srgbClr val="1D41D5"/>
                </a:solidFill>
              </a:rPr>
              <a:t>    社会所提供的生活和学习条件，人人都有责任回</a:t>
            </a:r>
            <a:endParaRPr lang="zh-CN" altLang="en-US" sz="2800" b="1">
              <a:solidFill>
                <a:srgbClr val="1D41D5"/>
              </a:solidFill>
            </a:endParaRPr>
          </a:p>
          <a:p>
            <a:pPr algn="l"/>
            <a:r>
              <a:rPr lang="zh-CN" altLang="en-US" sz="2800" b="1">
                <a:solidFill>
                  <a:srgbClr val="1D41D5"/>
                </a:solidFill>
              </a:rPr>
              <a:t>    报社会，为他人和社会提供服务。</a:t>
            </a:r>
            <a:endParaRPr lang="zh-CN" altLang="en-US" sz="2800" b="1">
              <a:solidFill>
                <a:srgbClr val="1D41D5"/>
              </a:solidFill>
            </a:endParaRPr>
          </a:p>
        </p:txBody>
      </p:sp>
      <p:sp>
        <p:nvSpPr>
          <p:cNvPr id="9" name="左大括号 8"/>
          <p:cNvSpPr/>
          <p:nvPr/>
        </p:nvSpPr>
        <p:spPr>
          <a:xfrm>
            <a:off x="3719195" y="3493770"/>
            <a:ext cx="75565" cy="121856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3794760" y="3270885"/>
            <a:ext cx="3830955" cy="18148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latin typeface="华文楷体" panose="02010600040101010101" charset="-122"/>
                <a:ea typeface="华文楷体" panose="02010600040101010101" charset="-122"/>
              </a:rPr>
              <a:t>⑴</a:t>
            </a:r>
            <a:r>
              <a:rPr lang="zh-CN" altLang="en-US" sz="2800" b="1"/>
              <a:t>对自己：①</a:t>
            </a:r>
            <a:r>
              <a:rPr lang="zh-CN" altLang="en-US" sz="2800" b="1">
                <a:latin typeface="Arial" panose="020B0604020202020204" pitchFamily="34" charset="0"/>
                <a:cs typeface="Arial" panose="020B0604020202020204" pitchFamily="34" charset="0"/>
              </a:rPr>
              <a:t>…………</a:t>
            </a:r>
            <a:endParaRPr lang="zh-CN" altLang="en-US" sz="2800" b="1"/>
          </a:p>
          <a:p>
            <a:r>
              <a:rPr lang="zh-CN" altLang="en-US" sz="2800" b="1"/>
              <a:t>                  ②</a:t>
            </a:r>
            <a:r>
              <a:rPr lang="zh-CN" altLang="en-US" sz="2800" b="1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…………</a:t>
            </a:r>
            <a:endParaRPr lang="zh-CN" altLang="en-US" sz="2800" b="1"/>
          </a:p>
          <a:p>
            <a:r>
              <a:rPr lang="zh-CN" altLang="en-US" sz="2800" b="1">
                <a:latin typeface="华文楷体" panose="02010600040101010101" charset="-122"/>
                <a:ea typeface="华文楷体" panose="02010600040101010101" charset="-122"/>
              </a:rPr>
              <a:t>⑵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对他人：</a:t>
            </a:r>
            <a:r>
              <a:rPr lang="zh-CN" altLang="en-US" sz="2800" b="1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…………</a:t>
            </a:r>
            <a:endParaRPr lang="zh-CN" altLang="en-US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⑶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对社会：</a:t>
            </a:r>
            <a:r>
              <a:rPr lang="zh-CN" altLang="en-US" sz="2800" b="1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…………</a:t>
            </a:r>
            <a:endParaRPr lang="zh-CN" altLang="en-US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05765" y="173990"/>
            <a:ext cx="1391920" cy="76835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p>
            <a:r>
              <a:rPr lang="zh-CN" sz="4400" b="1">
                <a:solidFill>
                  <a:srgbClr val="FF0000"/>
                </a:solidFill>
              </a:rPr>
              <a:t>补充</a:t>
            </a:r>
            <a:endParaRPr lang="zh-CN" sz="44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/>
      <p:bldP spid="6" grpId="0" animBg="1"/>
      <p:bldP spid="9" grpId="0" animBg="1"/>
      <p:bldP spid="7" grpId="0"/>
      <p:bldP spid="8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>
            <p:custDataLst>
              <p:tags r:id="rId1"/>
            </p:custDataLst>
          </p:nvPr>
        </p:nvGrpSpPr>
        <p:grpSpPr>
          <a:xfrm>
            <a:off x="847" y="1554480"/>
            <a:ext cx="12192000" cy="5045287"/>
            <a:chOff x="646415" y="2509745"/>
            <a:chExt cx="8580803" cy="4844959"/>
          </a:xfrm>
        </p:grpSpPr>
        <p:sp>
          <p:nvSpPr>
            <p:cNvPr id="2" name="矩形 14"/>
            <p:cNvSpPr/>
            <p:nvPr>
              <p:custDataLst>
                <p:tags r:id="rId2"/>
              </p:custDataLst>
            </p:nvPr>
          </p:nvSpPr>
          <p:spPr>
            <a:xfrm>
              <a:off x="646415" y="2937815"/>
              <a:ext cx="5028261" cy="410569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square" lIns="121904" tIns="60957" rIns="121904" bIns="60957">
              <a:spAutoFit/>
            </a:bodyPr>
            <a:lstStyle/>
            <a:p>
              <a:pPr>
                <a:lnSpc>
                  <a:spcPts val="3600"/>
                </a:lnSpc>
              </a:pPr>
              <a:r>
                <a:rPr lang="zh-CN" altLang="en-US" sz="2800" b="1"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    </a:t>
              </a:r>
              <a:r>
                <a:rPr lang="zh-CN" altLang="en-US" sz="3200" b="1"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 然而，在此次疫情中,90后用他们的行动撕掉了这些所有的负面标签。在4.2万多名驰援湖北的医护人员中，有1.2万多名是90后， 全国各地有许多</a:t>
              </a:r>
              <a:r>
                <a:rPr lang="zh-CN" altLang="en-US" sz="3200" b="1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青年医护人员</a:t>
              </a:r>
              <a:r>
                <a:rPr lang="zh-CN" altLang="en-US" sz="3200" b="1"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自觉请愿，并</a:t>
              </a:r>
              <a:r>
                <a:rPr lang="zh-CN" altLang="en-US" sz="3200" b="1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不惜舍弃自己的长发和美丽的容颜来帮助医疗团队的组建</a:t>
              </a:r>
              <a:r>
                <a:rPr lang="zh-CN" altLang="en-US" sz="3200" b="1"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等</a:t>
              </a:r>
              <a:r>
                <a:rPr lang="zh-CN" altLang="en-US" sz="3200">
                  <a:sym typeface="+mn-ea"/>
                </a:rPr>
                <a:t>,</a:t>
              </a:r>
              <a:r>
                <a:rPr lang="zh-CN" altLang="en-US" sz="3200" b="1" smtClean="0"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90</a:t>
              </a:r>
              <a:r>
                <a:rPr lang="zh-CN" altLang="en-US" sz="3200" b="1"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后终于为自己的青春正名，我们虽狂妄不羁，但爱国当担我们义不容辞。</a:t>
              </a:r>
              <a:endParaRPr lang="zh-CN" altLang="en-US" sz="3200" b="1" u="sng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  <p:pic>
          <p:nvPicPr>
            <p:cNvPr id="3" name="图片 2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/>
            <a:stretch>
              <a:fillRect/>
            </a:stretch>
          </p:blipFill>
          <p:spPr>
            <a:xfrm>
              <a:off x="5674527" y="2509745"/>
              <a:ext cx="3552691" cy="4844959"/>
            </a:xfrm>
            <a:prstGeom prst="rect">
              <a:avLst/>
            </a:prstGeom>
          </p:spPr>
        </p:pic>
      </p:grpSp>
      <p:sp>
        <p:nvSpPr>
          <p:cNvPr id="4" name="矩形 3"/>
          <p:cNvSpPr/>
          <p:nvPr>
            <p:custDataLst>
              <p:tags r:id="rId5"/>
            </p:custDataLst>
          </p:nvPr>
        </p:nvSpPr>
        <p:spPr>
          <a:xfrm>
            <a:off x="847" y="-847"/>
            <a:ext cx="7141633" cy="748030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r>
              <a:rPr lang="en-US" altLang="zh-CN" sz="2800" b="1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4265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还记得人们对90后的评价吗</a:t>
            </a:r>
            <a:r>
              <a:rPr lang="zh-CN" altLang="en-US" sz="4265" b="1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？</a:t>
            </a:r>
            <a:r>
              <a:rPr lang="en-US" altLang="zh-CN" sz="4265" b="1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</a:t>
            </a:r>
            <a:r>
              <a:rPr lang="en-US" altLang="zh-CN" sz="3735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2800">
              <a:solidFill>
                <a:srgbClr val="FF0000"/>
              </a:solidFill>
            </a:endParaRPr>
          </a:p>
        </p:txBody>
      </p:sp>
      <p:sp>
        <p:nvSpPr>
          <p:cNvPr id="6" name="矩形 5"/>
          <p:cNvSpPr/>
          <p:nvPr>
            <p:custDataLst>
              <p:tags r:id="rId6"/>
            </p:custDataLst>
          </p:nvPr>
        </p:nvSpPr>
        <p:spPr>
          <a:xfrm>
            <a:off x="2335440" y="869612"/>
            <a:ext cx="8210640" cy="583565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pPr lvl="0"/>
            <a:r>
              <a:rPr lang="zh-CN" altLang="en-US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——90后是垮掉的一代、叛逆、矫情等等。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</p:sld>
</file>

<file path=ppt/tags/tag1.xml><?xml version="1.0" encoding="utf-8"?>
<p:tagLst xmlns:p="http://schemas.openxmlformats.org/presentationml/2006/main">
  <p:tag name="AS_UNIQUEID" val="42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.xml><?xml version="1.0" encoding="utf-8"?>
<p:tagLst xmlns:p="http://schemas.openxmlformats.org/presentationml/2006/main">
  <p:tag name="AS_UNIQUEID" val="43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0.xml><?xml version="1.0" encoding="utf-8"?>
<p:tagLst xmlns:p="http://schemas.openxmlformats.org/presentationml/2006/main">
  <p:tag name="AS_UNIQUEID" val="3473"/>
</p:tagLst>
</file>

<file path=ppt/tags/tag101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102.xml><?xml version="1.0" encoding="utf-8"?>
<p:tagLst xmlns:p="http://schemas.openxmlformats.org/presentationml/2006/main">
  <p:tag name="AS_UNIQUEID" val="508"/>
</p:tagLst>
</file>

<file path=ppt/tags/tag103.xml><?xml version="1.0" encoding="utf-8"?>
<p:tagLst xmlns:p="http://schemas.openxmlformats.org/presentationml/2006/main">
  <p:tag name="AS_UNIQUEID" val="509"/>
</p:tagLst>
</file>

<file path=ppt/tags/tag104.xml><?xml version="1.0" encoding="utf-8"?>
<p:tagLst xmlns:p="http://schemas.openxmlformats.org/presentationml/2006/main">
  <p:tag name="AS_UNIQUEID" val="3431"/>
</p:tagLst>
</file>

<file path=ppt/tags/tag105.xml><?xml version="1.0" encoding="utf-8"?>
<p:tagLst xmlns:p="http://schemas.openxmlformats.org/presentationml/2006/main">
  <p:tag name="AS_UNIQUEID" val="508"/>
</p:tagLst>
</file>

<file path=ppt/tags/tag106.xml><?xml version="1.0" encoding="utf-8"?>
<p:tagLst xmlns:p="http://schemas.openxmlformats.org/presentationml/2006/main">
  <p:tag name="AS_UNIQUEID" val="508"/>
</p:tagLst>
</file>

<file path=ppt/tags/tag107.xml><?xml version="1.0" encoding="utf-8"?>
<p:tagLst xmlns:p="http://schemas.openxmlformats.org/presentationml/2006/main">
  <p:tag name="AS_UNIQUEID" val="2958"/>
</p:tagLst>
</file>

<file path=ppt/tags/tag108.xml><?xml version="1.0" encoding="utf-8"?>
<p:tagLst xmlns:p="http://schemas.openxmlformats.org/presentationml/2006/main">
  <p:tag name="AS_UNIQUEID" val="2959"/>
</p:tagLst>
</file>

<file path=ppt/tags/tag109.xml><?xml version="1.0" encoding="utf-8"?>
<p:tagLst xmlns:p="http://schemas.openxmlformats.org/presentationml/2006/main">
  <p:tag name="AS_UNIQUEID" val="2960"/>
</p:tagLst>
</file>

<file path=ppt/tags/tag11.xml><?xml version="1.0" encoding="utf-8"?>
<p:tagLst xmlns:p="http://schemas.openxmlformats.org/presentationml/2006/main">
  <p:tag name="AS_UNIQUEID" val="43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0.xml><?xml version="1.0" encoding="utf-8"?>
<p:tagLst xmlns:p="http://schemas.openxmlformats.org/presentationml/2006/main">
  <p:tag name="AS_UNIQUEID" val="2961"/>
</p:tagLst>
</file>

<file path=ppt/tags/tag111.xml><?xml version="1.0" encoding="utf-8"?>
<p:tagLst xmlns:p="http://schemas.openxmlformats.org/presentationml/2006/main">
  <p:tag name="AS_UNIQUEID" val="2962"/>
</p:tagLst>
</file>

<file path=ppt/tags/tag112.xml><?xml version="1.0" encoding="utf-8"?>
<p:tagLst xmlns:p="http://schemas.openxmlformats.org/presentationml/2006/main">
  <p:tag name="AS_UNIQUEID" val="2954"/>
</p:tagLst>
</file>

<file path=ppt/tags/tag113.xml><?xml version="1.0" encoding="utf-8"?>
<p:tagLst xmlns:p="http://schemas.openxmlformats.org/presentationml/2006/main">
  <p:tag name="AS_UNIQUEID" val="2955"/>
</p:tagLst>
</file>

<file path=ppt/tags/tag114.xml><?xml version="1.0" encoding="utf-8"?>
<p:tagLst xmlns:p="http://schemas.openxmlformats.org/presentationml/2006/main">
  <p:tag name="AS_UNIQUEID" val="2956"/>
</p:tagLst>
</file>

<file path=ppt/tags/tag115.xml><?xml version="1.0" encoding="utf-8"?>
<p:tagLst xmlns:p="http://schemas.openxmlformats.org/presentationml/2006/main">
  <p:tag name="AS_UNIQUEID" val="652"/>
</p:tagLst>
</file>

<file path=ppt/tags/tag116.xml><?xml version="1.0" encoding="utf-8"?>
<p:tagLst xmlns:p="http://schemas.openxmlformats.org/presentationml/2006/main">
  <p:tag name="AS_UNIQUEID" val="654"/>
</p:tagLst>
</file>

<file path=ppt/tags/tag117.xml><?xml version="1.0" encoding="utf-8"?>
<p:tagLst xmlns:p="http://schemas.openxmlformats.org/presentationml/2006/main">
  <p:tag name="AS_UNIQUEID" val="82"/>
</p:tagLst>
</file>

<file path=ppt/tags/tag118.xml><?xml version="1.0" encoding="utf-8"?>
<p:tagLst xmlns:p="http://schemas.openxmlformats.org/presentationml/2006/main">
  <p:tag name="AS_UNIQUEID" val="3479"/>
</p:tagLst>
</file>

<file path=ppt/tags/tag119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12.xml><?xml version="1.0" encoding="utf-8"?>
<p:tagLst xmlns:p="http://schemas.openxmlformats.org/presentationml/2006/main">
  <p:tag name="AS_UNIQUEID" val="44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0.xml><?xml version="1.0" encoding="utf-8"?>
<p:tagLst xmlns:p="http://schemas.openxmlformats.org/presentationml/2006/main">
  <p:tag name="AS_UNIQUEID" val="84"/>
</p:tagLst>
</file>

<file path=ppt/tags/tag121.xml><?xml version="1.0" encoding="utf-8"?>
<p:tagLst xmlns:p="http://schemas.openxmlformats.org/presentationml/2006/main">
  <p:tag name="AS_UNIQUEID" val="85"/>
</p:tagLst>
</file>

<file path=ppt/tags/tag122.xml><?xml version="1.0" encoding="utf-8"?>
<p:tagLst xmlns:p="http://schemas.openxmlformats.org/presentationml/2006/main">
  <p:tag name="AS_UNIQUEID" val="86"/>
</p:tagLst>
</file>

<file path=ppt/tags/tag123.xml><?xml version="1.0" encoding="utf-8"?>
<p:tagLst xmlns:p="http://schemas.openxmlformats.org/presentationml/2006/main">
  <p:tag name="AS_UNIQUEID" val="87"/>
</p:tagLst>
</file>

<file path=ppt/tags/tag124.xml><?xml version="1.0" encoding="utf-8"?>
<p:tagLst xmlns:p="http://schemas.openxmlformats.org/presentationml/2006/main">
  <p:tag name="AS_UNIQUEID" val="3440"/>
</p:tagLst>
</file>

<file path=ppt/tags/tag125.xml><?xml version="1.0" encoding="utf-8"?>
<p:tagLst xmlns:p="http://schemas.openxmlformats.org/presentationml/2006/main">
  <p:tag name="AS_UNIQUEID" val="3441"/>
</p:tagLst>
</file>

<file path=ppt/tags/tag126.xml><?xml version="1.0" encoding="utf-8"?>
<p:tagLst xmlns:p="http://schemas.openxmlformats.org/presentationml/2006/main">
  <p:tag name="AS_UNIQUEID" val="3442"/>
</p:tagLst>
</file>

<file path=ppt/tags/tag127.xml><?xml version="1.0" encoding="utf-8"?>
<p:tagLst xmlns:p="http://schemas.openxmlformats.org/presentationml/2006/main">
  <p:tag name="AS_UNIQUEID" val="674"/>
</p:tagLst>
</file>

<file path=ppt/tags/tag128.xml><?xml version="1.0" encoding="utf-8"?>
<p:tagLst xmlns:p="http://schemas.openxmlformats.org/presentationml/2006/main">
  <p:tag name="AS_UNIQUEID" val="675"/>
  <p:tag name="KSO_WM_UNIT_TEXTBOXSTYLE_GUID" val="{6bb54497-df50-482f-b76e-59ce1eebefbe}"/>
</p:tagLst>
</file>

<file path=ppt/tags/tag129.xml><?xml version="1.0" encoding="utf-8"?>
<p:tagLst xmlns:p="http://schemas.openxmlformats.org/presentationml/2006/main">
  <p:tag name="AS_UNIQUEID" val="676"/>
  <p:tag name="KSO_WM_BEAUTIFY_FLAG" val="#wm#"/>
  <p:tag name="KSO_WM_TAG_VERSION" val="1.0"/>
  <p:tag name="KSO_WM_TEMPLATE_CATEGORY" val="mixed"/>
  <p:tag name="KSO_WM_TEMPLATE_INDEX" val="20201883"/>
  <p:tag name="KSO_WM_UNIT_COMPATIBLE" val="0"/>
  <p:tag name="KSO_WM_UNIT_DIAGRAM_ISNUMVISUAL" val="0"/>
  <p:tag name="KSO_WM_UNIT_DIAGRAM_ISREFERUNIT" val="0"/>
  <p:tag name="KSO_WM_UNIT_HIGHLIGHT" val="0"/>
  <p:tag name="KSO_WM_UNIT_ID" val="mixed20201883_135*i*1"/>
  <p:tag name="KSO_WM_UNIT_INDEX" val="1"/>
  <p:tag name="KSO_WM_UNIT_LAYERLEVEL" val="1"/>
  <p:tag name="KSO_WM_UNIT_TEXTBOXSTYLE_ADJUSTLEFT" val="0_-43.15"/>
  <p:tag name="KSO_WM_UNIT_TEXTBOXSTYLE_ADJUSTTOP" val="100_8.450001"/>
  <p:tag name="KSO_WM_UNIT_TEXTBOXSTYLE_GUID" val="{6bb54497-df50-482f-b76e-59ce1eebefbe}"/>
  <p:tag name="KSO_WM_UNIT_TEXTBOXSTYLE_SHAPETYPE" val="1"/>
  <p:tag name="KSO_WM_UNIT_TYPE" val="i"/>
</p:tagLst>
</file>

<file path=ppt/tags/tag13.xml><?xml version="1.0" encoding="utf-8"?>
<p:tagLst xmlns:p="http://schemas.openxmlformats.org/presentationml/2006/main">
  <p:tag name="AS_UNIQUEID" val="44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0.xml><?xml version="1.0" encoding="utf-8"?>
<p:tagLst xmlns:p="http://schemas.openxmlformats.org/presentationml/2006/main">
  <p:tag name="AS_UNIQUEID" val="677"/>
  <p:tag name="KSO_WM_BEAUTIFY_FLAG" val="#wm#"/>
  <p:tag name="KSO_WM_TAG_VERSION" val="1.0"/>
  <p:tag name="KSO_WM_TEMPLATE_CATEGORY" val="mixed"/>
  <p:tag name="KSO_WM_TEMPLATE_INDEX" val="20201883"/>
  <p:tag name="KSO_WM_UNIT_COMPATIBLE" val="0"/>
  <p:tag name="KSO_WM_UNIT_DIAGRAM_ISNUMVISUAL" val="0"/>
  <p:tag name="KSO_WM_UNIT_DIAGRAM_ISREFERUNIT" val="0"/>
  <p:tag name="KSO_WM_UNIT_HIGHLIGHT" val="0"/>
  <p:tag name="KSO_WM_UNIT_ID" val="mixed20201883_135*i*2"/>
  <p:tag name="KSO_WM_UNIT_INDEX" val="2"/>
  <p:tag name="KSO_WM_UNIT_LAYERLEVEL" val="1"/>
  <p:tag name="KSO_WM_UNIT_TEXTBOXSTYLE_ADJUSTLEFT" val="0_13.1"/>
  <p:tag name="KSO_WM_UNIT_TEXTBOXSTYLE_ADJUSTTOP" val="100_17.2"/>
  <p:tag name="KSO_WM_UNIT_TEXTBOXSTYLE_GUID" val="{6bb54497-df50-482f-b76e-59ce1eebefbe}"/>
  <p:tag name="KSO_WM_UNIT_TEXTBOXSTYLE_SHAPETYPE" val="1"/>
  <p:tag name="KSO_WM_UNIT_TYPE" val="i"/>
</p:tagLst>
</file>

<file path=ppt/tags/tag131.xml><?xml version="1.0" encoding="utf-8"?>
<p:tagLst xmlns:p="http://schemas.openxmlformats.org/presentationml/2006/main">
  <p:tag name="AS_UNIQUEID" val="678"/>
  <p:tag name="KSO_WM_BEAUTIFY_FLAG" val="#wm#"/>
  <p:tag name="KSO_WM_TAG_VERSION" val="1.0"/>
  <p:tag name="KSO_WM_TEMPLATE_CATEGORY" val="mixed"/>
  <p:tag name="KSO_WM_TEMPLATE_INDEX" val="20201883"/>
  <p:tag name="KSO_WM_UNIT_COMPATIBLE" val="0"/>
  <p:tag name="KSO_WM_UNIT_DIAGRAM_ISNUMVISUAL" val="0"/>
  <p:tag name="KSO_WM_UNIT_DIAGRAM_ISREFERUNIT" val="0"/>
  <p:tag name="KSO_WM_UNIT_HIGHLIGHT" val="0"/>
  <p:tag name="KSO_WM_UNIT_ID" val="mixed20201883_135*a*1"/>
  <p:tag name="KSO_WM_UNIT_INDEX" val="1"/>
  <p:tag name="KSO_WM_UNIT_ISCONTENTSTITLE" val="0"/>
  <p:tag name="KSO_WM_UNIT_LAYERLEVEL" val="1"/>
  <p:tag name="KSO_WM_UNIT_NOCLEAR" val="1"/>
  <p:tag name="KSO_WM_UNIT_PRESET_TEXT" val="单击此处输入正文标题内容"/>
  <p:tag name="KSO_WM_UNIT_TEXTBOXSTYLE_GUID" val="{6bb54497-df50-482f-b76e-59ce1eebefbe}"/>
  <p:tag name="KSO_WM_UNIT_TEXTBOXSTYLE_SHAPETYPE" val="0"/>
  <p:tag name="KSO_WM_UNIT_TEXTBOXSTYLE_TEMPLATEID" val="3131170"/>
  <p:tag name="KSO_WM_UNIT_TEXTBOXSTYLE_TEMPLATETYPE" val="1"/>
  <p:tag name="KSO_WM_UNIT_TEXTBOXSTYLE_TYPE" val="3"/>
  <p:tag name="KSO_WM_UNIT_TYPE" val="a"/>
  <p:tag name="KSO_WM_UNIT_VALUE" val="11"/>
</p:tagLst>
</file>

<file path=ppt/tags/tag132.xml><?xml version="1.0" encoding="utf-8"?>
<p:tagLst xmlns:p="http://schemas.openxmlformats.org/presentationml/2006/main">
  <p:tag name="AS_UNIQUEID" val="679"/>
</p:tagLst>
</file>

<file path=ppt/tags/tag133.xml><?xml version="1.0" encoding="utf-8"?>
<p:tagLst xmlns:p="http://schemas.openxmlformats.org/presentationml/2006/main">
  <p:tag name="AS_UNIQUEID" val="680"/>
  <p:tag name="KSO_WM_BEAUTIFY_FLAG" val="#wm#"/>
  <p:tag name="KSO_WM_DIAGRAM_GROUP_CODE" val="l1-1"/>
  <p:tag name="KSO_WM_TAG_VERSION" val="1.0"/>
  <p:tag name="KSO_WM_TEMPLATE_CATEGORY" val="diagram"/>
  <p:tag name="KSO_WM_TEMPLATE_INDEX" val="588"/>
  <p:tag name="KSO_WM_UNIT_COMPATIBLE" val="0"/>
  <p:tag name="KSO_WM_UNIT_DIAGRAM_ISNUMVISUAL" val="0"/>
  <p:tag name="KSO_WM_UNIT_DIAGRAM_ISREFERUNIT" val="0"/>
  <p:tag name="KSO_WM_UNIT_HIGHLIGHT" val="0"/>
  <p:tag name="KSO_WM_UNIT_ID" val="diagram588_1*l_i*1_1"/>
  <p:tag name="KSO_WM_UNIT_INDEX" val="1_1"/>
  <p:tag name="KSO_WM_UNIT_LAYERLEVEL" val="1_1"/>
  <p:tag name="KSO_WM_UNIT_LINE_FILL_TYPE" val="2"/>
  <p:tag name="KSO_WM_UNIT_LINE_FORE_SCHEMECOLOR_INDEX" val="5"/>
  <p:tag name="KSO_WM_UNIT_SHADOW_SCHEMECOLOR_INDEX" val="16"/>
  <p:tag name="KSO_WM_UNIT_TEXT_FILL_FORE_SCHEMECOLOR_INDEX" val="13"/>
  <p:tag name="KSO_WM_UNIT_TEXT_FILL_TYPE" val="1"/>
  <p:tag name="KSO_WM_UNIT_TYPE" val="l_i"/>
  <p:tag name="KSO_WM_UNIT_USESOURCEFORMAT_APPLY" val="1"/>
</p:tagLst>
</file>

<file path=ppt/tags/tag134.xml><?xml version="1.0" encoding="utf-8"?>
<p:tagLst xmlns:p="http://schemas.openxmlformats.org/presentationml/2006/main">
  <p:tag name="AS_UNIQUEID" val="681"/>
  <p:tag name="KSO_WM_BEAUTIFY_FLAG" val="#wm#"/>
  <p:tag name="KSO_WM_DIAGRAM_GROUP_CODE" val="l1-1"/>
  <p:tag name="KSO_WM_TAG_VERSION" val="1.0"/>
  <p:tag name="KSO_WM_TEMPLATE_CATEGORY" val="diagram"/>
  <p:tag name="KSO_WM_TEMPLATE_INDEX" val="588"/>
  <p:tag name="KSO_WM_UNIT_COMPATIBLE" val="0"/>
  <p:tag name="KSO_WM_UNIT_DIAGRAM_ISNUMVISUAL" val="0"/>
  <p:tag name="KSO_WM_UNIT_DIAGRAM_ISREFERUNIT" val="0"/>
  <p:tag name="KSO_WM_UNIT_HIGHLIGHT" val="0"/>
  <p:tag name="KSO_WM_UNIT_ID" val="diagram588_1*i*1"/>
  <p:tag name="KSO_WM_UNIT_INDEX" val="1"/>
  <p:tag name="KSO_WM_UNIT_LAYERLEVEL" val="1"/>
  <p:tag name="KSO_WM_UNIT_TYPE" val="i"/>
  <p:tag name="KSO_WM_UNIT_USESOURCEFORMAT_APPLY" val="1"/>
</p:tagLst>
</file>

<file path=ppt/tags/tag135.xml><?xml version="1.0" encoding="utf-8"?>
<p:tagLst xmlns:p="http://schemas.openxmlformats.org/presentationml/2006/main">
  <p:tag name="AS_UNIQUEID" val="682"/>
  <p:tag name="KSO_WM_BEAUTIFY_FLAG" val="#wm#"/>
  <p:tag name="KSO_WM_DIAGRAM_GROUP_CODE" val="l1-1"/>
  <p:tag name="KSO_WM_TAG_VERSION" val="1.0"/>
  <p:tag name="KSO_WM_TEMPLATE_CATEGORY" val="diagram"/>
  <p:tag name="KSO_WM_TEMPLATE_INDEX" val="588"/>
  <p:tag name="KSO_WM_UNIT_COMPATIBLE" val="0"/>
  <p:tag name="KSO_WM_UNIT_DIAGRAM_ISNUMVISUAL" val="0"/>
  <p:tag name="KSO_WM_UNIT_DIAGRAM_ISREFERUNIT" val="0"/>
  <p:tag name="KSO_WM_UNIT_HIGHLIGHT" val="0"/>
  <p:tag name="KSO_WM_UNIT_ID" val="diagram588_1*l_h_f*1_1_1"/>
  <p:tag name="KSO_WM_UNIT_INDEX" val="1_1_1"/>
  <p:tag name="KSO_WM_UNIT_LAYERLEVEL" val="1_1_1"/>
  <p:tag name="KSO_WM_UNIT_NOCLEAR" val="0"/>
  <p:tag name="KSO_WM_UNIT_PRESET_TEXT" val="点击此处添加正文，文字是您思想的提炼，为了演示发布的良好效果，请言简意赅的阐述您的观点。&#10;您的正文已经经简明扼要，字字珠玑，但信息却千丝万缕、错综复杂，需要用更多的文字来表述。"/>
  <p:tag name="KSO_WM_UNIT_SHADOW_SCHEMECOLOR_INDEX" val="16"/>
  <p:tag name="KSO_WM_UNIT_TEXT_FILL_FORE_SCHEMECOLOR_INDEX" val="13"/>
  <p:tag name="KSO_WM_UNIT_TEXT_FILL_TYPE" val="1"/>
  <p:tag name="KSO_WM_UNIT_TYPE" val="l_h_f"/>
  <p:tag name="KSO_WM_UNIT_USESOURCEFORMAT_APPLY" val="1"/>
  <p:tag name="KSO_WM_UNIT_VALUE" val="50"/>
</p:tagLst>
</file>

<file path=ppt/tags/tag136.xml><?xml version="1.0" encoding="utf-8"?>
<p:tagLst xmlns:p="http://schemas.openxmlformats.org/presentationml/2006/main">
  <p:tag name="AS_UNIQUEID" val="683"/>
  <p:tag name="KSO_WM_BEAUTIFY_FLAG" val="#wm#"/>
  <p:tag name="KSO_WM_DIAGRAM_GROUP_CODE" val="l1-1"/>
  <p:tag name="KSO_WM_TAG_VERSION" val="1.0"/>
  <p:tag name="KSO_WM_TEMPLATE_CATEGORY" val="diagram"/>
  <p:tag name="KSO_WM_TEMPLATE_INDEX" val="588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HIGHLIGHT" val="0"/>
  <p:tag name="KSO_WM_UNIT_ID" val="diagram588_1*l_h_i*1_1_1"/>
  <p:tag name="KSO_WM_UNIT_INDEX" val="1_1_1"/>
  <p:tag name="KSO_WM_UNIT_LAYERLEVEL" val="1_1_1"/>
  <p:tag name="KSO_WM_UNIT_LINE_FILL_TYPE" val="2"/>
  <p:tag name="KSO_WM_UNIT_LINE_FORE_SCHEMECOLOR_INDEX" val="14"/>
  <p:tag name="KSO_WM_UNIT_TEXT_FILL_FORE_SCHEMECOLOR_INDEX" val="13"/>
  <p:tag name="KSO_WM_UNIT_TEXT_FILL_TYPE" val="1"/>
  <p:tag name="KSO_WM_UNIT_TYPE" val="l_h_i"/>
  <p:tag name="KSO_WM_UNIT_USESOURCEFORMAT_APPLY" val="1"/>
</p:tagLst>
</file>

<file path=ppt/tags/tag137.xml><?xml version="1.0" encoding="utf-8"?>
<p:tagLst xmlns:p="http://schemas.openxmlformats.org/presentationml/2006/main">
  <p:tag name="AS_UNIQUEID" val="684"/>
  <p:tag name="KSO_WM_BEAUTIFY_FLAG" val="#wm#"/>
  <p:tag name="KSO_WM_DIAGRAM_GROUP_CODE" val="l1-1"/>
  <p:tag name="KSO_WM_TAG_VERSION" val="1.0"/>
  <p:tag name="KSO_WM_TEMPLATE_CATEGORY" val="diagram"/>
  <p:tag name="KSO_WM_TEMPLATE_INDEX" val="588"/>
  <p:tag name="KSO_WM_UNIT_COMPATIBLE" val="0"/>
  <p:tag name="KSO_WM_UNIT_DIAGRAM_ISNUMVISUAL" val="0"/>
  <p:tag name="KSO_WM_UNIT_DIAGRAM_ISREFERUNIT" val="0"/>
  <p:tag name="KSO_WM_UNIT_HIGHLIGHT" val="0"/>
  <p:tag name="KSO_WM_UNIT_ID" val="diagram588_1*i*2"/>
  <p:tag name="KSO_WM_UNIT_INDEX" val="2"/>
  <p:tag name="KSO_WM_UNIT_LAYERLEVEL" val="1"/>
  <p:tag name="KSO_WM_UNIT_TYPE" val="i"/>
  <p:tag name="KSO_WM_UNIT_USESOURCEFORMAT_APPLY" val="1"/>
</p:tagLst>
</file>

<file path=ppt/tags/tag138.xml><?xml version="1.0" encoding="utf-8"?>
<p:tagLst xmlns:p="http://schemas.openxmlformats.org/presentationml/2006/main">
  <p:tag name="AS_UNIQUEID" val="685"/>
  <p:tag name="KSO_WM_BEAUTIFY_FLAG" val="#wm#"/>
  <p:tag name="KSO_WM_DIAGRAM_GROUP_CODE" val="l1-1"/>
  <p:tag name="KSO_WM_TAG_VERSION" val="1.0"/>
  <p:tag name="KSO_WM_TEMPLATE_CATEGORY" val="diagram"/>
  <p:tag name="KSO_WM_TEMPLATE_INDEX" val="588"/>
  <p:tag name="KSO_WM_UNIT_COMPATIBLE" val="0"/>
  <p:tag name="KSO_WM_UNIT_DIAGRAM_ISNUMVISUAL" val="0"/>
  <p:tag name="KSO_WM_UNIT_DIAGRAM_ISREFERUNIT" val="0"/>
  <p:tag name="KSO_WM_UNIT_HIGHLIGHT" val="0"/>
  <p:tag name="KSO_WM_UNIT_ID" val="diagram588_1*l_h_f*1_2_1"/>
  <p:tag name="KSO_WM_UNIT_INDEX" val="1_2_1"/>
  <p:tag name="KSO_WM_UNIT_LAYERLEVEL" val="1_1_1"/>
  <p:tag name="KSO_WM_UNIT_NOCLEAR" val="0"/>
  <p:tag name="KSO_WM_UNIT_PRESET_TEXT" val="点击此处添加正文，文字是您思想的提炼，为了演示发布的良好效果，请言简意赅的阐述您的观点。&#10;您的正文已经经简明扼要，字字珠玑，但信息却千丝万缕、错综复杂，需要用更多的文字来表述。"/>
  <p:tag name="KSO_WM_UNIT_SHADOW_SCHEMECOLOR_INDEX" val="16"/>
  <p:tag name="KSO_WM_UNIT_TEXT_FILL_FORE_SCHEMECOLOR_INDEX" val="13"/>
  <p:tag name="KSO_WM_UNIT_TEXT_FILL_TYPE" val="1"/>
  <p:tag name="KSO_WM_UNIT_TYPE" val="l_h_f"/>
  <p:tag name="KSO_WM_UNIT_USESOURCEFORMAT_APPLY" val="1"/>
  <p:tag name="KSO_WM_UNIT_VALUE" val="50"/>
</p:tagLst>
</file>

<file path=ppt/tags/tag139.xml><?xml version="1.0" encoding="utf-8"?>
<p:tagLst xmlns:p="http://schemas.openxmlformats.org/presentationml/2006/main">
  <p:tag name="AS_UNIQUEID" val="686"/>
  <p:tag name="KSO_WM_BEAUTIFY_FLAG" val="#wm#"/>
  <p:tag name="KSO_WM_DIAGRAM_GROUP_CODE" val="l1-1"/>
  <p:tag name="KSO_WM_TAG_VERSION" val="1.0"/>
  <p:tag name="KSO_WM_TEMPLATE_CATEGORY" val="diagram"/>
  <p:tag name="KSO_WM_TEMPLATE_INDEX" val="588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HIGHLIGHT" val="0"/>
  <p:tag name="KSO_WM_UNIT_ID" val="diagram588_1*l_h_i*1_2_1"/>
  <p:tag name="KSO_WM_UNIT_INDEX" val="1_2_1"/>
  <p:tag name="KSO_WM_UNIT_LAYERLEVEL" val="1_1_1"/>
  <p:tag name="KSO_WM_UNIT_LINE_FILL_TYPE" val="2"/>
  <p:tag name="KSO_WM_UNIT_LINE_FORE_SCHEMECOLOR_INDEX" val="14"/>
  <p:tag name="KSO_WM_UNIT_TEXT_FILL_FORE_SCHEMECOLOR_INDEX" val="13"/>
  <p:tag name="KSO_WM_UNIT_TEXT_FILL_TYPE" val="1"/>
  <p:tag name="KSO_WM_UNIT_TYPE" val="l_h_i"/>
  <p:tag name="KSO_WM_UNIT_USESOURCEFORMAT_APPLY" val="1"/>
</p:tagLst>
</file>

<file path=ppt/tags/tag14.xml><?xml version="1.0" encoding="utf-8"?>
<p:tagLst xmlns:p="http://schemas.openxmlformats.org/presentationml/2006/main">
  <p:tag name="AS_UNIQUEID" val="44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0.xml><?xml version="1.0" encoding="utf-8"?>
<p:tagLst xmlns:p="http://schemas.openxmlformats.org/presentationml/2006/main">
  <p:tag name="AS_UNIQUEID" val="687"/>
</p:tagLst>
</file>

<file path=ppt/tags/tag141.xml><?xml version="1.0" encoding="utf-8"?>
<p:tagLst xmlns:p="http://schemas.openxmlformats.org/presentationml/2006/main">
  <p:tag name="AS_UNIQUEID" val="688"/>
</p:tagLst>
</file>

<file path=ppt/tags/tag142.xml><?xml version="1.0" encoding="utf-8"?>
<p:tagLst xmlns:p="http://schemas.openxmlformats.org/presentationml/2006/main">
  <p:tag name="AS_UNIQUEID" val="689"/>
</p:tagLst>
</file>

<file path=ppt/tags/tag143.xml><?xml version="1.0" encoding="utf-8"?>
<p:tagLst xmlns:p="http://schemas.openxmlformats.org/presentationml/2006/main">
  <p:tag name="AS_UNIQUEID" val="690"/>
</p:tagLst>
</file>

<file path=ppt/tags/tag144.xml><?xml version="1.0" encoding="utf-8"?>
<p:tagLst xmlns:p="http://schemas.openxmlformats.org/presentationml/2006/main">
  <p:tag name="AS_UNIQUEID" val="691"/>
</p:tagLst>
</file>

<file path=ppt/tags/tag145.xml><?xml version="1.0" encoding="utf-8"?>
<p:tagLst xmlns:p="http://schemas.openxmlformats.org/presentationml/2006/main">
  <p:tag name="AS_UNIQUEID" val="692"/>
</p:tagLst>
</file>

<file path=ppt/tags/tag146.xml><?xml version="1.0" encoding="utf-8"?>
<p:tagLst xmlns:p="http://schemas.openxmlformats.org/presentationml/2006/main">
  <p:tag name="AS_UNIQUEID" val="693"/>
</p:tagLst>
</file>

<file path=ppt/tags/tag147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148.xml><?xml version="1.0" encoding="utf-8"?>
<p:tagLst xmlns:p="http://schemas.openxmlformats.org/presentationml/2006/main">
  <p:tag name="AS_UNIQUEID" val="695"/>
</p:tagLst>
</file>

<file path=ppt/tags/tag149.xml><?xml version="1.0" encoding="utf-8"?>
<p:tagLst xmlns:p="http://schemas.openxmlformats.org/presentationml/2006/main">
  <p:tag name="AS_UNIQUEID" val="698"/>
</p:tagLst>
</file>

<file path=ppt/tags/tag15.xml><?xml version="1.0" encoding="utf-8"?>
<p:tagLst xmlns:p="http://schemas.openxmlformats.org/presentationml/2006/main">
  <p:tag name="AS_UNIQUEID" val="44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0.xml><?xml version="1.0" encoding="utf-8"?>
<p:tagLst xmlns:p="http://schemas.openxmlformats.org/presentationml/2006/main">
  <p:tag name="AS_UNIQUEID" val="699"/>
</p:tagLst>
</file>

<file path=ppt/tags/tag151.xml><?xml version="1.0" encoding="utf-8"?>
<p:tagLst xmlns:p="http://schemas.openxmlformats.org/presentationml/2006/main">
  <p:tag name="AS_UNIQUEID" val="700"/>
</p:tagLst>
</file>

<file path=ppt/tags/tag152.xml><?xml version="1.0" encoding="utf-8"?>
<p:tagLst xmlns:p="http://schemas.openxmlformats.org/presentationml/2006/main">
  <p:tag name="AS_UNIQUEID" val="701"/>
</p:tagLst>
</file>

<file path=ppt/tags/tag153.xml><?xml version="1.0" encoding="utf-8"?>
<p:tagLst xmlns:p="http://schemas.openxmlformats.org/presentationml/2006/main">
  <p:tag name="AS_UNIQUEID" val="702"/>
  <p:tag name="KSO_WM_BEAUTIFY_FLAG" val="#wm#"/>
  <p:tag name="KSO_WM_TAG_VERSION" val="1.0"/>
  <p:tag name="KSO_WM_TEMPLATE_CATEGORY" val="diagram"/>
  <p:tag name="KSO_WM_TEMPLATE_INDEX" val="20201553"/>
  <p:tag name="KSO_WM_UNIT_BLOCK" val="0"/>
  <p:tag name="KSO_WM_UNIT_COMPATIBLE" val="0"/>
  <p:tag name="KSO_WM_UNIT_DEFAULT_FONT" val="36;44;4"/>
  <p:tag name="KSO_WM_UNIT_DIAGRAM_ISNUMVISUAL" val="0"/>
  <p:tag name="KSO_WM_UNIT_DIAGRAM_ISREFERUNIT" val="0"/>
  <p:tag name="KSO_WM_UNIT_HIGHLIGHT" val="0"/>
  <p:tag name="KSO_WM_UNIT_ID" val="diagram20201553_1*a*1"/>
  <p:tag name="KSO_WM_UNIT_INDEX" val="1"/>
  <p:tag name="KSO_WM_UNIT_ISCONTENTSTITLE" val="0"/>
  <p:tag name="KSO_WM_UNIT_LAYERLEVEL" val="1"/>
  <p:tag name="KSO_WM_UNIT_NOCLEAR" val="0"/>
  <p:tag name="KSO_WM_UNIT_PRESET_TEXT" val="点击&#13;输入大标题"/>
  <p:tag name="KSO_WM_UNIT_SHOW_EDIT_AREA_INDICATION" val="1"/>
  <p:tag name="KSO_WM_UNIT_TYPE" val="a"/>
  <p:tag name="KSO_WM_UNIT_VALUE" val="16"/>
</p:tagLst>
</file>

<file path=ppt/tags/tag154.xml><?xml version="1.0" encoding="utf-8"?>
<p:tagLst xmlns:p="http://schemas.openxmlformats.org/presentationml/2006/main">
  <p:tag name="AS_UNIQUEID" val="703"/>
  <p:tag name="KSO_WM_BEAUTIFY_FLAG" val="#wm#"/>
  <p:tag name="KSO_WM_TAG_VERSION" val="1.0"/>
  <p:tag name="KSO_WM_TEMPLATE_CATEGORY" val="diagram"/>
  <p:tag name="KSO_WM_TEMPLATE_INDEX" val="20201553"/>
  <p:tag name="KSO_WM_UNIT_BLOCK" val="0"/>
  <p:tag name="KSO_WM_UNIT_COMPATIBLE" val="0"/>
  <p:tag name="KSO_WM_UNIT_DEFAULT_FONT" val="36;44;4"/>
  <p:tag name="KSO_WM_UNIT_DIAGRAM_ISNUMVISUAL" val="0"/>
  <p:tag name="KSO_WM_UNIT_DIAGRAM_ISREFERUNIT" val="0"/>
  <p:tag name="KSO_WM_UNIT_HIGHLIGHT" val="0"/>
  <p:tag name="KSO_WM_UNIT_ID" val="diagram20201553_1*a*1"/>
  <p:tag name="KSO_WM_UNIT_INDEX" val="1"/>
  <p:tag name="KSO_WM_UNIT_ISCONTENTSTITLE" val="0"/>
  <p:tag name="KSO_WM_UNIT_LAYERLEVEL" val="1"/>
  <p:tag name="KSO_WM_UNIT_NOCLEAR" val="0"/>
  <p:tag name="KSO_WM_UNIT_PRESET_TEXT" val="点击&#13;输入大标题"/>
  <p:tag name="KSO_WM_UNIT_SHOW_EDIT_AREA_INDICATION" val="1"/>
  <p:tag name="KSO_WM_UNIT_TYPE" val="a"/>
  <p:tag name="KSO_WM_UNIT_VALUE" val="16"/>
</p:tagLst>
</file>

<file path=ppt/tags/tag155.xml><?xml version="1.0" encoding="utf-8"?>
<p:tagLst xmlns:p="http://schemas.openxmlformats.org/presentationml/2006/main">
  <p:tag name="AS_UNIQUEID" val="162"/>
</p:tagLst>
</file>

<file path=ppt/tags/tag156.xml><?xml version="1.0" encoding="utf-8"?>
<p:tagLst xmlns:p="http://schemas.openxmlformats.org/presentationml/2006/main">
  <p:tag name="AS_UNIQUEID" val="160"/>
</p:tagLst>
</file>

<file path=ppt/tags/tag157.xml><?xml version="1.0" encoding="utf-8"?>
<p:tagLst xmlns:p="http://schemas.openxmlformats.org/presentationml/2006/main">
  <p:tag name="AS_UNIQUEID" val="164"/>
</p:tagLst>
</file>

<file path=ppt/tags/tag158.xml><?xml version="1.0" encoding="utf-8"?>
<p:tagLst xmlns:p="http://schemas.openxmlformats.org/presentationml/2006/main">
  <p:tag name="AS_UNIQUEID" val="159"/>
</p:tagLst>
</file>

<file path=ppt/tags/tag159.xml><?xml version="1.0" encoding="utf-8"?>
<p:tagLst xmlns:p="http://schemas.openxmlformats.org/presentationml/2006/main">
  <p:tag name="AS_UNIQUEID" val="163"/>
</p:tagLst>
</file>

<file path=ppt/tags/tag16.xml><?xml version="1.0" encoding="utf-8"?>
<p:tagLst xmlns:p="http://schemas.openxmlformats.org/presentationml/2006/main">
  <p:tag name="AS_UNIQUEID" val="44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60.xml><?xml version="1.0" encoding="utf-8"?>
<p:tagLst xmlns:p="http://schemas.openxmlformats.org/presentationml/2006/main">
  <p:tag name="AS_UNIQUEID" val="109"/>
</p:tagLst>
</file>

<file path=ppt/tags/tag161.xml><?xml version="1.0" encoding="utf-8"?>
<p:tagLst xmlns:p="http://schemas.openxmlformats.org/presentationml/2006/main">
  <p:tag name="AS_UNIQUEID" val="704"/>
</p:tagLst>
</file>

<file path=ppt/tags/tag162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163.xml><?xml version="1.0" encoding="utf-8"?>
<p:tagLst xmlns:p="http://schemas.openxmlformats.org/presentationml/2006/main">
  <p:tag name="AS_UNIQUEID" val="173"/>
</p:tagLst>
</file>

<file path=ppt/tags/tag164.xml><?xml version="1.0" encoding="utf-8"?>
<p:tagLst xmlns:p="http://schemas.openxmlformats.org/presentationml/2006/main">
  <p:tag name="AS_UNIQUEID" val="174"/>
</p:tagLst>
</file>

<file path=ppt/tags/tag165.xml><?xml version="1.0" encoding="utf-8"?>
<p:tagLst xmlns:p="http://schemas.openxmlformats.org/presentationml/2006/main">
  <p:tag name="AS_UNIQUEID" val="175"/>
</p:tagLst>
</file>

<file path=ppt/tags/tag166.xml><?xml version="1.0" encoding="utf-8"?>
<p:tagLst xmlns:p="http://schemas.openxmlformats.org/presentationml/2006/main">
  <p:tag name="AS_UNIQUEID" val="176"/>
</p:tagLst>
</file>

<file path=ppt/tags/tag167.xml><?xml version="1.0" encoding="utf-8"?>
<p:tagLst xmlns:p="http://schemas.openxmlformats.org/presentationml/2006/main">
  <p:tag name="AS_UNIQUEID" val="177"/>
</p:tagLst>
</file>

<file path=ppt/tags/tag168.xml><?xml version="1.0" encoding="utf-8"?>
<p:tagLst xmlns:p="http://schemas.openxmlformats.org/presentationml/2006/main">
  <p:tag name="AS_UNIQUEID" val="178"/>
</p:tagLst>
</file>

<file path=ppt/tags/tag169.xml><?xml version="1.0" encoding="utf-8"?>
<p:tagLst xmlns:p="http://schemas.openxmlformats.org/presentationml/2006/main">
  <p:tag name="AS_UNIQUEID" val="179"/>
</p:tagLst>
</file>

<file path=ppt/tags/tag17.xml><?xml version="1.0" encoding="utf-8"?>
<p:tagLst xmlns:p="http://schemas.openxmlformats.org/presentationml/2006/main">
  <p:tag name="AS_UNIQUEID" val="44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70.xml><?xml version="1.0" encoding="utf-8"?>
<p:tagLst xmlns:p="http://schemas.openxmlformats.org/presentationml/2006/main">
  <p:tag name="AS_UNIQUEID" val="169"/>
</p:tagLst>
</file>

<file path=ppt/tags/tag171.xml><?xml version="1.0" encoding="utf-8"?>
<p:tagLst xmlns:p="http://schemas.openxmlformats.org/presentationml/2006/main">
  <p:tag name="AS_UNIQUEID" val="170"/>
</p:tagLst>
</file>

<file path=ppt/tags/tag172.xml><?xml version="1.0" encoding="utf-8"?>
<p:tagLst xmlns:p="http://schemas.openxmlformats.org/presentationml/2006/main">
  <p:tag name="AS_UNIQUEID" val="171"/>
</p:tagLst>
</file>

<file path=ppt/tags/tag173.xml><?xml version="1.0" encoding="utf-8"?>
<p:tagLst xmlns:p="http://schemas.openxmlformats.org/presentationml/2006/main">
  <p:tag name="AS_UNIQUEID" val="712"/>
</p:tagLst>
</file>

<file path=ppt/tags/tag174.xml><?xml version="1.0" encoding="utf-8"?>
<p:tagLst xmlns:p="http://schemas.openxmlformats.org/presentationml/2006/main">
  <p:tag name="AS_UNIQUEID" val="713"/>
</p:tagLst>
</file>

<file path=ppt/tags/tag175.xml><?xml version="1.0" encoding="utf-8"?>
<p:tagLst xmlns:p="http://schemas.openxmlformats.org/presentationml/2006/main">
  <p:tag name="AS_UNIQUEID" val="714"/>
</p:tagLst>
</file>

<file path=ppt/tags/tag176.xml><?xml version="1.0" encoding="utf-8"?>
<p:tagLst xmlns:p="http://schemas.openxmlformats.org/presentationml/2006/main">
  <p:tag name="AS_UNIQUEID" val="715"/>
</p:tagLst>
</file>

<file path=ppt/tags/tag177.xml><?xml version="1.0" encoding="utf-8"?>
<p:tagLst xmlns:p="http://schemas.openxmlformats.org/presentationml/2006/main">
  <p:tag name="AS_UNIQUEID" val="716"/>
</p:tagLst>
</file>

<file path=ppt/tags/tag178.xml><?xml version="1.0" encoding="utf-8"?>
<p:tagLst xmlns:p="http://schemas.openxmlformats.org/presentationml/2006/main">
  <p:tag name="AS_UNIQUEID" val="717"/>
</p:tagLst>
</file>

<file path=ppt/tags/tag179.xml><?xml version="1.0" encoding="utf-8"?>
<p:tagLst xmlns:p="http://schemas.openxmlformats.org/presentationml/2006/main">
  <p:tag name="AS_UNIQUEID" val="718"/>
</p:tagLst>
</file>

<file path=ppt/tags/tag18.xml><?xml version="1.0" encoding="utf-8"?>
<p:tagLst xmlns:p="http://schemas.openxmlformats.org/presentationml/2006/main">
  <p:tag name="AS_UNIQUEID" val="44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80.xml><?xml version="1.0" encoding="utf-8"?>
<p:tagLst xmlns:p="http://schemas.openxmlformats.org/presentationml/2006/main">
  <p:tag name="AS_UNIQUEID" val="719"/>
</p:tagLst>
</file>

<file path=ppt/tags/tag181.xml><?xml version="1.0" encoding="utf-8"?>
<p:tagLst xmlns:p="http://schemas.openxmlformats.org/presentationml/2006/main">
  <p:tag name="AS_UNIQUEID" val="720"/>
</p:tagLst>
</file>

<file path=ppt/tags/tag182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183.xml><?xml version="1.0" encoding="utf-8"?>
<p:tagLst xmlns:p="http://schemas.openxmlformats.org/presentationml/2006/main">
  <p:tag name="AS_UNIQUEID" val="724"/>
</p:tagLst>
</file>

<file path=ppt/tags/tag184.xml><?xml version="1.0" encoding="utf-8"?>
<p:tagLst xmlns:p="http://schemas.openxmlformats.org/presentationml/2006/main">
  <p:tag name="AS_UNIQUEID" val="725"/>
</p:tagLst>
</file>

<file path=ppt/tags/tag185.xml><?xml version="1.0" encoding="utf-8"?>
<p:tagLst xmlns:p="http://schemas.openxmlformats.org/presentationml/2006/main">
  <p:tag name="AS_UNIQUEID" val="726"/>
</p:tagLst>
</file>

<file path=ppt/tags/tag186.xml><?xml version="1.0" encoding="utf-8"?>
<p:tagLst xmlns:p="http://schemas.openxmlformats.org/presentationml/2006/main">
  <p:tag name="AS_UNIQUEID" val="241"/>
</p:tagLst>
</file>

<file path=ppt/tags/tag187.xml><?xml version="1.0" encoding="utf-8"?>
<p:tagLst xmlns:p="http://schemas.openxmlformats.org/presentationml/2006/main">
  <p:tag name="AS_UNIQUEID" val="245"/>
</p:tagLst>
</file>

<file path=ppt/tags/tag188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189.xml><?xml version="1.0" encoding="utf-8"?>
<p:tagLst xmlns:p="http://schemas.openxmlformats.org/presentationml/2006/main">
  <p:tag name="AS_UNIQUEID" val="730"/>
</p:tagLst>
</file>

<file path=ppt/tags/tag19.xml><?xml version="1.0" encoding="utf-8"?>
<p:tagLst xmlns:p="http://schemas.openxmlformats.org/presentationml/2006/main">
  <p:tag name="AS_UNIQUEID" val="44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90.xml><?xml version="1.0" encoding="utf-8"?>
<p:tagLst xmlns:p="http://schemas.openxmlformats.org/presentationml/2006/main">
  <p:tag name="AS_UNIQUEID" val="731"/>
</p:tagLst>
</file>

<file path=ppt/tags/tag191.xml><?xml version="1.0" encoding="utf-8"?>
<p:tagLst xmlns:p="http://schemas.openxmlformats.org/presentationml/2006/main">
  <p:tag name="AS_UNIQUEID" val="732"/>
</p:tagLst>
</file>

<file path=ppt/tags/tag192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193.xml><?xml version="1.0" encoding="utf-8"?>
<p:tagLst xmlns:p="http://schemas.openxmlformats.org/presentationml/2006/main">
  <p:tag name="AS_UNIQUEID" val="739"/>
</p:tagLst>
</file>

<file path=ppt/tags/tag194.xml><?xml version="1.0" encoding="utf-8"?>
<p:tagLst xmlns:p="http://schemas.openxmlformats.org/presentationml/2006/main">
  <p:tag name="AS_UNIQUEID" val="740"/>
</p:tagLst>
</file>

<file path=ppt/tags/tag195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196.xml><?xml version="1.0" encoding="utf-8"?>
<p:tagLst xmlns:p="http://schemas.openxmlformats.org/presentationml/2006/main">
  <p:tag name="AS_UNIQUEID" val="812"/>
</p:tagLst>
</file>

<file path=ppt/tags/tag197.xml><?xml version="1.0" encoding="utf-8"?>
<p:tagLst xmlns:p="http://schemas.openxmlformats.org/presentationml/2006/main">
  <p:tag name="AS_UNIQUEID" val="813"/>
</p:tagLst>
</file>

<file path=ppt/tags/tag198.xml><?xml version="1.0" encoding="utf-8"?>
<p:tagLst xmlns:p="http://schemas.openxmlformats.org/presentationml/2006/main">
  <p:tag name="AS_UNIQUEID" val="814"/>
</p:tagLst>
</file>

<file path=ppt/tags/tag199.xml><?xml version="1.0" encoding="utf-8"?>
<p:tagLst xmlns:p="http://schemas.openxmlformats.org/presentationml/2006/main">
  <p:tag name="AS_UNIQUEID" val="815"/>
</p:tagLst>
</file>

<file path=ppt/tags/tag2.xml><?xml version="1.0" encoding="utf-8"?>
<p:tagLst xmlns:p="http://schemas.openxmlformats.org/presentationml/2006/main">
  <p:tag name="AS_UNIQUEID" val="42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.xml><?xml version="1.0" encoding="utf-8"?>
<p:tagLst xmlns:p="http://schemas.openxmlformats.org/presentationml/2006/main">
  <p:tag name="AS_UNIQUEID" val="44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00.xml><?xml version="1.0" encoding="utf-8"?>
<p:tagLst xmlns:p="http://schemas.openxmlformats.org/presentationml/2006/main">
  <p:tag name="AS_UNIQUEID" val="816"/>
</p:tagLst>
</file>

<file path=ppt/tags/tag201.xml><?xml version="1.0" encoding="utf-8"?>
<p:tagLst xmlns:p="http://schemas.openxmlformats.org/presentationml/2006/main">
  <p:tag name="AS_UNIQUEID" val="817"/>
</p:tagLst>
</file>

<file path=ppt/tags/tag202.xml><?xml version="1.0" encoding="utf-8"?>
<p:tagLst xmlns:p="http://schemas.openxmlformats.org/presentationml/2006/main">
  <p:tag name="AS_UNIQUEID" val="818"/>
</p:tagLst>
</file>

<file path=ppt/tags/tag203.xml><?xml version="1.0" encoding="utf-8"?>
<p:tagLst xmlns:p="http://schemas.openxmlformats.org/presentationml/2006/main">
  <p:tag name="AS_UNIQUEID" val="819"/>
</p:tagLst>
</file>

<file path=ppt/tags/tag204.xml><?xml version="1.0" encoding="utf-8"?>
<p:tagLst xmlns:p="http://schemas.openxmlformats.org/presentationml/2006/main">
  <p:tag name="AS_UNIQUEID" val="820"/>
</p:tagLst>
</file>

<file path=ppt/tags/tag205.xml><?xml version="1.0" encoding="utf-8"?>
<p:tagLst xmlns:p="http://schemas.openxmlformats.org/presentationml/2006/main">
  <p:tag name="AS_UNIQUEID" val="821"/>
</p:tagLst>
</file>

<file path=ppt/tags/tag206.xml><?xml version="1.0" encoding="utf-8"?>
<p:tagLst xmlns:p="http://schemas.openxmlformats.org/presentationml/2006/main">
  <p:tag name="AS_UNIQUEID" val="822"/>
</p:tagLst>
</file>

<file path=ppt/tags/tag207.xml><?xml version="1.0" encoding="utf-8"?>
<p:tagLst xmlns:p="http://schemas.openxmlformats.org/presentationml/2006/main">
  <p:tag name="AS_UNIQUEID" val="3492"/>
</p:tagLst>
</file>

<file path=ppt/tags/tag208.xml><?xml version="1.0" encoding="utf-8"?>
<p:tagLst xmlns:p="http://schemas.openxmlformats.org/presentationml/2006/main">
  <p:tag name="AS_UNIQUEID" val="3493"/>
</p:tagLst>
</file>

<file path=ppt/tags/tag209.xml><?xml version="1.0" encoding="utf-8"?>
<p:tagLst xmlns:p="http://schemas.openxmlformats.org/presentationml/2006/main">
  <p:tag name="AS_UNIQUEID" val="817"/>
</p:tagLst>
</file>

<file path=ppt/tags/tag21.xml><?xml version="1.0" encoding="utf-8"?>
<p:tagLst xmlns:p="http://schemas.openxmlformats.org/presentationml/2006/main">
  <p:tag name="AS_UNIQUEID" val="45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10.xml><?xml version="1.0" encoding="utf-8"?>
<p:tagLst xmlns:p="http://schemas.openxmlformats.org/presentationml/2006/main">
  <p:tag name="AS_UNIQUEID" val="816"/>
</p:tagLst>
</file>

<file path=ppt/tags/tag211.xml><?xml version="1.0" encoding="utf-8"?>
<p:tagLst xmlns:p="http://schemas.openxmlformats.org/presentationml/2006/main">
  <p:tag name="AS_UNIQUEID" val="816"/>
</p:tagLst>
</file>

<file path=ppt/tags/tag212.xml><?xml version="1.0" encoding="utf-8"?>
<p:tagLst xmlns:p="http://schemas.openxmlformats.org/presentationml/2006/main">
  <p:tag name="AS_UNIQUEID" val="819"/>
</p:tagLst>
</file>

<file path=ppt/tags/tag213.xml><?xml version="1.0" encoding="utf-8"?>
<p:tagLst xmlns:p="http://schemas.openxmlformats.org/presentationml/2006/main">
  <p:tag name="AS_UNIQUEID" val="506"/>
</p:tagLst>
</file>

<file path=ppt/tags/tag214.xml><?xml version="1.0" encoding="utf-8"?>
<p:tagLst xmlns:p="http://schemas.openxmlformats.org/presentationml/2006/main">
  <p:tag name="AS_UNIQUEID" val="507"/>
</p:tagLst>
</file>

<file path=ppt/tags/tag215.xml><?xml version="1.0" encoding="utf-8"?>
<p:tagLst xmlns:p="http://schemas.openxmlformats.org/presentationml/2006/main">
  <p:tag name="AS_UNIQUEID" val="508"/>
</p:tagLst>
</file>

<file path=ppt/tags/tag216.xml><?xml version="1.0" encoding="utf-8"?>
<p:tagLst xmlns:p="http://schemas.openxmlformats.org/presentationml/2006/main">
  <p:tag name="AS_UNIQUEID" val="509"/>
</p:tagLst>
</file>

<file path=ppt/tags/tag217.xml><?xml version="1.0" encoding="utf-8"?>
<p:tagLst xmlns:p="http://schemas.openxmlformats.org/presentationml/2006/main">
  <p:tag name="AS_UNIQUEID" val="510"/>
</p:tagLst>
</file>

<file path=ppt/tags/tag218.xml><?xml version="1.0" encoding="utf-8"?>
<p:tagLst xmlns:p="http://schemas.openxmlformats.org/presentationml/2006/main">
  <p:tag name="AS_UNIQUEID" val="511"/>
</p:tagLst>
</file>

<file path=ppt/tags/tag219.xml><?xml version="1.0" encoding="utf-8"?>
<p:tagLst xmlns:p="http://schemas.openxmlformats.org/presentationml/2006/main">
  <p:tag name="AS_OS" val="Unix 3.10 unknown"/>
  <p:tag name="AS_RELEASE_DATE" val="2017.06.20"/>
  <p:tag name="AS_TITLE" val="Aspose.Slides for Java"/>
  <p:tag name="AS_VERSION" val="17.6"/>
</p:tagLst>
</file>

<file path=ppt/tags/tag22.xml><?xml version="1.0" encoding="utf-8"?>
<p:tagLst xmlns:p="http://schemas.openxmlformats.org/presentationml/2006/main">
  <p:tag name="AS_UNIQUEID" val="45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3.xml><?xml version="1.0" encoding="utf-8"?>
<p:tagLst xmlns:p="http://schemas.openxmlformats.org/presentationml/2006/main">
  <p:tag name="AS_UNIQUEID" val="45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4.xml><?xml version="1.0" encoding="utf-8"?>
<p:tagLst xmlns:p="http://schemas.openxmlformats.org/presentationml/2006/main">
  <p:tag name="AS_UNIQUEID" val="45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5.xml><?xml version="1.0" encoding="utf-8"?>
<p:tagLst xmlns:p="http://schemas.openxmlformats.org/presentationml/2006/main">
  <p:tag name="AS_UNIQUEID" val="45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6.xml><?xml version="1.0" encoding="utf-8"?>
<p:tagLst xmlns:p="http://schemas.openxmlformats.org/presentationml/2006/main">
  <p:tag name="AS_UNIQUEID" val="45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7.xml><?xml version="1.0" encoding="utf-8"?>
<p:tagLst xmlns:p="http://schemas.openxmlformats.org/presentationml/2006/main">
  <p:tag name="AS_UNIQUEID" val="45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8.xml><?xml version="1.0" encoding="utf-8"?>
<p:tagLst xmlns:p="http://schemas.openxmlformats.org/presentationml/2006/main">
  <p:tag name="AS_UNIQUEID" val="45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9.xml><?xml version="1.0" encoding="utf-8"?>
<p:tagLst xmlns:p="http://schemas.openxmlformats.org/presentationml/2006/main">
  <p:tag name="AS_UNIQUEID" val="45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.xml><?xml version="1.0" encoding="utf-8"?>
<p:tagLst xmlns:p="http://schemas.openxmlformats.org/presentationml/2006/main">
  <p:tag name="AS_UNIQUEID" val="42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.xml><?xml version="1.0" encoding="utf-8"?>
<p:tagLst xmlns:p="http://schemas.openxmlformats.org/presentationml/2006/main">
  <p:tag name="AS_UNIQUEID" val="46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1.xml><?xml version="1.0" encoding="utf-8"?>
<p:tagLst xmlns:p="http://schemas.openxmlformats.org/presentationml/2006/main">
  <p:tag name="AS_UNIQUEID" val="46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2.xml><?xml version="1.0" encoding="utf-8"?>
<p:tagLst xmlns:p="http://schemas.openxmlformats.org/presentationml/2006/main">
  <p:tag name="AS_UNIQUEID" val="46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3.xml><?xml version="1.0" encoding="utf-8"?>
<p:tagLst xmlns:p="http://schemas.openxmlformats.org/presentationml/2006/main">
  <p:tag name="AS_UNIQUEID" val="46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4.xml><?xml version="1.0" encoding="utf-8"?>
<p:tagLst xmlns:p="http://schemas.openxmlformats.org/presentationml/2006/main">
  <p:tag name="AS_UNIQUEID" val="46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5.xml><?xml version="1.0" encoding="utf-8"?>
<p:tagLst xmlns:p="http://schemas.openxmlformats.org/presentationml/2006/main">
  <p:tag name="AS_UNIQUEID" val="46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6.xml><?xml version="1.0" encoding="utf-8"?>
<p:tagLst xmlns:p="http://schemas.openxmlformats.org/presentationml/2006/main">
  <p:tag name="AS_UNIQUEID" val="46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7.xml><?xml version="1.0" encoding="utf-8"?>
<p:tagLst xmlns:p="http://schemas.openxmlformats.org/presentationml/2006/main">
  <p:tag name="AS_UNIQUEID" val="47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8.xml><?xml version="1.0" encoding="utf-8"?>
<p:tagLst xmlns:p="http://schemas.openxmlformats.org/presentationml/2006/main">
  <p:tag name="AS_UNIQUEID" val="47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9.xml><?xml version="1.0" encoding="utf-8"?>
<p:tagLst xmlns:p="http://schemas.openxmlformats.org/presentationml/2006/main">
  <p:tag name="AS_UNIQUEID" val="47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.xml><?xml version="1.0" encoding="utf-8"?>
<p:tagLst xmlns:p="http://schemas.openxmlformats.org/presentationml/2006/main">
  <p:tag name="AS_UNIQUEID" val="43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.xml><?xml version="1.0" encoding="utf-8"?>
<p:tagLst xmlns:p="http://schemas.openxmlformats.org/presentationml/2006/main">
  <p:tag name="AS_UNIQUEID" val="47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1.xml><?xml version="1.0" encoding="utf-8"?>
<p:tagLst xmlns:p="http://schemas.openxmlformats.org/presentationml/2006/main">
  <p:tag name="AS_UNIQUEID" val="47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2.xml><?xml version="1.0" encoding="utf-8"?>
<p:tagLst xmlns:p="http://schemas.openxmlformats.org/presentationml/2006/main">
  <p:tag name="AS_UNIQUEID" val="47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3.xml><?xml version="1.0" encoding="utf-8"?>
<p:tagLst xmlns:p="http://schemas.openxmlformats.org/presentationml/2006/main">
  <p:tag name="AS_UNIQUEID" val="47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4.xml><?xml version="1.0" encoding="utf-8"?>
<p:tagLst xmlns:p="http://schemas.openxmlformats.org/presentationml/2006/main">
  <p:tag name="AS_UNIQUEID" val="47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5.xml><?xml version="1.0" encoding="utf-8"?>
<p:tagLst xmlns:p="http://schemas.openxmlformats.org/presentationml/2006/main">
  <p:tag name="AS_UNIQUEID" val="47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6.xml><?xml version="1.0" encoding="utf-8"?>
<p:tagLst xmlns:p="http://schemas.openxmlformats.org/presentationml/2006/main">
  <p:tag name="AS_UNIQUEID" val="48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7.xml><?xml version="1.0" encoding="utf-8"?>
<p:tagLst xmlns:p="http://schemas.openxmlformats.org/presentationml/2006/main">
  <p:tag name="AS_UNIQUEID" val="48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8.xml><?xml version="1.0" encoding="utf-8"?>
<p:tagLst xmlns:p="http://schemas.openxmlformats.org/presentationml/2006/main">
  <p:tag name="AS_UNIQUEID" val="48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9.xml><?xml version="1.0" encoding="utf-8"?>
<p:tagLst xmlns:p="http://schemas.openxmlformats.org/presentationml/2006/main">
  <p:tag name="AS_UNIQUEID" val="48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.xml><?xml version="1.0" encoding="utf-8"?>
<p:tagLst xmlns:p="http://schemas.openxmlformats.org/presentationml/2006/main">
  <p:tag name="AS_UNIQUEID" val="43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.xml><?xml version="1.0" encoding="utf-8"?>
<p:tagLst xmlns:p="http://schemas.openxmlformats.org/presentationml/2006/main">
  <p:tag name="AS_UNIQUEID" val="48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1.xml><?xml version="1.0" encoding="utf-8"?>
<p:tagLst xmlns:p="http://schemas.openxmlformats.org/presentationml/2006/main">
  <p:tag name="AS_UNIQUEID" val="48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2.xml><?xml version="1.0" encoding="utf-8"?>
<p:tagLst xmlns:p="http://schemas.openxmlformats.org/presentationml/2006/main">
  <p:tag name="AS_UNIQUEID" val="48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3.xml><?xml version="1.0" encoding="utf-8"?>
<p:tagLst xmlns:p="http://schemas.openxmlformats.org/presentationml/2006/main">
  <p:tag name="AS_UNIQUEID" val="48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4.xml><?xml version="1.0" encoding="utf-8"?>
<p:tagLst xmlns:p="http://schemas.openxmlformats.org/presentationml/2006/main">
  <p:tag name="AS_UNIQUEID" val="49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5.xml><?xml version="1.0" encoding="utf-8"?>
<p:tagLst xmlns:p="http://schemas.openxmlformats.org/presentationml/2006/main">
  <p:tag name="AS_UNIQUEID" val="49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6.xml><?xml version="1.0" encoding="utf-8"?>
<p:tagLst xmlns:p="http://schemas.openxmlformats.org/presentationml/2006/main">
  <p:tag name="AS_UNIQUEID" val="49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7.xml><?xml version="1.0" encoding="utf-8"?>
<p:tagLst xmlns:p="http://schemas.openxmlformats.org/presentationml/2006/main">
  <p:tag name="AS_UNIQUEID" val="49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58.xml><?xml version="1.0" encoding="utf-8"?>
<p:tagLst xmlns:p="http://schemas.openxmlformats.org/presentationml/2006/main">
  <p:tag name="AS_UNIQUEID" val="49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59.xml><?xml version="1.0" encoding="utf-8"?>
<p:tagLst xmlns:p="http://schemas.openxmlformats.org/presentationml/2006/main">
  <p:tag name="AS_UNIQUEID" val="49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6.xml><?xml version="1.0" encoding="utf-8"?>
<p:tagLst xmlns:p="http://schemas.openxmlformats.org/presentationml/2006/main">
  <p:tag name="AS_UNIQUEID" val="43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0.xml><?xml version="1.0" encoding="utf-8"?>
<p:tagLst xmlns:p="http://schemas.openxmlformats.org/presentationml/2006/main">
  <p:tag name="AS_UNIQUEID" val="49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61.xml><?xml version="1.0" encoding="utf-8"?>
<p:tagLst xmlns:p="http://schemas.openxmlformats.org/presentationml/2006/main">
  <p:tag name="AS_UNIQUEID" val="49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62.xml><?xml version="1.0" encoding="utf-8"?>
<p:tagLst xmlns:p="http://schemas.openxmlformats.org/presentationml/2006/main">
  <p:tag name="AS_UNIQUEID" val="500"/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3.xml><?xml version="1.0" encoding="utf-8"?>
<p:tagLst xmlns:p="http://schemas.openxmlformats.org/presentationml/2006/main">
  <p:tag name="AS_UNIQUEID" val="501"/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4.xml><?xml version="1.0" encoding="utf-8"?>
<p:tagLst xmlns:p="http://schemas.openxmlformats.org/presentationml/2006/main">
  <p:tag name="AS_UNIQUEID" val="50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5.xml><?xml version="1.0" encoding="utf-8"?>
<p:tagLst xmlns:p="http://schemas.openxmlformats.org/presentationml/2006/main">
  <p:tag name="AS_UNIQUEID" val="50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6.xml><?xml version="1.0" encoding="utf-8"?>
<p:tagLst xmlns:p="http://schemas.openxmlformats.org/presentationml/2006/main">
  <p:tag name="AS_UNIQUEID" val="50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68.xml><?xml version="1.0" encoding="utf-8"?>
<p:tagLst xmlns:p="http://schemas.openxmlformats.org/presentationml/2006/main">
  <p:tag name="AS_UNIQUEID" val="115"/>
</p:tagLst>
</file>

<file path=ppt/tags/tag69.xml><?xml version="1.0" encoding="utf-8"?>
<p:tagLst xmlns:p="http://schemas.openxmlformats.org/presentationml/2006/main">
  <p:tag name="AS_UNIQUEID" val="116"/>
</p:tagLst>
</file>

<file path=ppt/tags/tag7.xml><?xml version="1.0" encoding="utf-8"?>
<p:tagLst xmlns:p="http://schemas.openxmlformats.org/presentationml/2006/main">
  <p:tag name="AS_UNIQUEID" val="43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0.xml><?xml version="1.0" encoding="utf-8"?>
<p:tagLst xmlns:p="http://schemas.openxmlformats.org/presentationml/2006/main">
  <p:tag name="AS_UNIQUEID" val="3411"/>
</p:tagLst>
</file>

<file path=ppt/tags/tag71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2.xml><?xml version="1.0" encoding="utf-8"?>
<p:tagLst xmlns:p="http://schemas.openxmlformats.org/presentationml/2006/main">
  <p:tag name="AS_UNIQUEID" val="523"/>
</p:tagLst>
</file>

<file path=ppt/tags/tag73.xml><?xml version="1.0" encoding="utf-8"?>
<p:tagLst xmlns:p="http://schemas.openxmlformats.org/presentationml/2006/main">
  <p:tag name="AS_UNIQUEID" val="524"/>
</p:tagLst>
</file>

<file path=ppt/tags/tag74.xml><?xml version="1.0" encoding="utf-8"?>
<p:tagLst xmlns:p="http://schemas.openxmlformats.org/presentationml/2006/main">
  <p:tag name="AS_UNIQUEID" val="525"/>
</p:tagLst>
</file>

<file path=ppt/tags/tag75.xml><?xml version="1.0" encoding="utf-8"?>
<p:tagLst xmlns:p="http://schemas.openxmlformats.org/presentationml/2006/main">
  <p:tag name="AS_UNIQUEID" val="526"/>
</p:tagLst>
</file>

<file path=ppt/tags/tag76.xml><?xml version="1.0" encoding="utf-8"?>
<p:tagLst xmlns:p="http://schemas.openxmlformats.org/presentationml/2006/main">
  <p:tag name="AS_UNIQUEID" val="527"/>
</p:tagLst>
</file>

<file path=ppt/tags/tag77.xml><?xml version="1.0" encoding="utf-8"?>
<p:tagLst xmlns:p="http://schemas.openxmlformats.org/presentationml/2006/main">
  <p:tag name="AS_UNIQUEID" val="528"/>
</p:tagLst>
</file>

<file path=ppt/tags/tag78.xml><?xml version="1.0" encoding="utf-8"?>
<p:tagLst xmlns:p="http://schemas.openxmlformats.org/presentationml/2006/main">
  <p:tag name="AS_UNIQUEID" val="3419"/>
</p:tagLst>
</file>

<file path=ppt/tags/tag79.xml><?xml version="1.0" encoding="utf-8"?>
<p:tagLst xmlns:p="http://schemas.openxmlformats.org/presentationml/2006/main">
  <p:tag name="AS_UNIQUEID" val="3461"/>
</p:tagLst>
</file>

<file path=ppt/tags/tag8.xml><?xml version="1.0" encoding="utf-8"?>
<p:tagLst xmlns:p="http://schemas.openxmlformats.org/presentationml/2006/main">
  <p:tag name="AS_UNIQUEID" val="43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0.xml><?xml version="1.0" encoding="utf-8"?>
<p:tagLst xmlns:p="http://schemas.openxmlformats.org/presentationml/2006/main">
  <p:tag name="AS_UNIQUEID" val="528"/>
</p:tagLst>
</file>

<file path=ppt/tags/tag81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82.xml><?xml version="1.0" encoding="utf-8"?>
<p:tagLst xmlns:p="http://schemas.openxmlformats.org/presentationml/2006/main">
  <p:tag name="AS_UNIQUEID" val="3463"/>
</p:tagLst>
</file>

<file path=ppt/tags/tag83.xml><?xml version="1.0" encoding="utf-8"?>
<p:tagLst xmlns:p="http://schemas.openxmlformats.org/presentationml/2006/main">
  <p:tag name="AS_UNIQUEID" val="582"/>
</p:tagLst>
</file>

<file path=ppt/tags/tag84.xml><?xml version="1.0" encoding="utf-8"?>
<p:tagLst xmlns:p="http://schemas.openxmlformats.org/presentationml/2006/main">
  <p:tag name="AS_UNIQUEID" val="584"/>
</p:tagLst>
</file>

<file path=ppt/tags/tag85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86.xml><?xml version="1.0" encoding="utf-8"?>
<p:tagLst xmlns:p="http://schemas.openxmlformats.org/presentationml/2006/main">
  <p:tag name="AS_UNIQUEID" val="590"/>
</p:tagLst>
</file>

<file path=ppt/tags/tag87.xml><?xml version="1.0" encoding="utf-8"?>
<p:tagLst xmlns:p="http://schemas.openxmlformats.org/presentationml/2006/main">
  <p:tag name="AS_UNIQUEID" val="3466"/>
</p:tagLst>
</file>

<file path=ppt/tags/tag88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89.xml><?xml version="1.0" encoding="utf-8"?>
<p:tagLst xmlns:p="http://schemas.openxmlformats.org/presentationml/2006/main">
  <p:tag name="AS_UNIQUEID" val="589"/>
</p:tagLst>
</file>

<file path=ppt/tags/tag9.xml><?xml version="1.0" encoding="utf-8"?>
<p:tagLst xmlns:p="http://schemas.openxmlformats.org/presentationml/2006/main">
  <p:tag name="AS_UNIQUEID" val="43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0.xml><?xml version="1.0" encoding="utf-8"?>
<p:tagLst xmlns:p="http://schemas.openxmlformats.org/presentationml/2006/main">
  <p:tag name="AS_UNIQUEID" val="591"/>
</p:tagLst>
</file>

<file path=ppt/tags/tag91.xml><?xml version="1.0" encoding="utf-8"?>
<p:tagLst xmlns:p="http://schemas.openxmlformats.org/presentationml/2006/main">
  <p:tag name="AS_UNIQUEID" val="592"/>
</p:tagLst>
</file>

<file path=ppt/tags/tag92.xml><?xml version="1.0" encoding="utf-8"?>
<p:tagLst xmlns:p="http://schemas.openxmlformats.org/presentationml/2006/main">
  <p:tag name="AS_UNIQUEID" val="593"/>
</p:tagLst>
</file>

<file path=ppt/tags/tag93.xml><?xml version="1.0" encoding="utf-8"?>
<p:tagLst xmlns:p="http://schemas.openxmlformats.org/presentationml/2006/main">
  <p:tag name="AS_UNIQUEID" val="594"/>
</p:tagLst>
</file>

<file path=ppt/tags/tag94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95.xml><?xml version="1.0" encoding="utf-8"?>
<p:tagLst xmlns:p="http://schemas.openxmlformats.org/presentationml/2006/main">
  <p:tag name="AS_UNIQUEID" val="3468"/>
</p:tagLst>
</file>

<file path=ppt/tags/tag96.xml><?xml version="1.0" encoding="utf-8"?>
<p:tagLst xmlns:p="http://schemas.openxmlformats.org/presentationml/2006/main">
  <p:tag name="AS_UNIQUEID" val="3469"/>
</p:tagLst>
</file>

<file path=ppt/tags/tag97.xml><?xml version="1.0" encoding="utf-8"?>
<p:tagLst xmlns:p="http://schemas.openxmlformats.org/presentationml/2006/main">
  <p:tag name="AS_UNIQUEID" val="605"/>
</p:tagLst>
</file>

<file path=ppt/tags/tag98.xml><?xml version="1.0" encoding="utf-8"?>
<p:tagLst xmlns:p="http://schemas.openxmlformats.org/presentationml/2006/main">
  <p:tag name="AS_UNIQUEID" val="606"/>
</p:tagLst>
</file>

<file path=ppt/tags/tag99.xml><?xml version="1.0" encoding="utf-8"?>
<p:tagLst xmlns:p="http://schemas.openxmlformats.org/presentationml/2006/main">
  <p:tag name="AS_UNIQUEID" val="607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3153</Words>
  <Application>WPS 演示</Application>
  <PresentationFormat/>
  <Paragraphs>249</Paragraphs>
  <Slides>19</Slides>
  <Notes>3</Notes>
  <HiddenSlides>0</HiddenSlides>
  <MMClips>1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8" baseType="lpstr">
      <vt:lpstr>Arial</vt:lpstr>
      <vt:lpstr>宋体</vt:lpstr>
      <vt:lpstr>Wingdings</vt:lpstr>
      <vt:lpstr>微软雅黑</vt:lpstr>
      <vt:lpstr>Wingdings</vt:lpstr>
      <vt:lpstr>Calibri</vt:lpstr>
      <vt:lpstr>微软雅黑 Light</vt:lpstr>
      <vt:lpstr>黑体</vt:lpstr>
      <vt:lpstr>华文楷体</vt:lpstr>
      <vt:lpstr>Arial Unicode MS</vt:lpstr>
      <vt:lpstr>方正粗黑宋简体</vt:lpstr>
      <vt:lpstr>Segoe UI</vt:lpstr>
      <vt:lpstr>方正粗倩简体</vt:lpstr>
      <vt:lpstr>National First Font</vt:lpstr>
      <vt:lpstr>Segoe Print</vt:lpstr>
      <vt:lpstr>华文琥珀</vt:lpstr>
      <vt:lpstr>Times New Roman</vt:lpstr>
      <vt:lpstr>楷体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中国共产主义青年团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rbm.xkw.com</dc:creator>
  <cp:lastModifiedBy>G2018</cp:lastModifiedBy>
  <cp:revision>13</cp:revision>
  <cp:lastPrinted>2020-12-03T10:47:00Z</cp:lastPrinted>
  <dcterms:created xsi:type="dcterms:W3CDTF">2020-12-03T10:47:00Z</dcterms:created>
  <dcterms:modified xsi:type="dcterms:W3CDTF">2020-12-30T02:31:39Z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KSOProductBuildVer">
    <vt:lpwstr>2052-11.1.0.10228</vt:lpwstr>
  </property>
</Properties>
</file>