
<file path=[Content_Types].xml><?xml version="1.0" encoding="utf-8"?>
<Types xmlns="http://schemas.openxmlformats.org/package/2006/content-types">
  <Default Extension="jpeg" ContentType="image/jpe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6"/>
  </p:notesMasterIdLst>
  <p:sldIdLst>
    <p:sldId id="257" r:id="rId4"/>
    <p:sldId id="267" r:id="rId5"/>
    <p:sldId id="258" r:id="rId7"/>
    <p:sldId id="259" r:id="rId8"/>
    <p:sldId id="260" r:id="rId9"/>
    <p:sldId id="261" r:id="rId10"/>
    <p:sldId id="262" r:id="rId11"/>
    <p:sldId id="263" r:id="rId12"/>
    <p:sldId id="264" r:id="rId13"/>
    <p:sldId id="269" r:id="rId14"/>
    <p:sldId id="265" r:id="rId15"/>
  </p:sldIdLst>
  <p:sldSz cx="9144000" cy="51435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84" d="100"/>
          <a:sy n="84" d="100"/>
        </p:scale>
        <p:origin x="-96" y="-162"/>
      </p:cViewPr>
      <p:guideLst>
        <p:guide orient="horz" pos="1620"/>
        <p:guide pos="29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DD4AA60-EDEA-48E8-A753-53B47672B3CF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hangingPunct="1">
              <a:buNone/>
            </a:pPr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3315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3316" name="灯片编号占位符 3"/>
          <p:cNvSpPr txBox="1">
            <a:spLocks noGrp="1"/>
          </p:cNvSpPr>
          <p:nvPr>
            <p:ph type="sldNum" sz="quarter"/>
          </p:nvPr>
        </p:nvSpPr>
        <p:spPr bwMode="auto">
          <a:noFill/>
          <a:ln>
            <a:noFill/>
            <a:miter lim="800000"/>
          </a:ln>
        </p:spPr>
        <p:txBody>
          <a:bodyPr wrap="square" lIns="91440" tIns="45720" rIns="91440" bIns="45720" numCol="1" rtlCol="0" anchor="b" anchorCtr="0" compatLnSpc="1"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3315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3316" name="灯片编号占位符 3"/>
          <p:cNvSpPr txBox="1">
            <a:spLocks noGrp="1"/>
          </p:cNvSpPr>
          <p:nvPr>
            <p:ph type="sldNum" sz="quarter"/>
          </p:nvPr>
        </p:nvSpPr>
        <p:spPr bwMode="auto">
          <a:noFill/>
          <a:ln>
            <a:noFill/>
            <a:miter lim="800000"/>
          </a:ln>
        </p:spPr>
        <p:txBody>
          <a:bodyPr wrap="square" lIns="91440" tIns="45720" rIns="91440" bIns="45720" numCol="1" rtlCol="0" anchor="b" anchorCtr="0" compatLnSpc="1"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1886856-FC35-4C5C-AC1D-3277180CBD8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1886856-FC35-4C5C-AC1D-3277180CBD8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1886856-FC35-4C5C-AC1D-3277180CBD8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1886856-FC35-4C5C-AC1D-3277180CBD8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1886856-FC35-4C5C-AC1D-3277180CBD8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1886856-FC35-4C5C-AC1D-3277180CBD8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1886856-FC35-4C5C-AC1D-3277180CBD8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1886856-FC35-4C5C-AC1D-3277180CBD8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1886856-FC35-4C5C-AC1D-3277180CBD8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1886856-FC35-4C5C-AC1D-3277180CBD8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1886856-FC35-4C5C-AC1D-3277180CBD8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1886856-FC35-4C5C-AC1D-3277180CBD8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1886856-FC35-4C5C-AC1D-3277180CBD8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1886856-FC35-4C5C-AC1D-3277180CBD8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1886856-FC35-4C5C-AC1D-3277180CBD8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1886856-FC35-4C5C-AC1D-3277180CBD8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1886856-FC35-4C5C-AC1D-3277180CBD8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1886856-FC35-4C5C-AC1D-3277180CBD8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1886856-FC35-4C5C-AC1D-3277180CBD8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1886856-FC35-4C5C-AC1D-3277180CBD8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1886856-FC35-4C5C-AC1D-3277180CBD8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1886856-FC35-4C5C-AC1D-3277180CBD8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1886856-FC35-4C5C-AC1D-3277180CBD8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1886856-FC35-4C5C-AC1D-3277180CBD8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8.xml"/><Relationship Id="rId2" Type="http://schemas.openxmlformats.org/officeDocument/2006/relationships/image" Target="../media/image2.GIF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9.png"/><Relationship Id="rId7" Type="http://schemas.openxmlformats.org/officeDocument/2006/relationships/image" Target="../media/image18.png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0" Type="http://schemas.openxmlformats.org/officeDocument/2006/relationships/notesSlide" Target="../notesSlides/notesSlide3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8.xml"/><Relationship Id="rId2" Type="http://schemas.openxmlformats.org/officeDocument/2006/relationships/image" Target="../media/image2.GIF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4" name="图片 1" descr="一上模板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矩形 3"/>
          <p:cNvSpPr/>
          <p:nvPr/>
        </p:nvSpPr>
        <p:spPr>
          <a:xfrm>
            <a:off x="2366010" y="1384935"/>
            <a:ext cx="4412615" cy="92202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1" i="0" u="none" strike="noStrike" kern="1200" cap="none" spc="0" normalizeH="0" baseline="0" noProof="0" dirty="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</a:rPr>
              <a:t>5</a:t>
            </a:r>
            <a:r>
              <a:rPr kumimoji="0" lang="zh-CN" altLang="en-US" sz="5400" b="1" i="0" u="none" strike="noStrike" kern="1200" cap="none" spc="0" normalizeH="0" baseline="0" noProof="0" dirty="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</a:rPr>
              <a:t>以内的减法</a:t>
            </a:r>
            <a:endParaRPr kumimoji="0" lang="zh-CN" altLang="en-US" sz="5400" b="1" i="0" u="none" strike="noStrike" kern="1200" cap="none" spc="0" normalizeH="0" baseline="0" noProof="0" dirty="0"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867910" y="3289300"/>
            <a:ext cx="2136140" cy="4603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40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幼圆" panose="02010509060101010101" charset="-122"/>
                <a:ea typeface="幼圆" panose="02010509060101010101" charset="-122"/>
              </a:rPr>
              <a:t>执教：乔乔</a:t>
            </a:r>
            <a:endParaRPr lang="zh-CN" altLang="en-US" sz="2400"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幼圆" panose="02010509060101010101" charset="-122"/>
              <a:ea typeface="幼圆" panose="02010509060101010101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242" name="图片 1" descr="一上模板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" name="图片 2" descr="16030493999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4770" y="604520"/>
            <a:ext cx="3934460" cy="39344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242" name="图片 1" descr="一上模板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3" name="矩形 10"/>
          <p:cNvSpPr/>
          <p:nvPr/>
        </p:nvSpPr>
        <p:spPr>
          <a:xfrm>
            <a:off x="71438" y="642938"/>
            <a:ext cx="492125" cy="4619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6.</a:t>
            </a:r>
            <a:endParaRPr lang="zh-CN" altLang="en-US" b="1" dirty="0"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10244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5638" y="2012950"/>
            <a:ext cx="2944812" cy="10398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5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7863" y="3321050"/>
            <a:ext cx="2946400" cy="1019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6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1188" y="727075"/>
            <a:ext cx="2957512" cy="10525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" name="Picture 7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41663" y="774700"/>
            <a:ext cx="560387" cy="96520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20" name="直接连接符 19"/>
          <p:cNvCxnSpPr/>
          <p:nvPr/>
        </p:nvCxnSpPr>
        <p:spPr>
          <a:xfrm>
            <a:off x="3709988" y="1243013"/>
            <a:ext cx="400050" cy="4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4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14800" y="728663"/>
            <a:ext cx="495300" cy="10429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4" name="Picture 5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05400" y="757238"/>
            <a:ext cx="595313" cy="99060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25" name="直接连接符 24"/>
          <p:cNvCxnSpPr/>
          <p:nvPr/>
        </p:nvCxnSpPr>
        <p:spPr>
          <a:xfrm>
            <a:off x="4662488" y="1304925"/>
            <a:ext cx="400050" cy="4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4662488" y="1171575"/>
            <a:ext cx="400050" cy="4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>
            <a:off x="3776663" y="2528888"/>
            <a:ext cx="400050" cy="4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>
            <a:off x="4729163" y="2590800"/>
            <a:ext cx="400050" cy="4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>
            <a:off x="4729163" y="2457450"/>
            <a:ext cx="400050" cy="4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组合 32"/>
          <p:cNvGrpSpPr/>
          <p:nvPr/>
        </p:nvGrpSpPr>
        <p:grpSpPr>
          <a:xfrm>
            <a:off x="3228975" y="2071688"/>
            <a:ext cx="452438" cy="942975"/>
            <a:chOff x="6338861" y="1643054"/>
            <a:chExt cx="319116" cy="599671"/>
          </a:xfrm>
        </p:grpSpPr>
        <p:cxnSp>
          <p:nvCxnSpPr>
            <p:cNvPr id="31" name="直接连接符 30"/>
            <p:cNvCxnSpPr/>
            <p:nvPr/>
          </p:nvCxnSpPr>
          <p:spPr>
            <a:xfrm rot="5400000">
              <a:off x="6227428" y="1769044"/>
              <a:ext cx="399781" cy="1478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 flipV="1">
              <a:off x="6338861" y="2036777"/>
              <a:ext cx="300081" cy="6057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rot="5400000">
              <a:off x="6310636" y="1895384"/>
              <a:ext cx="508812" cy="1858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4" name="直接连接符 33"/>
          <p:cNvCxnSpPr/>
          <p:nvPr/>
        </p:nvCxnSpPr>
        <p:spPr>
          <a:xfrm rot="5400000">
            <a:off x="3993356" y="2426494"/>
            <a:ext cx="876300" cy="2428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6" name="Picture 5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33975" y="2033588"/>
            <a:ext cx="595313" cy="990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7" name="Picture 7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14688" y="3357563"/>
            <a:ext cx="561975" cy="96520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38" name="直接连接符 37"/>
          <p:cNvCxnSpPr/>
          <p:nvPr/>
        </p:nvCxnSpPr>
        <p:spPr>
          <a:xfrm>
            <a:off x="3786188" y="3819525"/>
            <a:ext cx="400050" cy="4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5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19575" y="3333750"/>
            <a:ext cx="595313" cy="99060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40" name="直接连接符 39"/>
          <p:cNvCxnSpPr/>
          <p:nvPr/>
        </p:nvCxnSpPr>
        <p:spPr>
          <a:xfrm>
            <a:off x="4729163" y="3881438"/>
            <a:ext cx="400050" cy="4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/>
        </p:nvCxnSpPr>
        <p:spPr>
          <a:xfrm>
            <a:off x="4729163" y="3752850"/>
            <a:ext cx="400050" cy="4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4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48263" y="3314700"/>
            <a:ext cx="495300" cy="10429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65" name="Picture 9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950" y="87313"/>
            <a:ext cx="1152525" cy="3603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4" name="图片 1" descr="一上模板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矩形 3"/>
          <p:cNvSpPr/>
          <p:nvPr/>
        </p:nvSpPr>
        <p:spPr>
          <a:xfrm>
            <a:off x="1215390" y="1798320"/>
            <a:ext cx="421640" cy="422275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4642485" y="1817370"/>
            <a:ext cx="421640" cy="422275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6968490" y="3626485"/>
            <a:ext cx="421640" cy="422275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979920" y="1817370"/>
            <a:ext cx="421640" cy="422275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637030" y="628015"/>
            <a:ext cx="4483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3</a:t>
            </a:r>
            <a:endParaRPr lang="en-US" altLang="zh-CN" sz="2800"/>
          </a:p>
        </p:txBody>
      </p:sp>
      <p:sp>
        <p:nvSpPr>
          <p:cNvPr id="9" name="文本框 8"/>
          <p:cNvSpPr txBox="1"/>
          <p:nvPr/>
        </p:nvSpPr>
        <p:spPr>
          <a:xfrm>
            <a:off x="2085340" y="1760220"/>
            <a:ext cx="3460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2</a:t>
            </a:r>
            <a:endParaRPr lang="en-US" altLang="zh-CN" sz="2400"/>
          </a:p>
        </p:txBody>
      </p:sp>
      <p:sp>
        <p:nvSpPr>
          <p:cNvPr id="10" name="文本框 9"/>
          <p:cNvSpPr txBox="1"/>
          <p:nvPr/>
        </p:nvSpPr>
        <p:spPr>
          <a:xfrm>
            <a:off x="1195070" y="1760220"/>
            <a:ext cx="4222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1</a:t>
            </a:r>
            <a:endParaRPr lang="en-US" altLang="zh-CN" sz="2400"/>
          </a:p>
        </p:txBody>
      </p:sp>
      <p:grpSp>
        <p:nvGrpSpPr>
          <p:cNvPr id="18" name="组合 17"/>
          <p:cNvGrpSpPr/>
          <p:nvPr/>
        </p:nvGrpSpPr>
        <p:grpSpPr>
          <a:xfrm>
            <a:off x="1493520" y="1132840"/>
            <a:ext cx="647065" cy="504190"/>
            <a:chOff x="1644" y="3143"/>
            <a:chExt cx="1019" cy="794"/>
          </a:xfrm>
        </p:grpSpPr>
        <p:cxnSp>
          <p:nvCxnSpPr>
            <p:cNvPr id="11" name="直接连接符 10"/>
            <p:cNvCxnSpPr/>
            <p:nvPr/>
          </p:nvCxnSpPr>
          <p:spPr>
            <a:xfrm flipH="1">
              <a:off x="1644" y="3143"/>
              <a:ext cx="567" cy="7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>
              <a:off x="2181" y="3170"/>
              <a:ext cx="483" cy="76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组合 18"/>
          <p:cNvGrpSpPr/>
          <p:nvPr/>
        </p:nvGrpSpPr>
        <p:grpSpPr>
          <a:xfrm>
            <a:off x="6437630" y="1149985"/>
            <a:ext cx="647065" cy="504190"/>
            <a:chOff x="1644" y="3143"/>
            <a:chExt cx="1019" cy="794"/>
          </a:xfrm>
        </p:grpSpPr>
        <p:cxnSp>
          <p:nvCxnSpPr>
            <p:cNvPr id="21" name="直接连接符 20"/>
            <p:cNvCxnSpPr/>
            <p:nvPr/>
          </p:nvCxnSpPr>
          <p:spPr>
            <a:xfrm flipH="1">
              <a:off x="1644" y="3143"/>
              <a:ext cx="567" cy="7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2181" y="3170"/>
              <a:ext cx="483" cy="76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组合 22"/>
          <p:cNvGrpSpPr/>
          <p:nvPr/>
        </p:nvGrpSpPr>
        <p:grpSpPr>
          <a:xfrm>
            <a:off x="4115435" y="1132840"/>
            <a:ext cx="647065" cy="504190"/>
            <a:chOff x="1644" y="3143"/>
            <a:chExt cx="1019" cy="794"/>
          </a:xfrm>
        </p:grpSpPr>
        <p:cxnSp>
          <p:nvCxnSpPr>
            <p:cNvPr id="24" name="直接连接符 23"/>
            <p:cNvCxnSpPr/>
            <p:nvPr/>
          </p:nvCxnSpPr>
          <p:spPr>
            <a:xfrm flipH="1">
              <a:off x="1644" y="3143"/>
              <a:ext cx="567" cy="7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>
              <a:off x="2181" y="3170"/>
              <a:ext cx="483" cy="76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组合 25"/>
          <p:cNvGrpSpPr/>
          <p:nvPr/>
        </p:nvGrpSpPr>
        <p:grpSpPr>
          <a:xfrm>
            <a:off x="1377950" y="2971165"/>
            <a:ext cx="647065" cy="504190"/>
            <a:chOff x="1644" y="3143"/>
            <a:chExt cx="1019" cy="794"/>
          </a:xfrm>
        </p:grpSpPr>
        <p:cxnSp>
          <p:nvCxnSpPr>
            <p:cNvPr id="27" name="直接连接符 26"/>
            <p:cNvCxnSpPr/>
            <p:nvPr/>
          </p:nvCxnSpPr>
          <p:spPr>
            <a:xfrm flipH="1">
              <a:off x="1644" y="3143"/>
              <a:ext cx="567" cy="7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2181" y="3170"/>
              <a:ext cx="483" cy="76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本框 28"/>
          <p:cNvSpPr txBox="1"/>
          <p:nvPr/>
        </p:nvSpPr>
        <p:spPr>
          <a:xfrm>
            <a:off x="3849370" y="1779270"/>
            <a:ext cx="3460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2</a:t>
            </a:r>
            <a:endParaRPr lang="en-US" altLang="zh-CN" sz="2400"/>
          </a:p>
        </p:txBody>
      </p:sp>
      <p:sp>
        <p:nvSpPr>
          <p:cNvPr id="30" name="文本框 29"/>
          <p:cNvSpPr txBox="1"/>
          <p:nvPr/>
        </p:nvSpPr>
        <p:spPr>
          <a:xfrm>
            <a:off x="4266565" y="610870"/>
            <a:ext cx="4483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5</a:t>
            </a:r>
            <a:endParaRPr lang="en-US" altLang="zh-CN" sz="2800"/>
          </a:p>
        </p:txBody>
      </p:sp>
      <p:sp>
        <p:nvSpPr>
          <p:cNvPr id="31" name="文本框 30"/>
          <p:cNvSpPr txBox="1"/>
          <p:nvPr/>
        </p:nvSpPr>
        <p:spPr>
          <a:xfrm>
            <a:off x="6531610" y="628015"/>
            <a:ext cx="4483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4</a:t>
            </a:r>
            <a:endParaRPr lang="en-US" altLang="zh-CN" sz="2800"/>
          </a:p>
        </p:txBody>
      </p:sp>
      <p:sp>
        <p:nvSpPr>
          <p:cNvPr id="32" name="文本框 31"/>
          <p:cNvSpPr txBox="1"/>
          <p:nvPr/>
        </p:nvSpPr>
        <p:spPr>
          <a:xfrm>
            <a:off x="6241415" y="1817370"/>
            <a:ext cx="4222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1</a:t>
            </a:r>
            <a:endParaRPr lang="en-US" altLang="zh-CN" sz="2400"/>
          </a:p>
        </p:txBody>
      </p:sp>
      <p:grpSp>
        <p:nvGrpSpPr>
          <p:cNvPr id="33" name="组合 32"/>
          <p:cNvGrpSpPr/>
          <p:nvPr/>
        </p:nvGrpSpPr>
        <p:grpSpPr>
          <a:xfrm>
            <a:off x="4134485" y="2971165"/>
            <a:ext cx="647065" cy="504190"/>
            <a:chOff x="1644" y="3143"/>
            <a:chExt cx="1019" cy="794"/>
          </a:xfrm>
        </p:grpSpPr>
        <p:cxnSp>
          <p:nvCxnSpPr>
            <p:cNvPr id="34" name="直接连接符 33"/>
            <p:cNvCxnSpPr/>
            <p:nvPr/>
          </p:nvCxnSpPr>
          <p:spPr>
            <a:xfrm flipH="1">
              <a:off x="1644" y="3143"/>
              <a:ext cx="567" cy="7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>
              <a:off x="2181" y="3170"/>
              <a:ext cx="483" cy="76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组合 35"/>
          <p:cNvGrpSpPr/>
          <p:nvPr/>
        </p:nvGrpSpPr>
        <p:grpSpPr>
          <a:xfrm>
            <a:off x="6463030" y="2971165"/>
            <a:ext cx="647065" cy="504190"/>
            <a:chOff x="1644" y="3143"/>
            <a:chExt cx="1019" cy="794"/>
          </a:xfrm>
        </p:grpSpPr>
        <p:cxnSp>
          <p:nvCxnSpPr>
            <p:cNvPr id="37" name="直接连接符 36"/>
            <p:cNvCxnSpPr/>
            <p:nvPr/>
          </p:nvCxnSpPr>
          <p:spPr>
            <a:xfrm flipH="1">
              <a:off x="1644" y="3143"/>
              <a:ext cx="567" cy="7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181" y="3170"/>
              <a:ext cx="483" cy="76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矩形 38"/>
          <p:cNvSpPr/>
          <p:nvPr/>
        </p:nvSpPr>
        <p:spPr>
          <a:xfrm>
            <a:off x="1845945" y="3607435"/>
            <a:ext cx="421640" cy="422275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0" name="文本框 39"/>
          <p:cNvSpPr txBox="1"/>
          <p:nvPr/>
        </p:nvSpPr>
        <p:spPr>
          <a:xfrm>
            <a:off x="1158875" y="3588385"/>
            <a:ext cx="3460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2</a:t>
            </a:r>
            <a:endParaRPr lang="en-US" altLang="zh-CN" sz="2400"/>
          </a:p>
        </p:txBody>
      </p:sp>
      <p:sp>
        <p:nvSpPr>
          <p:cNvPr id="41" name="文本框 40"/>
          <p:cNvSpPr txBox="1"/>
          <p:nvPr/>
        </p:nvSpPr>
        <p:spPr>
          <a:xfrm>
            <a:off x="1883410" y="3588385"/>
            <a:ext cx="3460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2</a:t>
            </a:r>
            <a:endParaRPr lang="en-US" altLang="zh-CN" sz="2400"/>
          </a:p>
        </p:txBody>
      </p:sp>
      <p:sp>
        <p:nvSpPr>
          <p:cNvPr id="42" name="文本框 41"/>
          <p:cNvSpPr txBox="1"/>
          <p:nvPr/>
        </p:nvSpPr>
        <p:spPr>
          <a:xfrm>
            <a:off x="1504950" y="2449195"/>
            <a:ext cx="4483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4</a:t>
            </a:r>
            <a:endParaRPr lang="en-US" altLang="zh-CN" sz="2800"/>
          </a:p>
        </p:txBody>
      </p:sp>
      <p:sp>
        <p:nvSpPr>
          <p:cNvPr id="43" name="文本框 42"/>
          <p:cNvSpPr txBox="1"/>
          <p:nvPr/>
        </p:nvSpPr>
        <p:spPr>
          <a:xfrm>
            <a:off x="4266565" y="2466340"/>
            <a:ext cx="4483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2</a:t>
            </a:r>
            <a:endParaRPr lang="en-US" altLang="zh-CN" sz="2800"/>
          </a:p>
        </p:txBody>
      </p:sp>
      <p:sp>
        <p:nvSpPr>
          <p:cNvPr id="44" name="矩形 43"/>
          <p:cNvSpPr/>
          <p:nvPr/>
        </p:nvSpPr>
        <p:spPr>
          <a:xfrm>
            <a:off x="4642485" y="3626485"/>
            <a:ext cx="421640" cy="422275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/>
        </p:nvSpPr>
        <p:spPr>
          <a:xfrm>
            <a:off x="3849370" y="3569335"/>
            <a:ext cx="4222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1</a:t>
            </a:r>
            <a:endParaRPr lang="en-US" altLang="zh-CN" sz="2400"/>
          </a:p>
        </p:txBody>
      </p:sp>
      <p:sp>
        <p:nvSpPr>
          <p:cNvPr id="46" name="文本框 45"/>
          <p:cNvSpPr txBox="1"/>
          <p:nvPr/>
        </p:nvSpPr>
        <p:spPr>
          <a:xfrm>
            <a:off x="4642485" y="3607435"/>
            <a:ext cx="4222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1</a:t>
            </a:r>
            <a:endParaRPr lang="en-US" altLang="zh-CN" sz="2400"/>
          </a:p>
        </p:txBody>
      </p:sp>
      <p:sp>
        <p:nvSpPr>
          <p:cNvPr id="47" name="文本框 46"/>
          <p:cNvSpPr txBox="1"/>
          <p:nvPr/>
        </p:nvSpPr>
        <p:spPr>
          <a:xfrm>
            <a:off x="6967855" y="1817370"/>
            <a:ext cx="4222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3</a:t>
            </a:r>
            <a:endParaRPr lang="en-US" altLang="zh-CN" sz="2400"/>
          </a:p>
        </p:txBody>
      </p:sp>
      <p:sp>
        <p:nvSpPr>
          <p:cNvPr id="48" name="文本框 47"/>
          <p:cNvSpPr txBox="1"/>
          <p:nvPr/>
        </p:nvSpPr>
        <p:spPr>
          <a:xfrm>
            <a:off x="6519545" y="2449195"/>
            <a:ext cx="4483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5</a:t>
            </a:r>
            <a:endParaRPr lang="en-US" altLang="zh-CN" sz="2800"/>
          </a:p>
        </p:txBody>
      </p:sp>
      <p:sp>
        <p:nvSpPr>
          <p:cNvPr id="49" name="文本框 48"/>
          <p:cNvSpPr txBox="1"/>
          <p:nvPr/>
        </p:nvSpPr>
        <p:spPr>
          <a:xfrm>
            <a:off x="6229985" y="3588385"/>
            <a:ext cx="4222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4</a:t>
            </a:r>
            <a:endParaRPr lang="en-US" altLang="zh-CN" sz="2400"/>
          </a:p>
        </p:txBody>
      </p:sp>
      <p:sp>
        <p:nvSpPr>
          <p:cNvPr id="50" name="文本框 49"/>
          <p:cNvSpPr txBox="1"/>
          <p:nvPr/>
        </p:nvSpPr>
        <p:spPr>
          <a:xfrm>
            <a:off x="4641850" y="1817370"/>
            <a:ext cx="4222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3</a:t>
            </a:r>
            <a:endParaRPr lang="en-US" altLang="zh-CN" sz="2400"/>
          </a:p>
        </p:txBody>
      </p:sp>
      <p:sp>
        <p:nvSpPr>
          <p:cNvPr id="51" name="文本框 50"/>
          <p:cNvSpPr txBox="1"/>
          <p:nvPr/>
        </p:nvSpPr>
        <p:spPr>
          <a:xfrm>
            <a:off x="6967855" y="3607435"/>
            <a:ext cx="4222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1</a:t>
            </a:r>
            <a:endParaRPr lang="en-US" altLang="zh-CN" sz="2400"/>
          </a:p>
        </p:txBody>
      </p:sp>
      <p:sp>
        <p:nvSpPr>
          <p:cNvPr id="52" name="文本框 51"/>
          <p:cNvSpPr txBox="1"/>
          <p:nvPr/>
        </p:nvSpPr>
        <p:spPr>
          <a:xfrm>
            <a:off x="379730" y="130810"/>
            <a:ext cx="20523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/>
              <a:t>几分成几和几</a:t>
            </a:r>
            <a:endParaRPr lang="zh-CN" altLang="en-US" b="1"/>
          </a:p>
        </p:txBody>
      </p:sp>
      <p:pic>
        <p:nvPicPr>
          <p:cNvPr id="53" name="图片 52" descr="16030493999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010" y="1850390"/>
            <a:ext cx="1753235" cy="17532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" grpId="0" animBg="1"/>
      <p:bldP spid="7" grpId="0" animBg="1"/>
      <p:bldP spid="29" grpId="0"/>
      <p:bldP spid="30" grpId="0"/>
      <p:bldP spid="31" grpId="0"/>
      <p:bldP spid="32" grpId="0"/>
      <p:bldP spid="39" grpId="0" animBg="1"/>
      <p:bldP spid="40" grpId="0"/>
      <p:bldP spid="42" grpId="0"/>
      <p:bldP spid="43" grpId="0"/>
      <p:bldP spid="44" grpId="0" animBg="1"/>
      <p:bldP spid="45" grpId="0"/>
      <p:bldP spid="48" grpId="0"/>
      <p:bldP spid="49" grpId="0"/>
      <p:bldP spid="6" grpId="0" animBg="1"/>
      <p:bldP spid="8" grpId="1"/>
      <p:bldP spid="4" grpId="1" animBg="1"/>
      <p:bldP spid="9" grpId="1"/>
      <p:bldP spid="10" grpId="0"/>
      <p:bldP spid="50" grpId="0"/>
      <p:bldP spid="47" grpId="0"/>
      <p:bldP spid="41" grpId="0"/>
      <p:bldP spid="46" grpId="0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4" name="图片 1" descr="一上模板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6000750" y="3000375"/>
            <a:ext cx="200025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zh-CN" altLang="en-US" sz="2400" dirty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－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2 = 3</a:t>
            </a:r>
            <a:endParaRPr lang="zh-CN" altLang="en-US" sz="24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18275" y="3429000"/>
            <a:ext cx="554038" cy="500063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r>
              <a:rPr lang="en-US" altLang="zh-CN" sz="2400" b="1" dirty="0">
                <a:solidFill>
                  <a:srgbClr val="FF3399"/>
                </a:solidFill>
                <a:latin typeface="Calibri" panose="020F0502020204030204" pitchFamily="34" charset="0"/>
              </a:rPr>
              <a:t>…</a:t>
            </a:r>
            <a:endParaRPr lang="zh-CN" altLang="en-US" sz="2400" b="1" dirty="0">
              <a:solidFill>
                <a:srgbClr val="FF3399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86500" y="3643313"/>
            <a:ext cx="85725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FF3399"/>
                </a:solidFill>
                <a:latin typeface="楷体_GB2312" pitchFamily="49" charset="-122"/>
                <a:ea typeface="楷体_GB2312" pitchFamily="49" charset="-122"/>
              </a:rPr>
              <a:t>减号</a:t>
            </a:r>
            <a:endParaRPr lang="zh-CN" altLang="en-US" sz="2400" b="1" dirty="0">
              <a:solidFill>
                <a:srgbClr val="FF3399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00688" y="4038600"/>
            <a:ext cx="2714625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读作：</a:t>
            </a:r>
            <a:r>
              <a:rPr lang="en-US" altLang="zh-CN" sz="2400" dirty="0">
                <a:latin typeface="Arial" panose="020B0604020202020204" pitchFamily="34" charset="0"/>
                <a:ea typeface="楷体_GB2312" pitchFamily="49" charset="-122"/>
              </a:rPr>
              <a:t>5</a:t>
            </a:r>
            <a:r>
              <a:rPr lang="zh-CN" altLang="en-US" sz="2400" b="1" dirty="0">
                <a:latin typeface="Arial" panose="020B0604020202020204" pitchFamily="34" charset="0"/>
                <a:ea typeface="楷体_GB2312" pitchFamily="49" charset="-122"/>
              </a:rPr>
              <a:t>减</a:t>
            </a:r>
            <a:r>
              <a:rPr lang="en-US" altLang="zh-CN" sz="2400" dirty="0">
                <a:latin typeface="Arial" panose="020B0604020202020204" pitchFamily="34" charset="0"/>
                <a:ea typeface="楷体_GB2312" pitchFamily="49" charset="-122"/>
              </a:rPr>
              <a:t>2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等于</a:t>
            </a:r>
            <a:r>
              <a:rPr lang="en-US" altLang="zh-CN" sz="2400" dirty="0">
                <a:latin typeface="Arial" panose="020B0604020202020204" pitchFamily="34" charset="0"/>
                <a:ea typeface="楷体_GB2312" pitchFamily="49" charset="-122"/>
              </a:rPr>
              <a:t>3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。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3085" name="Picture 1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3271" t="5424" r="1231" b="2243"/>
          <a:stretch>
            <a:fillRect/>
          </a:stretch>
        </p:blipFill>
        <p:spPr>
          <a:xfrm>
            <a:off x="604838" y="574675"/>
            <a:ext cx="3895725" cy="23749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6" name="Picture 14"/>
          <p:cNvPicPr>
            <a:picLocks noChangeAspect="1"/>
          </p:cNvPicPr>
          <p:nvPr/>
        </p:nvPicPr>
        <p:blipFill>
          <a:blip r:embed="rId3">
            <a:clrChange>
              <a:clrFrom>
                <a:srgbClr val="D2D3D5"/>
              </a:clrFrom>
              <a:clrTo>
                <a:srgbClr val="D2D3D5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43438" y="500063"/>
            <a:ext cx="4073525" cy="2500312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" name="组合 17"/>
          <p:cNvGrpSpPr/>
          <p:nvPr/>
        </p:nvGrpSpPr>
        <p:grpSpPr>
          <a:xfrm>
            <a:off x="1714500" y="2857500"/>
            <a:ext cx="3286125" cy="928688"/>
            <a:chOff x="5500697" y="3214692"/>
            <a:chExt cx="2202076" cy="928696"/>
          </a:xfrm>
        </p:grpSpPr>
        <p:sp>
          <p:nvSpPr>
            <p:cNvPr id="17" name="云形标注 16"/>
            <p:cNvSpPr/>
            <p:nvPr/>
          </p:nvSpPr>
          <p:spPr>
            <a:xfrm>
              <a:off x="5500697" y="3214692"/>
              <a:ext cx="1999953" cy="928696"/>
            </a:xfrm>
            <a:prstGeom prst="cloudCallout">
              <a:avLst>
                <a:gd name="adj1" fmla="val -60409"/>
                <a:gd name="adj2" fmla="val 40606"/>
              </a:avLst>
            </a:prstGeom>
            <a:solidFill>
              <a:srgbClr val="FFF5D5"/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" name="TextBox 14"/>
            <p:cNvSpPr txBox="1"/>
            <p:nvPr/>
          </p:nvSpPr>
          <p:spPr>
            <a:xfrm>
              <a:off x="5647813" y="3286131"/>
              <a:ext cx="2054960" cy="8310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400" b="1" dirty="0">
                  <a:latin typeface="楷体_GB2312" pitchFamily="49" charset="-122"/>
                  <a:ea typeface="楷体_GB2312" pitchFamily="49" charset="-122"/>
                </a:rPr>
                <a:t>一共</a:t>
              </a:r>
              <a:r>
                <a:rPr lang="en-US" altLang="zh-CN" sz="2400" dirty="0">
                  <a:latin typeface="Arial" panose="020B0604020202020204" pitchFamily="34" charset="0"/>
                  <a:ea typeface="楷体_GB2312" pitchFamily="49" charset="-122"/>
                </a:rPr>
                <a:t>5</a:t>
              </a:r>
              <a:r>
                <a:rPr lang="zh-CN" altLang="en-US" sz="2400" b="1" dirty="0">
                  <a:latin typeface="楷体_GB2312" pitchFamily="49" charset="-122"/>
                  <a:ea typeface="楷体_GB2312" pitchFamily="49" charset="-122"/>
                </a:rPr>
                <a:t>人，走了</a:t>
              </a:r>
              <a:r>
                <a:rPr lang="en-US" altLang="zh-CN" sz="2400" dirty="0">
                  <a:latin typeface="Arial" panose="020B0604020202020204" pitchFamily="34" charset="0"/>
                  <a:ea typeface="楷体_GB2312" pitchFamily="49" charset="-122"/>
                </a:rPr>
                <a:t>2</a:t>
              </a:r>
              <a:r>
                <a:rPr lang="zh-CN" altLang="en-US" sz="2400" b="1" dirty="0">
                  <a:latin typeface="楷体_GB2312" pitchFamily="49" charset="-122"/>
                  <a:ea typeface="楷体_GB2312" pitchFamily="49" charset="-122"/>
                </a:rPr>
                <a:t>人，</a:t>
              </a:r>
              <a:endParaRPr lang="en-US" altLang="zh-CN" sz="2400" b="1" dirty="0">
                <a:latin typeface="楷体_GB2312" pitchFamily="49" charset="-122"/>
                <a:ea typeface="楷体_GB2312" pitchFamily="49" charset="-122"/>
              </a:endParaRPr>
            </a:p>
            <a:p>
              <a:r>
                <a:rPr lang="zh-CN" altLang="en-US" sz="2400" b="1" dirty="0">
                  <a:latin typeface="楷体_GB2312" pitchFamily="49" charset="-122"/>
                  <a:ea typeface="楷体_GB2312" pitchFamily="49" charset="-122"/>
                </a:rPr>
                <a:t>还有</a:t>
              </a:r>
              <a:r>
                <a:rPr lang="en-US" altLang="zh-CN" sz="2400" dirty="0">
                  <a:latin typeface="Arial" panose="020B0604020202020204" pitchFamily="34" charset="0"/>
                  <a:ea typeface="楷体_GB2312" pitchFamily="49" charset="-122"/>
                </a:rPr>
                <a:t>3</a:t>
              </a:r>
              <a:r>
                <a:rPr lang="zh-CN" altLang="en-US" sz="2400" b="1" dirty="0">
                  <a:latin typeface="楷体_GB2312" pitchFamily="49" charset="-122"/>
                  <a:ea typeface="楷体_GB2312" pitchFamily="49" charset="-122"/>
                </a:rPr>
                <a:t>人。</a:t>
              </a:r>
              <a:endParaRPr lang="zh-CN" altLang="zh-CN" sz="24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pic>
        <p:nvPicPr>
          <p:cNvPr id="3082" name="Picture 1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0063" y="3429000"/>
            <a:ext cx="1238250" cy="8953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3" name="Picture 1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504" r="90804" b="75642"/>
          <a:stretch>
            <a:fillRect/>
          </a:stretch>
        </p:blipFill>
        <p:spPr>
          <a:xfrm>
            <a:off x="71438" y="500063"/>
            <a:ext cx="419100" cy="5619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8" name="图片 1" descr="一上模板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099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" y="642938"/>
            <a:ext cx="1295400" cy="3921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" name="矩形 16"/>
          <p:cNvSpPr/>
          <p:nvPr/>
        </p:nvSpPr>
        <p:spPr bwMode="auto">
          <a:xfrm>
            <a:off x="4435475" y="3698875"/>
            <a:ext cx="357188" cy="357188"/>
          </a:xfrm>
          <a:prstGeom prst="rect">
            <a:avLst/>
          </a:prstGeom>
          <a:noFill/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429125" y="3643313"/>
            <a:ext cx="355600" cy="4619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4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4102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143000"/>
            <a:ext cx="8107363" cy="2362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3" name="TextBox 11"/>
          <p:cNvSpPr txBox="1"/>
          <p:nvPr/>
        </p:nvSpPr>
        <p:spPr>
          <a:xfrm>
            <a:off x="3429000" y="3643313"/>
            <a:ext cx="200025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－</a:t>
            </a:r>
            <a:r>
              <a:rPr lang="zh-CN" altLang="en-US" sz="2400" b="1" dirty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zh-CN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zh-CN" altLang="en-US" sz="2400" b="1" dirty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zh-CN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zh-CN" altLang="en-US" sz="24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5214938" y="3714750"/>
            <a:ext cx="357188" cy="357188"/>
          </a:xfrm>
          <a:prstGeom prst="rect">
            <a:avLst/>
          </a:prstGeom>
          <a:noFill/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216525" y="3643313"/>
            <a:ext cx="355600" cy="4619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4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图片 1" descr="一上模板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5123" name="组合 17"/>
          <p:cNvGrpSpPr/>
          <p:nvPr/>
        </p:nvGrpSpPr>
        <p:grpSpPr>
          <a:xfrm>
            <a:off x="1214438" y="3038475"/>
            <a:ext cx="2000250" cy="461963"/>
            <a:chOff x="3214678" y="3467407"/>
            <a:chExt cx="2000264" cy="461665"/>
          </a:xfrm>
        </p:grpSpPr>
        <p:sp>
          <p:nvSpPr>
            <p:cNvPr id="5135" name="TextBox 11"/>
            <p:cNvSpPr txBox="1"/>
            <p:nvPr/>
          </p:nvSpPr>
          <p:spPr>
            <a:xfrm>
              <a:off x="3214678" y="3467407"/>
              <a:ext cx="2000264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400" dirty="0">
                  <a:latin typeface="Arial" panose="020B0604020202020204" pitchFamily="34" charset="0"/>
                  <a:cs typeface="Arial" panose="020B0604020202020204" pitchFamily="34" charset="0"/>
                </a:rPr>
                <a:t>5 </a:t>
              </a:r>
              <a:r>
                <a:rPr lang="zh-CN" alt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－</a:t>
              </a:r>
              <a:r>
                <a:rPr lang="zh-CN" alt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zh-CN" sz="2400" dirty="0">
                  <a:latin typeface="Arial" panose="020B0604020202020204" pitchFamily="34" charset="0"/>
                  <a:cs typeface="Arial" panose="020B0604020202020204" pitchFamily="34" charset="0"/>
                </a:rPr>
                <a:t>1 =</a:t>
              </a:r>
              <a:endParaRPr lang="zh-CN" altLang="en-US" sz="2400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4857751" y="3500723"/>
              <a:ext cx="357191" cy="356957"/>
            </a:xfrm>
            <a:prstGeom prst="rect">
              <a:avLst/>
            </a:prstGeom>
            <a:noFill/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0" name="矩形 19"/>
          <p:cNvSpPr/>
          <p:nvPr/>
        </p:nvSpPr>
        <p:spPr>
          <a:xfrm>
            <a:off x="2859088" y="3038475"/>
            <a:ext cx="355600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5125" name="矩形 12"/>
          <p:cNvSpPr/>
          <p:nvPr/>
        </p:nvSpPr>
        <p:spPr>
          <a:xfrm>
            <a:off x="71438" y="642938"/>
            <a:ext cx="492125" cy="4619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b="1" dirty="0">
                <a:latin typeface="楷体_GB2312" pitchFamily="49" charset="-122"/>
                <a:ea typeface="楷体_GB2312" pitchFamily="49" charset="-122"/>
              </a:rPr>
              <a:t>1.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</p:txBody>
      </p:sp>
      <p:grpSp>
        <p:nvGrpSpPr>
          <p:cNvPr id="5126" name="组合 24"/>
          <p:cNvGrpSpPr/>
          <p:nvPr/>
        </p:nvGrpSpPr>
        <p:grpSpPr>
          <a:xfrm>
            <a:off x="6143625" y="3000375"/>
            <a:ext cx="2000250" cy="461963"/>
            <a:chOff x="6143636" y="3000378"/>
            <a:chExt cx="2000264" cy="461665"/>
          </a:xfrm>
        </p:grpSpPr>
        <p:sp>
          <p:nvSpPr>
            <p:cNvPr id="5132" name="TextBox 20"/>
            <p:cNvSpPr txBox="1"/>
            <p:nvPr/>
          </p:nvSpPr>
          <p:spPr>
            <a:xfrm>
              <a:off x="6143636" y="3000378"/>
              <a:ext cx="2000264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zh-CN" alt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－   </a:t>
              </a:r>
              <a:r>
                <a:rPr lang="zh-CN" alt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r>
                <a:rPr lang="en-US" altLang="zh-CN" sz="2400" dirty="0"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  <a:endParaRPr lang="zh-CN" altLang="en-US" sz="2400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7786711" y="3071770"/>
              <a:ext cx="357189" cy="356957"/>
            </a:xfrm>
            <a:prstGeom prst="rect">
              <a:avLst/>
            </a:prstGeom>
            <a:noFill/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6215075" y="3071770"/>
              <a:ext cx="357189" cy="356957"/>
            </a:xfrm>
            <a:prstGeom prst="rect">
              <a:avLst/>
            </a:prstGeom>
            <a:noFill/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6" name="矩形 25"/>
          <p:cNvSpPr/>
          <p:nvPr/>
        </p:nvSpPr>
        <p:spPr>
          <a:xfrm>
            <a:off x="6215063" y="3038475"/>
            <a:ext cx="355600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7786688" y="3038475"/>
            <a:ext cx="355600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pic>
        <p:nvPicPr>
          <p:cNvPr id="512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8" y="642938"/>
            <a:ext cx="8156575" cy="22574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30" name="矩形 20"/>
          <p:cNvSpPr/>
          <p:nvPr/>
        </p:nvSpPr>
        <p:spPr>
          <a:xfrm>
            <a:off x="6929438" y="3038475"/>
            <a:ext cx="355600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pic>
        <p:nvPicPr>
          <p:cNvPr id="5131" name="Picture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950" y="87313"/>
            <a:ext cx="1152525" cy="3603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6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6" name="图片 1" descr="一上模板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6147" name="组合 17"/>
          <p:cNvGrpSpPr/>
          <p:nvPr/>
        </p:nvGrpSpPr>
        <p:grpSpPr>
          <a:xfrm>
            <a:off x="71438" y="1895475"/>
            <a:ext cx="2000250" cy="461963"/>
            <a:chOff x="3214678" y="3467407"/>
            <a:chExt cx="2000264" cy="461665"/>
          </a:xfrm>
        </p:grpSpPr>
        <p:sp>
          <p:nvSpPr>
            <p:cNvPr id="6185" name="TextBox 11"/>
            <p:cNvSpPr txBox="1"/>
            <p:nvPr/>
          </p:nvSpPr>
          <p:spPr>
            <a:xfrm>
              <a:off x="3214678" y="3467407"/>
              <a:ext cx="2000264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400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r>
                <a:rPr lang="zh-CN" alt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－</a:t>
              </a:r>
              <a:r>
                <a:rPr lang="en-US" altLang="zh-CN" sz="2400" dirty="0">
                  <a:latin typeface="Arial" panose="020B0604020202020204" pitchFamily="34" charset="0"/>
                  <a:cs typeface="Arial" panose="020B0604020202020204" pitchFamily="34" charset="0"/>
                </a:rPr>
                <a:t> 3=</a:t>
              </a:r>
              <a:endParaRPr lang="zh-CN" altLang="en-US" sz="2400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4857751" y="3500723"/>
              <a:ext cx="357191" cy="356957"/>
            </a:xfrm>
            <a:prstGeom prst="rect">
              <a:avLst/>
            </a:prstGeom>
            <a:noFill/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0" name="矩形 19"/>
          <p:cNvSpPr/>
          <p:nvPr/>
        </p:nvSpPr>
        <p:spPr>
          <a:xfrm>
            <a:off x="1714500" y="1895475"/>
            <a:ext cx="355600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6149" name="矩形 12"/>
          <p:cNvSpPr/>
          <p:nvPr/>
        </p:nvSpPr>
        <p:spPr>
          <a:xfrm>
            <a:off x="71438" y="642938"/>
            <a:ext cx="3125787" cy="4619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b="1" dirty="0">
                <a:latin typeface="楷体_GB2312" pitchFamily="49" charset="-122"/>
                <a:ea typeface="楷体_GB2312" pitchFamily="49" charset="-122"/>
              </a:rPr>
              <a:t>2.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先画线</a:t>
            </a:r>
            <a:r>
              <a:rPr lang="en-US" altLang="zh-CN" sz="2400" b="1" dirty="0"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再填得数。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</p:txBody>
      </p:sp>
      <p:grpSp>
        <p:nvGrpSpPr>
          <p:cNvPr id="6150" name="组合 17"/>
          <p:cNvGrpSpPr/>
          <p:nvPr/>
        </p:nvGrpSpPr>
        <p:grpSpPr>
          <a:xfrm>
            <a:off x="3143250" y="1884363"/>
            <a:ext cx="2000250" cy="461962"/>
            <a:chOff x="3214678" y="3467407"/>
            <a:chExt cx="2000264" cy="461665"/>
          </a:xfrm>
        </p:grpSpPr>
        <p:sp>
          <p:nvSpPr>
            <p:cNvPr id="6183" name="TextBox 24"/>
            <p:cNvSpPr txBox="1"/>
            <p:nvPr/>
          </p:nvSpPr>
          <p:spPr>
            <a:xfrm>
              <a:off x="3214678" y="3467407"/>
              <a:ext cx="2000264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4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r>
                <a:rPr lang="zh-CN" alt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－ </a:t>
              </a:r>
              <a:r>
                <a:rPr lang="en-US" altLang="zh-CN" sz="2400" dirty="0">
                  <a:latin typeface="Arial" panose="020B0604020202020204" pitchFamily="34" charset="0"/>
                  <a:cs typeface="Arial" panose="020B0604020202020204" pitchFamily="34" charset="0"/>
                </a:rPr>
                <a:t>3 =</a:t>
              </a:r>
              <a:endParaRPr lang="zh-CN" altLang="en-US" sz="2400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4857753" y="3500723"/>
              <a:ext cx="357189" cy="356958"/>
            </a:xfrm>
            <a:prstGeom prst="rect">
              <a:avLst/>
            </a:prstGeom>
            <a:noFill/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0" name="矩形 29"/>
          <p:cNvSpPr/>
          <p:nvPr/>
        </p:nvSpPr>
        <p:spPr>
          <a:xfrm>
            <a:off x="4786313" y="1857375"/>
            <a:ext cx="355600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grpSp>
        <p:nvGrpSpPr>
          <p:cNvPr id="6152" name="组合 17"/>
          <p:cNvGrpSpPr/>
          <p:nvPr/>
        </p:nvGrpSpPr>
        <p:grpSpPr>
          <a:xfrm>
            <a:off x="6286500" y="1895475"/>
            <a:ext cx="2000250" cy="461963"/>
            <a:chOff x="3214678" y="3467407"/>
            <a:chExt cx="2000264" cy="461665"/>
          </a:xfrm>
        </p:grpSpPr>
        <p:sp>
          <p:nvSpPr>
            <p:cNvPr id="6181" name="TextBox 31"/>
            <p:cNvSpPr txBox="1"/>
            <p:nvPr/>
          </p:nvSpPr>
          <p:spPr>
            <a:xfrm>
              <a:off x="3214678" y="3467407"/>
              <a:ext cx="2000264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4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r>
                <a:rPr lang="zh-CN" alt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－ </a:t>
              </a:r>
              <a:r>
                <a:rPr lang="en-US" altLang="zh-CN" sz="2400" dirty="0">
                  <a:latin typeface="Arial" panose="020B0604020202020204" pitchFamily="34" charset="0"/>
                  <a:cs typeface="Arial" panose="020B0604020202020204" pitchFamily="34" charset="0"/>
                </a:rPr>
                <a:t>4 =</a:t>
              </a:r>
              <a:endParaRPr lang="zh-CN" altLang="en-US" sz="2400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4857753" y="3500723"/>
              <a:ext cx="357189" cy="356957"/>
            </a:xfrm>
            <a:prstGeom prst="rect">
              <a:avLst/>
            </a:prstGeom>
            <a:noFill/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4" name="矩形 33"/>
          <p:cNvSpPr/>
          <p:nvPr/>
        </p:nvSpPr>
        <p:spPr>
          <a:xfrm>
            <a:off x="7929563" y="1895475"/>
            <a:ext cx="355600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pic>
        <p:nvPicPr>
          <p:cNvPr id="6154" name="Picture 1" descr="C:\Documents and Settings\Administrator\Application Data\Tencent\Users\79825119\QQ\WinTemp\RichOle\PD7CVAUBB@G_TPXWD%]2{{1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D9EDFB"/>
              </a:clrFrom>
              <a:clrTo>
                <a:srgbClr val="D9ED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66775" y="2362200"/>
            <a:ext cx="428625" cy="4635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5" name="Picture 1" descr="C:\Documents and Settings\Administrator\Application Data\Tencent\Users\79825119\QQ\WinTemp\RichOle\PD7CVAUBB@G_TPXWD%]2{{1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0063" y="2357438"/>
            <a:ext cx="428625" cy="4635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6" name="Picture 1" descr="C:\Documents and Settings\Administrator\Application Data\Tencent\Users\79825119\QQ\WinTemp\RichOle\PD7CVAUBB@G_TPXWD%]2{{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2357438"/>
            <a:ext cx="428625" cy="46355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6157" name="组合 41"/>
          <p:cNvGrpSpPr/>
          <p:nvPr/>
        </p:nvGrpSpPr>
        <p:grpSpPr>
          <a:xfrm>
            <a:off x="3357563" y="2352675"/>
            <a:ext cx="1535112" cy="473075"/>
            <a:chOff x="3276123" y="1852715"/>
            <a:chExt cx="1534446" cy="473289"/>
          </a:xfrm>
        </p:grpSpPr>
        <p:pic>
          <p:nvPicPr>
            <p:cNvPr id="6177" name="Picture 1" descr="C:\Documents and Settings\Administrator\Application Data\Tencent\Users\79825119\QQ\WinTemp\RichOle\PD7CVAUBB@G_TPXWD%]2{{1.pn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D9EDFB"/>
                </a:clrFrom>
                <a:clrTo>
                  <a:srgbClr val="D9EDFB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643306" y="1857370"/>
              <a:ext cx="428628" cy="46397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6178" name="Picture 1" descr="C:\Documents and Settings\Administrator\Application Data\Tencent\Users\79825119\QQ\WinTemp\RichOle\PD7CVAUBB@G_TPXWD%]2{{1.pn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276123" y="1852715"/>
              <a:ext cx="428628" cy="46397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6179" name="Picture 1" descr="C:\Documents and Settings\Administrator\Application Data\Tencent\Users\79825119\QQ\WinTemp\RichOle\PD7CVAUBB@G_TPXWD%]2{{1.pn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D9EDFB"/>
                </a:clrFrom>
                <a:clrTo>
                  <a:srgbClr val="D9EDFB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381941" y="1862025"/>
              <a:ext cx="428628" cy="46397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6180" name="Picture 1" descr="C:\Documents and Settings\Administrator\Application Data\Tencent\Users\79825119\QQ\WinTemp\RichOle\PD7CVAUBB@G_TPXWD%]2{{1.pn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014758" y="1857370"/>
              <a:ext cx="428628" cy="463979"/>
            </a:xfrm>
            <a:prstGeom prst="rect">
              <a:avLst/>
            </a:prstGeom>
            <a:noFill/>
            <a:ln w="9525">
              <a:noFill/>
            </a:ln>
          </p:spPr>
        </p:pic>
      </p:grpSp>
      <p:pic>
        <p:nvPicPr>
          <p:cNvPr id="6158" name="Picture 1" descr="C:\Documents and Settings\Administrator\Application Data\Tencent\Users\79825119\QQ\WinTemp\RichOle\PD7CVAUBB@G_TPXWD%]2{{1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57750" y="2357438"/>
            <a:ext cx="428625" cy="4635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9" name="Picture 1" descr="C:\Documents and Settings\Administrator\Application Data\Tencent\Users\79825119\QQ\WinTemp\RichOle\PD7CVAUBB@G_TPXWD%]2{{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2357438"/>
            <a:ext cx="428625" cy="46355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6160" name="组合 44"/>
          <p:cNvGrpSpPr/>
          <p:nvPr/>
        </p:nvGrpSpPr>
        <p:grpSpPr>
          <a:xfrm>
            <a:off x="7215188" y="2357438"/>
            <a:ext cx="1535112" cy="473075"/>
            <a:chOff x="3276123" y="1852715"/>
            <a:chExt cx="1534446" cy="473289"/>
          </a:xfrm>
        </p:grpSpPr>
        <p:pic>
          <p:nvPicPr>
            <p:cNvPr id="6173" name="Picture 1" descr="C:\Documents and Settings\Administrator\Application Data\Tencent\Users\79825119\QQ\WinTemp\RichOle\PD7CVAUBB@G_TPXWD%]2{{1.pn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D9EDFB"/>
                </a:clrFrom>
                <a:clrTo>
                  <a:srgbClr val="D9EDFB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643306" y="1857370"/>
              <a:ext cx="428628" cy="46397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6174" name="Picture 1" descr="C:\Documents and Settings\Administrator\Application Data\Tencent\Users\79825119\QQ\WinTemp\RichOle\PD7CVAUBB@G_TPXWD%]2{{1.pn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276123" y="1852715"/>
              <a:ext cx="428628" cy="46397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6175" name="Picture 1" descr="C:\Documents and Settings\Administrator\Application Data\Tencent\Users\79825119\QQ\WinTemp\RichOle\PD7CVAUBB@G_TPXWD%]2{{1.pn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D9EDFB"/>
                </a:clrFrom>
                <a:clrTo>
                  <a:srgbClr val="D9EDFB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381941" y="1862025"/>
              <a:ext cx="428628" cy="46397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6176" name="Picture 1" descr="C:\Documents and Settings\Administrator\Application Data\Tencent\Users\79825119\QQ\WinTemp\RichOle\PD7CVAUBB@G_TPXWD%]2{{1.pn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014758" y="1857370"/>
              <a:ext cx="428628" cy="463979"/>
            </a:xfrm>
            <a:prstGeom prst="rect">
              <a:avLst/>
            </a:prstGeom>
            <a:noFill/>
            <a:ln w="9525">
              <a:noFill/>
            </a:ln>
          </p:spPr>
        </p:pic>
      </p:grpSp>
      <p:pic>
        <p:nvPicPr>
          <p:cNvPr id="6161" name="Picture 1" descr="C:\Documents and Settings\Administrator\Application Data\Tencent\Users\79825119\QQ\WinTemp\RichOle\PD7CVAUBB@G_TPXWD%]2{{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2357438"/>
            <a:ext cx="428625" cy="46355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39" name="直接连接符 38"/>
          <p:cNvCxnSpPr/>
          <p:nvPr/>
        </p:nvCxnSpPr>
        <p:spPr>
          <a:xfrm rot="16200000" flipH="1">
            <a:off x="1714500" y="2428875"/>
            <a:ext cx="428625" cy="285750"/>
          </a:xfrm>
          <a:prstGeom prst="line">
            <a:avLst/>
          </a:prstGeom>
          <a:ln w="190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/>
        </p:nvCxnSpPr>
        <p:spPr>
          <a:xfrm rot="16200000" flipH="1">
            <a:off x="1301750" y="2436813"/>
            <a:ext cx="428625" cy="285750"/>
          </a:xfrm>
          <a:prstGeom prst="line">
            <a:avLst/>
          </a:prstGeom>
          <a:ln w="190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/>
          <p:cNvCxnSpPr/>
          <p:nvPr/>
        </p:nvCxnSpPr>
        <p:spPr>
          <a:xfrm rot="16200000" flipH="1">
            <a:off x="874713" y="2436813"/>
            <a:ext cx="428625" cy="285750"/>
          </a:xfrm>
          <a:prstGeom prst="line">
            <a:avLst/>
          </a:prstGeom>
          <a:ln w="190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/>
          <p:cNvCxnSpPr/>
          <p:nvPr/>
        </p:nvCxnSpPr>
        <p:spPr>
          <a:xfrm rot="16200000" flipH="1">
            <a:off x="4911725" y="2428875"/>
            <a:ext cx="428625" cy="285750"/>
          </a:xfrm>
          <a:prstGeom prst="line">
            <a:avLst/>
          </a:prstGeom>
          <a:ln w="190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>
          <a:xfrm rot="16200000" flipH="1">
            <a:off x="4498975" y="2436813"/>
            <a:ext cx="428625" cy="285750"/>
          </a:xfrm>
          <a:prstGeom prst="line">
            <a:avLst/>
          </a:prstGeom>
          <a:ln w="190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>
          <a:xfrm rot="16200000" flipH="1">
            <a:off x="4071938" y="2436813"/>
            <a:ext cx="428625" cy="285750"/>
          </a:xfrm>
          <a:prstGeom prst="line">
            <a:avLst/>
          </a:prstGeom>
          <a:ln w="190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>
          <a:xfrm rot="16200000" flipH="1">
            <a:off x="8358188" y="2428875"/>
            <a:ext cx="428625" cy="285750"/>
          </a:xfrm>
          <a:prstGeom prst="line">
            <a:avLst/>
          </a:prstGeom>
          <a:ln w="190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/>
          <p:nvPr/>
        </p:nvCxnSpPr>
        <p:spPr>
          <a:xfrm rot="16200000" flipH="1">
            <a:off x="8016875" y="2436813"/>
            <a:ext cx="428625" cy="285750"/>
          </a:xfrm>
          <a:prstGeom prst="line">
            <a:avLst/>
          </a:prstGeom>
          <a:ln w="190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/>
          <p:cNvCxnSpPr/>
          <p:nvPr/>
        </p:nvCxnSpPr>
        <p:spPr>
          <a:xfrm rot="16200000" flipH="1">
            <a:off x="7589838" y="2436813"/>
            <a:ext cx="428625" cy="285750"/>
          </a:xfrm>
          <a:prstGeom prst="line">
            <a:avLst/>
          </a:prstGeom>
          <a:ln w="190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/>
        </p:nvCxnSpPr>
        <p:spPr>
          <a:xfrm rot="16200000" flipH="1">
            <a:off x="7215188" y="2428875"/>
            <a:ext cx="428625" cy="285750"/>
          </a:xfrm>
          <a:prstGeom prst="line">
            <a:avLst/>
          </a:prstGeom>
          <a:ln w="190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72" name="Picture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950" y="87313"/>
            <a:ext cx="1152525" cy="3603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0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70" name="图片 1" descr="一上模板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7171" name="组合 17"/>
          <p:cNvGrpSpPr/>
          <p:nvPr/>
        </p:nvGrpSpPr>
        <p:grpSpPr>
          <a:xfrm>
            <a:off x="71438" y="1895475"/>
            <a:ext cx="2000250" cy="461963"/>
            <a:chOff x="3214678" y="3467407"/>
            <a:chExt cx="2000264" cy="461665"/>
          </a:xfrm>
        </p:grpSpPr>
        <p:sp>
          <p:nvSpPr>
            <p:cNvPr id="7183" name="TextBox 11"/>
            <p:cNvSpPr txBox="1"/>
            <p:nvPr/>
          </p:nvSpPr>
          <p:spPr>
            <a:xfrm>
              <a:off x="3214678" y="3467407"/>
              <a:ext cx="2000264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400" dirty="0">
                  <a:latin typeface="Arial" panose="020B0604020202020204" pitchFamily="34" charset="0"/>
                  <a:cs typeface="Arial" panose="020B0604020202020204" pitchFamily="34" charset="0"/>
                </a:rPr>
                <a:t>2 </a:t>
              </a:r>
              <a:r>
                <a:rPr lang="zh-CN" alt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－ </a:t>
              </a:r>
              <a:r>
                <a:rPr lang="en-US" altLang="zh-CN" sz="2400" dirty="0">
                  <a:latin typeface="Arial" panose="020B0604020202020204" pitchFamily="34" charset="0"/>
                  <a:cs typeface="Arial" panose="020B0604020202020204" pitchFamily="34" charset="0"/>
                </a:rPr>
                <a:t>1 =</a:t>
              </a:r>
              <a:endParaRPr lang="zh-CN" altLang="en-US" sz="2400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4857751" y="3500723"/>
              <a:ext cx="357191" cy="356957"/>
            </a:xfrm>
            <a:prstGeom prst="rect">
              <a:avLst/>
            </a:prstGeom>
            <a:noFill/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0" name="矩形 19"/>
          <p:cNvSpPr/>
          <p:nvPr/>
        </p:nvSpPr>
        <p:spPr>
          <a:xfrm>
            <a:off x="1714500" y="1895475"/>
            <a:ext cx="355600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7173" name="矩形 12"/>
          <p:cNvSpPr/>
          <p:nvPr/>
        </p:nvSpPr>
        <p:spPr>
          <a:xfrm>
            <a:off x="71438" y="642938"/>
            <a:ext cx="2954337" cy="4619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b="1" dirty="0">
                <a:latin typeface="楷体_GB2312" pitchFamily="49" charset="-122"/>
                <a:ea typeface="楷体_GB2312" pitchFamily="49" charset="-122"/>
              </a:rPr>
              <a:t>3.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想一想，填一填。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</p:txBody>
      </p:sp>
      <p:grpSp>
        <p:nvGrpSpPr>
          <p:cNvPr id="7174" name="组合 17"/>
          <p:cNvGrpSpPr/>
          <p:nvPr/>
        </p:nvGrpSpPr>
        <p:grpSpPr>
          <a:xfrm>
            <a:off x="3143250" y="1884363"/>
            <a:ext cx="2000250" cy="461962"/>
            <a:chOff x="3214678" y="3467407"/>
            <a:chExt cx="2000264" cy="461665"/>
          </a:xfrm>
        </p:grpSpPr>
        <p:sp>
          <p:nvSpPr>
            <p:cNvPr id="7181" name="TextBox 24"/>
            <p:cNvSpPr txBox="1"/>
            <p:nvPr/>
          </p:nvSpPr>
          <p:spPr>
            <a:xfrm>
              <a:off x="3214678" y="3467407"/>
              <a:ext cx="2000264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400" dirty="0">
                  <a:latin typeface="Arial" panose="020B0604020202020204" pitchFamily="34" charset="0"/>
                  <a:cs typeface="Arial" panose="020B0604020202020204" pitchFamily="34" charset="0"/>
                </a:rPr>
                <a:t>3 </a:t>
              </a:r>
              <a:r>
                <a:rPr lang="zh-CN" alt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－ </a:t>
              </a:r>
              <a:r>
                <a:rPr lang="en-US" altLang="zh-CN" sz="2400" dirty="0">
                  <a:latin typeface="Arial" panose="020B0604020202020204" pitchFamily="34" charset="0"/>
                  <a:cs typeface="Arial" panose="020B0604020202020204" pitchFamily="34" charset="0"/>
                </a:rPr>
                <a:t>2 =</a:t>
              </a:r>
              <a:endParaRPr lang="zh-CN" altLang="en-US" sz="2400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4857753" y="3500723"/>
              <a:ext cx="357189" cy="356958"/>
            </a:xfrm>
            <a:prstGeom prst="rect">
              <a:avLst/>
            </a:prstGeom>
            <a:noFill/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0" name="矩形 29"/>
          <p:cNvSpPr/>
          <p:nvPr/>
        </p:nvSpPr>
        <p:spPr>
          <a:xfrm>
            <a:off x="4786313" y="1895475"/>
            <a:ext cx="355600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grpSp>
        <p:nvGrpSpPr>
          <p:cNvPr id="7176" name="组合 17"/>
          <p:cNvGrpSpPr/>
          <p:nvPr/>
        </p:nvGrpSpPr>
        <p:grpSpPr>
          <a:xfrm>
            <a:off x="6286500" y="1895475"/>
            <a:ext cx="2000250" cy="461963"/>
            <a:chOff x="3214678" y="3467407"/>
            <a:chExt cx="2000264" cy="461665"/>
          </a:xfrm>
        </p:grpSpPr>
        <p:sp>
          <p:nvSpPr>
            <p:cNvPr id="7179" name="TextBox 31"/>
            <p:cNvSpPr txBox="1"/>
            <p:nvPr/>
          </p:nvSpPr>
          <p:spPr>
            <a:xfrm>
              <a:off x="3214678" y="3467407"/>
              <a:ext cx="2000264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400" dirty="0">
                  <a:latin typeface="Arial" panose="020B0604020202020204" pitchFamily="34" charset="0"/>
                  <a:cs typeface="Arial" panose="020B0604020202020204" pitchFamily="34" charset="0"/>
                </a:rPr>
                <a:t>4 </a:t>
              </a:r>
              <a:r>
                <a:rPr lang="zh-CN" alt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－ </a:t>
              </a:r>
              <a:r>
                <a:rPr lang="en-US" altLang="zh-CN" sz="2400" dirty="0">
                  <a:latin typeface="Arial" panose="020B0604020202020204" pitchFamily="34" charset="0"/>
                  <a:cs typeface="Arial" panose="020B0604020202020204" pitchFamily="34" charset="0"/>
                </a:rPr>
                <a:t>1 =</a:t>
              </a:r>
              <a:endParaRPr lang="zh-CN" altLang="en-US" sz="2400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4857753" y="3500723"/>
              <a:ext cx="357189" cy="356957"/>
            </a:xfrm>
            <a:prstGeom prst="rect">
              <a:avLst/>
            </a:prstGeom>
            <a:noFill/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4" name="矩形 33"/>
          <p:cNvSpPr/>
          <p:nvPr/>
        </p:nvSpPr>
        <p:spPr>
          <a:xfrm>
            <a:off x="7929563" y="1895475"/>
            <a:ext cx="355600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pic>
        <p:nvPicPr>
          <p:cNvPr id="7178" name="Picture 9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950" y="87313"/>
            <a:ext cx="1152525" cy="3603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0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4" name="图片 1" descr="一上模板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8195" name="组合 17"/>
          <p:cNvGrpSpPr/>
          <p:nvPr/>
        </p:nvGrpSpPr>
        <p:grpSpPr>
          <a:xfrm>
            <a:off x="428625" y="2393950"/>
            <a:ext cx="2000250" cy="461963"/>
            <a:chOff x="3214678" y="3467407"/>
            <a:chExt cx="2000264" cy="461665"/>
          </a:xfrm>
        </p:grpSpPr>
        <p:sp>
          <p:nvSpPr>
            <p:cNvPr id="8218" name="TextBox 11"/>
            <p:cNvSpPr txBox="1"/>
            <p:nvPr/>
          </p:nvSpPr>
          <p:spPr>
            <a:xfrm>
              <a:off x="3214678" y="3467407"/>
              <a:ext cx="2000264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en-US" altLang="zh-CN" sz="2400" dirty="0">
                  <a:latin typeface="Arial" panose="020B0604020202020204" pitchFamily="34" charset="0"/>
                  <a:cs typeface="Arial" panose="020B0604020202020204" pitchFamily="34" charset="0"/>
                </a:rPr>
                <a:t>5 </a:t>
              </a:r>
              <a:r>
                <a:rPr lang="zh-CN" alt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－ </a:t>
              </a:r>
              <a:r>
                <a:rPr lang="en-US" altLang="zh-CN" sz="2400" dirty="0">
                  <a:latin typeface="Arial" panose="020B0604020202020204" pitchFamily="34" charset="0"/>
                  <a:cs typeface="Arial" panose="020B0604020202020204" pitchFamily="34" charset="0"/>
                </a:rPr>
                <a:t>1 =</a:t>
              </a:r>
              <a:endParaRPr lang="zh-CN" altLang="en-US" sz="2400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4852989" y="3505482"/>
              <a:ext cx="357191" cy="356958"/>
            </a:xfrm>
            <a:prstGeom prst="rect">
              <a:avLst/>
            </a:prstGeom>
            <a:noFill/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0" name="矩形 19"/>
          <p:cNvSpPr/>
          <p:nvPr/>
        </p:nvSpPr>
        <p:spPr>
          <a:xfrm>
            <a:off x="2071688" y="2393950"/>
            <a:ext cx="355600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8197" name="矩形 12"/>
          <p:cNvSpPr/>
          <p:nvPr/>
        </p:nvSpPr>
        <p:spPr>
          <a:xfrm>
            <a:off x="71438" y="642938"/>
            <a:ext cx="492125" cy="4619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4.</a:t>
            </a:r>
            <a:endParaRPr lang="zh-CN" altLang="en-US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8198" name="矩形 33"/>
          <p:cNvSpPr/>
          <p:nvPr/>
        </p:nvSpPr>
        <p:spPr>
          <a:xfrm>
            <a:off x="5000625" y="1857375"/>
            <a:ext cx="355600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grpSp>
        <p:nvGrpSpPr>
          <p:cNvPr id="8199" name="组合 17"/>
          <p:cNvGrpSpPr/>
          <p:nvPr/>
        </p:nvGrpSpPr>
        <p:grpSpPr>
          <a:xfrm>
            <a:off x="6500813" y="2395538"/>
            <a:ext cx="2000250" cy="461962"/>
            <a:chOff x="6143636" y="3040041"/>
            <a:chExt cx="2000264" cy="461665"/>
          </a:xfrm>
        </p:grpSpPr>
        <p:sp>
          <p:nvSpPr>
            <p:cNvPr id="8214" name="TextBox 18"/>
            <p:cNvSpPr txBox="1"/>
            <p:nvPr/>
          </p:nvSpPr>
          <p:spPr>
            <a:xfrm>
              <a:off x="6143636" y="3040041"/>
              <a:ext cx="2000264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/>
              <a:r>
                <a:rPr lang="zh-CN" alt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－   </a:t>
              </a:r>
              <a:r>
                <a:rPr lang="zh-CN" alt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r>
                <a:rPr lang="en-US" altLang="zh-CN" sz="2400" dirty="0"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  <a:endParaRPr lang="zh-CN" altLang="en-US" sz="2400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7786709" y="3071771"/>
              <a:ext cx="357191" cy="356957"/>
            </a:xfrm>
            <a:prstGeom prst="rect">
              <a:avLst/>
            </a:prstGeom>
            <a:noFill/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6215073" y="3071771"/>
              <a:ext cx="357191" cy="356957"/>
            </a:xfrm>
            <a:prstGeom prst="rect">
              <a:avLst/>
            </a:prstGeom>
            <a:noFill/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7000892" y="3071771"/>
              <a:ext cx="357189" cy="356957"/>
            </a:xfrm>
            <a:prstGeom prst="rect">
              <a:avLst/>
            </a:prstGeom>
            <a:noFill/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8200" name="组合 31"/>
          <p:cNvGrpSpPr/>
          <p:nvPr/>
        </p:nvGrpSpPr>
        <p:grpSpPr>
          <a:xfrm>
            <a:off x="3714750" y="2357438"/>
            <a:ext cx="2000250" cy="500062"/>
            <a:chOff x="3714744" y="3000376"/>
            <a:chExt cx="2000250" cy="500065"/>
          </a:xfrm>
        </p:grpSpPr>
        <p:grpSp>
          <p:nvGrpSpPr>
            <p:cNvPr id="8208" name="组合 25"/>
            <p:cNvGrpSpPr/>
            <p:nvPr/>
          </p:nvGrpSpPr>
          <p:grpSpPr>
            <a:xfrm>
              <a:off x="3714744" y="3000376"/>
              <a:ext cx="2000250" cy="500065"/>
              <a:chOff x="3714744" y="3000375"/>
              <a:chExt cx="2000250" cy="500065"/>
            </a:xfrm>
          </p:grpSpPr>
          <p:sp>
            <p:nvSpPr>
              <p:cNvPr id="8210" name="矩形 29"/>
              <p:cNvSpPr/>
              <p:nvPr/>
            </p:nvSpPr>
            <p:spPr>
              <a:xfrm>
                <a:off x="4000496" y="3000375"/>
                <a:ext cx="357188" cy="46196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p>
                <a:r>
                  <a:rPr lang="en-US" altLang="zh-CN" sz="24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endParaRPr lang="zh-CN" altLang="en-US" dirty="0">
                  <a:latin typeface="Calibri" panose="020F0502020204030204" pitchFamily="34" charset="0"/>
                </a:endParaRPr>
              </a:p>
            </p:txBody>
          </p:sp>
          <p:grpSp>
            <p:nvGrpSpPr>
              <p:cNvPr id="8211" name="组合 17"/>
              <p:cNvGrpSpPr/>
              <p:nvPr/>
            </p:nvGrpSpPr>
            <p:grpSpPr>
              <a:xfrm>
                <a:off x="3714744" y="3038478"/>
                <a:ext cx="2000250" cy="461962"/>
                <a:chOff x="3357548" y="4149921"/>
                <a:chExt cx="2000264" cy="461665"/>
              </a:xfrm>
            </p:grpSpPr>
            <p:sp>
              <p:nvSpPr>
                <p:cNvPr id="8212" name="TextBox 24"/>
                <p:cNvSpPr txBox="1"/>
                <p:nvPr/>
              </p:nvSpPr>
              <p:spPr>
                <a:xfrm>
                  <a:off x="3357548" y="4149921"/>
                  <a:ext cx="2000264" cy="461665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 algn="ctr"/>
                  <a:r>
                    <a:rPr lang="zh-CN" altLang="en-US" sz="24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 －</a:t>
                  </a:r>
                  <a:r>
                    <a:rPr lang="zh-CN" altLang="en-US" sz="24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    </a:t>
                  </a:r>
                  <a:r>
                    <a:rPr lang="en-US" altLang="zh-CN" sz="24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=</a:t>
                  </a:r>
                  <a:endParaRPr lang="zh-CN" altLang="en-US" sz="2400" dirty="0">
                    <a:latin typeface="Arial" panose="020B0604020202020204" pitchFamily="34" charset="0"/>
                    <a:ea typeface="Arial" panose="020B0604020202020204" pitchFamily="34" charset="0"/>
                  </a:endParaRPr>
                </a:p>
              </p:txBody>
            </p:sp>
            <p:sp>
              <p:nvSpPr>
                <p:cNvPr id="29" name="矩形 28"/>
                <p:cNvSpPr/>
                <p:nvPr/>
              </p:nvSpPr>
              <p:spPr>
                <a:xfrm>
                  <a:off x="4929184" y="4183234"/>
                  <a:ext cx="357191" cy="356961"/>
                </a:xfrm>
                <a:prstGeom prst="rect">
                  <a:avLst/>
                </a:prstGeom>
                <a:noFill/>
                <a:ln>
                  <a:solidFill>
                    <a:srgbClr val="FF33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24" name="矩形 23"/>
            <p:cNvSpPr/>
            <p:nvPr/>
          </p:nvSpPr>
          <p:spPr bwMode="auto">
            <a:xfrm>
              <a:off x="4662482" y="3071813"/>
              <a:ext cx="357187" cy="357190"/>
            </a:xfrm>
            <a:prstGeom prst="rect">
              <a:avLst/>
            </a:prstGeom>
            <a:noFill/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7" name="矩形 26"/>
          <p:cNvSpPr/>
          <p:nvPr/>
        </p:nvSpPr>
        <p:spPr>
          <a:xfrm>
            <a:off x="6572250" y="2393950"/>
            <a:ext cx="355600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7358063" y="2393950"/>
            <a:ext cx="355600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8143875" y="2393950"/>
            <a:ext cx="355600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pic>
        <p:nvPicPr>
          <p:cNvPr id="8204" name="Picture 24"/>
          <p:cNvPicPr>
            <a:picLocks noChangeAspect="1"/>
          </p:cNvPicPr>
          <p:nvPr/>
        </p:nvPicPr>
        <p:blipFill>
          <a:blip r:embed="rId2"/>
          <a:srcRect b="25417"/>
          <a:stretch>
            <a:fillRect/>
          </a:stretch>
        </p:blipFill>
        <p:spPr>
          <a:xfrm>
            <a:off x="571500" y="642938"/>
            <a:ext cx="8393113" cy="1704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3" name="矩形 32"/>
          <p:cNvSpPr/>
          <p:nvPr/>
        </p:nvSpPr>
        <p:spPr>
          <a:xfrm>
            <a:off x="5287963" y="2357438"/>
            <a:ext cx="355600" cy="4619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4643438" y="2357438"/>
            <a:ext cx="355600" cy="4619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pic>
        <p:nvPicPr>
          <p:cNvPr id="8207" name="Picture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950" y="87313"/>
            <a:ext cx="1152525" cy="3603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7" grpId="0"/>
      <p:bldP spid="28" grpId="0"/>
      <p:bldP spid="31" grpId="0"/>
      <p:bldP spid="33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8" name="图片 1" descr="一上模板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19" name="矩形 12"/>
          <p:cNvSpPr/>
          <p:nvPr/>
        </p:nvSpPr>
        <p:spPr>
          <a:xfrm>
            <a:off x="71438" y="642938"/>
            <a:ext cx="492125" cy="4619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5.</a:t>
            </a:r>
            <a:endParaRPr lang="zh-CN" altLang="en-US" b="1" dirty="0"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9220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" y="1352550"/>
            <a:ext cx="9086850" cy="24384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" name="组合 13"/>
          <p:cNvGrpSpPr/>
          <p:nvPr/>
        </p:nvGrpSpPr>
        <p:grpSpPr bwMode="auto">
          <a:xfrm>
            <a:off x="6929454" y="1214428"/>
            <a:ext cx="1336971" cy="500066"/>
            <a:chOff x="6468070" y="-1752232"/>
            <a:chExt cx="3246606" cy="499723"/>
          </a:xfrm>
          <a:solidFill>
            <a:srgbClr val="FFFFCC"/>
          </a:solidFill>
          <a:effectLst/>
        </p:grpSpPr>
        <p:sp>
          <p:nvSpPr>
            <p:cNvPr id="43" name="圆角矩形标注 42"/>
            <p:cNvSpPr/>
            <p:nvPr/>
          </p:nvSpPr>
          <p:spPr>
            <a:xfrm>
              <a:off x="6468072" y="-1752232"/>
              <a:ext cx="3246604" cy="499723"/>
            </a:xfrm>
            <a:prstGeom prst="wedgeRoundRectCallout">
              <a:avLst>
                <a:gd name="adj1" fmla="val 44075"/>
                <a:gd name="adj2" fmla="val 68873"/>
                <a:gd name="adj3" fmla="val 16667"/>
              </a:avLst>
            </a:prstGeom>
            <a:solidFill>
              <a:srgbClr val="FFF0D1"/>
            </a:solidFill>
            <a:ln w="12700">
              <a:solidFill>
                <a:schemeClr val="accent6">
                  <a:lumMod val="75000"/>
                </a:schemeClr>
              </a:solidFill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endParaRPr>
            </a:p>
          </p:txBody>
        </p:sp>
        <p:sp>
          <p:nvSpPr>
            <p:cNvPr id="44" name="TextBox 14"/>
            <p:cNvSpPr txBox="1">
              <a:spLocks noChangeArrowheads="1"/>
            </p:cNvSpPr>
            <p:nvPr/>
          </p:nvSpPr>
          <p:spPr bwMode="auto">
            <a:xfrm>
              <a:off x="6468070" y="-1752226"/>
              <a:ext cx="3246606" cy="46134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楷体_GB2312" pitchFamily="49" charset="-122"/>
                  <a:ea typeface="楷体_GB2312" pitchFamily="49" charset="-122"/>
                  <a:cs typeface="+mn-cs"/>
                </a:rPr>
                <a:t>3</a:t>
              </a:r>
              <a:r>
                <a: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楷体_GB2312" pitchFamily="49" charset="-122"/>
                  <a:ea typeface="楷体_GB2312" pitchFamily="49" charset="-122"/>
                  <a:cs typeface="+mn-cs"/>
                </a:rPr>
                <a:t>－</a:t>
              </a: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楷体_GB2312" pitchFamily="49" charset="-122"/>
                  <a:ea typeface="楷体_GB2312" pitchFamily="49" charset="-122"/>
                  <a:cs typeface="+mn-cs"/>
                </a:rPr>
                <a:t>1=2</a:t>
              </a:r>
              <a:endParaRPr kumimoji="0" lang="zh-C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endParaRPr>
            </a:p>
          </p:txBody>
        </p:sp>
      </p:grpSp>
      <p:pic>
        <p:nvPicPr>
          <p:cNvPr id="9222" name="Picture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950" y="87313"/>
            <a:ext cx="1152525" cy="3603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</Words>
  <Application>WPS 演示</Application>
  <PresentationFormat>全屏显示(16:9)</PresentationFormat>
  <Paragraphs>131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宋体</vt:lpstr>
      <vt:lpstr>Wingdings</vt:lpstr>
      <vt:lpstr>Calibri</vt:lpstr>
      <vt:lpstr>幼圆</vt:lpstr>
      <vt:lpstr>楷体_GB2312</vt:lpstr>
      <vt:lpstr>新宋体</vt:lpstr>
      <vt:lpstr>微软雅黑</vt:lpstr>
      <vt:lpstr>Arial Unicode MS</vt:lpstr>
      <vt:lpstr>Office 主题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乔</cp:lastModifiedBy>
  <cp:revision>49</cp:revision>
  <dcterms:created xsi:type="dcterms:W3CDTF">2016-01-18T01:54:00Z</dcterms:created>
  <dcterms:modified xsi:type="dcterms:W3CDTF">2020-10-19T02:55:03Z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2052-11.1.0.10069</vt:lpwstr>
  </property>
</Properties>
</file>